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25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7C6"/>
    <a:srgbClr val="20BBE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19/10/2017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‹N›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3861048"/>
            <a:ext cx="8676456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</a:rPr>
              <a:t>Comunicato del 06 luglio 2015</a:t>
            </a:r>
          </a:p>
          <a:p>
            <a:pPr algn="just"/>
            <a:r>
              <a:rPr lang="it-IT" i="1" dirty="0" smtClean="0"/>
              <a:t>Farmacovigilanza</a:t>
            </a:r>
            <a:r>
              <a:rPr lang="it-IT" i="1" dirty="0" smtClean="0"/>
              <a:t>. Obbligo segnalazioni avverse entro 48h. Il Decreto in Gazzetta Ufficiale </a:t>
            </a:r>
          </a:p>
          <a:p>
            <a:pPr algn="just"/>
            <a:r>
              <a:rPr lang="it-IT" i="1" dirty="0" smtClean="0"/>
              <a:t>Il provvedimento recepisce le direttive europee sulla farmacovigilanza. Tempi ridotti a 36 ore per segnalazione di sospette reazioni avverse ai vaccini. Pazienti incoraggiati a segnalare e più trasparenza tra le novità. </a:t>
            </a:r>
            <a:endParaRPr lang="it-IT" i="1" dirty="0" smtClean="0"/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DECRETO GU n.143, 23.06.2015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28349" b="60897"/>
          <a:stretch>
            <a:fillRect/>
          </a:stretch>
        </p:blipFill>
        <p:spPr>
          <a:xfrm>
            <a:off x="0" y="0"/>
            <a:ext cx="9144000" cy="548680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b="6825"/>
          <a:stretch>
            <a:fillRect/>
          </a:stretch>
        </p:blipFill>
        <p:spPr>
          <a:xfrm>
            <a:off x="0" y="467917"/>
            <a:ext cx="9144000" cy="6390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b="5250"/>
          <a:stretch>
            <a:fillRect/>
          </a:stretch>
        </p:blipFill>
        <p:spPr>
          <a:xfrm>
            <a:off x="0" y="9525"/>
            <a:ext cx="9144000" cy="64980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rmativa_farmacovigilanza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normativa_farmacovigilanza_2014</Template>
  <TotalTime>27</TotalTime>
  <Words>25</Words>
  <Application>Microsoft Office PowerPoint</Application>
  <PresentationFormat>Presentazione su schermo (4:3)</PresentationFormat>
  <Paragraphs>5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normativa_farmacovigilanza_2014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</vt:vector>
  </TitlesOfParts>
  <Company>Università degli Studi di Trieste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Zorzet</dc:creator>
  <cp:lastModifiedBy>Zorzet</cp:lastModifiedBy>
  <cp:revision>5</cp:revision>
  <dcterms:created xsi:type="dcterms:W3CDTF">2017-10-17T10:44:52Z</dcterms:created>
  <dcterms:modified xsi:type="dcterms:W3CDTF">2017-10-19T10:36:28Z</dcterms:modified>
</cp:coreProperties>
</file>