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4"/>
  </p:notesMasterIdLst>
  <p:handoutMasterIdLst>
    <p:handoutMasterId r:id="rId15"/>
  </p:handoutMasterIdLst>
  <p:sldIdLst>
    <p:sldId id="381" r:id="rId2"/>
    <p:sldId id="430" r:id="rId3"/>
    <p:sldId id="424" r:id="rId4"/>
    <p:sldId id="425" r:id="rId5"/>
    <p:sldId id="431" r:id="rId6"/>
    <p:sldId id="426" r:id="rId7"/>
    <p:sldId id="427" r:id="rId8"/>
    <p:sldId id="428" r:id="rId9"/>
    <p:sldId id="429" r:id="rId10"/>
    <p:sldId id="432" r:id="rId11"/>
    <p:sldId id="433" r:id="rId12"/>
    <p:sldId id="434" r:id="rId13"/>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ATTISTA GUIDO" initials="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CCFF"/>
    <a:srgbClr val="FFCCCC"/>
    <a:srgbClr val="FFFFCC"/>
    <a:srgbClr val="CCFFCC"/>
    <a:srgbClr val="CCFFFF"/>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6" d="100"/>
          <a:sy n="106" d="100"/>
        </p:scale>
        <p:origin x="168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18T08:06:04.817" idx="1">
    <p:pos x="1026" y="3174"/>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63A8B2-73F8-424C-859A-4D1472AFF26F}" type="datetime1">
              <a:rPr lang="en-GB"/>
              <a:pPr>
                <a:defRPr/>
              </a:pPr>
              <a:t>06/11/2019</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6F595C3-7AE2-499D-9A51-F5BE39EF43A4}" type="slidenum">
              <a:rPr lang="en-GB"/>
              <a:pPr>
                <a:defRPr/>
              </a:pPr>
              <a:t>‹N›</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76A601-92B4-48DB-8F5A-3B561AE925D8}" type="datetime1">
              <a:rPr lang="en-GB"/>
              <a:pPr>
                <a:defRPr/>
              </a:pPr>
              <a:t>06/11/2019</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0578A5D-12F5-449E-96DB-8D3600D96DF8}" type="slidenum">
              <a:rPr lang="en-GB"/>
              <a:pPr>
                <a:defRPr/>
              </a:pPr>
              <a:t>‹N›</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3175" y="6400800"/>
            <a:ext cx="9140825" cy="4572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9"/>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10"/>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2pPr lvl="1">
              <a:defRPr/>
            </a:lvl2pPr>
          </a:lstStyle>
          <a:p>
            <a:pPr lvl="1">
              <a:defRPr/>
            </a:pPr>
            <a:fld id="{6F4835D2-7C29-48BA-960A-B2A903E5583A}" type="datetime1">
              <a:rPr lang="it-IT"/>
              <a:pPr lvl="1">
                <a:defRPr/>
              </a:pPr>
              <a:t>06/11/2019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37577EB-9D28-4E19-942D-50E9967D59C5}" type="slidenum">
              <a:rPr lang="en-GB"/>
              <a:pPr>
                <a:defRPr/>
              </a:pPr>
              <a:t>‹N›</a:t>
            </a:fld>
            <a:endParaRPr lang="en-GB" dirty="0"/>
          </a:p>
        </p:txBody>
      </p:sp>
    </p:spTree>
    <p:extLst>
      <p:ext uri="{BB962C8B-B14F-4D97-AF65-F5344CB8AC3E}">
        <p14:creationId xmlns:p14="http://schemas.microsoft.com/office/powerpoint/2010/main" val="87572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2pPr lvl="1">
              <a:defRPr/>
            </a:lvl2pPr>
          </a:lstStyle>
          <a:p>
            <a:pPr lvl="1">
              <a:defRPr/>
            </a:pPr>
            <a:fld id="{54B1919C-5C20-4C59-8724-3915413F6399}" type="datetime1">
              <a:rPr lang="it-IT"/>
              <a:pPr lvl="1">
                <a:defRPr/>
              </a:pPr>
              <a:t>06/11/2019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26D66D-57FF-4234-8A9D-BDD8402F456F}" type="slidenum">
              <a:rPr lang="en-GB"/>
              <a:pPr>
                <a:defRPr/>
              </a:pPr>
              <a:t>‹N›</a:t>
            </a:fld>
            <a:endParaRPr lang="en-GB" dirty="0"/>
          </a:p>
        </p:txBody>
      </p:sp>
    </p:spTree>
    <p:extLst>
      <p:ext uri="{BB962C8B-B14F-4D97-AF65-F5344CB8AC3E}">
        <p14:creationId xmlns:p14="http://schemas.microsoft.com/office/powerpoint/2010/main" val="10305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7"/>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9"/>
          <p:cNvSpPr/>
          <p:nvPr/>
        </p:nvSpPr>
        <p:spPr>
          <a:xfrm>
            <a:off x="0" y="6334125"/>
            <a:ext cx="9144000"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2pPr lvl="1">
              <a:defRPr/>
            </a:lvl2pPr>
          </a:lstStyle>
          <a:p>
            <a:pPr lvl="1">
              <a:defRPr/>
            </a:pPr>
            <a:fld id="{2AB14380-B981-4E5E-B192-A537863BA241}" type="datetime1">
              <a:rPr lang="it-IT"/>
              <a:pPr lvl="1">
                <a:defRPr/>
              </a:pPr>
              <a:t>06/11/2019</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93BD4833-79DE-450E-90D8-31BE42A321ED}" type="slidenum">
              <a:rPr lang="en-GB"/>
              <a:pPr>
                <a:defRPr/>
              </a:pPr>
              <a:t>‹N›</a:t>
            </a:fld>
            <a:endParaRPr lang="en-GB" dirty="0"/>
          </a:p>
        </p:txBody>
      </p:sp>
    </p:spTree>
    <p:extLst>
      <p:ext uri="{BB962C8B-B14F-4D97-AF65-F5344CB8AC3E}">
        <p14:creationId xmlns:p14="http://schemas.microsoft.com/office/powerpoint/2010/main" val="35578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543800" cy="864097"/>
          </a:xfrm>
        </p:spPr>
        <p:txBody>
          <a:bodyPr anchor="ctr" anchorCtr="0"/>
          <a:lstStyle>
            <a:lvl1pPr>
              <a:defRPr sz="4400" b="1">
                <a:solidFill>
                  <a:srgbClr val="FFC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9553" y="1556792"/>
            <a:ext cx="7737136" cy="4464496"/>
          </a:xfrm>
        </p:spPr>
        <p:txBody>
          <a:bodyPr>
            <a:normAutofit/>
          </a:bodyPr>
          <a:lstStyle>
            <a:lvl1pPr marL="342900" indent="-342900">
              <a:buClr>
                <a:schemeClr val="tx1"/>
              </a:buClr>
              <a:buFont typeface="Arial" panose="020B0604020202020204" pitchFamily="34" charset="0"/>
              <a:buChar char="•"/>
              <a:defRPr sz="2400">
                <a:solidFill>
                  <a:schemeClr val="tx1"/>
                </a:solidFill>
              </a:defRPr>
            </a:lvl1pPr>
            <a:lvl2pPr marL="630238" indent="-430213">
              <a:buClr>
                <a:schemeClr val="tx1"/>
              </a:buClr>
              <a:buFont typeface="Wingdings" panose="05000000000000000000" pitchFamily="2" charset="2"/>
              <a:buChar char="Ø"/>
              <a:defRPr sz="2000">
                <a:solidFill>
                  <a:schemeClr val="tx1"/>
                </a:solidFill>
              </a:defRPr>
            </a:lvl2pPr>
            <a:lvl3pPr marL="630238" indent="-246063">
              <a:buClr>
                <a:schemeClr val="tx1"/>
              </a:buClr>
              <a:buSzPct val="80000"/>
              <a:buFont typeface="Wingdings" panose="05000000000000000000" pitchFamily="2" charset="2"/>
              <a:buChar char="Ø"/>
              <a:defRPr sz="1600">
                <a:solidFill>
                  <a:schemeClr val="tx1"/>
                </a:solidFill>
              </a:defRPr>
            </a:lvl3pPr>
            <a:lvl4pPr marL="985838" indent="-266700">
              <a:buClr>
                <a:schemeClr val="tx1"/>
              </a:buClr>
              <a:buSzPct val="80000"/>
              <a:buFont typeface="Wingdings" panose="05000000000000000000" pitchFamily="2" charset="2"/>
              <a:buChar char="Ø"/>
              <a:tabLst>
                <a:tab pos="1339850" algn="l"/>
              </a:tabLst>
              <a:defRPr sz="1600">
                <a:solidFill>
                  <a:schemeClr val="tx1"/>
                </a:solidFill>
              </a:defRPr>
            </a:lvl4pPr>
            <a:lvl5pPr marL="1252538" indent="-271463">
              <a:buClr>
                <a:schemeClr val="tx1"/>
              </a:buClr>
              <a:buSzPct val="80000"/>
              <a:buFont typeface="Wingdings" panose="05000000000000000000" pitchFamily="2" charset="2"/>
              <a:buChar char="Ø"/>
              <a:defRPr sz="1600">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Fifth level</a:t>
            </a:r>
            <a:endParaRPr lang="en-US" dirty="0"/>
          </a:p>
        </p:txBody>
      </p:sp>
      <p:sp>
        <p:nvSpPr>
          <p:cNvPr id="4" name="Footer Placeholder 4"/>
          <p:cNvSpPr>
            <a:spLocks noGrp="1"/>
          </p:cNvSpPr>
          <p:nvPr>
            <p:ph type="ftr" sz="quarter" idx="10"/>
          </p:nvPr>
        </p:nvSpPr>
        <p:spPr>
          <a:xfrm>
            <a:off x="1835150" y="6459538"/>
            <a:ext cx="4691063" cy="365125"/>
          </a:xfrm>
        </p:spPr>
        <p:txBody>
          <a:bodyPr/>
          <a:lstStyle>
            <a:lvl1pPr>
              <a:defRPr sz="1200" b="1" i="1" cap="none" baseline="0">
                <a:solidFill>
                  <a:srgbClr val="FFC000"/>
                </a:solidFill>
              </a:defRPr>
            </a:lvl1pPr>
          </a:lstStyle>
          <a:p>
            <a:pPr>
              <a:defRPr/>
            </a:pPr>
            <a:endParaRPr lang="en-GB"/>
          </a:p>
        </p:txBody>
      </p:sp>
      <p:sp>
        <p:nvSpPr>
          <p:cNvPr id="5" name="Slide Number Placeholder 5"/>
          <p:cNvSpPr>
            <a:spLocks noGrp="1"/>
          </p:cNvSpPr>
          <p:nvPr>
            <p:ph type="sldNum" sz="quarter" idx="11"/>
          </p:nvPr>
        </p:nvSpPr>
        <p:spPr>
          <a:xfrm>
            <a:off x="8277225" y="6459538"/>
            <a:ext cx="663575" cy="365125"/>
          </a:xfrm>
        </p:spPr>
        <p:txBody>
          <a:bodyPr/>
          <a:lstStyle>
            <a:lvl1pPr>
              <a:defRPr sz="2000" b="1">
                <a:solidFill>
                  <a:srgbClr val="FFC000"/>
                </a:solidFill>
              </a:defRPr>
            </a:lvl1pPr>
          </a:lstStyle>
          <a:p>
            <a:pPr>
              <a:defRPr/>
            </a:pPr>
            <a:fld id="{2351FEC0-CEA1-4E47-9869-7B17642AF706}" type="slidenum">
              <a:rPr lang="en-GB"/>
              <a:pPr>
                <a:defRPr/>
              </a:pPr>
              <a:t>‹N›</a:t>
            </a:fld>
            <a:endParaRPr lang="en-GB" dirty="0"/>
          </a:p>
        </p:txBody>
      </p:sp>
    </p:spTree>
    <p:extLst>
      <p:ext uri="{BB962C8B-B14F-4D97-AF65-F5344CB8AC3E}">
        <p14:creationId xmlns:p14="http://schemas.microsoft.com/office/powerpoint/2010/main" val="23524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7"/>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9"/>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2pPr lvl="1">
              <a:defRPr/>
            </a:lvl2pPr>
          </a:lstStyle>
          <a:p>
            <a:pPr lvl="1">
              <a:defRPr/>
            </a:pPr>
            <a:fld id="{0526EC57-12B4-4C18-ACE4-D041A5B6E86B}" type="datetime1">
              <a:rPr lang="it-IT"/>
              <a:pPr lvl="1">
                <a:defRPr/>
              </a:pPr>
              <a:t>06/11/2019</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35C43DD3-45D6-4B36-8094-C44ADE1F7729}" type="slidenum">
              <a:rPr lang="en-GB"/>
              <a:pPr>
                <a:defRPr/>
              </a:pPr>
              <a:t>‹N›</a:t>
            </a:fld>
            <a:endParaRPr lang="en-GB" dirty="0"/>
          </a:p>
        </p:txBody>
      </p:sp>
    </p:spTree>
    <p:extLst>
      <p:ext uri="{BB962C8B-B14F-4D97-AF65-F5344CB8AC3E}">
        <p14:creationId xmlns:p14="http://schemas.microsoft.com/office/powerpoint/2010/main" val="157035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2pPr lvl="1">
              <a:defRPr/>
            </a:lvl2pPr>
          </a:lstStyle>
          <a:p>
            <a:pPr lvl="1">
              <a:defRPr/>
            </a:pPr>
            <a:fld id="{C39158A8-63D3-4A02-961B-B71ED08E4149}" type="datetime1">
              <a:rPr lang="it-IT"/>
              <a:pPr lvl="1">
                <a:defRPr/>
              </a:pPr>
              <a:t>06/11/2019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8B76588-549C-4AB8-97B3-0594CF117C68}" type="slidenum">
              <a:rPr lang="en-GB"/>
              <a:pPr>
                <a:defRPr/>
              </a:pPr>
              <a:t>‹N›</a:t>
            </a:fld>
            <a:endParaRPr lang="en-GB" dirty="0"/>
          </a:p>
        </p:txBody>
      </p:sp>
    </p:spTree>
    <p:extLst>
      <p:ext uri="{BB962C8B-B14F-4D97-AF65-F5344CB8AC3E}">
        <p14:creationId xmlns:p14="http://schemas.microsoft.com/office/powerpoint/2010/main" val="198909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2pPr lvl="1">
              <a:defRPr/>
            </a:lvl2pPr>
          </a:lstStyle>
          <a:p>
            <a:pPr lvl="1">
              <a:defRPr/>
            </a:pPr>
            <a:fld id="{EFC13914-D48F-4C74-BC87-85238D60338C}" type="datetime1">
              <a:rPr lang="it-IT"/>
              <a:pPr lvl="1">
                <a:defRPr/>
              </a:pPr>
              <a:t>06/11/2019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09D7BF4-295E-4195-BB9C-B936E8730429}" type="slidenum">
              <a:rPr lang="en-GB"/>
              <a:pPr>
                <a:defRPr/>
              </a:pPr>
              <a:t>‹N›</a:t>
            </a:fld>
            <a:endParaRPr lang="en-GB" dirty="0"/>
          </a:p>
        </p:txBody>
      </p:sp>
    </p:spTree>
    <p:extLst>
      <p:ext uri="{BB962C8B-B14F-4D97-AF65-F5344CB8AC3E}">
        <p14:creationId xmlns:p14="http://schemas.microsoft.com/office/powerpoint/2010/main" val="5815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2pPr lvl="1">
              <a:defRPr/>
            </a:lvl2pPr>
          </a:lstStyle>
          <a:p>
            <a:pPr lvl="1">
              <a:defRPr/>
            </a:pPr>
            <a:fld id="{83F793FB-B3D8-40C0-9D17-3F18C76D1625}" type="datetime1">
              <a:rPr lang="it-IT"/>
              <a:pPr lvl="1">
                <a:defRPr/>
              </a:pPr>
              <a:t>06/11/2019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2D17605-7F93-4A0D-BE18-9094892995AC}" type="slidenum">
              <a:rPr lang="en-GB"/>
              <a:pPr>
                <a:defRPr/>
              </a:pPr>
              <a:t>‹N›</a:t>
            </a:fld>
            <a:endParaRPr lang="en-GB" dirty="0"/>
          </a:p>
        </p:txBody>
      </p:sp>
    </p:spTree>
    <p:extLst>
      <p:ext uri="{BB962C8B-B14F-4D97-AF65-F5344CB8AC3E}">
        <p14:creationId xmlns:p14="http://schemas.microsoft.com/office/powerpoint/2010/main" val="355804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9"/>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2pPr lvl="1">
              <a:defRPr/>
            </a:lvl2pPr>
          </a:lstStyle>
          <a:p>
            <a:pPr lvl="1">
              <a:defRPr/>
            </a:pPr>
            <a:fld id="{6AB1BE54-6D10-49D0-BDCD-CA03D135342C}" type="datetime1">
              <a:rPr lang="it-IT"/>
              <a:pPr lvl="1">
                <a:defRPr/>
              </a:pPr>
              <a:t>06/11/2019</a:t>
            </a:fld>
            <a:endParaRPr lang="en-GB"/>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8"/>
          <p:cNvSpPr>
            <a:spLocks noGrp="1"/>
          </p:cNvSpPr>
          <p:nvPr>
            <p:ph type="sldNum" sz="quarter" idx="12"/>
          </p:nvPr>
        </p:nvSpPr>
        <p:spPr/>
        <p:txBody>
          <a:bodyPr/>
          <a:lstStyle>
            <a:lvl1pPr>
              <a:defRPr/>
            </a:lvl1pPr>
          </a:lstStyle>
          <a:p>
            <a:pPr>
              <a:defRPr/>
            </a:pPr>
            <a:fld id="{3092BA4E-AA89-4F40-A8ED-749032CBD633}" type="slidenum">
              <a:rPr lang="en-GB"/>
              <a:pPr>
                <a:defRPr/>
              </a:pPr>
              <a:t>‹N›</a:t>
            </a:fld>
            <a:endParaRPr lang="en-GB" dirty="0"/>
          </a:p>
        </p:txBody>
      </p:sp>
    </p:spTree>
    <p:extLst>
      <p:ext uri="{BB962C8B-B14F-4D97-AF65-F5344CB8AC3E}">
        <p14:creationId xmlns:p14="http://schemas.microsoft.com/office/powerpoint/2010/main" val="11233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p:cNvSpPr/>
          <p:nvPr/>
        </p:nvSpPr>
        <p:spPr>
          <a:xfrm>
            <a:off x="3030538" y="0"/>
            <a:ext cx="476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vl2pPr lvl="1">
              <a:defRPr/>
            </a:lvl2pPr>
          </a:lstStyle>
          <a:p>
            <a:pPr lvl="1">
              <a:defRPr/>
            </a:pPr>
            <a:fld id="{58F0C567-C328-430B-B8F5-472FF2F9E536}" type="datetime1">
              <a:rPr lang="it-IT"/>
              <a:pPr lvl="1">
                <a:defRPr/>
              </a:pPr>
              <a:t>06/11/2019</a:t>
            </a:fld>
            <a:endParaRPr lang="en-GB"/>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GB"/>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B1C175E4-4997-44DC-894C-C7071433583F}" type="slidenum">
              <a:rPr lang="en-GB"/>
              <a:pPr>
                <a:defRPr/>
              </a:pPr>
              <a:t>‹N›</a:t>
            </a:fld>
            <a:endParaRPr lang="en-GB" dirty="0"/>
          </a:p>
        </p:txBody>
      </p:sp>
    </p:spTree>
    <p:extLst>
      <p:ext uri="{BB962C8B-B14F-4D97-AF65-F5344CB8AC3E}">
        <p14:creationId xmlns:p14="http://schemas.microsoft.com/office/powerpoint/2010/main" val="87301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p:cNvSpPr/>
          <p:nvPr/>
        </p:nvSpPr>
        <p:spPr>
          <a:xfrm>
            <a:off x="0" y="4914900"/>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2pPr lvl="1">
              <a:defRPr/>
            </a:lvl2pPr>
          </a:lstStyle>
          <a:p>
            <a:pPr lvl="1">
              <a:defRPr/>
            </a:pPr>
            <a:fld id="{CDF7F2DB-8A1C-492C-B7C4-0F7C5A0314FC}" type="datetime1">
              <a:rPr lang="it-IT"/>
              <a:pPr lvl="1">
                <a:defRPr/>
              </a:pPr>
              <a:t>06/11/2019</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B43AD45B-AA3B-4CFC-8E7F-57D9445F91B5}" type="slidenum">
              <a:rPr lang="en-GB"/>
              <a:pPr>
                <a:defRPr/>
              </a:pPr>
              <a:t>‹N›</a:t>
            </a:fld>
            <a:endParaRPr lang="en-GB" dirty="0"/>
          </a:p>
        </p:txBody>
      </p:sp>
    </p:spTree>
    <p:extLst>
      <p:ext uri="{BB962C8B-B14F-4D97-AF65-F5344CB8AC3E}">
        <p14:creationId xmlns:p14="http://schemas.microsoft.com/office/powerpoint/2010/main" val="190012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8585C"/>
            </a:gs>
            <a:gs pos="64999">
              <a:srgbClr val="3E3E43"/>
            </a:gs>
            <a:gs pos="100000">
              <a:srgbClr val="303033"/>
            </a:gs>
          </a:gsLst>
          <a:lin ang="16200000"/>
        </a:gradFill>
        <a:effectLst/>
      </p:bgPr>
    </p:bg>
    <p:spTree>
      <p:nvGrpSpPr>
        <p:cNvPr id="1" name=""/>
        <p:cNvGrpSpPr/>
        <p:nvPr/>
      </p:nvGrpSpPr>
      <p:grpSpPr>
        <a:xfrm>
          <a:off x="0" y="0"/>
          <a:ext cx="0" cy="0"/>
          <a:chOff x="0" y="0"/>
          <a:chExt cx="0" cy="0"/>
        </a:xfrm>
      </p:grpSpPr>
      <p:sp>
        <p:nvSpPr>
          <p:cNvPr id="9" name="Rectangle 8"/>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98107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9388" y="6459538"/>
            <a:ext cx="1854200" cy="365125"/>
          </a:xfrm>
          <a:prstGeom prst="rect">
            <a:avLst/>
          </a:prstGeom>
        </p:spPr>
        <p:txBody>
          <a:bodyPr vert="horz" lIns="91440" tIns="45720" rIns="91440" bIns="45720" rtlCol="0" anchor="ctr"/>
          <a:lstStyle>
            <a:lvl1pPr algn="l">
              <a:defRPr sz="900">
                <a:solidFill>
                  <a:srgbClr val="FFFFFF"/>
                </a:solidFill>
              </a:defRPr>
            </a:lvl1pPr>
            <a:lvl2pPr lvl="1" eaLnBrk="1" fontAlgn="auto" hangingPunct="1">
              <a:spcBef>
                <a:spcPts val="0"/>
              </a:spcBef>
              <a:spcAft>
                <a:spcPts val="0"/>
              </a:spcAft>
              <a:defRPr>
                <a:latin typeface="+mn-lt"/>
              </a:defRPr>
            </a:lvl2pPr>
          </a:lstStyle>
          <a:p>
            <a:pPr lvl="1">
              <a:defRPr/>
            </a:pPr>
            <a:fld id="{89ECFF7B-FE00-4CBF-B7C1-87E990E398C9}" type="datetime1">
              <a:rPr lang="it-IT"/>
              <a:pPr lvl="1">
                <a:defRPr/>
              </a:pPr>
              <a:t>06/11/2019</a:t>
            </a:fld>
            <a:endParaRPr lang="en-GB"/>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GB"/>
          </a:p>
        </p:txBody>
      </p:sp>
      <p:sp>
        <p:nvSpPr>
          <p:cNvPr id="6" name="Slide Number Placeholder 5"/>
          <p:cNvSpPr>
            <a:spLocks noGrp="1"/>
          </p:cNvSpPr>
          <p:nvPr>
            <p:ph type="sldNum" sz="quarter" idx="4"/>
          </p:nvPr>
        </p:nvSpPr>
        <p:spPr>
          <a:xfrm>
            <a:off x="7956550" y="64468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600" b="1">
                <a:solidFill>
                  <a:srgbClr val="FFFFFF"/>
                </a:solidFill>
                <a:latin typeface="+mn-lt"/>
              </a:defRPr>
            </a:lvl1pPr>
          </a:lstStyle>
          <a:p>
            <a:pPr>
              <a:defRPr/>
            </a:pPr>
            <a:fld id="{5ECA86C0-478D-471E-B9A3-09B3772577BE}" type="slidenum">
              <a:rPr lang="en-GB"/>
              <a:pPr>
                <a:defRPr/>
              </a:pPr>
              <a:t>‹N›</a:t>
            </a:fld>
            <a:endParaRPr lang="en-GB" dirty="0"/>
          </a:p>
        </p:txBody>
      </p:sp>
    </p:spTree>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54" r:id="rId4"/>
    <p:sldLayoutId id="2147484255" r:id="rId5"/>
    <p:sldLayoutId id="2147484256" r:id="rId6"/>
    <p:sldLayoutId id="2147484261" r:id="rId7"/>
    <p:sldLayoutId id="2147484262" r:id="rId8"/>
    <p:sldLayoutId id="2147484263" r:id="rId9"/>
    <p:sldLayoutId id="2147484257" r:id="rId10"/>
    <p:sldLayoutId id="2147484264"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800" kern="1200" spc="-50">
          <a:solidFill>
            <a:srgbClr val="FFC000"/>
          </a:solidFill>
          <a:latin typeface="+mj-lt"/>
          <a:ea typeface="+mj-ea"/>
          <a:cs typeface="+mj-cs"/>
        </a:defRPr>
      </a:lvl1pPr>
      <a:lvl2pPr algn="ctr" rtl="0" eaLnBrk="0" fontAlgn="base" hangingPunct="0">
        <a:lnSpc>
          <a:spcPct val="85000"/>
        </a:lnSpc>
        <a:spcBef>
          <a:spcPct val="0"/>
        </a:spcBef>
        <a:spcAft>
          <a:spcPct val="0"/>
        </a:spcAft>
        <a:defRPr sz="4800">
          <a:solidFill>
            <a:srgbClr val="FFC000"/>
          </a:solidFill>
          <a:latin typeface="Calibri Light" panose="020F0302020204030204" pitchFamily="34" charset="0"/>
        </a:defRPr>
      </a:lvl2pPr>
      <a:lvl3pPr algn="ctr" rtl="0" eaLnBrk="0" fontAlgn="base" hangingPunct="0">
        <a:lnSpc>
          <a:spcPct val="85000"/>
        </a:lnSpc>
        <a:spcBef>
          <a:spcPct val="0"/>
        </a:spcBef>
        <a:spcAft>
          <a:spcPct val="0"/>
        </a:spcAft>
        <a:defRPr sz="4800">
          <a:solidFill>
            <a:srgbClr val="FFC000"/>
          </a:solidFill>
          <a:latin typeface="Calibri Light" panose="020F0302020204030204" pitchFamily="34" charset="0"/>
        </a:defRPr>
      </a:lvl3pPr>
      <a:lvl4pPr algn="ctr" rtl="0" eaLnBrk="0" fontAlgn="base" hangingPunct="0">
        <a:lnSpc>
          <a:spcPct val="85000"/>
        </a:lnSpc>
        <a:spcBef>
          <a:spcPct val="0"/>
        </a:spcBef>
        <a:spcAft>
          <a:spcPct val="0"/>
        </a:spcAft>
        <a:defRPr sz="4800">
          <a:solidFill>
            <a:srgbClr val="FFC000"/>
          </a:solidFill>
          <a:latin typeface="Calibri Light" panose="020F0302020204030204" pitchFamily="34" charset="0"/>
        </a:defRPr>
      </a:lvl4pPr>
      <a:lvl5pPr algn="ctr" rtl="0" eaLnBrk="0" fontAlgn="base" hangingPunct="0">
        <a:lnSpc>
          <a:spcPct val="85000"/>
        </a:lnSpc>
        <a:spcBef>
          <a:spcPct val="0"/>
        </a:spcBef>
        <a:spcAft>
          <a:spcPct val="0"/>
        </a:spcAft>
        <a:defRPr sz="4800">
          <a:solidFill>
            <a:srgbClr val="FFC000"/>
          </a:solidFill>
          <a:latin typeface="Calibri Light" panose="020F0302020204030204" pitchFamily="34" charset="0"/>
        </a:defRPr>
      </a:lvl5pPr>
      <a:lvl6pPr marL="457200" algn="ctr" rtl="0" fontAlgn="base">
        <a:lnSpc>
          <a:spcPct val="85000"/>
        </a:lnSpc>
        <a:spcBef>
          <a:spcPct val="0"/>
        </a:spcBef>
        <a:spcAft>
          <a:spcPct val="0"/>
        </a:spcAft>
        <a:defRPr sz="4800">
          <a:solidFill>
            <a:srgbClr val="FFC000"/>
          </a:solidFill>
          <a:latin typeface="Calibri Light" panose="020F0302020204030204" pitchFamily="34" charset="0"/>
        </a:defRPr>
      </a:lvl6pPr>
      <a:lvl7pPr marL="914400" algn="ctr" rtl="0" fontAlgn="base">
        <a:lnSpc>
          <a:spcPct val="85000"/>
        </a:lnSpc>
        <a:spcBef>
          <a:spcPct val="0"/>
        </a:spcBef>
        <a:spcAft>
          <a:spcPct val="0"/>
        </a:spcAft>
        <a:defRPr sz="4800">
          <a:solidFill>
            <a:srgbClr val="FFC000"/>
          </a:solidFill>
          <a:latin typeface="Calibri Light" panose="020F0302020204030204" pitchFamily="34" charset="0"/>
        </a:defRPr>
      </a:lvl7pPr>
      <a:lvl8pPr marL="1371600" algn="ctr" rtl="0" fontAlgn="base">
        <a:lnSpc>
          <a:spcPct val="85000"/>
        </a:lnSpc>
        <a:spcBef>
          <a:spcPct val="0"/>
        </a:spcBef>
        <a:spcAft>
          <a:spcPct val="0"/>
        </a:spcAft>
        <a:defRPr sz="4800">
          <a:solidFill>
            <a:srgbClr val="FFC000"/>
          </a:solidFill>
          <a:latin typeface="Calibri Light" panose="020F0302020204030204" pitchFamily="34" charset="0"/>
        </a:defRPr>
      </a:lvl8pPr>
      <a:lvl9pPr marL="1828800" algn="ctr" rtl="0" fontAlgn="base">
        <a:lnSpc>
          <a:spcPct val="85000"/>
        </a:lnSpc>
        <a:spcBef>
          <a:spcPct val="0"/>
        </a:spcBef>
        <a:spcAft>
          <a:spcPct val="0"/>
        </a:spcAft>
        <a:defRPr sz="4800">
          <a:solidFill>
            <a:srgbClr val="FFC000"/>
          </a:solidFill>
          <a:latin typeface="Calibri Light" panose="020F0302020204030204" pitchFamily="34" charset="0"/>
        </a:defRPr>
      </a:lvl9pPr>
    </p:titleStyle>
    <p:bodyStyle>
      <a:lvl1pPr marL="342900" indent="-342900" algn="l" rtl="0" eaLnBrk="0" fontAlgn="base" hangingPunct="0">
        <a:lnSpc>
          <a:spcPct val="90000"/>
        </a:lnSpc>
        <a:spcBef>
          <a:spcPts val="1200"/>
        </a:spcBef>
        <a:spcAft>
          <a:spcPts val="200"/>
        </a:spcAft>
        <a:buClr>
          <a:schemeClr val="tx1"/>
        </a:buClr>
        <a:buSzPct val="100000"/>
        <a:buFont typeface="Arial" panose="020B0604020202020204" pitchFamily="34" charset="0"/>
        <a:buChar char="•"/>
        <a:defRPr sz="2000" kern="1200">
          <a:solidFill>
            <a:srgbClr val="FFFFFF"/>
          </a:solidFill>
          <a:latin typeface="+mn-lt"/>
          <a:ea typeface="+mn-ea"/>
          <a:cs typeface="+mn-cs"/>
        </a:defRPr>
      </a:lvl1pPr>
      <a:lvl2pPr marL="542925" indent="-342900" algn="l" rtl="0" eaLnBrk="0" fontAlgn="base" hangingPunct="0">
        <a:lnSpc>
          <a:spcPct val="90000"/>
        </a:lnSpc>
        <a:spcBef>
          <a:spcPts val="200"/>
        </a:spcBef>
        <a:spcAft>
          <a:spcPts val="400"/>
        </a:spcAft>
        <a:buClr>
          <a:schemeClr val="tx1"/>
        </a:buClr>
        <a:buSzPct val="90000"/>
        <a:buFont typeface="Wingdings" panose="05000000000000000000" pitchFamily="2" charset="2"/>
        <a:buChar char="Ø"/>
        <a:defRPr kern="1200">
          <a:solidFill>
            <a:srgbClr val="FFFFFF"/>
          </a:solidFill>
          <a:latin typeface="+mn-lt"/>
          <a:ea typeface="+mn-ea"/>
          <a:cs typeface="+mn-cs"/>
        </a:defRPr>
      </a:lvl2pPr>
      <a:lvl3pPr marL="566738" indent="-182563" algn="l" rtl="0" eaLnBrk="0" fontAlgn="base" hangingPunct="0">
        <a:lnSpc>
          <a:spcPct val="90000"/>
        </a:lnSpc>
        <a:spcBef>
          <a:spcPts val="200"/>
        </a:spcBef>
        <a:spcAft>
          <a:spcPts val="400"/>
        </a:spcAft>
        <a:buClr>
          <a:schemeClr val="tx1"/>
        </a:buClr>
        <a:buFont typeface="Calibri" panose="020F0502020204030204" pitchFamily="34" charset="0"/>
        <a:buChar char="◦"/>
        <a:defRPr sz="1400" kern="1200">
          <a:solidFill>
            <a:srgbClr val="FFFFFF"/>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FFFFFF"/>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FFFFFF"/>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rchive.org/details/narrativevoyage04hallgoo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cw.mit.edu/ans7870/21f/21f.027/opium_wars_01/index.html" TargetMode="External"/><Relationship Id="rId2" Type="http://schemas.openxmlformats.org/officeDocument/2006/relationships/hyperlink" Target="https://ocw.mit.edu/ans7870/21f/21f.027/home/index.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s://publishing.cdlib.org/ucpressebooks/view?docId=ft167nb0p4&amp;chunk.id=d0e288&amp;toc.depth=1&amp;toc.id=d0e288&amp;brand=ucpr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endParaRPr lang="en-GB"/>
          </a:p>
        </p:txBody>
      </p:sp>
      <p:sp>
        <p:nvSpPr>
          <p:cNvPr id="11267" name="Segnaposto contenuto 2"/>
          <p:cNvSpPr>
            <a:spLocks noGrp="1"/>
          </p:cNvSpPr>
          <p:nvPr>
            <p:ph idx="1"/>
          </p:nvPr>
        </p:nvSpPr>
        <p:spPr>
          <a:xfrm>
            <a:off x="-107950" y="1196975"/>
            <a:ext cx="9504363" cy="4464050"/>
          </a:xfrm>
        </p:spPr>
        <p:txBody>
          <a:bodyPr/>
          <a:lstStyle/>
          <a:p>
            <a:pPr marL="0" indent="0" algn="ctr">
              <a:buFont typeface="Arial" panose="020B0604020202020204" pitchFamily="34" charset="0"/>
              <a:buNone/>
            </a:pPr>
            <a:r>
              <a:rPr lang="en-GB" altLang="en-US" sz="4800" b="1" dirty="0" err="1" smtClean="0">
                <a:solidFill>
                  <a:srgbClr val="FFC000"/>
                </a:solidFill>
              </a:rPr>
              <a:t>L’esercito</a:t>
            </a:r>
            <a:r>
              <a:rPr lang="en-GB" altLang="en-US" sz="4800" b="1" dirty="0" smtClean="0">
                <a:solidFill>
                  <a:srgbClr val="FFC000"/>
                </a:solidFill>
              </a:rPr>
              <a:t> </a:t>
            </a:r>
            <a:r>
              <a:rPr lang="en-GB" altLang="en-US" sz="4800" b="1" dirty="0" err="1" smtClean="0">
                <a:solidFill>
                  <a:srgbClr val="FFC000"/>
                </a:solidFill>
              </a:rPr>
              <a:t>dei</a:t>
            </a:r>
            <a:r>
              <a:rPr lang="en-GB" altLang="en-US" sz="4800" b="1" dirty="0" smtClean="0">
                <a:solidFill>
                  <a:srgbClr val="FFC000"/>
                </a:solidFill>
              </a:rPr>
              <a:t> Qing</a:t>
            </a:r>
            <a:endParaRPr lang="en-GB" altLang="en-US" sz="4000" b="1" dirty="0" smtClean="0">
              <a:solidFill>
                <a:srgbClr val="FFC000"/>
              </a:solidFill>
            </a:endParaRPr>
          </a:p>
          <a:p>
            <a:pPr marL="0" indent="0" algn="ctr">
              <a:buFont typeface="Arial" panose="020B0604020202020204" pitchFamily="34" charset="0"/>
              <a:buNone/>
            </a:pPr>
            <a:endParaRPr lang="en-GB" altLang="en-US" sz="2800" dirty="0" smtClean="0"/>
          </a:p>
          <a:p>
            <a:pPr marL="0" indent="0" algn="ctr">
              <a:buFont typeface="Arial" panose="020B0604020202020204" pitchFamily="34" charset="0"/>
              <a:buNone/>
            </a:pPr>
            <a:r>
              <a:rPr lang="en-GB" altLang="en-US" sz="2800" dirty="0" smtClean="0"/>
              <a:t>Guido Abbattista</a:t>
            </a:r>
          </a:p>
          <a:p>
            <a:pPr marL="0" indent="0" algn="ctr">
              <a:buFont typeface="Arial" panose="020B0604020202020204" pitchFamily="34" charset="0"/>
              <a:buNone/>
            </a:pPr>
            <a:r>
              <a:rPr lang="en-GB" altLang="en-US" sz="2800" dirty="0" smtClean="0"/>
              <a:t>(Università di Trieste)</a:t>
            </a:r>
          </a:p>
          <a:p>
            <a:pPr marL="0" indent="0" algn="ctr">
              <a:buFont typeface="Arial" panose="020B0604020202020204" pitchFamily="34" charset="0"/>
              <a:buNone/>
            </a:pPr>
            <a:endParaRPr lang="en-GB" altLang="en-US" sz="2800" dirty="0" smtClean="0"/>
          </a:p>
          <a:p>
            <a:pPr marL="0" indent="0" algn="ctr">
              <a:buFont typeface="Arial" panose="020B0604020202020204" pitchFamily="34" charset="0"/>
              <a:buNone/>
            </a:pPr>
            <a:endParaRPr lang="en-GB" altLang="en-US" sz="4000" b="1" dirty="0" smtClean="0">
              <a:solidFill>
                <a:srgbClr val="FFC000"/>
              </a:solidFill>
            </a:endParaRPr>
          </a:p>
          <a:p>
            <a:pPr marL="0" indent="0">
              <a:buFont typeface="Arial" panose="020B0604020202020204" pitchFamily="34" charset="0"/>
              <a:buNone/>
            </a:pPr>
            <a:endParaRPr lang="en-GB" altLang="en-US" dirty="0" smtClean="0"/>
          </a:p>
          <a:p>
            <a:pPr marL="0" indent="0">
              <a:buFont typeface="Arial" panose="020B0604020202020204" pitchFamily="34" charset="0"/>
              <a:buNone/>
            </a:pPr>
            <a:endParaRPr lang="en-GB" altLang="en-US" dirty="0" smtClean="0"/>
          </a:p>
          <a:p>
            <a:pPr marL="0" indent="0">
              <a:buFont typeface="Arial" panose="020B0604020202020204" pitchFamily="34" charset="0"/>
              <a:buNone/>
            </a:pPr>
            <a:endParaRPr lang="en-GB" altLang="en-US" dirty="0" smtClean="0"/>
          </a:p>
        </p:txBody>
      </p:sp>
      <p:sp>
        <p:nvSpPr>
          <p:cNvPr id="2" name="Segnaposto numero diapositiva 1"/>
          <p:cNvSpPr>
            <a:spLocks noGrp="1"/>
          </p:cNvSpPr>
          <p:nvPr>
            <p:ph type="sldNum" sz="quarter" idx="11"/>
          </p:nvPr>
        </p:nvSpPr>
        <p:spPr/>
        <p:txBody>
          <a:bodyPr/>
          <a:lstStyle/>
          <a:p>
            <a:pPr>
              <a:defRPr/>
            </a:pPr>
            <a:fld id="{E2E9AF96-70CB-48DC-A6D1-EB7AC8B76A1B}"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650" y="333375"/>
            <a:ext cx="7543800" cy="863600"/>
          </a:xfrm>
        </p:spPr>
        <p:txBody>
          <a:bodyPr>
            <a:normAutofit fontScale="90000"/>
          </a:bodyPr>
          <a:lstStyle/>
          <a:p>
            <a:pPr>
              <a:defRPr/>
            </a:pPr>
            <a:r>
              <a:rPr lang="it-IT" dirty="0" smtClean="0"/>
              <a:t>La «</a:t>
            </a:r>
            <a:r>
              <a:rPr lang="it-IT" dirty="0" err="1" smtClean="0"/>
              <a:t>Nemesis</a:t>
            </a:r>
            <a:r>
              <a:rPr lang="it-IT" dirty="0" smtClean="0"/>
              <a:t>», 1839, prima nave da guerra oceanica in ferro e a vapore</a:t>
            </a:r>
            <a:endParaRPr lang="it-IT" dirty="0"/>
          </a:p>
        </p:txBody>
      </p:sp>
      <p:pic>
        <p:nvPicPr>
          <p:cNvPr id="20483"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573213"/>
            <a:ext cx="7737475" cy="4432300"/>
          </a:xfrm>
        </p:spPr>
      </p:pic>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32D363A0-D7C6-40D0-B255-E9A7289C8B5A}" type="slidenum">
              <a:rPr lang="en-GB" smtClean="0"/>
              <a:pPr>
                <a:defRPr/>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463" y="269875"/>
            <a:ext cx="8120062" cy="865188"/>
          </a:xfrm>
        </p:spPr>
        <p:txBody>
          <a:bodyPr>
            <a:normAutofit fontScale="90000"/>
          </a:bodyPr>
          <a:lstStyle/>
          <a:p>
            <a:pPr>
              <a:defRPr/>
            </a:pPr>
            <a:r>
              <a:rPr lang="it-IT" dirty="0" smtClean="0"/>
              <a:t>Storia della spedizione della «</a:t>
            </a:r>
            <a:r>
              <a:rPr lang="it-IT" dirty="0" err="1" smtClean="0"/>
              <a:t>Nemesis</a:t>
            </a:r>
            <a:r>
              <a:rPr lang="it-IT" dirty="0" smtClean="0"/>
              <a:t>»</a:t>
            </a:r>
            <a:endParaRPr lang="it-IT" dirty="0"/>
          </a:p>
        </p:txBody>
      </p:sp>
      <p:sp>
        <p:nvSpPr>
          <p:cNvPr id="3" name="Segnaposto contenuto 2"/>
          <p:cNvSpPr>
            <a:spLocks noGrp="1"/>
          </p:cNvSpPr>
          <p:nvPr>
            <p:ph idx="1"/>
          </p:nvPr>
        </p:nvSpPr>
        <p:spPr>
          <a:xfrm>
            <a:off x="525463" y="1209675"/>
            <a:ext cx="7993062" cy="4464050"/>
          </a:xfrm>
        </p:spPr>
        <p:txBody>
          <a:bodyPr/>
          <a:lstStyle/>
          <a:p>
            <a:pPr>
              <a:defRPr/>
            </a:pPr>
            <a:r>
              <a:rPr lang="en-US" dirty="0" smtClean="0"/>
              <a:t>W</a:t>
            </a:r>
            <a:r>
              <a:rPr lang="en-US" dirty="0"/>
              <a:t>. D. </a:t>
            </a:r>
            <a:r>
              <a:rPr lang="en-US" dirty="0" smtClean="0"/>
              <a:t>Bernard, </a:t>
            </a:r>
            <a:r>
              <a:rPr lang="en-US" dirty="0"/>
              <a:t>W. H. </a:t>
            </a:r>
            <a:r>
              <a:rPr lang="en-US" dirty="0" smtClean="0"/>
              <a:t>Hall</a:t>
            </a:r>
            <a:r>
              <a:rPr lang="en-US" dirty="0"/>
              <a:t>, </a:t>
            </a:r>
            <a:r>
              <a:rPr lang="en-US" i="1" dirty="0" smtClean="0"/>
              <a:t>Narrative </a:t>
            </a:r>
            <a:r>
              <a:rPr lang="en-US" i="1" dirty="0"/>
              <a:t>of the voyages and services of the Nemesis, from 1840 to 1843; and of the combined naval and military operations in China: comprising a complete account of the colony of Hong-Kong, and remarks on the character and habits of the </a:t>
            </a:r>
            <a:r>
              <a:rPr lang="en-US" i="1" dirty="0" smtClean="0"/>
              <a:t>Chinese</a:t>
            </a:r>
            <a:r>
              <a:rPr lang="en-US" dirty="0" smtClean="0"/>
              <a:t>, London, </a:t>
            </a:r>
            <a:r>
              <a:rPr lang="en-US" b="1" dirty="0" smtClean="0"/>
              <a:t>1844</a:t>
            </a:r>
          </a:p>
          <a:p>
            <a:pPr>
              <a:defRPr/>
            </a:pPr>
            <a:r>
              <a:rPr lang="it-IT" b="1" dirty="0" smtClean="0">
                <a:hlinkClick r:id="rId2"/>
              </a:rPr>
              <a:t>https</a:t>
            </a:r>
            <a:r>
              <a:rPr lang="it-IT" b="1" dirty="0">
                <a:hlinkClick r:id="rId2"/>
              </a:rPr>
              <a:t>://archive.org/details/narrativevoyage04hallgoog</a:t>
            </a:r>
            <a:endParaRPr lang="it-IT" b="1" dirty="0"/>
          </a:p>
          <a:p>
            <a:pPr>
              <a:defRPr/>
            </a:pPr>
            <a:endParaRPr lang="en-US" i="1" dirty="0" smtClean="0"/>
          </a:p>
          <a:p>
            <a:pPr marL="0" indent="0">
              <a:buFont typeface="Arial" panose="020B0604020202020204" pitchFamily="34" charset="0"/>
              <a:buNone/>
              <a:tabLst>
                <a:tab pos="271463" algn="l"/>
              </a:tabLst>
              <a:defRPr/>
            </a:pPr>
            <a:r>
              <a:rPr lang="en-US" dirty="0"/>
              <a:t>Adrian G. </a:t>
            </a:r>
            <a:r>
              <a:rPr lang="en-US" dirty="0" smtClean="0"/>
              <a:t>Marshall, </a:t>
            </a:r>
            <a:r>
              <a:rPr lang="en-US" i="1" dirty="0" smtClean="0"/>
              <a:t>Nemesis</a:t>
            </a:r>
            <a:r>
              <a:rPr lang="en-US" i="1" dirty="0"/>
              <a:t>: </a:t>
            </a:r>
            <a:endParaRPr lang="en-US" i="1" dirty="0" smtClean="0"/>
          </a:p>
          <a:p>
            <a:pPr marL="0" indent="0">
              <a:buFont typeface="Arial" panose="020B0604020202020204" pitchFamily="34" charset="0"/>
              <a:buNone/>
              <a:defRPr/>
            </a:pPr>
            <a:r>
              <a:rPr lang="en-US" i="1" dirty="0" smtClean="0"/>
              <a:t>The </a:t>
            </a:r>
            <a:r>
              <a:rPr lang="en-US" i="1" dirty="0"/>
              <a:t>First Iron Warship and Her </a:t>
            </a:r>
            <a:r>
              <a:rPr lang="en-US" i="1" dirty="0" smtClean="0"/>
              <a:t>World</a:t>
            </a:r>
            <a:r>
              <a:rPr lang="en-US" dirty="0" smtClean="0"/>
              <a:t>, 2015</a:t>
            </a:r>
            <a:endParaRPr lang="en-US" i="1" dirty="0"/>
          </a:p>
          <a:p>
            <a:pPr>
              <a:defRPr/>
            </a:pPr>
            <a:endParaRPr lang="en-US" i="1" dirty="0"/>
          </a:p>
        </p:txBody>
      </p:sp>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79022553-1569-45A9-8556-F7F2D26E3BAD}" type="slidenum">
              <a:rPr lang="en-GB" smtClean="0"/>
              <a:pPr>
                <a:defRPr/>
              </a:pPr>
              <a:t>11</a:t>
            </a:fld>
            <a:endParaRPr lang="en-GB" dirty="0"/>
          </a:p>
        </p:txBody>
      </p:sp>
      <p:pic>
        <p:nvPicPr>
          <p:cNvPr id="21510" name="Immagine 5"/>
          <p:cNvPicPr>
            <a:picLocks noChangeAspect="1"/>
          </p:cNvPicPr>
          <p:nvPr/>
        </p:nvPicPr>
        <p:blipFill>
          <a:blip r:embed="rId3">
            <a:extLst>
              <a:ext uri="{28A0092B-C50C-407E-A947-70E740481C1C}">
                <a14:useLocalDpi xmlns:a14="http://schemas.microsoft.com/office/drawing/2010/main" val="0"/>
              </a:ext>
            </a:extLst>
          </a:blip>
          <a:srcRect l="18790" t="1451" r="18790"/>
          <a:stretch>
            <a:fillRect/>
          </a:stretch>
        </p:blipFill>
        <p:spPr bwMode="auto">
          <a:xfrm>
            <a:off x="6300788" y="3573463"/>
            <a:ext cx="187166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88" y="190500"/>
            <a:ext cx="8569325" cy="785813"/>
          </a:xfrm>
        </p:spPr>
        <p:txBody>
          <a:bodyPr>
            <a:normAutofit fontScale="90000"/>
          </a:bodyPr>
          <a:lstStyle/>
          <a:p>
            <a:pPr>
              <a:lnSpc>
                <a:spcPct val="100000"/>
              </a:lnSpc>
              <a:defRPr/>
            </a:pPr>
            <a:r>
              <a:rPr lang="it-IT" dirty="0" smtClean="0"/>
              <a:t>The First </a:t>
            </a:r>
            <a:r>
              <a:rPr lang="it-IT" dirty="0" err="1" smtClean="0"/>
              <a:t>Opium</a:t>
            </a:r>
            <a:r>
              <a:rPr lang="it-IT" dirty="0" smtClean="0"/>
              <a:t> War</a:t>
            </a:r>
            <a:br>
              <a:rPr lang="it-IT" dirty="0" smtClean="0"/>
            </a:br>
            <a:r>
              <a:rPr lang="it-IT" sz="3600" dirty="0" smtClean="0">
                <a:hlinkClick r:id="rId2"/>
              </a:rPr>
              <a:t>MIT </a:t>
            </a:r>
            <a:r>
              <a:rPr lang="it-IT" sz="3600" dirty="0" err="1" smtClean="0">
                <a:hlinkClick r:id="rId2"/>
              </a:rPr>
              <a:t>Visualizing</a:t>
            </a:r>
            <a:r>
              <a:rPr lang="it-IT" sz="3600" dirty="0" smtClean="0">
                <a:hlinkClick r:id="rId2"/>
              </a:rPr>
              <a:t> </a:t>
            </a:r>
            <a:r>
              <a:rPr lang="it-IT" sz="3600" dirty="0" err="1" smtClean="0">
                <a:hlinkClick r:id="rId2"/>
              </a:rPr>
              <a:t>Cultures</a:t>
            </a:r>
            <a:endParaRPr lang="it-IT" dirty="0"/>
          </a:p>
        </p:txBody>
      </p:sp>
      <p:sp>
        <p:nvSpPr>
          <p:cNvPr id="3" name="Segnaposto contenuto 2"/>
          <p:cNvSpPr>
            <a:spLocks noGrp="1"/>
          </p:cNvSpPr>
          <p:nvPr>
            <p:ph idx="1"/>
          </p:nvPr>
        </p:nvSpPr>
        <p:spPr>
          <a:xfrm>
            <a:off x="179388" y="1341438"/>
            <a:ext cx="8713787" cy="5118100"/>
          </a:xfrm>
        </p:spPr>
        <p:txBody>
          <a:bodyPr>
            <a:normAutofit fontScale="92500" lnSpcReduction="10000"/>
          </a:bodyPr>
          <a:lstStyle/>
          <a:p>
            <a:pPr marL="0" indent="0">
              <a:buFont typeface="Arial" panose="020B0604020202020204" pitchFamily="34" charset="0"/>
              <a:buNone/>
              <a:defRPr/>
            </a:pPr>
            <a:endParaRPr lang="it-IT" dirty="0" smtClean="0"/>
          </a:p>
          <a:p>
            <a:pPr marL="0" indent="0">
              <a:buFont typeface="Arial" panose="020B0604020202020204" pitchFamily="34" charset="0"/>
              <a:buNone/>
              <a:defRPr/>
            </a:pPr>
            <a:endParaRPr lang="it-IT" dirty="0"/>
          </a:p>
          <a:p>
            <a:pPr marL="0" indent="0">
              <a:buFont typeface="Arial" panose="020B0604020202020204" pitchFamily="34" charset="0"/>
              <a:buNone/>
              <a:defRPr/>
            </a:pPr>
            <a:endParaRPr lang="it-IT" dirty="0" smtClean="0"/>
          </a:p>
          <a:p>
            <a:pPr marL="0" indent="0">
              <a:buFont typeface="Arial" panose="020B0604020202020204" pitchFamily="34" charset="0"/>
              <a:buNone/>
              <a:defRPr/>
            </a:pPr>
            <a:endParaRPr lang="it-IT" dirty="0"/>
          </a:p>
          <a:p>
            <a:pPr marL="0" indent="0">
              <a:buFont typeface="Arial" panose="020B0604020202020204" pitchFamily="34" charset="0"/>
              <a:buNone/>
              <a:defRPr/>
            </a:pPr>
            <a:endParaRPr lang="it-IT" dirty="0" smtClean="0"/>
          </a:p>
          <a:p>
            <a:pPr marL="0" indent="0">
              <a:buFont typeface="Arial" panose="020B0604020202020204" pitchFamily="34" charset="0"/>
              <a:buNone/>
              <a:defRPr/>
            </a:pPr>
            <a:endParaRPr lang="it-IT" dirty="0"/>
          </a:p>
          <a:p>
            <a:pPr marL="0" indent="0">
              <a:buFont typeface="Arial" panose="020B0604020202020204" pitchFamily="34" charset="0"/>
              <a:buNone/>
              <a:defRPr/>
            </a:pPr>
            <a:endParaRPr lang="it-IT" dirty="0" smtClean="0"/>
          </a:p>
          <a:p>
            <a:pPr marL="0" indent="0">
              <a:buFont typeface="Arial" panose="020B0604020202020204" pitchFamily="34" charset="0"/>
              <a:buNone/>
              <a:defRPr/>
            </a:pPr>
            <a:endParaRPr lang="it-IT" dirty="0" smtClean="0"/>
          </a:p>
          <a:p>
            <a:pPr marL="0" indent="0">
              <a:buFont typeface="Arial" panose="020B0604020202020204" pitchFamily="34" charset="0"/>
              <a:buNone/>
              <a:defRPr/>
            </a:pPr>
            <a:endParaRPr lang="it-IT" dirty="0" smtClean="0"/>
          </a:p>
          <a:p>
            <a:pPr marL="0" indent="0">
              <a:buFont typeface="Arial" panose="020B0604020202020204" pitchFamily="34" charset="0"/>
              <a:buNone/>
              <a:defRPr/>
            </a:pPr>
            <a:endParaRPr lang="it-IT" dirty="0"/>
          </a:p>
          <a:p>
            <a:pPr marL="0" indent="0">
              <a:buFont typeface="Arial" panose="020B0604020202020204" pitchFamily="34" charset="0"/>
              <a:buNone/>
              <a:defRPr/>
            </a:pPr>
            <a:r>
              <a:rPr lang="it-IT" b="1" dirty="0">
                <a:hlinkClick r:id="rId3"/>
              </a:rPr>
              <a:t>https://</a:t>
            </a:r>
            <a:r>
              <a:rPr lang="it-IT" b="1" dirty="0" smtClean="0">
                <a:hlinkClick r:id="rId3"/>
              </a:rPr>
              <a:t>ocw.mit.edu/ans7870/21f/21f.027/opium_wars_01/index.html</a:t>
            </a:r>
            <a:endParaRPr lang="it-IT" b="1" dirty="0"/>
          </a:p>
        </p:txBody>
      </p:sp>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8C5B6FA5-D6BD-433B-874B-90BF608F6B8A}" type="slidenum">
              <a:rPr lang="en-GB" smtClean="0"/>
              <a:pPr>
                <a:defRPr/>
              </a:pPr>
              <a:t>12</a:t>
            </a:fld>
            <a:endParaRPr lang="en-GB" dirty="0"/>
          </a:p>
        </p:txBody>
      </p:sp>
      <p:pic>
        <p:nvPicPr>
          <p:cNvPr id="22534" name="Immagine 8"/>
          <p:cNvPicPr>
            <a:picLocks noChangeAspect="1"/>
          </p:cNvPicPr>
          <p:nvPr/>
        </p:nvPicPr>
        <p:blipFill>
          <a:blip r:embed="rId4">
            <a:extLst>
              <a:ext uri="{28A0092B-C50C-407E-A947-70E740481C1C}">
                <a14:useLocalDpi xmlns:a14="http://schemas.microsoft.com/office/drawing/2010/main" val="0"/>
              </a:ext>
            </a:extLst>
          </a:blip>
          <a:srcRect l="8000" t="4575" r="19991" b="7327"/>
          <a:stretch>
            <a:fillRect/>
          </a:stretch>
        </p:blipFill>
        <p:spPr bwMode="auto">
          <a:xfrm>
            <a:off x="1258888" y="1125538"/>
            <a:ext cx="669766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463" y="111125"/>
            <a:ext cx="7759700" cy="1230313"/>
          </a:xfrm>
        </p:spPr>
        <p:txBody>
          <a:bodyPr>
            <a:noAutofit/>
          </a:bodyPr>
          <a:lstStyle/>
          <a:p>
            <a:pPr>
              <a:defRPr/>
            </a:pPr>
            <a:r>
              <a:rPr lang="en-US" sz="2800" dirty="0" smtClean="0"/>
              <a:t>Edward A. </a:t>
            </a:r>
            <a:r>
              <a:rPr lang="en-US" sz="2800" dirty="0" err="1" smtClean="0"/>
              <a:t>Mccord</a:t>
            </a:r>
            <a:r>
              <a:rPr lang="en-US" sz="2800" dirty="0" smtClean="0"/>
              <a:t>, </a:t>
            </a:r>
            <a:r>
              <a:rPr lang="en-US" sz="2800" i="1" dirty="0" smtClean="0"/>
              <a:t>The Power of the Gun. The Emergence of Modern Chinese </a:t>
            </a:r>
            <a:r>
              <a:rPr lang="en-US" sz="2800" i="1" dirty="0" err="1" smtClean="0"/>
              <a:t>Warlordism</a:t>
            </a:r>
            <a:r>
              <a:rPr lang="en-US" sz="2800" i="1" dirty="0" smtClean="0"/>
              <a:t>, </a:t>
            </a:r>
            <a:r>
              <a:rPr lang="en-US" sz="2800" dirty="0" smtClean="0"/>
              <a:t>Berkeley- Los Angeles-Oxford, University of California Press, 1993</a:t>
            </a:r>
            <a:endParaRPr lang="it-IT" sz="2800" dirty="0"/>
          </a:p>
        </p:txBody>
      </p:sp>
      <p:sp>
        <p:nvSpPr>
          <p:cNvPr id="12291" name="Segnaposto contenuto 2"/>
          <p:cNvSpPr>
            <a:spLocks noGrp="1"/>
          </p:cNvSpPr>
          <p:nvPr>
            <p:ph idx="1"/>
          </p:nvPr>
        </p:nvSpPr>
        <p:spPr>
          <a:xfrm>
            <a:off x="265113" y="1341438"/>
            <a:ext cx="8770937" cy="4895850"/>
          </a:xfrm>
        </p:spPr>
        <p:txBody>
          <a:bodyPr/>
          <a:lstStyle/>
          <a:p>
            <a:pPr marL="0" indent="0">
              <a:buFont typeface="Arial" panose="020B0604020202020204" pitchFamily="34" charset="0"/>
              <a:buNone/>
            </a:pPr>
            <a:r>
              <a:rPr lang="it-IT" altLang="it-IT" sz="1600" smtClean="0">
                <a:hlinkClick r:id="rId2"/>
              </a:rPr>
              <a:t>https://publishing.cdlib.org/ucpressebooks/view?docId=ft167nb0p4&amp;chunk.id=d0e288&amp;toc.depth=1&amp;toc.id=d0e288&amp;brand=ucpress</a:t>
            </a:r>
            <a:endParaRPr lang="it-IT" altLang="it-IT" sz="1600" smtClean="0"/>
          </a:p>
          <a:p>
            <a:pPr marL="0" indent="0">
              <a:buFont typeface="Arial" panose="020B0604020202020204" pitchFamily="34" charset="0"/>
              <a:buNone/>
            </a:pPr>
            <a:endParaRPr lang="it-IT" altLang="it-IT" sz="1600" smtClean="0"/>
          </a:p>
          <a:p>
            <a:pPr marL="0" indent="0">
              <a:lnSpc>
                <a:spcPct val="100000"/>
              </a:lnSpc>
              <a:spcBef>
                <a:spcPct val="0"/>
              </a:spcBef>
              <a:spcAft>
                <a:spcPct val="0"/>
              </a:spcAft>
              <a:buFont typeface="Arial" panose="020B0604020202020204" pitchFamily="34" charset="0"/>
              <a:buNone/>
            </a:pPr>
            <a:r>
              <a:rPr lang="it-IT" altLang="it-IT" sz="1400" smtClean="0"/>
              <a:t>«</a:t>
            </a:r>
            <a:r>
              <a:rPr lang="en-US" altLang="it-IT" sz="1400" smtClean="0"/>
              <a:t>For the first two centuries of its existence, the Qing dynasty's army was divided into two distinct branches. The first branch was the Banner Army (baqi , literally the "eight banners"), an organization of hereditary soldiers established before the Manchu penetration of the Great Wall. This army was primarily a Manchu force in that most adult male members of the Manchu tribal population were enrolled in it, but elements of it were also culled from Chinese and Mongol subject populations. After the Manchu conquest of China proper, most of the Banner Army was concentrated in garrisons around Beijing as a capital guard. Another large portion, stationed in the northeast, protected the Manchu homeland. Finally, other Banner garrisons were located at strategic points throughout the provinces and along the northern frontier.[1] The second branch of the Qing military was the Green Standard Army (lüying ). This was a predominantly Han Chinese force, formed after the Manchu conquest, largely modeled on the military organization of the preceding Ming dynasty. Charged primarily with the maintenance of local order, Green Standard troops were scattered throughout the country in small garrisons.[2]  One significant feature of the traditional Qing military system was its careful elaboration of checks and balances aimed at preventing the concentration of military power in a manner that might present a threat to dynastic rule. The separation of Banner and Green Standard armies was in itself an attempt to make each branch serve as a check on the other. Thus, no unified command was ever created over both of these branches, and each had its own distinct administration. Even the troop deployment of the two branches had a counterbalancing purpose. Although the Green Standard Army was over twice as large as the Banner Army, the Banner Army's larger, strategically placed garrisons served as a check upon the more fragmented Green Standard forces.</a:t>
            </a:r>
            <a:endParaRPr lang="it-IT" altLang="it-IT" sz="1400" smtClean="0"/>
          </a:p>
        </p:txBody>
      </p:sp>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5D4C3EF4-5B17-486B-B9DD-FB94186AFBD2}" type="slidenum">
              <a:rPr lang="en-GB" smtClean="0"/>
              <a:pPr>
                <a:defRPr/>
              </a:pPr>
              <a:t>2</a:t>
            </a:fld>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8350" y="153988"/>
            <a:ext cx="7543800" cy="863600"/>
          </a:xfrm>
        </p:spPr>
        <p:txBody>
          <a:bodyPr/>
          <a:lstStyle/>
          <a:p>
            <a:pPr>
              <a:defRPr/>
            </a:pPr>
            <a:r>
              <a:rPr lang="it-IT" dirty="0" smtClean="0"/>
              <a:t>L’esercito </a:t>
            </a:r>
            <a:r>
              <a:rPr lang="it-IT" dirty="0" err="1" smtClean="0"/>
              <a:t>Qing</a:t>
            </a:r>
            <a:endParaRPr lang="it-IT" dirty="0"/>
          </a:p>
        </p:txBody>
      </p:sp>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66E16EC7-B792-4081-B673-B745F056C3CF}" type="slidenum">
              <a:rPr lang="en-GB"/>
              <a:pPr>
                <a:defRPr/>
              </a:pPr>
              <a:t>3</a:t>
            </a:fld>
            <a:endParaRPr lang="en-GB" dirty="0"/>
          </a:p>
        </p:txBody>
      </p:sp>
      <p:pic>
        <p:nvPicPr>
          <p:cNvPr id="13317"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62025" y="2633663"/>
            <a:ext cx="1741488" cy="1584325"/>
          </a:xfrm>
        </p:spPr>
      </p:pic>
      <p:pic>
        <p:nvPicPr>
          <p:cNvPr id="13318"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2633663"/>
            <a:ext cx="20367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2633663"/>
            <a:ext cx="17033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CasellaDiTesto 8"/>
          <p:cNvSpPr txBox="1">
            <a:spLocks noChangeArrowheads="1"/>
          </p:cNvSpPr>
          <p:nvPr/>
        </p:nvSpPr>
        <p:spPr bwMode="auto">
          <a:xfrm>
            <a:off x="768350" y="1017588"/>
            <a:ext cx="7343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a:t>Il sistema delle 8 bandiere: ogni bandiera 5 reggimenti, ogni reggimento 5 compagnie di 300 uomini (in teoria ogni bandiera è di circa </a:t>
            </a:r>
            <a:r>
              <a:rPr lang="it-IT" altLang="it-IT" b="1" u="sng">
                <a:solidFill>
                  <a:srgbClr val="FFC000"/>
                </a:solidFill>
              </a:rPr>
              <a:t>7500 uomin</a:t>
            </a:r>
            <a:r>
              <a:rPr lang="it-IT" altLang="it-IT"/>
              <a:t>i, al momento della conquista la stima è di </a:t>
            </a:r>
            <a:r>
              <a:rPr lang="it-IT" altLang="it-IT" b="1" u="sng">
                <a:solidFill>
                  <a:srgbClr val="FFC000"/>
                </a:solidFill>
              </a:rPr>
              <a:t>900</a:t>
            </a:r>
            <a:r>
              <a:rPr lang="it-IT" altLang="it-IT"/>
              <a:t>).</a:t>
            </a:r>
          </a:p>
          <a:p>
            <a:endParaRPr lang="it-IT" altLang="it-IT"/>
          </a:p>
          <a:p>
            <a:r>
              <a:rPr lang="it-IT" altLang="it-IT"/>
              <a:t>Le tre bandiere superiori, al comando diretto dell’imperatore:</a:t>
            </a:r>
          </a:p>
        </p:txBody>
      </p:sp>
      <p:pic>
        <p:nvPicPr>
          <p:cNvPr id="13321" name="Immagin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00" y="5038725"/>
            <a:ext cx="13541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magin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7550" y="5065713"/>
            <a:ext cx="15033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Immagin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92538" y="5072063"/>
            <a:ext cx="150018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Immagin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45150" y="5065713"/>
            <a:ext cx="130333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Immagin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00913" y="5054600"/>
            <a:ext cx="151923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CasellaDiTesto 14"/>
          <p:cNvSpPr txBox="1">
            <a:spLocks noChangeArrowheads="1"/>
          </p:cNvSpPr>
          <p:nvPr/>
        </p:nvSpPr>
        <p:spPr bwMode="auto">
          <a:xfrm>
            <a:off x="684213" y="4413250"/>
            <a:ext cx="711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a:t>Le cinque bandiere inferiori, al comando di principi del clan imperiale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650" y="333375"/>
            <a:ext cx="7543800" cy="863600"/>
          </a:xfrm>
        </p:spPr>
        <p:txBody>
          <a:bodyPr/>
          <a:lstStyle/>
          <a:p>
            <a:pPr>
              <a:defRPr/>
            </a:pPr>
            <a:r>
              <a:rPr lang="it-IT" dirty="0" smtClean="0"/>
              <a:t>L’esercito </a:t>
            </a:r>
            <a:r>
              <a:rPr lang="it-IT" dirty="0" err="1" smtClean="0"/>
              <a:t>Qing</a:t>
            </a:r>
            <a:endParaRPr lang="it-IT" dirty="0"/>
          </a:p>
        </p:txBody>
      </p:sp>
      <p:sp>
        <p:nvSpPr>
          <p:cNvPr id="14339" name="Segnaposto contenuto 2"/>
          <p:cNvSpPr>
            <a:spLocks noGrp="1"/>
          </p:cNvSpPr>
          <p:nvPr>
            <p:ph idx="1"/>
          </p:nvPr>
        </p:nvSpPr>
        <p:spPr>
          <a:xfrm>
            <a:off x="468313" y="1341438"/>
            <a:ext cx="8135937" cy="4679950"/>
          </a:xfrm>
        </p:spPr>
        <p:txBody>
          <a:bodyPr/>
          <a:lstStyle/>
          <a:p>
            <a:r>
              <a:rPr lang="it-IT" altLang="it-IT" smtClean="0"/>
              <a:t> «Battaglioni verdi»: soldati Han, in origine truppe Ming entrate nell’esercito Mancese</a:t>
            </a:r>
          </a:p>
          <a:p>
            <a:r>
              <a:rPr lang="it-IT" altLang="it-IT" smtClean="0"/>
              <a:t>Gendarmi dell’impero alle dipendenze del Ministero della Guerra</a:t>
            </a:r>
          </a:p>
          <a:p>
            <a:r>
              <a:rPr lang="it-IT" altLang="it-IT" smtClean="0"/>
              <a:t>Sorveglianza e ordine pubblico distribuiti sul territorio: una sorta di esercito territoriale</a:t>
            </a:r>
          </a:p>
          <a:p>
            <a:r>
              <a:rPr lang="it-IT" altLang="it-IT" smtClean="0"/>
              <a:t>Problemi maggiori nel sec. XVIII:</a:t>
            </a:r>
          </a:p>
          <a:p>
            <a:pPr marL="1258888" lvl="1"/>
            <a:r>
              <a:rPr lang="it-IT" altLang="it-IT" smtClean="0"/>
              <a:t>Scarsa preparazione degli ufficiali</a:t>
            </a:r>
          </a:p>
          <a:p>
            <a:pPr marL="1258888" lvl="1"/>
            <a:r>
              <a:rPr lang="it-IT" altLang="it-IT" smtClean="0"/>
              <a:t>Corruzione</a:t>
            </a:r>
          </a:p>
          <a:p>
            <a:pPr marL="1258888" lvl="1"/>
            <a:r>
              <a:rPr lang="it-IT" altLang="it-IT" smtClean="0"/>
              <a:t>Scarso addestramento e organizzazione</a:t>
            </a:r>
          </a:p>
          <a:p>
            <a:pPr marL="1258888" lvl="1"/>
            <a:r>
              <a:rPr lang="it-IT" altLang="it-IT" smtClean="0"/>
              <a:t>Cattivo armamento</a:t>
            </a:r>
          </a:p>
          <a:p>
            <a:pPr marL="1258888" lvl="1"/>
            <a:r>
              <a:rPr lang="it-IT" altLang="it-IT" smtClean="0"/>
              <a:t>Mancanza di comando unificato</a:t>
            </a:r>
          </a:p>
        </p:txBody>
      </p:sp>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7C446ACB-490B-46CB-A1FE-350A3532E82E}" type="slidenum">
              <a:rPr lang="en-GB" smtClean="0"/>
              <a:pPr>
                <a:defRPr/>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88" y="333375"/>
            <a:ext cx="8761412" cy="863600"/>
          </a:xfrm>
        </p:spPr>
        <p:txBody>
          <a:bodyPr>
            <a:noAutofit/>
          </a:bodyPr>
          <a:lstStyle/>
          <a:p>
            <a:pPr>
              <a:defRPr/>
            </a:pPr>
            <a:r>
              <a:rPr lang="it-IT" sz="3600" dirty="0" smtClean="0"/>
              <a:t>Principali campagne  militari </a:t>
            </a:r>
            <a:r>
              <a:rPr lang="it-IT" sz="3600" dirty="0" err="1" smtClean="0"/>
              <a:t>Qing</a:t>
            </a:r>
            <a:r>
              <a:rPr lang="it-IT" sz="3600" dirty="0" smtClean="0"/>
              <a:t> nel sec. XVIII</a:t>
            </a:r>
            <a:endParaRPr lang="it-IT" sz="3600" dirty="0"/>
          </a:p>
        </p:txBody>
      </p:sp>
      <p:sp>
        <p:nvSpPr>
          <p:cNvPr id="15363" name="Segnaposto contenuto 2"/>
          <p:cNvSpPr>
            <a:spLocks noGrp="1"/>
          </p:cNvSpPr>
          <p:nvPr>
            <p:ph idx="1"/>
          </p:nvPr>
        </p:nvSpPr>
        <p:spPr>
          <a:xfrm>
            <a:off x="539750" y="1557338"/>
            <a:ext cx="7737475" cy="4464050"/>
          </a:xfrm>
        </p:spPr>
        <p:txBody>
          <a:bodyPr/>
          <a:lstStyle/>
          <a:p>
            <a:r>
              <a:rPr lang="it-IT" altLang="it-IT" b="1" smtClean="0"/>
              <a:t>Le 10 «grandi campagne» (guerre di frontiera):</a:t>
            </a:r>
          </a:p>
          <a:p>
            <a:endParaRPr lang="it-IT" altLang="it-IT" smtClean="0"/>
          </a:p>
          <a:p>
            <a:pPr lvl="1"/>
            <a:r>
              <a:rPr lang="it-IT" altLang="it-IT" smtClean="0"/>
              <a:t>3 campagne conto i Mongoli Zungari, loro genocidio pacificazione dello Xinjiang, 1755-1759</a:t>
            </a:r>
          </a:p>
          <a:p>
            <a:pPr lvl="1"/>
            <a:r>
              <a:rPr lang="it-IT" altLang="it-IT" smtClean="0"/>
              <a:t>2 campagne per reprimere le popolazioni tibetane Jinchuan nello Sichuan, 1747-1749 e 1771-1776</a:t>
            </a:r>
          </a:p>
          <a:p>
            <a:pPr lvl="1"/>
            <a:r>
              <a:rPr lang="it-IT" altLang="it-IT" smtClean="0"/>
              <a:t>Campagne in Birmania, 1765-1769</a:t>
            </a:r>
          </a:p>
          <a:p>
            <a:pPr lvl="1"/>
            <a:r>
              <a:rPr lang="it-IT" altLang="it-IT" smtClean="0"/>
              <a:t>Campagna contro la ribellione a Taiwan (1786-1788)</a:t>
            </a:r>
          </a:p>
          <a:p>
            <a:pPr lvl="1"/>
            <a:r>
              <a:rPr lang="it-IT" altLang="it-IT" smtClean="0"/>
              <a:t>2 campagne contro i Gurkha nepalesi 1788-1793</a:t>
            </a:r>
          </a:p>
          <a:p>
            <a:pPr lvl="1"/>
            <a:r>
              <a:rPr lang="it-IT" altLang="it-IT" smtClean="0"/>
              <a:t>Campagne in Vietnam, 1788-1789 (intervento per risolvere a favore dei Qing lotte dinastiche entro la famiglia Lê)</a:t>
            </a:r>
          </a:p>
          <a:p>
            <a:pPr lvl="1"/>
            <a:endParaRPr lang="it-IT" altLang="it-IT" smtClean="0"/>
          </a:p>
        </p:txBody>
      </p:sp>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2B5ECCE9-6A50-47E7-B5F4-738FED8C70E8}" type="slidenum">
              <a:rPr lang="en-GB" smtClean="0"/>
              <a:pPr>
                <a:defRPr/>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025" y="549275"/>
            <a:ext cx="9217025" cy="863600"/>
          </a:xfrm>
        </p:spPr>
        <p:txBody>
          <a:bodyPr>
            <a:normAutofit fontScale="90000"/>
          </a:bodyPr>
          <a:lstStyle/>
          <a:p>
            <a:pPr>
              <a:defRPr/>
            </a:pPr>
            <a:r>
              <a:rPr lang="it-IT" dirty="0" smtClean="0"/>
              <a:t>Armi cinesi all’epoca della I guerra dell’Oppio</a:t>
            </a:r>
            <a:endParaRPr lang="it-IT" dirty="0"/>
          </a:p>
        </p:txBody>
      </p:sp>
      <p:pic>
        <p:nvPicPr>
          <p:cNvPr id="16387"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178050"/>
            <a:ext cx="8512175" cy="3300413"/>
          </a:xfrm>
        </p:spPr>
      </p:pic>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46BDFBC4-3CDD-4A9E-8D8F-4DFE57040A56}" type="slidenum">
              <a:rPr lang="en-GB" smtClean="0"/>
              <a:pPr>
                <a:defRPr/>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63" y="333375"/>
            <a:ext cx="8977312" cy="863600"/>
          </a:xfrm>
        </p:spPr>
        <p:txBody>
          <a:bodyPr>
            <a:noAutofit/>
          </a:bodyPr>
          <a:lstStyle/>
          <a:p>
            <a:pPr>
              <a:defRPr/>
            </a:pPr>
            <a:r>
              <a:rPr lang="it-IT" sz="4000" dirty="0"/>
              <a:t>Armi cinesi all’epoca della I guerra dell’Oppio</a:t>
            </a:r>
          </a:p>
        </p:txBody>
      </p:sp>
      <p:pic>
        <p:nvPicPr>
          <p:cNvPr id="17411"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603375"/>
            <a:ext cx="6697662" cy="4349750"/>
          </a:xfrm>
        </p:spPr>
      </p:pic>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EFDB1CA9-4DD2-4E19-8173-6905FF6ED2C3}" type="slidenum">
              <a:rPr lang="en-GB" smtClean="0"/>
              <a:pPr>
                <a:defRPr/>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650" y="333375"/>
            <a:ext cx="7543800" cy="863600"/>
          </a:xfrm>
        </p:spPr>
        <p:txBody>
          <a:bodyPr/>
          <a:lstStyle/>
          <a:p>
            <a:pPr>
              <a:defRPr/>
            </a:pPr>
            <a:r>
              <a:rPr lang="it-IT" dirty="0" smtClean="0"/>
              <a:t>Cannone </a:t>
            </a:r>
            <a:r>
              <a:rPr lang="it-IT" dirty="0" err="1" smtClean="0"/>
              <a:t>Qing</a:t>
            </a:r>
            <a:endParaRPr lang="it-IT" dirty="0"/>
          </a:p>
        </p:txBody>
      </p:sp>
      <p:pic>
        <p:nvPicPr>
          <p:cNvPr id="18435"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l="5226" t="4562" r="1897" b="7835"/>
          <a:stretch>
            <a:fillRect/>
          </a:stretch>
        </p:blipFill>
        <p:spPr>
          <a:xfrm>
            <a:off x="1331913" y="1773238"/>
            <a:ext cx="6192837" cy="3887787"/>
          </a:xfrm>
        </p:spPr>
      </p:pic>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070DA0D2-692F-4061-80B8-FB96DDF625BF}" type="slidenum">
              <a:rPr lang="en-GB" smtClean="0"/>
              <a:pPr>
                <a:defRPr/>
              </a:pP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650" y="333375"/>
            <a:ext cx="7543800" cy="863600"/>
          </a:xfrm>
        </p:spPr>
        <p:txBody>
          <a:bodyPr/>
          <a:lstStyle/>
          <a:p>
            <a:pPr>
              <a:defRPr/>
            </a:pPr>
            <a:r>
              <a:rPr lang="it-IT" dirty="0" smtClean="0"/>
              <a:t>Armi britanniche</a:t>
            </a:r>
            <a:endParaRPr lang="it-IT" dirty="0"/>
          </a:p>
        </p:txBody>
      </p:sp>
      <p:pic>
        <p:nvPicPr>
          <p:cNvPr id="19459"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311275"/>
            <a:ext cx="8047038" cy="1431925"/>
          </a:xfrm>
        </p:spPr>
      </p:pic>
      <p:sp>
        <p:nvSpPr>
          <p:cNvPr id="4" name="Segnaposto piè di pagina 3"/>
          <p:cNvSpPr>
            <a:spLocks noGrp="1"/>
          </p:cNvSpPr>
          <p:nvPr>
            <p:ph type="ftr" sz="quarter" idx="10"/>
          </p:nvPr>
        </p:nvSpPr>
        <p:spPr/>
        <p:txBody>
          <a:bodyPr/>
          <a:lstStyle/>
          <a:p>
            <a:pPr>
              <a:defRPr/>
            </a:pPr>
            <a:endParaRPr lang="en-GB"/>
          </a:p>
        </p:txBody>
      </p:sp>
      <p:sp>
        <p:nvSpPr>
          <p:cNvPr id="5" name="Segnaposto numero diapositiva 4"/>
          <p:cNvSpPr>
            <a:spLocks noGrp="1"/>
          </p:cNvSpPr>
          <p:nvPr>
            <p:ph type="sldNum" sz="quarter" idx="11"/>
          </p:nvPr>
        </p:nvSpPr>
        <p:spPr/>
        <p:txBody>
          <a:bodyPr/>
          <a:lstStyle/>
          <a:p>
            <a:pPr>
              <a:defRPr/>
            </a:pPr>
            <a:fld id="{D9CFFE77-5056-4359-A4B3-C1BD0BE9782C}" type="slidenum">
              <a:rPr lang="en-GB" smtClean="0"/>
              <a:pPr>
                <a:defRPr/>
              </a:pPr>
              <a:t>9</a:t>
            </a:fld>
            <a:endParaRPr lang="en-GB" dirty="0"/>
          </a:p>
        </p:txBody>
      </p:sp>
      <p:pic>
        <p:nvPicPr>
          <p:cNvPr id="19462"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855913"/>
            <a:ext cx="4926012"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7685</TotalTime>
  <Words>737</Words>
  <Application>Microsoft Office PowerPoint</Application>
  <PresentationFormat>Presentazione su schermo (4:3)</PresentationFormat>
  <Paragraphs>70</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Calibri</vt:lpstr>
      <vt:lpstr>Arial</vt:lpstr>
      <vt:lpstr>Calibri Light</vt:lpstr>
      <vt:lpstr>Wingdings</vt:lpstr>
      <vt:lpstr>Retrospect</vt:lpstr>
      <vt:lpstr>Presentazione standard di PowerPoint</vt:lpstr>
      <vt:lpstr>Edward A. Mccord, The Power of the Gun. The Emergence of Modern Chinese Warlordism, Berkeley- Los Angeles-Oxford, University of California Press, 1993</vt:lpstr>
      <vt:lpstr>L’esercito Qing</vt:lpstr>
      <vt:lpstr>L’esercito Qing</vt:lpstr>
      <vt:lpstr>Principali campagne  militari Qing nel sec. XVIII</vt:lpstr>
      <vt:lpstr>Armi cinesi all’epoca della I guerra dell’Oppio</vt:lpstr>
      <vt:lpstr>Armi cinesi all’epoca della I guerra dell’Oppio</vt:lpstr>
      <vt:lpstr>Cannone Qing</vt:lpstr>
      <vt:lpstr>Armi britanniche</vt:lpstr>
      <vt:lpstr>La «Nemesis», 1839, prima nave da guerra oceanica in ferro e a vapore</vt:lpstr>
      <vt:lpstr>Storia della spedizione della «Nemesis»</vt:lpstr>
      <vt:lpstr>The First Opium War MIT Visualizing Cultures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Revisore</dc:creator>
  <cp:lastModifiedBy>ABBATTISTA GUIDO</cp:lastModifiedBy>
  <cp:revision>910</cp:revision>
  <dcterms:created xsi:type="dcterms:W3CDTF">2014-03-15T10:02:52Z</dcterms:created>
  <dcterms:modified xsi:type="dcterms:W3CDTF">2019-11-06T07:20:10Z</dcterms:modified>
</cp:coreProperties>
</file>