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7" r:id="rId17"/>
    <p:sldId id="272" r:id="rId18"/>
    <p:sldId id="279" r:id="rId19"/>
    <p:sldId id="280" r:id="rId20"/>
    <p:sldId id="281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6316" y="1556792"/>
            <a:ext cx="8061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35696" y="383122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48723" y="6452471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557822" y="343061"/>
            <a:ext cx="7416010" cy="6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27178" y="648038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55976" y="594928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72000" y="6309320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Cabras. Martelli, Chimica degli alimenti,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F. EVANGELISTI P. RESTANI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Prodotti Dietetici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Seconda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Seconda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660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2.6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1.4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LA </a:t>
            </a:r>
            <a:r>
              <a:rPr lang="it-IT" dirty="0">
                <a:latin typeface="Arial Black" panose="020B0A04020102020204" pitchFamily="34" charset="0"/>
              </a:rPr>
              <a:t>FIBRA </a:t>
            </a:r>
            <a:r>
              <a:rPr lang="it-IT" dirty="0" smtClean="0">
                <a:latin typeface="Arial Black" panose="020B0A04020102020204" pitchFamily="34" charset="0"/>
              </a:rPr>
              <a:t>ALIMENTARE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</a:t>
            </a:r>
            <a:r>
              <a:rPr lang="it-IT" dirty="0">
                <a:latin typeface="Arial Black" panose="020B0A04020102020204" pitchFamily="34" charset="0"/>
              </a:rPr>
              <a:t>OLI VEGETALI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66344" y="273422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Latti formulati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patologia allergica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dietetici per la malattia celiaca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patologie associate al metabolismo degli aminoacidi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 dieta nel diabete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</a:t>
            </a:r>
            <a:r>
              <a:rPr lang="it-IT" sz="2000" dirty="0">
                <a:latin typeface="Arial Black" panose="020B0A04020102020204" pitchFamily="34" charset="0"/>
              </a:rPr>
              <a:t>destinati a soggetti con patologie associate al metabolismo </a:t>
            </a:r>
            <a:r>
              <a:rPr lang="it-IT" sz="2000" dirty="0" smtClean="0">
                <a:latin typeface="Arial Black" panose="020B0A04020102020204" pitchFamily="34" charset="0"/>
              </a:rPr>
              <a:t>dei carboidrati</a:t>
            </a:r>
            <a:endParaRPr lang="it-IT" sz="2000" dirty="0">
              <a:latin typeface="Arial Black" panose="020B0A04020102020204" pitchFamily="34" charset="0"/>
            </a:endParaRPr>
          </a:p>
          <a:p>
            <a:endParaRPr lang="it-IT" sz="2000" dirty="0" smtClean="0">
              <a:latin typeface="Algerian" panose="04020705040A02060702" pitchFamily="82" charset="0"/>
            </a:endParaRPr>
          </a:p>
          <a:p>
            <a:endParaRPr lang="it-IT" sz="2000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22902" y="404664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7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alimenti che si distinguono dagli ordinari per la loro speciale composizione e/o per le modificazioni fisiche, chimiche, biologiche o altre che risultino dalla loro fabbricazione. Per questa ragione essi vanno incontro alle particolari esigenze nutritive in quegli individui i cui normali processi assimilativi e metabolici sono modificati.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Questi prodotti sono da considerare in ogni caso alimenti e non farmaci.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404664"/>
            <a:ext cx="662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1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  <a:endParaRPr lang="it-IT" sz="3000" dirty="0" smtClean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principi </a:t>
            </a: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Nutrienti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 smtClean="0">
                <a:latin typeface="Arial Black" panose="020B0A04020102020204" pitchFamily="34" charset="0"/>
              </a:rPr>
              <a:t>, non sintetizzati dal nostro organismo ed indispensabili per la vita (vitamine, 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                                     </a:t>
            </a:r>
            <a:r>
              <a:rPr lang="it-IT" dirty="0" smtClean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O, NH</a:t>
            </a:r>
            <a:r>
              <a:rPr lang="it-IT" baseline="-25000" dirty="0" smtClean="0">
                <a:latin typeface="Arial Black" panose="020B0A04020102020204" pitchFamily="34" charset="0"/>
              </a:rPr>
              <a:t>3</a:t>
            </a:r>
            <a:r>
              <a:rPr lang="it-IT" dirty="0" smtClean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CO(NH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)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Lipidi---</a:t>
            </a:r>
            <a:r>
              <a:rPr lang="it-IT" dirty="0" err="1" smtClean="0">
                <a:latin typeface="Arial Black" panose="020B0A04020102020204" pitchFamily="34" charset="0"/>
              </a:rPr>
              <a:t>ag</a:t>
            </a:r>
            <a:r>
              <a:rPr lang="it-IT" dirty="0" smtClean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                                                                              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</TotalTime>
  <Words>504</Words>
  <Application>Microsoft Office PowerPoint</Application>
  <PresentationFormat>Presentazione su schermo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pc</cp:lastModifiedBy>
  <cp:revision>34</cp:revision>
  <dcterms:created xsi:type="dcterms:W3CDTF">2015-05-19T08:50:36Z</dcterms:created>
  <dcterms:modified xsi:type="dcterms:W3CDTF">2019-09-25T07:15:09Z</dcterms:modified>
</cp:coreProperties>
</file>