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107"/>
  </p:notesMasterIdLst>
  <p:sldIdLst>
    <p:sldId id="256" r:id="rId2"/>
    <p:sldId id="354" r:id="rId3"/>
    <p:sldId id="355" r:id="rId4"/>
    <p:sldId id="257" r:id="rId5"/>
    <p:sldId id="258" r:id="rId6"/>
    <p:sldId id="259" r:id="rId7"/>
    <p:sldId id="260" r:id="rId8"/>
    <p:sldId id="261" r:id="rId9"/>
    <p:sldId id="262" r:id="rId10"/>
    <p:sldId id="263" r:id="rId11"/>
    <p:sldId id="264" r:id="rId12"/>
    <p:sldId id="265" r:id="rId13"/>
    <p:sldId id="356" r:id="rId14"/>
    <p:sldId id="266" r:id="rId15"/>
    <p:sldId id="267" r:id="rId16"/>
    <p:sldId id="268" r:id="rId17"/>
    <p:sldId id="270" r:id="rId18"/>
    <p:sldId id="269"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 id="316" r:id="rId65"/>
    <p:sldId id="317" r:id="rId66"/>
    <p:sldId id="318" r:id="rId67"/>
    <p:sldId id="319" r:id="rId68"/>
    <p:sldId id="320" r:id="rId69"/>
    <p:sldId id="321" r:id="rId70"/>
    <p:sldId id="322" r:id="rId71"/>
    <p:sldId id="323" r:id="rId72"/>
    <p:sldId id="324" r:id="rId73"/>
    <p:sldId id="325" r:id="rId74"/>
    <p:sldId id="326" r:id="rId75"/>
    <p:sldId id="327" r:id="rId76"/>
    <p:sldId id="328" r:id="rId77"/>
    <p:sldId id="329" r:id="rId78"/>
    <p:sldId id="330" r:id="rId79"/>
    <p:sldId id="331" r:id="rId80"/>
    <p:sldId id="332" r:id="rId81"/>
    <p:sldId id="333" r:id="rId82"/>
    <p:sldId id="334" r:id="rId83"/>
    <p:sldId id="335" r:id="rId84"/>
    <p:sldId id="336" r:id="rId85"/>
    <p:sldId id="337" r:id="rId86"/>
    <p:sldId id="358" r:id="rId87"/>
    <p:sldId id="359" r:id="rId88"/>
    <p:sldId id="360" r:id="rId89"/>
    <p:sldId id="338" r:id="rId90"/>
    <p:sldId id="339" r:id="rId91"/>
    <p:sldId id="340" r:id="rId92"/>
    <p:sldId id="341" r:id="rId93"/>
    <p:sldId id="342" r:id="rId94"/>
    <p:sldId id="343" r:id="rId95"/>
    <p:sldId id="357" r:id="rId96"/>
    <p:sldId id="344" r:id="rId97"/>
    <p:sldId id="345" r:id="rId98"/>
    <p:sldId id="346" r:id="rId99"/>
    <p:sldId id="347" r:id="rId100"/>
    <p:sldId id="348" r:id="rId101"/>
    <p:sldId id="349" r:id="rId102"/>
    <p:sldId id="350" r:id="rId103"/>
    <p:sldId id="351" r:id="rId104"/>
    <p:sldId id="352" r:id="rId105"/>
    <p:sldId id="353" r:id="rId106"/>
  </p:sldIdLst>
  <p:sldSz cx="9144000" cy="6858000" type="screen4x3"/>
  <p:notesSz cx="7099300" cy="10234613"/>
  <p:defaultTextStyle>
    <a:defPPr>
      <a:defRPr lang="en-GB"/>
    </a:defPPr>
    <a:lvl1pPr algn="l" defTabSz="457200" rtl="0" eaLnBrk="0" fontAlgn="base" hangingPunct="0">
      <a:spcBef>
        <a:spcPct val="0"/>
      </a:spcBef>
      <a:spcAft>
        <a:spcPct val="0"/>
      </a:spcAft>
      <a:defRPr sz="2400" b="1" kern="1200">
        <a:solidFill>
          <a:schemeClr val="bg1"/>
        </a:solidFill>
        <a:latin typeface="Times New Roman" panose="02020603050405020304" pitchFamily="18" charset="0"/>
        <a:ea typeface="DejaVu Sans" charset="0"/>
        <a:cs typeface="DejaVu Sans" charset="0"/>
      </a:defRPr>
    </a:lvl1pPr>
    <a:lvl2pPr marL="742950" indent="-285750" algn="l" defTabSz="457200" rtl="0" eaLnBrk="0" fontAlgn="base" hangingPunct="0">
      <a:spcBef>
        <a:spcPct val="0"/>
      </a:spcBef>
      <a:spcAft>
        <a:spcPct val="0"/>
      </a:spcAft>
      <a:defRPr sz="2400" b="1" kern="1200">
        <a:solidFill>
          <a:schemeClr val="bg1"/>
        </a:solidFill>
        <a:latin typeface="Times New Roman" panose="02020603050405020304" pitchFamily="18" charset="0"/>
        <a:ea typeface="DejaVu Sans" charset="0"/>
        <a:cs typeface="DejaVu Sans" charset="0"/>
      </a:defRPr>
    </a:lvl2pPr>
    <a:lvl3pPr marL="1143000" indent="-228600" algn="l" defTabSz="457200" rtl="0" eaLnBrk="0" fontAlgn="base" hangingPunct="0">
      <a:spcBef>
        <a:spcPct val="0"/>
      </a:spcBef>
      <a:spcAft>
        <a:spcPct val="0"/>
      </a:spcAft>
      <a:defRPr sz="2400" b="1" kern="1200">
        <a:solidFill>
          <a:schemeClr val="bg1"/>
        </a:solidFill>
        <a:latin typeface="Times New Roman" panose="02020603050405020304" pitchFamily="18" charset="0"/>
        <a:ea typeface="DejaVu Sans" charset="0"/>
        <a:cs typeface="DejaVu Sans" charset="0"/>
      </a:defRPr>
    </a:lvl3pPr>
    <a:lvl4pPr marL="1600200" indent="-228600" algn="l" defTabSz="457200" rtl="0" eaLnBrk="0" fontAlgn="base" hangingPunct="0">
      <a:spcBef>
        <a:spcPct val="0"/>
      </a:spcBef>
      <a:spcAft>
        <a:spcPct val="0"/>
      </a:spcAft>
      <a:defRPr sz="2400" b="1" kern="1200">
        <a:solidFill>
          <a:schemeClr val="bg1"/>
        </a:solidFill>
        <a:latin typeface="Times New Roman" panose="02020603050405020304" pitchFamily="18" charset="0"/>
        <a:ea typeface="DejaVu Sans" charset="0"/>
        <a:cs typeface="DejaVu Sans" charset="0"/>
      </a:defRPr>
    </a:lvl4pPr>
    <a:lvl5pPr marL="2057400" indent="-228600" algn="l" defTabSz="457200" rtl="0" eaLnBrk="0" fontAlgn="base" hangingPunct="0">
      <a:spcBef>
        <a:spcPct val="0"/>
      </a:spcBef>
      <a:spcAft>
        <a:spcPct val="0"/>
      </a:spcAft>
      <a:defRPr sz="2400" b="1" kern="1200">
        <a:solidFill>
          <a:schemeClr val="bg1"/>
        </a:solidFill>
        <a:latin typeface="Times New Roman" panose="02020603050405020304" pitchFamily="18" charset="0"/>
        <a:ea typeface="DejaVu Sans" charset="0"/>
        <a:cs typeface="DejaVu Sans" charset="0"/>
      </a:defRPr>
    </a:lvl5pPr>
    <a:lvl6pPr marL="2286000" algn="l" defTabSz="914400" rtl="0" eaLnBrk="1" latinLnBrk="0" hangingPunct="1">
      <a:defRPr sz="2400" b="1" kern="1200">
        <a:solidFill>
          <a:schemeClr val="bg1"/>
        </a:solidFill>
        <a:latin typeface="Times New Roman" panose="02020603050405020304" pitchFamily="18" charset="0"/>
        <a:ea typeface="DejaVu Sans" charset="0"/>
        <a:cs typeface="DejaVu Sans" charset="0"/>
      </a:defRPr>
    </a:lvl6pPr>
    <a:lvl7pPr marL="2743200" algn="l" defTabSz="914400" rtl="0" eaLnBrk="1" latinLnBrk="0" hangingPunct="1">
      <a:defRPr sz="2400" b="1" kern="1200">
        <a:solidFill>
          <a:schemeClr val="bg1"/>
        </a:solidFill>
        <a:latin typeface="Times New Roman" panose="02020603050405020304" pitchFamily="18" charset="0"/>
        <a:ea typeface="DejaVu Sans" charset="0"/>
        <a:cs typeface="DejaVu Sans" charset="0"/>
      </a:defRPr>
    </a:lvl7pPr>
    <a:lvl8pPr marL="3200400" algn="l" defTabSz="914400" rtl="0" eaLnBrk="1" latinLnBrk="0" hangingPunct="1">
      <a:defRPr sz="2400" b="1" kern="1200">
        <a:solidFill>
          <a:schemeClr val="bg1"/>
        </a:solidFill>
        <a:latin typeface="Times New Roman" panose="02020603050405020304" pitchFamily="18" charset="0"/>
        <a:ea typeface="DejaVu Sans" charset="0"/>
        <a:cs typeface="DejaVu Sans" charset="0"/>
      </a:defRPr>
    </a:lvl8pPr>
    <a:lvl9pPr marL="3657600" algn="l" defTabSz="914400" rtl="0" eaLnBrk="1" latinLnBrk="0" hangingPunct="1">
      <a:defRPr sz="2400" b="1" kern="1200">
        <a:solidFill>
          <a:schemeClr val="bg1"/>
        </a:solidFill>
        <a:latin typeface="Times New Roman" panose="02020603050405020304" pitchFamily="18" charset="0"/>
        <a:ea typeface="DejaVu Sans" charset="0"/>
        <a:cs typeface="DejaVu Sans"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14" d="100"/>
          <a:sy n="114" d="100"/>
        </p:scale>
        <p:origin x="848" y="64"/>
      </p:cViewPr>
      <p:guideLst>
        <p:guide orient="horz" pos="2160"/>
        <p:guide pos="2880"/>
      </p:guideLst>
    </p:cSldViewPr>
  </p:slideViewPr>
  <p:outlineViewPr>
    <p:cViewPr varScale="1">
      <p:scale>
        <a:sx n="170" d="200"/>
        <a:sy n="170" d="200"/>
      </p:scale>
      <p:origin x="-780" y="-84"/>
    </p:cViewPr>
  </p:outlineViewPr>
  <p:notesTextViewPr>
    <p:cViewPr>
      <p:scale>
        <a:sx n="100" d="100"/>
        <a:sy n="100" d="100"/>
      </p:scale>
      <p:origin x="0" y="0"/>
    </p:cViewPr>
  </p:notesText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notesMaster" Target="notesMasters/notesMaster1.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presProps" Target="pres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viewProps" Target="view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50" name="AutoShape 1"/>
          <p:cNvSpPr>
            <a:spLocks noChangeArrowheads="1"/>
          </p:cNvSpPr>
          <p:nvPr/>
        </p:nvSpPr>
        <p:spPr bwMode="auto">
          <a:xfrm>
            <a:off x="0" y="0"/>
            <a:ext cx="7099300" cy="10234613"/>
          </a:xfrm>
          <a:prstGeom prst="roundRect">
            <a:avLst>
              <a:gd name="adj" fmla="val 19"/>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buClr>
                <a:srgbClr val="000000"/>
              </a:buClr>
              <a:buSzPct val="100000"/>
              <a:buFont typeface="Times New Roman" panose="02020603050405020304" pitchFamily="18" charset="0"/>
              <a:buNone/>
            </a:pPr>
            <a:endParaRPr lang="it-IT" altLang="it-IT"/>
          </a:p>
        </p:txBody>
      </p:sp>
      <p:sp>
        <p:nvSpPr>
          <p:cNvPr id="2051" name="Text Box 2"/>
          <p:cNvSpPr txBox="1">
            <a:spLocks noChangeArrowheads="1"/>
          </p:cNvSpPr>
          <p:nvPr/>
        </p:nvSpPr>
        <p:spPr bwMode="auto">
          <a:xfrm>
            <a:off x="0" y="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buClr>
                <a:srgbClr val="000000"/>
              </a:buClr>
              <a:buSzPct val="100000"/>
              <a:buFont typeface="Times New Roman" panose="02020603050405020304" pitchFamily="18" charset="0"/>
              <a:buNone/>
            </a:pPr>
            <a:endParaRPr lang="it-IT" altLang="it-IT"/>
          </a:p>
        </p:txBody>
      </p:sp>
      <p:sp>
        <p:nvSpPr>
          <p:cNvPr id="2052" name="Text Box 3"/>
          <p:cNvSpPr txBox="1">
            <a:spLocks noChangeArrowheads="1"/>
          </p:cNvSpPr>
          <p:nvPr/>
        </p:nvSpPr>
        <p:spPr bwMode="auto">
          <a:xfrm>
            <a:off x="4021138" y="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buClr>
                <a:srgbClr val="000000"/>
              </a:buClr>
              <a:buSzPct val="100000"/>
              <a:buFont typeface="Times New Roman" panose="02020603050405020304" pitchFamily="18" charset="0"/>
              <a:buNone/>
            </a:pPr>
            <a:endParaRPr lang="it-IT" altLang="it-IT"/>
          </a:p>
        </p:txBody>
      </p:sp>
      <p:sp>
        <p:nvSpPr>
          <p:cNvPr id="2053" name="Rectangle 4"/>
          <p:cNvSpPr>
            <a:spLocks noGrp="1" noRot="1" noChangeAspect="1" noChangeArrowheads="1"/>
          </p:cNvSpPr>
          <p:nvPr>
            <p:ph type="sldImg"/>
          </p:nvPr>
        </p:nvSpPr>
        <p:spPr bwMode="auto">
          <a:xfrm>
            <a:off x="990600" y="768350"/>
            <a:ext cx="5116513" cy="3835400"/>
          </a:xfrm>
          <a:prstGeom prst="rect">
            <a:avLst/>
          </a:prstGeom>
          <a:noFill/>
          <a:ln w="936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 name="Rectangle 5"/>
          <p:cNvSpPr>
            <a:spLocks noGrp="1" noChangeArrowheads="1"/>
          </p:cNvSpPr>
          <p:nvPr>
            <p:ph type="body"/>
          </p:nvPr>
        </p:nvSpPr>
        <p:spPr bwMode="auto">
          <a:xfrm>
            <a:off x="709613" y="4860925"/>
            <a:ext cx="5678487" cy="4603750"/>
          </a:xfrm>
          <a:prstGeom prst="rect">
            <a:avLst/>
          </a:prstGeom>
          <a:noFill/>
          <a:ln w="9525">
            <a:noFill/>
            <a:round/>
            <a:headEnd/>
            <a:tailEnd/>
          </a:ln>
          <a:effectLst/>
        </p:spPr>
        <p:txBody>
          <a:bodyPr vert="horz" wrap="square" lIns="99000" tIns="49680" rIns="99000" bIns="49680" numCol="1" anchor="t" anchorCtr="0" compatLnSpc="1">
            <a:prstTxWarp prst="textNoShape">
              <a:avLst/>
            </a:prstTxWarp>
          </a:bodyPr>
          <a:lstStyle/>
          <a:p>
            <a:pPr lvl="0"/>
            <a:endParaRPr lang="it-IT" noProof="0" smtClean="0"/>
          </a:p>
        </p:txBody>
      </p:sp>
      <p:sp>
        <p:nvSpPr>
          <p:cNvPr id="2055" name="Text Box 6"/>
          <p:cNvSpPr txBox="1">
            <a:spLocks noChangeArrowheads="1"/>
          </p:cNvSpPr>
          <p:nvPr/>
        </p:nvSpPr>
        <p:spPr bwMode="auto">
          <a:xfrm>
            <a:off x="0"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buClr>
                <a:srgbClr val="000000"/>
              </a:buClr>
              <a:buSzPct val="100000"/>
              <a:buFont typeface="Times New Roman" panose="02020603050405020304" pitchFamily="18" charset="0"/>
              <a:buNone/>
            </a:pPr>
            <a:endParaRPr lang="it-IT" altLang="it-IT"/>
          </a:p>
        </p:txBody>
      </p:sp>
      <p:sp>
        <p:nvSpPr>
          <p:cNvPr id="3" name="Rectangle 7"/>
          <p:cNvSpPr>
            <a:spLocks noGrp="1" noChangeArrowheads="1"/>
          </p:cNvSpPr>
          <p:nvPr>
            <p:ph type="sldNum"/>
          </p:nvPr>
        </p:nvSpPr>
        <p:spPr bwMode="auto">
          <a:xfrm>
            <a:off x="4021138" y="9721850"/>
            <a:ext cx="3074987" cy="509588"/>
          </a:xfrm>
          <a:prstGeom prst="rect">
            <a:avLst/>
          </a:prstGeom>
          <a:noFill/>
          <a:ln w="9525">
            <a:noFill/>
            <a:round/>
            <a:headEnd/>
            <a:tailEnd/>
          </a:ln>
          <a:effectLst/>
        </p:spPr>
        <p:txBody>
          <a:bodyPr vert="horz" wrap="square" lIns="99000" tIns="49680" rIns="99000" bIns="49680" numCol="1" anchor="b" anchorCtr="0" compatLnSpc="1">
            <a:prstTxWarp prst="textNoShape">
              <a:avLst/>
            </a:prstTxWarp>
          </a:bodyPr>
          <a:lstStyle>
            <a:lvl1pPr algn="r" eaLnBrk="1" hangingPunct="1">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300" smtClean="0">
                <a:solidFill>
                  <a:srgbClr val="000000"/>
                </a:solidFill>
                <a:ea typeface="+mn-ea"/>
              </a:defRPr>
            </a:lvl1pPr>
          </a:lstStyle>
          <a:p>
            <a:pPr>
              <a:defRPr/>
            </a:pPr>
            <a:fld id="{4E23AA86-973A-4198-9261-169D3C428914}" type="slidenum">
              <a:rPr lang="it-IT" altLang="it-IT"/>
              <a:pPr>
                <a:defRPr/>
              </a:pPr>
              <a:t>‹#›</a:t>
            </a:fld>
            <a:endParaRPr lang="it-IT" altLang="it-IT"/>
          </a:p>
        </p:txBody>
      </p:sp>
    </p:spTree>
    <p:extLst>
      <p:ext uri="{BB962C8B-B14F-4D97-AF65-F5344CB8AC3E}">
        <p14:creationId xmlns:p14="http://schemas.microsoft.com/office/powerpoint/2010/main" val="4212199541"/>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6" charset="0"/>
        <a:ea typeface="+mn-ea"/>
        <a:cs typeface="+mn-cs"/>
      </a:defRPr>
    </a:lvl1pPr>
    <a:lvl2pPr marL="742950" indent="-285750"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6" charset="0"/>
        <a:ea typeface="+mn-ea"/>
        <a:cs typeface="+mn-cs"/>
      </a:defRPr>
    </a:lvl2pPr>
    <a:lvl3pPr marL="1143000" indent="-228600"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6" charset="0"/>
        <a:ea typeface="+mn-ea"/>
        <a:cs typeface="+mn-cs"/>
      </a:defRPr>
    </a:lvl3pPr>
    <a:lvl4pPr marL="1600200" indent="-228600"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6" charset="0"/>
        <a:ea typeface="+mn-ea"/>
        <a:cs typeface="+mn-cs"/>
      </a:defRPr>
    </a:lvl4pPr>
    <a:lvl5pPr marL="2057400" indent="-228600"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6"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74688C41-05B7-4FF7-BC6B-3A6541B14C73}" type="slidenum">
              <a:rPr lang="it-IT" altLang="it-IT" sz="1300">
                <a:ea typeface="DejaVu Sans" charset="0"/>
              </a:rPr>
              <a:pPr>
                <a:spcBef>
                  <a:spcPct val="0"/>
                </a:spcBef>
                <a:buClrTx/>
                <a:buFontTx/>
                <a:buNone/>
              </a:pPr>
              <a:t>1</a:t>
            </a:fld>
            <a:endParaRPr lang="it-IT" altLang="it-IT" sz="1300">
              <a:ea typeface="DejaVu Sans" charset="0"/>
            </a:endParaRPr>
          </a:p>
        </p:txBody>
      </p:sp>
      <p:sp>
        <p:nvSpPr>
          <p:cNvPr id="4099" name="Text Box 1"/>
          <p:cNvSpPr txBox="1">
            <a:spLocks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9000" tIns="49680" rIns="99000" bIns="49680" anchor="b"/>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8422A368-AA4D-40EC-B8BD-0E643FA4E172}" type="slidenum">
              <a:rPr lang="it-IT" altLang="it-IT" sz="1300"/>
              <a:pPr algn="r" eaLnBrk="1" hangingPunct="1">
                <a:spcBef>
                  <a:spcPct val="0"/>
                </a:spcBef>
                <a:buClrTx/>
                <a:buFontTx/>
                <a:buNone/>
              </a:pPr>
              <a:t>1</a:t>
            </a:fld>
            <a:endParaRPr lang="it-IT" altLang="it-IT" sz="1300"/>
          </a:p>
        </p:txBody>
      </p:sp>
      <p:sp>
        <p:nvSpPr>
          <p:cNvPr id="4100" name="Rectangle 2"/>
          <p:cNvSpPr>
            <a:spLocks noGrp="1" noRot="1" noChangeAspect="1" noChangeArrowheads="1" noTextEdit="1"/>
          </p:cNvSpPr>
          <p:nvPr>
            <p:ph type="sldImg"/>
          </p:nvPr>
        </p:nvSpPr>
        <p:spPr>
          <a:xfrm>
            <a:off x="992188" y="768350"/>
            <a:ext cx="5114925" cy="3836988"/>
          </a:xfrm>
          <a:solidFill>
            <a:srgbClr val="FFFFFF"/>
          </a:solidFill>
          <a:ln/>
        </p:spPr>
      </p:sp>
      <p:sp>
        <p:nvSpPr>
          <p:cNvPr id="4101" name="Rectangle 3"/>
          <p:cNvSpPr>
            <a:spLocks noGrp="1" noChangeArrowheads="1"/>
          </p:cNvSpPr>
          <p:nvPr>
            <p:ph type="body" idx="1"/>
          </p:nvPr>
        </p:nvSpPr>
        <p:spPr>
          <a:xfrm>
            <a:off x="946150" y="4860925"/>
            <a:ext cx="5207000" cy="4605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tLang="it-IT" smtClean="0">
              <a:latin typeface="Times New Roman" panose="02020603050405020304" pitchFamily="18" charset="0"/>
              <a:ea typeface="DejaVu Sans" charset="0"/>
              <a:cs typeface="DejaVu Sans" charset="0"/>
            </a:endParaRPr>
          </a:p>
        </p:txBody>
      </p:sp>
    </p:spTree>
    <p:extLst>
      <p:ext uri="{BB962C8B-B14F-4D97-AF65-F5344CB8AC3E}">
        <p14:creationId xmlns:p14="http://schemas.microsoft.com/office/powerpoint/2010/main" val="30166743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a:xfrm>
            <a:off x="992188" y="768350"/>
            <a:ext cx="5114925" cy="3836988"/>
          </a:xfrm>
          <a:ln/>
        </p:spPr>
      </p:sp>
      <p:sp>
        <p:nvSpPr>
          <p:cNvPr id="235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smtClean="0">
              <a:latin typeface="Times New Roman" panose="02020603050405020304" pitchFamily="18" charset="0"/>
            </a:endParaRPr>
          </a:p>
        </p:txBody>
      </p:sp>
      <p:sp>
        <p:nvSpPr>
          <p:cNvPr id="23556" name="Slide Number Placeholder 3"/>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4C4731CE-9064-48EB-9550-29FD681DA1DC}" type="slidenum">
              <a:rPr lang="it-IT" altLang="it-IT" sz="1300" b="0" smtClean="0">
                <a:solidFill>
                  <a:schemeClr val="tx1"/>
                </a:solidFill>
              </a:rPr>
              <a:pPr>
                <a:spcBef>
                  <a:spcPct val="0"/>
                </a:spcBef>
                <a:buClrTx/>
                <a:buFontTx/>
                <a:buNone/>
              </a:pPr>
              <a:t>12</a:t>
            </a:fld>
            <a:endParaRPr lang="it-IT" altLang="it-IT" sz="1300" b="0" smtClean="0">
              <a:solidFill>
                <a:schemeClr val="tx1"/>
              </a:solidFill>
            </a:endParaRPr>
          </a:p>
        </p:txBody>
      </p:sp>
    </p:spTree>
    <p:extLst>
      <p:ext uri="{BB962C8B-B14F-4D97-AF65-F5344CB8AC3E}">
        <p14:creationId xmlns:p14="http://schemas.microsoft.com/office/powerpoint/2010/main" val="22467599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a:xfrm>
            <a:off x="992188" y="768350"/>
            <a:ext cx="5114925" cy="3836988"/>
          </a:xfrm>
          <a:ln/>
        </p:spPr>
      </p:sp>
      <p:sp>
        <p:nvSpPr>
          <p:cNvPr id="256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smtClean="0">
              <a:latin typeface="Times New Roman" panose="02020603050405020304" pitchFamily="18" charset="0"/>
            </a:endParaRPr>
          </a:p>
        </p:txBody>
      </p:sp>
      <p:sp>
        <p:nvSpPr>
          <p:cNvPr id="25604" name="Slide Number Placeholder 3"/>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B55F05DA-6815-4320-B724-EA4922B4D483}" type="slidenum">
              <a:rPr lang="it-IT" altLang="it-IT" sz="1300" b="0" smtClean="0">
                <a:solidFill>
                  <a:schemeClr val="tx1"/>
                </a:solidFill>
              </a:rPr>
              <a:pPr>
                <a:spcBef>
                  <a:spcPct val="0"/>
                </a:spcBef>
                <a:buClrTx/>
                <a:buFontTx/>
                <a:buNone/>
              </a:pPr>
              <a:t>14</a:t>
            </a:fld>
            <a:endParaRPr lang="it-IT" altLang="it-IT" sz="1300" b="0" smtClean="0">
              <a:solidFill>
                <a:schemeClr val="tx1"/>
              </a:solidFill>
            </a:endParaRPr>
          </a:p>
        </p:txBody>
      </p:sp>
    </p:spTree>
    <p:extLst>
      <p:ext uri="{BB962C8B-B14F-4D97-AF65-F5344CB8AC3E}">
        <p14:creationId xmlns:p14="http://schemas.microsoft.com/office/powerpoint/2010/main" val="6280283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a:xfrm>
            <a:off x="992188" y="768350"/>
            <a:ext cx="5114925" cy="3836988"/>
          </a:xfrm>
          <a:ln/>
        </p:spPr>
      </p:sp>
      <p:sp>
        <p:nvSpPr>
          <p:cNvPr id="276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smtClean="0">
              <a:latin typeface="Times New Roman" panose="02020603050405020304" pitchFamily="18" charset="0"/>
            </a:endParaRPr>
          </a:p>
        </p:txBody>
      </p:sp>
      <p:sp>
        <p:nvSpPr>
          <p:cNvPr id="27652" name="Slide Number Placeholder 3"/>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A4200D11-556E-4BD6-99D3-2153B40DE836}" type="slidenum">
              <a:rPr lang="it-IT" altLang="it-IT" sz="1300" b="0" smtClean="0">
                <a:solidFill>
                  <a:schemeClr val="tx1"/>
                </a:solidFill>
              </a:rPr>
              <a:pPr>
                <a:spcBef>
                  <a:spcPct val="0"/>
                </a:spcBef>
                <a:buClrTx/>
                <a:buFontTx/>
                <a:buNone/>
              </a:pPr>
              <a:t>15</a:t>
            </a:fld>
            <a:endParaRPr lang="it-IT" altLang="it-IT" sz="1300" b="0" smtClean="0">
              <a:solidFill>
                <a:schemeClr val="tx1"/>
              </a:solidFill>
            </a:endParaRPr>
          </a:p>
        </p:txBody>
      </p:sp>
    </p:spTree>
    <p:extLst>
      <p:ext uri="{BB962C8B-B14F-4D97-AF65-F5344CB8AC3E}">
        <p14:creationId xmlns:p14="http://schemas.microsoft.com/office/powerpoint/2010/main" val="1931083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a:xfrm>
            <a:off x="992188" y="768350"/>
            <a:ext cx="5114925" cy="3836988"/>
          </a:xfrm>
          <a:ln/>
        </p:spPr>
      </p:sp>
      <p:sp>
        <p:nvSpPr>
          <p:cNvPr id="296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smtClean="0">
              <a:latin typeface="Times New Roman" panose="02020603050405020304" pitchFamily="18" charset="0"/>
            </a:endParaRPr>
          </a:p>
        </p:txBody>
      </p:sp>
      <p:sp>
        <p:nvSpPr>
          <p:cNvPr id="29700" name="Slide Number Placeholder 3"/>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1FF72FEE-2706-476B-B33A-0FCE6A62146A}" type="slidenum">
              <a:rPr lang="it-IT" altLang="it-IT" sz="1300" b="0" smtClean="0">
                <a:solidFill>
                  <a:schemeClr val="tx1"/>
                </a:solidFill>
              </a:rPr>
              <a:pPr>
                <a:spcBef>
                  <a:spcPct val="0"/>
                </a:spcBef>
                <a:buClrTx/>
                <a:buFontTx/>
                <a:buNone/>
              </a:pPr>
              <a:t>16</a:t>
            </a:fld>
            <a:endParaRPr lang="it-IT" altLang="it-IT" sz="1300" b="0" smtClean="0">
              <a:solidFill>
                <a:schemeClr val="tx1"/>
              </a:solidFill>
            </a:endParaRPr>
          </a:p>
        </p:txBody>
      </p:sp>
    </p:spTree>
    <p:extLst>
      <p:ext uri="{BB962C8B-B14F-4D97-AF65-F5344CB8AC3E}">
        <p14:creationId xmlns:p14="http://schemas.microsoft.com/office/powerpoint/2010/main" val="36669085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xfrm>
            <a:off x="992188" y="768350"/>
            <a:ext cx="5114925" cy="3836988"/>
          </a:xfrm>
          <a:ln/>
        </p:spPr>
      </p:sp>
      <p:sp>
        <p:nvSpPr>
          <p:cNvPr id="33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smtClean="0">
              <a:latin typeface="Times New Roman" panose="02020603050405020304" pitchFamily="18" charset="0"/>
            </a:endParaRPr>
          </a:p>
        </p:txBody>
      </p:sp>
      <p:sp>
        <p:nvSpPr>
          <p:cNvPr id="33796" name="Slide Number Placeholder 3"/>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0006B651-87D2-4F7F-8E33-2CC053BCAF2C}" type="slidenum">
              <a:rPr lang="it-IT" altLang="it-IT" sz="1300" b="0" smtClean="0">
                <a:solidFill>
                  <a:schemeClr val="tx1"/>
                </a:solidFill>
              </a:rPr>
              <a:pPr>
                <a:spcBef>
                  <a:spcPct val="0"/>
                </a:spcBef>
                <a:buClrTx/>
                <a:buFontTx/>
                <a:buNone/>
              </a:pPr>
              <a:t>17</a:t>
            </a:fld>
            <a:endParaRPr lang="it-IT" altLang="it-IT" sz="1300" b="0" smtClean="0">
              <a:solidFill>
                <a:schemeClr val="tx1"/>
              </a:solidFill>
            </a:endParaRPr>
          </a:p>
        </p:txBody>
      </p:sp>
    </p:spTree>
    <p:extLst>
      <p:ext uri="{BB962C8B-B14F-4D97-AF65-F5344CB8AC3E}">
        <p14:creationId xmlns:p14="http://schemas.microsoft.com/office/powerpoint/2010/main" val="26152427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xfrm>
            <a:off x="992188" y="768350"/>
            <a:ext cx="5114925" cy="3836988"/>
          </a:xfrm>
          <a:ln/>
        </p:spPr>
      </p:sp>
      <p:sp>
        <p:nvSpPr>
          <p:cNvPr id="317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smtClean="0">
              <a:latin typeface="Times New Roman" panose="02020603050405020304" pitchFamily="18" charset="0"/>
            </a:endParaRPr>
          </a:p>
        </p:txBody>
      </p:sp>
      <p:sp>
        <p:nvSpPr>
          <p:cNvPr id="31748" name="Slide Number Placeholder 3"/>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F43DB73E-DEBE-4C82-99DB-4F06C9396BCB}" type="slidenum">
              <a:rPr lang="it-IT" altLang="it-IT" sz="1300" b="0" smtClean="0">
                <a:solidFill>
                  <a:schemeClr val="tx1"/>
                </a:solidFill>
              </a:rPr>
              <a:pPr>
                <a:spcBef>
                  <a:spcPct val="0"/>
                </a:spcBef>
                <a:buClrTx/>
                <a:buFontTx/>
                <a:buNone/>
              </a:pPr>
              <a:t>18</a:t>
            </a:fld>
            <a:endParaRPr lang="it-IT" altLang="it-IT" sz="1300" b="0" smtClean="0">
              <a:solidFill>
                <a:schemeClr val="tx1"/>
              </a:solidFill>
            </a:endParaRPr>
          </a:p>
        </p:txBody>
      </p:sp>
    </p:spTree>
    <p:extLst>
      <p:ext uri="{BB962C8B-B14F-4D97-AF65-F5344CB8AC3E}">
        <p14:creationId xmlns:p14="http://schemas.microsoft.com/office/powerpoint/2010/main" val="1962232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xfrm>
            <a:off x="992188" y="768350"/>
            <a:ext cx="5114925" cy="3836988"/>
          </a:xfrm>
          <a:ln/>
        </p:spPr>
      </p:sp>
      <p:sp>
        <p:nvSpPr>
          <p:cNvPr id="35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smtClean="0">
              <a:latin typeface="Times New Roman" panose="02020603050405020304" pitchFamily="18" charset="0"/>
            </a:endParaRPr>
          </a:p>
        </p:txBody>
      </p:sp>
      <p:sp>
        <p:nvSpPr>
          <p:cNvPr id="35844" name="Slide Number Placeholder 3"/>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0F83BEB3-0958-4420-B870-76F5CF0F1E73}" type="slidenum">
              <a:rPr lang="it-IT" altLang="it-IT" sz="1300" b="0" smtClean="0">
                <a:solidFill>
                  <a:schemeClr val="tx1"/>
                </a:solidFill>
              </a:rPr>
              <a:pPr>
                <a:spcBef>
                  <a:spcPct val="0"/>
                </a:spcBef>
                <a:buClrTx/>
                <a:buFontTx/>
                <a:buNone/>
              </a:pPr>
              <a:t>19</a:t>
            </a:fld>
            <a:endParaRPr lang="it-IT" altLang="it-IT" sz="1300" b="0" smtClean="0">
              <a:solidFill>
                <a:schemeClr val="tx1"/>
              </a:solidFill>
            </a:endParaRPr>
          </a:p>
        </p:txBody>
      </p:sp>
    </p:spTree>
    <p:extLst>
      <p:ext uri="{BB962C8B-B14F-4D97-AF65-F5344CB8AC3E}">
        <p14:creationId xmlns:p14="http://schemas.microsoft.com/office/powerpoint/2010/main" val="1766870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a:xfrm>
            <a:off x="992188" y="768350"/>
            <a:ext cx="5114925" cy="3836988"/>
          </a:xfrm>
          <a:ln/>
        </p:spPr>
      </p:sp>
      <p:sp>
        <p:nvSpPr>
          <p:cNvPr id="378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smtClean="0">
              <a:latin typeface="Times New Roman" panose="02020603050405020304" pitchFamily="18" charset="0"/>
            </a:endParaRPr>
          </a:p>
        </p:txBody>
      </p:sp>
      <p:sp>
        <p:nvSpPr>
          <p:cNvPr id="37892" name="Slide Number Placeholder 3"/>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FF5A5C93-3E0C-46F1-91D1-00C50AB386C4}" type="slidenum">
              <a:rPr lang="it-IT" altLang="it-IT" sz="1300" b="0" smtClean="0">
                <a:solidFill>
                  <a:schemeClr val="tx1"/>
                </a:solidFill>
              </a:rPr>
              <a:pPr>
                <a:spcBef>
                  <a:spcPct val="0"/>
                </a:spcBef>
                <a:buClrTx/>
                <a:buFontTx/>
                <a:buNone/>
              </a:pPr>
              <a:t>20</a:t>
            </a:fld>
            <a:endParaRPr lang="it-IT" altLang="it-IT" sz="1300" b="0" smtClean="0">
              <a:solidFill>
                <a:schemeClr val="tx1"/>
              </a:solidFill>
            </a:endParaRPr>
          </a:p>
        </p:txBody>
      </p:sp>
    </p:spTree>
    <p:extLst>
      <p:ext uri="{BB962C8B-B14F-4D97-AF65-F5344CB8AC3E}">
        <p14:creationId xmlns:p14="http://schemas.microsoft.com/office/powerpoint/2010/main" val="40663659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xfrm>
            <a:off x="992188" y="768350"/>
            <a:ext cx="5114925" cy="3836988"/>
          </a:xfrm>
          <a:ln/>
        </p:spPr>
      </p:sp>
      <p:sp>
        <p:nvSpPr>
          <p:cNvPr id="399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smtClean="0">
              <a:latin typeface="Times New Roman" panose="02020603050405020304" pitchFamily="18" charset="0"/>
            </a:endParaRPr>
          </a:p>
        </p:txBody>
      </p:sp>
      <p:sp>
        <p:nvSpPr>
          <p:cNvPr id="39940" name="Slide Number Placeholder 3"/>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7DDC53CC-719A-42C1-9506-79EDDF788EF2}" type="slidenum">
              <a:rPr lang="it-IT" altLang="it-IT" sz="1300" b="0" smtClean="0">
                <a:solidFill>
                  <a:schemeClr val="tx1"/>
                </a:solidFill>
              </a:rPr>
              <a:pPr>
                <a:spcBef>
                  <a:spcPct val="0"/>
                </a:spcBef>
                <a:buClrTx/>
                <a:buFontTx/>
                <a:buNone/>
              </a:pPr>
              <a:t>21</a:t>
            </a:fld>
            <a:endParaRPr lang="it-IT" altLang="it-IT" sz="1300" b="0" smtClean="0">
              <a:solidFill>
                <a:schemeClr val="tx1"/>
              </a:solidFill>
            </a:endParaRPr>
          </a:p>
        </p:txBody>
      </p:sp>
    </p:spTree>
    <p:extLst>
      <p:ext uri="{BB962C8B-B14F-4D97-AF65-F5344CB8AC3E}">
        <p14:creationId xmlns:p14="http://schemas.microsoft.com/office/powerpoint/2010/main" val="31449490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6"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C89CF63E-D74C-475B-A69C-15EE300B280F}" type="slidenum">
              <a:rPr lang="it-IT" altLang="it-IT" sz="1300" smtClean="0"/>
              <a:pPr>
                <a:spcBef>
                  <a:spcPct val="0"/>
                </a:spcBef>
                <a:buClrTx/>
                <a:buFontTx/>
                <a:buNone/>
              </a:pPr>
              <a:t>22</a:t>
            </a:fld>
            <a:endParaRPr lang="it-IT" altLang="it-IT" sz="1300" smtClean="0"/>
          </a:p>
        </p:txBody>
      </p:sp>
      <p:sp>
        <p:nvSpPr>
          <p:cNvPr id="41987" name="Text Box 1"/>
          <p:cNvSpPr txBox="1">
            <a:spLocks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9000" tIns="49680" rIns="99000" bIns="49680" anchor="b"/>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CD90937F-B031-4FA3-9B99-4B0BE4ED56E7}" type="slidenum">
              <a:rPr lang="it-IT" altLang="it-IT" sz="1300"/>
              <a:pPr algn="r" eaLnBrk="1" hangingPunct="1">
                <a:spcBef>
                  <a:spcPct val="0"/>
                </a:spcBef>
                <a:buClrTx/>
                <a:buFontTx/>
                <a:buNone/>
              </a:pPr>
              <a:t>22</a:t>
            </a:fld>
            <a:endParaRPr lang="it-IT" altLang="it-IT" sz="1300"/>
          </a:p>
        </p:txBody>
      </p:sp>
      <p:sp>
        <p:nvSpPr>
          <p:cNvPr id="41988" name="Rectangle 2"/>
          <p:cNvSpPr>
            <a:spLocks noGrp="1" noRot="1" noChangeAspect="1" noChangeArrowheads="1" noTextEdit="1"/>
          </p:cNvSpPr>
          <p:nvPr>
            <p:ph type="sldImg"/>
          </p:nvPr>
        </p:nvSpPr>
        <p:spPr>
          <a:xfrm>
            <a:off x="992188" y="768350"/>
            <a:ext cx="5114925" cy="3836988"/>
          </a:xfrm>
          <a:solidFill>
            <a:srgbClr val="FFFFFF"/>
          </a:solidFill>
          <a:ln/>
        </p:spPr>
      </p:sp>
      <p:sp>
        <p:nvSpPr>
          <p:cNvPr id="41989" name="Rectangle 3"/>
          <p:cNvSpPr>
            <a:spLocks noGrp="1" noChangeArrowheads="1"/>
          </p:cNvSpPr>
          <p:nvPr>
            <p:ph type="body" idx="1"/>
          </p:nvPr>
        </p:nvSpPr>
        <p:spPr>
          <a:xfrm>
            <a:off x="709613" y="4860925"/>
            <a:ext cx="5680075" cy="4605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tLang="it-IT" smtClean="0">
              <a:latin typeface="Times New Roman" panose="02020603050405020304" pitchFamily="18" charset="0"/>
              <a:ea typeface="DejaVu Sans" charset="0"/>
              <a:cs typeface="DejaVu Sans" charset="0"/>
            </a:endParaRPr>
          </a:p>
        </p:txBody>
      </p:sp>
    </p:spTree>
    <p:extLst>
      <p:ext uri="{BB962C8B-B14F-4D97-AF65-F5344CB8AC3E}">
        <p14:creationId xmlns:p14="http://schemas.microsoft.com/office/powerpoint/2010/main" val="26105918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a:xfrm>
            <a:off x="992188" y="768350"/>
            <a:ext cx="5114925" cy="3836988"/>
          </a:xfrm>
          <a:ln/>
        </p:spPr>
      </p:sp>
      <p:sp>
        <p:nvSpPr>
          <p:cNvPr id="71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smtClean="0">
              <a:latin typeface="Times New Roman" panose="02020603050405020304" pitchFamily="18" charset="0"/>
            </a:endParaRPr>
          </a:p>
        </p:txBody>
      </p:sp>
      <p:sp>
        <p:nvSpPr>
          <p:cNvPr id="7172" name="Slide Number Placeholder 3"/>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FDE810F8-DF81-48DE-985E-6DC7C5E5439F}" type="slidenum">
              <a:rPr lang="it-IT" altLang="it-IT" sz="1300" b="0" smtClean="0">
                <a:solidFill>
                  <a:schemeClr val="tx1"/>
                </a:solidFill>
              </a:rPr>
              <a:pPr>
                <a:spcBef>
                  <a:spcPct val="0"/>
                </a:spcBef>
                <a:buClrTx/>
                <a:buFontTx/>
                <a:buNone/>
              </a:pPr>
              <a:t>4</a:t>
            </a:fld>
            <a:endParaRPr lang="it-IT" altLang="it-IT" sz="1300" b="0" smtClean="0">
              <a:solidFill>
                <a:schemeClr val="tx1"/>
              </a:solidFill>
            </a:endParaRPr>
          </a:p>
        </p:txBody>
      </p:sp>
    </p:spTree>
    <p:extLst>
      <p:ext uri="{BB962C8B-B14F-4D97-AF65-F5344CB8AC3E}">
        <p14:creationId xmlns:p14="http://schemas.microsoft.com/office/powerpoint/2010/main" val="18778579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8"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4B421EB5-1F44-4858-A275-A155FD442148}" type="slidenum">
              <a:rPr lang="it-IT" altLang="it-IT" sz="1300" smtClean="0"/>
              <a:pPr>
                <a:spcBef>
                  <a:spcPct val="0"/>
                </a:spcBef>
                <a:buClrTx/>
                <a:buFontTx/>
                <a:buNone/>
              </a:pPr>
              <a:t>24</a:t>
            </a:fld>
            <a:endParaRPr lang="it-IT" altLang="it-IT" sz="1300" smtClean="0"/>
          </a:p>
        </p:txBody>
      </p:sp>
      <p:sp>
        <p:nvSpPr>
          <p:cNvPr id="45059" name="Text Box 1"/>
          <p:cNvSpPr txBox="1">
            <a:spLocks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9000" tIns="49680" rIns="99000" bIns="49680" anchor="b"/>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A89904C9-279B-4D9C-9405-3AA7FABFD2FB}" type="slidenum">
              <a:rPr lang="it-IT" altLang="it-IT" sz="1300"/>
              <a:pPr algn="r" eaLnBrk="1" hangingPunct="1">
                <a:spcBef>
                  <a:spcPct val="0"/>
                </a:spcBef>
                <a:buClrTx/>
                <a:buFontTx/>
                <a:buNone/>
              </a:pPr>
              <a:t>24</a:t>
            </a:fld>
            <a:endParaRPr lang="it-IT" altLang="it-IT" sz="1300"/>
          </a:p>
        </p:txBody>
      </p:sp>
      <p:sp>
        <p:nvSpPr>
          <p:cNvPr id="45060" name="Rectangle 2"/>
          <p:cNvSpPr>
            <a:spLocks noGrp="1" noRot="1" noChangeAspect="1" noChangeArrowheads="1" noTextEdit="1"/>
          </p:cNvSpPr>
          <p:nvPr>
            <p:ph type="sldImg"/>
          </p:nvPr>
        </p:nvSpPr>
        <p:spPr>
          <a:xfrm>
            <a:off x="992188" y="768350"/>
            <a:ext cx="5114925" cy="3836988"/>
          </a:xfrm>
          <a:solidFill>
            <a:srgbClr val="FFFFFF"/>
          </a:solidFill>
          <a:ln/>
        </p:spPr>
      </p:sp>
      <p:sp>
        <p:nvSpPr>
          <p:cNvPr id="45061" name="Rectangle 3"/>
          <p:cNvSpPr>
            <a:spLocks noGrp="1" noChangeArrowheads="1"/>
          </p:cNvSpPr>
          <p:nvPr>
            <p:ph type="body" idx="1"/>
          </p:nvPr>
        </p:nvSpPr>
        <p:spPr>
          <a:xfrm>
            <a:off x="946150" y="4860925"/>
            <a:ext cx="5207000" cy="4605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tLang="it-IT" smtClean="0">
              <a:latin typeface="Times New Roman" panose="02020603050405020304" pitchFamily="18" charset="0"/>
              <a:ea typeface="DejaVu Sans" charset="0"/>
              <a:cs typeface="DejaVu Sans" charset="0"/>
            </a:endParaRPr>
          </a:p>
        </p:txBody>
      </p:sp>
    </p:spTree>
    <p:extLst>
      <p:ext uri="{BB962C8B-B14F-4D97-AF65-F5344CB8AC3E}">
        <p14:creationId xmlns:p14="http://schemas.microsoft.com/office/powerpoint/2010/main" val="26365729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6"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19A22A4B-FC18-4A51-9409-70489B5EEB80}" type="slidenum">
              <a:rPr lang="it-IT" altLang="it-IT" sz="1300" smtClean="0"/>
              <a:pPr>
                <a:spcBef>
                  <a:spcPct val="0"/>
                </a:spcBef>
                <a:buClrTx/>
                <a:buFontTx/>
                <a:buNone/>
              </a:pPr>
              <a:t>25</a:t>
            </a:fld>
            <a:endParaRPr lang="it-IT" altLang="it-IT" sz="1300" smtClean="0"/>
          </a:p>
        </p:txBody>
      </p:sp>
      <p:sp>
        <p:nvSpPr>
          <p:cNvPr id="47107" name="Text Box 1"/>
          <p:cNvSpPr txBox="1">
            <a:spLocks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9000" tIns="49680" rIns="99000" bIns="49680" anchor="b"/>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DBEAA1D6-D5A4-4723-9D22-234D7B093BB3}" type="slidenum">
              <a:rPr lang="it-IT" altLang="it-IT" sz="1300"/>
              <a:pPr algn="r" eaLnBrk="1" hangingPunct="1">
                <a:spcBef>
                  <a:spcPct val="0"/>
                </a:spcBef>
                <a:buClrTx/>
                <a:buFontTx/>
                <a:buNone/>
              </a:pPr>
              <a:t>25</a:t>
            </a:fld>
            <a:endParaRPr lang="it-IT" altLang="it-IT" sz="1300"/>
          </a:p>
        </p:txBody>
      </p:sp>
      <p:sp>
        <p:nvSpPr>
          <p:cNvPr id="47108" name="Rectangle 2"/>
          <p:cNvSpPr>
            <a:spLocks noGrp="1" noRot="1" noChangeAspect="1" noChangeArrowheads="1" noTextEdit="1"/>
          </p:cNvSpPr>
          <p:nvPr>
            <p:ph type="sldImg"/>
          </p:nvPr>
        </p:nvSpPr>
        <p:spPr>
          <a:xfrm>
            <a:off x="992188" y="768350"/>
            <a:ext cx="5114925" cy="3836988"/>
          </a:xfrm>
          <a:solidFill>
            <a:srgbClr val="FFFFFF"/>
          </a:solidFill>
          <a:ln/>
        </p:spPr>
      </p:sp>
      <p:sp>
        <p:nvSpPr>
          <p:cNvPr id="47109" name="Rectangle 3"/>
          <p:cNvSpPr>
            <a:spLocks noGrp="1" noChangeArrowheads="1"/>
          </p:cNvSpPr>
          <p:nvPr>
            <p:ph type="body" idx="1"/>
          </p:nvPr>
        </p:nvSpPr>
        <p:spPr>
          <a:xfrm>
            <a:off x="946150" y="4860925"/>
            <a:ext cx="5207000" cy="4605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tLang="it-IT" smtClean="0">
              <a:latin typeface="Times New Roman" panose="02020603050405020304" pitchFamily="18" charset="0"/>
              <a:ea typeface="DejaVu Sans" charset="0"/>
              <a:cs typeface="DejaVu Sans" charset="0"/>
            </a:endParaRPr>
          </a:p>
        </p:txBody>
      </p:sp>
    </p:spTree>
    <p:extLst>
      <p:ext uri="{BB962C8B-B14F-4D97-AF65-F5344CB8AC3E}">
        <p14:creationId xmlns:p14="http://schemas.microsoft.com/office/powerpoint/2010/main" val="9819971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9154"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48F12D7C-2280-4EF3-B113-C2365597E372}" type="slidenum">
              <a:rPr lang="it-IT" altLang="it-IT" sz="1300" smtClean="0">
                <a:solidFill>
                  <a:schemeClr val="tx1"/>
                </a:solidFill>
              </a:rPr>
              <a:pPr>
                <a:spcBef>
                  <a:spcPct val="0"/>
                </a:spcBef>
                <a:buClrTx/>
                <a:buFontTx/>
                <a:buNone/>
              </a:pPr>
              <a:t>26</a:t>
            </a:fld>
            <a:endParaRPr lang="it-IT" altLang="it-IT" sz="1300" smtClean="0">
              <a:solidFill>
                <a:schemeClr val="tx1"/>
              </a:solidFill>
            </a:endParaRPr>
          </a:p>
        </p:txBody>
      </p:sp>
      <p:sp>
        <p:nvSpPr>
          <p:cNvPr id="49155" name="Rectangle 2"/>
          <p:cNvSpPr>
            <a:spLocks noGrp="1" noRot="1" noChangeAspect="1" noChangeArrowheads="1" noTextEdit="1"/>
          </p:cNvSpPr>
          <p:nvPr>
            <p:ph type="sldImg"/>
          </p:nvPr>
        </p:nvSpPr>
        <p:spPr>
          <a:xfrm>
            <a:off x="992188" y="768350"/>
            <a:ext cx="5114925" cy="3836988"/>
          </a:xfrm>
          <a:ln/>
        </p:spPr>
      </p:sp>
      <p:sp>
        <p:nvSpPr>
          <p:cNvPr id="49156" name="Rectangle 3"/>
          <p:cNvSpPr>
            <a:spLocks noGrp="1" noChangeArrowheads="1"/>
          </p:cNvSpPr>
          <p:nvPr>
            <p:ph type="body" idx="1"/>
          </p:nvPr>
        </p:nvSpPr>
        <p:spPr>
          <a:xfrm>
            <a:off x="946150" y="4860925"/>
            <a:ext cx="5207000" cy="4605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it-IT" altLang="it-IT" smtClean="0">
              <a:latin typeface="Times New Roman" panose="02020603050405020304" pitchFamily="18" charset="0"/>
            </a:endParaRPr>
          </a:p>
        </p:txBody>
      </p:sp>
    </p:spTree>
    <p:extLst>
      <p:ext uri="{BB962C8B-B14F-4D97-AF65-F5344CB8AC3E}">
        <p14:creationId xmlns:p14="http://schemas.microsoft.com/office/powerpoint/2010/main" val="18272212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02"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8563C6F5-1AB1-4B51-BDE7-C1E5D02BBBDE}" type="slidenum">
              <a:rPr lang="it-IT" altLang="it-IT" sz="1300" smtClean="0"/>
              <a:pPr>
                <a:spcBef>
                  <a:spcPct val="0"/>
                </a:spcBef>
                <a:buClrTx/>
                <a:buFontTx/>
                <a:buNone/>
              </a:pPr>
              <a:t>27</a:t>
            </a:fld>
            <a:endParaRPr lang="it-IT" altLang="it-IT" sz="1300" smtClean="0"/>
          </a:p>
        </p:txBody>
      </p:sp>
      <p:sp>
        <p:nvSpPr>
          <p:cNvPr id="51203" name="Text Box 1"/>
          <p:cNvSpPr txBox="1">
            <a:spLocks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9000" tIns="49680" rIns="99000" bIns="49680" anchor="b"/>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342A1F12-A414-4F42-B832-C5E86BA3176B}" type="slidenum">
              <a:rPr lang="it-IT" altLang="it-IT" sz="1300"/>
              <a:pPr algn="r" eaLnBrk="1" hangingPunct="1">
                <a:spcBef>
                  <a:spcPct val="0"/>
                </a:spcBef>
                <a:buClrTx/>
                <a:buFontTx/>
                <a:buNone/>
              </a:pPr>
              <a:t>27</a:t>
            </a:fld>
            <a:endParaRPr lang="it-IT" altLang="it-IT" sz="1300"/>
          </a:p>
        </p:txBody>
      </p:sp>
      <p:sp>
        <p:nvSpPr>
          <p:cNvPr id="51204" name="Rectangle 2"/>
          <p:cNvSpPr>
            <a:spLocks noGrp="1" noRot="1" noChangeAspect="1" noChangeArrowheads="1" noTextEdit="1"/>
          </p:cNvSpPr>
          <p:nvPr>
            <p:ph type="sldImg"/>
          </p:nvPr>
        </p:nvSpPr>
        <p:spPr>
          <a:xfrm>
            <a:off x="992188" y="768350"/>
            <a:ext cx="5114925" cy="3836988"/>
          </a:xfrm>
          <a:solidFill>
            <a:srgbClr val="FFFFFF"/>
          </a:solidFill>
          <a:ln/>
        </p:spPr>
      </p:sp>
      <p:sp>
        <p:nvSpPr>
          <p:cNvPr id="51205" name="Rectangle 3"/>
          <p:cNvSpPr>
            <a:spLocks noGrp="1" noChangeArrowheads="1"/>
          </p:cNvSpPr>
          <p:nvPr>
            <p:ph type="body" idx="1"/>
          </p:nvPr>
        </p:nvSpPr>
        <p:spPr>
          <a:xfrm>
            <a:off x="946150" y="4860925"/>
            <a:ext cx="5207000" cy="4605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tLang="it-IT" smtClean="0">
              <a:latin typeface="Times New Roman" panose="02020603050405020304" pitchFamily="18" charset="0"/>
              <a:ea typeface="DejaVu Sans" charset="0"/>
              <a:cs typeface="DejaVu Sans" charset="0"/>
            </a:endParaRPr>
          </a:p>
        </p:txBody>
      </p:sp>
    </p:spTree>
    <p:extLst>
      <p:ext uri="{BB962C8B-B14F-4D97-AF65-F5344CB8AC3E}">
        <p14:creationId xmlns:p14="http://schemas.microsoft.com/office/powerpoint/2010/main" val="40440769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50"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22059570-55C6-43A5-883B-1E4E3607C494}" type="slidenum">
              <a:rPr lang="it-IT" altLang="it-IT" sz="1300" smtClean="0">
                <a:solidFill>
                  <a:schemeClr val="tx1"/>
                </a:solidFill>
              </a:rPr>
              <a:pPr>
                <a:spcBef>
                  <a:spcPct val="0"/>
                </a:spcBef>
                <a:buClrTx/>
                <a:buFontTx/>
                <a:buNone/>
              </a:pPr>
              <a:t>28</a:t>
            </a:fld>
            <a:endParaRPr lang="it-IT" altLang="it-IT" sz="1300" smtClean="0">
              <a:solidFill>
                <a:schemeClr val="tx1"/>
              </a:solidFill>
            </a:endParaRPr>
          </a:p>
        </p:txBody>
      </p:sp>
      <p:sp>
        <p:nvSpPr>
          <p:cNvPr id="53251" name="Rectangle 2"/>
          <p:cNvSpPr>
            <a:spLocks noGrp="1" noRot="1" noChangeAspect="1" noChangeArrowheads="1" noTextEdit="1"/>
          </p:cNvSpPr>
          <p:nvPr>
            <p:ph type="sldImg"/>
          </p:nvPr>
        </p:nvSpPr>
        <p:spPr>
          <a:xfrm>
            <a:off x="992188" y="768350"/>
            <a:ext cx="5114925" cy="3836988"/>
          </a:xfrm>
          <a:ln/>
        </p:spPr>
      </p:sp>
      <p:sp>
        <p:nvSpPr>
          <p:cNvPr id="53252" name="Rectangle 3"/>
          <p:cNvSpPr>
            <a:spLocks noGrp="1" noChangeArrowheads="1"/>
          </p:cNvSpPr>
          <p:nvPr>
            <p:ph type="body" idx="1"/>
          </p:nvPr>
        </p:nvSpPr>
        <p:spPr>
          <a:xfrm>
            <a:off x="946150" y="4860925"/>
            <a:ext cx="5207000" cy="4605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it-IT" altLang="it-IT" smtClean="0">
              <a:latin typeface="Times New Roman" panose="02020603050405020304" pitchFamily="18" charset="0"/>
            </a:endParaRPr>
          </a:p>
        </p:txBody>
      </p:sp>
    </p:spTree>
    <p:extLst>
      <p:ext uri="{BB962C8B-B14F-4D97-AF65-F5344CB8AC3E}">
        <p14:creationId xmlns:p14="http://schemas.microsoft.com/office/powerpoint/2010/main" val="23360775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5298"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659FE088-6DD6-4ACE-A5C8-F386013093D3}" type="slidenum">
              <a:rPr lang="it-IT" altLang="it-IT" sz="1300" smtClean="0"/>
              <a:pPr>
                <a:spcBef>
                  <a:spcPct val="0"/>
                </a:spcBef>
                <a:buClrTx/>
                <a:buFontTx/>
                <a:buNone/>
              </a:pPr>
              <a:t>29</a:t>
            </a:fld>
            <a:endParaRPr lang="it-IT" altLang="it-IT" sz="1300" smtClean="0"/>
          </a:p>
        </p:txBody>
      </p:sp>
      <p:sp>
        <p:nvSpPr>
          <p:cNvPr id="55299" name="Text Box 1"/>
          <p:cNvSpPr txBox="1">
            <a:spLocks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9000" tIns="49680" rIns="99000" bIns="49680" anchor="b"/>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DDD89251-F589-48DB-A14F-0F6121B565BE}" type="slidenum">
              <a:rPr lang="it-IT" altLang="it-IT" sz="1300"/>
              <a:pPr algn="r" eaLnBrk="1" hangingPunct="1">
                <a:spcBef>
                  <a:spcPct val="0"/>
                </a:spcBef>
                <a:buClrTx/>
                <a:buFontTx/>
                <a:buNone/>
              </a:pPr>
              <a:t>29</a:t>
            </a:fld>
            <a:endParaRPr lang="it-IT" altLang="it-IT" sz="1300"/>
          </a:p>
        </p:txBody>
      </p:sp>
      <p:sp>
        <p:nvSpPr>
          <p:cNvPr id="55300" name="Rectangle 2"/>
          <p:cNvSpPr>
            <a:spLocks noGrp="1" noRot="1" noChangeAspect="1" noChangeArrowheads="1" noTextEdit="1"/>
          </p:cNvSpPr>
          <p:nvPr>
            <p:ph type="sldImg"/>
          </p:nvPr>
        </p:nvSpPr>
        <p:spPr>
          <a:xfrm>
            <a:off x="992188" y="768350"/>
            <a:ext cx="5114925" cy="3836988"/>
          </a:xfrm>
          <a:solidFill>
            <a:srgbClr val="FFFFFF"/>
          </a:solidFill>
          <a:ln/>
        </p:spPr>
      </p:sp>
      <p:sp>
        <p:nvSpPr>
          <p:cNvPr id="55301" name="Rectangle 3"/>
          <p:cNvSpPr>
            <a:spLocks noGrp="1" noChangeArrowheads="1"/>
          </p:cNvSpPr>
          <p:nvPr>
            <p:ph type="body" idx="1"/>
          </p:nvPr>
        </p:nvSpPr>
        <p:spPr>
          <a:xfrm>
            <a:off x="946150" y="4860925"/>
            <a:ext cx="5207000" cy="4605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tLang="it-IT" smtClean="0">
              <a:latin typeface="Times New Roman" panose="02020603050405020304" pitchFamily="18" charset="0"/>
              <a:ea typeface="DejaVu Sans" charset="0"/>
              <a:cs typeface="DejaVu Sans" charset="0"/>
            </a:endParaRPr>
          </a:p>
        </p:txBody>
      </p:sp>
    </p:spTree>
    <p:extLst>
      <p:ext uri="{BB962C8B-B14F-4D97-AF65-F5344CB8AC3E}">
        <p14:creationId xmlns:p14="http://schemas.microsoft.com/office/powerpoint/2010/main" val="10779294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7346"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6505679D-4D5F-4557-B2FA-67ED5028C5E0}" type="slidenum">
              <a:rPr lang="it-IT" altLang="it-IT" sz="1300" smtClean="0"/>
              <a:pPr>
                <a:spcBef>
                  <a:spcPct val="0"/>
                </a:spcBef>
                <a:buClrTx/>
                <a:buFontTx/>
                <a:buNone/>
              </a:pPr>
              <a:t>30</a:t>
            </a:fld>
            <a:endParaRPr lang="it-IT" altLang="it-IT" sz="1300" smtClean="0"/>
          </a:p>
        </p:txBody>
      </p:sp>
      <p:sp>
        <p:nvSpPr>
          <p:cNvPr id="57347" name="Text Box 1"/>
          <p:cNvSpPr txBox="1">
            <a:spLocks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9000" tIns="49680" rIns="99000" bIns="49680" anchor="b"/>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A4E67F37-05FC-4013-B492-FCD4E9C016C2}" type="slidenum">
              <a:rPr lang="it-IT" altLang="it-IT" sz="1300"/>
              <a:pPr algn="r" eaLnBrk="1" hangingPunct="1">
                <a:spcBef>
                  <a:spcPct val="0"/>
                </a:spcBef>
                <a:buClrTx/>
                <a:buFontTx/>
                <a:buNone/>
              </a:pPr>
              <a:t>30</a:t>
            </a:fld>
            <a:endParaRPr lang="it-IT" altLang="it-IT" sz="1300"/>
          </a:p>
        </p:txBody>
      </p:sp>
      <p:sp>
        <p:nvSpPr>
          <p:cNvPr id="57348" name="Rectangle 2"/>
          <p:cNvSpPr>
            <a:spLocks noGrp="1" noRot="1" noChangeAspect="1" noChangeArrowheads="1" noTextEdit="1"/>
          </p:cNvSpPr>
          <p:nvPr>
            <p:ph type="sldImg"/>
          </p:nvPr>
        </p:nvSpPr>
        <p:spPr>
          <a:xfrm>
            <a:off x="992188" y="768350"/>
            <a:ext cx="5114925" cy="3836988"/>
          </a:xfrm>
          <a:solidFill>
            <a:srgbClr val="FFFFFF"/>
          </a:solidFill>
          <a:ln/>
        </p:spPr>
      </p:sp>
      <p:sp>
        <p:nvSpPr>
          <p:cNvPr id="57349" name="Rectangle 3"/>
          <p:cNvSpPr>
            <a:spLocks noGrp="1" noChangeArrowheads="1"/>
          </p:cNvSpPr>
          <p:nvPr>
            <p:ph type="body" idx="1"/>
          </p:nvPr>
        </p:nvSpPr>
        <p:spPr>
          <a:xfrm>
            <a:off x="946150" y="4860925"/>
            <a:ext cx="5207000" cy="4605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tLang="it-IT" smtClean="0">
              <a:latin typeface="Times New Roman" panose="02020603050405020304" pitchFamily="18" charset="0"/>
              <a:ea typeface="DejaVu Sans" charset="0"/>
              <a:cs typeface="DejaVu Sans" charset="0"/>
            </a:endParaRPr>
          </a:p>
        </p:txBody>
      </p:sp>
    </p:spTree>
    <p:extLst>
      <p:ext uri="{BB962C8B-B14F-4D97-AF65-F5344CB8AC3E}">
        <p14:creationId xmlns:p14="http://schemas.microsoft.com/office/powerpoint/2010/main" val="21670292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9394"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9DF8F41F-CB3A-4613-AAC4-14ADA1197364}" type="slidenum">
              <a:rPr lang="it-IT" altLang="it-IT" sz="1300" smtClean="0"/>
              <a:pPr>
                <a:spcBef>
                  <a:spcPct val="0"/>
                </a:spcBef>
                <a:buClrTx/>
                <a:buFontTx/>
                <a:buNone/>
              </a:pPr>
              <a:t>31</a:t>
            </a:fld>
            <a:endParaRPr lang="it-IT" altLang="it-IT" sz="1300" smtClean="0"/>
          </a:p>
        </p:txBody>
      </p:sp>
      <p:sp>
        <p:nvSpPr>
          <p:cNvPr id="59395" name="Text Box 1"/>
          <p:cNvSpPr txBox="1">
            <a:spLocks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9000" tIns="49680" rIns="99000" bIns="49680" anchor="b"/>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64D9457F-8572-4C42-AA08-519CC4A4F367}" type="slidenum">
              <a:rPr lang="it-IT" altLang="it-IT" sz="1300"/>
              <a:pPr algn="r" eaLnBrk="1" hangingPunct="1">
                <a:spcBef>
                  <a:spcPct val="0"/>
                </a:spcBef>
                <a:buClrTx/>
                <a:buFontTx/>
                <a:buNone/>
              </a:pPr>
              <a:t>31</a:t>
            </a:fld>
            <a:endParaRPr lang="it-IT" altLang="it-IT" sz="1300"/>
          </a:p>
        </p:txBody>
      </p:sp>
      <p:sp>
        <p:nvSpPr>
          <p:cNvPr id="59396" name="Rectangle 2"/>
          <p:cNvSpPr>
            <a:spLocks noGrp="1" noRot="1" noChangeAspect="1" noChangeArrowheads="1" noTextEdit="1"/>
          </p:cNvSpPr>
          <p:nvPr>
            <p:ph type="sldImg"/>
          </p:nvPr>
        </p:nvSpPr>
        <p:spPr>
          <a:xfrm>
            <a:off x="992188" y="768350"/>
            <a:ext cx="5114925" cy="3836988"/>
          </a:xfrm>
          <a:solidFill>
            <a:srgbClr val="FFFFFF"/>
          </a:solidFill>
          <a:ln/>
        </p:spPr>
      </p:sp>
      <p:sp>
        <p:nvSpPr>
          <p:cNvPr id="59397" name="Rectangle 3"/>
          <p:cNvSpPr>
            <a:spLocks noGrp="1" noChangeArrowheads="1"/>
          </p:cNvSpPr>
          <p:nvPr>
            <p:ph type="body" idx="1"/>
          </p:nvPr>
        </p:nvSpPr>
        <p:spPr>
          <a:xfrm>
            <a:off x="946150" y="4860925"/>
            <a:ext cx="5207000" cy="4605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tLang="it-IT" smtClean="0">
              <a:latin typeface="Times New Roman" panose="02020603050405020304" pitchFamily="18" charset="0"/>
              <a:ea typeface="DejaVu Sans" charset="0"/>
              <a:cs typeface="DejaVu Sans" charset="0"/>
            </a:endParaRPr>
          </a:p>
        </p:txBody>
      </p:sp>
    </p:spTree>
    <p:extLst>
      <p:ext uri="{BB962C8B-B14F-4D97-AF65-F5344CB8AC3E}">
        <p14:creationId xmlns:p14="http://schemas.microsoft.com/office/powerpoint/2010/main" val="33226235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42"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68A9D66E-E944-43D3-9C72-02B30E9C1F9F}" type="slidenum">
              <a:rPr lang="it-IT" altLang="it-IT" sz="1300" smtClean="0"/>
              <a:pPr>
                <a:spcBef>
                  <a:spcPct val="0"/>
                </a:spcBef>
                <a:buClrTx/>
                <a:buFontTx/>
                <a:buNone/>
              </a:pPr>
              <a:t>32</a:t>
            </a:fld>
            <a:endParaRPr lang="it-IT" altLang="it-IT" sz="1300" smtClean="0"/>
          </a:p>
        </p:txBody>
      </p:sp>
      <p:sp>
        <p:nvSpPr>
          <p:cNvPr id="61443" name="Text Box 1"/>
          <p:cNvSpPr txBox="1">
            <a:spLocks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9000" tIns="49680" rIns="99000" bIns="49680" anchor="b"/>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30736F11-DCCD-4978-A94F-569793538ECA}" type="slidenum">
              <a:rPr lang="it-IT" altLang="it-IT" sz="1300"/>
              <a:pPr algn="r" eaLnBrk="1" hangingPunct="1">
                <a:spcBef>
                  <a:spcPct val="0"/>
                </a:spcBef>
                <a:buClrTx/>
                <a:buFontTx/>
                <a:buNone/>
              </a:pPr>
              <a:t>32</a:t>
            </a:fld>
            <a:endParaRPr lang="it-IT" altLang="it-IT" sz="1300"/>
          </a:p>
        </p:txBody>
      </p:sp>
      <p:sp>
        <p:nvSpPr>
          <p:cNvPr id="61444" name="Rectangle 2"/>
          <p:cNvSpPr>
            <a:spLocks noGrp="1" noRot="1" noChangeAspect="1" noChangeArrowheads="1" noTextEdit="1"/>
          </p:cNvSpPr>
          <p:nvPr>
            <p:ph type="sldImg"/>
          </p:nvPr>
        </p:nvSpPr>
        <p:spPr>
          <a:xfrm>
            <a:off x="992188" y="768350"/>
            <a:ext cx="5114925" cy="3836988"/>
          </a:xfrm>
          <a:solidFill>
            <a:srgbClr val="FFFFFF"/>
          </a:solidFill>
          <a:ln/>
        </p:spPr>
      </p:sp>
      <p:sp>
        <p:nvSpPr>
          <p:cNvPr id="61445" name="Rectangle 3"/>
          <p:cNvSpPr>
            <a:spLocks noGrp="1" noChangeArrowheads="1"/>
          </p:cNvSpPr>
          <p:nvPr>
            <p:ph type="body" idx="1"/>
          </p:nvPr>
        </p:nvSpPr>
        <p:spPr>
          <a:xfrm>
            <a:off x="946150" y="4860925"/>
            <a:ext cx="5207000" cy="4605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tLang="it-IT" smtClean="0">
              <a:latin typeface="Times New Roman" panose="02020603050405020304" pitchFamily="18" charset="0"/>
              <a:ea typeface="DejaVu Sans" charset="0"/>
              <a:cs typeface="DejaVu Sans" charset="0"/>
            </a:endParaRPr>
          </a:p>
        </p:txBody>
      </p:sp>
    </p:spTree>
    <p:extLst>
      <p:ext uri="{BB962C8B-B14F-4D97-AF65-F5344CB8AC3E}">
        <p14:creationId xmlns:p14="http://schemas.microsoft.com/office/powerpoint/2010/main" val="13579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3490"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D1FBED6A-CA89-47D8-88D7-BC0861A02310}" type="slidenum">
              <a:rPr lang="it-IT" altLang="it-IT" sz="1300" smtClean="0"/>
              <a:pPr>
                <a:spcBef>
                  <a:spcPct val="0"/>
                </a:spcBef>
                <a:buClrTx/>
                <a:buFontTx/>
                <a:buNone/>
              </a:pPr>
              <a:t>33</a:t>
            </a:fld>
            <a:endParaRPr lang="it-IT" altLang="it-IT" sz="1300" smtClean="0"/>
          </a:p>
        </p:txBody>
      </p:sp>
      <p:sp>
        <p:nvSpPr>
          <p:cNvPr id="63491" name="Text Box 1"/>
          <p:cNvSpPr txBox="1">
            <a:spLocks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9000" tIns="49680" rIns="99000" bIns="49680" anchor="b"/>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254FADDE-078F-4EFC-BA1D-7D01A90AE58B}" type="slidenum">
              <a:rPr lang="it-IT" altLang="it-IT" sz="1300"/>
              <a:pPr algn="r" eaLnBrk="1" hangingPunct="1">
                <a:spcBef>
                  <a:spcPct val="0"/>
                </a:spcBef>
                <a:buClrTx/>
                <a:buFontTx/>
                <a:buNone/>
              </a:pPr>
              <a:t>33</a:t>
            </a:fld>
            <a:endParaRPr lang="it-IT" altLang="it-IT" sz="1300"/>
          </a:p>
        </p:txBody>
      </p:sp>
      <p:sp>
        <p:nvSpPr>
          <p:cNvPr id="63492" name="Rectangle 2"/>
          <p:cNvSpPr>
            <a:spLocks noGrp="1" noRot="1" noChangeAspect="1" noChangeArrowheads="1" noTextEdit="1"/>
          </p:cNvSpPr>
          <p:nvPr>
            <p:ph type="sldImg"/>
          </p:nvPr>
        </p:nvSpPr>
        <p:spPr>
          <a:xfrm>
            <a:off x="992188" y="768350"/>
            <a:ext cx="5114925" cy="3836988"/>
          </a:xfrm>
          <a:solidFill>
            <a:srgbClr val="FFFFFF"/>
          </a:solidFill>
          <a:ln/>
        </p:spPr>
      </p:sp>
      <p:sp>
        <p:nvSpPr>
          <p:cNvPr id="63493" name="Rectangle 3"/>
          <p:cNvSpPr>
            <a:spLocks noGrp="1" noChangeArrowheads="1"/>
          </p:cNvSpPr>
          <p:nvPr>
            <p:ph type="body" idx="1"/>
          </p:nvPr>
        </p:nvSpPr>
        <p:spPr>
          <a:xfrm>
            <a:off x="946150" y="4860925"/>
            <a:ext cx="5207000" cy="4605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tLang="it-IT" smtClean="0">
              <a:latin typeface="Times New Roman" panose="02020603050405020304" pitchFamily="18" charset="0"/>
              <a:ea typeface="DejaVu Sans" charset="0"/>
              <a:cs typeface="DejaVu Sans" charset="0"/>
            </a:endParaRPr>
          </a:p>
        </p:txBody>
      </p:sp>
    </p:spTree>
    <p:extLst>
      <p:ext uri="{BB962C8B-B14F-4D97-AF65-F5344CB8AC3E}">
        <p14:creationId xmlns:p14="http://schemas.microsoft.com/office/powerpoint/2010/main" val="21893515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a:xfrm>
            <a:off x="992188" y="768350"/>
            <a:ext cx="5114925" cy="3836988"/>
          </a:xfrm>
          <a:ln/>
        </p:spPr>
      </p:sp>
      <p:sp>
        <p:nvSpPr>
          <p:cNvPr id="92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smtClean="0">
              <a:latin typeface="Times New Roman" panose="02020603050405020304" pitchFamily="18" charset="0"/>
            </a:endParaRPr>
          </a:p>
        </p:txBody>
      </p:sp>
      <p:sp>
        <p:nvSpPr>
          <p:cNvPr id="9220" name="Slide Number Placeholder 3"/>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55D64A9B-046F-466A-9976-9FC9824FE93E}" type="slidenum">
              <a:rPr lang="it-IT" altLang="it-IT" sz="1300" b="0" smtClean="0">
                <a:solidFill>
                  <a:schemeClr val="tx1"/>
                </a:solidFill>
              </a:rPr>
              <a:pPr>
                <a:spcBef>
                  <a:spcPct val="0"/>
                </a:spcBef>
                <a:buClrTx/>
                <a:buFontTx/>
                <a:buNone/>
              </a:pPr>
              <a:t>5</a:t>
            </a:fld>
            <a:endParaRPr lang="it-IT" altLang="it-IT" sz="1300" b="0" smtClean="0">
              <a:solidFill>
                <a:schemeClr val="tx1"/>
              </a:solidFill>
            </a:endParaRPr>
          </a:p>
        </p:txBody>
      </p:sp>
    </p:spTree>
    <p:extLst>
      <p:ext uri="{BB962C8B-B14F-4D97-AF65-F5344CB8AC3E}">
        <p14:creationId xmlns:p14="http://schemas.microsoft.com/office/powerpoint/2010/main" val="3081310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5538"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8908539A-E9B6-4D39-A62C-EC0950BE875B}" type="slidenum">
              <a:rPr lang="it-IT" altLang="it-IT" sz="1300" smtClean="0"/>
              <a:pPr>
                <a:spcBef>
                  <a:spcPct val="0"/>
                </a:spcBef>
                <a:buClrTx/>
                <a:buFontTx/>
                <a:buNone/>
              </a:pPr>
              <a:t>34</a:t>
            </a:fld>
            <a:endParaRPr lang="it-IT" altLang="it-IT" sz="1300" smtClean="0"/>
          </a:p>
        </p:txBody>
      </p:sp>
      <p:sp>
        <p:nvSpPr>
          <p:cNvPr id="65539" name="Text Box 1"/>
          <p:cNvSpPr txBox="1">
            <a:spLocks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9000" tIns="49680" rIns="99000" bIns="49680" anchor="b"/>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D92C3395-30C2-42A7-96A4-C6F9F147C507}" type="slidenum">
              <a:rPr lang="it-IT" altLang="it-IT" sz="1300"/>
              <a:pPr algn="r" eaLnBrk="1" hangingPunct="1">
                <a:spcBef>
                  <a:spcPct val="0"/>
                </a:spcBef>
                <a:buClrTx/>
                <a:buFontTx/>
                <a:buNone/>
              </a:pPr>
              <a:t>34</a:t>
            </a:fld>
            <a:endParaRPr lang="it-IT" altLang="it-IT" sz="1300"/>
          </a:p>
        </p:txBody>
      </p:sp>
      <p:sp>
        <p:nvSpPr>
          <p:cNvPr id="65540" name="Rectangle 2"/>
          <p:cNvSpPr>
            <a:spLocks noGrp="1" noRot="1" noChangeAspect="1" noChangeArrowheads="1" noTextEdit="1"/>
          </p:cNvSpPr>
          <p:nvPr>
            <p:ph type="sldImg"/>
          </p:nvPr>
        </p:nvSpPr>
        <p:spPr>
          <a:xfrm>
            <a:off x="992188" y="768350"/>
            <a:ext cx="5114925" cy="3836988"/>
          </a:xfrm>
          <a:solidFill>
            <a:srgbClr val="FFFFFF"/>
          </a:solidFill>
          <a:ln/>
        </p:spPr>
      </p:sp>
      <p:sp>
        <p:nvSpPr>
          <p:cNvPr id="65541" name="Rectangle 3"/>
          <p:cNvSpPr>
            <a:spLocks noGrp="1" noChangeArrowheads="1"/>
          </p:cNvSpPr>
          <p:nvPr>
            <p:ph type="body" idx="1"/>
          </p:nvPr>
        </p:nvSpPr>
        <p:spPr>
          <a:xfrm>
            <a:off x="946150" y="4860925"/>
            <a:ext cx="5207000" cy="4605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tLang="it-IT" smtClean="0">
              <a:latin typeface="Times New Roman" panose="02020603050405020304" pitchFamily="18" charset="0"/>
              <a:ea typeface="DejaVu Sans" charset="0"/>
              <a:cs typeface="DejaVu Sans" charset="0"/>
            </a:endParaRPr>
          </a:p>
        </p:txBody>
      </p:sp>
    </p:spTree>
    <p:extLst>
      <p:ext uri="{BB962C8B-B14F-4D97-AF65-F5344CB8AC3E}">
        <p14:creationId xmlns:p14="http://schemas.microsoft.com/office/powerpoint/2010/main" val="10976718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7586"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55CC3CC0-2907-4672-BC1E-7A4B27090B73}" type="slidenum">
              <a:rPr lang="it-IT" altLang="it-IT" sz="1300" smtClean="0"/>
              <a:pPr>
                <a:spcBef>
                  <a:spcPct val="0"/>
                </a:spcBef>
                <a:buClrTx/>
                <a:buFontTx/>
                <a:buNone/>
              </a:pPr>
              <a:t>35</a:t>
            </a:fld>
            <a:endParaRPr lang="it-IT" altLang="it-IT" sz="1300" smtClean="0"/>
          </a:p>
        </p:txBody>
      </p:sp>
      <p:sp>
        <p:nvSpPr>
          <p:cNvPr id="67587" name="Text Box 1"/>
          <p:cNvSpPr txBox="1">
            <a:spLocks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9000" tIns="49680" rIns="99000" bIns="49680" anchor="b"/>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0D23C687-0114-407C-84FE-F918F04FC58E}" type="slidenum">
              <a:rPr lang="it-IT" altLang="it-IT" sz="1300"/>
              <a:pPr algn="r" eaLnBrk="1" hangingPunct="1">
                <a:spcBef>
                  <a:spcPct val="0"/>
                </a:spcBef>
                <a:buClrTx/>
                <a:buFontTx/>
                <a:buNone/>
              </a:pPr>
              <a:t>35</a:t>
            </a:fld>
            <a:endParaRPr lang="it-IT" altLang="it-IT" sz="1300"/>
          </a:p>
        </p:txBody>
      </p:sp>
      <p:sp>
        <p:nvSpPr>
          <p:cNvPr id="67588" name="Rectangle 2"/>
          <p:cNvSpPr>
            <a:spLocks noGrp="1" noRot="1" noChangeAspect="1" noChangeArrowheads="1" noTextEdit="1"/>
          </p:cNvSpPr>
          <p:nvPr>
            <p:ph type="sldImg"/>
          </p:nvPr>
        </p:nvSpPr>
        <p:spPr>
          <a:xfrm>
            <a:off x="992188" y="768350"/>
            <a:ext cx="5114925" cy="3836988"/>
          </a:xfrm>
          <a:solidFill>
            <a:srgbClr val="FFFFFF"/>
          </a:solidFill>
          <a:ln/>
        </p:spPr>
      </p:sp>
      <p:sp>
        <p:nvSpPr>
          <p:cNvPr id="67589" name="Rectangle 3"/>
          <p:cNvSpPr>
            <a:spLocks noGrp="1" noChangeArrowheads="1"/>
          </p:cNvSpPr>
          <p:nvPr>
            <p:ph type="body" idx="1"/>
          </p:nvPr>
        </p:nvSpPr>
        <p:spPr>
          <a:xfrm>
            <a:off x="946150" y="4860925"/>
            <a:ext cx="5207000" cy="4605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tLang="it-IT" dirty="0" smtClean="0">
              <a:latin typeface="Times New Roman" panose="02020603050405020304" pitchFamily="18" charset="0"/>
              <a:ea typeface="DejaVu Sans" charset="0"/>
              <a:cs typeface="DejaVu Sans" charset="0"/>
            </a:endParaRPr>
          </a:p>
        </p:txBody>
      </p:sp>
    </p:spTree>
    <p:extLst>
      <p:ext uri="{BB962C8B-B14F-4D97-AF65-F5344CB8AC3E}">
        <p14:creationId xmlns:p14="http://schemas.microsoft.com/office/powerpoint/2010/main" val="7494630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9634"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AF19F7BA-061F-4F2C-8914-C86E7DCFB04E}" type="slidenum">
              <a:rPr lang="it-IT" altLang="it-IT" sz="1300" smtClean="0"/>
              <a:pPr>
                <a:spcBef>
                  <a:spcPct val="0"/>
                </a:spcBef>
                <a:buClrTx/>
                <a:buFontTx/>
                <a:buNone/>
              </a:pPr>
              <a:t>36</a:t>
            </a:fld>
            <a:endParaRPr lang="it-IT" altLang="it-IT" sz="1300" smtClean="0"/>
          </a:p>
        </p:txBody>
      </p:sp>
      <p:sp>
        <p:nvSpPr>
          <p:cNvPr id="69635" name="Text Box 1"/>
          <p:cNvSpPr txBox="1">
            <a:spLocks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9000" tIns="49680" rIns="99000" bIns="49680" anchor="b"/>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94B8AE8F-7651-478A-A360-11D1AF7A4270}" type="slidenum">
              <a:rPr lang="it-IT" altLang="it-IT" sz="1300"/>
              <a:pPr algn="r" eaLnBrk="1" hangingPunct="1">
                <a:spcBef>
                  <a:spcPct val="0"/>
                </a:spcBef>
                <a:buClrTx/>
                <a:buFontTx/>
                <a:buNone/>
              </a:pPr>
              <a:t>36</a:t>
            </a:fld>
            <a:endParaRPr lang="it-IT" altLang="it-IT" sz="1300"/>
          </a:p>
        </p:txBody>
      </p:sp>
      <p:sp>
        <p:nvSpPr>
          <p:cNvPr id="69636" name="Rectangle 2"/>
          <p:cNvSpPr>
            <a:spLocks noGrp="1" noRot="1" noChangeAspect="1" noChangeArrowheads="1" noTextEdit="1"/>
          </p:cNvSpPr>
          <p:nvPr>
            <p:ph type="sldImg"/>
          </p:nvPr>
        </p:nvSpPr>
        <p:spPr>
          <a:xfrm>
            <a:off x="992188" y="768350"/>
            <a:ext cx="5114925" cy="3836988"/>
          </a:xfrm>
          <a:solidFill>
            <a:srgbClr val="FFFFFF"/>
          </a:solidFill>
          <a:ln/>
        </p:spPr>
      </p:sp>
      <p:sp>
        <p:nvSpPr>
          <p:cNvPr id="69637" name="Rectangle 3"/>
          <p:cNvSpPr>
            <a:spLocks noGrp="1" noChangeArrowheads="1"/>
          </p:cNvSpPr>
          <p:nvPr>
            <p:ph type="body" idx="1"/>
          </p:nvPr>
        </p:nvSpPr>
        <p:spPr>
          <a:xfrm>
            <a:off x="946150" y="4860925"/>
            <a:ext cx="5207000" cy="4605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tLang="it-IT" smtClean="0">
              <a:latin typeface="Times New Roman" panose="02020603050405020304" pitchFamily="18" charset="0"/>
              <a:ea typeface="DejaVu Sans" charset="0"/>
              <a:cs typeface="DejaVu Sans" charset="0"/>
            </a:endParaRPr>
          </a:p>
        </p:txBody>
      </p:sp>
    </p:spTree>
    <p:extLst>
      <p:ext uri="{BB962C8B-B14F-4D97-AF65-F5344CB8AC3E}">
        <p14:creationId xmlns:p14="http://schemas.microsoft.com/office/powerpoint/2010/main" val="1203457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BDF1A3E6-B2D8-45C0-A47E-1804C6AD1BD7}" type="slidenum">
              <a:rPr lang="it-IT" altLang="it-IT" sz="1300" smtClean="0">
                <a:solidFill>
                  <a:schemeClr val="tx1"/>
                </a:solidFill>
              </a:rPr>
              <a:pPr>
                <a:spcBef>
                  <a:spcPct val="0"/>
                </a:spcBef>
                <a:buClrTx/>
                <a:buFontTx/>
                <a:buNone/>
              </a:pPr>
              <a:t>37</a:t>
            </a:fld>
            <a:endParaRPr lang="it-IT" altLang="it-IT" sz="1300" smtClean="0">
              <a:solidFill>
                <a:schemeClr val="tx1"/>
              </a:solidFill>
            </a:endParaRPr>
          </a:p>
        </p:txBody>
      </p:sp>
      <p:sp>
        <p:nvSpPr>
          <p:cNvPr id="71683" name="Rectangle 2"/>
          <p:cNvSpPr>
            <a:spLocks noGrp="1" noRot="1" noChangeAspect="1" noChangeArrowheads="1" noTextEdit="1"/>
          </p:cNvSpPr>
          <p:nvPr>
            <p:ph type="sldImg"/>
          </p:nvPr>
        </p:nvSpPr>
        <p:spPr>
          <a:xfrm>
            <a:off x="992188" y="768350"/>
            <a:ext cx="5114925" cy="3836988"/>
          </a:xfrm>
          <a:ln/>
        </p:spPr>
      </p:sp>
      <p:sp>
        <p:nvSpPr>
          <p:cNvPr id="71684" name="Rectangle 3"/>
          <p:cNvSpPr>
            <a:spLocks noGrp="1" noChangeArrowheads="1"/>
          </p:cNvSpPr>
          <p:nvPr>
            <p:ph type="body" idx="1"/>
          </p:nvPr>
        </p:nvSpPr>
        <p:spPr>
          <a:xfrm>
            <a:off x="946150" y="4860925"/>
            <a:ext cx="5207000" cy="4605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it-IT" altLang="it-IT" smtClean="0">
              <a:latin typeface="Times New Roman" panose="02020603050405020304" pitchFamily="18" charset="0"/>
            </a:endParaRPr>
          </a:p>
        </p:txBody>
      </p:sp>
    </p:spTree>
    <p:extLst>
      <p:ext uri="{BB962C8B-B14F-4D97-AF65-F5344CB8AC3E}">
        <p14:creationId xmlns:p14="http://schemas.microsoft.com/office/powerpoint/2010/main" val="236806593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D405BA66-F68A-4879-BEEB-D9B24A2226EF}" type="slidenum">
              <a:rPr lang="it-IT" altLang="it-IT" sz="1300" smtClean="0">
                <a:solidFill>
                  <a:schemeClr val="tx1"/>
                </a:solidFill>
              </a:rPr>
              <a:pPr>
                <a:spcBef>
                  <a:spcPct val="0"/>
                </a:spcBef>
                <a:buClrTx/>
                <a:buFontTx/>
                <a:buNone/>
              </a:pPr>
              <a:t>38</a:t>
            </a:fld>
            <a:endParaRPr lang="it-IT" altLang="it-IT" sz="1300" smtClean="0">
              <a:solidFill>
                <a:schemeClr val="tx1"/>
              </a:solidFill>
            </a:endParaRPr>
          </a:p>
        </p:txBody>
      </p:sp>
      <p:sp>
        <p:nvSpPr>
          <p:cNvPr id="73731" name="Rectangle 2"/>
          <p:cNvSpPr>
            <a:spLocks noGrp="1" noRot="1" noChangeAspect="1" noChangeArrowheads="1" noTextEdit="1"/>
          </p:cNvSpPr>
          <p:nvPr>
            <p:ph type="sldImg"/>
          </p:nvPr>
        </p:nvSpPr>
        <p:spPr>
          <a:xfrm>
            <a:off x="992188" y="768350"/>
            <a:ext cx="5114925" cy="3836988"/>
          </a:xfrm>
          <a:ln/>
        </p:spPr>
      </p:sp>
      <p:sp>
        <p:nvSpPr>
          <p:cNvPr id="73732" name="Rectangle 3"/>
          <p:cNvSpPr>
            <a:spLocks noGrp="1" noChangeArrowheads="1"/>
          </p:cNvSpPr>
          <p:nvPr>
            <p:ph type="body" idx="1"/>
          </p:nvPr>
        </p:nvSpPr>
        <p:spPr>
          <a:xfrm>
            <a:off x="946150" y="4860925"/>
            <a:ext cx="5207000" cy="4605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latin typeface="Times New Roman" panose="02020603050405020304" pitchFamily="18" charset="0"/>
            </a:endParaRPr>
          </a:p>
        </p:txBody>
      </p:sp>
    </p:spTree>
    <p:extLst>
      <p:ext uri="{BB962C8B-B14F-4D97-AF65-F5344CB8AC3E}">
        <p14:creationId xmlns:p14="http://schemas.microsoft.com/office/powerpoint/2010/main" val="346705042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5778"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C1BE8DD5-DFB4-4F58-BD10-BABD74D2932D}" type="slidenum">
              <a:rPr lang="it-IT" altLang="it-IT" sz="1300" smtClean="0">
                <a:solidFill>
                  <a:schemeClr val="tx1"/>
                </a:solidFill>
              </a:rPr>
              <a:pPr>
                <a:spcBef>
                  <a:spcPct val="0"/>
                </a:spcBef>
                <a:buClrTx/>
                <a:buFontTx/>
                <a:buNone/>
              </a:pPr>
              <a:t>39</a:t>
            </a:fld>
            <a:endParaRPr lang="it-IT" altLang="it-IT" sz="1300" smtClean="0">
              <a:solidFill>
                <a:schemeClr val="tx1"/>
              </a:solidFill>
            </a:endParaRPr>
          </a:p>
        </p:txBody>
      </p:sp>
      <p:sp>
        <p:nvSpPr>
          <p:cNvPr id="75779" name="Rectangle 2"/>
          <p:cNvSpPr>
            <a:spLocks noGrp="1" noRot="1" noChangeAspect="1" noChangeArrowheads="1" noTextEdit="1"/>
          </p:cNvSpPr>
          <p:nvPr>
            <p:ph type="sldImg"/>
          </p:nvPr>
        </p:nvSpPr>
        <p:spPr>
          <a:xfrm>
            <a:off x="992188" y="768350"/>
            <a:ext cx="5114925" cy="3836988"/>
          </a:xfrm>
          <a:ln/>
        </p:spPr>
      </p:sp>
      <p:sp>
        <p:nvSpPr>
          <p:cNvPr id="75780" name="Rectangle 3"/>
          <p:cNvSpPr>
            <a:spLocks noGrp="1" noChangeArrowheads="1"/>
          </p:cNvSpPr>
          <p:nvPr>
            <p:ph type="body" idx="1"/>
          </p:nvPr>
        </p:nvSpPr>
        <p:spPr>
          <a:xfrm>
            <a:off x="946150" y="4860925"/>
            <a:ext cx="5207000" cy="4605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it-IT" altLang="it-IT" smtClean="0">
              <a:latin typeface="Times New Roman" panose="02020603050405020304" pitchFamily="18" charset="0"/>
            </a:endParaRPr>
          </a:p>
        </p:txBody>
      </p:sp>
    </p:spTree>
    <p:extLst>
      <p:ext uri="{BB962C8B-B14F-4D97-AF65-F5344CB8AC3E}">
        <p14:creationId xmlns:p14="http://schemas.microsoft.com/office/powerpoint/2010/main" val="78010663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7826"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10B2AB9C-615C-47BE-8524-94505B513F48}" type="slidenum">
              <a:rPr lang="it-IT" altLang="it-IT" sz="1300" smtClean="0">
                <a:solidFill>
                  <a:schemeClr val="tx1"/>
                </a:solidFill>
              </a:rPr>
              <a:pPr>
                <a:spcBef>
                  <a:spcPct val="0"/>
                </a:spcBef>
                <a:buClrTx/>
                <a:buFontTx/>
                <a:buNone/>
              </a:pPr>
              <a:t>40</a:t>
            </a:fld>
            <a:endParaRPr lang="it-IT" altLang="it-IT" sz="1300" smtClean="0">
              <a:solidFill>
                <a:schemeClr val="tx1"/>
              </a:solidFill>
            </a:endParaRPr>
          </a:p>
        </p:txBody>
      </p:sp>
      <p:sp>
        <p:nvSpPr>
          <p:cNvPr id="77827" name="Rectangle 2"/>
          <p:cNvSpPr>
            <a:spLocks noGrp="1" noRot="1" noChangeAspect="1" noChangeArrowheads="1" noTextEdit="1"/>
          </p:cNvSpPr>
          <p:nvPr>
            <p:ph type="sldImg"/>
          </p:nvPr>
        </p:nvSpPr>
        <p:spPr>
          <a:xfrm>
            <a:off x="992188" y="768350"/>
            <a:ext cx="5114925" cy="3836988"/>
          </a:xfrm>
          <a:ln/>
        </p:spPr>
      </p:sp>
      <p:sp>
        <p:nvSpPr>
          <p:cNvPr id="77828" name="Rectangle 3"/>
          <p:cNvSpPr>
            <a:spLocks noGrp="1" noChangeArrowheads="1"/>
          </p:cNvSpPr>
          <p:nvPr>
            <p:ph type="body" idx="1"/>
          </p:nvPr>
        </p:nvSpPr>
        <p:spPr>
          <a:xfrm>
            <a:off x="946150" y="4860925"/>
            <a:ext cx="5207000" cy="4605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it-IT" altLang="it-IT" smtClean="0">
              <a:latin typeface="Times New Roman" panose="02020603050405020304" pitchFamily="18" charset="0"/>
            </a:endParaRPr>
          </a:p>
        </p:txBody>
      </p:sp>
    </p:spTree>
    <p:extLst>
      <p:ext uri="{BB962C8B-B14F-4D97-AF65-F5344CB8AC3E}">
        <p14:creationId xmlns:p14="http://schemas.microsoft.com/office/powerpoint/2010/main" val="87678511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9874"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42BCC8EF-80F8-4406-9174-1AEDC74FD809}" type="slidenum">
              <a:rPr lang="it-IT" altLang="it-IT" sz="1300" smtClean="0">
                <a:solidFill>
                  <a:schemeClr val="tx1"/>
                </a:solidFill>
              </a:rPr>
              <a:pPr>
                <a:spcBef>
                  <a:spcPct val="0"/>
                </a:spcBef>
                <a:buClrTx/>
                <a:buFontTx/>
                <a:buNone/>
              </a:pPr>
              <a:t>41</a:t>
            </a:fld>
            <a:endParaRPr lang="it-IT" altLang="it-IT" sz="1300" smtClean="0">
              <a:solidFill>
                <a:schemeClr val="tx1"/>
              </a:solidFill>
            </a:endParaRPr>
          </a:p>
        </p:txBody>
      </p:sp>
      <p:sp>
        <p:nvSpPr>
          <p:cNvPr id="79875" name="Rectangle 2"/>
          <p:cNvSpPr>
            <a:spLocks noGrp="1" noRot="1" noChangeAspect="1" noChangeArrowheads="1" noTextEdit="1"/>
          </p:cNvSpPr>
          <p:nvPr>
            <p:ph type="sldImg"/>
          </p:nvPr>
        </p:nvSpPr>
        <p:spPr>
          <a:xfrm>
            <a:off x="992188" y="768350"/>
            <a:ext cx="5114925" cy="3836988"/>
          </a:xfrm>
          <a:ln/>
        </p:spPr>
      </p:sp>
      <p:sp>
        <p:nvSpPr>
          <p:cNvPr id="79876" name="Rectangle 3"/>
          <p:cNvSpPr>
            <a:spLocks noGrp="1" noChangeArrowheads="1"/>
          </p:cNvSpPr>
          <p:nvPr>
            <p:ph type="body" idx="1"/>
          </p:nvPr>
        </p:nvSpPr>
        <p:spPr>
          <a:xfrm>
            <a:off x="946150" y="4860925"/>
            <a:ext cx="5207000" cy="4605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it-IT" altLang="it-IT" smtClean="0">
              <a:latin typeface="Times New Roman" panose="02020603050405020304" pitchFamily="18" charset="0"/>
            </a:endParaRPr>
          </a:p>
        </p:txBody>
      </p:sp>
    </p:spTree>
    <p:extLst>
      <p:ext uri="{BB962C8B-B14F-4D97-AF65-F5344CB8AC3E}">
        <p14:creationId xmlns:p14="http://schemas.microsoft.com/office/powerpoint/2010/main" val="358379336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1922"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95874636-8D4D-492B-98AA-B42E036DCB8B}" type="slidenum">
              <a:rPr lang="it-IT" altLang="it-IT" sz="1300" smtClean="0">
                <a:solidFill>
                  <a:schemeClr val="tx1"/>
                </a:solidFill>
              </a:rPr>
              <a:pPr>
                <a:spcBef>
                  <a:spcPct val="0"/>
                </a:spcBef>
                <a:buClrTx/>
                <a:buFontTx/>
                <a:buNone/>
              </a:pPr>
              <a:t>42</a:t>
            </a:fld>
            <a:endParaRPr lang="it-IT" altLang="it-IT" sz="1300" smtClean="0">
              <a:solidFill>
                <a:schemeClr val="tx1"/>
              </a:solidFill>
            </a:endParaRPr>
          </a:p>
        </p:txBody>
      </p:sp>
      <p:sp>
        <p:nvSpPr>
          <p:cNvPr id="81923" name="Rectangle 2"/>
          <p:cNvSpPr>
            <a:spLocks noGrp="1" noRot="1" noChangeAspect="1" noChangeArrowheads="1" noTextEdit="1"/>
          </p:cNvSpPr>
          <p:nvPr>
            <p:ph type="sldImg"/>
          </p:nvPr>
        </p:nvSpPr>
        <p:spPr>
          <a:xfrm>
            <a:off x="992188" y="768350"/>
            <a:ext cx="5114925" cy="3836988"/>
          </a:xfrm>
          <a:ln/>
        </p:spPr>
      </p:sp>
      <p:sp>
        <p:nvSpPr>
          <p:cNvPr id="81924" name="Rectangle 3"/>
          <p:cNvSpPr>
            <a:spLocks noGrp="1" noChangeArrowheads="1"/>
          </p:cNvSpPr>
          <p:nvPr>
            <p:ph type="body" idx="1"/>
          </p:nvPr>
        </p:nvSpPr>
        <p:spPr>
          <a:xfrm>
            <a:off x="946150" y="4860925"/>
            <a:ext cx="5207000" cy="4605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it-IT" altLang="it-IT" smtClean="0">
              <a:latin typeface="Times New Roman" panose="02020603050405020304" pitchFamily="18" charset="0"/>
            </a:endParaRPr>
          </a:p>
        </p:txBody>
      </p:sp>
    </p:spTree>
    <p:extLst>
      <p:ext uri="{BB962C8B-B14F-4D97-AF65-F5344CB8AC3E}">
        <p14:creationId xmlns:p14="http://schemas.microsoft.com/office/powerpoint/2010/main" val="81254034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3970"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5751E291-206E-46B9-A332-3D84AF478ED3}" type="slidenum">
              <a:rPr lang="it-IT" altLang="it-IT" sz="1300" smtClean="0">
                <a:solidFill>
                  <a:schemeClr val="tx1"/>
                </a:solidFill>
              </a:rPr>
              <a:pPr>
                <a:spcBef>
                  <a:spcPct val="0"/>
                </a:spcBef>
                <a:buClrTx/>
                <a:buFontTx/>
                <a:buNone/>
              </a:pPr>
              <a:t>43</a:t>
            </a:fld>
            <a:endParaRPr lang="it-IT" altLang="it-IT" sz="1300" smtClean="0">
              <a:solidFill>
                <a:schemeClr val="tx1"/>
              </a:solidFill>
            </a:endParaRPr>
          </a:p>
        </p:txBody>
      </p:sp>
      <p:sp>
        <p:nvSpPr>
          <p:cNvPr id="83971" name="Rectangle 2"/>
          <p:cNvSpPr>
            <a:spLocks noGrp="1" noRot="1" noChangeAspect="1" noChangeArrowheads="1" noTextEdit="1"/>
          </p:cNvSpPr>
          <p:nvPr>
            <p:ph type="sldImg"/>
          </p:nvPr>
        </p:nvSpPr>
        <p:spPr>
          <a:xfrm>
            <a:off x="1189038" y="982663"/>
            <a:ext cx="4722812" cy="3541712"/>
          </a:xfrm>
          <a:ln/>
        </p:spPr>
      </p:sp>
      <p:sp>
        <p:nvSpPr>
          <p:cNvPr id="83972" name="Rectangle 3"/>
          <p:cNvSpPr>
            <a:spLocks noGrp="1" noChangeArrowheads="1"/>
          </p:cNvSpPr>
          <p:nvPr>
            <p:ph type="body" idx="1"/>
          </p:nvPr>
        </p:nvSpPr>
        <p:spPr>
          <a:xfrm>
            <a:off x="1098550" y="4868863"/>
            <a:ext cx="4908550" cy="39338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449263" eaLnBrk="1" hangingPunct="1"/>
            <a:endParaRPr lang="it-IT" altLang="it-IT" smtClean="0">
              <a:latin typeface="Times New Roman" panose="02020603050405020304" pitchFamily="18" charset="0"/>
            </a:endParaRPr>
          </a:p>
        </p:txBody>
      </p:sp>
    </p:spTree>
    <p:extLst>
      <p:ext uri="{BB962C8B-B14F-4D97-AF65-F5344CB8AC3E}">
        <p14:creationId xmlns:p14="http://schemas.microsoft.com/office/powerpoint/2010/main" val="7921667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a:xfrm>
            <a:off x="992188" y="768350"/>
            <a:ext cx="5114925" cy="3836988"/>
          </a:xfrm>
          <a:ln/>
        </p:spPr>
      </p:sp>
      <p:sp>
        <p:nvSpPr>
          <p:cNvPr id="112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smtClean="0">
              <a:latin typeface="Times New Roman" panose="02020603050405020304" pitchFamily="18" charset="0"/>
            </a:endParaRPr>
          </a:p>
        </p:txBody>
      </p:sp>
      <p:sp>
        <p:nvSpPr>
          <p:cNvPr id="11268" name="Slide Number Placeholder 3"/>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592DF776-3343-4063-AE88-9CF0F3E72AC3}" type="slidenum">
              <a:rPr lang="it-IT" altLang="it-IT" sz="1300" b="0" smtClean="0">
                <a:solidFill>
                  <a:schemeClr val="tx1"/>
                </a:solidFill>
              </a:rPr>
              <a:pPr>
                <a:spcBef>
                  <a:spcPct val="0"/>
                </a:spcBef>
                <a:buClrTx/>
                <a:buFontTx/>
                <a:buNone/>
              </a:pPr>
              <a:t>6</a:t>
            </a:fld>
            <a:endParaRPr lang="it-IT" altLang="it-IT" sz="1300" b="0" smtClean="0">
              <a:solidFill>
                <a:schemeClr val="tx1"/>
              </a:solidFill>
            </a:endParaRPr>
          </a:p>
        </p:txBody>
      </p:sp>
    </p:spTree>
    <p:extLst>
      <p:ext uri="{BB962C8B-B14F-4D97-AF65-F5344CB8AC3E}">
        <p14:creationId xmlns:p14="http://schemas.microsoft.com/office/powerpoint/2010/main" val="384795874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6018"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23550019-A5E8-41BB-A8D0-A7214D8A1E49}" type="slidenum">
              <a:rPr lang="it-IT" altLang="it-IT" sz="1300" smtClean="0">
                <a:solidFill>
                  <a:schemeClr val="tx1"/>
                </a:solidFill>
              </a:rPr>
              <a:pPr>
                <a:spcBef>
                  <a:spcPct val="0"/>
                </a:spcBef>
                <a:buClrTx/>
                <a:buFontTx/>
                <a:buNone/>
              </a:pPr>
              <a:t>44</a:t>
            </a:fld>
            <a:endParaRPr lang="it-IT" altLang="it-IT" sz="1300" smtClean="0">
              <a:solidFill>
                <a:schemeClr val="tx1"/>
              </a:solidFill>
            </a:endParaRPr>
          </a:p>
        </p:txBody>
      </p:sp>
      <p:sp>
        <p:nvSpPr>
          <p:cNvPr id="86019" name="Rectangle 2"/>
          <p:cNvSpPr>
            <a:spLocks noGrp="1" noRot="1" noChangeAspect="1" noChangeArrowheads="1" noTextEdit="1"/>
          </p:cNvSpPr>
          <p:nvPr>
            <p:ph type="sldImg"/>
          </p:nvPr>
        </p:nvSpPr>
        <p:spPr>
          <a:xfrm>
            <a:off x="1189038" y="982663"/>
            <a:ext cx="4722812" cy="3541712"/>
          </a:xfrm>
          <a:ln/>
        </p:spPr>
      </p:sp>
      <p:sp>
        <p:nvSpPr>
          <p:cNvPr id="86020" name="Rectangle 3"/>
          <p:cNvSpPr>
            <a:spLocks noGrp="1" noChangeArrowheads="1"/>
          </p:cNvSpPr>
          <p:nvPr>
            <p:ph type="body" idx="1"/>
          </p:nvPr>
        </p:nvSpPr>
        <p:spPr>
          <a:xfrm>
            <a:off x="1098550" y="4868863"/>
            <a:ext cx="4908550" cy="39338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449263" eaLnBrk="1" hangingPunct="1"/>
            <a:endParaRPr lang="it-IT" altLang="it-IT" smtClean="0">
              <a:latin typeface="Times New Roman" panose="02020603050405020304" pitchFamily="18" charset="0"/>
            </a:endParaRPr>
          </a:p>
        </p:txBody>
      </p:sp>
    </p:spTree>
    <p:extLst>
      <p:ext uri="{BB962C8B-B14F-4D97-AF65-F5344CB8AC3E}">
        <p14:creationId xmlns:p14="http://schemas.microsoft.com/office/powerpoint/2010/main" val="358196723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8066"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09CCAA04-8646-47F3-8256-A83BDF21C376}" type="slidenum">
              <a:rPr lang="it-IT" altLang="it-IT" sz="1300" smtClean="0">
                <a:solidFill>
                  <a:schemeClr val="tx1"/>
                </a:solidFill>
              </a:rPr>
              <a:pPr>
                <a:spcBef>
                  <a:spcPct val="0"/>
                </a:spcBef>
                <a:buClrTx/>
                <a:buFontTx/>
                <a:buNone/>
              </a:pPr>
              <a:t>45</a:t>
            </a:fld>
            <a:endParaRPr lang="it-IT" altLang="it-IT" sz="1300" smtClean="0">
              <a:solidFill>
                <a:schemeClr val="tx1"/>
              </a:solidFill>
            </a:endParaRPr>
          </a:p>
        </p:txBody>
      </p:sp>
      <p:sp>
        <p:nvSpPr>
          <p:cNvPr id="88067" name="Rectangle 2"/>
          <p:cNvSpPr>
            <a:spLocks noGrp="1" noRot="1" noChangeAspect="1" noChangeArrowheads="1" noTextEdit="1"/>
          </p:cNvSpPr>
          <p:nvPr>
            <p:ph type="sldImg"/>
          </p:nvPr>
        </p:nvSpPr>
        <p:spPr>
          <a:xfrm>
            <a:off x="1189038" y="982663"/>
            <a:ext cx="4722812" cy="3541712"/>
          </a:xfrm>
          <a:ln/>
        </p:spPr>
      </p:sp>
      <p:sp>
        <p:nvSpPr>
          <p:cNvPr id="88068" name="Rectangle 3"/>
          <p:cNvSpPr>
            <a:spLocks noGrp="1" noChangeArrowheads="1"/>
          </p:cNvSpPr>
          <p:nvPr>
            <p:ph type="body" idx="1"/>
          </p:nvPr>
        </p:nvSpPr>
        <p:spPr>
          <a:xfrm>
            <a:off x="1098550" y="4868863"/>
            <a:ext cx="4908550" cy="39338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449263" eaLnBrk="1" hangingPunct="1"/>
            <a:endParaRPr lang="it-IT" altLang="it-IT" smtClean="0">
              <a:latin typeface="Times New Roman" panose="02020603050405020304" pitchFamily="18" charset="0"/>
            </a:endParaRPr>
          </a:p>
        </p:txBody>
      </p:sp>
    </p:spTree>
    <p:extLst>
      <p:ext uri="{BB962C8B-B14F-4D97-AF65-F5344CB8AC3E}">
        <p14:creationId xmlns:p14="http://schemas.microsoft.com/office/powerpoint/2010/main" val="375104879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0114"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1A413D40-6B97-4CA2-9ADF-E0026B983788}" type="slidenum">
              <a:rPr lang="it-IT" altLang="it-IT" sz="1300" smtClean="0">
                <a:solidFill>
                  <a:schemeClr val="tx1"/>
                </a:solidFill>
              </a:rPr>
              <a:pPr>
                <a:spcBef>
                  <a:spcPct val="0"/>
                </a:spcBef>
                <a:buClrTx/>
                <a:buFontTx/>
                <a:buNone/>
              </a:pPr>
              <a:t>46</a:t>
            </a:fld>
            <a:endParaRPr lang="it-IT" altLang="it-IT" sz="1300" smtClean="0">
              <a:solidFill>
                <a:schemeClr val="tx1"/>
              </a:solidFill>
            </a:endParaRPr>
          </a:p>
        </p:txBody>
      </p:sp>
      <p:sp>
        <p:nvSpPr>
          <p:cNvPr id="90115" name="Rectangle 2"/>
          <p:cNvSpPr>
            <a:spLocks noGrp="1" noRot="1" noChangeAspect="1" noChangeArrowheads="1" noTextEdit="1"/>
          </p:cNvSpPr>
          <p:nvPr>
            <p:ph type="sldImg"/>
          </p:nvPr>
        </p:nvSpPr>
        <p:spPr>
          <a:xfrm>
            <a:off x="1189038" y="982663"/>
            <a:ext cx="4722812" cy="3541712"/>
          </a:xfrm>
          <a:ln/>
        </p:spPr>
      </p:sp>
      <p:sp>
        <p:nvSpPr>
          <p:cNvPr id="90116" name="Rectangle 3"/>
          <p:cNvSpPr>
            <a:spLocks noGrp="1" noChangeArrowheads="1"/>
          </p:cNvSpPr>
          <p:nvPr>
            <p:ph type="body" idx="1"/>
          </p:nvPr>
        </p:nvSpPr>
        <p:spPr>
          <a:xfrm>
            <a:off x="1098550" y="4868863"/>
            <a:ext cx="4908550" cy="39338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449263" eaLnBrk="1" hangingPunct="1"/>
            <a:endParaRPr lang="it-IT" altLang="it-IT" smtClean="0">
              <a:latin typeface="Times New Roman" panose="02020603050405020304" pitchFamily="18" charset="0"/>
            </a:endParaRPr>
          </a:p>
        </p:txBody>
      </p:sp>
    </p:spTree>
    <p:extLst>
      <p:ext uri="{BB962C8B-B14F-4D97-AF65-F5344CB8AC3E}">
        <p14:creationId xmlns:p14="http://schemas.microsoft.com/office/powerpoint/2010/main" val="309067371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162"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61071A7A-C943-4A7A-BCBA-D4F780776EBB}" type="slidenum">
              <a:rPr lang="it-IT" altLang="it-IT" sz="1300" smtClean="0">
                <a:solidFill>
                  <a:schemeClr val="tx1"/>
                </a:solidFill>
              </a:rPr>
              <a:pPr>
                <a:spcBef>
                  <a:spcPct val="0"/>
                </a:spcBef>
                <a:buClrTx/>
                <a:buFontTx/>
                <a:buNone/>
              </a:pPr>
              <a:t>47</a:t>
            </a:fld>
            <a:endParaRPr lang="it-IT" altLang="it-IT" sz="1300" smtClean="0">
              <a:solidFill>
                <a:schemeClr val="tx1"/>
              </a:solidFill>
            </a:endParaRPr>
          </a:p>
        </p:txBody>
      </p:sp>
      <p:sp>
        <p:nvSpPr>
          <p:cNvPr id="92163" name="Rectangle 2"/>
          <p:cNvSpPr>
            <a:spLocks noGrp="1" noRot="1" noChangeAspect="1" noChangeArrowheads="1" noTextEdit="1"/>
          </p:cNvSpPr>
          <p:nvPr>
            <p:ph type="sldImg"/>
          </p:nvPr>
        </p:nvSpPr>
        <p:spPr>
          <a:xfrm>
            <a:off x="1189038" y="982663"/>
            <a:ext cx="4722812" cy="3541712"/>
          </a:xfrm>
          <a:ln/>
        </p:spPr>
      </p:sp>
      <p:sp>
        <p:nvSpPr>
          <p:cNvPr id="92164" name="Rectangle 3"/>
          <p:cNvSpPr>
            <a:spLocks noGrp="1" noChangeArrowheads="1"/>
          </p:cNvSpPr>
          <p:nvPr>
            <p:ph type="body" idx="1"/>
          </p:nvPr>
        </p:nvSpPr>
        <p:spPr>
          <a:xfrm>
            <a:off x="1098550" y="4868863"/>
            <a:ext cx="4908550" cy="39338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449263" eaLnBrk="1" hangingPunct="1"/>
            <a:endParaRPr lang="it-IT" altLang="it-IT" smtClean="0">
              <a:latin typeface="Times New Roman" panose="02020603050405020304" pitchFamily="18" charset="0"/>
            </a:endParaRPr>
          </a:p>
        </p:txBody>
      </p:sp>
    </p:spTree>
    <p:extLst>
      <p:ext uri="{BB962C8B-B14F-4D97-AF65-F5344CB8AC3E}">
        <p14:creationId xmlns:p14="http://schemas.microsoft.com/office/powerpoint/2010/main" val="92356187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4210"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2967EF80-6258-4E51-B7B2-FB7BF6D62D9F}" type="slidenum">
              <a:rPr lang="it-IT" altLang="it-IT" sz="1300" smtClean="0">
                <a:solidFill>
                  <a:schemeClr val="tx1"/>
                </a:solidFill>
              </a:rPr>
              <a:pPr>
                <a:spcBef>
                  <a:spcPct val="0"/>
                </a:spcBef>
                <a:buClrTx/>
                <a:buFontTx/>
                <a:buNone/>
              </a:pPr>
              <a:t>48</a:t>
            </a:fld>
            <a:endParaRPr lang="it-IT" altLang="it-IT" sz="1300" smtClean="0">
              <a:solidFill>
                <a:schemeClr val="tx1"/>
              </a:solidFill>
            </a:endParaRPr>
          </a:p>
        </p:txBody>
      </p:sp>
      <p:sp>
        <p:nvSpPr>
          <p:cNvPr id="94211" name="Rectangle 2"/>
          <p:cNvSpPr>
            <a:spLocks noGrp="1" noRot="1" noChangeAspect="1" noChangeArrowheads="1" noTextEdit="1"/>
          </p:cNvSpPr>
          <p:nvPr>
            <p:ph type="sldImg"/>
          </p:nvPr>
        </p:nvSpPr>
        <p:spPr>
          <a:xfrm>
            <a:off x="1189038" y="982663"/>
            <a:ext cx="4722812" cy="3541712"/>
          </a:xfrm>
          <a:ln/>
        </p:spPr>
      </p:sp>
      <p:sp>
        <p:nvSpPr>
          <p:cNvPr id="94212" name="Rectangle 3"/>
          <p:cNvSpPr>
            <a:spLocks noGrp="1" noChangeArrowheads="1"/>
          </p:cNvSpPr>
          <p:nvPr>
            <p:ph type="body" idx="1"/>
          </p:nvPr>
        </p:nvSpPr>
        <p:spPr>
          <a:xfrm>
            <a:off x="1098550" y="4868863"/>
            <a:ext cx="4908550" cy="39338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449263" eaLnBrk="1" hangingPunct="1"/>
            <a:endParaRPr lang="it-IT" altLang="it-IT" smtClean="0">
              <a:latin typeface="Times New Roman" panose="02020603050405020304" pitchFamily="18" charset="0"/>
            </a:endParaRPr>
          </a:p>
        </p:txBody>
      </p:sp>
    </p:spTree>
    <p:extLst>
      <p:ext uri="{BB962C8B-B14F-4D97-AF65-F5344CB8AC3E}">
        <p14:creationId xmlns:p14="http://schemas.microsoft.com/office/powerpoint/2010/main" val="222313806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6258"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1E373DFA-41D0-42AF-A1A8-85DB86FF3BDF}" type="slidenum">
              <a:rPr lang="it-IT" altLang="it-IT" sz="1300" smtClean="0">
                <a:solidFill>
                  <a:schemeClr val="tx1"/>
                </a:solidFill>
              </a:rPr>
              <a:pPr>
                <a:spcBef>
                  <a:spcPct val="0"/>
                </a:spcBef>
                <a:buClrTx/>
                <a:buFontTx/>
                <a:buNone/>
              </a:pPr>
              <a:t>49</a:t>
            </a:fld>
            <a:endParaRPr lang="it-IT" altLang="it-IT" sz="1300" smtClean="0">
              <a:solidFill>
                <a:schemeClr val="tx1"/>
              </a:solidFill>
            </a:endParaRPr>
          </a:p>
        </p:txBody>
      </p:sp>
      <p:sp>
        <p:nvSpPr>
          <p:cNvPr id="96259" name="Rectangle 2"/>
          <p:cNvSpPr>
            <a:spLocks noGrp="1" noRot="1" noChangeAspect="1" noChangeArrowheads="1" noTextEdit="1"/>
          </p:cNvSpPr>
          <p:nvPr>
            <p:ph type="sldImg"/>
          </p:nvPr>
        </p:nvSpPr>
        <p:spPr>
          <a:xfrm>
            <a:off x="1189038" y="982663"/>
            <a:ext cx="4722812" cy="3541712"/>
          </a:xfrm>
          <a:ln/>
        </p:spPr>
      </p:sp>
      <p:sp>
        <p:nvSpPr>
          <p:cNvPr id="96260" name="Rectangle 3"/>
          <p:cNvSpPr>
            <a:spLocks noGrp="1" noChangeArrowheads="1"/>
          </p:cNvSpPr>
          <p:nvPr>
            <p:ph type="body" idx="1"/>
          </p:nvPr>
        </p:nvSpPr>
        <p:spPr>
          <a:xfrm>
            <a:off x="1098550" y="4868863"/>
            <a:ext cx="4908550" cy="39338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449263" eaLnBrk="1" hangingPunct="1"/>
            <a:endParaRPr lang="it-IT" altLang="it-IT" smtClean="0">
              <a:latin typeface="Times New Roman" panose="02020603050405020304" pitchFamily="18" charset="0"/>
            </a:endParaRPr>
          </a:p>
        </p:txBody>
      </p:sp>
    </p:spTree>
    <p:extLst>
      <p:ext uri="{BB962C8B-B14F-4D97-AF65-F5344CB8AC3E}">
        <p14:creationId xmlns:p14="http://schemas.microsoft.com/office/powerpoint/2010/main" val="116584615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8306"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F852DE1B-6506-4DF0-AD46-A4ED0B9936FD}" type="slidenum">
              <a:rPr lang="it-IT" altLang="it-IT" sz="1300" smtClean="0">
                <a:solidFill>
                  <a:schemeClr val="tx1"/>
                </a:solidFill>
              </a:rPr>
              <a:pPr>
                <a:spcBef>
                  <a:spcPct val="0"/>
                </a:spcBef>
                <a:buClrTx/>
                <a:buFontTx/>
                <a:buNone/>
              </a:pPr>
              <a:t>50</a:t>
            </a:fld>
            <a:endParaRPr lang="it-IT" altLang="it-IT" sz="1300" smtClean="0">
              <a:solidFill>
                <a:schemeClr val="tx1"/>
              </a:solidFill>
            </a:endParaRPr>
          </a:p>
        </p:txBody>
      </p:sp>
      <p:sp>
        <p:nvSpPr>
          <p:cNvPr id="98307" name="Rectangle 2"/>
          <p:cNvSpPr>
            <a:spLocks noGrp="1" noRot="1" noChangeAspect="1" noChangeArrowheads="1" noTextEdit="1"/>
          </p:cNvSpPr>
          <p:nvPr>
            <p:ph type="sldImg"/>
          </p:nvPr>
        </p:nvSpPr>
        <p:spPr>
          <a:xfrm>
            <a:off x="1189038" y="982663"/>
            <a:ext cx="4722812" cy="3541712"/>
          </a:xfrm>
          <a:ln/>
        </p:spPr>
      </p:sp>
      <p:sp>
        <p:nvSpPr>
          <p:cNvPr id="98308" name="Rectangle 3"/>
          <p:cNvSpPr>
            <a:spLocks noGrp="1" noChangeArrowheads="1"/>
          </p:cNvSpPr>
          <p:nvPr>
            <p:ph type="body" idx="1"/>
          </p:nvPr>
        </p:nvSpPr>
        <p:spPr>
          <a:xfrm>
            <a:off x="1098550" y="4868863"/>
            <a:ext cx="4908550" cy="39338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449263" eaLnBrk="1" hangingPunct="1"/>
            <a:endParaRPr lang="it-IT" altLang="it-IT" smtClean="0">
              <a:latin typeface="Times New Roman" panose="02020603050405020304" pitchFamily="18" charset="0"/>
            </a:endParaRPr>
          </a:p>
        </p:txBody>
      </p:sp>
    </p:spTree>
    <p:extLst>
      <p:ext uri="{BB962C8B-B14F-4D97-AF65-F5344CB8AC3E}">
        <p14:creationId xmlns:p14="http://schemas.microsoft.com/office/powerpoint/2010/main" val="123107366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0354"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FE1A58A8-D5B3-4705-817B-C994CCE20184}" type="slidenum">
              <a:rPr lang="it-IT" altLang="it-IT" sz="1300" smtClean="0">
                <a:solidFill>
                  <a:schemeClr val="tx1"/>
                </a:solidFill>
              </a:rPr>
              <a:pPr>
                <a:spcBef>
                  <a:spcPct val="0"/>
                </a:spcBef>
                <a:buClrTx/>
                <a:buFontTx/>
                <a:buNone/>
              </a:pPr>
              <a:t>51</a:t>
            </a:fld>
            <a:endParaRPr lang="it-IT" altLang="it-IT" sz="1300" smtClean="0">
              <a:solidFill>
                <a:schemeClr val="tx1"/>
              </a:solidFill>
            </a:endParaRPr>
          </a:p>
        </p:txBody>
      </p:sp>
      <p:sp>
        <p:nvSpPr>
          <p:cNvPr id="100355" name="Rectangle 2"/>
          <p:cNvSpPr>
            <a:spLocks noGrp="1" noRot="1" noChangeAspect="1" noChangeArrowheads="1" noTextEdit="1"/>
          </p:cNvSpPr>
          <p:nvPr>
            <p:ph type="sldImg"/>
          </p:nvPr>
        </p:nvSpPr>
        <p:spPr>
          <a:xfrm>
            <a:off x="1189038" y="982663"/>
            <a:ext cx="4722812" cy="3541712"/>
          </a:xfrm>
          <a:ln/>
        </p:spPr>
      </p:sp>
      <p:sp>
        <p:nvSpPr>
          <p:cNvPr id="100356" name="Rectangle 3"/>
          <p:cNvSpPr>
            <a:spLocks noGrp="1" noChangeArrowheads="1"/>
          </p:cNvSpPr>
          <p:nvPr>
            <p:ph type="body" idx="1"/>
          </p:nvPr>
        </p:nvSpPr>
        <p:spPr>
          <a:xfrm>
            <a:off x="1098550" y="4868863"/>
            <a:ext cx="4908550" cy="39338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449263" eaLnBrk="1" hangingPunct="1"/>
            <a:endParaRPr lang="it-IT" altLang="it-IT" smtClean="0">
              <a:latin typeface="Times New Roman" panose="02020603050405020304" pitchFamily="18" charset="0"/>
            </a:endParaRPr>
          </a:p>
        </p:txBody>
      </p:sp>
    </p:spTree>
    <p:extLst>
      <p:ext uri="{BB962C8B-B14F-4D97-AF65-F5344CB8AC3E}">
        <p14:creationId xmlns:p14="http://schemas.microsoft.com/office/powerpoint/2010/main" val="51772543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402"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DCE65F38-4E08-4B29-903F-ACB3A2964915}" type="slidenum">
              <a:rPr lang="it-IT" altLang="it-IT" sz="1300" smtClean="0">
                <a:solidFill>
                  <a:schemeClr val="tx1"/>
                </a:solidFill>
              </a:rPr>
              <a:pPr>
                <a:spcBef>
                  <a:spcPct val="0"/>
                </a:spcBef>
                <a:buClrTx/>
                <a:buFontTx/>
                <a:buNone/>
              </a:pPr>
              <a:t>52</a:t>
            </a:fld>
            <a:endParaRPr lang="it-IT" altLang="it-IT" sz="1300" smtClean="0">
              <a:solidFill>
                <a:schemeClr val="tx1"/>
              </a:solidFill>
            </a:endParaRPr>
          </a:p>
        </p:txBody>
      </p:sp>
      <p:sp>
        <p:nvSpPr>
          <p:cNvPr id="102403" name="Rectangle 2"/>
          <p:cNvSpPr>
            <a:spLocks noGrp="1" noRot="1" noChangeAspect="1" noChangeArrowheads="1" noTextEdit="1"/>
          </p:cNvSpPr>
          <p:nvPr>
            <p:ph type="sldImg"/>
          </p:nvPr>
        </p:nvSpPr>
        <p:spPr>
          <a:xfrm>
            <a:off x="1189038" y="982663"/>
            <a:ext cx="4722812" cy="3541712"/>
          </a:xfrm>
          <a:ln/>
        </p:spPr>
      </p:sp>
      <p:sp>
        <p:nvSpPr>
          <p:cNvPr id="102404" name="Rectangle 3"/>
          <p:cNvSpPr>
            <a:spLocks noGrp="1" noChangeArrowheads="1"/>
          </p:cNvSpPr>
          <p:nvPr>
            <p:ph type="body" idx="1"/>
          </p:nvPr>
        </p:nvSpPr>
        <p:spPr>
          <a:xfrm>
            <a:off x="1098550" y="4868863"/>
            <a:ext cx="4908550" cy="39338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449263" eaLnBrk="1" hangingPunct="1"/>
            <a:endParaRPr lang="it-IT" altLang="it-IT" smtClean="0">
              <a:latin typeface="Times New Roman" panose="02020603050405020304" pitchFamily="18" charset="0"/>
            </a:endParaRPr>
          </a:p>
        </p:txBody>
      </p:sp>
    </p:spTree>
    <p:extLst>
      <p:ext uri="{BB962C8B-B14F-4D97-AF65-F5344CB8AC3E}">
        <p14:creationId xmlns:p14="http://schemas.microsoft.com/office/powerpoint/2010/main" val="372674145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56A0AF13-9786-4C76-A745-AF0D2B8B0DFD}" type="slidenum">
              <a:rPr lang="it-IT" altLang="it-IT" sz="1300" smtClean="0">
                <a:solidFill>
                  <a:schemeClr val="tx1"/>
                </a:solidFill>
              </a:rPr>
              <a:pPr>
                <a:spcBef>
                  <a:spcPct val="0"/>
                </a:spcBef>
                <a:buClrTx/>
                <a:buFontTx/>
                <a:buNone/>
              </a:pPr>
              <a:t>55</a:t>
            </a:fld>
            <a:endParaRPr lang="it-IT" altLang="it-IT" sz="1300" smtClean="0">
              <a:solidFill>
                <a:schemeClr val="tx1"/>
              </a:solidFill>
            </a:endParaRPr>
          </a:p>
        </p:txBody>
      </p:sp>
      <p:sp>
        <p:nvSpPr>
          <p:cNvPr id="106499" name="Rectangle 2"/>
          <p:cNvSpPr>
            <a:spLocks noGrp="1" noRot="1" noChangeAspect="1" noChangeArrowheads="1" noTextEdit="1"/>
          </p:cNvSpPr>
          <p:nvPr>
            <p:ph type="sldImg"/>
          </p:nvPr>
        </p:nvSpPr>
        <p:spPr>
          <a:xfrm>
            <a:off x="992188" y="768350"/>
            <a:ext cx="5114925" cy="3836988"/>
          </a:xfrm>
          <a:ln/>
        </p:spPr>
      </p:sp>
      <p:sp>
        <p:nvSpPr>
          <p:cNvPr id="106500" name="Rectangle 3"/>
          <p:cNvSpPr>
            <a:spLocks noGrp="1" noChangeArrowheads="1"/>
          </p:cNvSpPr>
          <p:nvPr>
            <p:ph type="body" idx="1"/>
          </p:nvPr>
        </p:nvSpPr>
        <p:spPr>
          <a:xfrm>
            <a:off x="946150" y="4860925"/>
            <a:ext cx="5207000" cy="4605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latin typeface="Times New Roman" panose="02020603050405020304" pitchFamily="18" charset="0"/>
            </a:endParaRPr>
          </a:p>
        </p:txBody>
      </p:sp>
    </p:spTree>
    <p:extLst>
      <p:ext uri="{BB962C8B-B14F-4D97-AF65-F5344CB8AC3E}">
        <p14:creationId xmlns:p14="http://schemas.microsoft.com/office/powerpoint/2010/main" val="16959545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a:xfrm>
            <a:off x="992188" y="768350"/>
            <a:ext cx="5114925" cy="3836988"/>
          </a:xfrm>
          <a:ln/>
        </p:spPr>
      </p:sp>
      <p:sp>
        <p:nvSpPr>
          <p:cNvPr id="133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smtClean="0">
              <a:latin typeface="Times New Roman" panose="02020603050405020304" pitchFamily="18" charset="0"/>
            </a:endParaRPr>
          </a:p>
        </p:txBody>
      </p:sp>
      <p:sp>
        <p:nvSpPr>
          <p:cNvPr id="13316" name="Slide Number Placeholder 3"/>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6BD65C1D-5634-4A6B-940A-9B2E93E6D837}" type="slidenum">
              <a:rPr lang="it-IT" altLang="it-IT" sz="1300" b="0" smtClean="0">
                <a:solidFill>
                  <a:schemeClr val="tx1"/>
                </a:solidFill>
              </a:rPr>
              <a:pPr>
                <a:spcBef>
                  <a:spcPct val="0"/>
                </a:spcBef>
                <a:buClrTx/>
                <a:buFontTx/>
                <a:buNone/>
              </a:pPr>
              <a:t>7</a:t>
            </a:fld>
            <a:endParaRPr lang="it-IT" altLang="it-IT" sz="1300" b="0" smtClean="0">
              <a:solidFill>
                <a:schemeClr val="tx1"/>
              </a:solidFill>
            </a:endParaRPr>
          </a:p>
        </p:txBody>
      </p:sp>
    </p:spTree>
    <p:extLst>
      <p:ext uri="{BB962C8B-B14F-4D97-AF65-F5344CB8AC3E}">
        <p14:creationId xmlns:p14="http://schemas.microsoft.com/office/powerpoint/2010/main" val="294574548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A76A4E79-82F0-4112-9306-3C1E07782FEF}" type="slidenum">
              <a:rPr lang="it-IT" altLang="it-IT" sz="1300" smtClean="0">
                <a:solidFill>
                  <a:schemeClr val="tx1"/>
                </a:solidFill>
              </a:rPr>
              <a:pPr>
                <a:spcBef>
                  <a:spcPct val="0"/>
                </a:spcBef>
                <a:buClrTx/>
                <a:buFontTx/>
                <a:buNone/>
              </a:pPr>
              <a:t>56</a:t>
            </a:fld>
            <a:endParaRPr lang="it-IT" altLang="it-IT" sz="1300" smtClean="0">
              <a:solidFill>
                <a:schemeClr val="tx1"/>
              </a:solidFill>
            </a:endParaRPr>
          </a:p>
        </p:txBody>
      </p:sp>
      <p:sp>
        <p:nvSpPr>
          <p:cNvPr id="108547" name="Rectangle 2"/>
          <p:cNvSpPr>
            <a:spLocks noGrp="1" noRot="1" noChangeAspect="1" noChangeArrowheads="1" noTextEdit="1"/>
          </p:cNvSpPr>
          <p:nvPr>
            <p:ph type="sldImg"/>
          </p:nvPr>
        </p:nvSpPr>
        <p:spPr>
          <a:xfrm>
            <a:off x="992188" y="768350"/>
            <a:ext cx="5114925" cy="3836988"/>
          </a:xfrm>
          <a:ln/>
        </p:spPr>
      </p:sp>
      <p:sp>
        <p:nvSpPr>
          <p:cNvPr id="108548" name="Rectangle 3"/>
          <p:cNvSpPr>
            <a:spLocks noGrp="1" noChangeArrowheads="1"/>
          </p:cNvSpPr>
          <p:nvPr>
            <p:ph type="body" idx="1"/>
          </p:nvPr>
        </p:nvSpPr>
        <p:spPr>
          <a:xfrm>
            <a:off x="946150" y="4860925"/>
            <a:ext cx="5207000" cy="4605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latin typeface="Times New Roman" panose="02020603050405020304" pitchFamily="18" charset="0"/>
            </a:endParaRPr>
          </a:p>
        </p:txBody>
      </p:sp>
    </p:spTree>
    <p:extLst>
      <p:ext uri="{BB962C8B-B14F-4D97-AF65-F5344CB8AC3E}">
        <p14:creationId xmlns:p14="http://schemas.microsoft.com/office/powerpoint/2010/main" val="124603734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a:xfrm>
            <a:off x="992188" y="768350"/>
            <a:ext cx="5114925" cy="3836988"/>
          </a:xfrm>
          <a:ln/>
        </p:spPr>
      </p:sp>
      <p:sp>
        <p:nvSpPr>
          <p:cNvPr id="1105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smtClean="0">
              <a:latin typeface="Times New Roman" panose="02020603050405020304" pitchFamily="18" charset="0"/>
            </a:endParaRPr>
          </a:p>
        </p:txBody>
      </p:sp>
      <p:sp>
        <p:nvSpPr>
          <p:cNvPr id="110596" name="Slide Number Placeholder 3"/>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D86DE10A-E3E9-47BC-91D1-F0A672E0BF42}" type="slidenum">
              <a:rPr lang="it-IT" altLang="it-IT" sz="1300" b="0" smtClean="0">
                <a:solidFill>
                  <a:schemeClr val="tx1"/>
                </a:solidFill>
              </a:rPr>
              <a:pPr>
                <a:spcBef>
                  <a:spcPct val="0"/>
                </a:spcBef>
                <a:buClrTx/>
                <a:buFontTx/>
                <a:buNone/>
              </a:pPr>
              <a:t>57</a:t>
            </a:fld>
            <a:endParaRPr lang="it-IT" altLang="it-IT" sz="1300" b="0" smtClean="0">
              <a:solidFill>
                <a:schemeClr val="tx1"/>
              </a:solidFill>
            </a:endParaRPr>
          </a:p>
        </p:txBody>
      </p:sp>
    </p:spTree>
    <p:extLst>
      <p:ext uri="{BB962C8B-B14F-4D97-AF65-F5344CB8AC3E}">
        <p14:creationId xmlns:p14="http://schemas.microsoft.com/office/powerpoint/2010/main" val="355803688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a:xfrm>
            <a:off x="992188" y="768350"/>
            <a:ext cx="5114925" cy="3836988"/>
          </a:xfrm>
          <a:ln/>
        </p:spPr>
      </p:sp>
      <p:sp>
        <p:nvSpPr>
          <p:cNvPr id="1126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smtClean="0">
              <a:latin typeface="Times New Roman" panose="02020603050405020304" pitchFamily="18" charset="0"/>
            </a:endParaRPr>
          </a:p>
        </p:txBody>
      </p:sp>
      <p:sp>
        <p:nvSpPr>
          <p:cNvPr id="112644" name="Slide Number Placeholder 3"/>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CEAA7B92-1F39-4732-80B8-53F2D40BD1AD}" type="slidenum">
              <a:rPr lang="it-IT" altLang="it-IT" sz="1300" b="0" smtClean="0">
                <a:solidFill>
                  <a:schemeClr val="tx1"/>
                </a:solidFill>
              </a:rPr>
              <a:pPr>
                <a:spcBef>
                  <a:spcPct val="0"/>
                </a:spcBef>
                <a:buClrTx/>
                <a:buFontTx/>
                <a:buNone/>
              </a:pPr>
              <a:t>58</a:t>
            </a:fld>
            <a:endParaRPr lang="it-IT" altLang="it-IT" sz="1300" b="0" smtClean="0">
              <a:solidFill>
                <a:schemeClr val="tx1"/>
              </a:solidFill>
            </a:endParaRPr>
          </a:p>
        </p:txBody>
      </p:sp>
    </p:spTree>
    <p:extLst>
      <p:ext uri="{BB962C8B-B14F-4D97-AF65-F5344CB8AC3E}">
        <p14:creationId xmlns:p14="http://schemas.microsoft.com/office/powerpoint/2010/main" val="17704294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a:xfrm>
            <a:off x="992188" y="768350"/>
            <a:ext cx="5114925" cy="3836988"/>
          </a:xfrm>
          <a:ln/>
        </p:spPr>
      </p:sp>
      <p:sp>
        <p:nvSpPr>
          <p:cNvPr id="1146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smtClean="0">
              <a:latin typeface="Times New Roman" panose="02020603050405020304" pitchFamily="18" charset="0"/>
            </a:endParaRPr>
          </a:p>
        </p:txBody>
      </p:sp>
      <p:sp>
        <p:nvSpPr>
          <p:cNvPr id="114692" name="Slide Number Placeholder 3"/>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FBB915D7-6AD9-43E4-8089-A5DF7EA61163}" type="slidenum">
              <a:rPr lang="it-IT" altLang="it-IT" sz="1300" b="0" smtClean="0">
                <a:solidFill>
                  <a:schemeClr val="tx1"/>
                </a:solidFill>
              </a:rPr>
              <a:pPr>
                <a:spcBef>
                  <a:spcPct val="0"/>
                </a:spcBef>
                <a:buClrTx/>
                <a:buFontTx/>
                <a:buNone/>
              </a:pPr>
              <a:t>59</a:t>
            </a:fld>
            <a:endParaRPr lang="it-IT" altLang="it-IT" sz="1300" b="0" smtClean="0">
              <a:solidFill>
                <a:schemeClr val="tx1"/>
              </a:solidFill>
            </a:endParaRPr>
          </a:p>
        </p:txBody>
      </p:sp>
    </p:spTree>
    <p:extLst>
      <p:ext uri="{BB962C8B-B14F-4D97-AF65-F5344CB8AC3E}">
        <p14:creationId xmlns:p14="http://schemas.microsoft.com/office/powerpoint/2010/main" val="361438900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a:xfrm>
            <a:off x="992188" y="768350"/>
            <a:ext cx="5114925" cy="3836988"/>
          </a:xfrm>
          <a:ln/>
        </p:spPr>
      </p:sp>
      <p:sp>
        <p:nvSpPr>
          <p:cNvPr id="1167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smtClean="0">
              <a:latin typeface="Times New Roman" panose="02020603050405020304" pitchFamily="18" charset="0"/>
            </a:endParaRPr>
          </a:p>
        </p:txBody>
      </p:sp>
      <p:sp>
        <p:nvSpPr>
          <p:cNvPr id="116740" name="Slide Number Placeholder 3"/>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0B5C2F02-0C87-47D9-9664-D0A5FFDAC1E2}" type="slidenum">
              <a:rPr lang="it-IT" altLang="it-IT" sz="1300" b="0" smtClean="0">
                <a:solidFill>
                  <a:schemeClr val="tx1"/>
                </a:solidFill>
              </a:rPr>
              <a:pPr>
                <a:spcBef>
                  <a:spcPct val="0"/>
                </a:spcBef>
                <a:buClrTx/>
                <a:buFontTx/>
                <a:buNone/>
              </a:pPr>
              <a:t>60</a:t>
            </a:fld>
            <a:endParaRPr lang="it-IT" altLang="it-IT" sz="1300" b="0" smtClean="0">
              <a:solidFill>
                <a:schemeClr val="tx1"/>
              </a:solidFill>
            </a:endParaRPr>
          </a:p>
        </p:txBody>
      </p:sp>
    </p:spTree>
    <p:extLst>
      <p:ext uri="{BB962C8B-B14F-4D97-AF65-F5344CB8AC3E}">
        <p14:creationId xmlns:p14="http://schemas.microsoft.com/office/powerpoint/2010/main" val="201163113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8786"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6C8432AC-E975-406E-B848-7A85F6694550}" type="slidenum">
              <a:rPr lang="it-IT" altLang="it-IT" sz="1300" smtClean="0">
                <a:solidFill>
                  <a:schemeClr val="tx1"/>
                </a:solidFill>
              </a:rPr>
              <a:pPr>
                <a:spcBef>
                  <a:spcPct val="0"/>
                </a:spcBef>
                <a:buClrTx/>
                <a:buFontTx/>
                <a:buNone/>
              </a:pPr>
              <a:t>61</a:t>
            </a:fld>
            <a:endParaRPr lang="it-IT" altLang="it-IT" sz="1300" smtClean="0">
              <a:solidFill>
                <a:schemeClr val="tx1"/>
              </a:solidFill>
            </a:endParaRPr>
          </a:p>
        </p:txBody>
      </p:sp>
      <p:sp>
        <p:nvSpPr>
          <p:cNvPr id="118787" name="Rectangle 2"/>
          <p:cNvSpPr>
            <a:spLocks noGrp="1" noRot="1" noChangeAspect="1" noChangeArrowheads="1" noTextEdit="1"/>
          </p:cNvSpPr>
          <p:nvPr>
            <p:ph type="sldImg"/>
          </p:nvPr>
        </p:nvSpPr>
        <p:spPr>
          <a:xfrm>
            <a:off x="1189038" y="982663"/>
            <a:ext cx="4722812" cy="3541712"/>
          </a:xfrm>
          <a:ln/>
        </p:spPr>
      </p:sp>
      <p:sp>
        <p:nvSpPr>
          <p:cNvPr id="118788" name="Rectangle 3"/>
          <p:cNvSpPr>
            <a:spLocks noGrp="1" noChangeArrowheads="1"/>
          </p:cNvSpPr>
          <p:nvPr>
            <p:ph type="body" idx="1"/>
          </p:nvPr>
        </p:nvSpPr>
        <p:spPr>
          <a:xfrm>
            <a:off x="1098550" y="4868863"/>
            <a:ext cx="4908550" cy="39338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449263" eaLnBrk="1" hangingPunct="1"/>
            <a:endParaRPr lang="it-IT" altLang="it-IT" smtClean="0">
              <a:latin typeface="Times New Roman" panose="02020603050405020304" pitchFamily="18" charset="0"/>
            </a:endParaRPr>
          </a:p>
        </p:txBody>
      </p:sp>
    </p:spTree>
    <p:extLst>
      <p:ext uri="{BB962C8B-B14F-4D97-AF65-F5344CB8AC3E}">
        <p14:creationId xmlns:p14="http://schemas.microsoft.com/office/powerpoint/2010/main" val="16620823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a:xfrm>
            <a:off x="992188" y="768350"/>
            <a:ext cx="5114925" cy="3836988"/>
          </a:xfrm>
          <a:ln/>
        </p:spPr>
      </p:sp>
      <p:sp>
        <p:nvSpPr>
          <p:cNvPr id="1208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smtClean="0">
              <a:latin typeface="Times New Roman" panose="02020603050405020304" pitchFamily="18" charset="0"/>
            </a:endParaRPr>
          </a:p>
        </p:txBody>
      </p:sp>
      <p:sp>
        <p:nvSpPr>
          <p:cNvPr id="120836" name="Slide Number Placeholder 3"/>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83191A9C-3ADE-45A9-87D2-2F3E9CC6FCF4}" type="slidenum">
              <a:rPr lang="it-IT" altLang="it-IT" sz="1300" b="0" smtClean="0">
                <a:solidFill>
                  <a:schemeClr val="tx1"/>
                </a:solidFill>
              </a:rPr>
              <a:pPr>
                <a:spcBef>
                  <a:spcPct val="0"/>
                </a:spcBef>
                <a:buClrTx/>
                <a:buFontTx/>
                <a:buNone/>
              </a:pPr>
              <a:t>62</a:t>
            </a:fld>
            <a:endParaRPr lang="it-IT" altLang="it-IT" sz="1300" b="0" smtClean="0">
              <a:solidFill>
                <a:schemeClr val="tx1"/>
              </a:solidFill>
            </a:endParaRPr>
          </a:p>
        </p:txBody>
      </p:sp>
    </p:spTree>
    <p:extLst>
      <p:ext uri="{BB962C8B-B14F-4D97-AF65-F5344CB8AC3E}">
        <p14:creationId xmlns:p14="http://schemas.microsoft.com/office/powerpoint/2010/main" val="62305286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a:xfrm>
            <a:off x="992188" y="768350"/>
            <a:ext cx="5114925" cy="3836988"/>
          </a:xfrm>
          <a:ln/>
        </p:spPr>
      </p:sp>
      <p:sp>
        <p:nvSpPr>
          <p:cNvPr id="1228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smtClean="0">
              <a:latin typeface="Times New Roman" panose="02020603050405020304" pitchFamily="18" charset="0"/>
            </a:endParaRPr>
          </a:p>
        </p:txBody>
      </p:sp>
      <p:sp>
        <p:nvSpPr>
          <p:cNvPr id="122884" name="Slide Number Placeholder 3"/>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8F7FEACC-65DE-4701-9F39-EACCA5937170}" type="slidenum">
              <a:rPr lang="it-IT" altLang="it-IT" sz="1300" b="0" smtClean="0">
                <a:solidFill>
                  <a:schemeClr val="tx1"/>
                </a:solidFill>
              </a:rPr>
              <a:pPr>
                <a:spcBef>
                  <a:spcPct val="0"/>
                </a:spcBef>
                <a:buClrTx/>
                <a:buFontTx/>
                <a:buNone/>
              </a:pPr>
              <a:t>63</a:t>
            </a:fld>
            <a:endParaRPr lang="it-IT" altLang="it-IT" sz="1300" b="0" smtClean="0">
              <a:solidFill>
                <a:schemeClr val="tx1"/>
              </a:solidFill>
            </a:endParaRPr>
          </a:p>
        </p:txBody>
      </p:sp>
    </p:spTree>
    <p:extLst>
      <p:ext uri="{BB962C8B-B14F-4D97-AF65-F5344CB8AC3E}">
        <p14:creationId xmlns:p14="http://schemas.microsoft.com/office/powerpoint/2010/main" val="96933715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a:xfrm>
            <a:off x="992188" y="768350"/>
            <a:ext cx="5114925" cy="3836988"/>
          </a:xfrm>
          <a:ln/>
        </p:spPr>
      </p:sp>
      <p:sp>
        <p:nvSpPr>
          <p:cNvPr id="1249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smtClean="0">
              <a:latin typeface="Times New Roman" panose="02020603050405020304" pitchFamily="18" charset="0"/>
            </a:endParaRPr>
          </a:p>
        </p:txBody>
      </p:sp>
      <p:sp>
        <p:nvSpPr>
          <p:cNvPr id="124932" name="Slide Number Placeholder 3"/>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3622397B-45F5-4200-BEF5-7854C21ED99D}" type="slidenum">
              <a:rPr lang="it-IT" altLang="it-IT" sz="1300" b="0" smtClean="0">
                <a:solidFill>
                  <a:schemeClr val="tx1"/>
                </a:solidFill>
              </a:rPr>
              <a:pPr>
                <a:spcBef>
                  <a:spcPct val="0"/>
                </a:spcBef>
                <a:buClrTx/>
                <a:buFontTx/>
                <a:buNone/>
              </a:pPr>
              <a:t>64</a:t>
            </a:fld>
            <a:endParaRPr lang="it-IT" altLang="it-IT" sz="1300" b="0" smtClean="0">
              <a:solidFill>
                <a:schemeClr val="tx1"/>
              </a:solidFill>
            </a:endParaRPr>
          </a:p>
        </p:txBody>
      </p:sp>
    </p:spTree>
    <p:extLst>
      <p:ext uri="{BB962C8B-B14F-4D97-AF65-F5344CB8AC3E}">
        <p14:creationId xmlns:p14="http://schemas.microsoft.com/office/powerpoint/2010/main" val="405041549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6978"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D46F6092-787B-4717-BFC3-4A98350157A5}" type="slidenum">
              <a:rPr lang="it-IT" altLang="it-IT" sz="1300" smtClean="0">
                <a:solidFill>
                  <a:schemeClr val="tx1"/>
                </a:solidFill>
              </a:rPr>
              <a:pPr>
                <a:spcBef>
                  <a:spcPct val="0"/>
                </a:spcBef>
                <a:buClrTx/>
                <a:buFontTx/>
                <a:buNone/>
              </a:pPr>
              <a:t>65</a:t>
            </a:fld>
            <a:endParaRPr lang="it-IT" altLang="it-IT" sz="1300" smtClean="0">
              <a:solidFill>
                <a:schemeClr val="tx1"/>
              </a:solidFill>
            </a:endParaRPr>
          </a:p>
        </p:txBody>
      </p:sp>
      <p:sp>
        <p:nvSpPr>
          <p:cNvPr id="126979" name="Rectangle 2"/>
          <p:cNvSpPr>
            <a:spLocks noGrp="1" noRot="1" noChangeAspect="1" noChangeArrowheads="1" noTextEdit="1"/>
          </p:cNvSpPr>
          <p:nvPr>
            <p:ph type="sldImg"/>
          </p:nvPr>
        </p:nvSpPr>
        <p:spPr>
          <a:xfrm>
            <a:off x="992188" y="768350"/>
            <a:ext cx="5114925" cy="3836988"/>
          </a:xfrm>
          <a:ln/>
        </p:spPr>
      </p:sp>
      <p:sp>
        <p:nvSpPr>
          <p:cNvPr id="126980" name="Rectangle 3"/>
          <p:cNvSpPr>
            <a:spLocks noGrp="1" noChangeArrowheads="1"/>
          </p:cNvSpPr>
          <p:nvPr>
            <p:ph type="body" idx="1"/>
          </p:nvPr>
        </p:nvSpPr>
        <p:spPr>
          <a:xfrm>
            <a:off x="946150" y="4860925"/>
            <a:ext cx="5207000" cy="4605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it-IT" altLang="it-IT" smtClean="0">
              <a:latin typeface="Times New Roman" panose="02020603050405020304" pitchFamily="18" charset="0"/>
            </a:endParaRPr>
          </a:p>
        </p:txBody>
      </p:sp>
    </p:spTree>
    <p:extLst>
      <p:ext uri="{BB962C8B-B14F-4D97-AF65-F5344CB8AC3E}">
        <p14:creationId xmlns:p14="http://schemas.microsoft.com/office/powerpoint/2010/main" val="13886433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a:xfrm>
            <a:off x="992188" y="768350"/>
            <a:ext cx="5114925" cy="3836988"/>
          </a:xfrm>
          <a:ln/>
        </p:spPr>
      </p:sp>
      <p:sp>
        <p:nvSpPr>
          <p:cNvPr id="153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smtClean="0">
              <a:latin typeface="Times New Roman" panose="02020603050405020304" pitchFamily="18" charset="0"/>
            </a:endParaRPr>
          </a:p>
        </p:txBody>
      </p:sp>
      <p:sp>
        <p:nvSpPr>
          <p:cNvPr id="15364" name="Slide Number Placeholder 3"/>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AA5BDC24-2948-4DFD-9E61-8940F63470E0}" type="slidenum">
              <a:rPr lang="it-IT" altLang="it-IT" sz="1300" b="0" smtClean="0">
                <a:solidFill>
                  <a:schemeClr val="tx1"/>
                </a:solidFill>
              </a:rPr>
              <a:pPr>
                <a:spcBef>
                  <a:spcPct val="0"/>
                </a:spcBef>
                <a:buClrTx/>
                <a:buFontTx/>
                <a:buNone/>
              </a:pPr>
              <a:t>8</a:t>
            </a:fld>
            <a:endParaRPr lang="it-IT" altLang="it-IT" sz="1300" b="0" smtClean="0">
              <a:solidFill>
                <a:schemeClr val="tx1"/>
              </a:solidFill>
            </a:endParaRPr>
          </a:p>
        </p:txBody>
      </p:sp>
    </p:spTree>
    <p:extLst>
      <p:ext uri="{BB962C8B-B14F-4D97-AF65-F5344CB8AC3E}">
        <p14:creationId xmlns:p14="http://schemas.microsoft.com/office/powerpoint/2010/main" val="383611980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9026"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6A0DA5D1-A94F-424D-B68F-9767D0A20D5E}" type="slidenum">
              <a:rPr lang="it-IT" altLang="it-IT" sz="1300" smtClean="0">
                <a:solidFill>
                  <a:schemeClr val="tx1"/>
                </a:solidFill>
              </a:rPr>
              <a:pPr>
                <a:spcBef>
                  <a:spcPct val="0"/>
                </a:spcBef>
                <a:buClrTx/>
                <a:buFontTx/>
                <a:buNone/>
              </a:pPr>
              <a:t>66</a:t>
            </a:fld>
            <a:endParaRPr lang="it-IT" altLang="it-IT" sz="1300" smtClean="0">
              <a:solidFill>
                <a:schemeClr val="tx1"/>
              </a:solidFill>
            </a:endParaRPr>
          </a:p>
        </p:txBody>
      </p:sp>
      <p:sp>
        <p:nvSpPr>
          <p:cNvPr id="129027" name="Rectangle 2"/>
          <p:cNvSpPr>
            <a:spLocks noGrp="1" noRot="1" noChangeAspect="1" noChangeArrowheads="1" noTextEdit="1"/>
          </p:cNvSpPr>
          <p:nvPr>
            <p:ph type="sldImg"/>
          </p:nvPr>
        </p:nvSpPr>
        <p:spPr>
          <a:xfrm>
            <a:off x="992188" y="768350"/>
            <a:ext cx="5114925" cy="3836988"/>
          </a:xfrm>
          <a:ln/>
        </p:spPr>
      </p:sp>
      <p:sp>
        <p:nvSpPr>
          <p:cNvPr id="129028" name="Rectangle 3"/>
          <p:cNvSpPr>
            <a:spLocks noGrp="1" noChangeArrowheads="1"/>
          </p:cNvSpPr>
          <p:nvPr>
            <p:ph type="body" idx="1"/>
          </p:nvPr>
        </p:nvSpPr>
        <p:spPr>
          <a:xfrm>
            <a:off x="946150" y="4860925"/>
            <a:ext cx="5207000" cy="4605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it-IT" altLang="it-IT" smtClean="0">
              <a:latin typeface="Times New Roman" panose="02020603050405020304" pitchFamily="18" charset="0"/>
            </a:endParaRPr>
          </a:p>
        </p:txBody>
      </p:sp>
    </p:spTree>
    <p:extLst>
      <p:ext uri="{BB962C8B-B14F-4D97-AF65-F5344CB8AC3E}">
        <p14:creationId xmlns:p14="http://schemas.microsoft.com/office/powerpoint/2010/main" val="160118861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a:xfrm>
            <a:off x="992188" y="768350"/>
            <a:ext cx="5114925" cy="3836988"/>
          </a:xfrm>
          <a:ln/>
        </p:spPr>
      </p:sp>
      <p:sp>
        <p:nvSpPr>
          <p:cNvPr id="1310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smtClean="0">
              <a:latin typeface="Times New Roman" panose="02020603050405020304" pitchFamily="18" charset="0"/>
            </a:endParaRPr>
          </a:p>
        </p:txBody>
      </p:sp>
      <p:sp>
        <p:nvSpPr>
          <p:cNvPr id="131076" name="Slide Number Placeholder 3"/>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1FC47181-B306-45A6-A2C2-4A4A6FBB1D1F}" type="slidenum">
              <a:rPr lang="it-IT" altLang="it-IT" sz="1300" b="0" smtClean="0">
                <a:solidFill>
                  <a:schemeClr val="tx1"/>
                </a:solidFill>
              </a:rPr>
              <a:pPr>
                <a:spcBef>
                  <a:spcPct val="0"/>
                </a:spcBef>
                <a:buClrTx/>
                <a:buFontTx/>
                <a:buNone/>
              </a:pPr>
              <a:t>67</a:t>
            </a:fld>
            <a:endParaRPr lang="it-IT" altLang="it-IT" sz="1300" b="0" smtClean="0">
              <a:solidFill>
                <a:schemeClr val="tx1"/>
              </a:solidFill>
            </a:endParaRPr>
          </a:p>
        </p:txBody>
      </p:sp>
    </p:spTree>
    <p:extLst>
      <p:ext uri="{BB962C8B-B14F-4D97-AF65-F5344CB8AC3E}">
        <p14:creationId xmlns:p14="http://schemas.microsoft.com/office/powerpoint/2010/main" val="392325303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a:xfrm>
            <a:off x="992188" y="768350"/>
            <a:ext cx="5114925" cy="3836988"/>
          </a:xfrm>
          <a:ln/>
        </p:spPr>
      </p:sp>
      <p:sp>
        <p:nvSpPr>
          <p:cNvPr id="1331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smtClean="0">
              <a:latin typeface="Times New Roman" panose="02020603050405020304" pitchFamily="18" charset="0"/>
            </a:endParaRPr>
          </a:p>
        </p:txBody>
      </p:sp>
      <p:sp>
        <p:nvSpPr>
          <p:cNvPr id="133124" name="Slide Number Placeholder 3"/>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A9C49E9D-38D7-4B04-A32B-6A7689CAE414}" type="slidenum">
              <a:rPr lang="it-IT" altLang="it-IT" sz="1300" b="0" smtClean="0">
                <a:solidFill>
                  <a:schemeClr val="tx1"/>
                </a:solidFill>
              </a:rPr>
              <a:pPr>
                <a:spcBef>
                  <a:spcPct val="0"/>
                </a:spcBef>
                <a:buClrTx/>
                <a:buFontTx/>
                <a:buNone/>
              </a:pPr>
              <a:t>68</a:t>
            </a:fld>
            <a:endParaRPr lang="it-IT" altLang="it-IT" sz="1300" b="0" smtClean="0">
              <a:solidFill>
                <a:schemeClr val="tx1"/>
              </a:solidFill>
            </a:endParaRPr>
          </a:p>
        </p:txBody>
      </p:sp>
    </p:spTree>
    <p:extLst>
      <p:ext uri="{BB962C8B-B14F-4D97-AF65-F5344CB8AC3E}">
        <p14:creationId xmlns:p14="http://schemas.microsoft.com/office/powerpoint/2010/main" val="398690841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a:xfrm>
            <a:off x="992188" y="768350"/>
            <a:ext cx="5114925" cy="3836988"/>
          </a:xfrm>
          <a:ln/>
        </p:spPr>
      </p:sp>
      <p:sp>
        <p:nvSpPr>
          <p:cNvPr id="1351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smtClean="0">
              <a:latin typeface="Times New Roman" panose="02020603050405020304" pitchFamily="18" charset="0"/>
            </a:endParaRPr>
          </a:p>
        </p:txBody>
      </p:sp>
      <p:sp>
        <p:nvSpPr>
          <p:cNvPr id="135172" name="Slide Number Placeholder 3"/>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2542A083-9209-47D4-B80C-2A8E0DFD5BA8}" type="slidenum">
              <a:rPr lang="it-IT" altLang="it-IT" sz="1300" b="0" smtClean="0">
                <a:solidFill>
                  <a:schemeClr val="tx1"/>
                </a:solidFill>
              </a:rPr>
              <a:pPr>
                <a:spcBef>
                  <a:spcPct val="0"/>
                </a:spcBef>
                <a:buClrTx/>
                <a:buFontTx/>
                <a:buNone/>
              </a:pPr>
              <a:t>69</a:t>
            </a:fld>
            <a:endParaRPr lang="it-IT" altLang="it-IT" sz="1300" b="0" smtClean="0">
              <a:solidFill>
                <a:schemeClr val="tx1"/>
              </a:solidFill>
            </a:endParaRPr>
          </a:p>
        </p:txBody>
      </p:sp>
    </p:spTree>
    <p:extLst>
      <p:ext uri="{BB962C8B-B14F-4D97-AF65-F5344CB8AC3E}">
        <p14:creationId xmlns:p14="http://schemas.microsoft.com/office/powerpoint/2010/main" val="216346927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a:xfrm>
            <a:off x="992188" y="768350"/>
            <a:ext cx="5114925" cy="3836988"/>
          </a:xfrm>
          <a:ln/>
        </p:spPr>
      </p:sp>
      <p:sp>
        <p:nvSpPr>
          <p:cNvPr id="1372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smtClean="0">
              <a:latin typeface="Times New Roman" panose="02020603050405020304" pitchFamily="18" charset="0"/>
            </a:endParaRPr>
          </a:p>
        </p:txBody>
      </p:sp>
      <p:sp>
        <p:nvSpPr>
          <p:cNvPr id="137220" name="Slide Number Placeholder 3"/>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014067D2-DF29-489D-8ACE-7BE403AC580D}" type="slidenum">
              <a:rPr lang="it-IT" altLang="it-IT" sz="1300" b="0" smtClean="0">
                <a:solidFill>
                  <a:schemeClr val="tx1"/>
                </a:solidFill>
              </a:rPr>
              <a:pPr>
                <a:spcBef>
                  <a:spcPct val="0"/>
                </a:spcBef>
                <a:buClrTx/>
                <a:buFontTx/>
                <a:buNone/>
              </a:pPr>
              <a:t>70</a:t>
            </a:fld>
            <a:endParaRPr lang="it-IT" altLang="it-IT" sz="1300" b="0" smtClean="0">
              <a:solidFill>
                <a:schemeClr val="tx1"/>
              </a:solidFill>
            </a:endParaRPr>
          </a:p>
        </p:txBody>
      </p:sp>
    </p:spTree>
    <p:extLst>
      <p:ext uri="{BB962C8B-B14F-4D97-AF65-F5344CB8AC3E}">
        <p14:creationId xmlns:p14="http://schemas.microsoft.com/office/powerpoint/2010/main" val="413585145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a:xfrm>
            <a:off x="992188" y="768350"/>
            <a:ext cx="5114925" cy="3836988"/>
          </a:xfrm>
          <a:ln/>
        </p:spPr>
      </p:sp>
      <p:sp>
        <p:nvSpPr>
          <p:cNvPr id="1392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smtClean="0">
              <a:latin typeface="Times New Roman" panose="02020603050405020304" pitchFamily="18" charset="0"/>
            </a:endParaRPr>
          </a:p>
        </p:txBody>
      </p:sp>
      <p:sp>
        <p:nvSpPr>
          <p:cNvPr id="139268" name="Slide Number Placeholder 3"/>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C59848DD-F0F7-4A32-929C-36190B2C91E8}" type="slidenum">
              <a:rPr lang="it-IT" altLang="it-IT" sz="1300" b="0" smtClean="0">
                <a:solidFill>
                  <a:schemeClr val="tx1"/>
                </a:solidFill>
              </a:rPr>
              <a:pPr>
                <a:spcBef>
                  <a:spcPct val="0"/>
                </a:spcBef>
                <a:buClrTx/>
                <a:buFontTx/>
                <a:buNone/>
              </a:pPr>
              <a:t>71</a:t>
            </a:fld>
            <a:endParaRPr lang="it-IT" altLang="it-IT" sz="1300" b="0" smtClean="0">
              <a:solidFill>
                <a:schemeClr val="tx1"/>
              </a:solidFill>
            </a:endParaRPr>
          </a:p>
        </p:txBody>
      </p:sp>
    </p:spTree>
    <p:extLst>
      <p:ext uri="{BB962C8B-B14F-4D97-AF65-F5344CB8AC3E}">
        <p14:creationId xmlns:p14="http://schemas.microsoft.com/office/powerpoint/2010/main" val="244445379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a:xfrm>
            <a:off x="992188" y="768350"/>
            <a:ext cx="5114925" cy="3836988"/>
          </a:xfrm>
          <a:ln/>
        </p:spPr>
      </p:sp>
      <p:sp>
        <p:nvSpPr>
          <p:cNvPr id="1413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smtClean="0">
              <a:latin typeface="Times New Roman" panose="02020603050405020304" pitchFamily="18" charset="0"/>
            </a:endParaRPr>
          </a:p>
        </p:txBody>
      </p:sp>
      <p:sp>
        <p:nvSpPr>
          <p:cNvPr id="141316" name="Slide Number Placeholder 3"/>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837AE213-3A01-48F2-B011-ECA7FFAA6A08}" type="slidenum">
              <a:rPr lang="it-IT" altLang="it-IT" sz="1300" b="0" smtClean="0">
                <a:solidFill>
                  <a:schemeClr val="tx1"/>
                </a:solidFill>
              </a:rPr>
              <a:pPr>
                <a:spcBef>
                  <a:spcPct val="0"/>
                </a:spcBef>
                <a:buClrTx/>
                <a:buFontTx/>
                <a:buNone/>
              </a:pPr>
              <a:t>72</a:t>
            </a:fld>
            <a:endParaRPr lang="it-IT" altLang="it-IT" sz="1300" b="0" smtClean="0">
              <a:solidFill>
                <a:schemeClr val="tx1"/>
              </a:solidFill>
            </a:endParaRPr>
          </a:p>
        </p:txBody>
      </p:sp>
    </p:spTree>
    <p:extLst>
      <p:ext uri="{BB962C8B-B14F-4D97-AF65-F5344CB8AC3E}">
        <p14:creationId xmlns:p14="http://schemas.microsoft.com/office/powerpoint/2010/main" val="256264000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3362"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42800EFF-37D7-4945-B8C4-DB11ADE02940}" type="slidenum">
              <a:rPr lang="it-IT" altLang="it-IT" sz="1300" smtClean="0">
                <a:solidFill>
                  <a:schemeClr val="tx1"/>
                </a:solidFill>
              </a:rPr>
              <a:pPr>
                <a:spcBef>
                  <a:spcPct val="0"/>
                </a:spcBef>
                <a:buClrTx/>
                <a:buFontTx/>
                <a:buNone/>
              </a:pPr>
              <a:t>73</a:t>
            </a:fld>
            <a:endParaRPr lang="it-IT" altLang="it-IT" sz="1300" smtClean="0">
              <a:solidFill>
                <a:schemeClr val="tx1"/>
              </a:solidFill>
            </a:endParaRPr>
          </a:p>
        </p:txBody>
      </p:sp>
      <p:sp>
        <p:nvSpPr>
          <p:cNvPr id="143363" name="Rectangle 2"/>
          <p:cNvSpPr>
            <a:spLocks noGrp="1" noRot="1" noChangeAspect="1" noChangeArrowheads="1" noTextEdit="1"/>
          </p:cNvSpPr>
          <p:nvPr>
            <p:ph type="sldImg"/>
          </p:nvPr>
        </p:nvSpPr>
        <p:spPr>
          <a:xfrm>
            <a:off x="992188" y="768350"/>
            <a:ext cx="5114925" cy="3836988"/>
          </a:xfrm>
          <a:ln/>
        </p:spPr>
      </p:sp>
      <p:sp>
        <p:nvSpPr>
          <p:cNvPr id="143364" name="Rectangle 3"/>
          <p:cNvSpPr>
            <a:spLocks noGrp="1" noChangeArrowheads="1"/>
          </p:cNvSpPr>
          <p:nvPr>
            <p:ph type="body" idx="1"/>
          </p:nvPr>
        </p:nvSpPr>
        <p:spPr>
          <a:xfrm>
            <a:off x="946150" y="4860925"/>
            <a:ext cx="5207000" cy="4605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it-IT" altLang="it-IT" smtClean="0">
              <a:latin typeface="Times New Roman" panose="02020603050405020304" pitchFamily="18" charset="0"/>
            </a:endParaRPr>
          </a:p>
        </p:txBody>
      </p:sp>
    </p:spTree>
    <p:extLst>
      <p:ext uri="{BB962C8B-B14F-4D97-AF65-F5344CB8AC3E}">
        <p14:creationId xmlns:p14="http://schemas.microsoft.com/office/powerpoint/2010/main" val="4363082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p:cNvSpPr>
            <a:spLocks noGrp="1" noRot="1" noChangeAspect="1" noTextEdit="1"/>
          </p:cNvSpPr>
          <p:nvPr>
            <p:ph type="sldImg"/>
          </p:nvPr>
        </p:nvSpPr>
        <p:spPr>
          <a:xfrm>
            <a:off x="992188" y="768350"/>
            <a:ext cx="5114925" cy="3836988"/>
          </a:xfrm>
          <a:ln/>
        </p:spPr>
      </p:sp>
      <p:sp>
        <p:nvSpPr>
          <p:cNvPr id="1454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smtClean="0">
              <a:latin typeface="Times New Roman" panose="02020603050405020304" pitchFamily="18" charset="0"/>
            </a:endParaRPr>
          </a:p>
        </p:txBody>
      </p:sp>
      <p:sp>
        <p:nvSpPr>
          <p:cNvPr id="145412" name="Slide Number Placeholder 3"/>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DA2BC7EA-7512-4B5F-8D49-1B2557377342}" type="slidenum">
              <a:rPr lang="it-IT" altLang="it-IT" sz="1300" b="0" smtClean="0">
                <a:solidFill>
                  <a:schemeClr val="tx1"/>
                </a:solidFill>
              </a:rPr>
              <a:pPr>
                <a:spcBef>
                  <a:spcPct val="0"/>
                </a:spcBef>
                <a:buClrTx/>
                <a:buFontTx/>
                <a:buNone/>
              </a:pPr>
              <a:t>74</a:t>
            </a:fld>
            <a:endParaRPr lang="it-IT" altLang="it-IT" sz="1300" b="0" smtClean="0">
              <a:solidFill>
                <a:schemeClr val="tx1"/>
              </a:solidFill>
            </a:endParaRPr>
          </a:p>
        </p:txBody>
      </p:sp>
    </p:spTree>
    <p:extLst>
      <p:ext uri="{BB962C8B-B14F-4D97-AF65-F5344CB8AC3E}">
        <p14:creationId xmlns:p14="http://schemas.microsoft.com/office/powerpoint/2010/main" val="19695887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7458"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AC702106-99E9-4F85-A9E9-07EDF4907DAF}" type="slidenum">
              <a:rPr lang="it-IT" altLang="it-IT" sz="1300" smtClean="0">
                <a:solidFill>
                  <a:schemeClr val="tx1"/>
                </a:solidFill>
              </a:rPr>
              <a:pPr>
                <a:spcBef>
                  <a:spcPct val="0"/>
                </a:spcBef>
                <a:buClrTx/>
                <a:buFontTx/>
                <a:buNone/>
              </a:pPr>
              <a:t>75</a:t>
            </a:fld>
            <a:endParaRPr lang="it-IT" altLang="it-IT" sz="1300" smtClean="0">
              <a:solidFill>
                <a:schemeClr val="tx1"/>
              </a:solidFill>
            </a:endParaRPr>
          </a:p>
        </p:txBody>
      </p:sp>
      <p:sp>
        <p:nvSpPr>
          <p:cNvPr id="147459" name="Rectangle 2"/>
          <p:cNvSpPr>
            <a:spLocks noGrp="1" noRot="1" noChangeAspect="1" noChangeArrowheads="1" noTextEdit="1"/>
          </p:cNvSpPr>
          <p:nvPr>
            <p:ph type="sldImg"/>
          </p:nvPr>
        </p:nvSpPr>
        <p:spPr>
          <a:xfrm>
            <a:off x="992188" y="768350"/>
            <a:ext cx="5114925" cy="3836988"/>
          </a:xfrm>
          <a:ln/>
        </p:spPr>
      </p:sp>
      <p:sp>
        <p:nvSpPr>
          <p:cNvPr id="147460" name="Rectangle 3"/>
          <p:cNvSpPr>
            <a:spLocks noGrp="1" noChangeArrowheads="1"/>
          </p:cNvSpPr>
          <p:nvPr>
            <p:ph type="body" idx="1"/>
          </p:nvPr>
        </p:nvSpPr>
        <p:spPr>
          <a:xfrm>
            <a:off x="946150" y="4860925"/>
            <a:ext cx="5207000" cy="4605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it-IT" altLang="it-IT" smtClean="0">
              <a:latin typeface="Times New Roman" panose="02020603050405020304" pitchFamily="18" charset="0"/>
            </a:endParaRPr>
          </a:p>
        </p:txBody>
      </p:sp>
    </p:spTree>
    <p:extLst>
      <p:ext uri="{BB962C8B-B14F-4D97-AF65-F5344CB8AC3E}">
        <p14:creationId xmlns:p14="http://schemas.microsoft.com/office/powerpoint/2010/main" val="27323861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a:xfrm>
            <a:off x="992188" y="768350"/>
            <a:ext cx="5114925" cy="3836988"/>
          </a:xfrm>
          <a:ln/>
        </p:spPr>
      </p:sp>
      <p:sp>
        <p:nvSpPr>
          <p:cNvPr id="174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smtClean="0">
              <a:latin typeface="Times New Roman" panose="02020603050405020304" pitchFamily="18" charset="0"/>
            </a:endParaRPr>
          </a:p>
        </p:txBody>
      </p:sp>
      <p:sp>
        <p:nvSpPr>
          <p:cNvPr id="17412" name="Slide Number Placeholder 3"/>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8246BEEA-8717-4927-A941-9935C004FE0F}" type="slidenum">
              <a:rPr lang="it-IT" altLang="it-IT" sz="1300" b="0" smtClean="0">
                <a:solidFill>
                  <a:schemeClr val="tx1"/>
                </a:solidFill>
              </a:rPr>
              <a:pPr>
                <a:spcBef>
                  <a:spcPct val="0"/>
                </a:spcBef>
                <a:buClrTx/>
                <a:buFontTx/>
                <a:buNone/>
              </a:pPr>
              <a:t>9</a:t>
            </a:fld>
            <a:endParaRPr lang="it-IT" altLang="it-IT" sz="1300" b="0" smtClean="0">
              <a:solidFill>
                <a:schemeClr val="tx1"/>
              </a:solidFill>
            </a:endParaRPr>
          </a:p>
        </p:txBody>
      </p:sp>
    </p:spTree>
    <p:extLst>
      <p:ext uri="{BB962C8B-B14F-4D97-AF65-F5344CB8AC3E}">
        <p14:creationId xmlns:p14="http://schemas.microsoft.com/office/powerpoint/2010/main" val="109343023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9506"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33EA1CA1-FEB5-4220-AEF9-0C31457307F2}" type="slidenum">
              <a:rPr lang="it-IT" altLang="it-IT" sz="1300" smtClean="0">
                <a:solidFill>
                  <a:schemeClr val="tx1"/>
                </a:solidFill>
              </a:rPr>
              <a:pPr>
                <a:spcBef>
                  <a:spcPct val="0"/>
                </a:spcBef>
                <a:buClrTx/>
                <a:buFontTx/>
                <a:buNone/>
              </a:pPr>
              <a:t>76</a:t>
            </a:fld>
            <a:endParaRPr lang="it-IT" altLang="it-IT" sz="1300" smtClean="0">
              <a:solidFill>
                <a:schemeClr val="tx1"/>
              </a:solidFill>
            </a:endParaRPr>
          </a:p>
        </p:txBody>
      </p:sp>
      <p:sp>
        <p:nvSpPr>
          <p:cNvPr id="149507" name="Rectangle 2"/>
          <p:cNvSpPr>
            <a:spLocks noGrp="1" noRot="1" noChangeAspect="1" noChangeArrowheads="1" noTextEdit="1"/>
          </p:cNvSpPr>
          <p:nvPr>
            <p:ph type="sldImg"/>
          </p:nvPr>
        </p:nvSpPr>
        <p:spPr>
          <a:xfrm>
            <a:off x="992188" y="768350"/>
            <a:ext cx="5114925" cy="3836988"/>
          </a:xfrm>
          <a:ln/>
        </p:spPr>
      </p:sp>
      <p:sp>
        <p:nvSpPr>
          <p:cNvPr id="149508" name="Rectangle 3"/>
          <p:cNvSpPr>
            <a:spLocks noGrp="1" noChangeArrowheads="1"/>
          </p:cNvSpPr>
          <p:nvPr>
            <p:ph type="body" idx="1"/>
          </p:nvPr>
        </p:nvSpPr>
        <p:spPr>
          <a:xfrm>
            <a:off x="946150" y="4860925"/>
            <a:ext cx="5207000" cy="4605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it-IT" altLang="it-IT" smtClean="0">
              <a:latin typeface="Times New Roman" panose="02020603050405020304" pitchFamily="18" charset="0"/>
            </a:endParaRPr>
          </a:p>
        </p:txBody>
      </p:sp>
    </p:spTree>
    <p:extLst>
      <p:ext uri="{BB962C8B-B14F-4D97-AF65-F5344CB8AC3E}">
        <p14:creationId xmlns:p14="http://schemas.microsoft.com/office/powerpoint/2010/main" val="45276058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1554"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3C6630B6-8BE8-4335-8014-902F008DFB9C}" type="slidenum">
              <a:rPr lang="it-IT" altLang="it-IT" sz="1300" smtClean="0">
                <a:solidFill>
                  <a:schemeClr val="tx1"/>
                </a:solidFill>
              </a:rPr>
              <a:pPr>
                <a:spcBef>
                  <a:spcPct val="0"/>
                </a:spcBef>
                <a:buClrTx/>
                <a:buFontTx/>
                <a:buNone/>
              </a:pPr>
              <a:t>77</a:t>
            </a:fld>
            <a:endParaRPr lang="it-IT" altLang="it-IT" sz="1300" smtClean="0">
              <a:solidFill>
                <a:schemeClr val="tx1"/>
              </a:solidFill>
            </a:endParaRPr>
          </a:p>
        </p:txBody>
      </p:sp>
      <p:sp>
        <p:nvSpPr>
          <p:cNvPr id="151555" name="Rectangle 2"/>
          <p:cNvSpPr>
            <a:spLocks noGrp="1" noRot="1" noChangeAspect="1" noChangeArrowheads="1" noTextEdit="1"/>
          </p:cNvSpPr>
          <p:nvPr>
            <p:ph type="sldImg"/>
          </p:nvPr>
        </p:nvSpPr>
        <p:spPr>
          <a:xfrm>
            <a:off x="992188" y="768350"/>
            <a:ext cx="5114925" cy="3836988"/>
          </a:xfrm>
          <a:ln/>
        </p:spPr>
      </p:sp>
      <p:sp>
        <p:nvSpPr>
          <p:cNvPr id="151556" name="Rectangle 3"/>
          <p:cNvSpPr>
            <a:spLocks noGrp="1" noChangeArrowheads="1"/>
          </p:cNvSpPr>
          <p:nvPr>
            <p:ph type="body" idx="1"/>
          </p:nvPr>
        </p:nvSpPr>
        <p:spPr>
          <a:xfrm>
            <a:off x="946150" y="4860925"/>
            <a:ext cx="5207000" cy="4605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it-IT" altLang="it-IT" smtClean="0">
              <a:latin typeface="Times New Roman" panose="02020603050405020304" pitchFamily="18" charset="0"/>
            </a:endParaRPr>
          </a:p>
        </p:txBody>
      </p:sp>
    </p:spTree>
    <p:extLst>
      <p:ext uri="{BB962C8B-B14F-4D97-AF65-F5344CB8AC3E}">
        <p14:creationId xmlns:p14="http://schemas.microsoft.com/office/powerpoint/2010/main" val="184907206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02"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09F92E58-97D8-4745-BAE4-B904FF67B0D5}" type="slidenum">
              <a:rPr lang="it-IT" altLang="it-IT" sz="1300" smtClean="0"/>
              <a:pPr>
                <a:spcBef>
                  <a:spcPct val="0"/>
                </a:spcBef>
                <a:buClrTx/>
                <a:buFontTx/>
                <a:buNone/>
              </a:pPr>
              <a:t>78</a:t>
            </a:fld>
            <a:endParaRPr lang="it-IT" altLang="it-IT" sz="1300" smtClean="0"/>
          </a:p>
        </p:txBody>
      </p:sp>
      <p:sp>
        <p:nvSpPr>
          <p:cNvPr id="153603" name="Text Box 1"/>
          <p:cNvSpPr txBox="1">
            <a:spLocks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9000" tIns="49680" rIns="99000" bIns="49680" anchor="b"/>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39B6E065-BB30-47BC-9FE0-14ADB6432313}" type="slidenum">
              <a:rPr lang="it-IT" altLang="it-IT" sz="1300"/>
              <a:pPr algn="r" eaLnBrk="1" hangingPunct="1">
                <a:spcBef>
                  <a:spcPct val="0"/>
                </a:spcBef>
                <a:buClrTx/>
                <a:buFontTx/>
                <a:buNone/>
              </a:pPr>
              <a:t>78</a:t>
            </a:fld>
            <a:endParaRPr lang="it-IT" altLang="it-IT" sz="1300"/>
          </a:p>
        </p:txBody>
      </p:sp>
      <p:sp>
        <p:nvSpPr>
          <p:cNvPr id="153604" name="Rectangle 2"/>
          <p:cNvSpPr>
            <a:spLocks noGrp="1" noRot="1" noChangeAspect="1" noChangeArrowheads="1" noTextEdit="1"/>
          </p:cNvSpPr>
          <p:nvPr>
            <p:ph type="sldImg"/>
          </p:nvPr>
        </p:nvSpPr>
        <p:spPr>
          <a:xfrm>
            <a:off x="992188" y="768350"/>
            <a:ext cx="5114925" cy="3836988"/>
          </a:xfrm>
          <a:solidFill>
            <a:srgbClr val="FFFFFF"/>
          </a:solidFill>
          <a:ln/>
        </p:spPr>
      </p:sp>
      <p:sp>
        <p:nvSpPr>
          <p:cNvPr id="153605" name="Rectangle 3"/>
          <p:cNvSpPr>
            <a:spLocks noGrp="1" noChangeArrowheads="1"/>
          </p:cNvSpPr>
          <p:nvPr>
            <p:ph type="body" idx="1"/>
          </p:nvPr>
        </p:nvSpPr>
        <p:spPr>
          <a:xfrm>
            <a:off x="946150" y="4860925"/>
            <a:ext cx="5207000" cy="4605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tLang="it-IT" smtClean="0">
              <a:latin typeface="Times New Roman" panose="02020603050405020304" pitchFamily="18" charset="0"/>
              <a:ea typeface="DejaVu Sans" charset="0"/>
              <a:cs typeface="DejaVu Sans" charset="0"/>
            </a:endParaRPr>
          </a:p>
        </p:txBody>
      </p:sp>
    </p:spTree>
    <p:extLst>
      <p:ext uri="{BB962C8B-B14F-4D97-AF65-F5344CB8AC3E}">
        <p14:creationId xmlns:p14="http://schemas.microsoft.com/office/powerpoint/2010/main" val="92941651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5650"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34EC562B-EAD8-4D92-B92F-968D77D5E4D2}" type="slidenum">
              <a:rPr lang="it-IT" altLang="it-IT" sz="1300" smtClean="0"/>
              <a:pPr>
                <a:spcBef>
                  <a:spcPct val="0"/>
                </a:spcBef>
                <a:buClrTx/>
                <a:buFontTx/>
                <a:buNone/>
              </a:pPr>
              <a:t>79</a:t>
            </a:fld>
            <a:endParaRPr lang="it-IT" altLang="it-IT" sz="1300" smtClean="0"/>
          </a:p>
        </p:txBody>
      </p:sp>
      <p:sp>
        <p:nvSpPr>
          <p:cNvPr id="155651" name="Text Box 1"/>
          <p:cNvSpPr txBox="1">
            <a:spLocks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9000" tIns="49680" rIns="99000" bIns="49680" anchor="b"/>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A75E9C52-0DCE-480D-9D35-E7857C5671E1}" type="slidenum">
              <a:rPr lang="it-IT" altLang="it-IT" sz="1300"/>
              <a:pPr algn="r" eaLnBrk="1" hangingPunct="1">
                <a:spcBef>
                  <a:spcPct val="0"/>
                </a:spcBef>
                <a:buClrTx/>
                <a:buFontTx/>
                <a:buNone/>
              </a:pPr>
              <a:t>79</a:t>
            </a:fld>
            <a:endParaRPr lang="it-IT" altLang="it-IT" sz="1300"/>
          </a:p>
        </p:txBody>
      </p:sp>
      <p:sp>
        <p:nvSpPr>
          <p:cNvPr id="155652" name="Rectangle 2"/>
          <p:cNvSpPr>
            <a:spLocks noGrp="1" noRot="1" noChangeAspect="1" noChangeArrowheads="1" noTextEdit="1"/>
          </p:cNvSpPr>
          <p:nvPr>
            <p:ph type="sldImg"/>
          </p:nvPr>
        </p:nvSpPr>
        <p:spPr>
          <a:xfrm>
            <a:off x="992188" y="768350"/>
            <a:ext cx="5114925" cy="3836988"/>
          </a:xfrm>
          <a:solidFill>
            <a:srgbClr val="FFFFFF"/>
          </a:solidFill>
          <a:ln/>
        </p:spPr>
      </p:sp>
      <p:sp>
        <p:nvSpPr>
          <p:cNvPr id="155653" name="Rectangle 3"/>
          <p:cNvSpPr>
            <a:spLocks noGrp="1" noChangeArrowheads="1"/>
          </p:cNvSpPr>
          <p:nvPr>
            <p:ph type="body" idx="1"/>
          </p:nvPr>
        </p:nvSpPr>
        <p:spPr>
          <a:xfrm>
            <a:off x="946150" y="4860925"/>
            <a:ext cx="5207000" cy="4605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tLang="it-IT" smtClean="0">
              <a:latin typeface="Times New Roman" panose="02020603050405020304" pitchFamily="18" charset="0"/>
              <a:ea typeface="DejaVu Sans" charset="0"/>
              <a:cs typeface="DejaVu Sans" charset="0"/>
            </a:endParaRPr>
          </a:p>
        </p:txBody>
      </p:sp>
    </p:spTree>
    <p:extLst>
      <p:ext uri="{BB962C8B-B14F-4D97-AF65-F5344CB8AC3E}">
        <p14:creationId xmlns:p14="http://schemas.microsoft.com/office/powerpoint/2010/main" val="396429033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7698"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0BA09F65-3850-4367-B740-D086E6B966CF}" type="slidenum">
              <a:rPr lang="it-IT" altLang="it-IT" sz="1300" smtClean="0"/>
              <a:pPr>
                <a:spcBef>
                  <a:spcPct val="0"/>
                </a:spcBef>
                <a:buClrTx/>
                <a:buFontTx/>
                <a:buNone/>
              </a:pPr>
              <a:t>80</a:t>
            </a:fld>
            <a:endParaRPr lang="it-IT" altLang="it-IT" sz="1300" smtClean="0"/>
          </a:p>
        </p:txBody>
      </p:sp>
      <p:sp>
        <p:nvSpPr>
          <p:cNvPr id="157699" name="Text Box 1"/>
          <p:cNvSpPr txBox="1">
            <a:spLocks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9000" tIns="49680" rIns="99000" bIns="49680" anchor="b"/>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2F771E77-D998-4E9C-95A6-8035DB4345E6}" type="slidenum">
              <a:rPr lang="it-IT" altLang="it-IT" sz="1300"/>
              <a:pPr algn="r" eaLnBrk="1" hangingPunct="1">
                <a:spcBef>
                  <a:spcPct val="0"/>
                </a:spcBef>
                <a:buClrTx/>
                <a:buFontTx/>
                <a:buNone/>
              </a:pPr>
              <a:t>80</a:t>
            </a:fld>
            <a:endParaRPr lang="it-IT" altLang="it-IT" sz="1300"/>
          </a:p>
        </p:txBody>
      </p:sp>
      <p:sp>
        <p:nvSpPr>
          <p:cNvPr id="157700" name="Rectangle 2"/>
          <p:cNvSpPr>
            <a:spLocks noGrp="1" noRot="1" noChangeAspect="1" noChangeArrowheads="1" noTextEdit="1"/>
          </p:cNvSpPr>
          <p:nvPr>
            <p:ph type="sldImg"/>
          </p:nvPr>
        </p:nvSpPr>
        <p:spPr>
          <a:xfrm>
            <a:off x="992188" y="768350"/>
            <a:ext cx="5114925" cy="3836988"/>
          </a:xfrm>
          <a:solidFill>
            <a:srgbClr val="FFFFFF"/>
          </a:solidFill>
          <a:ln/>
        </p:spPr>
      </p:sp>
      <p:sp>
        <p:nvSpPr>
          <p:cNvPr id="157701" name="Rectangle 3"/>
          <p:cNvSpPr>
            <a:spLocks noGrp="1" noChangeArrowheads="1"/>
          </p:cNvSpPr>
          <p:nvPr>
            <p:ph type="body" idx="1"/>
          </p:nvPr>
        </p:nvSpPr>
        <p:spPr>
          <a:xfrm>
            <a:off x="946150" y="4860925"/>
            <a:ext cx="5207000" cy="4605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tLang="it-IT" smtClean="0">
              <a:latin typeface="Times New Roman" panose="02020603050405020304" pitchFamily="18" charset="0"/>
              <a:ea typeface="DejaVu Sans" charset="0"/>
              <a:cs typeface="DejaVu Sans" charset="0"/>
            </a:endParaRPr>
          </a:p>
        </p:txBody>
      </p:sp>
    </p:spTree>
    <p:extLst>
      <p:ext uri="{BB962C8B-B14F-4D97-AF65-F5344CB8AC3E}">
        <p14:creationId xmlns:p14="http://schemas.microsoft.com/office/powerpoint/2010/main" val="376944086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9746"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2BE2D194-E24A-4267-8393-B9F637CB2A3F}" type="slidenum">
              <a:rPr lang="it-IT" altLang="it-IT" sz="1300" smtClean="0"/>
              <a:pPr>
                <a:spcBef>
                  <a:spcPct val="0"/>
                </a:spcBef>
                <a:buClrTx/>
                <a:buFontTx/>
                <a:buNone/>
              </a:pPr>
              <a:t>81</a:t>
            </a:fld>
            <a:endParaRPr lang="it-IT" altLang="it-IT" sz="1300" smtClean="0"/>
          </a:p>
        </p:txBody>
      </p:sp>
      <p:sp>
        <p:nvSpPr>
          <p:cNvPr id="159747" name="Text Box 1"/>
          <p:cNvSpPr txBox="1">
            <a:spLocks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9000" tIns="49680" rIns="99000" bIns="49680" anchor="b"/>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14D8DECE-D75A-4EFA-923E-9FCB94AB0860}" type="slidenum">
              <a:rPr lang="it-IT" altLang="it-IT" sz="1300"/>
              <a:pPr algn="r" eaLnBrk="1" hangingPunct="1">
                <a:spcBef>
                  <a:spcPct val="0"/>
                </a:spcBef>
                <a:buClrTx/>
                <a:buFontTx/>
                <a:buNone/>
              </a:pPr>
              <a:t>81</a:t>
            </a:fld>
            <a:endParaRPr lang="it-IT" altLang="it-IT" sz="1300"/>
          </a:p>
        </p:txBody>
      </p:sp>
      <p:sp>
        <p:nvSpPr>
          <p:cNvPr id="159748" name="Rectangle 2"/>
          <p:cNvSpPr>
            <a:spLocks noGrp="1" noRot="1" noChangeAspect="1" noChangeArrowheads="1" noTextEdit="1"/>
          </p:cNvSpPr>
          <p:nvPr>
            <p:ph type="sldImg"/>
          </p:nvPr>
        </p:nvSpPr>
        <p:spPr>
          <a:xfrm>
            <a:off x="992188" y="768350"/>
            <a:ext cx="5114925" cy="3836988"/>
          </a:xfrm>
          <a:solidFill>
            <a:srgbClr val="FFFFFF"/>
          </a:solidFill>
          <a:ln/>
        </p:spPr>
      </p:sp>
      <p:sp>
        <p:nvSpPr>
          <p:cNvPr id="159749" name="Rectangle 3"/>
          <p:cNvSpPr>
            <a:spLocks noGrp="1" noChangeArrowheads="1"/>
          </p:cNvSpPr>
          <p:nvPr>
            <p:ph type="body" idx="1"/>
          </p:nvPr>
        </p:nvSpPr>
        <p:spPr>
          <a:xfrm>
            <a:off x="946150" y="4860925"/>
            <a:ext cx="5207000" cy="4605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tLang="it-IT" smtClean="0">
              <a:latin typeface="Times New Roman" panose="02020603050405020304" pitchFamily="18" charset="0"/>
              <a:ea typeface="DejaVu Sans" charset="0"/>
              <a:cs typeface="DejaVu Sans" charset="0"/>
            </a:endParaRPr>
          </a:p>
        </p:txBody>
      </p:sp>
    </p:spTree>
    <p:extLst>
      <p:ext uri="{BB962C8B-B14F-4D97-AF65-F5344CB8AC3E}">
        <p14:creationId xmlns:p14="http://schemas.microsoft.com/office/powerpoint/2010/main" val="407316001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1794"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B5E78714-BBE5-4E91-B967-FF9F9764AB44}" type="slidenum">
              <a:rPr lang="it-IT" altLang="it-IT" sz="1300" smtClean="0"/>
              <a:pPr>
                <a:spcBef>
                  <a:spcPct val="0"/>
                </a:spcBef>
                <a:buClrTx/>
                <a:buFontTx/>
                <a:buNone/>
              </a:pPr>
              <a:t>82</a:t>
            </a:fld>
            <a:endParaRPr lang="it-IT" altLang="it-IT" sz="1300" smtClean="0"/>
          </a:p>
        </p:txBody>
      </p:sp>
      <p:sp>
        <p:nvSpPr>
          <p:cNvPr id="161795" name="Text Box 1"/>
          <p:cNvSpPr txBox="1">
            <a:spLocks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9000" tIns="49680" rIns="99000" bIns="49680" anchor="b"/>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6E8E5BBC-E959-40ED-888A-5BEA69FDAB11}" type="slidenum">
              <a:rPr lang="it-IT" altLang="it-IT" sz="1300"/>
              <a:pPr algn="r" eaLnBrk="1" hangingPunct="1">
                <a:spcBef>
                  <a:spcPct val="0"/>
                </a:spcBef>
                <a:buClrTx/>
                <a:buFontTx/>
                <a:buNone/>
              </a:pPr>
              <a:t>82</a:t>
            </a:fld>
            <a:endParaRPr lang="it-IT" altLang="it-IT" sz="1300"/>
          </a:p>
        </p:txBody>
      </p:sp>
      <p:sp>
        <p:nvSpPr>
          <p:cNvPr id="161796" name="Rectangle 2"/>
          <p:cNvSpPr>
            <a:spLocks noGrp="1" noRot="1" noChangeAspect="1" noChangeArrowheads="1" noTextEdit="1"/>
          </p:cNvSpPr>
          <p:nvPr>
            <p:ph type="sldImg"/>
          </p:nvPr>
        </p:nvSpPr>
        <p:spPr>
          <a:xfrm>
            <a:off x="992188" y="768350"/>
            <a:ext cx="5114925" cy="3836988"/>
          </a:xfrm>
          <a:solidFill>
            <a:srgbClr val="FFFFFF"/>
          </a:solidFill>
          <a:ln/>
        </p:spPr>
      </p:sp>
      <p:sp>
        <p:nvSpPr>
          <p:cNvPr id="161797" name="Rectangle 3"/>
          <p:cNvSpPr>
            <a:spLocks noGrp="1" noChangeArrowheads="1"/>
          </p:cNvSpPr>
          <p:nvPr>
            <p:ph type="body" idx="1"/>
          </p:nvPr>
        </p:nvSpPr>
        <p:spPr>
          <a:xfrm>
            <a:off x="946150" y="4860925"/>
            <a:ext cx="5207000" cy="4605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tLang="it-IT" smtClean="0">
              <a:latin typeface="Times New Roman" panose="02020603050405020304" pitchFamily="18" charset="0"/>
              <a:ea typeface="DejaVu Sans" charset="0"/>
              <a:cs typeface="DejaVu Sans" charset="0"/>
            </a:endParaRPr>
          </a:p>
        </p:txBody>
      </p:sp>
    </p:spTree>
    <p:extLst>
      <p:ext uri="{BB962C8B-B14F-4D97-AF65-F5344CB8AC3E}">
        <p14:creationId xmlns:p14="http://schemas.microsoft.com/office/powerpoint/2010/main" val="156319383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42"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270BD72A-282C-4BDC-AB0B-EBD55828F619}" type="slidenum">
              <a:rPr lang="it-IT" altLang="it-IT" sz="1300" smtClean="0"/>
              <a:pPr>
                <a:spcBef>
                  <a:spcPct val="0"/>
                </a:spcBef>
                <a:buClrTx/>
                <a:buFontTx/>
                <a:buNone/>
              </a:pPr>
              <a:t>83</a:t>
            </a:fld>
            <a:endParaRPr lang="it-IT" altLang="it-IT" sz="1300" smtClean="0"/>
          </a:p>
        </p:txBody>
      </p:sp>
      <p:sp>
        <p:nvSpPr>
          <p:cNvPr id="163843" name="Text Box 1"/>
          <p:cNvSpPr txBox="1">
            <a:spLocks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9000" tIns="49680" rIns="99000" bIns="49680" anchor="b"/>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70BCD41D-4F4C-4528-8885-714B0D784E2A}" type="slidenum">
              <a:rPr lang="it-IT" altLang="it-IT" sz="1300"/>
              <a:pPr algn="r" eaLnBrk="1" hangingPunct="1">
                <a:spcBef>
                  <a:spcPct val="0"/>
                </a:spcBef>
                <a:buClrTx/>
                <a:buFontTx/>
                <a:buNone/>
              </a:pPr>
              <a:t>83</a:t>
            </a:fld>
            <a:endParaRPr lang="it-IT" altLang="it-IT" sz="1300"/>
          </a:p>
        </p:txBody>
      </p:sp>
      <p:sp>
        <p:nvSpPr>
          <p:cNvPr id="163844" name="Rectangle 2"/>
          <p:cNvSpPr>
            <a:spLocks noGrp="1" noRot="1" noChangeAspect="1" noChangeArrowheads="1" noTextEdit="1"/>
          </p:cNvSpPr>
          <p:nvPr>
            <p:ph type="sldImg"/>
          </p:nvPr>
        </p:nvSpPr>
        <p:spPr>
          <a:xfrm>
            <a:off x="992188" y="768350"/>
            <a:ext cx="5114925" cy="3836988"/>
          </a:xfrm>
          <a:solidFill>
            <a:srgbClr val="FFFFFF"/>
          </a:solidFill>
          <a:ln/>
        </p:spPr>
      </p:sp>
      <p:sp>
        <p:nvSpPr>
          <p:cNvPr id="163845" name="Rectangle 3"/>
          <p:cNvSpPr>
            <a:spLocks noGrp="1" noChangeArrowheads="1"/>
          </p:cNvSpPr>
          <p:nvPr>
            <p:ph type="body" idx="1"/>
          </p:nvPr>
        </p:nvSpPr>
        <p:spPr>
          <a:xfrm>
            <a:off x="946150" y="4860925"/>
            <a:ext cx="5207000" cy="4605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tLang="it-IT" smtClean="0">
              <a:latin typeface="Times New Roman" panose="02020603050405020304" pitchFamily="18" charset="0"/>
              <a:ea typeface="DejaVu Sans" charset="0"/>
              <a:cs typeface="DejaVu Sans" charset="0"/>
            </a:endParaRPr>
          </a:p>
        </p:txBody>
      </p:sp>
    </p:spTree>
    <p:extLst>
      <p:ext uri="{BB962C8B-B14F-4D97-AF65-F5344CB8AC3E}">
        <p14:creationId xmlns:p14="http://schemas.microsoft.com/office/powerpoint/2010/main" val="217427651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5890"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1D69B198-5746-4488-8432-1FA4AE8C8893}" type="slidenum">
              <a:rPr lang="it-IT" altLang="it-IT" sz="1300" smtClean="0"/>
              <a:pPr>
                <a:spcBef>
                  <a:spcPct val="0"/>
                </a:spcBef>
                <a:buClrTx/>
                <a:buFontTx/>
                <a:buNone/>
              </a:pPr>
              <a:t>84</a:t>
            </a:fld>
            <a:endParaRPr lang="it-IT" altLang="it-IT" sz="1300" smtClean="0"/>
          </a:p>
        </p:txBody>
      </p:sp>
      <p:sp>
        <p:nvSpPr>
          <p:cNvPr id="165891" name="Text Box 1"/>
          <p:cNvSpPr txBox="1">
            <a:spLocks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9000" tIns="49680" rIns="99000" bIns="49680" anchor="b"/>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49C05288-2CF0-44E9-8535-C8F388316D74}" type="slidenum">
              <a:rPr lang="it-IT" altLang="it-IT" sz="1300"/>
              <a:pPr algn="r" eaLnBrk="1" hangingPunct="1">
                <a:spcBef>
                  <a:spcPct val="0"/>
                </a:spcBef>
                <a:buClrTx/>
                <a:buFontTx/>
                <a:buNone/>
              </a:pPr>
              <a:t>84</a:t>
            </a:fld>
            <a:endParaRPr lang="it-IT" altLang="it-IT" sz="1300"/>
          </a:p>
        </p:txBody>
      </p:sp>
      <p:sp>
        <p:nvSpPr>
          <p:cNvPr id="165892" name="Rectangle 2"/>
          <p:cNvSpPr>
            <a:spLocks noGrp="1" noRot="1" noChangeAspect="1" noChangeArrowheads="1" noTextEdit="1"/>
          </p:cNvSpPr>
          <p:nvPr>
            <p:ph type="sldImg"/>
          </p:nvPr>
        </p:nvSpPr>
        <p:spPr>
          <a:xfrm>
            <a:off x="992188" y="768350"/>
            <a:ext cx="5114925" cy="3836988"/>
          </a:xfrm>
          <a:solidFill>
            <a:srgbClr val="FFFFFF"/>
          </a:solidFill>
          <a:ln/>
        </p:spPr>
      </p:sp>
      <p:sp>
        <p:nvSpPr>
          <p:cNvPr id="165893" name="Rectangle 3"/>
          <p:cNvSpPr>
            <a:spLocks noGrp="1" noChangeArrowheads="1"/>
          </p:cNvSpPr>
          <p:nvPr>
            <p:ph type="body" idx="1"/>
          </p:nvPr>
        </p:nvSpPr>
        <p:spPr>
          <a:xfrm>
            <a:off x="946150" y="4860925"/>
            <a:ext cx="5207000" cy="4605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tLang="it-IT" smtClean="0">
              <a:latin typeface="Times New Roman" panose="02020603050405020304" pitchFamily="18" charset="0"/>
              <a:ea typeface="DejaVu Sans" charset="0"/>
              <a:cs typeface="DejaVu Sans" charset="0"/>
            </a:endParaRPr>
          </a:p>
        </p:txBody>
      </p:sp>
    </p:spTree>
    <p:extLst>
      <p:ext uri="{BB962C8B-B14F-4D97-AF65-F5344CB8AC3E}">
        <p14:creationId xmlns:p14="http://schemas.microsoft.com/office/powerpoint/2010/main" val="175489608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7938"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FFFD58EE-09CB-42C0-84EA-EE631CF9FD52}" type="slidenum">
              <a:rPr lang="it-IT" altLang="it-IT" sz="1300" smtClean="0">
                <a:solidFill>
                  <a:schemeClr val="tx1"/>
                </a:solidFill>
              </a:rPr>
              <a:pPr>
                <a:spcBef>
                  <a:spcPct val="0"/>
                </a:spcBef>
                <a:buClrTx/>
                <a:buFontTx/>
                <a:buNone/>
              </a:pPr>
              <a:t>85</a:t>
            </a:fld>
            <a:endParaRPr lang="it-IT" altLang="it-IT" sz="1300" smtClean="0">
              <a:solidFill>
                <a:schemeClr val="tx1"/>
              </a:solidFill>
            </a:endParaRPr>
          </a:p>
        </p:txBody>
      </p:sp>
      <p:sp>
        <p:nvSpPr>
          <p:cNvPr id="167939" name="Rectangle 2"/>
          <p:cNvSpPr>
            <a:spLocks noGrp="1" noRot="1" noChangeAspect="1" noChangeArrowheads="1" noTextEdit="1"/>
          </p:cNvSpPr>
          <p:nvPr>
            <p:ph type="sldImg"/>
          </p:nvPr>
        </p:nvSpPr>
        <p:spPr>
          <a:xfrm>
            <a:off x="992188" y="768350"/>
            <a:ext cx="5114925" cy="3836988"/>
          </a:xfrm>
          <a:ln/>
        </p:spPr>
      </p:sp>
      <p:sp>
        <p:nvSpPr>
          <p:cNvPr id="167940" name="Rectangle 3"/>
          <p:cNvSpPr>
            <a:spLocks noGrp="1" noChangeArrowheads="1"/>
          </p:cNvSpPr>
          <p:nvPr>
            <p:ph type="body" idx="1"/>
          </p:nvPr>
        </p:nvSpPr>
        <p:spPr>
          <a:xfrm>
            <a:off x="946150" y="4860925"/>
            <a:ext cx="5207000" cy="4605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it-IT" altLang="it-IT" smtClean="0">
              <a:latin typeface="Times New Roman" panose="02020603050405020304" pitchFamily="18" charset="0"/>
            </a:endParaRPr>
          </a:p>
        </p:txBody>
      </p:sp>
    </p:spTree>
    <p:extLst>
      <p:ext uri="{BB962C8B-B14F-4D97-AF65-F5344CB8AC3E}">
        <p14:creationId xmlns:p14="http://schemas.microsoft.com/office/powerpoint/2010/main" val="18313550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a:xfrm>
            <a:off x="992188" y="768350"/>
            <a:ext cx="5114925" cy="3836988"/>
          </a:xfrm>
          <a:ln/>
        </p:spPr>
      </p:sp>
      <p:sp>
        <p:nvSpPr>
          <p:cNvPr id="194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smtClean="0">
              <a:latin typeface="Times New Roman" panose="02020603050405020304" pitchFamily="18" charset="0"/>
            </a:endParaRPr>
          </a:p>
        </p:txBody>
      </p:sp>
      <p:sp>
        <p:nvSpPr>
          <p:cNvPr id="19460" name="Slide Number Placeholder 3"/>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2BF5C91E-D6FF-4DD6-9F8E-BE12B8476E3D}" type="slidenum">
              <a:rPr lang="it-IT" altLang="it-IT" sz="1300" b="0" smtClean="0">
                <a:solidFill>
                  <a:schemeClr val="tx1"/>
                </a:solidFill>
              </a:rPr>
              <a:pPr>
                <a:spcBef>
                  <a:spcPct val="0"/>
                </a:spcBef>
                <a:buClrTx/>
                <a:buFontTx/>
                <a:buNone/>
              </a:pPr>
              <a:t>10</a:t>
            </a:fld>
            <a:endParaRPr lang="it-IT" altLang="it-IT" sz="1300" b="0" smtClean="0">
              <a:solidFill>
                <a:schemeClr val="tx1"/>
              </a:solidFill>
            </a:endParaRPr>
          </a:p>
        </p:txBody>
      </p:sp>
    </p:spTree>
    <p:extLst>
      <p:ext uri="{BB962C8B-B14F-4D97-AF65-F5344CB8AC3E}">
        <p14:creationId xmlns:p14="http://schemas.microsoft.com/office/powerpoint/2010/main" val="119840282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9986"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B87504C5-A2CE-47EF-B882-FB84B36E6AC4}" type="slidenum">
              <a:rPr lang="it-IT" altLang="it-IT" sz="1300" smtClean="0">
                <a:solidFill>
                  <a:schemeClr val="tx1"/>
                </a:solidFill>
              </a:rPr>
              <a:pPr>
                <a:spcBef>
                  <a:spcPct val="0"/>
                </a:spcBef>
                <a:buClrTx/>
                <a:buFontTx/>
                <a:buNone/>
              </a:pPr>
              <a:t>89</a:t>
            </a:fld>
            <a:endParaRPr lang="it-IT" altLang="it-IT" sz="1300" smtClean="0">
              <a:solidFill>
                <a:schemeClr val="tx1"/>
              </a:solidFill>
            </a:endParaRPr>
          </a:p>
        </p:txBody>
      </p:sp>
      <p:sp>
        <p:nvSpPr>
          <p:cNvPr id="169987" name="Rectangle 2"/>
          <p:cNvSpPr>
            <a:spLocks noGrp="1" noRot="1" noChangeAspect="1" noChangeArrowheads="1" noTextEdit="1"/>
          </p:cNvSpPr>
          <p:nvPr>
            <p:ph type="sldImg"/>
          </p:nvPr>
        </p:nvSpPr>
        <p:spPr>
          <a:xfrm>
            <a:off x="992188" y="768350"/>
            <a:ext cx="5114925" cy="3836988"/>
          </a:xfrm>
          <a:ln/>
        </p:spPr>
      </p:sp>
      <p:sp>
        <p:nvSpPr>
          <p:cNvPr id="169988" name="Rectangle 3"/>
          <p:cNvSpPr>
            <a:spLocks noGrp="1" noChangeArrowheads="1"/>
          </p:cNvSpPr>
          <p:nvPr>
            <p:ph type="body" idx="1"/>
          </p:nvPr>
        </p:nvSpPr>
        <p:spPr>
          <a:xfrm>
            <a:off x="946150" y="4860925"/>
            <a:ext cx="5207000" cy="4605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it-IT" altLang="it-IT" smtClean="0">
              <a:latin typeface="Times New Roman" panose="02020603050405020304" pitchFamily="18" charset="0"/>
            </a:endParaRPr>
          </a:p>
        </p:txBody>
      </p:sp>
    </p:spTree>
    <p:extLst>
      <p:ext uri="{BB962C8B-B14F-4D97-AF65-F5344CB8AC3E}">
        <p14:creationId xmlns:p14="http://schemas.microsoft.com/office/powerpoint/2010/main" val="396490087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Slide Image Placeholder 1"/>
          <p:cNvSpPr>
            <a:spLocks noGrp="1" noRot="1" noChangeAspect="1" noTextEdit="1"/>
          </p:cNvSpPr>
          <p:nvPr>
            <p:ph type="sldImg"/>
          </p:nvPr>
        </p:nvSpPr>
        <p:spPr>
          <a:xfrm>
            <a:off x="992188" y="768350"/>
            <a:ext cx="5114925" cy="3836988"/>
          </a:xfrm>
          <a:ln/>
        </p:spPr>
      </p:sp>
      <p:sp>
        <p:nvSpPr>
          <p:cNvPr id="1720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smtClean="0">
              <a:latin typeface="Times New Roman" panose="02020603050405020304" pitchFamily="18" charset="0"/>
            </a:endParaRPr>
          </a:p>
        </p:txBody>
      </p:sp>
      <p:sp>
        <p:nvSpPr>
          <p:cNvPr id="172036" name="Slide Number Placeholder 3"/>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C93811AD-DBAD-4588-9D52-33CA443AAD14}" type="slidenum">
              <a:rPr lang="it-IT" altLang="it-IT" sz="1300" b="0" smtClean="0">
                <a:solidFill>
                  <a:schemeClr val="tx1"/>
                </a:solidFill>
              </a:rPr>
              <a:pPr>
                <a:spcBef>
                  <a:spcPct val="0"/>
                </a:spcBef>
                <a:buClrTx/>
                <a:buFontTx/>
                <a:buNone/>
              </a:pPr>
              <a:t>90</a:t>
            </a:fld>
            <a:endParaRPr lang="it-IT" altLang="it-IT" sz="1300" b="0" smtClean="0">
              <a:solidFill>
                <a:schemeClr val="tx1"/>
              </a:solidFill>
            </a:endParaRPr>
          </a:p>
        </p:txBody>
      </p:sp>
    </p:spTree>
    <p:extLst>
      <p:ext uri="{BB962C8B-B14F-4D97-AF65-F5344CB8AC3E}">
        <p14:creationId xmlns:p14="http://schemas.microsoft.com/office/powerpoint/2010/main" val="92817442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Image Placeholder 1"/>
          <p:cNvSpPr>
            <a:spLocks noGrp="1" noRot="1" noChangeAspect="1" noTextEdit="1"/>
          </p:cNvSpPr>
          <p:nvPr>
            <p:ph type="sldImg"/>
          </p:nvPr>
        </p:nvSpPr>
        <p:spPr>
          <a:xfrm>
            <a:off x="992188" y="768350"/>
            <a:ext cx="5114925" cy="3836988"/>
          </a:xfrm>
          <a:ln/>
        </p:spPr>
      </p:sp>
      <p:sp>
        <p:nvSpPr>
          <p:cNvPr id="1740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smtClean="0">
              <a:latin typeface="Times New Roman" panose="02020603050405020304" pitchFamily="18" charset="0"/>
            </a:endParaRPr>
          </a:p>
        </p:txBody>
      </p:sp>
      <p:sp>
        <p:nvSpPr>
          <p:cNvPr id="174084" name="Slide Number Placeholder 3"/>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EEC1D642-EA81-4B8F-8E1F-E784B0E01A59}" type="slidenum">
              <a:rPr lang="it-IT" altLang="it-IT" sz="1300" b="0" smtClean="0">
                <a:solidFill>
                  <a:schemeClr val="tx1"/>
                </a:solidFill>
              </a:rPr>
              <a:pPr>
                <a:spcBef>
                  <a:spcPct val="0"/>
                </a:spcBef>
                <a:buClrTx/>
                <a:buFontTx/>
                <a:buNone/>
              </a:pPr>
              <a:t>91</a:t>
            </a:fld>
            <a:endParaRPr lang="it-IT" altLang="it-IT" sz="1300" b="0" smtClean="0">
              <a:solidFill>
                <a:schemeClr val="tx1"/>
              </a:solidFill>
            </a:endParaRPr>
          </a:p>
        </p:txBody>
      </p:sp>
    </p:spTree>
    <p:extLst>
      <p:ext uri="{BB962C8B-B14F-4D97-AF65-F5344CB8AC3E}">
        <p14:creationId xmlns:p14="http://schemas.microsoft.com/office/powerpoint/2010/main" val="37632962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Slide Image Placeholder 1"/>
          <p:cNvSpPr>
            <a:spLocks noGrp="1" noRot="1" noChangeAspect="1" noTextEdit="1"/>
          </p:cNvSpPr>
          <p:nvPr>
            <p:ph type="sldImg"/>
          </p:nvPr>
        </p:nvSpPr>
        <p:spPr>
          <a:xfrm>
            <a:off x="992188" y="768350"/>
            <a:ext cx="5114925" cy="3836988"/>
          </a:xfrm>
          <a:ln/>
        </p:spPr>
      </p:sp>
      <p:sp>
        <p:nvSpPr>
          <p:cNvPr id="1761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smtClean="0">
              <a:latin typeface="Times New Roman" panose="02020603050405020304" pitchFamily="18" charset="0"/>
            </a:endParaRPr>
          </a:p>
        </p:txBody>
      </p:sp>
      <p:sp>
        <p:nvSpPr>
          <p:cNvPr id="176132" name="Slide Number Placeholder 3"/>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AD0BC5EB-B815-42CE-8EDC-30BB61DE23EC}" type="slidenum">
              <a:rPr lang="it-IT" altLang="it-IT" sz="1300" b="0" smtClean="0">
                <a:solidFill>
                  <a:schemeClr val="tx1"/>
                </a:solidFill>
              </a:rPr>
              <a:pPr>
                <a:spcBef>
                  <a:spcPct val="0"/>
                </a:spcBef>
                <a:buClrTx/>
                <a:buFontTx/>
                <a:buNone/>
              </a:pPr>
              <a:t>92</a:t>
            </a:fld>
            <a:endParaRPr lang="it-IT" altLang="it-IT" sz="1300" b="0" smtClean="0">
              <a:solidFill>
                <a:schemeClr val="tx1"/>
              </a:solidFill>
            </a:endParaRPr>
          </a:p>
        </p:txBody>
      </p:sp>
    </p:spTree>
    <p:extLst>
      <p:ext uri="{BB962C8B-B14F-4D97-AF65-F5344CB8AC3E}">
        <p14:creationId xmlns:p14="http://schemas.microsoft.com/office/powerpoint/2010/main" val="86049604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Image Placeholder 1"/>
          <p:cNvSpPr>
            <a:spLocks noGrp="1" noRot="1" noChangeAspect="1" noTextEdit="1"/>
          </p:cNvSpPr>
          <p:nvPr>
            <p:ph type="sldImg"/>
          </p:nvPr>
        </p:nvSpPr>
        <p:spPr>
          <a:xfrm>
            <a:off x="992188" y="768350"/>
            <a:ext cx="5114925" cy="3836988"/>
          </a:xfrm>
          <a:ln/>
        </p:spPr>
      </p:sp>
      <p:sp>
        <p:nvSpPr>
          <p:cNvPr id="1781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smtClean="0">
              <a:latin typeface="Times New Roman" panose="02020603050405020304" pitchFamily="18" charset="0"/>
            </a:endParaRPr>
          </a:p>
        </p:txBody>
      </p:sp>
      <p:sp>
        <p:nvSpPr>
          <p:cNvPr id="178180" name="Slide Number Placeholder 3"/>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96A51B6E-9E0B-4627-A8C3-D0C3207B682D}" type="slidenum">
              <a:rPr lang="it-IT" altLang="it-IT" sz="1300" b="0" smtClean="0">
                <a:solidFill>
                  <a:schemeClr val="tx1"/>
                </a:solidFill>
              </a:rPr>
              <a:pPr>
                <a:spcBef>
                  <a:spcPct val="0"/>
                </a:spcBef>
                <a:buClrTx/>
                <a:buFontTx/>
                <a:buNone/>
              </a:pPr>
              <a:t>93</a:t>
            </a:fld>
            <a:endParaRPr lang="it-IT" altLang="it-IT" sz="1300" b="0" smtClean="0">
              <a:solidFill>
                <a:schemeClr val="tx1"/>
              </a:solidFill>
            </a:endParaRPr>
          </a:p>
        </p:txBody>
      </p:sp>
    </p:spTree>
    <p:extLst>
      <p:ext uri="{BB962C8B-B14F-4D97-AF65-F5344CB8AC3E}">
        <p14:creationId xmlns:p14="http://schemas.microsoft.com/office/powerpoint/2010/main" val="143039666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Slide Image Placeholder 1"/>
          <p:cNvSpPr>
            <a:spLocks noGrp="1" noRot="1" noChangeAspect="1" noTextEdit="1"/>
          </p:cNvSpPr>
          <p:nvPr>
            <p:ph type="sldImg"/>
          </p:nvPr>
        </p:nvSpPr>
        <p:spPr>
          <a:xfrm>
            <a:off x="992188" y="768350"/>
            <a:ext cx="5114925" cy="3836988"/>
          </a:xfrm>
          <a:ln/>
        </p:spPr>
      </p:sp>
      <p:sp>
        <p:nvSpPr>
          <p:cNvPr id="1802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smtClean="0">
              <a:latin typeface="Times New Roman" panose="02020603050405020304" pitchFamily="18" charset="0"/>
            </a:endParaRPr>
          </a:p>
        </p:txBody>
      </p:sp>
      <p:sp>
        <p:nvSpPr>
          <p:cNvPr id="180228" name="Slide Number Placeholder 3"/>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B237C1BA-FEF6-4D41-93B0-C74BF80597D5}" type="slidenum">
              <a:rPr lang="it-IT" altLang="it-IT" sz="1300" b="0" smtClean="0">
                <a:solidFill>
                  <a:schemeClr val="tx1"/>
                </a:solidFill>
              </a:rPr>
              <a:pPr>
                <a:spcBef>
                  <a:spcPct val="0"/>
                </a:spcBef>
                <a:buClrTx/>
                <a:buFontTx/>
                <a:buNone/>
              </a:pPr>
              <a:t>94</a:t>
            </a:fld>
            <a:endParaRPr lang="it-IT" altLang="it-IT" sz="1300" b="0" smtClean="0">
              <a:solidFill>
                <a:schemeClr val="tx1"/>
              </a:solidFill>
            </a:endParaRPr>
          </a:p>
        </p:txBody>
      </p:sp>
    </p:spTree>
    <p:extLst>
      <p:ext uri="{BB962C8B-B14F-4D97-AF65-F5344CB8AC3E}">
        <p14:creationId xmlns:p14="http://schemas.microsoft.com/office/powerpoint/2010/main" val="225742802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Slide Image Placeholder 1"/>
          <p:cNvSpPr>
            <a:spLocks noGrp="1" noRot="1" noChangeAspect="1" noTextEdit="1"/>
          </p:cNvSpPr>
          <p:nvPr>
            <p:ph type="sldImg"/>
          </p:nvPr>
        </p:nvSpPr>
        <p:spPr>
          <a:xfrm>
            <a:off x="992188" y="768350"/>
            <a:ext cx="5114925" cy="3836988"/>
          </a:xfrm>
          <a:ln/>
        </p:spPr>
      </p:sp>
      <p:sp>
        <p:nvSpPr>
          <p:cNvPr id="1822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smtClean="0">
              <a:latin typeface="Times New Roman" panose="02020603050405020304" pitchFamily="18" charset="0"/>
            </a:endParaRPr>
          </a:p>
        </p:txBody>
      </p:sp>
      <p:sp>
        <p:nvSpPr>
          <p:cNvPr id="182276" name="Slide Number Placeholder 3"/>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36D8753C-836D-4DB3-A505-7A087CF4D320}" type="slidenum">
              <a:rPr lang="it-IT" altLang="it-IT" sz="1300" b="0" smtClean="0">
                <a:solidFill>
                  <a:schemeClr val="tx1"/>
                </a:solidFill>
              </a:rPr>
              <a:pPr>
                <a:spcBef>
                  <a:spcPct val="0"/>
                </a:spcBef>
                <a:buClrTx/>
                <a:buFontTx/>
                <a:buNone/>
              </a:pPr>
              <a:t>96</a:t>
            </a:fld>
            <a:endParaRPr lang="it-IT" altLang="it-IT" sz="1300" b="0" smtClean="0">
              <a:solidFill>
                <a:schemeClr val="tx1"/>
              </a:solidFill>
            </a:endParaRPr>
          </a:p>
        </p:txBody>
      </p:sp>
    </p:spTree>
    <p:extLst>
      <p:ext uri="{BB962C8B-B14F-4D97-AF65-F5344CB8AC3E}">
        <p14:creationId xmlns:p14="http://schemas.microsoft.com/office/powerpoint/2010/main" val="261267319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Slide Image Placeholder 1"/>
          <p:cNvSpPr>
            <a:spLocks noGrp="1" noRot="1" noChangeAspect="1" noTextEdit="1"/>
          </p:cNvSpPr>
          <p:nvPr>
            <p:ph type="sldImg"/>
          </p:nvPr>
        </p:nvSpPr>
        <p:spPr>
          <a:xfrm>
            <a:off x="992188" y="768350"/>
            <a:ext cx="5114925" cy="3836988"/>
          </a:xfrm>
          <a:ln/>
        </p:spPr>
      </p:sp>
      <p:sp>
        <p:nvSpPr>
          <p:cNvPr id="1843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smtClean="0">
              <a:latin typeface="Times New Roman" panose="02020603050405020304" pitchFamily="18" charset="0"/>
            </a:endParaRPr>
          </a:p>
        </p:txBody>
      </p:sp>
      <p:sp>
        <p:nvSpPr>
          <p:cNvPr id="184324" name="Slide Number Placeholder 3"/>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E0FD2A87-61E8-4F12-AAB9-CF262201FFC5}" type="slidenum">
              <a:rPr lang="it-IT" altLang="it-IT" sz="1300" b="0" smtClean="0">
                <a:solidFill>
                  <a:schemeClr val="tx1"/>
                </a:solidFill>
              </a:rPr>
              <a:pPr>
                <a:spcBef>
                  <a:spcPct val="0"/>
                </a:spcBef>
                <a:buClrTx/>
                <a:buFontTx/>
                <a:buNone/>
              </a:pPr>
              <a:t>97</a:t>
            </a:fld>
            <a:endParaRPr lang="it-IT" altLang="it-IT" sz="1300" b="0" smtClean="0">
              <a:solidFill>
                <a:schemeClr val="tx1"/>
              </a:solidFill>
            </a:endParaRPr>
          </a:p>
        </p:txBody>
      </p:sp>
    </p:spTree>
    <p:extLst>
      <p:ext uri="{BB962C8B-B14F-4D97-AF65-F5344CB8AC3E}">
        <p14:creationId xmlns:p14="http://schemas.microsoft.com/office/powerpoint/2010/main" val="398444072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6370"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FB967A73-7191-46EE-B857-F2CD7B3A13DC}" type="slidenum">
              <a:rPr lang="it-IT" altLang="it-IT" sz="1300" smtClean="0">
                <a:solidFill>
                  <a:schemeClr val="tx1"/>
                </a:solidFill>
              </a:rPr>
              <a:pPr>
                <a:spcBef>
                  <a:spcPct val="0"/>
                </a:spcBef>
                <a:buClrTx/>
                <a:buFontTx/>
                <a:buNone/>
              </a:pPr>
              <a:t>98</a:t>
            </a:fld>
            <a:endParaRPr lang="it-IT" altLang="it-IT" sz="1300" smtClean="0">
              <a:solidFill>
                <a:schemeClr val="tx1"/>
              </a:solidFill>
            </a:endParaRPr>
          </a:p>
        </p:txBody>
      </p:sp>
      <p:sp>
        <p:nvSpPr>
          <p:cNvPr id="186371" name="Rectangle 2"/>
          <p:cNvSpPr>
            <a:spLocks noGrp="1" noRot="1" noChangeAspect="1" noChangeArrowheads="1" noTextEdit="1"/>
          </p:cNvSpPr>
          <p:nvPr>
            <p:ph type="sldImg"/>
          </p:nvPr>
        </p:nvSpPr>
        <p:spPr>
          <a:xfrm>
            <a:off x="1189038" y="982663"/>
            <a:ext cx="4722812" cy="3541712"/>
          </a:xfrm>
          <a:ln/>
        </p:spPr>
      </p:sp>
      <p:sp>
        <p:nvSpPr>
          <p:cNvPr id="186372" name="Rectangle 3"/>
          <p:cNvSpPr>
            <a:spLocks noGrp="1" noChangeArrowheads="1"/>
          </p:cNvSpPr>
          <p:nvPr>
            <p:ph type="body" idx="1"/>
          </p:nvPr>
        </p:nvSpPr>
        <p:spPr>
          <a:xfrm>
            <a:off x="1098550" y="4868863"/>
            <a:ext cx="4908550" cy="38417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449263" eaLnBrk="1" hangingPunct="1"/>
            <a:endParaRPr lang="it-IT" altLang="it-IT" smtClean="0">
              <a:latin typeface="Times New Roman" panose="02020603050405020304" pitchFamily="18" charset="0"/>
            </a:endParaRPr>
          </a:p>
        </p:txBody>
      </p:sp>
    </p:spTree>
    <p:extLst>
      <p:ext uri="{BB962C8B-B14F-4D97-AF65-F5344CB8AC3E}">
        <p14:creationId xmlns:p14="http://schemas.microsoft.com/office/powerpoint/2010/main" val="153203188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Slide Image Placeholder 1"/>
          <p:cNvSpPr>
            <a:spLocks noGrp="1" noRot="1" noChangeAspect="1" noTextEdit="1"/>
          </p:cNvSpPr>
          <p:nvPr>
            <p:ph type="sldImg"/>
          </p:nvPr>
        </p:nvSpPr>
        <p:spPr>
          <a:xfrm>
            <a:off x="992188" y="768350"/>
            <a:ext cx="5114925" cy="3836988"/>
          </a:xfrm>
          <a:ln/>
        </p:spPr>
      </p:sp>
      <p:sp>
        <p:nvSpPr>
          <p:cNvPr id="1894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smtClean="0">
              <a:latin typeface="Times New Roman" panose="02020603050405020304" pitchFamily="18" charset="0"/>
            </a:endParaRPr>
          </a:p>
        </p:txBody>
      </p:sp>
      <p:sp>
        <p:nvSpPr>
          <p:cNvPr id="189444" name="Slide Number Placeholder 3"/>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7997D5E0-D3A1-46C1-9479-5DC27A5DBE55}" type="slidenum">
              <a:rPr lang="it-IT" altLang="it-IT" sz="1300" b="0" smtClean="0">
                <a:solidFill>
                  <a:schemeClr val="tx1"/>
                </a:solidFill>
              </a:rPr>
              <a:pPr>
                <a:spcBef>
                  <a:spcPct val="0"/>
                </a:spcBef>
                <a:buClrTx/>
                <a:buFontTx/>
                <a:buNone/>
              </a:pPr>
              <a:t>100</a:t>
            </a:fld>
            <a:endParaRPr lang="it-IT" altLang="it-IT" sz="1300" b="0" smtClean="0">
              <a:solidFill>
                <a:schemeClr val="tx1"/>
              </a:solidFill>
            </a:endParaRPr>
          </a:p>
        </p:txBody>
      </p:sp>
    </p:spTree>
    <p:extLst>
      <p:ext uri="{BB962C8B-B14F-4D97-AF65-F5344CB8AC3E}">
        <p14:creationId xmlns:p14="http://schemas.microsoft.com/office/powerpoint/2010/main" val="1258547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a:xfrm>
            <a:off x="992188" y="768350"/>
            <a:ext cx="5114925" cy="3836988"/>
          </a:xfrm>
          <a:ln/>
        </p:spPr>
      </p:sp>
      <p:sp>
        <p:nvSpPr>
          <p:cNvPr id="215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smtClean="0">
              <a:latin typeface="Times New Roman" panose="02020603050405020304" pitchFamily="18" charset="0"/>
            </a:endParaRPr>
          </a:p>
        </p:txBody>
      </p:sp>
      <p:sp>
        <p:nvSpPr>
          <p:cNvPr id="21508" name="Slide Number Placeholder 3"/>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77C7A549-CB55-49E0-ACB5-2F4B3760D9D6}" type="slidenum">
              <a:rPr lang="it-IT" altLang="it-IT" sz="1300" b="0" smtClean="0">
                <a:solidFill>
                  <a:schemeClr val="tx1"/>
                </a:solidFill>
              </a:rPr>
              <a:pPr>
                <a:spcBef>
                  <a:spcPct val="0"/>
                </a:spcBef>
                <a:buClrTx/>
                <a:buFontTx/>
                <a:buNone/>
              </a:pPr>
              <a:t>11</a:t>
            </a:fld>
            <a:endParaRPr lang="it-IT" altLang="it-IT" sz="1300" b="0" smtClean="0">
              <a:solidFill>
                <a:schemeClr val="tx1"/>
              </a:solidFill>
            </a:endParaRPr>
          </a:p>
        </p:txBody>
      </p:sp>
    </p:spTree>
    <p:extLst>
      <p:ext uri="{BB962C8B-B14F-4D97-AF65-F5344CB8AC3E}">
        <p14:creationId xmlns:p14="http://schemas.microsoft.com/office/powerpoint/2010/main" val="388550995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1490"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C3316F39-8726-43CD-8AF3-8436B2813FEE}" type="slidenum">
              <a:rPr lang="it-IT" altLang="it-IT" sz="1300" smtClean="0">
                <a:solidFill>
                  <a:schemeClr val="tx1"/>
                </a:solidFill>
              </a:rPr>
              <a:pPr>
                <a:spcBef>
                  <a:spcPct val="0"/>
                </a:spcBef>
                <a:buClrTx/>
                <a:buFontTx/>
                <a:buNone/>
              </a:pPr>
              <a:t>101</a:t>
            </a:fld>
            <a:endParaRPr lang="it-IT" altLang="it-IT" sz="1300" smtClean="0">
              <a:solidFill>
                <a:schemeClr val="tx1"/>
              </a:solidFill>
            </a:endParaRPr>
          </a:p>
        </p:txBody>
      </p:sp>
      <p:sp>
        <p:nvSpPr>
          <p:cNvPr id="191491" name="Rectangle 2"/>
          <p:cNvSpPr>
            <a:spLocks noGrp="1" noRot="1" noChangeAspect="1" noChangeArrowheads="1" noTextEdit="1"/>
          </p:cNvSpPr>
          <p:nvPr>
            <p:ph type="sldImg"/>
          </p:nvPr>
        </p:nvSpPr>
        <p:spPr>
          <a:xfrm>
            <a:off x="1189038" y="982663"/>
            <a:ext cx="4722812" cy="3541712"/>
          </a:xfrm>
          <a:ln/>
        </p:spPr>
      </p:sp>
      <p:sp>
        <p:nvSpPr>
          <p:cNvPr id="191492" name="Rectangle 3"/>
          <p:cNvSpPr>
            <a:spLocks noGrp="1" noChangeArrowheads="1"/>
          </p:cNvSpPr>
          <p:nvPr>
            <p:ph type="body" idx="1"/>
          </p:nvPr>
        </p:nvSpPr>
        <p:spPr>
          <a:xfrm>
            <a:off x="1098550" y="4868863"/>
            <a:ext cx="4908550" cy="38417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449263" eaLnBrk="1" hangingPunct="1"/>
            <a:endParaRPr lang="it-IT" altLang="it-IT" smtClean="0">
              <a:latin typeface="Times New Roman" panose="02020603050405020304" pitchFamily="18" charset="0"/>
            </a:endParaRPr>
          </a:p>
        </p:txBody>
      </p:sp>
    </p:spTree>
    <p:extLst>
      <p:ext uri="{BB962C8B-B14F-4D97-AF65-F5344CB8AC3E}">
        <p14:creationId xmlns:p14="http://schemas.microsoft.com/office/powerpoint/2010/main" val="73879693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2E09C022-D2CA-4C5F-B551-5573E65C7B62}" type="slidenum">
              <a:rPr lang="it-IT" altLang="it-IT" sz="1300" smtClean="0">
                <a:solidFill>
                  <a:schemeClr val="tx1"/>
                </a:solidFill>
              </a:rPr>
              <a:pPr>
                <a:spcBef>
                  <a:spcPct val="0"/>
                </a:spcBef>
                <a:buClrTx/>
                <a:buFontTx/>
                <a:buNone/>
              </a:pPr>
              <a:t>102</a:t>
            </a:fld>
            <a:endParaRPr lang="it-IT" altLang="it-IT" sz="1300" smtClean="0">
              <a:solidFill>
                <a:schemeClr val="tx1"/>
              </a:solidFill>
            </a:endParaRPr>
          </a:p>
        </p:txBody>
      </p:sp>
      <p:sp>
        <p:nvSpPr>
          <p:cNvPr id="193539" name="Rectangle 2"/>
          <p:cNvSpPr>
            <a:spLocks noGrp="1" noRot="1" noChangeAspect="1" noChangeArrowheads="1" noTextEdit="1"/>
          </p:cNvSpPr>
          <p:nvPr>
            <p:ph type="sldImg"/>
          </p:nvPr>
        </p:nvSpPr>
        <p:spPr>
          <a:xfrm>
            <a:off x="992188" y="768350"/>
            <a:ext cx="5114925" cy="3836988"/>
          </a:xfrm>
          <a:ln/>
        </p:spPr>
      </p:sp>
      <p:sp>
        <p:nvSpPr>
          <p:cNvPr id="1935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latin typeface="Times New Roman" panose="02020603050405020304" pitchFamily="18" charset="0"/>
            </a:endParaRPr>
          </a:p>
        </p:txBody>
      </p:sp>
    </p:spTree>
    <p:extLst>
      <p:ext uri="{BB962C8B-B14F-4D97-AF65-F5344CB8AC3E}">
        <p14:creationId xmlns:p14="http://schemas.microsoft.com/office/powerpoint/2010/main" val="114210710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500FE966-0DBB-4082-981E-3F9DB03A472F}" type="slidenum">
              <a:rPr lang="it-IT" altLang="it-IT" sz="1300" smtClean="0">
                <a:solidFill>
                  <a:schemeClr val="tx1"/>
                </a:solidFill>
              </a:rPr>
              <a:pPr>
                <a:spcBef>
                  <a:spcPct val="0"/>
                </a:spcBef>
                <a:buClrTx/>
                <a:buFontTx/>
                <a:buNone/>
              </a:pPr>
              <a:t>103</a:t>
            </a:fld>
            <a:endParaRPr lang="it-IT" altLang="it-IT" sz="1300" smtClean="0">
              <a:solidFill>
                <a:schemeClr val="tx1"/>
              </a:solidFill>
            </a:endParaRPr>
          </a:p>
        </p:txBody>
      </p:sp>
      <p:sp>
        <p:nvSpPr>
          <p:cNvPr id="195587" name="Slide Image Placeholder 1"/>
          <p:cNvSpPr>
            <a:spLocks noGrp="1" noRot="1" noChangeAspect="1" noTextEdit="1"/>
          </p:cNvSpPr>
          <p:nvPr>
            <p:ph type="sldImg"/>
          </p:nvPr>
        </p:nvSpPr>
        <p:spPr>
          <a:xfrm>
            <a:off x="992188" y="768350"/>
            <a:ext cx="5114925" cy="3836988"/>
          </a:xfrm>
          <a:ln/>
        </p:spPr>
      </p:sp>
      <p:sp>
        <p:nvSpPr>
          <p:cNvPr id="19558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smtClean="0">
              <a:latin typeface="Times New Roman" panose="02020603050405020304" pitchFamily="18" charset="0"/>
            </a:endParaRPr>
          </a:p>
        </p:txBody>
      </p:sp>
      <p:sp>
        <p:nvSpPr>
          <p:cNvPr id="195589" name="Slide Number Placeholder 3"/>
          <p:cNvSpPr txBox="1">
            <a:spLocks noGrp="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defTabSz="990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1pPr>
            <a:lvl2pPr defTabSz="990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2pPr>
            <a:lvl3pPr defTabSz="990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3pPr>
            <a:lvl4pPr defTabSz="990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4pPr>
            <a:lvl5pPr defTabSz="990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5pPr>
            <a:lvl6pPr marL="2514600" indent="-228600" defTabSz="9906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6pPr>
            <a:lvl7pPr marL="2971800" indent="-228600" defTabSz="9906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7pPr>
            <a:lvl8pPr marL="3429000" indent="-228600" defTabSz="9906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8pPr>
            <a:lvl9pPr marL="3886200" indent="-228600" defTabSz="9906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9pPr>
          </a:lstStyle>
          <a:p>
            <a:pPr algn="r" eaLnBrk="1" hangingPunct="1">
              <a:spcBef>
                <a:spcPct val="0"/>
              </a:spcBef>
              <a:buClrTx/>
              <a:buSzTx/>
              <a:buFontTx/>
              <a:buNone/>
            </a:pPr>
            <a:fld id="{6EEE393A-52C8-43ED-8B74-BF59516657BE}" type="slidenum">
              <a:rPr lang="en-US" altLang="it-IT" sz="1300" b="0">
                <a:solidFill>
                  <a:schemeClr val="tx1"/>
                </a:solidFill>
                <a:latin typeface="Calibri" panose="020F0502020204030204" pitchFamily="34" charset="0"/>
              </a:rPr>
              <a:pPr algn="r" eaLnBrk="1" hangingPunct="1">
                <a:spcBef>
                  <a:spcPct val="0"/>
                </a:spcBef>
                <a:buClrTx/>
                <a:buSzTx/>
                <a:buFontTx/>
                <a:buNone/>
              </a:pPr>
              <a:t>103</a:t>
            </a:fld>
            <a:endParaRPr lang="en-US" altLang="it-IT" sz="1300" b="0">
              <a:solidFill>
                <a:schemeClr val="tx1"/>
              </a:solidFill>
              <a:latin typeface="Calibri" panose="020F0502020204030204" pitchFamily="34" charset="0"/>
            </a:endParaRPr>
          </a:p>
        </p:txBody>
      </p:sp>
    </p:spTree>
    <p:extLst>
      <p:ext uri="{BB962C8B-B14F-4D97-AF65-F5344CB8AC3E}">
        <p14:creationId xmlns:p14="http://schemas.microsoft.com/office/powerpoint/2010/main" val="350584870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defTabSz="990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9906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AC2784BE-FB0B-470A-B452-1CD67CBC3F2C}" type="slidenum">
              <a:rPr lang="it-IT" altLang="it-IT" sz="1300" smtClean="0">
                <a:solidFill>
                  <a:schemeClr val="tx1"/>
                </a:solidFill>
              </a:rPr>
              <a:pPr>
                <a:spcBef>
                  <a:spcPct val="0"/>
                </a:spcBef>
                <a:buClrTx/>
                <a:buFontTx/>
                <a:buNone/>
              </a:pPr>
              <a:t>104</a:t>
            </a:fld>
            <a:endParaRPr lang="it-IT" altLang="it-IT" sz="1300" smtClean="0">
              <a:solidFill>
                <a:schemeClr val="tx1"/>
              </a:solidFill>
            </a:endParaRPr>
          </a:p>
        </p:txBody>
      </p:sp>
      <p:sp>
        <p:nvSpPr>
          <p:cNvPr id="197635" name="Rectangle 2"/>
          <p:cNvSpPr>
            <a:spLocks noGrp="1" noRot="1" noChangeAspect="1" noChangeArrowheads="1" noTextEdit="1"/>
          </p:cNvSpPr>
          <p:nvPr>
            <p:ph type="sldImg"/>
          </p:nvPr>
        </p:nvSpPr>
        <p:spPr>
          <a:xfrm>
            <a:off x="992188" y="768350"/>
            <a:ext cx="5114925" cy="3836988"/>
          </a:xfrm>
          <a:ln/>
        </p:spPr>
      </p:sp>
      <p:sp>
        <p:nvSpPr>
          <p:cNvPr id="197636" name="Rectangle 3"/>
          <p:cNvSpPr>
            <a:spLocks noGrp="1" noChangeArrowheads="1"/>
          </p:cNvSpPr>
          <p:nvPr>
            <p:ph type="body" idx="1"/>
          </p:nvPr>
        </p:nvSpPr>
        <p:spPr>
          <a:xfrm>
            <a:off x="946150" y="4860925"/>
            <a:ext cx="5207000" cy="4605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latin typeface="Times New Roman" panose="02020603050405020304" pitchFamily="18" charset="0"/>
            </a:endParaRPr>
          </a:p>
        </p:txBody>
      </p:sp>
    </p:spTree>
    <p:extLst>
      <p:ext uri="{BB962C8B-B14F-4D97-AF65-F5344CB8AC3E}">
        <p14:creationId xmlns:p14="http://schemas.microsoft.com/office/powerpoint/2010/main" val="29497977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it-IT"/>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it-IT"/>
          </a:p>
        </p:txBody>
      </p:sp>
      <p:sp>
        <p:nvSpPr>
          <p:cNvPr id="4" name="Rectangle 5"/>
          <p:cNvSpPr>
            <a:spLocks noGrp="1" noChangeArrowheads="1"/>
          </p:cNvSpPr>
          <p:nvPr>
            <p:ph type="sldNum" idx="10"/>
          </p:nvPr>
        </p:nvSpPr>
        <p:spPr>
          <a:ln/>
        </p:spPr>
        <p:txBody>
          <a:bodyPr/>
          <a:lstStyle>
            <a:lvl1pPr>
              <a:defRPr/>
            </a:lvl1pPr>
          </a:lstStyle>
          <a:p>
            <a:pPr>
              <a:defRPr/>
            </a:pPr>
            <a:fld id="{E41FDE73-1430-457B-850B-70F3106EE019}" type="slidenum">
              <a:rPr lang="en-US" altLang="it-IT"/>
              <a:pPr>
                <a:defRPr/>
              </a:pPr>
              <a:t>‹#›</a:t>
            </a:fld>
            <a:endParaRPr lang="en-US" altLang="it-IT"/>
          </a:p>
        </p:txBody>
      </p:sp>
    </p:spTree>
    <p:extLst>
      <p:ext uri="{BB962C8B-B14F-4D97-AF65-F5344CB8AC3E}">
        <p14:creationId xmlns:p14="http://schemas.microsoft.com/office/powerpoint/2010/main" val="11932736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Rectangle 5"/>
          <p:cNvSpPr>
            <a:spLocks noGrp="1" noChangeArrowheads="1"/>
          </p:cNvSpPr>
          <p:nvPr>
            <p:ph type="sldNum" idx="10"/>
          </p:nvPr>
        </p:nvSpPr>
        <p:spPr>
          <a:ln/>
        </p:spPr>
        <p:txBody>
          <a:bodyPr/>
          <a:lstStyle>
            <a:lvl1pPr>
              <a:defRPr/>
            </a:lvl1pPr>
          </a:lstStyle>
          <a:p>
            <a:pPr>
              <a:defRPr/>
            </a:pPr>
            <a:fld id="{61BA0A14-BFFC-4703-82DF-75535AFF66DF}" type="slidenum">
              <a:rPr lang="en-US" altLang="it-IT"/>
              <a:pPr>
                <a:defRPr/>
              </a:pPr>
              <a:t>‹#›</a:t>
            </a:fld>
            <a:endParaRPr lang="en-US" altLang="it-IT"/>
          </a:p>
        </p:txBody>
      </p:sp>
    </p:spTree>
    <p:extLst>
      <p:ext uri="{BB962C8B-B14F-4D97-AF65-F5344CB8AC3E}">
        <p14:creationId xmlns:p14="http://schemas.microsoft.com/office/powerpoint/2010/main" val="9820116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6662738"/>
          </a:xfrm>
        </p:spPr>
        <p:txBody>
          <a:bodyPr vert="eaVert"/>
          <a:lstStyle/>
          <a:p>
            <a:r>
              <a:rPr lang="en-US" smtClean="0"/>
              <a:t>Click to edit Master title style</a:t>
            </a:r>
            <a:endParaRPr lang="it-IT"/>
          </a:p>
        </p:txBody>
      </p:sp>
      <p:sp>
        <p:nvSpPr>
          <p:cNvPr id="3" name="Vertical Text Placeholder 2"/>
          <p:cNvSpPr>
            <a:spLocks noGrp="1"/>
          </p:cNvSpPr>
          <p:nvPr>
            <p:ph type="body" orient="vert" idx="1"/>
          </p:nvPr>
        </p:nvSpPr>
        <p:spPr>
          <a:xfrm>
            <a:off x="685800" y="609600"/>
            <a:ext cx="5676900" cy="66627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Rectangle 5"/>
          <p:cNvSpPr>
            <a:spLocks noGrp="1" noChangeArrowheads="1"/>
          </p:cNvSpPr>
          <p:nvPr>
            <p:ph type="sldNum" idx="10"/>
          </p:nvPr>
        </p:nvSpPr>
        <p:spPr>
          <a:ln/>
        </p:spPr>
        <p:txBody>
          <a:bodyPr/>
          <a:lstStyle>
            <a:lvl1pPr>
              <a:defRPr/>
            </a:lvl1pPr>
          </a:lstStyle>
          <a:p>
            <a:pPr>
              <a:defRPr/>
            </a:pPr>
            <a:fld id="{D49ED5FD-5AC8-43A9-8ABB-A0A8C56E4394}" type="slidenum">
              <a:rPr lang="en-US" altLang="it-IT"/>
              <a:pPr>
                <a:defRPr/>
              </a:pPr>
              <a:t>‹#›</a:t>
            </a:fld>
            <a:endParaRPr lang="en-US" altLang="it-IT"/>
          </a:p>
        </p:txBody>
      </p:sp>
    </p:spTree>
    <p:extLst>
      <p:ext uri="{BB962C8B-B14F-4D97-AF65-F5344CB8AC3E}">
        <p14:creationId xmlns:p14="http://schemas.microsoft.com/office/powerpoint/2010/main" val="10065197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2CFDBF45-7A2E-40F2-A935-218CCB2AC97F}" type="slidenum">
              <a:rPr lang="en-US" altLang="it-IT"/>
              <a:pPr>
                <a:defRPr/>
              </a:pPr>
              <a:t>‹#›</a:t>
            </a:fld>
            <a:endParaRPr lang="en-US" altLang="it-IT"/>
          </a:p>
        </p:txBody>
      </p:sp>
    </p:spTree>
    <p:extLst>
      <p:ext uri="{BB962C8B-B14F-4D97-AF65-F5344CB8AC3E}">
        <p14:creationId xmlns:p14="http://schemas.microsoft.com/office/powerpoint/2010/main" val="16882752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Rectangle 5"/>
          <p:cNvSpPr>
            <a:spLocks noGrp="1" noChangeArrowheads="1"/>
          </p:cNvSpPr>
          <p:nvPr>
            <p:ph type="sldNum" idx="10"/>
          </p:nvPr>
        </p:nvSpPr>
        <p:spPr>
          <a:ln/>
        </p:spPr>
        <p:txBody>
          <a:bodyPr/>
          <a:lstStyle>
            <a:lvl1pPr>
              <a:defRPr/>
            </a:lvl1pPr>
          </a:lstStyle>
          <a:p>
            <a:pPr>
              <a:defRPr/>
            </a:pPr>
            <a:fld id="{260E67E5-24FE-4090-B97B-515DD91C7A3A}" type="slidenum">
              <a:rPr lang="en-US" altLang="it-IT"/>
              <a:pPr>
                <a:defRPr/>
              </a:pPr>
              <a:t>‹#›</a:t>
            </a:fld>
            <a:endParaRPr lang="en-US" altLang="it-IT"/>
          </a:p>
        </p:txBody>
      </p:sp>
    </p:spTree>
    <p:extLst>
      <p:ext uri="{BB962C8B-B14F-4D97-AF65-F5344CB8AC3E}">
        <p14:creationId xmlns:p14="http://schemas.microsoft.com/office/powerpoint/2010/main" val="2984703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it-IT"/>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433CA6FB-FBA6-4AB3-9E36-839477C31A33}" type="slidenum">
              <a:rPr lang="en-US" altLang="it-IT"/>
              <a:pPr>
                <a:defRPr/>
              </a:pPr>
              <a:t>‹#›</a:t>
            </a:fld>
            <a:endParaRPr lang="en-US" altLang="it-IT"/>
          </a:p>
        </p:txBody>
      </p:sp>
    </p:spTree>
    <p:extLst>
      <p:ext uri="{BB962C8B-B14F-4D97-AF65-F5344CB8AC3E}">
        <p14:creationId xmlns:p14="http://schemas.microsoft.com/office/powerpoint/2010/main" val="36572791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Content Placeholder 2"/>
          <p:cNvSpPr>
            <a:spLocks noGrp="1"/>
          </p:cNvSpPr>
          <p:nvPr>
            <p:ph sz="half" idx="1"/>
          </p:nvPr>
        </p:nvSpPr>
        <p:spPr>
          <a:xfrm>
            <a:off x="685800" y="1981200"/>
            <a:ext cx="3808413" cy="52911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Content Placeholder 3"/>
          <p:cNvSpPr>
            <a:spLocks noGrp="1"/>
          </p:cNvSpPr>
          <p:nvPr>
            <p:ph sz="half" idx="2"/>
          </p:nvPr>
        </p:nvSpPr>
        <p:spPr>
          <a:xfrm>
            <a:off x="4646613" y="1981200"/>
            <a:ext cx="3810000" cy="52911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5" name="Rectangle 5"/>
          <p:cNvSpPr>
            <a:spLocks noGrp="1" noChangeArrowheads="1"/>
          </p:cNvSpPr>
          <p:nvPr>
            <p:ph type="sldNum" idx="10"/>
          </p:nvPr>
        </p:nvSpPr>
        <p:spPr>
          <a:ln/>
        </p:spPr>
        <p:txBody>
          <a:bodyPr/>
          <a:lstStyle>
            <a:lvl1pPr>
              <a:defRPr/>
            </a:lvl1pPr>
          </a:lstStyle>
          <a:p>
            <a:pPr>
              <a:defRPr/>
            </a:pPr>
            <a:fld id="{27D81707-BE34-4B70-AA6D-537DEEBDA8F8}" type="slidenum">
              <a:rPr lang="en-US" altLang="it-IT"/>
              <a:pPr>
                <a:defRPr/>
              </a:pPr>
              <a:t>‹#›</a:t>
            </a:fld>
            <a:endParaRPr lang="en-US" altLang="it-IT"/>
          </a:p>
        </p:txBody>
      </p:sp>
    </p:spTree>
    <p:extLst>
      <p:ext uri="{BB962C8B-B14F-4D97-AF65-F5344CB8AC3E}">
        <p14:creationId xmlns:p14="http://schemas.microsoft.com/office/powerpoint/2010/main" val="1137512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it-IT"/>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7" name="Rectangle 5"/>
          <p:cNvSpPr>
            <a:spLocks noGrp="1" noChangeArrowheads="1"/>
          </p:cNvSpPr>
          <p:nvPr>
            <p:ph type="sldNum" idx="10"/>
          </p:nvPr>
        </p:nvSpPr>
        <p:spPr>
          <a:ln/>
        </p:spPr>
        <p:txBody>
          <a:bodyPr/>
          <a:lstStyle>
            <a:lvl1pPr>
              <a:defRPr/>
            </a:lvl1pPr>
          </a:lstStyle>
          <a:p>
            <a:pPr>
              <a:defRPr/>
            </a:pPr>
            <a:fld id="{91C63808-BCE4-43AD-8BBC-BF8910844C9D}" type="slidenum">
              <a:rPr lang="en-US" altLang="it-IT"/>
              <a:pPr>
                <a:defRPr/>
              </a:pPr>
              <a:t>‹#›</a:t>
            </a:fld>
            <a:endParaRPr lang="en-US" altLang="it-IT"/>
          </a:p>
        </p:txBody>
      </p:sp>
    </p:spTree>
    <p:extLst>
      <p:ext uri="{BB962C8B-B14F-4D97-AF65-F5344CB8AC3E}">
        <p14:creationId xmlns:p14="http://schemas.microsoft.com/office/powerpoint/2010/main" val="33725669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Rectangle 5"/>
          <p:cNvSpPr>
            <a:spLocks noGrp="1" noChangeArrowheads="1"/>
          </p:cNvSpPr>
          <p:nvPr>
            <p:ph type="sldNum" idx="10"/>
          </p:nvPr>
        </p:nvSpPr>
        <p:spPr>
          <a:ln/>
        </p:spPr>
        <p:txBody>
          <a:bodyPr/>
          <a:lstStyle>
            <a:lvl1pPr>
              <a:defRPr/>
            </a:lvl1pPr>
          </a:lstStyle>
          <a:p>
            <a:pPr>
              <a:defRPr/>
            </a:pPr>
            <a:fld id="{E67F0D33-2BE9-4B75-9C27-66ADBE4AD201}" type="slidenum">
              <a:rPr lang="en-US" altLang="it-IT"/>
              <a:pPr>
                <a:defRPr/>
              </a:pPr>
              <a:t>‹#›</a:t>
            </a:fld>
            <a:endParaRPr lang="en-US" altLang="it-IT"/>
          </a:p>
        </p:txBody>
      </p:sp>
    </p:spTree>
    <p:extLst>
      <p:ext uri="{BB962C8B-B14F-4D97-AF65-F5344CB8AC3E}">
        <p14:creationId xmlns:p14="http://schemas.microsoft.com/office/powerpoint/2010/main" val="39298035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1369E5BC-37F5-4768-8AF4-90B219905C5D}" type="slidenum">
              <a:rPr lang="en-US" altLang="it-IT"/>
              <a:pPr>
                <a:defRPr/>
              </a:pPr>
              <a:t>‹#›</a:t>
            </a:fld>
            <a:endParaRPr lang="en-US" altLang="it-IT"/>
          </a:p>
        </p:txBody>
      </p:sp>
    </p:spTree>
    <p:extLst>
      <p:ext uri="{BB962C8B-B14F-4D97-AF65-F5344CB8AC3E}">
        <p14:creationId xmlns:p14="http://schemas.microsoft.com/office/powerpoint/2010/main" val="2116976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it-IT"/>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182A9478-91CF-4878-80DB-B9033F03D6B6}" type="slidenum">
              <a:rPr lang="en-US" altLang="it-IT"/>
              <a:pPr>
                <a:defRPr/>
              </a:pPr>
              <a:t>‹#›</a:t>
            </a:fld>
            <a:endParaRPr lang="en-US" altLang="it-IT"/>
          </a:p>
        </p:txBody>
      </p:sp>
    </p:spTree>
    <p:extLst>
      <p:ext uri="{BB962C8B-B14F-4D97-AF65-F5344CB8AC3E}">
        <p14:creationId xmlns:p14="http://schemas.microsoft.com/office/powerpoint/2010/main" val="2455932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it-IT"/>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D15A55A5-7FF6-4F46-9B6A-15947D2F3F3F}" type="slidenum">
              <a:rPr lang="en-US" altLang="it-IT"/>
              <a:pPr>
                <a:defRPr/>
              </a:pPr>
              <a:t>‹#›</a:t>
            </a:fld>
            <a:endParaRPr lang="en-US" altLang="it-IT"/>
          </a:p>
        </p:txBody>
      </p:sp>
    </p:spTree>
    <p:extLst>
      <p:ext uri="{BB962C8B-B14F-4D97-AF65-F5344CB8AC3E}">
        <p14:creationId xmlns:p14="http://schemas.microsoft.com/office/powerpoint/2010/main" val="12881472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lum/>
          </a:blip>
          <a:srcRect/>
          <a:stretch>
            <a:fillRect/>
          </a:stretch>
        </a:blip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0000" tIns="46800" rIns="90000" bIns="46800" numCol="1" anchor="ctr" anchorCtr="0" compatLnSpc="1">
            <a:prstTxWarp prst="textNoShape">
              <a:avLst/>
            </a:prstTxWarp>
          </a:bodyPr>
          <a:lstStyle/>
          <a:p>
            <a:pPr lvl="0"/>
            <a:r>
              <a:rPr lang="en-GB" altLang="it-IT" smtClean="0"/>
              <a:t>Click to edit the title text format</a:t>
            </a:r>
          </a:p>
        </p:txBody>
      </p:sp>
      <p:sp>
        <p:nvSpPr>
          <p:cNvPr id="1027" name="Rectangle 2"/>
          <p:cNvSpPr>
            <a:spLocks noGrp="1" noChangeArrowheads="1"/>
          </p:cNvSpPr>
          <p:nvPr>
            <p:ph type="body" idx="1"/>
          </p:nvPr>
        </p:nvSpPr>
        <p:spPr bwMode="auto">
          <a:xfrm>
            <a:off x="685800" y="1981200"/>
            <a:ext cx="7770813" cy="529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0000" tIns="46800" rIns="90000" bIns="46800" numCol="1" anchor="t" anchorCtr="0" compatLnSpc="1">
            <a:prstTxWarp prst="textNoShape">
              <a:avLst/>
            </a:prstTxWarp>
          </a:bodyPr>
          <a:lstStyle/>
          <a:p>
            <a:pPr lvl="0"/>
            <a:r>
              <a:rPr lang="en-GB" altLang="it-IT" smtClean="0"/>
              <a:t>Click to edit the outline text format</a:t>
            </a:r>
          </a:p>
          <a:p>
            <a:pPr lvl="1"/>
            <a:r>
              <a:rPr lang="en-GB" altLang="it-IT" smtClean="0"/>
              <a:t>Second Outline Level</a:t>
            </a:r>
          </a:p>
          <a:p>
            <a:pPr lvl="2"/>
            <a:r>
              <a:rPr lang="en-GB" altLang="it-IT" smtClean="0"/>
              <a:t>Third Outline Level</a:t>
            </a:r>
          </a:p>
          <a:p>
            <a:pPr lvl="3"/>
            <a:r>
              <a:rPr lang="en-GB" altLang="it-IT" smtClean="0"/>
              <a:t>Fourth Outline Level</a:t>
            </a:r>
          </a:p>
          <a:p>
            <a:pPr lvl="4"/>
            <a:r>
              <a:rPr lang="en-GB" altLang="it-IT" smtClean="0"/>
              <a:t>Fifth Outline Level</a:t>
            </a:r>
          </a:p>
          <a:p>
            <a:pPr lvl="4"/>
            <a:r>
              <a:rPr lang="en-GB" altLang="it-IT" smtClean="0"/>
              <a:t>Sixth Outline Level</a:t>
            </a:r>
          </a:p>
          <a:p>
            <a:pPr lvl="4"/>
            <a:r>
              <a:rPr lang="en-GB" altLang="it-IT" smtClean="0"/>
              <a:t>Seventh Outline Level</a:t>
            </a:r>
          </a:p>
          <a:p>
            <a:pPr lvl="4"/>
            <a:r>
              <a:rPr lang="en-GB" altLang="it-IT" smtClean="0"/>
              <a:t>Eighth Outline Level</a:t>
            </a:r>
          </a:p>
          <a:p>
            <a:pPr lvl="4"/>
            <a:r>
              <a:rPr lang="en-GB" altLang="it-IT" smtClean="0"/>
              <a:t>Ninth Outline Level</a:t>
            </a:r>
          </a:p>
        </p:txBody>
      </p:sp>
      <p:sp>
        <p:nvSpPr>
          <p:cNvPr id="1028"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buClr>
                <a:srgbClr val="000000"/>
              </a:buClr>
              <a:buSzPct val="100000"/>
              <a:buFont typeface="Times New Roman" panose="02020603050405020304" pitchFamily="18" charset="0"/>
              <a:buNone/>
            </a:pPr>
            <a:endParaRPr lang="it-IT" altLang="it-IT"/>
          </a:p>
        </p:txBody>
      </p:sp>
      <p:sp>
        <p:nvSpPr>
          <p:cNvPr id="1029"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buClr>
                <a:srgbClr val="000000"/>
              </a:buClr>
              <a:buSzPct val="100000"/>
              <a:buFont typeface="Times New Roman" panose="02020603050405020304" pitchFamily="18" charset="0"/>
              <a:buNone/>
            </a:pPr>
            <a:endParaRPr lang="it-IT" altLang="it-IT"/>
          </a:p>
        </p:txBody>
      </p:sp>
      <p:sp>
        <p:nvSpPr>
          <p:cNvPr id="2" name="Rectangle 5"/>
          <p:cNvSpPr>
            <a:spLocks noGrp="1" noChangeArrowheads="1"/>
          </p:cNvSpPr>
          <p:nvPr>
            <p:ph type="sldNum"/>
          </p:nvPr>
        </p:nvSpPr>
        <p:spPr bwMode="auto">
          <a:xfrm>
            <a:off x="6553200" y="6248400"/>
            <a:ext cx="1903413" cy="458788"/>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eaLnBrk="1" hangingPunct="1">
              <a:buClrTx/>
              <a:buSzPct val="100000"/>
              <a:buFontTx/>
              <a:buNone/>
              <a:defRPr b="0" smtClean="0">
                <a:solidFill>
                  <a:srgbClr val="000000"/>
                </a:solidFill>
                <a:ea typeface="+mn-ea"/>
              </a:defRPr>
            </a:lvl1pPr>
          </a:lstStyle>
          <a:p>
            <a:pPr>
              <a:defRPr/>
            </a:pPr>
            <a:fld id="{711B203B-8D3A-4B2F-B80A-387CDD722F18}" type="slidenum">
              <a:rPr lang="en-US" altLang="it-IT"/>
              <a:pPr>
                <a:defRPr/>
              </a:pPr>
              <a:t>‹#›</a:t>
            </a:fld>
            <a:endParaRPr lang="en-US" alt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mj-lt"/>
          <a:ea typeface="+mj-ea"/>
          <a:cs typeface="+mj-cs"/>
        </a:defRPr>
      </a:lvl1pPr>
      <a:lvl2pPr algn="ctr" defTabSz="457200"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Times New Roman" pitchFamily="16" charset="0"/>
          <a:ea typeface="DejaVu Sans" charset="0"/>
          <a:cs typeface="DejaVu Sans" charset="0"/>
        </a:defRPr>
      </a:lvl2pPr>
      <a:lvl3pPr algn="ctr" defTabSz="457200"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Times New Roman" pitchFamily="16" charset="0"/>
          <a:ea typeface="DejaVu Sans" charset="0"/>
          <a:cs typeface="DejaVu Sans" charset="0"/>
        </a:defRPr>
      </a:lvl3pPr>
      <a:lvl4pPr algn="ctr" defTabSz="457200"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Times New Roman" pitchFamily="16" charset="0"/>
          <a:ea typeface="DejaVu Sans" charset="0"/>
          <a:cs typeface="DejaVu Sans" charset="0"/>
        </a:defRPr>
      </a:lvl4pPr>
      <a:lvl5pPr algn="ctr" defTabSz="457200"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Times New Roman" pitchFamily="16" charset="0"/>
          <a:ea typeface="DejaVu Sans" charset="0"/>
          <a:cs typeface="DejaVu Sans" charset="0"/>
        </a:defRPr>
      </a:lvl5pPr>
      <a:lvl6pPr marL="25146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DejaVu Sans" charset="0"/>
          <a:cs typeface="DejaVu Sans" charset="0"/>
        </a:defRPr>
      </a:lvl6pPr>
      <a:lvl7pPr marL="29718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DejaVu Sans" charset="0"/>
          <a:cs typeface="DejaVu Sans" charset="0"/>
        </a:defRPr>
      </a:lvl7pPr>
      <a:lvl8pPr marL="34290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DejaVu Sans" charset="0"/>
          <a:cs typeface="DejaVu Sans" charset="0"/>
        </a:defRPr>
      </a:lvl8pPr>
      <a:lvl9pPr marL="38862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DejaVu Sans" charset="0"/>
          <a:cs typeface="DejaVu Sans" charset="0"/>
        </a:defRPr>
      </a:lvl9pPr>
    </p:titleStyle>
    <p:bodyStyle>
      <a:lvl1pPr marL="342900" indent="-342900" algn="l" defTabSz="457200" rtl="0" eaLnBrk="0" fontAlgn="base" hangingPunct="0">
        <a:spcBef>
          <a:spcPts val="800"/>
        </a:spcBef>
        <a:spcAft>
          <a:spcPct val="0"/>
        </a:spcAft>
        <a:buClr>
          <a:srgbClr val="000000"/>
        </a:buClr>
        <a:buSzPct val="100000"/>
        <a:buFont typeface="Times New Roman" panose="02020603050405020304" pitchFamily="18" charset="0"/>
        <a:defRPr sz="3200">
          <a:solidFill>
            <a:srgbClr val="000000"/>
          </a:solidFill>
          <a:latin typeface="+mn-lt"/>
          <a:ea typeface="+mn-ea"/>
          <a:cs typeface="+mn-cs"/>
        </a:defRPr>
      </a:lvl1pPr>
      <a:lvl2pPr marL="742950" indent="-285750" algn="l" defTabSz="457200" rtl="0" eaLnBrk="0" fontAlgn="base" hangingPunct="0">
        <a:spcBef>
          <a:spcPts val="700"/>
        </a:spcBef>
        <a:spcAft>
          <a:spcPct val="0"/>
        </a:spcAft>
        <a:buClr>
          <a:srgbClr val="000000"/>
        </a:buClr>
        <a:buSzPct val="100000"/>
        <a:buFont typeface="Times New Roman" panose="02020603050405020304" pitchFamily="18" charset="0"/>
        <a:defRPr sz="2800">
          <a:solidFill>
            <a:srgbClr val="000000"/>
          </a:solidFill>
          <a:latin typeface="+mn-lt"/>
          <a:ea typeface="+mn-ea"/>
          <a:cs typeface="+mn-cs"/>
        </a:defRPr>
      </a:lvl2pPr>
      <a:lvl3pPr marL="1143000" indent="-228600" algn="l" defTabSz="457200" rtl="0" eaLnBrk="0" fontAlgn="base" hangingPunct="0">
        <a:spcBef>
          <a:spcPts val="600"/>
        </a:spcBef>
        <a:spcAft>
          <a:spcPct val="0"/>
        </a:spcAft>
        <a:buClr>
          <a:srgbClr val="000000"/>
        </a:buClr>
        <a:buSzPct val="100000"/>
        <a:buFont typeface="Times New Roman" panose="02020603050405020304" pitchFamily="18" charset="0"/>
        <a:defRPr sz="2400">
          <a:solidFill>
            <a:srgbClr val="000000"/>
          </a:solidFill>
          <a:latin typeface="+mn-lt"/>
          <a:ea typeface="+mn-ea"/>
          <a:cs typeface="+mn-cs"/>
        </a:defRPr>
      </a:lvl3pPr>
      <a:lvl4pPr marL="1600200" indent="-228600" algn="l" defTabSz="457200" rtl="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mn-lt"/>
          <a:ea typeface="+mn-ea"/>
          <a:cs typeface="+mn-cs"/>
        </a:defRPr>
      </a:lvl4pPr>
      <a:lvl5pPr marL="2057400" indent="-228600" algn="l" defTabSz="457200" rtl="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mn-lt"/>
          <a:ea typeface="+mn-ea"/>
          <a:cs typeface="+mn-cs"/>
        </a:defRPr>
      </a:lvl5pPr>
      <a:lvl6pPr marL="25146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6pPr>
      <a:lvl7pPr marL="29718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7pPr>
      <a:lvl8pPr marL="34290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8pPr>
      <a:lvl9pPr marL="38862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89.xml"/><Relationship Id="rId1" Type="http://schemas.openxmlformats.org/officeDocument/2006/relationships/slideLayout" Target="../slideLayouts/slideLayout1.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png"/></Relationships>
</file>

<file path=ppt/slides/_rels/slide101.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90.xml"/><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3" Type="http://schemas.openxmlformats.org/officeDocument/2006/relationships/notesSlide" Target="../notesSlides/notesSlide91.xml"/><Relationship Id="rId2" Type="http://schemas.openxmlformats.org/officeDocument/2006/relationships/slideLayout" Target="../slideLayouts/slideLayout12.xml"/><Relationship Id="rId1" Type="http://schemas.openxmlformats.org/officeDocument/2006/relationships/video" Target="file:///C:\Documents%20and%20Settings\Cristina\Desktop\Magnetism\CORRECTno_earth.mpg" TargetMode="External"/><Relationship Id="rId5" Type="http://schemas.openxmlformats.org/officeDocument/2006/relationships/image" Target="../media/image119.png"/><Relationship Id="rId4" Type="http://schemas.openxmlformats.org/officeDocument/2006/relationships/image" Target="../media/image118.png"/></Relationships>
</file>

<file path=ppt/slides/_rels/slide103.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92.xml"/><Relationship Id="rId1" Type="http://schemas.openxmlformats.org/officeDocument/2006/relationships/slideLayout" Target="../slideLayouts/slideLayout7.xml"/><Relationship Id="rId4" Type="http://schemas.openxmlformats.org/officeDocument/2006/relationships/image" Target="../media/image121.jpeg"/></Relationships>
</file>

<file path=ppt/slides/_rels/slide104.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93.xml"/><Relationship Id="rId1" Type="http://schemas.openxmlformats.org/officeDocument/2006/relationships/slideLayout" Target="../slideLayouts/slideLayout7.xml"/><Relationship Id="rId4" Type="http://schemas.openxmlformats.org/officeDocument/2006/relationships/image" Target="../media/image123.jpeg"/></Relationships>
</file>

<file path=ppt/slides/_rels/slide105.xml.rels><?xml version="1.0" encoding="UTF-8" standalone="yes"?>
<Relationships xmlns="http://schemas.openxmlformats.org/package/2006/relationships"><Relationship Id="rId2" Type="http://schemas.openxmlformats.org/officeDocument/2006/relationships/hyperlink" Target="https://www.youtube.com/watch?v=SJDcyyY01p4" TargetMode="Externa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31.jpe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35.png"/><Relationship Id="rId5" Type="http://schemas.openxmlformats.org/officeDocument/2006/relationships/image" Target="../media/image36.wmf"/><Relationship Id="rId4" Type="http://schemas.openxmlformats.org/officeDocument/2006/relationships/oleObject" Target="../embeddings/oleObject1.bin"/></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0.wmf"/><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0.wmf"/><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1.wmf"/><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43.wmf"/><Relationship Id="rId4" Type="http://schemas.openxmlformats.org/officeDocument/2006/relationships/image" Target="../media/image42.wmf"/></Relationships>
</file>

<file path=ppt/slides/_rels/slide36.xml.rels><?xml version="1.0" encoding="UTF-8" standalone="yes"?>
<Relationships xmlns="http://schemas.openxmlformats.org/package/2006/relationships"><Relationship Id="rId3" Type="http://schemas.openxmlformats.org/officeDocument/2006/relationships/image" Target="../media/image44.wmf"/><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8.xml"/><Relationship Id="rId1" Type="http://schemas.openxmlformats.org/officeDocument/2006/relationships/slideLayout" Target="../slideLayouts/slideLayout6.xml"/><Relationship Id="rId4" Type="http://schemas.openxmlformats.org/officeDocument/2006/relationships/image" Target="../media/image58.png"/></Relationships>
</file>

<file path=ppt/slides/_rels/slide53.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6.xml"/><Relationship Id="rId1" Type="http://schemas.openxmlformats.org/officeDocument/2006/relationships/slideLayout" Target="../slideLayouts/slideLayout1.xml"/><Relationship Id="rId4" Type="http://schemas.openxmlformats.org/officeDocument/2006/relationships/image" Target="../media/image69.jpeg"/></Relationships>
</file>

<file path=ppt/slides/_rels/slide6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7.xml"/><Relationship Id="rId1" Type="http://schemas.openxmlformats.org/officeDocument/2006/relationships/slideLayout" Target="../slideLayouts/slideLayout1.xml"/><Relationship Id="rId5" Type="http://schemas.openxmlformats.org/officeDocument/2006/relationships/image" Target="../media/image72.jpeg"/><Relationship Id="rId4" Type="http://schemas.openxmlformats.org/officeDocument/2006/relationships/image" Target="../media/image71.jpeg"/></Relationships>
</file>

<file path=ppt/slides/_rels/slide6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1.xml"/><Relationship Id="rId1" Type="http://schemas.openxmlformats.org/officeDocument/2006/relationships/slideLayout" Target="../slideLayouts/slideLayout1.xml"/><Relationship Id="rId4" Type="http://schemas.openxmlformats.org/officeDocument/2006/relationships/image" Target="../media/image77.png"/></Relationships>
</file>

<file path=ppt/slides/_rels/slide6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1.jpg"/><Relationship Id="rId5" Type="http://schemas.openxmlformats.org/officeDocument/2006/relationships/image" Target="../media/image10.png"/><Relationship Id="rId4" Type="http://schemas.openxmlformats.org/officeDocument/2006/relationships/image" Target="../media/image9.png"/></Relationships>
</file>

<file path=ppt/slides/_rels/slide7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5.xml"/><Relationship Id="rId1" Type="http://schemas.openxmlformats.org/officeDocument/2006/relationships/slideLayout" Target="../slideLayouts/slideLayout1.xml"/><Relationship Id="rId4" Type="http://schemas.openxmlformats.org/officeDocument/2006/relationships/image" Target="../media/image82.jpeg"/></Relationships>
</file>

<file path=ppt/slides/_rels/slide7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87.wmf"/><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90.wmf"/><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80.xml.rels><?xml version="1.0" encoding="UTF-8" standalone="yes"?>
<Relationships xmlns="http://schemas.openxmlformats.org/package/2006/relationships"><Relationship Id="rId3" Type="http://schemas.openxmlformats.org/officeDocument/2006/relationships/image" Target="../media/image91.wmf"/><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94.wmf"/><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image" Target="../media/image97.jp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image" Target="../media/image99.jp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image" Target="../media/image98.jp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81.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82.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83.xml"/><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84.xml"/><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85.xml"/><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2" Type="http://schemas.openxmlformats.org/officeDocument/2006/relationships/image" Target="../media/image108.gif"/><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86.xml"/><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87.xml"/><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Rectangle 1"/>
          <p:cNvSpPr>
            <a:spLocks noChangeArrowheads="1"/>
          </p:cNvSpPr>
          <p:nvPr/>
        </p:nvSpPr>
        <p:spPr bwMode="auto">
          <a:xfrm>
            <a:off x="250825" y="903288"/>
            <a:ext cx="867568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60">
                <a:solidFill>
                  <a:srgbClr val="000000"/>
                </a:solidFill>
                <a:miter lim="800000"/>
                <a:headEnd/>
                <a:tailEnd/>
              </a14:hiddenLine>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Times New Roman" panose="02020603050405020304" pitchFamily="18" charset="0"/>
                <a:ea typeface="DejaVu Sans" charset="0"/>
                <a:cs typeface="DejaVu Sans"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panose="02020603050405020304" pitchFamily="18" charset="0"/>
                <a:ea typeface="DejaVu Sans" charset="0"/>
                <a:cs typeface="DejaVu Sans"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DejaVu Sans" charset="0"/>
                <a:cs typeface="DejaVu Sans"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9pPr>
          </a:lstStyle>
          <a:p>
            <a:pPr algn="ctr" eaLnBrk="1" hangingPunct="1">
              <a:spcBef>
                <a:spcPct val="0"/>
              </a:spcBef>
              <a:buClrTx/>
              <a:buFontTx/>
              <a:buNone/>
            </a:pPr>
            <a:r>
              <a:rPr lang="en-US" altLang="it-IT" b="0">
                <a:latin typeface="Calibri" panose="020F0502020204030204" pitchFamily="34" charset="0"/>
                <a:ea typeface="MS PGothic" panose="020B0600070205080204" pitchFamily="34" charset="-128"/>
              </a:rPr>
              <a:t>The Earth’s magnetic field</a:t>
            </a:r>
          </a:p>
        </p:txBody>
      </p:sp>
      <p:pic>
        <p:nvPicPr>
          <p:cNvPr id="307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950" y="1746250"/>
            <a:ext cx="8372475" cy="457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fill="hold" nodeType="clickEffect">
                                  <p:stCondLst>
                                    <p:cond delay="0"/>
                                  </p:stCondLst>
                                  <p:childTnLst>
                                    <p:set>
                                      <p:cBhvr additive="repl">
                                        <p:cTn id="6" dur="1" fill="hold">
                                          <p:stCondLst>
                                            <p:cond delay="0"/>
                                          </p:stCondLst>
                                        </p:cTn>
                                        <p:tgtEl>
                                          <p:spTgt spid="3073"/>
                                        </p:tgtEl>
                                        <p:attrNameLst>
                                          <p:attrName>style.visibility</p:attrName>
                                        </p:attrNameLst>
                                      </p:cBhvr>
                                      <p:to>
                                        <p:strVal val="visible"/>
                                      </p:to>
                                    </p:set>
                                    <p:animEffect transition="in" filter="dissolve">
                                      <p:cBhvr additive="repl">
                                        <p:cTn id="7" dur="500"/>
                                        <p:tgtEl>
                                          <p:spTgt spid="30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TextBox 1"/>
              <p:cNvSpPr txBox="1"/>
              <p:nvPr/>
            </p:nvSpPr>
            <p:spPr>
              <a:xfrm>
                <a:off x="251520" y="1124744"/>
                <a:ext cx="8352928" cy="5022785"/>
              </a:xfrm>
              <a:prstGeom prst="rect">
                <a:avLst/>
              </a:prstGeom>
              <a:noFill/>
            </p:spPr>
            <p:txBody>
              <a:bodyPr wrap="square" rtlCol="0">
                <a:spAutoFit/>
              </a:bodyPr>
              <a:lstStyle/>
              <a:p>
                <a:endParaRPr lang="en-US" sz="1800" b="0" i="1" dirty="0" smtClean="0">
                  <a:solidFill>
                    <a:srgbClr val="0070C0"/>
                  </a:solidFill>
                  <a:latin typeface="Cambria Math" panose="02040503050406030204" pitchFamily="18" charset="0"/>
                  <a:ea typeface="Cambria Math" panose="02040503050406030204" pitchFamily="18" charset="0"/>
                </a:endParaRPr>
              </a:p>
              <a:p>
                <a:endParaRPr lang="en-US" sz="1800" b="0" i="1" dirty="0" smtClean="0">
                  <a:solidFill>
                    <a:srgbClr val="0070C0"/>
                  </a:solidFill>
                  <a:latin typeface="Cambria Math" panose="02040503050406030204" pitchFamily="18" charset="0"/>
                  <a:ea typeface="Cambria Math" panose="02040503050406030204" pitchFamily="18" charset="0"/>
                </a:endParaRPr>
              </a:p>
              <a:p>
                <a14:m>
                  <m:oMathPara xmlns:m="http://schemas.openxmlformats.org/officeDocument/2006/math">
                    <m:oMathParaPr>
                      <m:jc m:val="centerGroup"/>
                    </m:oMathParaPr>
                    <m:oMath xmlns:m="http://schemas.openxmlformats.org/officeDocument/2006/math">
                      <m:sSub>
                        <m:sSubPr>
                          <m:ctrlPr>
                            <a:rPr lang="en-GB" sz="1800" b="0" i="1" smtClean="0">
                              <a:solidFill>
                                <a:srgbClr val="0070C0"/>
                              </a:solidFill>
                              <a:latin typeface="Cambria Math" panose="02040503050406030204" pitchFamily="18" charset="0"/>
                              <a:ea typeface="Cambria Math" panose="02040503050406030204" pitchFamily="18" charset="0"/>
                            </a:rPr>
                          </m:ctrlPr>
                        </m:sSubPr>
                        <m:e>
                          <m:r>
                            <a:rPr lang="en-GB" sz="1800" b="0" i="1" smtClean="0">
                              <a:solidFill>
                                <a:srgbClr val="0070C0"/>
                              </a:solidFill>
                              <a:latin typeface="Cambria Math" panose="02040503050406030204" pitchFamily="18" charset="0"/>
                              <a:ea typeface="Cambria Math" panose="02040503050406030204" pitchFamily="18" charset="0"/>
                            </a:rPr>
                            <m:t>𝜇</m:t>
                          </m:r>
                        </m:e>
                        <m:sub>
                          <m:r>
                            <a:rPr lang="en-GB" sz="1800" b="0" i="1" smtClean="0">
                              <a:solidFill>
                                <a:srgbClr val="0070C0"/>
                              </a:solidFill>
                              <a:latin typeface="Cambria Math" panose="02040503050406030204" pitchFamily="18" charset="0"/>
                              <a:ea typeface="Cambria Math" panose="02040503050406030204" pitchFamily="18" charset="0"/>
                            </a:rPr>
                            <m:t>0</m:t>
                          </m:r>
                        </m:sub>
                      </m:sSub>
                      <m:r>
                        <a:rPr lang="en-GB" sz="1800" b="0" i="1" smtClean="0">
                          <a:solidFill>
                            <a:srgbClr val="0070C0"/>
                          </a:solidFill>
                          <a:latin typeface="Cambria Math" panose="02040503050406030204" pitchFamily="18" charset="0"/>
                          <a:ea typeface="Cambria Math" panose="02040503050406030204" pitchFamily="18" charset="0"/>
                        </a:rPr>
                        <m:t>=4</m:t>
                      </m:r>
                      <m:r>
                        <a:rPr lang="en-GB" sz="1800" b="0" i="1" smtClean="0">
                          <a:solidFill>
                            <a:srgbClr val="0070C0"/>
                          </a:solidFill>
                          <a:latin typeface="Cambria Math" panose="02040503050406030204" pitchFamily="18" charset="0"/>
                          <a:ea typeface="Cambria Math" panose="02040503050406030204" pitchFamily="18" charset="0"/>
                        </a:rPr>
                        <m:t>𝜋</m:t>
                      </m:r>
                      <m:r>
                        <a:rPr lang="en-GB" sz="1800" b="0" i="1" smtClean="0">
                          <a:solidFill>
                            <a:srgbClr val="0070C0"/>
                          </a:solidFill>
                          <a:latin typeface="Cambria Math" panose="02040503050406030204" pitchFamily="18" charset="0"/>
                          <a:ea typeface="Cambria Math" panose="02040503050406030204" pitchFamily="18" charset="0"/>
                        </a:rPr>
                        <m:t>∙</m:t>
                      </m:r>
                      <m:sSup>
                        <m:sSupPr>
                          <m:ctrlPr>
                            <a:rPr lang="en-GB" sz="1800" b="0" i="1" smtClean="0">
                              <a:solidFill>
                                <a:srgbClr val="0070C0"/>
                              </a:solidFill>
                              <a:latin typeface="Cambria Math" panose="02040503050406030204" pitchFamily="18" charset="0"/>
                              <a:ea typeface="Cambria Math" panose="02040503050406030204" pitchFamily="18" charset="0"/>
                            </a:rPr>
                          </m:ctrlPr>
                        </m:sSupPr>
                        <m:e>
                          <m:r>
                            <a:rPr lang="en-GB" sz="1800" b="0" i="1" smtClean="0">
                              <a:solidFill>
                                <a:srgbClr val="0070C0"/>
                              </a:solidFill>
                              <a:latin typeface="Cambria Math" panose="02040503050406030204" pitchFamily="18" charset="0"/>
                              <a:ea typeface="Cambria Math" panose="02040503050406030204" pitchFamily="18" charset="0"/>
                            </a:rPr>
                            <m:t>10</m:t>
                          </m:r>
                        </m:e>
                        <m:sup>
                          <m:r>
                            <a:rPr lang="en-GB" sz="1800" b="0" i="1" smtClean="0">
                              <a:solidFill>
                                <a:srgbClr val="0070C0"/>
                              </a:solidFill>
                              <a:latin typeface="Cambria Math" panose="02040503050406030204" pitchFamily="18" charset="0"/>
                              <a:ea typeface="Cambria Math" panose="02040503050406030204" pitchFamily="18" charset="0"/>
                            </a:rPr>
                            <m:t>−7</m:t>
                          </m:r>
                        </m:sup>
                      </m:sSup>
                      <m:f>
                        <m:fPr>
                          <m:ctrlPr>
                            <a:rPr lang="en-GB" sz="1800" b="0" i="1" smtClean="0">
                              <a:solidFill>
                                <a:srgbClr val="0070C0"/>
                              </a:solidFill>
                              <a:latin typeface="Cambria Math" panose="02040503050406030204" pitchFamily="18" charset="0"/>
                              <a:ea typeface="Cambria Math" panose="02040503050406030204" pitchFamily="18" charset="0"/>
                            </a:rPr>
                          </m:ctrlPr>
                        </m:fPr>
                        <m:num>
                          <m:r>
                            <a:rPr lang="en-GB" sz="1800" b="0" i="1" smtClean="0">
                              <a:solidFill>
                                <a:srgbClr val="0070C0"/>
                              </a:solidFill>
                              <a:latin typeface="Cambria Math" panose="02040503050406030204" pitchFamily="18" charset="0"/>
                              <a:ea typeface="Cambria Math" panose="02040503050406030204" pitchFamily="18" charset="0"/>
                            </a:rPr>
                            <m:t>𝑉𝑠</m:t>
                          </m:r>
                        </m:num>
                        <m:den>
                          <m:r>
                            <a:rPr lang="en-GB" sz="1800" b="0" i="1" smtClean="0">
                              <a:solidFill>
                                <a:srgbClr val="0070C0"/>
                              </a:solidFill>
                              <a:latin typeface="Cambria Math" panose="02040503050406030204" pitchFamily="18" charset="0"/>
                              <a:ea typeface="Cambria Math" panose="02040503050406030204" pitchFamily="18" charset="0"/>
                            </a:rPr>
                            <m:t>𝐴𝑚</m:t>
                          </m:r>
                        </m:den>
                      </m:f>
                    </m:oMath>
                  </m:oMathPara>
                </a14:m>
                <a:endParaRPr lang="en-GB" sz="1800" b="0" dirty="0" smtClean="0">
                  <a:solidFill>
                    <a:schemeClr val="tx1"/>
                  </a:solidFill>
                </a:endParaRPr>
              </a:p>
              <a:p>
                <a:endParaRPr lang="en-GB" sz="1800" b="0" dirty="0" smtClean="0">
                  <a:solidFill>
                    <a:schemeClr val="tx1"/>
                  </a:solidFill>
                </a:endParaRPr>
              </a:p>
              <a:p>
                <a:pPr/>
                <a:endParaRPr lang="en-GB" sz="1800" b="0" dirty="0" smtClean="0">
                  <a:solidFill>
                    <a:schemeClr val="tx1"/>
                  </a:solidFill>
                </a:endParaRPr>
              </a:p>
              <a:p>
                <a:r>
                  <a:rPr lang="en-GB" sz="1800" dirty="0" smtClean="0">
                    <a:solidFill>
                      <a:srgbClr val="FF0000"/>
                    </a:solidFill>
                  </a:rPr>
                  <a:t>CGS:</a:t>
                </a:r>
                <a:endParaRPr lang="en-GB" sz="1800" dirty="0">
                  <a:solidFill>
                    <a:srgbClr val="FF0000"/>
                  </a:solidFill>
                </a:endParaRPr>
              </a:p>
              <a:p>
                <a:pPr algn="ctr"/>
                <a14:m>
                  <m:oMath xmlns:m="http://schemas.openxmlformats.org/officeDocument/2006/math">
                    <m:d>
                      <m:dPr>
                        <m:begChr m:val="["/>
                        <m:endChr m:val="]"/>
                        <m:ctrlPr>
                          <a:rPr lang="en-GB" sz="1800" b="0" i="1" smtClean="0">
                            <a:solidFill>
                              <a:srgbClr val="0070C0"/>
                            </a:solidFill>
                            <a:latin typeface="Cambria Math" panose="02040503050406030204" pitchFamily="18" charset="0"/>
                          </a:rPr>
                        </m:ctrlPr>
                      </m:dPr>
                      <m:e>
                        <m:r>
                          <a:rPr lang="en-GB" sz="1800" b="0" i="1" smtClean="0">
                            <a:solidFill>
                              <a:srgbClr val="0070C0"/>
                            </a:solidFill>
                            <a:latin typeface="Cambria Math" panose="02040503050406030204" pitchFamily="18" charset="0"/>
                          </a:rPr>
                          <m:t>𝐵</m:t>
                        </m:r>
                      </m:e>
                    </m:d>
                    <m:r>
                      <a:rPr lang="en-GB" sz="1800" b="0" i="1" smtClean="0">
                        <a:solidFill>
                          <a:srgbClr val="0070C0"/>
                        </a:solidFill>
                        <a:latin typeface="Cambria Math" panose="02040503050406030204" pitchFamily="18" charset="0"/>
                      </a:rPr>
                      <m:t>=</m:t>
                    </m:r>
                    <m:f>
                      <m:fPr>
                        <m:ctrlPr>
                          <a:rPr lang="en-GB" sz="1800" b="0" i="1" smtClean="0">
                            <a:solidFill>
                              <a:srgbClr val="0070C0"/>
                            </a:solidFill>
                            <a:latin typeface="Cambria Math" panose="02040503050406030204" pitchFamily="18" charset="0"/>
                          </a:rPr>
                        </m:ctrlPr>
                      </m:fPr>
                      <m:num>
                        <m:r>
                          <a:rPr lang="en-GB" sz="1800" b="0" i="1" smtClean="0">
                            <a:solidFill>
                              <a:srgbClr val="0070C0"/>
                            </a:solidFill>
                            <a:latin typeface="Cambria Math" panose="02040503050406030204" pitchFamily="18" charset="0"/>
                          </a:rPr>
                          <m:t>1 </m:t>
                        </m:r>
                        <m:r>
                          <a:rPr lang="en-GB" sz="1800" b="0" i="1" smtClean="0">
                            <a:solidFill>
                              <a:srgbClr val="0070C0"/>
                            </a:solidFill>
                            <a:latin typeface="Cambria Math" panose="02040503050406030204" pitchFamily="18" charset="0"/>
                          </a:rPr>
                          <m:t>𝑚𝑎𝑥𝑤𝑒𝑙𝑙</m:t>
                        </m:r>
                      </m:num>
                      <m:den>
                        <m:sSup>
                          <m:sSupPr>
                            <m:ctrlPr>
                              <a:rPr lang="en-GB" sz="1800" b="0" i="1" smtClean="0">
                                <a:solidFill>
                                  <a:srgbClr val="0070C0"/>
                                </a:solidFill>
                                <a:latin typeface="Cambria Math" panose="02040503050406030204" pitchFamily="18" charset="0"/>
                              </a:rPr>
                            </m:ctrlPr>
                          </m:sSupPr>
                          <m:e>
                            <m:r>
                              <a:rPr lang="en-GB" sz="1800" b="0" i="1" smtClean="0">
                                <a:solidFill>
                                  <a:srgbClr val="0070C0"/>
                                </a:solidFill>
                                <a:latin typeface="Cambria Math" panose="02040503050406030204" pitchFamily="18" charset="0"/>
                              </a:rPr>
                              <m:t>𝑐𝑚</m:t>
                            </m:r>
                          </m:e>
                          <m:sup>
                            <m:r>
                              <a:rPr lang="en-GB" sz="1800" b="0" i="1" smtClean="0">
                                <a:solidFill>
                                  <a:srgbClr val="0070C0"/>
                                </a:solidFill>
                                <a:latin typeface="Cambria Math" panose="02040503050406030204" pitchFamily="18" charset="0"/>
                              </a:rPr>
                              <m:t>2</m:t>
                            </m:r>
                          </m:sup>
                        </m:sSup>
                      </m:den>
                    </m:f>
                    <m:r>
                      <a:rPr lang="en-GB" sz="1800" b="0" i="1" smtClean="0">
                        <a:solidFill>
                          <a:srgbClr val="0070C0"/>
                        </a:solidFill>
                        <a:latin typeface="Cambria Math" panose="02040503050406030204" pitchFamily="18" charset="0"/>
                      </a:rPr>
                      <m:t>=1 </m:t>
                    </m:r>
                    <m:r>
                      <a:rPr lang="en-GB" sz="1800" b="0" i="1" smtClean="0">
                        <a:solidFill>
                          <a:srgbClr val="0070C0"/>
                        </a:solidFill>
                        <a:latin typeface="Cambria Math" panose="02040503050406030204" pitchFamily="18" charset="0"/>
                      </a:rPr>
                      <m:t>𝑔𝑎𝑢𝑠𝑠</m:t>
                    </m:r>
                  </m:oMath>
                </a14:m>
                <a:r>
                  <a:rPr lang="en-GB" sz="1800" b="0" dirty="0" smtClean="0">
                    <a:solidFill>
                      <a:srgbClr val="0070C0"/>
                    </a:solidFill>
                  </a:rPr>
                  <a:t>         1 Maxwell = 10</a:t>
                </a:r>
                <a:r>
                  <a:rPr lang="en-GB" sz="1800" b="0" baseline="30000" dirty="0" smtClean="0">
                    <a:solidFill>
                      <a:srgbClr val="0070C0"/>
                    </a:solidFill>
                  </a:rPr>
                  <a:t>-8</a:t>
                </a:r>
                <a:r>
                  <a:rPr lang="en-GB" sz="1800" b="0" dirty="0" smtClean="0">
                    <a:solidFill>
                      <a:srgbClr val="0070C0"/>
                    </a:solidFill>
                  </a:rPr>
                  <a:t> </a:t>
                </a:r>
                <a:r>
                  <a:rPr lang="en-GB" sz="1800" b="0" dirty="0" err="1" smtClean="0">
                    <a:solidFill>
                      <a:srgbClr val="0070C0"/>
                    </a:solidFill>
                  </a:rPr>
                  <a:t>Wb</a:t>
                </a:r>
                <a:endParaRPr lang="en-GB" sz="1800" b="0" dirty="0" smtClean="0">
                  <a:solidFill>
                    <a:srgbClr val="0070C0"/>
                  </a:solidFill>
                </a:endParaRPr>
              </a:p>
              <a:p>
                <a:pPr algn="ctr"/>
                <a:endParaRPr lang="en-GB" sz="1800" b="0" dirty="0">
                  <a:solidFill>
                    <a:srgbClr val="0070C0"/>
                  </a:solidFill>
                </a:endParaRPr>
              </a:p>
              <a:p>
                <a:pPr algn="ctr"/>
                <a14:m>
                  <m:oMathPara xmlns:m="http://schemas.openxmlformats.org/officeDocument/2006/math">
                    <m:oMathParaPr>
                      <m:jc m:val="centerGroup"/>
                    </m:oMathParaPr>
                    <m:oMath xmlns:m="http://schemas.openxmlformats.org/officeDocument/2006/math">
                      <m:d>
                        <m:dPr>
                          <m:begChr m:val="["/>
                          <m:endChr m:val="]"/>
                          <m:ctrlPr>
                            <a:rPr lang="en-GB" sz="1800" b="0" i="1" smtClean="0">
                              <a:solidFill>
                                <a:srgbClr val="0070C0"/>
                              </a:solidFill>
                              <a:latin typeface="Cambria Math" panose="02040503050406030204" pitchFamily="18" charset="0"/>
                            </a:rPr>
                          </m:ctrlPr>
                        </m:dPr>
                        <m:e>
                          <m:r>
                            <a:rPr lang="en-GB" sz="1800" b="0" i="1" smtClean="0">
                              <a:solidFill>
                                <a:srgbClr val="0070C0"/>
                              </a:solidFill>
                              <a:latin typeface="Cambria Math" panose="02040503050406030204" pitchFamily="18" charset="0"/>
                            </a:rPr>
                            <m:t>𝐻</m:t>
                          </m:r>
                        </m:e>
                      </m:d>
                      <m:r>
                        <a:rPr lang="en-GB" sz="1800" b="0" i="1" smtClean="0">
                          <a:solidFill>
                            <a:srgbClr val="0070C0"/>
                          </a:solidFill>
                          <a:latin typeface="Cambria Math" panose="02040503050406030204" pitchFamily="18" charset="0"/>
                        </a:rPr>
                        <m:t>=</m:t>
                      </m:r>
                      <m:f>
                        <m:fPr>
                          <m:ctrlPr>
                            <a:rPr lang="en-GB" sz="1800" b="0" i="1" smtClean="0">
                              <a:solidFill>
                                <a:srgbClr val="0070C0"/>
                              </a:solidFill>
                              <a:latin typeface="Cambria Math" panose="02040503050406030204" pitchFamily="18" charset="0"/>
                            </a:rPr>
                          </m:ctrlPr>
                        </m:fPr>
                        <m:num>
                          <m:r>
                            <a:rPr lang="en-GB" sz="1800" b="0" i="1" smtClean="0">
                              <a:solidFill>
                                <a:srgbClr val="0070C0"/>
                              </a:solidFill>
                              <a:latin typeface="Cambria Math" panose="02040503050406030204" pitchFamily="18" charset="0"/>
                            </a:rPr>
                            <m:t>1 </m:t>
                          </m:r>
                          <m:r>
                            <a:rPr lang="en-GB" sz="1800" b="0" i="1" smtClean="0">
                              <a:solidFill>
                                <a:srgbClr val="0070C0"/>
                              </a:solidFill>
                              <a:latin typeface="Cambria Math" panose="02040503050406030204" pitchFamily="18" charset="0"/>
                            </a:rPr>
                            <m:t>𝑑𝑦𝑛𝑎</m:t>
                          </m:r>
                        </m:num>
                        <m:den>
                          <m:r>
                            <a:rPr lang="en-GB" sz="1800" b="0" i="1" smtClean="0">
                              <a:solidFill>
                                <a:srgbClr val="0070C0"/>
                              </a:solidFill>
                              <a:latin typeface="Cambria Math" panose="02040503050406030204" pitchFamily="18" charset="0"/>
                            </a:rPr>
                            <m:t>𝑢𝑛𝑖𝑡</m:t>
                          </m:r>
                          <m:r>
                            <a:rPr lang="en-GB" sz="1800" b="0" i="1" smtClean="0">
                              <a:solidFill>
                                <a:srgbClr val="0070C0"/>
                              </a:solidFill>
                              <a:latin typeface="Cambria Math" panose="02040503050406030204" pitchFamily="18" charset="0"/>
                            </a:rPr>
                            <m:t>à </m:t>
                          </m:r>
                          <m:r>
                            <a:rPr lang="en-GB" sz="1800" b="0" i="1" smtClean="0">
                              <a:solidFill>
                                <a:srgbClr val="0070C0"/>
                              </a:solidFill>
                              <a:latin typeface="Cambria Math" panose="02040503050406030204" pitchFamily="18" charset="0"/>
                            </a:rPr>
                            <m:t>𝑑𝑖</m:t>
                          </m:r>
                          <m:r>
                            <a:rPr lang="en-GB" sz="1800" b="0" i="1" smtClean="0">
                              <a:solidFill>
                                <a:srgbClr val="0070C0"/>
                              </a:solidFill>
                              <a:latin typeface="Cambria Math" panose="02040503050406030204" pitchFamily="18" charset="0"/>
                            </a:rPr>
                            <m:t> </m:t>
                          </m:r>
                          <m:r>
                            <a:rPr lang="en-GB" sz="1800" b="0" i="1" smtClean="0">
                              <a:solidFill>
                                <a:srgbClr val="0070C0"/>
                              </a:solidFill>
                              <a:latin typeface="Cambria Math" panose="02040503050406030204" pitchFamily="18" charset="0"/>
                            </a:rPr>
                            <m:t>𝑝𝑜𝑙𝑜</m:t>
                          </m:r>
                        </m:den>
                      </m:f>
                      <m:r>
                        <a:rPr lang="en-GB" sz="1800" b="0" i="1" smtClean="0">
                          <a:solidFill>
                            <a:srgbClr val="0070C0"/>
                          </a:solidFill>
                          <a:latin typeface="Cambria Math" panose="02040503050406030204" pitchFamily="18" charset="0"/>
                        </a:rPr>
                        <m:t>=1 </m:t>
                      </m:r>
                      <m:r>
                        <a:rPr lang="en-GB" sz="1800" b="0" i="1" smtClean="0">
                          <a:solidFill>
                            <a:srgbClr val="0070C0"/>
                          </a:solidFill>
                          <a:latin typeface="Cambria Math" panose="02040503050406030204" pitchFamily="18" charset="0"/>
                        </a:rPr>
                        <m:t>𝑂𝑒𝑎𝑠𝑡𝑒𝑑</m:t>
                      </m:r>
                    </m:oMath>
                  </m:oMathPara>
                </a14:m>
                <a:endParaRPr lang="en-GB" sz="1800" b="0" dirty="0" smtClean="0">
                  <a:solidFill>
                    <a:srgbClr val="0070C0"/>
                  </a:solidFill>
                </a:endParaRPr>
              </a:p>
              <a:p>
                <a:endParaRPr lang="en-GB" sz="1800" b="0" dirty="0" smtClean="0">
                  <a:solidFill>
                    <a:schemeClr val="tx1"/>
                  </a:solidFill>
                </a:endParaRPr>
              </a:p>
              <a:p>
                <a:r>
                  <a:rPr lang="en-GB" sz="1800" b="0" dirty="0" smtClean="0">
                    <a:solidFill>
                      <a:schemeClr val="tx1"/>
                    </a:solidFill>
                  </a:rPr>
                  <a:t>					</a:t>
                </a:r>
                <a:r>
                  <a:rPr lang="en-GB" sz="1800" b="0" dirty="0" err="1" smtClean="0">
                    <a:solidFill>
                      <a:schemeClr val="tx1"/>
                    </a:solidFill>
                  </a:rPr>
                  <a:t>Nel</a:t>
                </a:r>
                <a:r>
                  <a:rPr lang="en-GB" sz="1800" b="0" dirty="0" smtClean="0">
                    <a:solidFill>
                      <a:schemeClr val="tx1"/>
                    </a:solidFill>
                  </a:rPr>
                  <a:t> </a:t>
                </a:r>
                <a:r>
                  <a:rPr lang="en-GB" sz="1800" b="0" dirty="0" err="1" smtClean="0">
                    <a:solidFill>
                      <a:schemeClr val="tx1"/>
                    </a:solidFill>
                  </a:rPr>
                  <a:t>vuoto</a:t>
                </a:r>
                <a:r>
                  <a:rPr lang="en-GB" sz="1800" b="0" dirty="0" smtClean="0">
                    <a:solidFill>
                      <a:schemeClr val="tx1"/>
                    </a:solidFill>
                  </a:rPr>
                  <a:t> </a:t>
                </a:r>
                <a14:m>
                  <m:oMath xmlns:m="http://schemas.openxmlformats.org/officeDocument/2006/math">
                    <m:bar>
                      <m:barPr>
                        <m:ctrlPr>
                          <a:rPr lang="en-GB" sz="1800" b="0" i="1" smtClean="0">
                            <a:solidFill>
                              <a:srgbClr val="0070C0"/>
                            </a:solidFill>
                            <a:latin typeface="Cambria Math" panose="02040503050406030204" pitchFamily="18" charset="0"/>
                          </a:rPr>
                        </m:ctrlPr>
                      </m:barPr>
                      <m:e>
                        <m:r>
                          <a:rPr lang="en-GB" sz="1800" b="0" i="1" smtClean="0">
                            <a:solidFill>
                              <a:srgbClr val="0070C0"/>
                            </a:solidFill>
                            <a:latin typeface="Cambria Math" panose="02040503050406030204" pitchFamily="18" charset="0"/>
                          </a:rPr>
                          <m:t>𝐵</m:t>
                        </m:r>
                      </m:e>
                    </m:bar>
                    <m:r>
                      <a:rPr lang="en-GB" sz="1800" b="0" i="1" smtClean="0">
                        <a:solidFill>
                          <a:srgbClr val="0070C0"/>
                        </a:solidFill>
                        <a:latin typeface="Cambria Math" panose="02040503050406030204" pitchFamily="18" charset="0"/>
                      </a:rPr>
                      <m:t>= </m:t>
                    </m:r>
                    <m:bar>
                      <m:barPr>
                        <m:ctrlPr>
                          <a:rPr lang="en-GB" sz="1800" b="0" i="1" smtClean="0">
                            <a:solidFill>
                              <a:srgbClr val="0070C0"/>
                            </a:solidFill>
                            <a:latin typeface="Cambria Math" panose="02040503050406030204" pitchFamily="18" charset="0"/>
                          </a:rPr>
                        </m:ctrlPr>
                      </m:barPr>
                      <m:e>
                        <m:r>
                          <a:rPr lang="en-GB" sz="1800" b="0" i="1" smtClean="0">
                            <a:solidFill>
                              <a:srgbClr val="0070C0"/>
                            </a:solidFill>
                            <a:latin typeface="Cambria Math" panose="02040503050406030204" pitchFamily="18" charset="0"/>
                          </a:rPr>
                          <m:t>𝐻</m:t>
                        </m:r>
                      </m:e>
                    </m:bar>
                    <m:r>
                      <a:rPr lang="en-GB" sz="1800" b="0" i="1" smtClean="0">
                        <a:solidFill>
                          <a:srgbClr val="0070C0"/>
                        </a:solidFill>
                        <a:latin typeface="Cambria Math" panose="02040503050406030204" pitchFamily="18" charset="0"/>
                      </a:rPr>
                      <m:t> </m:t>
                    </m:r>
                  </m:oMath>
                </a14:m>
                <a:r>
                  <a:rPr lang="en-GB" sz="1800" b="0" dirty="0" smtClean="0">
                    <a:solidFill>
                      <a:schemeClr val="tx1"/>
                    </a:solidFill>
                  </a:rPr>
                  <a:t>, </a:t>
                </a:r>
                <a:r>
                  <a:rPr lang="en-GB" sz="1800" b="0" dirty="0" err="1" smtClean="0">
                    <a:solidFill>
                      <a:schemeClr val="tx1"/>
                    </a:solidFill>
                  </a:rPr>
                  <a:t>ovvero</a:t>
                </a:r>
                <a:r>
                  <a:rPr lang="en-GB" sz="1800" b="0" dirty="0" smtClean="0">
                    <a:solidFill>
                      <a:schemeClr val="tx1"/>
                    </a:solidFill>
                  </a:rPr>
                  <a:t> </a:t>
                </a:r>
                <a14:m>
                  <m:oMath xmlns:m="http://schemas.openxmlformats.org/officeDocument/2006/math">
                    <m:sSub>
                      <m:sSubPr>
                        <m:ctrlPr>
                          <a:rPr lang="en-GB" sz="1800" b="0" i="1" smtClean="0">
                            <a:solidFill>
                              <a:srgbClr val="0070C0"/>
                            </a:solidFill>
                            <a:latin typeface="Cambria Math" panose="02040503050406030204" pitchFamily="18" charset="0"/>
                            <a:ea typeface="Cambria Math" panose="02040503050406030204" pitchFamily="18" charset="0"/>
                          </a:rPr>
                        </m:ctrlPr>
                      </m:sSubPr>
                      <m:e>
                        <m:r>
                          <a:rPr lang="en-GB" sz="1800" b="0" i="1" smtClean="0">
                            <a:solidFill>
                              <a:srgbClr val="0070C0"/>
                            </a:solidFill>
                            <a:latin typeface="Cambria Math" panose="02040503050406030204" pitchFamily="18" charset="0"/>
                            <a:ea typeface="Cambria Math" panose="02040503050406030204" pitchFamily="18" charset="0"/>
                          </a:rPr>
                          <m:t>𝜇</m:t>
                        </m:r>
                      </m:e>
                      <m:sub>
                        <m:r>
                          <a:rPr lang="en-GB" sz="1800" b="0" i="1" smtClean="0">
                            <a:solidFill>
                              <a:srgbClr val="0070C0"/>
                            </a:solidFill>
                            <a:latin typeface="Cambria Math" panose="02040503050406030204" pitchFamily="18" charset="0"/>
                            <a:ea typeface="Cambria Math" panose="02040503050406030204" pitchFamily="18" charset="0"/>
                          </a:rPr>
                          <m:t>0</m:t>
                        </m:r>
                      </m:sub>
                    </m:sSub>
                    <m:r>
                      <a:rPr lang="en-GB" sz="1800" b="0" i="1" smtClean="0">
                        <a:solidFill>
                          <a:srgbClr val="0070C0"/>
                        </a:solidFill>
                        <a:latin typeface="Cambria Math" panose="02040503050406030204" pitchFamily="18" charset="0"/>
                        <a:ea typeface="Cambria Math" panose="02040503050406030204" pitchFamily="18" charset="0"/>
                      </a:rPr>
                      <m:t>=1</m:t>
                    </m:r>
                  </m:oMath>
                </a14:m>
                <a:endParaRPr lang="en-GB" sz="1800" b="0" dirty="0" smtClean="0">
                  <a:solidFill>
                    <a:srgbClr val="0070C0"/>
                  </a:solidFill>
                  <a:ea typeface="Cambria Math" panose="02040503050406030204" pitchFamily="18" charset="0"/>
                </a:endParaRPr>
              </a:p>
              <a:p>
                <a:pPr algn="ctr"/>
                <a:r>
                  <a:rPr lang="en-GB" sz="1800" b="0" dirty="0" smtClean="0">
                    <a:solidFill>
                      <a:srgbClr val="0070C0"/>
                    </a:solidFill>
                  </a:rPr>
                  <a:t>      </a:t>
                </a:r>
                <a:endParaRPr lang="en-GB" sz="1800" b="0" dirty="0" smtClean="0">
                  <a:solidFill>
                    <a:srgbClr val="0070C0"/>
                  </a:solidFill>
                </a:endParaRPr>
              </a:p>
              <a:p>
                <a:pPr algn="ctr"/>
                <a:endParaRPr lang="en-GB" sz="1800" b="0" i="1" dirty="0">
                  <a:solidFill>
                    <a:srgbClr val="0070C0"/>
                  </a:solidFill>
                  <a:latin typeface="Cambria Math" panose="02040503050406030204" pitchFamily="18" charset="0"/>
                </a:endParaRPr>
              </a:p>
              <a:p>
                <a:pPr algn="ctr"/>
                <a:endParaRPr lang="en-GB" sz="1800" b="0" i="1" dirty="0" smtClean="0">
                  <a:solidFill>
                    <a:srgbClr val="0070C0"/>
                  </a:solidFill>
                  <a:latin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r>
                        <a:rPr lang="en-GB" sz="1800" b="0" i="1" smtClean="0">
                          <a:solidFill>
                            <a:srgbClr val="0070C0"/>
                          </a:solidFill>
                          <a:latin typeface="Cambria Math" panose="02040503050406030204" pitchFamily="18" charset="0"/>
                        </a:rPr>
                        <m:t>1 </m:t>
                      </m:r>
                      <m:r>
                        <a:rPr lang="en-GB" sz="1800" b="0" i="1" smtClean="0">
                          <a:solidFill>
                            <a:srgbClr val="0070C0"/>
                          </a:solidFill>
                          <a:latin typeface="Cambria Math" panose="02040503050406030204" pitchFamily="18" charset="0"/>
                        </a:rPr>
                        <m:t>𝑇</m:t>
                      </m:r>
                      <m:r>
                        <a:rPr lang="en-GB" sz="1800" b="0" i="1" smtClean="0">
                          <a:solidFill>
                            <a:srgbClr val="0070C0"/>
                          </a:solidFill>
                          <a:latin typeface="Cambria Math" panose="02040503050406030204" pitchFamily="18" charset="0"/>
                        </a:rPr>
                        <m:t>= </m:t>
                      </m:r>
                      <m:sSup>
                        <m:sSupPr>
                          <m:ctrlPr>
                            <a:rPr lang="en-GB" sz="1800" b="0" i="1" smtClean="0">
                              <a:solidFill>
                                <a:srgbClr val="0070C0"/>
                              </a:solidFill>
                              <a:latin typeface="Cambria Math" panose="02040503050406030204" pitchFamily="18" charset="0"/>
                            </a:rPr>
                          </m:ctrlPr>
                        </m:sSupPr>
                        <m:e>
                          <m:r>
                            <a:rPr lang="en-GB" sz="1800" b="0" i="1" smtClean="0">
                              <a:solidFill>
                                <a:srgbClr val="0070C0"/>
                              </a:solidFill>
                              <a:latin typeface="Cambria Math" panose="02040503050406030204" pitchFamily="18" charset="0"/>
                            </a:rPr>
                            <m:t>10</m:t>
                          </m:r>
                        </m:e>
                        <m:sup>
                          <m:r>
                            <a:rPr lang="en-GB" sz="1800" b="0" i="1" smtClean="0">
                              <a:solidFill>
                                <a:srgbClr val="0070C0"/>
                              </a:solidFill>
                              <a:latin typeface="Cambria Math" panose="02040503050406030204" pitchFamily="18" charset="0"/>
                            </a:rPr>
                            <m:t>4</m:t>
                          </m:r>
                        </m:sup>
                      </m:sSup>
                      <m:r>
                        <a:rPr lang="en-GB" sz="1800" b="0" i="1" smtClean="0">
                          <a:solidFill>
                            <a:srgbClr val="0070C0"/>
                          </a:solidFill>
                          <a:latin typeface="Cambria Math" panose="02040503050406030204" pitchFamily="18" charset="0"/>
                        </a:rPr>
                        <m:t>𝐺𝑎𝑢𝑠𝑠</m:t>
                      </m:r>
                      <m:r>
                        <a:rPr lang="en-GB" sz="1800" b="0" i="1" smtClean="0">
                          <a:solidFill>
                            <a:srgbClr val="0070C0"/>
                          </a:solidFill>
                          <a:latin typeface="Cambria Math" panose="02040503050406030204" pitchFamily="18" charset="0"/>
                        </a:rPr>
                        <m:t>      1 </m:t>
                      </m:r>
                      <m:f>
                        <m:fPr>
                          <m:type m:val="skw"/>
                          <m:ctrlPr>
                            <a:rPr lang="en-GB" sz="1800" b="0" i="1" smtClean="0">
                              <a:solidFill>
                                <a:srgbClr val="0070C0"/>
                              </a:solidFill>
                              <a:latin typeface="Cambria Math" panose="02040503050406030204" pitchFamily="18" charset="0"/>
                            </a:rPr>
                          </m:ctrlPr>
                        </m:fPr>
                        <m:num>
                          <m:r>
                            <a:rPr lang="en-GB" sz="1800" b="0" i="1" smtClean="0">
                              <a:solidFill>
                                <a:srgbClr val="0070C0"/>
                              </a:solidFill>
                              <a:latin typeface="Cambria Math" panose="02040503050406030204" pitchFamily="18" charset="0"/>
                            </a:rPr>
                            <m:t>𝐴</m:t>
                          </m:r>
                        </m:num>
                        <m:den>
                          <m:sSup>
                            <m:sSupPr>
                              <m:ctrlPr>
                                <a:rPr lang="en-GB" sz="1800" b="0" i="1" smtClean="0">
                                  <a:solidFill>
                                    <a:srgbClr val="0070C0"/>
                                  </a:solidFill>
                                  <a:latin typeface="Cambria Math" panose="02040503050406030204" pitchFamily="18" charset="0"/>
                                  <a:ea typeface="Cambria Math" panose="02040503050406030204" pitchFamily="18" charset="0"/>
                                </a:rPr>
                              </m:ctrlPr>
                            </m:sSupPr>
                            <m:e>
                              <m:r>
                                <a:rPr lang="en-GB" sz="1800" b="0" i="1" smtClean="0">
                                  <a:solidFill>
                                    <a:srgbClr val="0070C0"/>
                                  </a:solidFill>
                                  <a:latin typeface="Cambria Math" panose="02040503050406030204" pitchFamily="18" charset="0"/>
                                  <a:ea typeface="Cambria Math" panose="02040503050406030204" pitchFamily="18" charset="0"/>
                                </a:rPr>
                                <m:t>𝑚</m:t>
                              </m:r>
                            </m:e>
                            <m:sup>
                              <m:r>
                                <a:rPr lang="en-GB" sz="1800" b="0" i="1" smtClean="0">
                                  <a:solidFill>
                                    <a:srgbClr val="0070C0"/>
                                  </a:solidFill>
                                  <a:latin typeface="Cambria Math" panose="02040503050406030204" pitchFamily="18" charset="0"/>
                                  <a:ea typeface="Cambria Math" panose="02040503050406030204" pitchFamily="18" charset="0"/>
                                </a:rPr>
                                <m:t>2</m:t>
                              </m:r>
                            </m:sup>
                          </m:sSup>
                        </m:den>
                      </m:f>
                      <m:r>
                        <a:rPr lang="en-GB" sz="1800" b="0" i="1" smtClean="0">
                          <a:solidFill>
                            <a:srgbClr val="0070C0"/>
                          </a:solidFill>
                          <a:latin typeface="Cambria Math" panose="02040503050406030204" pitchFamily="18" charset="0"/>
                        </a:rPr>
                        <m:t>=4</m:t>
                      </m:r>
                      <m:r>
                        <a:rPr lang="en-GB" sz="1800" b="0" i="1" smtClean="0">
                          <a:solidFill>
                            <a:srgbClr val="0070C0"/>
                          </a:solidFill>
                          <a:latin typeface="Cambria Math" panose="02040503050406030204" pitchFamily="18" charset="0"/>
                          <a:ea typeface="Cambria Math" panose="02040503050406030204" pitchFamily="18" charset="0"/>
                        </a:rPr>
                        <m:t>𝜋</m:t>
                      </m:r>
                      <m:sSup>
                        <m:sSupPr>
                          <m:ctrlPr>
                            <a:rPr lang="en-GB" sz="1800" b="0" i="1" smtClean="0">
                              <a:solidFill>
                                <a:srgbClr val="0070C0"/>
                              </a:solidFill>
                              <a:latin typeface="Cambria Math" panose="02040503050406030204" pitchFamily="18" charset="0"/>
                              <a:ea typeface="Cambria Math" panose="02040503050406030204" pitchFamily="18" charset="0"/>
                            </a:rPr>
                          </m:ctrlPr>
                        </m:sSupPr>
                        <m:e>
                          <m:r>
                            <a:rPr lang="en-GB" sz="1800" b="0" i="1" smtClean="0">
                              <a:solidFill>
                                <a:srgbClr val="0070C0"/>
                              </a:solidFill>
                              <a:latin typeface="Cambria Math" panose="02040503050406030204" pitchFamily="18" charset="0"/>
                              <a:ea typeface="Cambria Math" panose="02040503050406030204" pitchFamily="18" charset="0"/>
                            </a:rPr>
                            <m:t>10</m:t>
                          </m:r>
                        </m:e>
                        <m:sup>
                          <m:r>
                            <a:rPr lang="en-GB" sz="1800" b="0" i="1" smtClean="0">
                              <a:solidFill>
                                <a:srgbClr val="0070C0"/>
                              </a:solidFill>
                              <a:latin typeface="Cambria Math" panose="02040503050406030204" pitchFamily="18" charset="0"/>
                              <a:ea typeface="Cambria Math" panose="02040503050406030204" pitchFamily="18" charset="0"/>
                            </a:rPr>
                            <m:t>−3</m:t>
                          </m:r>
                        </m:sup>
                      </m:sSup>
                      <m:r>
                        <a:rPr lang="en-GB" sz="1800" b="0" i="1" smtClean="0">
                          <a:solidFill>
                            <a:srgbClr val="0070C0"/>
                          </a:solidFill>
                          <a:latin typeface="Cambria Math" panose="02040503050406030204" pitchFamily="18" charset="0"/>
                          <a:ea typeface="Cambria Math" panose="02040503050406030204" pitchFamily="18" charset="0"/>
                        </a:rPr>
                        <m:t> </m:t>
                      </m:r>
                      <m:r>
                        <a:rPr lang="en-GB" sz="1800" b="0" i="1" smtClean="0">
                          <a:solidFill>
                            <a:srgbClr val="0070C0"/>
                          </a:solidFill>
                          <a:latin typeface="Cambria Math" panose="02040503050406030204" pitchFamily="18" charset="0"/>
                          <a:ea typeface="Cambria Math" panose="02040503050406030204" pitchFamily="18" charset="0"/>
                        </a:rPr>
                        <m:t>𝑂𝑒𝑎𝑠𝑡𝑒𝑑</m:t>
                      </m:r>
                    </m:oMath>
                  </m:oMathPara>
                </a14:m>
                <a:endParaRPr lang="en-GB" sz="1800" b="0" dirty="0" smtClean="0">
                  <a:solidFill>
                    <a:srgbClr val="FF0000"/>
                  </a:solidFill>
                </a:endParaRPr>
              </a:p>
            </p:txBody>
          </p:sp>
        </mc:Choice>
        <mc:Fallback>
          <p:sp>
            <p:nvSpPr>
              <p:cNvPr id="2" name="TextBox 1"/>
              <p:cNvSpPr txBox="1">
                <a:spLocks noRot="1" noChangeAspect="1" noMove="1" noResize="1" noEditPoints="1" noAdjustHandles="1" noChangeArrowheads="1" noChangeShapeType="1" noTextEdit="1"/>
              </p:cNvSpPr>
              <p:nvPr/>
            </p:nvSpPr>
            <p:spPr>
              <a:xfrm>
                <a:off x="251520" y="1124744"/>
                <a:ext cx="8352928" cy="5022785"/>
              </a:xfrm>
              <a:prstGeom prst="rect">
                <a:avLst/>
              </a:prstGeom>
              <a:blipFill rotWithShape="0">
                <a:blip r:embed="rId3"/>
                <a:stretch>
                  <a:fillRect l="-584" b="-15917"/>
                </a:stretch>
              </a:blipFill>
            </p:spPr>
            <p:txBody>
              <a:bodyPr/>
              <a:lstStyle/>
              <a:p>
                <a:r>
                  <a:rPr lang="it-IT">
                    <a:noFill/>
                  </a:rPr>
                  <a:t> </a:t>
                </a:r>
              </a:p>
            </p:txBody>
          </p:sp>
        </mc:Fallback>
      </mc:AlternateContent>
    </p:spTree>
    <p:extLst>
      <p:ext uri="{BB962C8B-B14F-4D97-AF65-F5344CB8AC3E}">
        <p14:creationId xmlns:p14="http://schemas.microsoft.com/office/powerpoint/2010/main" val="895406119"/>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Number Placeholder 9"/>
          <p:cNvSpPr>
            <a:spLocks noGrp="1"/>
          </p:cNvSpPr>
          <p:nvPr>
            <p:ph type="sldNum" sz="quarter" idx="10"/>
          </p:nvPr>
        </p:nvSpPr>
        <p:spPr>
          <a:xfrm>
            <a:off x="6553200" y="6248400"/>
            <a:ext cx="1905000" cy="4572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defRPr/>
            </a:pPr>
            <a:fld id="{5E252D9A-983A-467B-AEDC-4295AA694E10}" type="slidenum">
              <a:rPr lang="it-IT" altLang="it-IT" sz="1400" smtClean="0"/>
              <a:pPr eaLnBrk="1" hangingPunct="1">
                <a:defRPr/>
              </a:pPr>
              <a:t>100</a:t>
            </a:fld>
            <a:endParaRPr lang="it-IT" altLang="it-IT" sz="1400" smtClean="0"/>
          </a:p>
        </p:txBody>
      </p:sp>
      <p:pic>
        <p:nvPicPr>
          <p:cNvPr id="1884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 y="1268413"/>
            <a:ext cx="8840788" cy="237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842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0825" y="3776663"/>
            <a:ext cx="2952750" cy="308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8421"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32138" y="5516563"/>
            <a:ext cx="2879725"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8422" name="Picture 7" descr="http://www.minerva.unito.it/SIS/Paleomagnetismo/Paleo1_file/Image7.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67400" y="4076700"/>
            <a:ext cx="3128963"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81729798"/>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ChangeArrowheads="1"/>
          </p:cNvSpPr>
          <p:nvPr/>
        </p:nvSpPr>
        <p:spPr bwMode="auto">
          <a:xfrm>
            <a:off x="250825" y="1196975"/>
            <a:ext cx="8675688" cy="5889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ts val="800"/>
              </a:spcBef>
              <a:buClr>
                <a:srgbClr val="000000"/>
              </a:buClr>
              <a:buSzPct val="100000"/>
              <a:buFont typeface="Times New Roman" panose="02020603050405020304" pitchFamily="18" charset="0"/>
              <a:defRPr sz="3200">
                <a:solidFill>
                  <a:srgbClr val="000000"/>
                </a:solidFill>
                <a:latin typeface="Times New Roman" panose="02020603050405020304" pitchFamily="18" charset="0"/>
                <a:ea typeface="DejaVu Sans" charset="0"/>
                <a:cs typeface="DejaVu Sans" charset="0"/>
              </a:defRPr>
            </a:lvl1pPr>
            <a:lvl2pPr>
              <a:spcBef>
                <a:spcPts val="700"/>
              </a:spcBef>
              <a:buClr>
                <a:srgbClr val="000000"/>
              </a:buClr>
              <a:buSzPct val="100000"/>
              <a:buFont typeface="Times New Roman" panose="02020603050405020304" pitchFamily="18" charset="0"/>
              <a:defRPr sz="2800">
                <a:solidFill>
                  <a:srgbClr val="000000"/>
                </a:solidFill>
                <a:latin typeface="Times New Roman" panose="02020603050405020304" pitchFamily="18" charset="0"/>
                <a:ea typeface="DejaVu Sans" charset="0"/>
                <a:cs typeface="DejaVu Sans" charset="0"/>
              </a:defRPr>
            </a:lvl2pPr>
            <a:lvl3pPr>
              <a:spcBef>
                <a:spcPts val="600"/>
              </a:spcBef>
              <a:buClr>
                <a:srgbClr val="000000"/>
              </a:buClr>
              <a:buSzPct val="100000"/>
              <a:buFont typeface="Times New Roman" panose="02020603050405020304" pitchFamily="18" charset="0"/>
              <a:defRPr sz="2400">
                <a:solidFill>
                  <a:srgbClr val="000000"/>
                </a:solidFill>
                <a:latin typeface="Times New Roman" panose="02020603050405020304" pitchFamily="18" charset="0"/>
                <a:ea typeface="DejaVu Sans" charset="0"/>
                <a:cs typeface="DejaVu Sans" charset="0"/>
              </a:defRPr>
            </a:lvl3pPr>
            <a:lvl4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4pPr>
            <a:lvl5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9pPr>
          </a:lstStyle>
          <a:p>
            <a:pPr algn="ctr">
              <a:spcBef>
                <a:spcPct val="0"/>
              </a:spcBef>
              <a:buClrTx/>
              <a:buSzTx/>
              <a:buFontTx/>
              <a:buNone/>
            </a:pPr>
            <a:r>
              <a:rPr lang="en-US" altLang="it-IT">
                <a:solidFill>
                  <a:schemeClr val="tx1"/>
                </a:solidFill>
                <a:latin typeface="Calibri" panose="020F0502020204030204" pitchFamily="34" charset="0"/>
                <a:ea typeface="MS PGothic" panose="020B0600070205080204" pitchFamily="34" charset="-128"/>
              </a:rPr>
              <a:t>The origin of the Earth’s magnetic field</a:t>
            </a:r>
            <a:endParaRPr lang="en-US" altLang="it-IT" b="0">
              <a:solidFill>
                <a:schemeClr val="tx1"/>
              </a:solidFill>
              <a:latin typeface="Calibri" panose="020F0502020204030204" pitchFamily="34" charset="0"/>
              <a:ea typeface="MS PGothic" panose="020B0600070205080204" pitchFamily="34" charset="-128"/>
            </a:endParaRPr>
          </a:p>
        </p:txBody>
      </p:sp>
      <p:sp>
        <p:nvSpPr>
          <p:cNvPr id="190467" name="Rectangle 3"/>
          <p:cNvSpPr>
            <a:spLocks noChangeArrowheads="1"/>
          </p:cNvSpPr>
          <p:nvPr/>
        </p:nvSpPr>
        <p:spPr bwMode="auto">
          <a:xfrm>
            <a:off x="285750" y="2017713"/>
            <a:ext cx="3556000" cy="397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800"/>
              </a:spcBef>
              <a:buClr>
                <a:srgbClr val="000000"/>
              </a:buClr>
              <a:buSzPct val="100000"/>
              <a:buFont typeface="Times New Roman" panose="02020603050405020304" pitchFamily="18" charset="0"/>
              <a:defRPr sz="3200">
                <a:solidFill>
                  <a:srgbClr val="000000"/>
                </a:solidFill>
                <a:latin typeface="Times New Roman" panose="02020603050405020304" pitchFamily="18" charset="0"/>
                <a:ea typeface="DejaVu Sans" charset="0"/>
                <a:cs typeface="DejaVu Sans" charset="0"/>
              </a:defRPr>
            </a:lvl1pPr>
            <a:lvl2pPr>
              <a:spcBef>
                <a:spcPts val="700"/>
              </a:spcBef>
              <a:buClr>
                <a:srgbClr val="000000"/>
              </a:buClr>
              <a:buSzPct val="100000"/>
              <a:buFont typeface="Times New Roman" panose="02020603050405020304" pitchFamily="18" charset="0"/>
              <a:defRPr sz="2800">
                <a:solidFill>
                  <a:srgbClr val="000000"/>
                </a:solidFill>
                <a:latin typeface="Times New Roman" panose="02020603050405020304" pitchFamily="18" charset="0"/>
                <a:ea typeface="DejaVu Sans" charset="0"/>
                <a:cs typeface="DejaVu Sans" charset="0"/>
              </a:defRPr>
            </a:lvl2pPr>
            <a:lvl3pPr>
              <a:spcBef>
                <a:spcPts val="600"/>
              </a:spcBef>
              <a:buClr>
                <a:srgbClr val="000000"/>
              </a:buClr>
              <a:buSzPct val="100000"/>
              <a:buFont typeface="Times New Roman" panose="02020603050405020304" pitchFamily="18" charset="0"/>
              <a:defRPr sz="2400">
                <a:solidFill>
                  <a:srgbClr val="000000"/>
                </a:solidFill>
                <a:latin typeface="Times New Roman" panose="02020603050405020304" pitchFamily="18" charset="0"/>
                <a:ea typeface="DejaVu Sans" charset="0"/>
                <a:cs typeface="DejaVu Sans" charset="0"/>
              </a:defRPr>
            </a:lvl3pPr>
            <a:lvl4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4pPr>
            <a:lvl5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9pPr>
          </a:lstStyle>
          <a:p>
            <a:pPr algn="just" eaLnBrk="1" hangingPunct="1">
              <a:spcBef>
                <a:spcPct val="0"/>
              </a:spcBef>
              <a:buClrTx/>
              <a:buSzTx/>
              <a:buFontTx/>
              <a:buChar char="•"/>
            </a:pPr>
            <a:r>
              <a:rPr lang="en-US" altLang="it-IT" sz="1800" b="0">
                <a:solidFill>
                  <a:schemeClr val="tx1"/>
                </a:solidFill>
                <a:latin typeface="Calibri" panose="020F0502020204030204" pitchFamily="34" charset="0"/>
              </a:rPr>
              <a:t> In order to test the convective dynamo hypothesis and attempt to answer these longstanding questions, the first self consistent numerical model, the Glatzmaier – Roberts model, was developed in the mid 1990s. It simulates convection and magnetic field generation in a fluid outer core surrounding a solid inner core with the dimensions, rotation rate, heat flow and (as much as possible) the material properties of the Earth’s core</a:t>
            </a:r>
          </a:p>
        </p:txBody>
      </p:sp>
      <p:grpSp>
        <p:nvGrpSpPr>
          <p:cNvPr id="190468" name="Group 11"/>
          <p:cNvGrpSpPr>
            <a:grpSpLocks/>
          </p:cNvGrpSpPr>
          <p:nvPr/>
        </p:nvGrpSpPr>
        <p:grpSpPr bwMode="auto">
          <a:xfrm>
            <a:off x="3962400" y="1951038"/>
            <a:ext cx="4989513" cy="4826000"/>
            <a:chOff x="2496" y="594"/>
            <a:chExt cx="3143" cy="3040"/>
          </a:xfrm>
        </p:grpSpPr>
        <p:grpSp>
          <p:nvGrpSpPr>
            <p:cNvPr id="190469" name="Group 4"/>
            <p:cNvGrpSpPr>
              <a:grpSpLocks/>
            </p:cNvGrpSpPr>
            <p:nvPr/>
          </p:nvGrpSpPr>
          <p:grpSpPr bwMode="auto">
            <a:xfrm>
              <a:off x="2525" y="594"/>
              <a:ext cx="3114" cy="2958"/>
              <a:chOff x="189" y="618"/>
              <a:chExt cx="3114" cy="2958"/>
            </a:xfrm>
          </p:grpSpPr>
          <p:pic>
            <p:nvPicPr>
              <p:cNvPr id="19047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 y="618"/>
                <a:ext cx="2637" cy="2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0472" name="Text Box 6"/>
              <p:cNvSpPr txBox="1">
                <a:spLocks noChangeArrowheads="1"/>
              </p:cNvSpPr>
              <p:nvPr/>
            </p:nvSpPr>
            <p:spPr bwMode="auto">
              <a:xfrm>
                <a:off x="2009" y="3181"/>
                <a:ext cx="1294" cy="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945" tIns="41473" rIns="82945" bIns="41473">
                <a:spAutoFit/>
              </a:bodyPr>
              <a:lstStyle>
                <a:lvl1pPr defTabSz="828675">
                  <a:spcBef>
                    <a:spcPts val="800"/>
                  </a:spcBef>
                  <a:buClr>
                    <a:srgbClr val="000000"/>
                  </a:buClr>
                  <a:buSzPct val="100000"/>
                  <a:buFont typeface="Times New Roman" panose="02020603050405020304" pitchFamily="18" charset="0"/>
                  <a:defRPr sz="3200">
                    <a:solidFill>
                      <a:srgbClr val="000000"/>
                    </a:solidFill>
                    <a:latin typeface="Times New Roman" panose="02020603050405020304" pitchFamily="18" charset="0"/>
                    <a:ea typeface="DejaVu Sans" charset="0"/>
                    <a:cs typeface="DejaVu Sans" charset="0"/>
                  </a:defRPr>
                </a:lvl1pPr>
                <a:lvl2pPr defTabSz="828675">
                  <a:spcBef>
                    <a:spcPts val="700"/>
                  </a:spcBef>
                  <a:buClr>
                    <a:srgbClr val="000000"/>
                  </a:buClr>
                  <a:buSzPct val="100000"/>
                  <a:buFont typeface="Times New Roman" panose="02020603050405020304" pitchFamily="18" charset="0"/>
                  <a:defRPr sz="2800">
                    <a:solidFill>
                      <a:srgbClr val="000000"/>
                    </a:solidFill>
                    <a:latin typeface="Times New Roman" panose="02020603050405020304" pitchFamily="18" charset="0"/>
                    <a:ea typeface="DejaVu Sans" charset="0"/>
                    <a:cs typeface="DejaVu Sans" charset="0"/>
                  </a:defRPr>
                </a:lvl2pPr>
                <a:lvl3pPr defTabSz="828675">
                  <a:spcBef>
                    <a:spcPts val="600"/>
                  </a:spcBef>
                  <a:buClr>
                    <a:srgbClr val="000000"/>
                  </a:buClr>
                  <a:buSzPct val="100000"/>
                  <a:buFont typeface="Times New Roman" panose="02020603050405020304" pitchFamily="18" charset="0"/>
                  <a:defRPr sz="2400">
                    <a:solidFill>
                      <a:srgbClr val="000000"/>
                    </a:solidFill>
                    <a:latin typeface="Times New Roman" panose="02020603050405020304" pitchFamily="18" charset="0"/>
                    <a:ea typeface="DejaVu Sans" charset="0"/>
                    <a:cs typeface="DejaVu Sans" charset="0"/>
                  </a:defRPr>
                </a:lvl3pPr>
                <a:lvl4pPr defTabSz="828675">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4pPr>
                <a:lvl5pPr defTabSz="828675">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5pPr>
                <a:lvl6pPr marL="2514600" indent="-228600" defTabSz="828675"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6pPr>
                <a:lvl7pPr marL="2971800" indent="-228600" defTabSz="828675"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7pPr>
                <a:lvl8pPr marL="3429000" indent="-228600" defTabSz="828675"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8pPr>
                <a:lvl9pPr marL="3886200" indent="-228600" defTabSz="828675"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9pPr>
              </a:lstStyle>
              <a:p>
                <a:pPr>
                  <a:spcBef>
                    <a:spcPct val="0"/>
                  </a:spcBef>
                  <a:buClrTx/>
                  <a:buSzTx/>
                  <a:buFontTx/>
                  <a:buNone/>
                </a:pPr>
                <a:r>
                  <a:rPr lang="en-US" altLang="it-IT" sz="1600" b="0">
                    <a:solidFill>
                      <a:schemeClr val="accent1"/>
                    </a:solidFill>
                    <a:latin typeface="Calibri" panose="020F0502020204030204" pitchFamily="34" charset="0"/>
                    <a:cs typeface="Lucida Sans Unicode" panose="020B0602030504020204" pitchFamily="34" charset="0"/>
                  </a:rPr>
                  <a:t>Core-mantle boundary</a:t>
                </a:r>
                <a:endParaRPr lang="en-US" altLang="it-IT" sz="1600" b="0">
                  <a:solidFill>
                    <a:schemeClr val="bg1"/>
                  </a:solidFill>
                  <a:latin typeface="Calibri" panose="020F0502020204030204" pitchFamily="34" charset="0"/>
                  <a:cs typeface="Lucida Sans Unicode" panose="020B0602030504020204" pitchFamily="34" charset="0"/>
                </a:endParaRPr>
              </a:p>
            </p:txBody>
          </p:sp>
          <p:sp>
            <p:nvSpPr>
              <p:cNvPr id="190473" name="Line 7"/>
              <p:cNvSpPr>
                <a:spLocks noChangeShapeType="1"/>
              </p:cNvSpPr>
              <p:nvPr/>
            </p:nvSpPr>
            <p:spPr bwMode="auto">
              <a:xfrm flipH="1" flipV="1">
                <a:off x="2148" y="2984"/>
                <a:ext cx="210" cy="234"/>
              </a:xfrm>
              <a:prstGeom prst="line">
                <a:avLst/>
              </a:prstGeom>
              <a:noFill/>
              <a:ln w="25400">
                <a:solidFill>
                  <a:schemeClr val="bg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190474" name="Text Box 8"/>
              <p:cNvSpPr txBox="1">
                <a:spLocks noChangeArrowheads="1"/>
              </p:cNvSpPr>
              <p:nvPr/>
            </p:nvSpPr>
            <p:spPr bwMode="auto">
              <a:xfrm>
                <a:off x="189" y="1111"/>
                <a:ext cx="643" cy="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945" tIns="41473" rIns="82945" bIns="41473">
                <a:spAutoFit/>
              </a:bodyPr>
              <a:lstStyle>
                <a:lvl1pPr defTabSz="828675">
                  <a:spcBef>
                    <a:spcPts val="800"/>
                  </a:spcBef>
                  <a:buClr>
                    <a:srgbClr val="000000"/>
                  </a:buClr>
                  <a:buSzPct val="100000"/>
                  <a:buFont typeface="Times New Roman" panose="02020603050405020304" pitchFamily="18" charset="0"/>
                  <a:defRPr sz="3200">
                    <a:solidFill>
                      <a:srgbClr val="000000"/>
                    </a:solidFill>
                    <a:latin typeface="Times New Roman" panose="02020603050405020304" pitchFamily="18" charset="0"/>
                    <a:ea typeface="DejaVu Sans" charset="0"/>
                    <a:cs typeface="DejaVu Sans" charset="0"/>
                  </a:defRPr>
                </a:lvl1pPr>
                <a:lvl2pPr defTabSz="828675">
                  <a:spcBef>
                    <a:spcPts val="700"/>
                  </a:spcBef>
                  <a:buClr>
                    <a:srgbClr val="000000"/>
                  </a:buClr>
                  <a:buSzPct val="100000"/>
                  <a:buFont typeface="Times New Roman" panose="02020603050405020304" pitchFamily="18" charset="0"/>
                  <a:defRPr sz="2800">
                    <a:solidFill>
                      <a:srgbClr val="000000"/>
                    </a:solidFill>
                    <a:latin typeface="Times New Roman" panose="02020603050405020304" pitchFamily="18" charset="0"/>
                    <a:ea typeface="DejaVu Sans" charset="0"/>
                    <a:cs typeface="DejaVu Sans" charset="0"/>
                  </a:defRPr>
                </a:lvl2pPr>
                <a:lvl3pPr defTabSz="828675">
                  <a:spcBef>
                    <a:spcPts val="600"/>
                  </a:spcBef>
                  <a:buClr>
                    <a:srgbClr val="000000"/>
                  </a:buClr>
                  <a:buSzPct val="100000"/>
                  <a:buFont typeface="Times New Roman" panose="02020603050405020304" pitchFamily="18" charset="0"/>
                  <a:defRPr sz="2400">
                    <a:solidFill>
                      <a:srgbClr val="000000"/>
                    </a:solidFill>
                    <a:latin typeface="Times New Roman" panose="02020603050405020304" pitchFamily="18" charset="0"/>
                    <a:ea typeface="DejaVu Sans" charset="0"/>
                    <a:cs typeface="DejaVu Sans" charset="0"/>
                  </a:defRPr>
                </a:lvl3pPr>
                <a:lvl4pPr defTabSz="828675">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4pPr>
                <a:lvl5pPr defTabSz="828675">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5pPr>
                <a:lvl6pPr marL="2514600" indent="-228600" defTabSz="828675"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6pPr>
                <a:lvl7pPr marL="2971800" indent="-228600" defTabSz="828675"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7pPr>
                <a:lvl8pPr marL="3429000" indent="-228600" defTabSz="828675"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8pPr>
                <a:lvl9pPr marL="3886200" indent="-228600" defTabSz="828675"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9pPr>
              </a:lstStyle>
              <a:p>
                <a:pPr>
                  <a:spcBef>
                    <a:spcPct val="0"/>
                  </a:spcBef>
                  <a:buClrTx/>
                  <a:buSzTx/>
                  <a:buFontTx/>
                  <a:buNone/>
                </a:pPr>
                <a:r>
                  <a:rPr lang="en-US" altLang="it-IT" sz="1600" b="0">
                    <a:solidFill>
                      <a:srgbClr val="FF0000"/>
                    </a:solidFill>
                    <a:latin typeface="Calibri" panose="020F0502020204030204" pitchFamily="34" charset="0"/>
                    <a:cs typeface="Lucida Sans Unicode" panose="020B0602030504020204" pitchFamily="34" charset="0"/>
                  </a:rPr>
                  <a:t>Inner core</a:t>
                </a:r>
                <a:endParaRPr lang="en-US" altLang="it-IT" sz="1600" b="0">
                  <a:solidFill>
                    <a:schemeClr val="bg1"/>
                  </a:solidFill>
                  <a:latin typeface="Calibri" panose="020F0502020204030204" pitchFamily="34" charset="0"/>
                  <a:cs typeface="Lucida Sans Unicode" panose="020B0602030504020204" pitchFamily="34" charset="0"/>
                </a:endParaRPr>
              </a:p>
            </p:txBody>
          </p:sp>
          <p:sp>
            <p:nvSpPr>
              <p:cNvPr id="190475" name="Line 9"/>
              <p:cNvSpPr>
                <a:spLocks noChangeShapeType="1"/>
              </p:cNvSpPr>
              <p:nvPr/>
            </p:nvSpPr>
            <p:spPr bwMode="auto">
              <a:xfrm>
                <a:off x="537" y="1284"/>
                <a:ext cx="842" cy="846"/>
              </a:xfrm>
              <a:prstGeom prst="line">
                <a:avLst/>
              </a:prstGeom>
              <a:noFill/>
              <a:ln w="25400">
                <a:solidFill>
                  <a:schemeClr val="bg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grpSp>
        <p:sp>
          <p:nvSpPr>
            <p:cNvPr id="190470" name="Text Box 10"/>
            <p:cNvSpPr txBox="1">
              <a:spLocks noChangeArrowheads="1"/>
            </p:cNvSpPr>
            <p:nvPr/>
          </p:nvSpPr>
          <p:spPr bwMode="auto">
            <a:xfrm>
              <a:off x="2496" y="3340"/>
              <a:ext cx="1590" cy="294"/>
            </a:xfrm>
            <a:prstGeom prst="rect">
              <a:avLst/>
            </a:prstGeom>
            <a:solidFill>
              <a:schemeClr val="accent1">
                <a:alpha val="89803"/>
              </a:schemeClr>
            </a:solidFill>
            <a:ln w="9525" algn="ctr">
              <a:solidFill>
                <a:schemeClr val="tx1"/>
              </a:solidFill>
              <a:miter lim="800000"/>
              <a:headEnd/>
              <a:tailEnd/>
            </a:ln>
          </p:spPr>
          <p:txBody>
            <a:bodyPr>
              <a:spAutoFit/>
            </a:bodyPr>
            <a:lstStyle>
              <a:lvl1pPr>
                <a:spcBef>
                  <a:spcPts val="800"/>
                </a:spcBef>
                <a:buClr>
                  <a:srgbClr val="000000"/>
                </a:buClr>
                <a:buSzPct val="100000"/>
                <a:buFont typeface="Times New Roman" panose="02020603050405020304" pitchFamily="18" charset="0"/>
                <a:defRPr sz="3200">
                  <a:solidFill>
                    <a:srgbClr val="000000"/>
                  </a:solidFill>
                  <a:latin typeface="Times New Roman" panose="02020603050405020304" pitchFamily="18" charset="0"/>
                  <a:ea typeface="DejaVu Sans" charset="0"/>
                  <a:cs typeface="DejaVu Sans" charset="0"/>
                </a:defRPr>
              </a:lvl1pPr>
              <a:lvl2pPr>
                <a:spcBef>
                  <a:spcPts val="700"/>
                </a:spcBef>
                <a:buClr>
                  <a:srgbClr val="000000"/>
                </a:buClr>
                <a:buSzPct val="100000"/>
                <a:buFont typeface="Times New Roman" panose="02020603050405020304" pitchFamily="18" charset="0"/>
                <a:defRPr sz="2800">
                  <a:solidFill>
                    <a:srgbClr val="000000"/>
                  </a:solidFill>
                  <a:latin typeface="Times New Roman" panose="02020603050405020304" pitchFamily="18" charset="0"/>
                  <a:ea typeface="DejaVu Sans" charset="0"/>
                  <a:cs typeface="DejaVu Sans" charset="0"/>
                </a:defRPr>
              </a:lvl2pPr>
              <a:lvl3pPr>
                <a:spcBef>
                  <a:spcPts val="600"/>
                </a:spcBef>
                <a:buClr>
                  <a:srgbClr val="000000"/>
                </a:buClr>
                <a:buSzPct val="100000"/>
                <a:buFont typeface="Times New Roman" panose="02020603050405020304" pitchFamily="18" charset="0"/>
                <a:defRPr sz="2400">
                  <a:solidFill>
                    <a:srgbClr val="000000"/>
                  </a:solidFill>
                  <a:latin typeface="Times New Roman" panose="02020603050405020304" pitchFamily="18" charset="0"/>
                  <a:ea typeface="DejaVu Sans" charset="0"/>
                  <a:cs typeface="DejaVu Sans" charset="0"/>
                </a:defRPr>
              </a:lvl3pPr>
              <a:lvl4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4pPr>
              <a:lvl5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9pPr>
            </a:lstStyle>
            <a:p>
              <a:pPr eaLnBrk="1" hangingPunct="1">
                <a:spcBef>
                  <a:spcPct val="0"/>
                </a:spcBef>
                <a:buClrTx/>
                <a:buSzTx/>
                <a:buFontTx/>
                <a:buNone/>
              </a:pPr>
              <a:r>
                <a:rPr lang="en-US" altLang="ko-KR" sz="1200" b="0">
                  <a:solidFill>
                    <a:schemeClr val="tx1"/>
                  </a:solidFill>
                  <a:latin typeface="Calibri" panose="020F0502020204030204" pitchFamily="34" charset="0"/>
                  <a:ea typeface="Gulim" pitchFamily="34" charset="-127"/>
                </a:rPr>
                <a:t>Yellow</a:t>
              </a:r>
              <a:r>
                <a:rPr lang="sl-SI" altLang="ko-KR" sz="1200" b="0">
                  <a:solidFill>
                    <a:schemeClr val="tx1"/>
                  </a:solidFill>
                  <a:latin typeface="Calibri" panose="020F0502020204030204" pitchFamily="34" charset="0"/>
                </a:rPr>
                <a:t> -</a:t>
              </a:r>
              <a:r>
                <a:rPr lang="en-US" altLang="ko-KR" sz="1200" b="0">
                  <a:solidFill>
                    <a:schemeClr val="tx1"/>
                  </a:solidFill>
                  <a:latin typeface="Calibri" panose="020F0502020204030204" pitchFamily="34" charset="0"/>
                  <a:ea typeface="Gulim" pitchFamily="34" charset="-127"/>
                </a:rPr>
                <a:t> where the fluid flow is the greatest. </a:t>
              </a:r>
              <a:endParaRPr lang="sl-SI" altLang="ko-KR" sz="1200" b="0">
                <a:solidFill>
                  <a:schemeClr val="tx1"/>
                </a:solidFill>
                <a:latin typeface="Calibri" panose="020F0502020204030204" pitchFamily="34" charset="0"/>
              </a:endParaRPr>
            </a:p>
          </p:txBody>
        </p:sp>
      </p:grpSp>
    </p:spTree>
    <p:extLst>
      <p:ext uri="{BB962C8B-B14F-4D97-AF65-F5344CB8AC3E}">
        <p14:creationId xmlns:p14="http://schemas.microsoft.com/office/powerpoint/2010/main" val="2624659852"/>
      </p:ext>
    </p:extLst>
  </p:cSld>
  <p:clrMapOvr>
    <a:masterClrMapping/>
  </p:clrMapOvr>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4"/>
          <p:cNvSpPr>
            <a:spLocks noChangeArrowheads="1"/>
          </p:cNvSpPr>
          <p:nvPr/>
        </p:nvSpPr>
        <p:spPr bwMode="auto">
          <a:xfrm>
            <a:off x="0" y="32194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ts val="800"/>
              </a:spcBef>
              <a:buClr>
                <a:srgbClr val="000000"/>
              </a:buClr>
              <a:buSzPct val="100000"/>
              <a:buFont typeface="Times New Roman" panose="02020603050405020304" pitchFamily="18" charset="0"/>
              <a:defRPr sz="3200">
                <a:solidFill>
                  <a:srgbClr val="000000"/>
                </a:solidFill>
                <a:latin typeface="Times New Roman" panose="02020603050405020304" pitchFamily="18" charset="0"/>
                <a:ea typeface="DejaVu Sans" charset="0"/>
                <a:cs typeface="DejaVu Sans" charset="0"/>
              </a:defRPr>
            </a:lvl1pPr>
            <a:lvl2pPr>
              <a:spcBef>
                <a:spcPts val="700"/>
              </a:spcBef>
              <a:buClr>
                <a:srgbClr val="000000"/>
              </a:buClr>
              <a:buSzPct val="100000"/>
              <a:buFont typeface="Times New Roman" panose="02020603050405020304" pitchFamily="18" charset="0"/>
              <a:defRPr sz="2800">
                <a:solidFill>
                  <a:srgbClr val="000000"/>
                </a:solidFill>
                <a:latin typeface="Times New Roman" panose="02020603050405020304" pitchFamily="18" charset="0"/>
                <a:ea typeface="DejaVu Sans" charset="0"/>
                <a:cs typeface="DejaVu Sans" charset="0"/>
              </a:defRPr>
            </a:lvl2pPr>
            <a:lvl3pPr>
              <a:spcBef>
                <a:spcPts val="600"/>
              </a:spcBef>
              <a:buClr>
                <a:srgbClr val="000000"/>
              </a:buClr>
              <a:buSzPct val="100000"/>
              <a:buFont typeface="Times New Roman" panose="02020603050405020304" pitchFamily="18" charset="0"/>
              <a:defRPr sz="2400">
                <a:solidFill>
                  <a:srgbClr val="000000"/>
                </a:solidFill>
                <a:latin typeface="Times New Roman" panose="02020603050405020304" pitchFamily="18" charset="0"/>
                <a:ea typeface="DejaVu Sans" charset="0"/>
                <a:cs typeface="DejaVu Sans" charset="0"/>
              </a:defRPr>
            </a:lvl3pPr>
            <a:lvl4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4pPr>
            <a:lvl5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9pPr>
          </a:lstStyle>
          <a:p>
            <a:pPr eaLnBrk="1" hangingPunct="1">
              <a:spcBef>
                <a:spcPct val="0"/>
              </a:spcBef>
              <a:buClrTx/>
              <a:buSzTx/>
              <a:buFontTx/>
              <a:buNone/>
            </a:pPr>
            <a:endParaRPr lang="it-IT" altLang="it-IT" sz="2400">
              <a:solidFill>
                <a:schemeClr val="tx1"/>
              </a:solidFill>
            </a:endParaRPr>
          </a:p>
        </p:txBody>
      </p:sp>
      <p:sp>
        <p:nvSpPr>
          <p:cNvPr id="192515" name="Rectangle 5"/>
          <p:cNvSpPr>
            <a:spLocks noChangeArrowheads="1"/>
          </p:cNvSpPr>
          <p:nvPr/>
        </p:nvSpPr>
        <p:spPr bwMode="auto">
          <a:xfrm>
            <a:off x="0" y="31972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ts val="800"/>
              </a:spcBef>
              <a:buClr>
                <a:srgbClr val="000000"/>
              </a:buClr>
              <a:buSzPct val="100000"/>
              <a:buFont typeface="Times New Roman" panose="02020603050405020304" pitchFamily="18" charset="0"/>
              <a:defRPr sz="3200">
                <a:solidFill>
                  <a:srgbClr val="000000"/>
                </a:solidFill>
                <a:latin typeface="Times New Roman" panose="02020603050405020304" pitchFamily="18" charset="0"/>
                <a:ea typeface="DejaVu Sans" charset="0"/>
                <a:cs typeface="DejaVu Sans" charset="0"/>
              </a:defRPr>
            </a:lvl1pPr>
            <a:lvl2pPr>
              <a:spcBef>
                <a:spcPts val="700"/>
              </a:spcBef>
              <a:buClr>
                <a:srgbClr val="000000"/>
              </a:buClr>
              <a:buSzPct val="100000"/>
              <a:buFont typeface="Times New Roman" panose="02020603050405020304" pitchFamily="18" charset="0"/>
              <a:defRPr sz="2800">
                <a:solidFill>
                  <a:srgbClr val="000000"/>
                </a:solidFill>
                <a:latin typeface="Times New Roman" panose="02020603050405020304" pitchFamily="18" charset="0"/>
                <a:ea typeface="DejaVu Sans" charset="0"/>
                <a:cs typeface="DejaVu Sans" charset="0"/>
              </a:defRPr>
            </a:lvl2pPr>
            <a:lvl3pPr>
              <a:spcBef>
                <a:spcPts val="600"/>
              </a:spcBef>
              <a:buClr>
                <a:srgbClr val="000000"/>
              </a:buClr>
              <a:buSzPct val="100000"/>
              <a:buFont typeface="Times New Roman" panose="02020603050405020304" pitchFamily="18" charset="0"/>
              <a:defRPr sz="2400">
                <a:solidFill>
                  <a:srgbClr val="000000"/>
                </a:solidFill>
                <a:latin typeface="Times New Roman" panose="02020603050405020304" pitchFamily="18" charset="0"/>
                <a:ea typeface="DejaVu Sans" charset="0"/>
                <a:cs typeface="DejaVu Sans" charset="0"/>
              </a:defRPr>
            </a:lvl3pPr>
            <a:lvl4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4pPr>
            <a:lvl5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9pPr>
          </a:lstStyle>
          <a:p>
            <a:pPr eaLnBrk="1" hangingPunct="1">
              <a:spcBef>
                <a:spcPct val="0"/>
              </a:spcBef>
              <a:buClrTx/>
              <a:buSzTx/>
              <a:buFontTx/>
              <a:buNone/>
            </a:pPr>
            <a:endParaRPr lang="it-IT" altLang="it-IT" sz="2400">
              <a:solidFill>
                <a:schemeClr val="tx1"/>
              </a:solidFill>
            </a:endParaRPr>
          </a:p>
        </p:txBody>
      </p:sp>
      <p:sp>
        <p:nvSpPr>
          <p:cNvPr id="192516" name="Rectangle 6"/>
          <p:cNvSpPr>
            <a:spLocks noChangeArrowheads="1"/>
          </p:cNvSpPr>
          <p:nvPr/>
        </p:nvSpPr>
        <p:spPr bwMode="auto">
          <a:xfrm>
            <a:off x="0" y="32115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ts val="800"/>
              </a:spcBef>
              <a:buClr>
                <a:srgbClr val="000000"/>
              </a:buClr>
              <a:buSzPct val="100000"/>
              <a:buFont typeface="Times New Roman" panose="02020603050405020304" pitchFamily="18" charset="0"/>
              <a:defRPr sz="3200">
                <a:solidFill>
                  <a:srgbClr val="000000"/>
                </a:solidFill>
                <a:latin typeface="Times New Roman" panose="02020603050405020304" pitchFamily="18" charset="0"/>
                <a:ea typeface="DejaVu Sans" charset="0"/>
                <a:cs typeface="DejaVu Sans" charset="0"/>
              </a:defRPr>
            </a:lvl1pPr>
            <a:lvl2pPr>
              <a:spcBef>
                <a:spcPts val="700"/>
              </a:spcBef>
              <a:buClr>
                <a:srgbClr val="000000"/>
              </a:buClr>
              <a:buSzPct val="100000"/>
              <a:buFont typeface="Times New Roman" panose="02020603050405020304" pitchFamily="18" charset="0"/>
              <a:defRPr sz="2800">
                <a:solidFill>
                  <a:srgbClr val="000000"/>
                </a:solidFill>
                <a:latin typeface="Times New Roman" panose="02020603050405020304" pitchFamily="18" charset="0"/>
                <a:ea typeface="DejaVu Sans" charset="0"/>
                <a:cs typeface="DejaVu Sans" charset="0"/>
              </a:defRPr>
            </a:lvl2pPr>
            <a:lvl3pPr>
              <a:spcBef>
                <a:spcPts val="600"/>
              </a:spcBef>
              <a:buClr>
                <a:srgbClr val="000000"/>
              </a:buClr>
              <a:buSzPct val="100000"/>
              <a:buFont typeface="Times New Roman" panose="02020603050405020304" pitchFamily="18" charset="0"/>
              <a:defRPr sz="2400">
                <a:solidFill>
                  <a:srgbClr val="000000"/>
                </a:solidFill>
                <a:latin typeface="Times New Roman" panose="02020603050405020304" pitchFamily="18" charset="0"/>
                <a:ea typeface="DejaVu Sans" charset="0"/>
                <a:cs typeface="DejaVu Sans" charset="0"/>
              </a:defRPr>
            </a:lvl3pPr>
            <a:lvl4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4pPr>
            <a:lvl5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9pPr>
          </a:lstStyle>
          <a:p>
            <a:pPr eaLnBrk="1" hangingPunct="1">
              <a:spcBef>
                <a:spcPct val="0"/>
              </a:spcBef>
              <a:buClrTx/>
              <a:buSzTx/>
              <a:buFontTx/>
              <a:buNone/>
            </a:pPr>
            <a:endParaRPr lang="it-IT" altLang="it-IT" sz="2400">
              <a:solidFill>
                <a:schemeClr val="tx1"/>
              </a:solidFill>
            </a:endParaRPr>
          </a:p>
        </p:txBody>
      </p:sp>
      <p:sp>
        <p:nvSpPr>
          <p:cNvPr id="192517" name="Rectangle 7"/>
          <p:cNvSpPr>
            <a:spLocks noChangeArrowheads="1"/>
          </p:cNvSpPr>
          <p:nvPr/>
        </p:nvSpPr>
        <p:spPr bwMode="auto">
          <a:xfrm>
            <a:off x="0" y="33147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ts val="800"/>
              </a:spcBef>
              <a:buClr>
                <a:srgbClr val="000000"/>
              </a:buClr>
              <a:buSzPct val="100000"/>
              <a:buFont typeface="Times New Roman" panose="02020603050405020304" pitchFamily="18" charset="0"/>
              <a:defRPr sz="3200">
                <a:solidFill>
                  <a:srgbClr val="000000"/>
                </a:solidFill>
                <a:latin typeface="Times New Roman" panose="02020603050405020304" pitchFamily="18" charset="0"/>
                <a:ea typeface="DejaVu Sans" charset="0"/>
                <a:cs typeface="DejaVu Sans" charset="0"/>
              </a:defRPr>
            </a:lvl1pPr>
            <a:lvl2pPr>
              <a:spcBef>
                <a:spcPts val="700"/>
              </a:spcBef>
              <a:buClr>
                <a:srgbClr val="000000"/>
              </a:buClr>
              <a:buSzPct val="100000"/>
              <a:buFont typeface="Times New Roman" panose="02020603050405020304" pitchFamily="18" charset="0"/>
              <a:defRPr sz="2800">
                <a:solidFill>
                  <a:srgbClr val="000000"/>
                </a:solidFill>
                <a:latin typeface="Times New Roman" panose="02020603050405020304" pitchFamily="18" charset="0"/>
                <a:ea typeface="DejaVu Sans" charset="0"/>
                <a:cs typeface="DejaVu Sans" charset="0"/>
              </a:defRPr>
            </a:lvl2pPr>
            <a:lvl3pPr>
              <a:spcBef>
                <a:spcPts val="600"/>
              </a:spcBef>
              <a:buClr>
                <a:srgbClr val="000000"/>
              </a:buClr>
              <a:buSzPct val="100000"/>
              <a:buFont typeface="Times New Roman" panose="02020603050405020304" pitchFamily="18" charset="0"/>
              <a:defRPr sz="2400">
                <a:solidFill>
                  <a:srgbClr val="000000"/>
                </a:solidFill>
                <a:latin typeface="Times New Roman" panose="02020603050405020304" pitchFamily="18" charset="0"/>
                <a:ea typeface="DejaVu Sans" charset="0"/>
                <a:cs typeface="DejaVu Sans" charset="0"/>
              </a:defRPr>
            </a:lvl3pPr>
            <a:lvl4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4pPr>
            <a:lvl5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9pPr>
          </a:lstStyle>
          <a:p>
            <a:pPr eaLnBrk="1" hangingPunct="1">
              <a:spcBef>
                <a:spcPct val="0"/>
              </a:spcBef>
              <a:buClrTx/>
              <a:buSzTx/>
              <a:buFontTx/>
              <a:buNone/>
            </a:pPr>
            <a:endParaRPr lang="it-IT" altLang="it-IT" sz="2400">
              <a:solidFill>
                <a:schemeClr val="tx1"/>
              </a:solidFill>
            </a:endParaRPr>
          </a:p>
        </p:txBody>
      </p:sp>
      <p:sp>
        <p:nvSpPr>
          <p:cNvPr id="192518" name="Rectangle 8"/>
          <p:cNvSpPr>
            <a:spLocks noChangeArrowheads="1"/>
          </p:cNvSpPr>
          <p:nvPr/>
        </p:nvSpPr>
        <p:spPr bwMode="auto">
          <a:xfrm>
            <a:off x="0" y="33575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ts val="800"/>
              </a:spcBef>
              <a:buClr>
                <a:srgbClr val="000000"/>
              </a:buClr>
              <a:buSzPct val="100000"/>
              <a:buFont typeface="Times New Roman" panose="02020603050405020304" pitchFamily="18" charset="0"/>
              <a:defRPr sz="3200">
                <a:solidFill>
                  <a:srgbClr val="000000"/>
                </a:solidFill>
                <a:latin typeface="Times New Roman" panose="02020603050405020304" pitchFamily="18" charset="0"/>
                <a:ea typeface="DejaVu Sans" charset="0"/>
                <a:cs typeface="DejaVu Sans" charset="0"/>
              </a:defRPr>
            </a:lvl1pPr>
            <a:lvl2pPr>
              <a:spcBef>
                <a:spcPts val="700"/>
              </a:spcBef>
              <a:buClr>
                <a:srgbClr val="000000"/>
              </a:buClr>
              <a:buSzPct val="100000"/>
              <a:buFont typeface="Times New Roman" panose="02020603050405020304" pitchFamily="18" charset="0"/>
              <a:defRPr sz="2800">
                <a:solidFill>
                  <a:srgbClr val="000000"/>
                </a:solidFill>
                <a:latin typeface="Times New Roman" panose="02020603050405020304" pitchFamily="18" charset="0"/>
                <a:ea typeface="DejaVu Sans" charset="0"/>
                <a:cs typeface="DejaVu Sans" charset="0"/>
              </a:defRPr>
            </a:lvl2pPr>
            <a:lvl3pPr>
              <a:spcBef>
                <a:spcPts val="600"/>
              </a:spcBef>
              <a:buClr>
                <a:srgbClr val="000000"/>
              </a:buClr>
              <a:buSzPct val="100000"/>
              <a:buFont typeface="Times New Roman" panose="02020603050405020304" pitchFamily="18" charset="0"/>
              <a:defRPr sz="2400">
                <a:solidFill>
                  <a:srgbClr val="000000"/>
                </a:solidFill>
                <a:latin typeface="Times New Roman" panose="02020603050405020304" pitchFamily="18" charset="0"/>
                <a:ea typeface="DejaVu Sans" charset="0"/>
                <a:cs typeface="DejaVu Sans" charset="0"/>
              </a:defRPr>
            </a:lvl3pPr>
            <a:lvl4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4pPr>
            <a:lvl5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9pPr>
          </a:lstStyle>
          <a:p>
            <a:pPr eaLnBrk="1" hangingPunct="1">
              <a:spcBef>
                <a:spcPct val="0"/>
              </a:spcBef>
              <a:buClrTx/>
              <a:buSzTx/>
              <a:buFontTx/>
              <a:buNone/>
            </a:pPr>
            <a:endParaRPr lang="it-IT" altLang="it-IT" sz="2400">
              <a:solidFill>
                <a:schemeClr val="tx1"/>
              </a:solidFill>
            </a:endParaRPr>
          </a:p>
        </p:txBody>
      </p:sp>
      <p:sp>
        <p:nvSpPr>
          <p:cNvPr id="192519" name="Rectangle 9"/>
          <p:cNvSpPr>
            <a:spLocks noChangeArrowheads="1"/>
          </p:cNvSpPr>
          <p:nvPr/>
        </p:nvSpPr>
        <p:spPr bwMode="auto">
          <a:xfrm>
            <a:off x="136525" y="1736725"/>
            <a:ext cx="4951413"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spAutoFit/>
          </a:bodyPr>
          <a:lstStyle>
            <a:lvl1pPr>
              <a:spcBef>
                <a:spcPts val="800"/>
              </a:spcBef>
              <a:buClr>
                <a:srgbClr val="000000"/>
              </a:buClr>
              <a:buSzPct val="100000"/>
              <a:buFont typeface="Times New Roman" panose="02020603050405020304" pitchFamily="18" charset="0"/>
              <a:defRPr sz="3200">
                <a:solidFill>
                  <a:srgbClr val="000000"/>
                </a:solidFill>
                <a:latin typeface="Times New Roman" panose="02020603050405020304" pitchFamily="18" charset="0"/>
                <a:ea typeface="DejaVu Sans" charset="0"/>
                <a:cs typeface="DejaVu Sans" charset="0"/>
              </a:defRPr>
            </a:lvl1pPr>
            <a:lvl2pPr>
              <a:spcBef>
                <a:spcPts val="700"/>
              </a:spcBef>
              <a:buClr>
                <a:srgbClr val="000000"/>
              </a:buClr>
              <a:buSzPct val="100000"/>
              <a:buFont typeface="Times New Roman" panose="02020603050405020304" pitchFamily="18" charset="0"/>
              <a:defRPr sz="2800">
                <a:solidFill>
                  <a:srgbClr val="000000"/>
                </a:solidFill>
                <a:latin typeface="Times New Roman" panose="02020603050405020304" pitchFamily="18" charset="0"/>
                <a:ea typeface="DejaVu Sans" charset="0"/>
                <a:cs typeface="DejaVu Sans" charset="0"/>
              </a:defRPr>
            </a:lvl2pPr>
            <a:lvl3pPr>
              <a:spcBef>
                <a:spcPts val="600"/>
              </a:spcBef>
              <a:buClr>
                <a:srgbClr val="000000"/>
              </a:buClr>
              <a:buSzPct val="100000"/>
              <a:buFont typeface="Times New Roman" panose="02020603050405020304" pitchFamily="18" charset="0"/>
              <a:defRPr sz="2400">
                <a:solidFill>
                  <a:srgbClr val="000000"/>
                </a:solidFill>
                <a:latin typeface="Times New Roman" panose="02020603050405020304" pitchFamily="18" charset="0"/>
                <a:ea typeface="DejaVu Sans" charset="0"/>
                <a:cs typeface="DejaVu Sans" charset="0"/>
              </a:defRPr>
            </a:lvl3pPr>
            <a:lvl4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4pPr>
            <a:lvl5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9pPr>
          </a:lstStyle>
          <a:p>
            <a:pPr algn="just" eaLnBrk="1" hangingPunct="1">
              <a:spcBef>
                <a:spcPct val="0"/>
              </a:spcBef>
              <a:buClrTx/>
              <a:buSzTx/>
              <a:buFontTx/>
              <a:buChar char="•"/>
            </a:pPr>
            <a:r>
              <a:rPr lang="en-US" altLang="ko-KR" sz="1800" b="0">
                <a:solidFill>
                  <a:schemeClr val="tx1"/>
                </a:solidFill>
                <a:latin typeface="Calibri" panose="020F0502020204030204" pitchFamily="34" charset="0"/>
                <a:ea typeface="Gulim" pitchFamily="34" charset="-127"/>
              </a:rPr>
              <a:t> Glatzmaier-Roberts </a:t>
            </a:r>
            <a:r>
              <a:rPr lang="sl-SI" altLang="ko-KR" sz="1800" b="0">
                <a:solidFill>
                  <a:schemeClr val="tx1"/>
                </a:solidFill>
                <a:latin typeface="Calibri" panose="020F0502020204030204" pitchFamily="34" charset="0"/>
              </a:rPr>
              <a:t>model:</a:t>
            </a:r>
            <a:r>
              <a:rPr lang="en-US" altLang="ko-KR" sz="1800" b="0">
                <a:solidFill>
                  <a:schemeClr val="tx1"/>
                </a:solidFill>
                <a:latin typeface="Calibri" panose="020F0502020204030204" pitchFamily="34" charset="0"/>
                <a:ea typeface="Gulim" pitchFamily="34" charset="-127"/>
              </a:rPr>
              <a:t> with the dimensions, rotate rate, heat flow and the material properties of the Earth’s core </a:t>
            </a:r>
          </a:p>
          <a:p>
            <a:pPr algn="just" eaLnBrk="1" hangingPunct="1">
              <a:spcBef>
                <a:spcPct val="0"/>
              </a:spcBef>
              <a:buClrTx/>
              <a:buSzTx/>
              <a:buFontTx/>
              <a:buNone/>
            </a:pPr>
            <a:endParaRPr lang="en-US" altLang="ko-KR" sz="1800" b="0">
              <a:solidFill>
                <a:schemeClr val="tx1"/>
              </a:solidFill>
              <a:latin typeface="Calibri" panose="020F0502020204030204" pitchFamily="34" charset="0"/>
              <a:ea typeface="Gulim" pitchFamily="34" charset="-127"/>
            </a:endParaRPr>
          </a:p>
          <a:p>
            <a:pPr algn="just" eaLnBrk="1" hangingPunct="1">
              <a:spcBef>
                <a:spcPct val="0"/>
              </a:spcBef>
              <a:buClrTx/>
              <a:buSzTx/>
              <a:buFontTx/>
              <a:buChar char="•"/>
            </a:pPr>
            <a:r>
              <a:rPr lang="en-US" altLang="ko-KR" sz="1800" b="0">
                <a:solidFill>
                  <a:schemeClr val="tx1"/>
                </a:solidFill>
                <a:latin typeface="Calibri" panose="020F0502020204030204" pitchFamily="34" charset="0"/>
                <a:ea typeface="Gulim" pitchFamily="34" charset="-127"/>
              </a:rPr>
              <a:t> </a:t>
            </a:r>
            <a:r>
              <a:rPr lang="sl-SI" altLang="ko-KR" sz="1800" b="0">
                <a:solidFill>
                  <a:schemeClr val="tx1"/>
                </a:solidFill>
                <a:latin typeface="Calibri" panose="020F0502020204030204" pitchFamily="34" charset="0"/>
              </a:rPr>
              <a:t>T</a:t>
            </a:r>
            <a:r>
              <a:rPr lang="en-US" altLang="ko-KR" sz="1800" b="0">
                <a:solidFill>
                  <a:schemeClr val="tx1"/>
                </a:solidFill>
                <a:latin typeface="Calibri" panose="020F0502020204030204" pitchFamily="34" charset="0"/>
                <a:ea typeface="Gulim" pitchFamily="34" charset="-127"/>
              </a:rPr>
              <a:t>ime step: 20 days</a:t>
            </a:r>
          </a:p>
          <a:p>
            <a:pPr algn="just" eaLnBrk="1" hangingPunct="1">
              <a:spcBef>
                <a:spcPct val="0"/>
              </a:spcBef>
              <a:buClrTx/>
              <a:buSzTx/>
              <a:buFontTx/>
              <a:buNone/>
            </a:pPr>
            <a:endParaRPr lang="en-US" altLang="ko-KR" sz="1800" b="0">
              <a:solidFill>
                <a:schemeClr val="tx1"/>
              </a:solidFill>
              <a:latin typeface="Calibri" panose="020F0502020204030204" pitchFamily="34" charset="0"/>
              <a:ea typeface="Gulim" pitchFamily="34" charset="-127"/>
            </a:endParaRPr>
          </a:p>
          <a:p>
            <a:pPr algn="just" eaLnBrk="1" hangingPunct="1">
              <a:spcBef>
                <a:spcPct val="0"/>
              </a:spcBef>
              <a:buClrTx/>
              <a:buSzTx/>
              <a:buFontTx/>
              <a:buChar char="•"/>
            </a:pPr>
            <a:r>
              <a:rPr lang="en-US" altLang="ko-KR" sz="1800" b="0">
                <a:solidFill>
                  <a:schemeClr val="tx1"/>
                </a:solidFill>
                <a:latin typeface="Calibri" panose="020F0502020204030204" pitchFamily="34" charset="0"/>
                <a:ea typeface="Gulim" pitchFamily="34" charset="-127"/>
              </a:rPr>
              <a:t> Simulation now spans more than 300.000 years</a:t>
            </a:r>
          </a:p>
          <a:p>
            <a:pPr algn="just" eaLnBrk="1" hangingPunct="1">
              <a:spcBef>
                <a:spcPct val="0"/>
              </a:spcBef>
              <a:buClrTx/>
              <a:buSzTx/>
              <a:buFontTx/>
              <a:buNone/>
            </a:pPr>
            <a:endParaRPr lang="en-US" altLang="ko-KR" sz="1800" b="0">
              <a:solidFill>
                <a:schemeClr val="tx1"/>
              </a:solidFill>
              <a:latin typeface="Calibri" panose="020F0502020204030204" pitchFamily="34" charset="0"/>
              <a:ea typeface="Gulim" pitchFamily="34" charset="-127"/>
            </a:endParaRPr>
          </a:p>
          <a:p>
            <a:pPr algn="just" eaLnBrk="1" hangingPunct="1">
              <a:spcBef>
                <a:spcPct val="0"/>
              </a:spcBef>
              <a:buClrTx/>
              <a:buSzTx/>
              <a:buFontTx/>
              <a:buChar char="•"/>
            </a:pPr>
            <a:r>
              <a:rPr lang="en-US" altLang="ko-KR" sz="1800" b="0">
                <a:solidFill>
                  <a:schemeClr val="tx1"/>
                </a:solidFill>
                <a:latin typeface="Calibri" panose="020F0502020204030204" pitchFamily="34" charset="0"/>
                <a:ea typeface="Gulim" pitchFamily="34" charset="-127"/>
              </a:rPr>
              <a:t> The simulation took several thousand CPU hours on the Cray C-90 supercomputer </a:t>
            </a:r>
          </a:p>
        </p:txBody>
      </p:sp>
      <p:sp>
        <p:nvSpPr>
          <p:cNvPr id="192520" name="Rectangle 10"/>
          <p:cNvSpPr>
            <a:spLocks noChangeArrowheads="1"/>
          </p:cNvSpPr>
          <p:nvPr/>
        </p:nvSpPr>
        <p:spPr bwMode="auto">
          <a:xfrm>
            <a:off x="0" y="32337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ts val="800"/>
              </a:spcBef>
              <a:buClr>
                <a:srgbClr val="000000"/>
              </a:buClr>
              <a:buSzPct val="100000"/>
              <a:buFont typeface="Times New Roman" panose="02020603050405020304" pitchFamily="18" charset="0"/>
              <a:defRPr sz="3200">
                <a:solidFill>
                  <a:srgbClr val="000000"/>
                </a:solidFill>
                <a:latin typeface="Times New Roman" panose="02020603050405020304" pitchFamily="18" charset="0"/>
                <a:ea typeface="DejaVu Sans" charset="0"/>
                <a:cs typeface="DejaVu Sans" charset="0"/>
              </a:defRPr>
            </a:lvl1pPr>
            <a:lvl2pPr>
              <a:spcBef>
                <a:spcPts val="700"/>
              </a:spcBef>
              <a:buClr>
                <a:srgbClr val="000000"/>
              </a:buClr>
              <a:buSzPct val="100000"/>
              <a:buFont typeface="Times New Roman" panose="02020603050405020304" pitchFamily="18" charset="0"/>
              <a:defRPr sz="2800">
                <a:solidFill>
                  <a:srgbClr val="000000"/>
                </a:solidFill>
                <a:latin typeface="Times New Roman" panose="02020603050405020304" pitchFamily="18" charset="0"/>
                <a:ea typeface="DejaVu Sans" charset="0"/>
                <a:cs typeface="DejaVu Sans" charset="0"/>
              </a:defRPr>
            </a:lvl2pPr>
            <a:lvl3pPr>
              <a:spcBef>
                <a:spcPts val="600"/>
              </a:spcBef>
              <a:buClr>
                <a:srgbClr val="000000"/>
              </a:buClr>
              <a:buSzPct val="100000"/>
              <a:buFont typeface="Times New Roman" panose="02020603050405020304" pitchFamily="18" charset="0"/>
              <a:defRPr sz="2400">
                <a:solidFill>
                  <a:srgbClr val="000000"/>
                </a:solidFill>
                <a:latin typeface="Times New Roman" panose="02020603050405020304" pitchFamily="18" charset="0"/>
                <a:ea typeface="DejaVu Sans" charset="0"/>
                <a:cs typeface="DejaVu Sans" charset="0"/>
              </a:defRPr>
            </a:lvl3pPr>
            <a:lvl4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4pPr>
            <a:lvl5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9pPr>
          </a:lstStyle>
          <a:p>
            <a:pPr eaLnBrk="1" hangingPunct="1">
              <a:spcBef>
                <a:spcPct val="0"/>
              </a:spcBef>
              <a:buClrTx/>
              <a:buSzTx/>
              <a:buFontTx/>
              <a:buNone/>
            </a:pPr>
            <a:endParaRPr lang="it-IT" altLang="it-IT" sz="2400">
              <a:solidFill>
                <a:schemeClr val="tx1"/>
              </a:solidFill>
            </a:endParaRPr>
          </a:p>
        </p:txBody>
      </p:sp>
      <p:sp>
        <p:nvSpPr>
          <p:cNvPr id="192521" name="Rectangle 11"/>
          <p:cNvSpPr>
            <a:spLocks noChangeArrowheads="1"/>
          </p:cNvSpPr>
          <p:nvPr/>
        </p:nvSpPr>
        <p:spPr bwMode="auto">
          <a:xfrm>
            <a:off x="0" y="32115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ts val="800"/>
              </a:spcBef>
              <a:buClr>
                <a:srgbClr val="000000"/>
              </a:buClr>
              <a:buSzPct val="100000"/>
              <a:buFont typeface="Times New Roman" panose="02020603050405020304" pitchFamily="18" charset="0"/>
              <a:defRPr sz="3200">
                <a:solidFill>
                  <a:srgbClr val="000000"/>
                </a:solidFill>
                <a:latin typeface="Times New Roman" panose="02020603050405020304" pitchFamily="18" charset="0"/>
                <a:ea typeface="DejaVu Sans" charset="0"/>
                <a:cs typeface="DejaVu Sans" charset="0"/>
              </a:defRPr>
            </a:lvl1pPr>
            <a:lvl2pPr>
              <a:spcBef>
                <a:spcPts val="700"/>
              </a:spcBef>
              <a:buClr>
                <a:srgbClr val="000000"/>
              </a:buClr>
              <a:buSzPct val="100000"/>
              <a:buFont typeface="Times New Roman" panose="02020603050405020304" pitchFamily="18" charset="0"/>
              <a:defRPr sz="2800">
                <a:solidFill>
                  <a:srgbClr val="000000"/>
                </a:solidFill>
                <a:latin typeface="Times New Roman" panose="02020603050405020304" pitchFamily="18" charset="0"/>
                <a:ea typeface="DejaVu Sans" charset="0"/>
                <a:cs typeface="DejaVu Sans" charset="0"/>
              </a:defRPr>
            </a:lvl2pPr>
            <a:lvl3pPr>
              <a:spcBef>
                <a:spcPts val="600"/>
              </a:spcBef>
              <a:buClr>
                <a:srgbClr val="000000"/>
              </a:buClr>
              <a:buSzPct val="100000"/>
              <a:buFont typeface="Times New Roman" panose="02020603050405020304" pitchFamily="18" charset="0"/>
              <a:defRPr sz="2400">
                <a:solidFill>
                  <a:srgbClr val="000000"/>
                </a:solidFill>
                <a:latin typeface="Times New Roman" panose="02020603050405020304" pitchFamily="18" charset="0"/>
                <a:ea typeface="DejaVu Sans" charset="0"/>
                <a:cs typeface="DejaVu Sans" charset="0"/>
              </a:defRPr>
            </a:lvl3pPr>
            <a:lvl4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4pPr>
            <a:lvl5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9pPr>
          </a:lstStyle>
          <a:p>
            <a:pPr eaLnBrk="1" hangingPunct="1">
              <a:spcBef>
                <a:spcPct val="0"/>
              </a:spcBef>
              <a:buClrTx/>
              <a:buSzTx/>
              <a:buFontTx/>
              <a:buNone/>
            </a:pPr>
            <a:endParaRPr lang="it-IT" altLang="it-IT" sz="2400">
              <a:solidFill>
                <a:schemeClr val="tx1"/>
              </a:solidFill>
            </a:endParaRPr>
          </a:p>
        </p:txBody>
      </p:sp>
      <p:sp>
        <p:nvSpPr>
          <p:cNvPr id="192522" name="Rectangle 12"/>
          <p:cNvSpPr>
            <a:spLocks noChangeArrowheads="1"/>
          </p:cNvSpPr>
          <p:nvPr/>
        </p:nvSpPr>
        <p:spPr bwMode="auto">
          <a:xfrm>
            <a:off x="0" y="32115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ts val="800"/>
              </a:spcBef>
              <a:buClr>
                <a:srgbClr val="000000"/>
              </a:buClr>
              <a:buSzPct val="100000"/>
              <a:buFont typeface="Times New Roman" panose="02020603050405020304" pitchFamily="18" charset="0"/>
              <a:defRPr sz="3200">
                <a:solidFill>
                  <a:srgbClr val="000000"/>
                </a:solidFill>
                <a:latin typeface="Times New Roman" panose="02020603050405020304" pitchFamily="18" charset="0"/>
                <a:ea typeface="DejaVu Sans" charset="0"/>
                <a:cs typeface="DejaVu Sans" charset="0"/>
              </a:defRPr>
            </a:lvl1pPr>
            <a:lvl2pPr>
              <a:spcBef>
                <a:spcPts val="700"/>
              </a:spcBef>
              <a:buClr>
                <a:srgbClr val="000000"/>
              </a:buClr>
              <a:buSzPct val="100000"/>
              <a:buFont typeface="Times New Roman" panose="02020603050405020304" pitchFamily="18" charset="0"/>
              <a:defRPr sz="2800">
                <a:solidFill>
                  <a:srgbClr val="000000"/>
                </a:solidFill>
                <a:latin typeface="Times New Roman" panose="02020603050405020304" pitchFamily="18" charset="0"/>
                <a:ea typeface="DejaVu Sans" charset="0"/>
                <a:cs typeface="DejaVu Sans" charset="0"/>
              </a:defRPr>
            </a:lvl2pPr>
            <a:lvl3pPr>
              <a:spcBef>
                <a:spcPts val="600"/>
              </a:spcBef>
              <a:buClr>
                <a:srgbClr val="000000"/>
              </a:buClr>
              <a:buSzPct val="100000"/>
              <a:buFont typeface="Times New Roman" panose="02020603050405020304" pitchFamily="18" charset="0"/>
              <a:defRPr sz="2400">
                <a:solidFill>
                  <a:srgbClr val="000000"/>
                </a:solidFill>
                <a:latin typeface="Times New Roman" panose="02020603050405020304" pitchFamily="18" charset="0"/>
                <a:ea typeface="DejaVu Sans" charset="0"/>
                <a:cs typeface="DejaVu Sans" charset="0"/>
              </a:defRPr>
            </a:lvl3pPr>
            <a:lvl4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4pPr>
            <a:lvl5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9pPr>
          </a:lstStyle>
          <a:p>
            <a:pPr eaLnBrk="1" hangingPunct="1">
              <a:spcBef>
                <a:spcPct val="0"/>
              </a:spcBef>
              <a:buClrTx/>
              <a:buSzTx/>
              <a:buFontTx/>
              <a:buNone/>
            </a:pPr>
            <a:endParaRPr lang="it-IT" altLang="it-IT" sz="2400">
              <a:solidFill>
                <a:schemeClr val="tx1"/>
              </a:solidFill>
            </a:endParaRPr>
          </a:p>
        </p:txBody>
      </p:sp>
      <p:sp>
        <p:nvSpPr>
          <p:cNvPr id="192523" name="Rectangle 13"/>
          <p:cNvSpPr>
            <a:spLocks noChangeArrowheads="1"/>
          </p:cNvSpPr>
          <p:nvPr/>
        </p:nvSpPr>
        <p:spPr bwMode="auto">
          <a:xfrm>
            <a:off x="0" y="32115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ts val="800"/>
              </a:spcBef>
              <a:buClr>
                <a:srgbClr val="000000"/>
              </a:buClr>
              <a:buSzPct val="100000"/>
              <a:buFont typeface="Times New Roman" panose="02020603050405020304" pitchFamily="18" charset="0"/>
              <a:defRPr sz="3200">
                <a:solidFill>
                  <a:srgbClr val="000000"/>
                </a:solidFill>
                <a:latin typeface="Times New Roman" panose="02020603050405020304" pitchFamily="18" charset="0"/>
                <a:ea typeface="DejaVu Sans" charset="0"/>
                <a:cs typeface="DejaVu Sans" charset="0"/>
              </a:defRPr>
            </a:lvl1pPr>
            <a:lvl2pPr>
              <a:spcBef>
                <a:spcPts val="700"/>
              </a:spcBef>
              <a:buClr>
                <a:srgbClr val="000000"/>
              </a:buClr>
              <a:buSzPct val="100000"/>
              <a:buFont typeface="Times New Roman" panose="02020603050405020304" pitchFamily="18" charset="0"/>
              <a:defRPr sz="2800">
                <a:solidFill>
                  <a:srgbClr val="000000"/>
                </a:solidFill>
                <a:latin typeface="Times New Roman" panose="02020603050405020304" pitchFamily="18" charset="0"/>
                <a:ea typeface="DejaVu Sans" charset="0"/>
                <a:cs typeface="DejaVu Sans" charset="0"/>
              </a:defRPr>
            </a:lvl2pPr>
            <a:lvl3pPr>
              <a:spcBef>
                <a:spcPts val="600"/>
              </a:spcBef>
              <a:buClr>
                <a:srgbClr val="000000"/>
              </a:buClr>
              <a:buSzPct val="100000"/>
              <a:buFont typeface="Times New Roman" panose="02020603050405020304" pitchFamily="18" charset="0"/>
              <a:defRPr sz="2400">
                <a:solidFill>
                  <a:srgbClr val="000000"/>
                </a:solidFill>
                <a:latin typeface="Times New Roman" panose="02020603050405020304" pitchFamily="18" charset="0"/>
                <a:ea typeface="DejaVu Sans" charset="0"/>
                <a:cs typeface="DejaVu Sans" charset="0"/>
              </a:defRPr>
            </a:lvl3pPr>
            <a:lvl4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4pPr>
            <a:lvl5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9pPr>
          </a:lstStyle>
          <a:p>
            <a:pPr eaLnBrk="1" hangingPunct="1">
              <a:spcBef>
                <a:spcPct val="0"/>
              </a:spcBef>
              <a:buClrTx/>
              <a:buSzTx/>
              <a:buFontTx/>
              <a:buNone/>
            </a:pPr>
            <a:endParaRPr lang="it-IT" altLang="it-IT" sz="2400">
              <a:solidFill>
                <a:schemeClr val="tx1"/>
              </a:solidFill>
            </a:endParaRPr>
          </a:p>
        </p:txBody>
      </p:sp>
      <p:sp>
        <p:nvSpPr>
          <p:cNvPr id="192524" name="Rectangle 14"/>
          <p:cNvSpPr>
            <a:spLocks noChangeArrowheads="1"/>
          </p:cNvSpPr>
          <p:nvPr/>
        </p:nvSpPr>
        <p:spPr bwMode="auto">
          <a:xfrm>
            <a:off x="0" y="32337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ts val="800"/>
              </a:spcBef>
              <a:buClr>
                <a:srgbClr val="000000"/>
              </a:buClr>
              <a:buSzPct val="100000"/>
              <a:buFont typeface="Times New Roman" panose="02020603050405020304" pitchFamily="18" charset="0"/>
              <a:defRPr sz="3200">
                <a:solidFill>
                  <a:srgbClr val="000000"/>
                </a:solidFill>
                <a:latin typeface="Times New Roman" panose="02020603050405020304" pitchFamily="18" charset="0"/>
                <a:ea typeface="DejaVu Sans" charset="0"/>
                <a:cs typeface="DejaVu Sans" charset="0"/>
              </a:defRPr>
            </a:lvl1pPr>
            <a:lvl2pPr>
              <a:spcBef>
                <a:spcPts val="700"/>
              </a:spcBef>
              <a:buClr>
                <a:srgbClr val="000000"/>
              </a:buClr>
              <a:buSzPct val="100000"/>
              <a:buFont typeface="Times New Roman" panose="02020603050405020304" pitchFamily="18" charset="0"/>
              <a:defRPr sz="2800">
                <a:solidFill>
                  <a:srgbClr val="000000"/>
                </a:solidFill>
                <a:latin typeface="Times New Roman" panose="02020603050405020304" pitchFamily="18" charset="0"/>
                <a:ea typeface="DejaVu Sans" charset="0"/>
                <a:cs typeface="DejaVu Sans" charset="0"/>
              </a:defRPr>
            </a:lvl2pPr>
            <a:lvl3pPr>
              <a:spcBef>
                <a:spcPts val="600"/>
              </a:spcBef>
              <a:buClr>
                <a:srgbClr val="000000"/>
              </a:buClr>
              <a:buSzPct val="100000"/>
              <a:buFont typeface="Times New Roman" panose="02020603050405020304" pitchFamily="18" charset="0"/>
              <a:defRPr sz="2400">
                <a:solidFill>
                  <a:srgbClr val="000000"/>
                </a:solidFill>
                <a:latin typeface="Times New Roman" panose="02020603050405020304" pitchFamily="18" charset="0"/>
                <a:ea typeface="DejaVu Sans" charset="0"/>
                <a:cs typeface="DejaVu Sans" charset="0"/>
              </a:defRPr>
            </a:lvl3pPr>
            <a:lvl4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4pPr>
            <a:lvl5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9pPr>
          </a:lstStyle>
          <a:p>
            <a:pPr eaLnBrk="1" hangingPunct="1">
              <a:spcBef>
                <a:spcPct val="0"/>
              </a:spcBef>
              <a:buClrTx/>
              <a:buSzTx/>
              <a:buFontTx/>
              <a:buNone/>
            </a:pPr>
            <a:endParaRPr lang="it-IT" altLang="it-IT" sz="2400">
              <a:solidFill>
                <a:schemeClr val="tx1"/>
              </a:solidFill>
            </a:endParaRPr>
          </a:p>
        </p:txBody>
      </p:sp>
      <p:sp>
        <p:nvSpPr>
          <p:cNvPr id="192525" name="Rectangle 15"/>
          <p:cNvSpPr>
            <a:spLocks noChangeArrowheads="1"/>
          </p:cNvSpPr>
          <p:nvPr/>
        </p:nvSpPr>
        <p:spPr bwMode="auto">
          <a:xfrm>
            <a:off x="0" y="32337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ts val="800"/>
              </a:spcBef>
              <a:buClr>
                <a:srgbClr val="000000"/>
              </a:buClr>
              <a:buSzPct val="100000"/>
              <a:buFont typeface="Times New Roman" panose="02020603050405020304" pitchFamily="18" charset="0"/>
              <a:defRPr sz="3200">
                <a:solidFill>
                  <a:srgbClr val="000000"/>
                </a:solidFill>
                <a:latin typeface="Times New Roman" panose="02020603050405020304" pitchFamily="18" charset="0"/>
                <a:ea typeface="DejaVu Sans" charset="0"/>
                <a:cs typeface="DejaVu Sans" charset="0"/>
              </a:defRPr>
            </a:lvl1pPr>
            <a:lvl2pPr>
              <a:spcBef>
                <a:spcPts val="700"/>
              </a:spcBef>
              <a:buClr>
                <a:srgbClr val="000000"/>
              </a:buClr>
              <a:buSzPct val="100000"/>
              <a:buFont typeface="Times New Roman" panose="02020603050405020304" pitchFamily="18" charset="0"/>
              <a:defRPr sz="2800">
                <a:solidFill>
                  <a:srgbClr val="000000"/>
                </a:solidFill>
                <a:latin typeface="Times New Roman" panose="02020603050405020304" pitchFamily="18" charset="0"/>
                <a:ea typeface="DejaVu Sans" charset="0"/>
                <a:cs typeface="DejaVu Sans" charset="0"/>
              </a:defRPr>
            </a:lvl2pPr>
            <a:lvl3pPr>
              <a:spcBef>
                <a:spcPts val="600"/>
              </a:spcBef>
              <a:buClr>
                <a:srgbClr val="000000"/>
              </a:buClr>
              <a:buSzPct val="100000"/>
              <a:buFont typeface="Times New Roman" panose="02020603050405020304" pitchFamily="18" charset="0"/>
              <a:defRPr sz="2400">
                <a:solidFill>
                  <a:srgbClr val="000000"/>
                </a:solidFill>
                <a:latin typeface="Times New Roman" panose="02020603050405020304" pitchFamily="18" charset="0"/>
                <a:ea typeface="DejaVu Sans" charset="0"/>
                <a:cs typeface="DejaVu Sans" charset="0"/>
              </a:defRPr>
            </a:lvl3pPr>
            <a:lvl4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4pPr>
            <a:lvl5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9pPr>
          </a:lstStyle>
          <a:p>
            <a:pPr eaLnBrk="1" hangingPunct="1">
              <a:spcBef>
                <a:spcPct val="0"/>
              </a:spcBef>
              <a:buClrTx/>
              <a:buSzTx/>
              <a:buFontTx/>
              <a:buNone/>
            </a:pPr>
            <a:endParaRPr lang="it-IT" altLang="it-IT" sz="2400">
              <a:solidFill>
                <a:schemeClr val="tx1"/>
              </a:solidFill>
            </a:endParaRPr>
          </a:p>
        </p:txBody>
      </p:sp>
      <p:sp>
        <p:nvSpPr>
          <p:cNvPr id="192526" name="Text Box 18"/>
          <p:cNvSpPr txBox="1">
            <a:spLocks noChangeArrowheads="1"/>
          </p:cNvSpPr>
          <p:nvPr/>
        </p:nvSpPr>
        <p:spPr bwMode="auto">
          <a:xfrm>
            <a:off x="5864225" y="6521450"/>
            <a:ext cx="32797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ts val="800"/>
              </a:spcBef>
              <a:buClr>
                <a:srgbClr val="000000"/>
              </a:buClr>
              <a:buSzPct val="100000"/>
              <a:buFont typeface="Times New Roman" panose="02020603050405020304" pitchFamily="18" charset="0"/>
              <a:defRPr sz="3200">
                <a:solidFill>
                  <a:srgbClr val="000000"/>
                </a:solidFill>
                <a:latin typeface="Times New Roman" panose="02020603050405020304" pitchFamily="18" charset="0"/>
                <a:ea typeface="DejaVu Sans" charset="0"/>
                <a:cs typeface="DejaVu Sans" charset="0"/>
              </a:defRPr>
            </a:lvl1pPr>
            <a:lvl2pPr>
              <a:spcBef>
                <a:spcPts val="700"/>
              </a:spcBef>
              <a:buClr>
                <a:srgbClr val="000000"/>
              </a:buClr>
              <a:buSzPct val="100000"/>
              <a:buFont typeface="Times New Roman" panose="02020603050405020304" pitchFamily="18" charset="0"/>
              <a:defRPr sz="2800">
                <a:solidFill>
                  <a:srgbClr val="000000"/>
                </a:solidFill>
                <a:latin typeface="Times New Roman" panose="02020603050405020304" pitchFamily="18" charset="0"/>
                <a:ea typeface="DejaVu Sans" charset="0"/>
                <a:cs typeface="DejaVu Sans" charset="0"/>
              </a:defRPr>
            </a:lvl2pPr>
            <a:lvl3pPr>
              <a:spcBef>
                <a:spcPts val="600"/>
              </a:spcBef>
              <a:buClr>
                <a:srgbClr val="000000"/>
              </a:buClr>
              <a:buSzPct val="100000"/>
              <a:buFont typeface="Times New Roman" panose="02020603050405020304" pitchFamily="18" charset="0"/>
              <a:defRPr sz="2400">
                <a:solidFill>
                  <a:srgbClr val="000000"/>
                </a:solidFill>
                <a:latin typeface="Times New Roman" panose="02020603050405020304" pitchFamily="18" charset="0"/>
                <a:ea typeface="DejaVu Sans" charset="0"/>
                <a:cs typeface="DejaVu Sans" charset="0"/>
              </a:defRPr>
            </a:lvl3pPr>
            <a:lvl4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4pPr>
            <a:lvl5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9pPr>
          </a:lstStyle>
          <a:p>
            <a:pPr eaLnBrk="1" hangingPunct="1">
              <a:spcBef>
                <a:spcPct val="0"/>
              </a:spcBef>
              <a:buClrTx/>
              <a:buSzTx/>
              <a:buFontTx/>
              <a:buNone/>
            </a:pPr>
            <a:r>
              <a:rPr lang="en-US" altLang="ko-KR" sz="1600" b="0">
                <a:solidFill>
                  <a:schemeClr val="bg1"/>
                </a:solidFill>
                <a:latin typeface="Arial" panose="020B0604020202020204" pitchFamily="34" charset="0"/>
                <a:ea typeface="Gulim" pitchFamily="34" charset="-127"/>
              </a:rPr>
              <a:t>G.A. Glatzmaier and P.H. Roberts</a:t>
            </a:r>
            <a:endParaRPr lang="en-US" altLang="it-IT" sz="1600" b="0">
              <a:solidFill>
                <a:schemeClr val="bg1"/>
              </a:solidFill>
              <a:latin typeface="Arial" panose="020B0604020202020204" pitchFamily="34" charset="0"/>
            </a:endParaRPr>
          </a:p>
        </p:txBody>
      </p:sp>
      <p:pic>
        <p:nvPicPr>
          <p:cNvPr id="192527" name="Picture 19" descr="Glatz_Robert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3225" y="1695450"/>
            <a:ext cx="3290888" cy="265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2528" name="Rectangle 20"/>
          <p:cNvSpPr>
            <a:spLocks noChangeArrowheads="1"/>
          </p:cNvSpPr>
          <p:nvPr/>
        </p:nvSpPr>
        <p:spPr bwMode="auto">
          <a:xfrm>
            <a:off x="233363" y="1063625"/>
            <a:ext cx="8677275" cy="5889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ts val="800"/>
              </a:spcBef>
              <a:buClr>
                <a:srgbClr val="000000"/>
              </a:buClr>
              <a:buSzPct val="100000"/>
              <a:buFont typeface="Times New Roman" panose="02020603050405020304" pitchFamily="18" charset="0"/>
              <a:defRPr sz="3200">
                <a:solidFill>
                  <a:srgbClr val="000000"/>
                </a:solidFill>
                <a:latin typeface="Times New Roman" panose="02020603050405020304" pitchFamily="18" charset="0"/>
                <a:ea typeface="DejaVu Sans" charset="0"/>
                <a:cs typeface="DejaVu Sans" charset="0"/>
              </a:defRPr>
            </a:lvl1pPr>
            <a:lvl2pPr>
              <a:spcBef>
                <a:spcPts val="700"/>
              </a:spcBef>
              <a:buClr>
                <a:srgbClr val="000000"/>
              </a:buClr>
              <a:buSzPct val="100000"/>
              <a:buFont typeface="Times New Roman" panose="02020603050405020304" pitchFamily="18" charset="0"/>
              <a:defRPr sz="2800">
                <a:solidFill>
                  <a:srgbClr val="000000"/>
                </a:solidFill>
                <a:latin typeface="Times New Roman" panose="02020603050405020304" pitchFamily="18" charset="0"/>
                <a:ea typeface="DejaVu Sans" charset="0"/>
                <a:cs typeface="DejaVu Sans" charset="0"/>
              </a:defRPr>
            </a:lvl2pPr>
            <a:lvl3pPr>
              <a:spcBef>
                <a:spcPts val="600"/>
              </a:spcBef>
              <a:buClr>
                <a:srgbClr val="000000"/>
              </a:buClr>
              <a:buSzPct val="100000"/>
              <a:buFont typeface="Times New Roman" panose="02020603050405020304" pitchFamily="18" charset="0"/>
              <a:defRPr sz="2400">
                <a:solidFill>
                  <a:srgbClr val="000000"/>
                </a:solidFill>
                <a:latin typeface="Times New Roman" panose="02020603050405020304" pitchFamily="18" charset="0"/>
                <a:ea typeface="DejaVu Sans" charset="0"/>
                <a:cs typeface="DejaVu Sans" charset="0"/>
              </a:defRPr>
            </a:lvl3pPr>
            <a:lvl4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4pPr>
            <a:lvl5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9pPr>
          </a:lstStyle>
          <a:p>
            <a:pPr algn="ctr">
              <a:spcBef>
                <a:spcPct val="0"/>
              </a:spcBef>
              <a:buClrTx/>
              <a:buSzTx/>
              <a:buFontTx/>
              <a:buNone/>
            </a:pPr>
            <a:r>
              <a:rPr lang="en-US" altLang="it-IT" b="0">
                <a:solidFill>
                  <a:schemeClr val="tx1"/>
                </a:solidFill>
                <a:latin typeface="Calibri" panose="020F0502020204030204" pitchFamily="34" charset="0"/>
                <a:ea typeface="MS PGothic" panose="020B0600070205080204" pitchFamily="34" charset="-128"/>
              </a:rPr>
              <a:t>3D Simulation of a geomagnetic fild</a:t>
            </a:r>
          </a:p>
        </p:txBody>
      </p:sp>
      <p:pic>
        <p:nvPicPr>
          <p:cNvPr id="927765" name="CORRECTno_earth.mpg">
            <a:hlinkClick r:id="" action="ppaction://media"/>
          </p:cNvPr>
          <p:cNvPicPr>
            <a:picLocks noGrp="1" noRot="1" noChangeAspect="1" noChangeArrowheads="1"/>
          </p:cNvPicPr>
          <p:nvPr>
            <p:ph/>
            <a:videoFile r:link="rId1"/>
          </p:nvPr>
        </p:nvPicPr>
        <p:blipFill>
          <a:blip r:embed="rId5">
            <a:extLst>
              <a:ext uri="{28A0092B-C50C-407E-A947-70E740481C1C}">
                <a14:useLocalDpi xmlns:a14="http://schemas.microsoft.com/office/drawing/2010/main" val="0"/>
              </a:ext>
            </a:extLst>
          </a:blip>
          <a:srcRect/>
          <a:stretch>
            <a:fillRect/>
          </a:stretch>
        </p:blipFill>
        <p:spPr>
          <a:xfrm>
            <a:off x="5864225" y="4368800"/>
            <a:ext cx="2349500" cy="2351088"/>
          </a:xfrm>
          <a:solidFill>
            <a:srgbClr val="FF6600"/>
          </a:solidFill>
          <a:ln>
            <a:solidFill>
              <a:schemeClr val="tx1"/>
            </a:solidFill>
            <a:miter lim="800000"/>
            <a:headEnd/>
            <a:tailEnd/>
          </a:ln>
        </p:spPr>
      </p:pic>
    </p:spTree>
    <p:extLst>
      <p:ext uri="{BB962C8B-B14F-4D97-AF65-F5344CB8AC3E}">
        <p14:creationId xmlns:p14="http://schemas.microsoft.com/office/powerpoint/2010/main" val="1826606208"/>
      </p:ext>
    </p:extLst>
  </p:cSld>
  <p:clrMapOvr>
    <a:masterClrMapping/>
  </p:clrMapOvr>
  <p:transition/>
  <p:timing>
    <p:tnLst>
      <p:par>
        <p:cTn id="1" dur="indefinite" restart="never" nodeType="tmRoot">
          <p:childTnLst>
            <p:video>
              <p:cMediaNode>
                <p:cTn id="2" fill="hold" display="0">
                  <p:stCondLst>
                    <p:cond delay="indefinite"/>
                  </p:stCondLst>
                  <p:endCondLst>
                    <p:cond evt="onNext" delay="0">
                      <p:tgtEl>
                        <p:sldTgt/>
                      </p:tgtEl>
                    </p:cond>
                    <p:cond evt="onPrev" delay="0">
                      <p:tgtEl>
                        <p:sldTgt/>
                      </p:tgtEl>
                    </p:cond>
                  </p:endCondLst>
                </p:cTn>
                <p:tgtEl>
                  <p:spTgt spid="927765"/>
                </p:tgtEl>
              </p:cMediaNode>
            </p:video>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TextBox 2"/>
          <p:cNvSpPr txBox="1">
            <a:spLocks noChangeArrowheads="1"/>
          </p:cNvSpPr>
          <p:nvPr/>
        </p:nvSpPr>
        <p:spPr bwMode="auto">
          <a:xfrm>
            <a:off x="304800" y="1993900"/>
            <a:ext cx="8610600"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800"/>
              </a:spcBef>
              <a:buClr>
                <a:srgbClr val="000000"/>
              </a:buClr>
              <a:buSzPct val="100000"/>
              <a:buFont typeface="Times New Roman" panose="02020603050405020304" pitchFamily="18" charset="0"/>
              <a:defRPr sz="3200">
                <a:solidFill>
                  <a:srgbClr val="000000"/>
                </a:solidFill>
                <a:latin typeface="Times New Roman" panose="02020603050405020304" pitchFamily="18" charset="0"/>
                <a:ea typeface="DejaVu Sans" charset="0"/>
                <a:cs typeface="DejaVu Sans" charset="0"/>
              </a:defRPr>
            </a:lvl1pPr>
            <a:lvl2pPr>
              <a:spcBef>
                <a:spcPts val="700"/>
              </a:spcBef>
              <a:buClr>
                <a:srgbClr val="000000"/>
              </a:buClr>
              <a:buSzPct val="100000"/>
              <a:buFont typeface="Times New Roman" panose="02020603050405020304" pitchFamily="18" charset="0"/>
              <a:defRPr sz="2800">
                <a:solidFill>
                  <a:srgbClr val="000000"/>
                </a:solidFill>
                <a:latin typeface="Times New Roman" panose="02020603050405020304" pitchFamily="18" charset="0"/>
                <a:ea typeface="DejaVu Sans" charset="0"/>
                <a:cs typeface="DejaVu Sans" charset="0"/>
              </a:defRPr>
            </a:lvl2pPr>
            <a:lvl3pPr>
              <a:spcBef>
                <a:spcPts val="600"/>
              </a:spcBef>
              <a:buClr>
                <a:srgbClr val="000000"/>
              </a:buClr>
              <a:buSzPct val="100000"/>
              <a:buFont typeface="Times New Roman" panose="02020603050405020304" pitchFamily="18" charset="0"/>
              <a:defRPr sz="2400">
                <a:solidFill>
                  <a:srgbClr val="000000"/>
                </a:solidFill>
                <a:latin typeface="Times New Roman" panose="02020603050405020304" pitchFamily="18" charset="0"/>
                <a:ea typeface="DejaVu Sans" charset="0"/>
                <a:cs typeface="DejaVu Sans" charset="0"/>
              </a:defRPr>
            </a:lvl3pPr>
            <a:lvl4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4pPr>
            <a:lvl5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9pPr>
          </a:lstStyle>
          <a:p>
            <a:pPr algn="just" eaLnBrk="1" hangingPunct="1">
              <a:spcBef>
                <a:spcPct val="0"/>
              </a:spcBef>
              <a:buClrTx/>
              <a:buSzTx/>
              <a:buFontTx/>
              <a:buChar char="•"/>
            </a:pPr>
            <a:r>
              <a:rPr lang="en-US" altLang="it-IT" sz="1800">
                <a:solidFill>
                  <a:schemeClr val="tx1"/>
                </a:solidFill>
                <a:latin typeface="Calibri" panose="020F0502020204030204" pitchFamily="34" charset="0"/>
              </a:rPr>
              <a:t> </a:t>
            </a:r>
            <a:r>
              <a:rPr lang="en-US" altLang="it-IT" sz="1800" b="0">
                <a:solidFill>
                  <a:schemeClr val="tx1"/>
                </a:solidFill>
                <a:latin typeface="Calibri" panose="020F0502020204030204" pitchFamily="34" charset="0"/>
              </a:rPr>
              <a:t>Mercury:   Little magnetic dynamo, 1% earth’s field strength.</a:t>
            </a:r>
          </a:p>
          <a:p>
            <a:pPr algn="just" eaLnBrk="1" hangingPunct="1">
              <a:spcBef>
                <a:spcPct val="0"/>
              </a:spcBef>
              <a:buClrTx/>
              <a:buSzTx/>
              <a:buFontTx/>
              <a:buChar char="•"/>
            </a:pPr>
            <a:r>
              <a:rPr lang="en-US" altLang="it-IT" sz="1800" b="0">
                <a:solidFill>
                  <a:schemeClr val="tx1"/>
                </a:solidFill>
                <a:latin typeface="Calibri" panose="020F0502020204030204" pitchFamily="34" charset="0"/>
              </a:rPr>
              <a:t> Venus:  Field at least 100,000 less than earth’s field. Why?  The planet  almost certainly has a liquid iron core like the earth. But, Venus only rotates once every 220 days.</a:t>
            </a:r>
          </a:p>
          <a:p>
            <a:pPr algn="just" eaLnBrk="1" hangingPunct="1">
              <a:spcBef>
                <a:spcPct val="0"/>
              </a:spcBef>
              <a:buClrTx/>
              <a:buSzTx/>
              <a:buFontTx/>
              <a:buChar char="•"/>
            </a:pPr>
            <a:r>
              <a:rPr lang="en-US" altLang="it-IT" sz="1800" b="0">
                <a:solidFill>
                  <a:schemeClr val="tx1"/>
                </a:solidFill>
                <a:latin typeface="Calibri" panose="020F0502020204030204" pitchFamily="34" charset="0"/>
              </a:rPr>
              <a:t> Mars:  No primary field  now, but evidence for magnetic remanence.  Small planetary radius means the liquid iron core solidified in first Ga.</a:t>
            </a:r>
          </a:p>
        </p:txBody>
      </p:sp>
      <p:sp>
        <p:nvSpPr>
          <p:cNvPr id="194563" name="TextBox 4"/>
          <p:cNvSpPr txBox="1">
            <a:spLocks noChangeArrowheads="1"/>
          </p:cNvSpPr>
          <p:nvPr/>
        </p:nvSpPr>
        <p:spPr bwMode="auto">
          <a:xfrm>
            <a:off x="366713" y="3595688"/>
            <a:ext cx="3886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800"/>
              </a:spcBef>
              <a:buClr>
                <a:srgbClr val="000000"/>
              </a:buClr>
              <a:buSzPct val="100000"/>
              <a:buFont typeface="Times New Roman" panose="02020603050405020304" pitchFamily="18" charset="0"/>
              <a:defRPr sz="3200">
                <a:solidFill>
                  <a:srgbClr val="000000"/>
                </a:solidFill>
                <a:latin typeface="Times New Roman" panose="02020603050405020304" pitchFamily="18" charset="0"/>
                <a:ea typeface="DejaVu Sans" charset="0"/>
                <a:cs typeface="DejaVu Sans" charset="0"/>
              </a:defRPr>
            </a:lvl1pPr>
            <a:lvl2pPr>
              <a:spcBef>
                <a:spcPts val="700"/>
              </a:spcBef>
              <a:buClr>
                <a:srgbClr val="000000"/>
              </a:buClr>
              <a:buSzPct val="100000"/>
              <a:buFont typeface="Times New Roman" panose="02020603050405020304" pitchFamily="18" charset="0"/>
              <a:defRPr sz="2800">
                <a:solidFill>
                  <a:srgbClr val="000000"/>
                </a:solidFill>
                <a:latin typeface="Times New Roman" panose="02020603050405020304" pitchFamily="18" charset="0"/>
                <a:ea typeface="DejaVu Sans" charset="0"/>
                <a:cs typeface="DejaVu Sans" charset="0"/>
              </a:defRPr>
            </a:lvl2pPr>
            <a:lvl3pPr>
              <a:spcBef>
                <a:spcPts val="600"/>
              </a:spcBef>
              <a:buClr>
                <a:srgbClr val="000000"/>
              </a:buClr>
              <a:buSzPct val="100000"/>
              <a:buFont typeface="Times New Roman" panose="02020603050405020304" pitchFamily="18" charset="0"/>
              <a:defRPr sz="2400">
                <a:solidFill>
                  <a:srgbClr val="000000"/>
                </a:solidFill>
                <a:latin typeface="Times New Roman" panose="02020603050405020304" pitchFamily="18" charset="0"/>
                <a:ea typeface="DejaVu Sans" charset="0"/>
                <a:cs typeface="DejaVu Sans" charset="0"/>
              </a:defRPr>
            </a:lvl3pPr>
            <a:lvl4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4pPr>
            <a:lvl5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9pPr>
          </a:lstStyle>
          <a:p>
            <a:pPr algn="just" eaLnBrk="1" hangingPunct="1">
              <a:spcBef>
                <a:spcPct val="0"/>
              </a:spcBef>
              <a:buClrTx/>
              <a:buSzTx/>
              <a:buFontTx/>
              <a:buChar char="•"/>
            </a:pPr>
            <a:r>
              <a:rPr lang="en-US" altLang="it-IT" sz="1800" b="0">
                <a:solidFill>
                  <a:schemeClr val="tx1"/>
                </a:solidFill>
                <a:latin typeface="Calibri" panose="020F0502020204030204" pitchFamily="34" charset="0"/>
              </a:rPr>
              <a:t> Jupiter: largest dynamo of planets, 14 times stronger field than earth. Dynamo is core of liquid hydrogen.</a:t>
            </a:r>
          </a:p>
          <a:p>
            <a:pPr algn="just" eaLnBrk="1" hangingPunct="1">
              <a:spcBef>
                <a:spcPct val="0"/>
              </a:spcBef>
              <a:buClrTx/>
              <a:buSzTx/>
              <a:buFontTx/>
              <a:buNone/>
            </a:pPr>
            <a:endParaRPr lang="en-US" altLang="it-IT" sz="1800" b="0">
              <a:solidFill>
                <a:schemeClr val="tx1"/>
              </a:solidFill>
              <a:latin typeface="Calibri" panose="020F0502020204030204" pitchFamily="34" charset="0"/>
            </a:endParaRPr>
          </a:p>
        </p:txBody>
      </p:sp>
      <p:grpSp>
        <p:nvGrpSpPr>
          <p:cNvPr id="194564" name="Group 9"/>
          <p:cNvGrpSpPr>
            <a:grpSpLocks/>
          </p:cNvGrpSpPr>
          <p:nvPr/>
        </p:nvGrpSpPr>
        <p:grpSpPr bwMode="auto">
          <a:xfrm>
            <a:off x="544513" y="4775200"/>
            <a:ext cx="3276600" cy="1817688"/>
            <a:chOff x="438150" y="4830763"/>
            <a:chExt cx="3276600" cy="1817687"/>
          </a:xfrm>
        </p:grpSpPr>
        <p:pic>
          <p:nvPicPr>
            <p:cNvPr id="1945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150" y="4830763"/>
              <a:ext cx="3276600" cy="181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68" name="TextBox 6"/>
            <p:cNvSpPr txBox="1">
              <a:spLocks noChangeArrowheads="1"/>
            </p:cNvSpPr>
            <p:nvPr/>
          </p:nvSpPr>
          <p:spPr bwMode="auto">
            <a:xfrm>
              <a:off x="685800" y="4978401"/>
              <a:ext cx="2362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800"/>
                </a:spcBef>
                <a:buClr>
                  <a:srgbClr val="000000"/>
                </a:buClr>
                <a:buSzPct val="100000"/>
                <a:buFont typeface="Times New Roman" panose="02020603050405020304" pitchFamily="18" charset="0"/>
                <a:defRPr sz="3200">
                  <a:solidFill>
                    <a:srgbClr val="000000"/>
                  </a:solidFill>
                  <a:latin typeface="Times New Roman" panose="02020603050405020304" pitchFamily="18" charset="0"/>
                  <a:ea typeface="DejaVu Sans" charset="0"/>
                  <a:cs typeface="DejaVu Sans" charset="0"/>
                </a:defRPr>
              </a:lvl1pPr>
              <a:lvl2pPr>
                <a:spcBef>
                  <a:spcPts val="700"/>
                </a:spcBef>
                <a:buClr>
                  <a:srgbClr val="000000"/>
                </a:buClr>
                <a:buSzPct val="100000"/>
                <a:buFont typeface="Times New Roman" panose="02020603050405020304" pitchFamily="18" charset="0"/>
                <a:defRPr sz="2800">
                  <a:solidFill>
                    <a:srgbClr val="000000"/>
                  </a:solidFill>
                  <a:latin typeface="Times New Roman" panose="02020603050405020304" pitchFamily="18" charset="0"/>
                  <a:ea typeface="DejaVu Sans" charset="0"/>
                  <a:cs typeface="DejaVu Sans" charset="0"/>
                </a:defRPr>
              </a:lvl2pPr>
              <a:lvl3pPr>
                <a:spcBef>
                  <a:spcPts val="600"/>
                </a:spcBef>
                <a:buClr>
                  <a:srgbClr val="000000"/>
                </a:buClr>
                <a:buSzPct val="100000"/>
                <a:buFont typeface="Times New Roman" panose="02020603050405020304" pitchFamily="18" charset="0"/>
                <a:defRPr sz="2400">
                  <a:solidFill>
                    <a:srgbClr val="000000"/>
                  </a:solidFill>
                  <a:latin typeface="Times New Roman" panose="02020603050405020304" pitchFamily="18" charset="0"/>
                  <a:ea typeface="DejaVu Sans" charset="0"/>
                  <a:cs typeface="DejaVu Sans" charset="0"/>
                </a:defRPr>
              </a:lvl3pPr>
              <a:lvl4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4pPr>
              <a:lvl5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9pPr>
            </a:lstStyle>
            <a:p>
              <a:pPr eaLnBrk="1" hangingPunct="1">
                <a:spcBef>
                  <a:spcPct val="0"/>
                </a:spcBef>
                <a:buClrTx/>
                <a:buSzTx/>
                <a:buFontTx/>
                <a:buNone/>
              </a:pPr>
              <a:r>
                <a:rPr lang="en-US" altLang="it-IT" sz="1800" b="0">
                  <a:solidFill>
                    <a:schemeClr val="bg1"/>
                  </a:solidFill>
                  <a:latin typeface="Calibri" panose="020F0502020204030204" pitchFamily="34" charset="0"/>
                </a:rPr>
                <a:t>Jupiter Aureo Borealis</a:t>
              </a:r>
            </a:p>
          </p:txBody>
        </p:sp>
      </p:grpSp>
      <p:sp>
        <p:nvSpPr>
          <p:cNvPr id="194565" name="Rectangle 8"/>
          <p:cNvSpPr>
            <a:spLocks noChangeArrowheads="1"/>
          </p:cNvSpPr>
          <p:nvPr/>
        </p:nvSpPr>
        <p:spPr bwMode="auto">
          <a:xfrm>
            <a:off x="236538" y="1238250"/>
            <a:ext cx="8675687" cy="5286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ts val="800"/>
              </a:spcBef>
              <a:buClr>
                <a:srgbClr val="000000"/>
              </a:buClr>
              <a:buSzPct val="100000"/>
              <a:buFont typeface="Times New Roman" panose="02020603050405020304" pitchFamily="18" charset="0"/>
              <a:defRPr sz="3200">
                <a:solidFill>
                  <a:srgbClr val="000000"/>
                </a:solidFill>
                <a:latin typeface="Times New Roman" panose="02020603050405020304" pitchFamily="18" charset="0"/>
                <a:ea typeface="DejaVu Sans" charset="0"/>
                <a:cs typeface="DejaVu Sans" charset="0"/>
              </a:defRPr>
            </a:lvl1pPr>
            <a:lvl2pPr>
              <a:spcBef>
                <a:spcPts val="700"/>
              </a:spcBef>
              <a:buClr>
                <a:srgbClr val="000000"/>
              </a:buClr>
              <a:buSzPct val="100000"/>
              <a:buFont typeface="Times New Roman" panose="02020603050405020304" pitchFamily="18" charset="0"/>
              <a:defRPr sz="2800">
                <a:solidFill>
                  <a:srgbClr val="000000"/>
                </a:solidFill>
                <a:latin typeface="Times New Roman" panose="02020603050405020304" pitchFamily="18" charset="0"/>
                <a:ea typeface="DejaVu Sans" charset="0"/>
                <a:cs typeface="DejaVu Sans" charset="0"/>
              </a:defRPr>
            </a:lvl2pPr>
            <a:lvl3pPr>
              <a:spcBef>
                <a:spcPts val="600"/>
              </a:spcBef>
              <a:buClr>
                <a:srgbClr val="000000"/>
              </a:buClr>
              <a:buSzPct val="100000"/>
              <a:buFont typeface="Times New Roman" panose="02020603050405020304" pitchFamily="18" charset="0"/>
              <a:defRPr sz="2400">
                <a:solidFill>
                  <a:srgbClr val="000000"/>
                </a:solidFill>
                <a:latin typeface="Times New Roman" panose="02020603050405020304" pitchFamily="18" charset="0"/>
                <a:ea typeface="DejaVu Sans" charset="0"/>
                <a:cs typeface="DejaVu Sans" charset="0"/>
              </a:defRPr>
            </a:lvl3pPr>
            <a:lvl4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4pPr>
            <a:lvl5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9pPr>
          </a:lstStyle>
          <a:p>
            <a:pPr algn="ctr">
              <a:spcBef>
                <a:spcPct val="0"/>
              </a:spcBef>
              <a:buClrTx/>
              <a:buSzTx/>
              <a:buFontTx/>
              <a:buNone/>
            </a:pPr>
            <a:r>
              <a:rPr lang="en-US" altLang="it-IT" sz="2800" b="0">
                <a:solidFill>
                  <a:schemeClr val="tx1"/>
                </a:solidFill>
                <a:latin typeface="Calibri" panose="020F0502020204030204" pitchFamily="34" charset="0"/>
                <a:ea typeface="MS PGothic" panose="020B0600070205080204" pitchFamily="34" charset="-128"/>
              </a:rPr>
              <a:t>Geodynamo’s in other solar system planets?</a:t>
            </a:r>
          </a:p>
        </p:txBody>
      </p:sp>
      <p:pic>
        <p:nvPicPr>
          <p:cNvPr id="194566" name="Picture 9" descr="plate1_mgs_ma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33875" y="3573463"/>
            <a:ext cx="4810125" cy="33115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0498030"/>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6610" name="Group 10"/>
          <p:cNvGrpSpPr>
            <a:grpSpLocks/>
          </p:cNvGrpSpPr>
          <p:nvPr/>
        </p:nvGrpSpPr>
        <p:grpSpPr bwMode="auto">
          <a:xfrm>
            <a:off x="185738" y="1568450"/>
            <a:ext cx="4267200" cy="5289550"/>
            <a:chOff x="152400" y="971550"/>
            <a:chExt cx="4419600" cy="5410200"/>
          </a:xfrm>
        </p:grpSpPr>
        <p:sp>
          <p:nvSpPr>
            <p:cNvPr id="196616" name="Rectangle 3"/>
            <p:cNvSpPr>
              <a:spLocks noChangeArrowheads="1"/>
            </p:cNvSpPr>
            <p:nvPr/>
          </p:nvSpPr>
          <p:spPr bwMode="auto">
            <a:xfrm>
              <a:off x="152400" y="971550"/>
              <a:ext cx="4419600" cy="5410200"/>
            </a:xfrm>
            <a:prstGeom prst="rect">
              <a:avLst/>
            </a:prstGeom>
            <a:solidFill>
              <a:schemeClr val="bg1"/>
            </a:solidFill>
            <a:ln w="9525">
              <a:solidFill>
                <a:schemeClr val="tx1"/>
              </a:solidFill>
              <a:miter lim="800000"/>
              <a:headEnd/>
              <a:tailEnd/>
            </a:ln>
          </p:spPr>
          <p:txBody>
            <a:bodyPr wrap="none" anchor="ctr"/>
            <a:lstStyle>
              <a:lvl1pPr>
                <a:spcBef>
                  <a:spcPts val="800"/>
                </a:spcBef>
                <a:buClr>
                  <a:srgbClr val="000000"/>
                </a:buClr>
                <a:buSzPct val="100000"/>
                <a:buFont typeface="Times New Roman" panose="02020603050405020304" pitchFamily="18" charset="0"/>
                <a:defRPr sz="3200">
                  <a:solidFill>
                    <a:srgbClr val="000000"/>
                  </a:solidFill>
                  <a:latin typeface="Times New Roman" panose="02020603050405020304" pitchFamily="18" charset="0"/>
                  <a:ea typeface="DejaVu Sans" charset="0"/>
                  <a:cs typeface="DejaVu Sans" charset="0"/>
                </a:defRPr>
              </a:lvl1pPr>
              <a:lvl2pPr>
                <a:spcBef>
                  <a:spcPts val="700"/>
                </a:spcBef>
                <a:buClr>
                  <a:srgbClr val="000000"/>
                </a:buClr>
                <a:buSzPct val="100000"/>
                <a:buFont typeface="Times New Roman" panose="02020603050405020304" pitchFamily="18" charset="0"/>
                <a:defRPr sz="2800">
                  <a:solidFill>
                    <a:srgbClr val="000000"/>
                  </a:solidFill>
                  <a:latin typeface="Times New Roman" panose="02020603050405020304" pitchFamily="18" charset="0"/>
                  <a:ea typeface="DejaVu Sans" charset="0"/>
                  <a:cs typeface="DejaVu Sans" charset="0"/>
                </a:defRPr>
              </a:lvl2pPr>
              <a:lvl3pPr>
                <a:spcBef>
                  <a:spcPts val="600"/>
                </a:spcBef>
                <a:buClr>
                  <a:srgbClr val="000000"/>
                </a:buClr>
                <a:buSzPct val="100000"/>
                <a:buFont typeface="Times New Roman" panose="02020603050405020304" pitchFamily="18" charset="0"/>
                <a:defRPr sz="2400">
                  <a:solidFill>
                    <a:srgbClr val="000000"/>
                  </a:solidFill>
                  <a:latin typeface="Times New Roman" panose="02020603050405020304" pitchFamily="18" charset="0"/>
                  <a:ea typeface="DejaVu Sans" charset="0"/>
                  <a:cs typeface="DejaVu Sans" charset="0"/>
                </a:defRPr>
              </a:lvl3pPr>
              <a:lvl4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4pPr>
              <a:lvl5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9pPr>
            </a:lstStyle>
            <a:p>
              <a:pPr eaLnBrk="1" hangingPunct="1">
                <a:spcBef>
                  <a:spcPct val="0"/>
                </a:spcBef>
                <a:buClrTx/>
                <a:buSzTx/>
                <a:buFontTx/>
                <a:buNone/>
              </a:pPr>
              <a:endParaRPr lang="it-IT" altLang="it-IT" sz="2400">
                <a:solidFill>
                  <a:schemeClr val="tx1"/>
                </a:solidFill>
                <a:latin typeface="Calibri" panose="020F0502020204030204" pitchFamily="34" charset="0"/>
              </a:endParaRPr>
            </a:p>
          </p:txBody>
        </p:sp>
        <p:pic>
          <p:nvPicPr>
            <p:cNvPr id="19661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722563"/>
              <a:ext cx="4191000" cy="3490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6618" name="Text Box 6"/>
            <p:cNvSpPr txBox="1">
              <a:spLocks noChangeArrowheads="1"/>
            </p:cNvSpPr>
            <p:nvPr/>
          </p:nvSpPr>
          <p:spPr bwMode="auto">
            <a:xfrm>
              <a:off x="304800" y="1046163"/>
              <a:ext cx="4195763" cy="149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800"/>
                </a:spcBef>
                <a:buClr>
                  <a:srgbClr val="000000"/>
                </a:buClr>
                <a:buSzPct val="100000"/>
                <a:buFont typeface="Times New Roman" panose="02020603050405020304" pitchFamily="18" charset="0"/>
                <a:defRPr sz="3200">
                  <a:solidFill>
                    <a:srgbClr val="000000"/>
                  </a:solidFill>
                  <a:latin typeface="Times New Roman" panose="02020603050405020304" pitchFamily="18" charset="0"/>
                  <a:ea typeface="DejaVu Sans" charset="0"/>
                  <a:cs typeface="DejaVu Sans" charset="0"/>
                </a:defRPr>
              </a:lvl1pPr>
              <a:lvl2pPr>
                <a:spcBef>
                  <a:spcPts val="700"/>
                </a:spcBef>
                <a:buClr>
                  <a:srgbClr val="000000"/>
                </a:buClr>
                <a:buSzPct val="100000"/>
                <a:buFont typeface="Times New Roman" panose="02020603050405020304" pitchFamily="18" charset="0"/>
                <a:defRPr sz="2800">
                  <a:solidFill>
                    <a:srgbClr val="000000"/>
                  </a:solidFill>
                  <a:latin typeface="Times New Roman" panose="02020603050405020304" pitchFamily="18" charset="0"/>
                  <a:ea typeface="DejaVu Sans" charset="0"/>
                  <a:cs typeface="DejaVu Sans" charset="0"/>
                </a:defRPr>
              </a:lvl2pPr>
              <a:lvl3pPr>
                <a:spcBef>
                  <a:spcPts val="600"/>
                </a:spcBef>
                <a:buClr>
                  <a:srgbClr val="000000"/>
                </a:buClr>
                <a:buSzPct val="100000"/>
                <a:buFont typeface="Times New Roman" panose="02020603050405020304" pitchFamily="18" charset="0"/>
                <a:defRPr sz="2400">
                  <a:solidFill>
                    <a:srgbClr val="000000"/>
                  </a:solidFill>
                  <a:latin typeface="Times New Roman" panose="02020603050405020304" pitchFamily="18" charset="0"/>
                  <a:ea typeface="DejaVu Sans" charset="0"/>
                  <a:cs typeface="DejaVu Sans" charset="0"/>
                </a:defRPr>
              </a:lvl3pPr>
              <a:lvl4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4pPr>
              <a:lvl5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9pPr>
            </a:lstStyle>
            <a:p>
              <a:pPr algn="just">
                <a:spcBef>
                  <a:spcPct val="0"/>
                </a:spcBef>
                <a:buClrTx/>
                <a:buSzTx/>
                <a:buFontTx/>
                <a:buNone/>
              </a:pPr>
              <a:r>
                <a:rPr lang="en-US" altLang="it-IT" sz="2000">
                  <a:solidFill>
                    <a:schemeClr val="tx1"/>
                  </a:solidFill>
                  <a:latin typeface="Calibri" panose="020F0502020204030204" pitchFamily="34" charset="0"/>
                </a:rPr>
                <a:t>URANUS</a:t>
              </a:r>
            </a:p>
            <a:p>
              <a:pPr algn="just">
                <a:spcBef>
                  <a:spcPct val="0"/>
                </a:spcBef>
                <a:buClrTx/>
                <a:buSzTx/>
                <a:buFontTx/>
                <a:buNone/>
              </a:pPr>
              <a:r>
                <a:rPr lang="en-US" altLang="it-IT" sz="1800">
                  <a:solidFill>
                    <a:schemeClr val="tx1"/>
                  </a:solidFill>
                  <a:latin typeface="Calibri" panose="020F0502020204030204" pitchFamily="34" charset="0"/>
                </a:rPr>
                <a:t>Axis tilted about 59 degrees and  offset from center of  planet  by  30% of its radius, placing magnetic  poles nearer the equator.</a:t>
              </a:r>
            </a:p>
          </p:txBody>
        </p:sp>
      </p:grpSp>
      <p:grpSp>
        <p:nvGrpSpPr>
          <p:cNvPr id="196611" name="Group 11"/>
          <p:cNvGrpSpPr>
            <a:grpSpLocks/>
          </p:cNvGrpSpPr>
          <p:nvPr/>
        </p:nvGrpSpPr>
        <p:grpSpPr bwMode="auto">
          <a:xfrm>
            <a:off x="4640263" y="1574800"/>
            <a:ext cx="4105275" cy="5283200"/>
            <a:chOff x="4648200" y="981075"/>
            <a:chExt cx="4343400" cy="5486400"/>
          </a:xfrm>
        </p:grpSpPr>
        <p:sp>
          <p:nvSpPr>
            <p:cNvPr id="196613" name="Rectangle 2"/>
            <p:cNvSpPr>
              <a:spLocks noChangeArrowheads="1"/>
            </p:cNvSpPr>
            <p:nvPr/>
          </p:nvSpPr>
          <p:spPr bwMode="auto">
            <a:xfrm>
              <a:off x="4648200" y="981075"/>
              <a:ext cx="4343400" cy="5486400"/>
            </a:xfrm>
            <a:prstGeom prst="rect">
              <a:avLst/>
            </a:prstGeom>
            <a:solidFill>
              <a:schemeClr val="bg1"/>
            </a:solidFill>
            <a:ln w="9525">
              <a:solidFill>
                <a:schemeClr val="tx1"/>
              </a:solidFill>
              <a:miter lim="800000"/>
              <a:headEnd/>
              <a:tailEnd/>
            </a:ln>
          </p:spPr>
          <p:txBody>
            <a:bodyPr wrap="none" anchor="ctr"/>
            <a:lstStyle>
              <a:lvl1pPr>
                <a:spcBef>
                  <a:spcPts val="800"/>
                </a:spcBef>
                <a:buClr>
                  <a:srgbClr val="000000"/>
                </a:buClr>
                <a:buSzPct val="100000"/>
                <a:buFont typeface="Times New Roman" panose="02020603050405020304" pitchFamily="18" charset="0"/>
                <a:defRPr sz="3200">
                  <a:solidFill>
                    <a:srgbClr val="000000"/>
                  </a:solidFill>
                  <a:latin typeface="Times New Roman" panose="02020603050405020304" pitchFamily="18" charset="0"/>
                  <a:ea typeface="DejaVu Sans" charset="0"/>
                  <a:cs typeface="DejaVu Sans" charset="0"/>
                </a:defRPr>
              </a:lvl1pPr>
              <a:lvl2pPr>
                <a:spcBef>
                  <a:spcPts val="700"/>
                </a:spcBef>
                <a:buClr>
                  <a:srgbClr val="000000"/>
                </a:buClr>
                <a:buSzPct val="100000"/>
                <a:buFont typeface="Times New Roman" panose="02020603050405020304" pitchFamily="18" charset="0"/>
                <a:defRPr sz="2800">
                  <a:solidFill>
                    <a:srgbClr val="000000"/>
                  </a:solidFill>
                  <a:latin typeface="Times New Roman" panose="02020603050405020304" pitchFamily="18" charset="0"/>
                  <a:ea typeface="DejaVu Sans" charset="0"/>
                  <a:cs typeface="DejaVu Sans" charset="0"/>
                </a:defRPr>
              </a:lvl2pPr>
              <a:lvl3pPr>
                <a:spcBef>
                  <a:spcPts val="600"/>
                </a:spcBef>
                <a:buClr>
                  <a:srgbClr val="000000"/>
                </a:buClr>
                <a:buSzPct val="100000"/>
                <a:buFont typeface="Times New Roman" panose="02020603050405020304" pitchFamily="18" charset="0"/>
                <a:defRPr sz="2400">
                  <a:solidFill>
                    <a:srgbClr val="000000"/>
                  </a:solidFill>
                  <a:latin typeface="Times New Roman" panose="02020603050405020304" pitchFamily="18" charset="0"/>
                  <a:ea typeface="DejaVu Sans" charset="0"/>
                  <a:cs typeface="DejaVu Sans" charset="0"/>
                </a:defRPr>
              </a:lvl3pPr>
              <a:lvl4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4pPr>
              <a:lvl5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9pPr>
            </a:lstStyle>
            <a:p>
              <a:pPr eaLnBrk="1" hangingPunct="1">
                <a:spcBef>
                  <a:spcPct val="0"/>
                </a:spcBef>
                <a:buClrTx/>
                <a:buSzTx/>
                <a:buFontTx/>
                <a:buNone/>
              </a:pPr>
              <a:endParaRPr lang="it-IT" altLang="it-IT" sz="2400">
                <a:solidFill>
                  <a:schemeClr val="tx1"/>
                </a:solidFill>
                <a:latin typeface="Calibri" panose="020F0502020204030204" pitchFamily="34" charset="0"/>
              </a:endParaRPr>
            </a:p>
          </p:txBody>
        </p:sp>
        <p:pic>
          <p:nvPicPr>
            <p:cNvPr id="19661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1162050"/>
              <a:ext cx="4191000" cy="349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6615" name="Text Box 7"/>
            <p:cNvSpPr txBox="1">
              <a:spLocks noChangeArrowheads="1"/>
            </p:cNvSpPr>
            <p:nvPr/>
          </p:nvSpPr>
          <p:spPr bwMode="auto">
            <a:xfrm>
              <a:off x="4724400" y="4867275"/>
              <a:ext cx="4191000"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800"/>
                </a:spcBef>
                <a:buClr>
                  <a:srgbClr val="000000"/>
                </a:buClr>
                <a:buSzPct val="100000"/>
                <a:buFont typeface="Times New Roman" panose="02020603050405020304" pitchFamily="18" charset="0"/>
                <a:defRPr sz="3200">
                  <a:solidFill>
                    <a:srgbClr val="000000"/>
                  </a:solidFill>
                  <a:latin typeface="Times New Roman" panose="02020603050405020304" pitchFamily="18" charset="0"/>
                  <a:ea typeface="DejaVu Sans" charset="0"/>
                  <a:cs typeface="DejaVu Sans" charset="0"/>
                </a:defRPr>
              </a:lvl1pPr>
              <a:lvl2pPr>
                <a:spcBef>
                  <a:spcPts val="700"/>
                </a:spcBef>
                <a:buClr>
                  <a:srgbClr val="000000"/>
                </a:buClr>
                <a:buSzPct val="100000"/>
                <a:buFont typeface="Times New Roman" panose="02020603050405020304" pitchFamily="18" charset="0"/>
                <a:defRPr sz="2800">
                  <a:solidFill>
                    <a:srgbClr val="000000"/>
                  </a:solidFill>
                  <a:latin typeface="Times New Roman" panose="02020603050405020304" pitchFamily="18" charset="0"/>
                  <a:ea typeface="DejaVu Sans" charset="0"/>
                  <a:cs typeface="DejaVu Sans" charset="0"/>
                </a:defRPr>
              </a:lvl2pPr>
              <a:lvl3pPr>
                <a:spcBef>
                  <a:spcPts val="600"/>
                </a:spcBef>
                <a:buClr>
                  <a:srgbClr val="000000"/>
                </a:buClr>
                <a:buSzPct val="100000"/>
                <a:buFont typeface="Times New Roman" panose="02020603050405020304" pitchFamily="18" charset="0"/>
                <a:defRPr sz="2400">
                  <a:solidFill>
                    <a:srgbClr val="000000"/>
                  </a:solidFill>
                  <a:latin typeface="Times New Roman" panose="02020603050405020304" pitchFamily="18" charset="0"/>
                  <a:ea typeface="DejaVu Sans" charset="0"/>
                  <a:cs typeface="DejaVu Sans" charset="0"/>
                </a:defRPr>
              </a:lvl3pPr>
              <a:lvl4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4pPr>
              <a:lvl5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9pPr>
            </a:lstStyle>
            <a:p>
              <a:pPr>
                <a:spcBef>
                  <a:spcPct val="0"/>
                </a:spcBef>
                <a:buClrTx/>
                <a:buSzTx/>
                <a:buFontTx/>
                <a:buNone/>
              </a:pPr>
              <a:r>
                <a:rPr lang="en-US" altLang="it-IT" sz="1800">
                  <a:solidFill>
                    <a:schemeClr val="tx1"/>
                  </a:solidFill>
                  <a:latin typeface="Calibri" panose="020F0502020204030204" pitchFamily="34" charset="0"/>
                </a:rPr>
                <a:t>NEPTUNE</a:t>
              </a:r>
            </a:p>
            <a:p>
              <a:pPr algn="just">
                <a:spcBef>
                  <a:spcPct val="0"/>
                </a:spcBef>
                <a:buClrTx/>
                <a:buSzTx/>
                <a:buFontTx/>
                <a:buNone/>
              </a:pPr>
              <a:r>
                <a:rPr lang="en-US" altLang="it-IT" sz="1800">
                  <a:solidFill>
                    <a:schemeClr val="tx1"/>
                  </a:solidFill>
                  <a:latin typeface="Calibri" panose="020F0502020204030204" pitchFamily="34" charset="0"/>
                </a:rPr>
                <a:t>Field highly tilted: 47 degrees from  rotational axis and offset at least 0.55 radius from physical center of planet.</a:t>
              </a:r>
            </a:p>
            <a:p>
              <a:pPr>
                <a:spcBef>
                  <a:spcPct val="0"/>
                </a:spcBef>
                <a:buClrTx/>
                <a:buSzTx/>
                <a:buFontTx/>
                <a:buNone/>
              </a:pPr>
              <a:endParaRPr lang="en-US" altLang="it-IT" sz="1800">
                <a:solidFill>
                  <a:schemeClr val="tx1"/>
                </a:solidFill>
                <a:latin typeface="Calibri" panose="020F0502020204030204" pitchFamily="34" charset="0"/>
              </a:endParaRPr>
            </a:p>
          </p:txBody>
        </p:sp>
      </p:grpSp>
      <p:sp>
        <p:nvSpPr>
          <p:cNvPr id="993289" name="Rectangle 9"/>
          <p:cNvSpPr>
            <a:spLocks noChangeArrowheads="1"/>
          </p:cNvSpPr>
          <p:nvPr/>
        </p:nvSpPr>
        <p:spPr bwMode="auto">
          <a:xfrm>
            <a:off x="265113" y="825500"/>
            <a:ext cx="8675687" cy="5286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ts val="800"/>
              </a:spcBef>
              <a:buClr>
                <a:srgbClr val="000000"/>
              </a:buClr>
              <a:buSzPct val="100000"/>
              <a:buFont typeface="Times New Roman" panose="02020603050405020304" pitchFamily="18" charset="0"/>
              <a:defRPr sz="3200">
                <a:solidFill>
                  <a:srgbClr val="000000"/>
                </a:solidFill>
                <a:latin typeface="Times New Roman" panose="02020603050405020304" pitchFamily="18" charset="0"/>
                <a:ea typeface="DejaVu Sans" charset="0"/>
                <a:cs typeface="DejaVu Sans" charset="0"/>
              </a:defRPr>
            </a:lvl1pPr>
            <a:lvl2pPr>
              <a:spcBef>
                <a:spcPts val="700"/>
              </a:spcBef>
              <a:buClr>
                <a:srgbClr val="000000"/>
              </a:buClr>
              <a:buSzPct val="100000"/>
              <a:buFont typeface="Times New Roman" panose="02020603050405020304" pitchFamily="18" charset="0"/>
              <a:defRPr sz="2800">
                <a:solidFill>
                  <a:srgbClr val="000000"/>
                </a:solidFill>
                <a:latin typeface="Times New Roman" panose="02020603050405020304" pitchFamily="18" charset="0"/>
                <a:ea typeface="DejaVu Sans" charset="0"/>
                <a:cs typeface="DejaVu Sans" charset="0"/>
              </a:defRPr>
            </a:lvl2pPr>
            <a:lvl3pPr>
              <a:spcBef>
                <a:spcPts val="600"/>
              </a:spcBef>
              <a:buClr>
                <a:srgbClr val="000000"/>
              </a:buClr>
              <a:buSzPct val="100000"/>
              <a:buFont typeface="Times New Roman" panose="02020603050405020304" pitchFamily="18" charset="0"/>
              <a:defRPr sz="2400">
                <a:solidFill>
                  <a:srgbClr val="000000"/>
                </a:solidFill>
                <a:latin typeface="Times New Roman" panose="02020603050405020304" pitchFamily="18" charset="0"/>
                <a:ea typeface="DejaVu Sans" charset="0"/>
                <a:cs typeface="DejaVu Sans" charset="0"/>
              </a:defRPr>
            </a:lvl3pPr>
            <a:lvl4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4pPr>
            <a:lvl5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9pPr>
          </a:lstStyle>
          <a:p>
            <a:pPr algn="ctr">
              <a:spcBef>
                <a:spcPct val="0"/>
              </a:spcBef>
              <a:buClrTx/>
              <a:buSzTx/>
              <a:buFontTx/>
              <a:buNone/>
            </a:pPr>
            <a:r>
              <a:rPr lang="en-US" altLang="it-IT" sz="2800" b="0">
                <a:solidFill>
                  <a:schemeClr val="tx1"/>
                </a:solidFill>
                <a:latin typeface="Calibri" panose="020F0502020204030204" pitchFamily="34" charset="0"/>
                <a:ea typeface="MS PGothic" panose="020B0600070205080204" pitchFamily="34" charset="-128"/>
              </a:rPr>
              <a:t>Geodynamo’s in other solar system planets?</a:t>
            </a:r>
          </a:p>
        </p:txBody>
      </p:sp>
    </p:spTree>
    <p:extLst>
      <p:ext uri="{BB962C8B-B14F-4D97-AF65-F5344CB8AC3E}">
        <p14:creationId xmlns:p14="http://schemas.microsoft.com/office/powerpoint/2010/main" val="26895410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93289"/>
                                        </p:tgtEl>
                                        <p:attrNameLst>
                                          <p:attrName>style.visibility</p:attrName>
                                        </p:attrNameLst>
                                      </p:cBhvr>
                                      <p:to>
                                        <p:strVal val="visible"/>
                                      </p:to>
                                    </p:set>
                                    <p:animEffect transition="in" filter="dissolve">
                                      <p:cBhvr>
                                        <p:cTn id="7" dur="500"/>
                                        <p:tgtEl>
                                          <p:spTgt spid="9932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289"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1"/>
          <p:cNvSpPr>
            <a:spLocks noChangeArrowheads="1"/>
          </p:cNvSpPr>
          <p:nvPr/>
        </p:nvSpPr>
        <p:spPr bwMode="auto">
          <a:xfrm>
            <a:off x="899592" y="3212976"/>
            <a:ext cx="76136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it-IT" altLang="it-IT" dirty="0">
                <a:solidFill>
                  <a:schemeClr val="tx1"/>
                </a:solidFill>
                <a:hlinkClick r:id="rId2" tooltip="https://www.youtube.com/watch?v=SJDcyyY01p4"/>
              </a:rPr>
              <a:t>https://www.youtube.com/watch?v=SJDcyyY01p4</a:t>
            </a:r>
            <a:endParaRPr lang="it-IT" altLang="it-IT" dirty="0">
              <a:solidFill>
                <a:schemeClr val="tx1"/>
              </a:solidFill>
            </a:endParaRPr>
          </a:p>
        </p:txBody>
      </p:sp>
    </p:spTree>
    <p:extLst>
      <p:ext uri="{BB962C8B-B14F-4D97-AF65-F5344CB8AC3E}">
        <p14:creationId xmlns:p14="http://schemas.microsoft.com/office/powerpoint/2010/main" val="70431955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Number Placeholder 9"/>
          <p:cNvSpPr>
            <a:spLocks noGrp="1"/>
          </p:cNvSpPr>
          <p:nvPr>
            <p:ph type="sldNum" sz="quarter" idx="10"/>
          </p:nvPr>
        </p:nvSpPr>
        <p:spPr>
          <a:xfrm>
            <a:off x="6553200" y="6248400"/>
            <a:ext cx="1905000" cy="4572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defRPr/>
            </a:pPr>
            <a:fld id="{9F3866DD-FBB6-4708-A38A-7651A5E2EB97}" type="slidenum">
              <a:rPr lang="it-IT" altLang="it-IT" sz="1400" smtClean="0"/>
              <a:pPr eaLnBrk="1" hangingPunct="1">
                <a:defRPr/>
              </a:pPr>
              <a:t>11</a:t>
            </a:fld>
            <a:endParaRPr lang="it-IT" altLang="it-IT" sz="1400" smtClean="0"/>
          </a:p>
        </p:txBody>
      </p:sp>
      <p:sp>
        <p:nvSpPr>
          <p:cNvPr id="2" name="TextBox 1"/>
          <p:cNvSpPr txBox="1"/>
          <p:nvPr/>
        </p:nvSpPr>
        <p:spPr>
          <a:xfrm>
            <a:off x="467544" y="1340768"/>
            <a:ext cx="8352928" cy="3170099"/>
          </a:xfrm>
          <a:prstGeom prst="rect">
            <a:avLst/>
          </a:prstGeom>
          <a:noFill/>
        </p:spPr>
        <p:txBody>
          <a:bodyPr wrap="square" rtlCol="0">
            <a:spAutoFit/>
          </a:bodyPr>
          <a:lstStyle/>
          <a:p>
            <a:r>
              <a:rPr lang="en-GB" sz="2000" b="0" dirty="0" smtClean="0">
                <a:solidFill>
                  <a:schemeClr val="tx1"/>
                </a:solidFill>
              </a:rPr>
              <a:t>In </a:t>
            </a:r>
            <a:r>
              <a:rPr lang="en-GB" sz="2000" b="0" dirty="0" err="1" smtClean="0">
                <a:solidFill>
                  <a:schemeClr val="tx1"/>
                </a:solidFill>
              </a:rPr>
              <a:t>geofisica</a:t>
            </a:r>
            <a:r>
              <a:rPr lang="en-GB" sz="2000" b="0" dirty="0" smtClean="0">
                <a:solidFill>
                  <a:schemeClr val="tx1"/>
                </a:solidFill>
              </a:rPr>
              <a:t> le </a:t>
            </a:r>
            <a:r>
              <a:rPr lang="en-GB" sz="2000" b="0" dirty="0" err="1" smtClean="0">
                <a:solidFill>
                  <a:schemeClr val="tx1"/>
                </a:solidFill>
              </a:rPr>
              <a:t>unità</a:t>
            </a:r>
            <a:r>
              <a:rPr lang="en-GB" sz="2000" b="0" dirty="0" smtClean="0">
                <a:solidFill>
                  <a:schemeClr val="tx1"/>
                </a:solidFill>
              </a:rPr>
              <a:t> di </a:t>
            </a:r>
            <a:r>
              <a:rPr lang="en-GB" sz="2000" b="0" dirty="0" err="1" smtClean="0">
                <a:solidFill>
                  <a:schemeClr val="tx1"/>
                </a:solidFill>
              </a:rPr>
              <a:t>misura</a:t>
            </a:r>
            <a:r>
              <a:rPr lang="en-GB" sz="2000" b="0" dirty="0" smtClean="0">
                <a:solidFill>
                  <a:schemeClr val="tx1"/>
                </a:solidFill>
              </a:rPr>
              <a:t> </a:t>
            </a:r>
            <a:r>
              <a:rPr lang="en-GB" sz="2000" b="0" dirty="0" smtClean="0">
                <a:solidFill>
                  <a:srgbClr val="FF0000"/>
                </a:solidFill>
              </a:rPr>
              <a:t>SI</a:t>
            </a:r>
            <a:r>
              <a:rPr lang="en-GB" sz="2000" b="0" dirty="0" smtClean="0">
                <a:solidFill>
                  <a:schemeClr val="tx1"/>
                </a:solidFill>
              </a:rPr>
              <a:t> non </a:t>
            </a:r>
            <a:r>
              <a:rPr lang="en-GB" sz="2000" b="0" dirty="0" err="1" smtClean="0">
                <a:solidFill>
                  <a:schemeClr val="tx1"/>
                </a:solidFill>
              </a:rPr>
              <a:t>sono</a:t>
            </a:r>
            <a:r>
              <a:rPr lang="en-GB" sz="2000" b="0" dirty="0" smtClean="0">
                <a:solidFill>
                  <a:schemeClr val="tx1"/>
                </a:solidFill>
              </a:rPr>
              <a:t> state (</a:t>
            </a:r>
            <a:r>
              <a:rPr lang="en-GB" sz="2000" b="0" dirty="0" err="1" smtClean="0">
                <a:solidFill>
                  <a:schemeClr val="tx1"/>
                </a:solidFill>
              </a:rPr>
              <a:t>finora</a:t>
            </a:r>
            <a:r>
              <a:rPr lang="en-GB" sz="2000" b="0" dirty="0" smtClean="0">
                <a:solidFill>
                  <a:schemeClr val="tx1"/>
                </a:solidFill>
              </a:rPr>
              <a:t>) </a:t>
            </a:r>
            <a:r>
              <a:rPr lang="en-GB" sz="2000" b="0" dirty="0" err="1" smtClean="0">
                <a:solidFill>
                  <a:schemeClr val="tx1"/>
                </a:solidFill>
              </a:rPr>
              <a:t>molto</a:t>
            </a:r>
            <a:r>
              <a:rPr lang="en-GB" sz="2000" b="0" dirty="0" smtClean="0">
                <a:solidFill>
                  <a:schemeClr val="tx1"/>
                </a:solidFill>
              </a:rPr>
              <a:t> </a:t>
            </a:r>
            <a:r>
              <a:rPr lang="en-GB" sz="2000" b="0" dirty="0" err="1" smtClean="0">
                <a:solidFill>
                  <a:schemeClr val="tx1"/>
                </a:solidFill>
              </a:rPr>
              <a:t>usate</a:t>
            </a:r>
            <a:r>
              <a:rPr lang="en-GB" sz="2000" b="0" dirty="0" smtClean="0">
                <a:solidFill>
                  <a:schemeClr val="tx1"/>
                </a:solidFill>
              </a:rPr>
              <a:t> in </a:t>
            </a:r>
            <a:r>
              <a:rPr lang="en-GB" sz="2000" b="0" dirty="0" err="1" smtClean="0">
                <a:solidFill>
                  <a:schemeClr val="tx1"/>
                </a:solidFill>
              </a:rPr>
              <a:t>quanto</a:t>
            </a:r>
            <a:r>
              <a:rPr lang="en-GB" sz="2000" b="0" dirty="0" smtClean="0">
                <a:solidFill>
                  <a:schemeClr val="tx1"/>
                </a:solidFill>
              </a:rPr>
              <a:t> </a:t>
            </a:r>
            <a:r>
              <a:rPr lang="en-GB" sz="2000" b="0" dirty="0" err="1" smtClean="0">
                <a:solidFill>
                  <a:schemeClr val="tx1"/>
                </a:solidFill>
              </a:rPr>
              <a:t>troppo</a:t>
            </a:r>
            <a:r>
              <a:rPr lang="en-GB" sz="2000" b="0" dirty="0" smtClean="0">
                <a:solidFill>
                  <a:schemeClr val="tx1"/>
                </a:solidFill>
              </a:rPr>
              <a:t> </a:t>
            </a:r>
            <a:r>
              <a:rPr lang="en-GB" sz="2000" b="0" dirty="0" err="1" smtClean="0">
                <a:solidFill>
                  <a:schemeClr val="tx1"/>
                </a:solidFill>
              </a:rPr>
              <a:t>grandi</a:t>
            </a:r>
            <a:r>
              <a:rPr lang="en-GB" sz="2000" b="0" dirty="0" smtClean="0">
                <a:solidFill>
                  <a:schemeClr val="tx1"/>
                </a:solidFill>
              </a:rPr>
              <a:t> e </a:t>
            </a:r>
            <a:r>
              <a:rPr lang="en-GB" sz="2000" b="0" dirty="0" err="1" smtClean="0">
                <a:solidFill>
                  <a:schemeClr val="tx1"/>
                </a:solidFill>
              </a:rPr>
              <a:t>poiché</a:t>
            </a:r>
            <a:r>
              <a:rPr lang="en-GB" sz="2000" b="0" dirty="0" smtClean="0">
                <a:solidFill>
                  <a:schemeClr val="tx1"/>
                </a:solidFill>
              </a:rPr>
              <a:t> </a:t>
            </a:r>
            <a:r>
              <a:rPr lang="en-GB" sz="2000" b="0" dirty="0" err="1" smtClean="0">
                <a:solidFill>
                  <a:schemeClr val="tx1"/>
                </a:solidFill>
              </a:rPr>
              <a:t>descrivono</a:t>
            </a:r>
            <a:r>
              <a:rPr lang="en-GB" sz="2000" b="0" dirty="0" smtClean="0">
                <a:solidFill>
                  <a:schemeClr val="tx1"/>
                </a:solidFill>
              </a:rPr>
              <a:t> I </a:t>
            </a:r>
            <a:r>
              <a:rPr lang="en-GB" sz="2000" b="0" dirty="0" err="1" smtClean="0">
                <a:solidFill>
                  <a:schemeClr val="tx1"/>
                </a:solidFill>
              </a:rPr>
              <a:t>fenomeni</a:t>
            </a:r>
            <a:r>
              <a:rPr lang="en-GB" sz="2000" b="0" dirty="0" smtClean="0">
                <a:solidFill>
                  <a:schemeClr val="tx1"/>
                </a:solidFill>
              </a:rPr>
              <a:t> </a:t>
            </a:r>
            <a:r>
              <a:rPr lang="en-GB" sz="2000" b="0" dirty="0" err="1" smtClean="0">
                <a:solidFill>
                  <a:schemeClr val="tx1"/>
                </a:solidFill>
              </a:rPr>
              <a:t>magnetici</a:t>
            </a:r>
            <a:r>
              <a:rPr lang="en-GB" sz="2000" b="0" dirty="0" smtClean="0">
                <a:solidFill>
                  <a:schemeClr val="tx1"/>
                </a:solidFill>
              </a:rPr>
              <a:t> come </a:t>
            </a:r>
            <a:r>
              <a:rPr lang="en-GB" sz="2000" b="0" dirty="0" err="1" smtClean="0">
                <a:solidFill>
                  <a:schemeClr val="tx1"/>
                </a:solidFill>
              </a:rPr>
              <a:t>dovuti</a:t>
            </a:r>
            <a:r>
              <a:rPr lang="en-GB" sz="2000" b="0" dirty="0" smtClean="0">
                <a:solidFill>
                  <a:schemeClr val="tx1"/>
                </a:solidFill>
              </a:rPr>
              <a:t> a </a:t>
            </a:r>
            <a:r>
              <a:rPr lang="en-GB" sz="2000" b="0" dirty="0" err="1" smtClean="0">
                <a:solidFill>
                  <a:schemeClr val="tx1"/>
                </a:solidFill>
              </a:rPr>
              <a:t>correnti</a:t>
            </a:r>
            <a:r>
              <a:rPr lang="en-GB" sz="2000" b="0" dirty="0" smtClean="0">
                <a:solidFill>
                  <a:schemeClr val="tx1"/>
                </a:solidFill>
              </a:rPr>
              <a:t> </a:t>
            </a:r>
            <a:r>
              <a:rPr lang="en-GB" sz="2000" b="0" dirty="0" err="1" smtClean="0">
                <a:solidFill>
                  <a:schemeClr val="tx1"/>
                </a:solidFill>
              </a:rPr>
              <a:t>elettriche</a:t>
            </a:r>
            <a:r>
              <a:rPr lang="en-GB" sz="2000" b="0" dirty="0" smtClean="0">
                <a:solidFill>
                  <a:schemeClr val="tx1"/>
                </a:solidFill>
              </a:rPr>
              <a:t>. </a:t>
            </a:r>
            <a:r>
              <a:rPr lang="en-GB" sz="2000" b="0" dirty="0" err="1" smtClean="0">
                <a:solidFill>
                  <a:schemeClr val="tx1"/>
                </a:solidFill>
              </a:rPr>
              <a:t>Pertanto</a:t>
            </a:r>
            <a:r>
              <a:rPr lang="en-GB" sz="2000" b="0" dirty="0" smtClean="0">
                <a:solidFill>
                  <a:schemeClr val="tx1"/>
                </a:solidFill>
              </a:rPr>
              <a:t> </a:t>
            </a:r>
            <a:r>
              <a:rPr lang="en-GB" sz="2000" b="0" dirty="0" err="1" smtClean="0">
                <a:solidFill>
                  <a:schemeClr val="tx1"/>
                </a:solidFill>
              </a:rPr>
              <a:t>risultano</a:t>
            </a:r>
            <a:r>
              <a:rPr lang="en-GB" sz="2000" b="0" dirty="0">
                <a:solidFill>
                  <a:schemeClr val="tx1"/>
                </a:solidFill>
              </a:rPr>
              <a:t> </a:t>
            </a:r>
            <a:r>
              <a:rPr lang="en-GB" sz="2000" b="0" dirty="0" err="1" smtClean="0">
                <a:solidFill>
                  <a:schemeClr val="tx1"/>
                </a:solidFill>
              </a:rPr>
              <a:t>ancora</a:t>
            </a:r>
            <a:r>
              <a:rPr lang="en-GB" sz="2000" b="0" dirty="0" smtClean="0">
                <a:solidFill>
                  <a:schemeClr val="tx1"/>
                </a:solidFill>
              </a:rPr>
              <a:t> </a:t>
            </a:r>
            <a:r>
              <a:rPr lang="en-GB" sz="2000" b="0" dirty="0" err="1" smtClean="0">
                <a:solidFill>
                  <a:schemeClr val="tx1"/>
                </a:solidFill>
              </a:rPr>
              <a:t>molto</a:t>
            </a:r>
            <a:r>
              <a:rPr lang="en-GB" sz="2000" b="0" dirty="0" smtClean="0">
                <a:solidFill>
                  <a:schemeClr val="tx1"/>
                </a:solidFill>
              </a:rPr>
              <a:t> diffuse le </a:t>
            </a:r>
            <a:r>
              <a:rPr lang="en-GB" sz="2000" b="0" dirty="0" err="1" smtClean="0">
                <a:solidFill>
                  <a:schemeClr val="tx1"/>
                </a:solidFill>
              </a:rPr>
              <a:t>unità</a:t>
            </a:r>
            <a:r>
              <a:rPr lang="en-GB" sz="2000" b="0" dirty="0" smtClean="0">
                <a:solidFill>
                  <a:schemeClr val="tx1"/>
                </a:solidFill>
              </a:rPr>
              <a:t> </a:t>
            </a:r>
            <a:r>
              <a:rPr lang="en-GB" sz="2000" b="0" dirty="0" smtClean="0">
                <a:solidFill>
                  <a:srgbClr val="FF0000"/>
                </a:solidFill>
              </a:rPr>
              <a:t>CGS</a:t>
            </a:r>
            <a:r>
              <a:rPr lang="en-GB" sz="2000" b="0" dirty="0" smtClean="0">
                <a:solidFill>
                  <a:schemeClr val="tx1"/>
                </a:solidFill>
              </a:rPr>
              <a:t>.</a:t>
            </a:r>
          </a:p>
          <a:p>
            <a:endParaRPr lang="en-GB" sz="2000" b="0" dirty="0">
              <a:solidFill>
                <a:schemeClr val="tx1"/>
              </a:solidFill>
            </a:endParaRPr>
          </a:p>
          <a:p>
            <a:endParaRPr lang="en-GB" sz="2000" b="0" dirty="0" smtClean="0">
              <a:solidFill>
                <a:schemeClr val="tx1"/>
              </a:solidFill>
            </a:endParaRPr>
          </a:p>
          <a:p>
            <a:endParaRPr lang="en-GB" sz="2000" b="0" dirty="0">
              <a:solidFill>
                <a:schemeClr val="tx1"/>
              </a:solidFill>
            </a:endParaRPr>
          </a:p>
          <a:p>
            <a:endParaRPr lang="en-GB" sz="2000" b="0" dirty="0" smtClean="0">
              <a:solidFill>
                <a:schemeClr val="tx1"/>
              </a:solidFill>
            </a:endParaRPr>
          </a:p>
          <a:p>
            <a:r>
              <a:rPr lang="en-GB" sz="2000" b="0" dirty="0" smtClean="0">
                <a:solidFill>
                  <a:schemeClr val="tx1"/>
                </a:solidFill>
              </a:rPr>
              <a:t> </a:t>
            </a:r>
          </a:p>
          <a:p>
            <a:r>
              <a:rPr lang="en-GB" sz="2000" b="0" dirty="0" smtClean="0">
                <a:solidFill>
                  <a:schemeClr val="tx1"/>
                </a:solidFill>
              </a:rPr>
              <a:t>Il campo </a:t>
            </a:r>
            <a:r>
              <a:rPr lang="en-GB" sz="2000" b="0" dirty="0" err="1" smtClean="0">
                <a:solidFill>
                  <a:schemeClr val="tx1"/>
                </a:solidFill>
              </a:rPr>
              <a:t>magnetico</a:t>
            </a:r>
            <a:r>
              <a:rPr lang="en-GB" sz="2000" b="0" dirty="0" smtClean="0">
                <a:solidFill>
                  <a:schemeClr val="tx1"/>
                </a:solidFill>
              </a:rPr>
              <a:t> </a:t>
            </a:r>
            <a:r>
              <a:rPr lang="en-GB" sz="2000" b="0" dirty="0" err="1" smtClean="0">
                <a:solidFill>
                  <a:schemeClr val="tx1"/>
                </a:solidFill>
              </a:rPr>
              <a:t>terrestre</a:t>
            </a:r>
            <a:r>
              <a:rPr lang="en-GB" sz="2000" b="0" dirty="0" smtClean="0">
                <a:solidFill>
                  <a:schemeClr val="tx1"/>
                </a:solidFill>
              </a:rPr>
              <a:t> ha un </a:t>
            </a:r>
            <a:r>
              <a:rPr lang="en-GB" sz="2000" b="0" dirty="0" err="1" smtClean="0">
                <a:solidFill>
                  <a:schemeClr val="tx1"/>
                </a:solidFill>
              </a:rPr>
              <a:t>valore</a:t>
            </a:r>
            <a:r>
              <a:rPr lang="en-GB" sz="2000" b="0" dirty="0" smtClean="0">
                <a:solidFill>
                  <a:schemeClr val="tx1"/>
                </a:solidFill>
              </a:rPr>
              <a:t> di circa </a:t>
            </a:r>
            <a:r>
              <a:rPr lang="en-GB" sz="2000" b="0" dirty="0" smtClean="0">
                <a:solidFill>
                  <a:srgbClr val="0070C0"/>
                </a:solidFill>
              </a:rPr>
              <a:t>0.5 gauss </a:t>
            </a:r>
            <a:r>
              <a:rPr lang="en-GB" sz="2000" b="0" dirty="0" smtClean="0">
                <a:solidFill>
                  <a:schemeClr val="tx1"/>
                </a:solidFill>
              </a:rPr>
              <a:t>e </a:t>
            </a:r>
            <a:r>
              <a:rPr lang="en-GB" sz="2000" b="0" dirty="0" err="1" smtClean="0">
                <a:solidFill>
                  <a:schemeClr val="tx1"/>
                </a:solidFill>
              </a:rPr>
              <a:t>nelle</a:t>
            </a:r>
            <a:r>
              <a:rPr lang="en-GB" sz="2000" b="0" dirty="0" smtClean="0">
                <a:solidFill>
                  <a:schemeClr val="tx1"/>
                </a:solidFill>
              </a:rPr>
              <a:t> </a:t>
            </a:r>
            <a:r>
              <a:rPr lang="en-GB" sz="2000" b="0" dirty="0" err="1" smtClean="0">
                <a:solidFill>
                  <a:schemeClr val="tx1"/>
                </a:solidFill>
              </a:rPr>
              <a:t>prospezioni</a:t>
            </a:r>
            <a:r>
              <a:rPr lang="en-GB" sz="2000" b="0" dirty="0" smtClean="0">
                <a:solidFill>
                  <a:schemeClr val="tx1"/>
                </a:solidFill>
              </a:rPr>
              <a:t> </a:t>
            </a:r>
            <a:r>
              <a:rPr lang="en-GB" sz="2000" b="0" dirty="0" err="1" smtClean="0">
                <a:solidFill>
                  <a:schemeClr val="tx1"/>
                </a:solidFill>
              </a:rPr>
              <a:t>magnetiche</a:t>
            </a:r>
            <a:r>
              <a:rPr lang="en-GB" sz="2000" b="0" dirty="0" smtClean="0">
                <a:solidFill>
                  <a:schemeClr val="tx1"/>
                </a:solidFill>
              </a:rPr>
              <a:t> </a:t>
            </a:r>
            <a:r>
              <a:rPr lang="en-GB" sz="2000" b="0" dirty="0" err="1" smtClean="0">
                <a:solidFill>
                  <a:schemeClr val="tx1"/>
                </a:solidFill>
              </a:rPr>
              <a:t>si</a:t>
            </a:r>
            <a:r>
              <a:rPr lang="en-GB" sz="2000" b="0" dirty="0" smtClean="0">
                <a:solidFill>
                  <a:schemeClr val="tx1"/>
                </a:solidFill>
              </a:rPr>
              <a:t> </a:t>
            </a:r>
            <a:r>
              <a:rPr lang="en-GB" sz="2000" b="0" dirty="0" err="1" smtClean="0">
                <a:solidFill>
                  <a:schemeClr val="tx1"/>
                </a:solidFill>
              </a:rPr>
              <a:t>arriva</a:t>
            </a:r>
            <a:r>
              <a:rPr lang="en-GB" sz="2000" b="0" dirty="0" smtClean="0">
                <a:solidFill>
                  <a:schemeClr val="tx1"/>
                </a:solidFill>
              </a:rPr>
              <a:t> a </a:t>
            </a:r>
            <a:r>
              <a:rPr lang="en-GB" sz="2000" b="0" dirty="0" err="1" smtClean="0">
                <a:solidFill>
                  <a:schemeClr val="tx1"/>
                </a:solidFill>
              </a:rPr>
              <a:t>misurare</a:t>
            </a:r>
            <a:r>
              <a:rPr lang="en-GB" sz="2000" b="0" dirty="0" smtClean="0">
                <a:solidFill>
                  <a:schemeClr val="tx1"/>
                </a:solidFill>
              </a:rPr>
              <a:t> </a:t>
            </a:r>
            <a:r>
              <a:rPr lang="en-GB" sz="2000" b="0" dirty="0" err="1" smtClean="0">
                <a:solidFill>
                  <a:schemeClr val="tx1"/>
                </a:solidFill>
              </a:rPr>
              <a:t>variazioni</a:t>
            </a:r>
            <a:r>
              <a:rPr lang="en-GB" sz="2000" b="0" dirty="0" smtClean="0">
                <a:solidFill>
                  <a:schemeClr val="tx1"/>
                </a:solidFill>
              </a:rPr>
              <a:t> </a:t>
            </a:r>
            <a:r>
              <a:rPr lang="en-GB" sz="2000" b="0" dirty="0" err="1" smtClean="0">
                <a:solidFill>
                  <a:schemeClr val="tx1"/>
                </a:solidFill>
              </a:rPr>
              <a:t>dell’ordine</a:t>
            </a:r>
            <a:r>
              <a:rPr lang="en-GB" sz="2000" b="0" dirty="0" smtClean="0">
                <a:solidFill>
                  <a:schemeClr val="tx1"/>
                </a:solidFill>
              </a:rPr>
              <a:t> di </a:t>
            </a:r>
            <a:r>
              <a:rPr lang="en-GB" sz="2000" b="0" dirty="0" smtClean="0">
                <a:solidFill>
                  <a:srgbClr val="0070C0"/>
                </a:solidFill>
              </a:rPr>
              <a:t>1 </a:t>
            </a:r>
            <a:r>
              <a:rPr lang="en-GB" sz="2000" b="0" dirty="0" err="1" smtClean="0">
                <a:solidFill>
                  <a:srgbClr val="0070C0"/>
                </a:solidFill>
              </a:rPr>
              <a:t>nT</a:t>
            </a:r>
            <a:endParaRPr lang="it-IT" sz="2000" b="0" dirty="0">
              <a:solidFill>
                <a:srgbClr val="0070C0"/>
              </a:solidFill>
            </a:endParaRPr>
          </a:p>
        </p:txBody>
      </p:sp>
    </p:spTree>
    <p:extLst>
      <p:ext uri="{BB962C8B-B14F-4D97-AF65-F5344CB8AC3E}">
        <p14:creationId xmlns:p14="http://schemas.microsoft.com/office/powerpoint/2010/main" val="271285127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2" name="TextBox 7"/>
          <p:cNvSpPr txBox="1">
            <a:spLocks noChangeArrowheads="1"/>
          </p:cNvSpPr>
          <p:nvPr/>
        </p:nvSpPr>
        <p:spPr bwMode="auto">
          <a:xfrm>
            <a:off x="1835696" y="980728"/>
            <a:ext cx="38512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800"/>
              </a:spcBef>
              <a:buClr>
                <a:srgbClr val="000000"/>
              </a:buClr>
              <a:buSzPct val="100000"/>
              <a:buFont typeface="Times New Roman" panose="02020603050405020304" pitchFamily="18" charset="0"/>
              <a:defRPr sz="3200">
                <a:solidFill>
                  <a:srgbClr val="000000"/>
                </a:solidFill>
                <a:latin typeface="Times New Roman" panose="02020603050405020304" pitchFamily="18" charset="0"/>
                <a:ea typeface="DejaVu Sans" charset="0"/>
                <a:cs typeface="DejaVu Sans" charset="0"/>
              </a:defRPr>
            </a:lvl1pPr>
            <a:lvl2pPr>
              <a:spcBef>
                <a:spcPts val="700"/>
              </a:spcBef>
              <a:buClr>
                <a:srgbClr val="000000"/>
              </a:buClr>
              <a:buSzPct val="100000"/>
              <a:buFont typeface="Times New Roman" panose="02020603050405020304" pitchFamily="18" charset="0"/>
              <a:defRPr sz="2800">
                <a:solidFill>
                  <a:srgbClr val="000000"/>
                </a:solidFill>
                <a:latin typeface="Times New Roman" panose="02020603050405020304" pitchFamily="18" charset="0"/>
                <a:ea typeface="DejaVu Sans" charset="0"/>
                <a:cs typeface="DejaVu Sans" charset="0"/>
              </a:defRPr>
            </a:lvl2pPr>
            <a:lvl3pPr>
              <a:spcBef>
                <a:spcPts val="600"/>
              </a:spcBef>
              <a:buClr>
                <a:srgbClr val="000000"/>
              </a:buClr>
              <a:buSzPct val="100000"/>
              <a:buFont typeface="Times New Roman" panose="02020603050405020304" pitchFamily="18" charset="0"/>
              <a:defRPr sz="2400">
                <a:solidFill>
                  <a:srgbClr val="000000"/>
                </a:solidFill>
                <a:latin typeface="Times New Roman" panose="02020603050405020304" pitchFamily="18" charset="0"/>
                <a:ea typeface="DejaVu Sans" charset="0"/>
                <a:cs typeface="DejaVu Sans" charset="0"/>
              </a:defRPr>
            </a:lvl3pPr>
            <a:lvl4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4pPr>
            <a:lvl5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9pPr>
          </a:lstStyle>
          <a:p>
            <a:pPr eaLnBrk="1" hangingPunct="1">
              <a:spcBef>
                <a:spcPct val="0"/>
              </a:spcBef>
              <a:buClrTx/>
              <a:buSzTx/>
              <a:buFontTx/>
              <a:buNone/>
            </a:pPr>
            <a:r>
              <a:rPr lang="it-IT" altLang="it-IT" sz="2400" dirty="0">
                <a:solidFill>
                  <a:srgbClr val="FF0000"/>
                </a:solidFill>
                <a:latin typeface="Arial" panose="020B0604020202020204" pitchFamily="34" charset="0"/>
                <a:cs typeface="Arial" panose="020B0604020202020204" pitchFamily="34" charset="0"/>
              </a:rPr>
              <a:t>APPROSSIMAZIONE MAGNETICA</a:t>
            </a:r>
          </a:p>
        </p:txBody>
      </p:sp>
      <mc:AlternateContent xmlns:mc="http://schemas.openxmlformats.org/markup-compatibility/2006" xmlns:a14="http://schemas.microsoft.com/office/drawing/2010/main">
        <mc:Choice Requires="a14">
          <p:sp>
            <p:nvSpPr>
              <p:cNvPr id="2" name="TextBox 1"/>
              <p:cNvSpPr txBox="1"/>
              <p:nvPr/>
            </p:nvSpPr>
            <p:spPr>
              <a:xfrm>
                <a:off x="395536" y="1412776"/>
                <a:ext cx="8007204" cy="5169107"/>
              </a:xfrm>
              <a:prstGeom prst="rect">
                <a:avLst/>
              </a:prstGeom>
              <a:noFill/>
            </p:spPr>
            <p:txBody>
              <a:bodyPr wrap="square" rtlCol="0">
                <a:spAutoFit/>
              </a:bodyPr>
              <a:lstStyle/>
              <a:p>
                <a:r>
                  <a:rPr lang="en-GB" b="0" dirty="0" smtClean="0">
                    <a:solidFill>
                      <a:schemeClr val="tx1"/>
                    </a:solidFill>
                  </a:rPr>
                  <a:t>Essendo </a:t>
                </a:r>
                <a14:m>
                  <m:oMath xmlns:m="http://schemas.openxmlformats.org/officeDocument/2006/math">
                    <m:bar>
                      <m:barPr>
                        <m:ctrlPr>
                          <a:rPr lang="en-GB" b="0" i="1" smtClean="0">
                            <a:solidFill>
                              <a:srgbClr val="0070C0"/>
                            </a:solidFill>
                            <a:latin typeface="Cambria Math" panose="02040503050406030204" pitchFamily="18" charset="0"/>
                          </a:rPr>
                        </m:ctrlPr>
                      </m:barPr>
                      <m:e>
                        <m:r>
                          <a:rPr lang="en-GB" b="0" i="1" smtClean="0">
                            <a:solidFill>
                              <a:srgbClr val="0070C0"/>
                            </a:solidFill>
                            <a:latin typeface="Cambria Math" panose="02040503050406030204" pitchFamily="18" charset="0"/>
                          </a:rPr>
                          <m:t>𝐽</m:t>
                        </m:r>
                      </m:e>
                    </m:bar>
                    <m:r>
                      <a:rPr lang="en-GB" b="0" i="1" smtClean="0">
                        <a:solidFill>
                          <a:schemeClr val="tx1"/>
                        </a:solidFill>
                        <a:latin typeface="Cambria Math" panose="02040503050406030204" pitchFamily="18" charset="0"/>
                      </a:rPr>
                      <m:t> </m:t>
                    </m:r>
                  </m:oMath>
                </a14:m>
                <a:r>
                  <a:rPr lang="en-GB" b="0" dirty="0" smtClean="0">
                    <a:solidFill>
                      <a:schemeClr val="tx1"/>
                    </a:solidFill>
                  </a:rPr>
                  <a:t>e </a:t>
                </a:r>
                <a14:m>
                  <m:oMath xmlns:m="http://schemas.openxmlformats.org/officeDocument/2006/math">
                    <m:f>
                      <m:fPr>
                        <m:ctrlPr>
                          <a:rPr lang="en-GB" b="0" i="1" smtClean="0">
                            <a:solidFill>
                              <a:srgbClr val="0070C0"/>
                            </a:solidFill>
                            <a:latin typeface="Cambria Math" panose="02040503050406030204" pitchFamily="18" charset="0"/>
                          </a:rPr>
                        </m:ctrlPr>
                      </m:fPr>
                      <m:num>
                        <m:r>
                          <a:rPr lang="en-GB" b="0" i="1" smtClean="0">
                            <a:solidFill>
                              <a:srgbClr val="0070C0"/>
                            </a:solidFill>
                            <a:latin typeface="Cambria Math" panose="02040503050406030204" pitchFamily="18" charset="0"/>
                            <a:ea typeface="Cambria Math" panose="02040503050406030204" pitchFamily="18" charset="0"/>
                          </a:rPr>
                          <m:t>𝜕</m:t>
                        </m:r>
                        <m:bar>
                          <m:barPr>
                            <m:ctrlPr>
                              <a:rPr lang="en-GB" b="0" i="1" smtClean="0">
                                <a:solidFill>
                                  <a:srgbClr val="0070C0"/>
                                </a:solidFill>
                                <a:latin typeface="Cambria Math" panose="02040503050406030204" pitchFamily="18" charset="0"/>
                                <a:ea typeface="Cambria Math" panose="02040503050406030204" pitchFamily="18" charset="0"/>
                              </a:rPr>
                            </m:ctrlPr>
                          </m:barPr>
                          <m:e>
                            <m:r>
                              <a:rPr lang="en-GB" b="0" i="1" smtClean="0">
                                <a:solidFill>
                                  <a:srgbClr val="0070C0"/>
                                </a:solidFill>
                                <a:latin typeface="Cambria Math" panose="02040503050406030204" pitchFamily="18" charset="0"/>
                                <a:ea typeface="Cambria Math" panose="02040503050406030204" pitchFamily="18" charset="0"/>
                              </a:rPr>
                              <m:t>𝐷</m:t>
                            </m:r>
                          </m:e>
                        </m:bar>
                      </m:num>
                      <m:den>
                        <m:r>
                          <a:rPr lang="en-GB" b="0" i="1" smtClean="0">
                            <a:solidFill>
                              <a:srgbClr val="0070C0"/>
                            </a:solidFill>
                            <a:latin typeface="Cambria Math" panose="02040503050406030204" pitchFamily="18" charset="0"/>
                            <a:ea typeface="Cambria Math" panose="02040503050406030204" pitchFamily="18" charset="0"/>
                          </a:rPr>
                          <m:t>𝜕</m:t>
                        </m:r>
                        <m:bar>
                          <m:barPr>
                            <m:ctrlPr>
                              <a:rPr lang="en-GB" b="0" i="1" smtClean="0">
                                <a:solidFill>
                                  <a:srgbClr val="0070C0"/>
                                </a:solidFill>
                                <a:latin typeface="Cambria Math" panose="02040503050406030204" pitchFamily="18" charset="0"/>
                                <a:ea typeface="Cambria Math" panose="02040503050406030204" pitchFamily="18" charset="0"/>
                              </a:rPr>
                            </m:ctrlPr>
                          </m:barPr>
                          <m:e>
                            <m:r>
                              <a:rPr lang="en-GB" b="0" i="1" smtClean="0">
                                <a:solidFill>
                                  <a:srgbClr val="0070C0"/>
                                </a:solidFill>
                                <a:latin typeface="Cambria Math" panose="02040503050406030204" pitchFamily="18" charset="0"/>
                                <a:ea typeface="Cambria Math" panose="02040503050406030204" pitchFamily="18" charset="0"/>
                              </a:rPr>
                              <m:t>𝑡</m:t>
                            </m:r>
                          </m:e>
                        </m:bar>
                      </m:den>
                    </m:f>
                  </m:oMath>
                </a14:m>
                <a:r>
                  <a:rPr lang="en-GB" b="0" dirty="0" smtClean="0">
                    <a:solidFill>
                      <a:schemeClr val="tx1"/>
                    </a:solidFill>
                  </a:rPr>
                  <a:t> </a:t>
                </a:r>
                <a:r>
                  <a:rPr lang="en-GB" b="0" dirty="0" err="1" smtClean="0">
                    <a:solidFill>
                      <a:schemeClr val="tx1"/>
                    </a:solidFill>
                  </a:rPr>
                  <a:t>trascurabili</a:t>
                </a:r>
                <a:r>
                  <a:rPr lang="en-GB" b="0" dirty="0" smtClean="0">
                    <a:solidFill>
                      <a:schemeClr val="tx1"/>
                    </a:solidFill>
                  </a:rPr>
                  <a:t> per </a:t>
                </a:r>
                <a:r>
                  <a:rPr lang="en-GB" b="0" dirty="0" err="1" smtClean="0">
                    <a:solidFill>
                      <a:schemeClr val="tx1"/>
                    </a:solidFill>
                  </a:rPr>
                  <a:t>il</a:t>
                </a:r>
                <a:r>
                  <a:rPr lang="en-GB" b="0" dirty="0" smtClean="0">
                    <a:solidFill>
                      <a:schemeClr val="tx1"/>
                    </a:solidFill>
                  </a:rPr>
                  <a:t> campo </a:t>
                </a:r>
                <a:r>
                  <a:rPr lang="en-GB" b="0" dirty="0" err="1" smtClean="0">
                    <a:solidFill>
                      <a:schemeClr val="tx1"/>
                    </a:solidFill>
                  </a:rPr>
                  <a:t>magnetico</a:t>
                </a:r>
                <a:r>
                  <a:rPr lang="en-GB" b="0" dirty="0" smtClean="0">
                    <a:solidFill>
                      <a:schemeClr val="tx1"/>
                    </a:solidFill>
                  </a:rPr>
                  <a:t> </a:t>
                </a:r>
                <a:r>
                  <a:rPr lang="en-GB" b="0" dirty="0" err="1" smtClean="0">
                    <a:solidFill>
                      <a:schemeClr val="tx1"/>
                    </a:solidFill>
                  </a:rPr>
                  <a:t>terrestre</a:t>
                </a:r>
                <a:r>
                  <a:rPr lang="en-GB" b="0" dirty="0" smtClean="0">
                    <a:solidFill>
                      <a:schemeClr val="tx1"/>
                    </a:solidFill>
                  </a:rPr>
                  <a:t> (CMT), </a:t>
                </a:r>
                <a:r>
                  <a:rPr lang="en-GB" b="0" dirty="0" err="1" smtClean="0">
                    <a:solidFill>
                      <a:schemeClr val="tx1"/>
                    </a:solidFill>
                  </a:rPr>
                  <a:t>si</a:t>
                </a:r>
                <a:r>
                  <a:rPr lang="en-GB" b="0" dirty="0" smtClean="0">
                    <a:solidFill>
                      <a:schemeClr val="tx1"/>
                    </a:solidFill>
                  </a:rPr>
                  <a:t> </a:t>
                </a:r>
                <a:r>
                  <a:rPr lang="en-GB" b="0" dirty="0" err="1" smtClean="0">
                    <a:solidFill>
                      <a:schemeClr val="tx1"/>
                    </a:solidFill>
                  </a:rPr>
                  <a:t>può</a:t>
                </a:r>
                <a:r>
                  <a:rPr lang="en-GB" b="0" dirty="0" smtClean="0">
                    <a:solidFill>
                      <a:schemeClr val="tx1"/>
                    </a:solidFill>
                  </a:rPr>
                  <a:t> </a:t>
                </a:r>
                <a:r>
                  <a:rPr lang="en-GB" b="0" dirty="0" err="1" smtClean="0">
                    <a:solidFill>
                      <a:schemeClr val="tx1"/>
                    </a:solidFill>
                  </a:rPr>
                  <a:t>tentare</a:t>
                </a:r>
                <a:r>
                  <a:rPr lang="en-GB" b="0" dirty="0" smtClean="0">
                    <a:solidFill>
                      <a:schemeClr val="tx1"/>
                    </a:solidFill>
                  </a:rPr>
                  <a:t> di </a:t>
                </a:r>
                <a:r>
                  <a:rPr lang="en-GB" b="0" dirty="0" err="1" smtClean="0">
                    <a:solidFill>
                      <a:schemeClr val="tx1"/>
                    </a:solidFill>
                  </a:rPr>
                  <a:t>descrivere</a:t>
                </a:r>
                <a:r>
                  <a:rPr lang="en-GB" b="0" dirty="0" smtClean="0">
                    <a:solidFill>
                      <a:schemeClr val="tx1"/>
                    </a:solidFill>
                  </a:rPr>
                  <a:t> </a:t>
                </a:r>
                <a:r>
                  <a:rPr lang="en-GB" b="0" dirty="0" err="1" smtClean="0">
                    <a:solidFill>
                      <a:schemeClr val="tx1"/>
                    </a:solidFill>
                  </a:rPr>
                  <a:t>il</a:t>
                </a:r>
                <a:r>
                  <a:rPr lang="en-GB" b="0" dirty="0" smtClean="0">
                    <a:solidFill>
                      <a:schemeClr val="tx1"/>
                    </a:solidFill>
                  </a:rPr>
                  <a:t> campo </a:t>
                </a:r>
                <a:r>
                  <a:rPr lang="en-GB" b="0" dirty="0" err="1" smtClean="0">
                    <a:solidFill>
                      <a:schemeClr val="tx1"/>
                    </a:solidFill>
                  </a:rPr>
                  <a:t>magnetico</a:t>
                </a:r>
                <a:r>
                  <a:rPr lang="en-GB" b="0" dirty="0" smtClean="0">
                    <a:solidFill>
                      <a:schemeClr val="tx1"/>
                    </a:solidFill>
                  </a:rPr>
                  <a:t> in </a:t>
                </a:r>
                <a:r>
                  <a:rPr lang="en-GB" b="0" dirty="0" err="1" smtClean="0">
                    <a:solidFill>
                      <a:schemeClr val="tx1"/>
                    </a:solidFill>
                  </a:rPr>
                  <a:t>analogia</a:t>
                </a:r>
                <a:r>
                  <a:rPr lang="en-GB" b="0" dirty="0" smtClean="0">
                    <a:solidFill>
                      <a:schemeClr val="tx1"/>
                    </a:solidFill>
                  </a:rPr>
                  <a:t> con </a:t>
                </a:r>
                <a:r>
                  <a:rPr lang="en-GB" b="0" dirty="0" err="1" smtClean="0">
                    <a:solidFill>
                      <a:schemeClr val="tx1"/>
                    </a:solidFill>
                  </a:rPr>
                  <a:t>il</a:t>
                </a:r>
                <a:r>
                  <a:rPr lang="en-GB" b="0" dirty="0" smtClean="0">
                    <a:solidFill>
                      <a:schemeClr val="tx1"/>
                    </a:solidFill>
                  </a:rPr>
                  <a:t> campo </a:t>
                </a:r>
                <a:r>
                  <a:rPr lang="en-GB" b="0" dirty="0" err="1" smtClean="0">
                    <a:solidFill>
                      <a:schemeClr val="tx1"/>
                    </a:solidFill>
                  </a:rPr>
                  <a:t>elettrostatico</a:t>
                </a:r>
                <a:r>
                  <a:rPr lang="en-GB" b="0" dirty="0" smtClean="0">
                    <a:solidFill>
                      <a:schemeClr val="tx1"/>
                    </a:solidFill>
                  </a:rPr>
                  <a:t>:</a:t>
                </a:r>
              </a:p>
              <a:p>
                <a:endParaRPr lang="en-GB" b="0" dirty="0">
                  <a:solidFill>
                    <a:schemeClr val="tx1"/>
                  </a:solidFill>
                </a:endParaRPr>
              </a:p>
              <a:p>
                <a:r>
                  <a:rPr lang="en-GB" b="0" i="1" dirty="0" err="1" smtClean="0">
                    <a:solidFill>
                      <a:srgbClr val="0070C0"/>
                    </a:solidFill>
                  </a:rPr>
                  <a:t>Elettrostatica</a:t>
                </a:r>
                <a:r>
                  <a:rPr lang="en-GB" b="0" i="1" dirty="0" smtClean="0">
                    <a:solidFill>
                      <a:srgbClr val="0070C0"/>
                    </a:solidFill>
                  </a:rPr>
                  <a:t>:</a:t>
                </a:r>
                <a:r>
                  <a:rPr lang="en-GB" b="0" dirty="0" smtClean="0">
                    <a:solidFill>
                      <a:schemeClr val="tx1"/>
                    </a:solidFill>
                  </a:rPr>
                  <a:t>                                                </a:t>
                </a:r>
                <a:r>
                  <a:rPr lang="en-GB" b="0" i="1" dirty="0" err="1" smtClean="0">
                    <a:solidFill>
                      <a:srgbClr val="0070C0"/>
                    </a:solidFill>
                  </a:rPr>
                  <a:t>Magnetostatica</a:t>
                </a:r>
                <a:r>
                  <a:rPr lang="en-GB" b="0" i="1" dirty="0" smtClean="0">
                    <a:solidFill>
                      <a:srgbClr val="0070C0"/>
                    </a:solidFill>
                  </a:rPr>
                  <a:t>:</a:t>
                </a:r>
              </a:p>
              <a:p>
                <a:endParaRPr lang="en-GB" b="0" i="1" dirty="0">
                  <a:solidFill>
                    <a:srgbClr val="0070C0"/>
                  </a:solidFill>
                </a:endParaRPr>
              </a:p>
              <a:p>
                <a:pPr/>
                <a14:m>
                  <m:oMathPara xmlns:m="http://schemas.openxmlformats.org/officeDocument/2006/math">
                    <m:oMathParaPr>
                      <m:jc m:val="centerGroup"/>
                    </m:oMathParaPr>
                    <m:oMath xmlns:m="http://schemas.openxmlformats.org/officeDocument/2006/math">
                      <m:bar>
                        <m:barPr>
                          <m:ctrlPr>
                            <a:rPr lang="it-IT" b="0" i="1" smtClean="0">
                              <a:solidFill>
                                <a:srgbClr val="0070C0"/>
                              </a:solidFill>
                              <a:latin typeface="Cambria Math" panose="02040503050406030204" pitchFamily="18" charset="0"/>
                            </a:rPr>
                          </m:ctrlPr>
                        </m:barPr>
                        <m:e>
                          <m:r>
                            <a:rPr lang="it-IT" b="0" i="1">
                              <a:solidFill>
                                <a:srgbClr val="0070C0"/>
                              </a:solidFill>
                              <a:latin typeface="Cambria Math" panose="02040503050406030204" pitchFamily="18" charset="0"/>
                              <a:ea typeface="Cambria Math" panose="02040503050406030204" pitchFamily="18" charset="0"/>
                            </a:rPr>
                            <m:t>𝛻</m:t>
                          </m:r>
                          <m:r>
                            <m:rPr>
                              <m:nor/>
                            </m:rPr>
                            <a:rPr lang="it-IT" b="0" i="1" dirty="0">
                              <a:solidFill>
                                <a:srgbClr val="0070C0"/>
                              </a:solidFill>
                            </a:rPr>
                            <m:t> </m:t>
                          </m:r>
                        </m:e>
                      </m:bar>
                      <m:r>
                        <a:rPr lang="it-IT" b="0" i="1" smtClean="0">
                          <a:solidFill>
                            <a:srgbClr val="0070C0"/>
                          </a:solidFill>
                          <a:latin typeface="Cambria Math" panose="02040503050406030204" pitchFamily="18" charset="0"/>
                          <a:ea typeface="Cambria Math" panose="02040503050406030204" pitchFamily="18" charset="0"/>
                        </a:rPr>
                        <m:t>×</m:t>
                      </m:r>
                      <m:bar>
                        <m:barPr>
                          <m:ctrlPr>
                            <a:rPr lang="it-IT" b="0" i="1" smtClean="0">
                              <a:solidFill>
                                <a:srgbClr val="0070C0"/>
                              </a:solidFill>
                              <a:latin typeface="Cambria Math" panose="02040503050406030204" pitchFamily="18" charset="0"/>
                              <a:ea typeface="Cambria Math" panose="02040503050406030204" pitchFamily="18" charset="0"/>
                            </a:rPr>
                          </m:ctrlPr>
                        </m:barPr>
                        <m:e>
                          <m:r>
                            <a:rPr lang="en-GB" b="0" i="1" smtClean="0">
                              <a:solidFill>
                                <a:srgbClr val="0070C0"/>
                              </a:solidFill>
                              <a:latin typeface="Cambria Math" panose="02040503050406030204" pitchFamily="18" charset="0"/>
                              <a:ea typeface="Cambria Math" panose="02040503050406030204" pitchFamily="18" charset="0"/>
                            </a:rPr>
                            <m:t>𝐸</m:t>
                          </m:r>
                        </m:e>
                      </m:bar>
                      <m:r>
                        <a:rPr lang="en-GB" b="0" i="1" smtClean="0">
                          <a:solidFill>
                            <a:srgbClr val="0070C0"/>
                          </a:solidFill>
                          <a:latin typeface="Cambria Math" panose="02040503050406030204" pitchFamily="18" charset="0"/>
                          <a:ea typeface="Cambria Math" panose="02040503050406030204" pitchFamily="18" charset="0"/>
                        </a:rPr>
                        <m:t>=0                                                   </m:t>
                      </m:r>
                      <m:bar>
                        <m:barPr>
                          <m:ctrlPr>
                            <a:rPr lang="it-IT" b="0" i="1">
                              <a:solidFill>
                                <a:srgbClr val="0070C0"/>
                              </a:solidFill>
                              <a:latin typeface="Cambria Math" panose="02040503050406030204" pitchFamily="18" charset="0"/>
                            </a:rPr>
                          </m:ctrlPr>
                        </m:barPr>
                        <m:e>
                          <m:r>
                            <a:rPr lang="it-IT" b="0" i="1">
                              <a:solidFill>
                                <a:srgbClr val="0070C0"/>
                              </a:solidFill>
                              <a:latin typeface="Cambria Math" panose="02040503050406030204" pitchFamily="18" charset="0"/>
                              <a:ea typeface="Cambria Math" panose="02040503050406030204" pitchFamily="18" charset="0"/>
                            </a:rPr>
                            <m:t>𝛻</m:t>
                          </m:r>
                          <m:r>
                            <m:rPr>
                              <m:nor/>
                            </m:rPr>
                            <a:rPr lang="it-IT" b="0" i="1" dirty="0">
                              <a:solidFill>
                                <a:srgbClr val="0070C0"/>
                              </a:solidFill>
                            </a:rPr>
                            <m:t> </m:t>
                          </m:r>
                        </m:e>
                      </m:bar>
                      <m:r>
                        <a:rPr lang="it-IT" b="0" i="1">
                          <a:solidFill>
                            <a:srgbClr val="0070C0"/>
                          </a:solidFill>
                          <a:latin typeface="Cambria Math" panose="02040503050406030204" pitchFamily="18" charset="0"/>
                          <a:ea typeface="Cambria Math" panose="02040503050406030204" pitchFamily="18" charset="0"/>
                        </a:rPr>
                        <m:t>×</m:t>
                      </m:r>
                      <m:bar>
                        <m:barPr>
                          <m:ctrlPr>
                            <a:rPr lang="it-IT" b="0" i="1">
                              <a:solidFill>
                                <a:srgbClr val="0070C0"/>
                              </a:solidFill>
                              <a:latin typeface="Cambria Math" panose="02040503050406030204" pitchFamily="18" charset="0"/>
                              <a:ea typeface="Cambria Math" panose="02040503050406030204" pitchFamily="18" charset="0"/>
                            </a:rPr>
                          </m:ctrlPr>
                        </m:barPr>
                        <m:e>
                          <m:r>
                            <a:rPr lang="en-GB" b="0" i="1" smtClean="0">
                              <a:solidFill>
                                <a:srgbClr val="0070C0"/>
                              </a:solidFill>
                              <a:latin typeface="Cambria Math" panose="02040503050406030204" pitchFamily="18" charset="0"/>
                              <a:ea typeface="Cambria Math" panose="02040503050406030204" pitchFamily="18" charset="0"/>
                            </a:rPr>
                            <m:t>𝐻</m:t>
                          </m:r>
                        </m:e>
                      </m:bar>
                      <m:r>
                        <a:rPr lang="en-GB" b="0" i="1">
                          <a:solidFill>
                            <a:srgbClr val="0070C0"/>
                          </a:solidFill>
                          <a:latin typeface="Cambria Math" panose="02040503050406030204" pitchFamily="18" charset="0"/>
                          <a:ea typeface="Cambria Math" panose="02040503050406030204" pitchFamily="18" charset="0"/>
                        </a:rPr>
                        <m:t>=0</m:t>
                      </m:r>
                    </m:oMath>
                  </m:oMathPara>
                </a14:m>
                <a:endParaRPr lang="it-IT" b="0" i="1" dirty="0" smtClean="0">
                  <a:solidFill>
                    <a:srgbClr val="0070C0"/>
                  </a:solidFill>
                </a:endParaRPr>
              </a:p>
              <a:p>
                <a:endParaRPr lang="it-IT" b="0" i="1" dirty="0" smtClean="0">
                  <a:solidFill>
                    <a:srgbClr val="0070C0"/>
                  </a:solidFill>
                </a:endParaRPr>
              </a:p>
              <a:p>
                <a:pPr/>
                <a14:m>
                  <m:oMathPara xmlns:m="http://schemas.openxmlformats.org/officeDocument/2006/math">
                    <m:oMathParaPr>
                      <m:jc m:val="centerGroup"/>
                    </m:oMathParaPr>
                    <m:oMath xmlns:m="http://schemas.openxmlformats.org/officeDocument/2006/math">
                      <m:bar>
                        <m:barPr>
                          <m:ctrlPr>
                            <a:rPr lang="it-IT" b="0" i="1">
                              <a:solidFill>
                                <a:srgbClr val="0070C0"/>
                              </a:solidFill>
                              <a:latin typeface="Cambria Math" panose="02040503050406030204" pitchFamily="18" charset="0"/>
                            </a:rPr>
                          </m:ctrlPr>
                        </m:barPr>
                        <m:e>
                          <m:r>
                            <a:rPr lang="it-IT" b="0" i="1">
                              <a:solidFill>
                                <a:srgbClr val="0070C0"/>
                              </a:solidFill>
                              <a:latin typeface="Cambria Math" panose="02040503050406030204" pitchFamily="18" charset="0"/>
                              <a:ea typeface="Cambria Math" panose="02040503050406030204" pitchFamily="18" charset="0"/>
                            </a:rPr>
                            <m:t>𝛻</m:t>
                          </m:r>
                          <m:r>
                            <m:rPr>
                              <m:nor/>
                            </m:rPr>
                            <a:rPr lang="it-IT" b="0" i="1" dirty="0">
                              <a:solidFill>
                                <a:srgbClr val="0070C0"/>
                              </a:solidFill>
                            </a:rPr>
                            <m:t> </m:t>
                          </m:r>
                        </m:e>
                      </m:bar>
                      <m:r>
                        <a:rPr lang="en-GB" b="0" i="1">
                          <a:solidFill>
                            <a:srgbClr val="0070C0"/>
                          </a:solidFill>
                          <a:latin typeface="Cambria Math" panose="02040503050406030204" pitchFamily="18" charset="0"/>
                          <a:ea typeface="Cambria Math" panose="02040503050406030204" pitchFamily="18" charset="0"/>
                        </a:rPr>
                        <m:t>∙</m:t>
                      </m:r>
                      <m:bar>
                        <m:barPr>
                          <m:ctrlPr>
                            <a:rPr lang="it-IT" b="0" i="1">
                              <a:solidFill>
                                <a:srgbClr val="0070C0"/>
                              </a:solidFill>
                              <a:latin typeface="Cambria Math" panose="02040503050406030204" pitchFamily="18" charset="0"/>
                              <a:ea typeface="Cambria Math" panose="02040503050406030204" pitchFamily="18" charset="0"/>
                            </a:rPr>
                          </m:ctrlPr>
                        </m:barPr>
                        <m:e>
                          <m:r>
                            <a:rPr lang="en-GB" b="0" i="1" smtClean="0">
                              <a:solidFill>
                                <a:srgbClr val="0070C0"/>
                              </a:solidFill>
                              <a:latin typeface="Cambria Math" panose="02040503050406030204" pitchFamily="18" charset="0"/>
                              <a:ea typeface="Cambria Math" panose="02040503050406030204" pitchFamily="18" charset="0"/>
                            </a:rPr>
                            <m:t>𝐷</m:t>
                          </m:r>
                        </m:e>
                      </m:bar>
                      <m:r>
                        <a:rPr lang="en-GB" b="0" i="1">
                          <a:solidFill>
                            <a:srgbClr val="0070C0"/>
                          </a:solidFill>
                          <a:latin typeface="Cambria Math" panose="02040503050406030204" pitchFamily="18" charset="0"/>
                          <a:ea typeface="Cambria Math" panose="02040503050406030204" pitchFamily="18" charset="0"/>
                        </a:rPr>
                        <m:t>=</m:t>
                      </m:r>
                      <m:r>
                        <a:rPr lang="en-GB" b="0" i="1" smtClean="0">
                          <a:solidFill>
                            <a:srgbClr val="0070C0"/>
                          </a:solidFill>
                          <a:latin typeface="Cambria Math" panose="02040503050406030204" pitchFamily="18" charset="0"/>
                          <a:ea typeface="Cambria Math" panose="02040503050406030204" pitchFamily="18" charset="0"/>
                        </a:rPr>
                        <m:t>4</m:t>
                      </m:r>
                      <m:r>
                        <a:rPr lang="en-GB" b="0" i="1">
                          <a:solidFill>
                            <a:srgbClr val="0070C0"/>
                          </a:solidFill>
                          <a:latin typeface="Cambria Math" panose="02040503050406030204" pitchFamily="18" charset="0"/>
                          <a:ea typeface="Cambria Math" panose="02040503050406030204" pitchFamily="18" charset="0"/>
                        </a:rPr>
                        <m:t>𝜋</m:t>
                      </m:r>
                      <m:r>
                        <a:rPr lang="en-GB" b="0" i="1" smtClean="0">
                          <a:solidFill>
                            <a:srgbClr val="0070C0"/>
                          </a:solidFill>
                          <a:latin typeface="Cambria Math" panose="02040503050406030204" pitchFamily="18" charset="0"/>
                          <a:ea typeface="Cambria Math" panose="02040503050406030204" pitchFamily="18" charset="0"/>
                        </a:rPr>
                        <m:t>𝑞</m:t>
                      </m:r>
                      <m:r>
                        <a:rPr lang="en-GB" b="0" i="1">
                          <a:solidFill>
                            <a:srgbClr val="0070C0"/>
                          </a:solidFill>
                          <a:latin typeface="Cambria Math" panose="02040503050406030204" pitchFamily="18" charset="0"/>
                          <a:ea typeface="Cambria Math" panose="02040503050406030204" pitchFamily="18" charset="0"/>
                        </a:rPr>
                        <m:t>                                            </m:t>
                      </m:r>
                      <m:bar>
                        <m:barPr>
                          <m:ctrlPr>
                            <a:rPr lang="it-IT" b="0" i="1" smtClean="0">
                              <a:solidFill>
                                <a:srgbClr val="0070C0"/>
                              </a:solidFill>
                              <a:latin typeface="Cambria Math" panose="02040503050406030204" pitchFamily="18" charset="0"/>
                            </a:rPr>
                          </m:ctrlPr>
                        </m:barPr>
                        <m:e>
                          <m:r>
                            <a:rPr lang="it-IT" b="0" i="1">
                              <a:solidFill>
                                <a:srgbClr val="0070C0"/>
                              </a:solidFill>
                              <a:latin typeface="Cambria Math" panose="02040503050406030204" pitchFamily="18" charset="0"/>
                              <a:ea typeface="Cambria Math" panose="02040503050406030204" pitchFamily="18" charset="0"/>
                            </a:rPr>
                            <m:t>𝛻</m:t>
                          </m:r>
                          <m:r>
                            <a:rPr lang="en-GB" b="0" i="1">
                              <a:solidFill>
                                <a:srgbClr val="0070C0"/>
                              </a:solidFill>
                              <a:latin typeface="Cambria Math" panose="02040503050406030204" pitchFamily="18" charset="0"/>
                              <a:ea typeface="Cambria Math" panose="02040503050406030204" pitchFamily="18" charset="0"/>
                            </a:rPr>
                            <m:t>∙</m:t>
                          </m:r>
                        </m:e>
                      </m:bar>
                      <m:bar>
                        <m:barPr>
                          <m:ctrlPr>
                            <a:rPr lang="it-IT" b="0" i="1">
                              <a:solidFill>
                                <a:srgbClr val="0070C0"/>
                              </a:solidFill>
                              <a:latin typeface="Cambria Math" panose="02040503050406030204" pitchFamily="18" charset="0"/>
                              <a:ea typeface="Cambria Math" panose="02040503050406030204" pitchFamily="18" charset="0"/>
                            </a:rPr>
                          </m:ctrlPr>
                        </m:barPr>
                        <m:e>
                          <m:r>
                            <a:rPr lang="en-GB" b="0" i="1" smtClean="0">
                              <a:solidFill>
                                <a:srgbClr val="0070C0"/>
                              </a:solidFill>
                              <a:latin typeface="Cambria Math" panose="02040503050406030204" pitchFamily="18" charset="0"/>
                              <a:ea typeface="Cambria Math" panose="02040503050406030204" pitchFamily="18" charset="0"/>
                            </a:rPr>
                            <m:t>𝐵</m:t>
                          </m:r>
                        </m:e>
                      </m:bar>
                      <m:r>
                        <a:rPr lang="en-GB" b="0" i="1">
                          <a:solidFill>
                            <a:srgbClr val="0070C0"/>
                          </a:solidFill>
                          <a:latin typeface="Cambria Math" panose="02040503050406030204" pitchFamily="18" charset="0"/>
                          <a:ea typeface="Cambria Math" panose="02040503050406030204" pitchFamily="18" charset="0"/>
                        </a:rPr>
                        <m:t>=0</m:t>
                      </m:r>
                    </m:oMath>
                  </m:oMathPara>
                </a14:m>
                <a:endParaRPr lang="it-IT" b="0" i="1" dirty="0" smtClean="0">
                  <a:solidFill>
                    <a:srgbClr val="0070C0"/>
                  </a:solidFill>
                </a:endParaRPr>
              </a:p>
              <a:p>
                <a:endParaRPr lang="it-IT" b="0" i="1" dirty="0">
                  <a:solidFill>
                    <a:srgbClr val="0070C0"/>
                  </a:solidFill>
                </a:endParaRPr>
              </a:p>
              <a:p>
                <a:r>
                  <a:rPr lang="en-GB" b="0" dirty="0" smtClean="0">
                    <a:solidFill>
                      <a:schemeClr val="tx1"/>
                    </a:solidFill>
                  </a:rPr>
                  <a:t>Il </a:t>
                </a:r>
                <a:r>
                  <a:rPr lang="en-GB" b="0" dirty="0" err="1" smtClean="0">
                    <a:solidFill>
                      <a:schemeClr val="tx1"/>
                    </a:solidFill>
                  </a:rPr>
                  <a:t>fatto</a:t>
                </a:r>
                <a:r>
                  <a:rPr lang="en-GB" b="0" dirty="0" smtClean="0">
                    <a:solidFill>
                      <a:schemeClr val="tx1"/>
                    </a:solidFill>
                  </a:rPr>
                  <a:t> </a:t>
                </a:r>
                <a:r>
                  <a:rPr lang="en-GB" b="0" dirty="0" err="1" smtClean="0">
                    <a:solidFill>
                      <a:schemeClr val="tx1"/>
                    </a:solidFill>
                  </a:rPr>
                  <a:t>che</a:t>
                </a:r>
                <a:r>
                  <a:rPr lang="en-GB" b="0" dirty="0" smtClean="0">
                    <a:solidFill>
                      <a:schemeClr val="tx1"/>
                    </a:solidFill>
                  </a:rPr>
                  <a:t> non </a:t>
                </a:r>
                <a:r>
                  <a:rPr lang="en-GB" b="0" dirty="0" err="1" smtClean="0">
                    <a:solidFill>
                      <a:schemeClr val="tx1"/>
                    </a:solidFill>
                  </a:rPr>
                  <a:t>esistono</a:t>
                </a:r>
                <a:r>
                  <a:rPr lang="en-GB" b="0" dirty="0" smtClean="0">
                    <a:solidFill>
                      <a:schemeClr val="tx1"/>
                    </a:solidFill>
                  </a:rPr>
                  <a:t> </a:t>
                </a:r>
                <a:r>
                  <a:rPr lang="en-GB" b="0" dirty="0" err="1" smtClean="0">
                    <a:solidFill>
                      <a:schemeClr val="tx1"/>
                    </a:solidFill>
                  </a:rPr>
                  <a:t>cariche</a:t>
                </a:r>
                <a:r>
                  <a:rPr lang="en-GB" b="0" dirty="0" smtClean="0">
                    <a:solidFill>
                      <a:schemeClr val="tx1"/>
                    </a:solidFill>
                  </a:rPr>
                  <a:t>  </a:t>
                </a:r>
                <a:r>
                  <a:rPr lang="en-GB" b="0" dirty="0" err="1" smtClean="0">
                    <a:solidFill>
                      <a:schemeClr val="tx1"/>
                    </a:solidFill>
                  </a:rPr>
                  <a:t>magnetiche</a:t>
                </a:r>
                <a:r>
                  <a:rPr lang="en-GB" b="0" dirty="0" smtClean="0">
                    <a:solidFill>
                      <a:schemeClr val="tx1"/>
                    </a:solidFill>
                  </a:rPr>
                  <a:t> </a:t>
                </a:r>
                <a:r>
                  <a:rPr lang="en-GB" b="0" dirty="0" err="1" smtClean="0">
                    <a:solidFill>
                      <a:schemeClr val="tx1"/>
                    </a:solidFill>
                  </a:rPr>
                  <a:t>si</a:t>
                </a:r>
                <a:r>
                  <a:rPr lang="en-GB" b="0" dirty="0" smtClean="0">
                    <a:solidFill>
                      <a:schemeClr val="tx1"/>
                    </a:solidFill>
                  </a:rPr>
                  <a:t> </a:t>
                </a:r>
                <a:r>
                  <a:rPr lang="en-GB" b="0" dirty="0" err="1" smtClean="0">
                    <a:solidFill>
                      <a:schemeClr val="tx1"/>
                    </a:solidFill>
                  </a:rPr>
                  <a:t>ovvia</a:t>
                </a:r>
                <a:r>
                  <a:rPr lang="en-GB" b="0" dirty="0" smtClean="0">
                    <a:solidFill>
                      <a:schemeClr val="tx1"/>
                    </a:solidFill>
                  </a:rPr>
                  <a:t> </a:t>
                </a:r>
                <a:r>
                  <a:rPr lang="en-GB" b="0" dirty="0" err="1" smtClean="0">
                    <a:solidFill>
                      <a:schemeClr val="tx1"/>
                    </a:solidFill>
                  </a:rPr>
                  <a:t>pensando</a:t>
                </a:r>
                <a:r>
                  <a:rPr lang="en-GB" b="0" dirty="0" smtClean="0">
                    <a:solidFill>
                      <a:schemeClr val="tx1"/>
                    </a:solidFill>
                  </a:rPr>
                  <a:t> a due barre </a:t>
                </a:r>
                <a:r>
                  <a:rPr lang="en-GB" b="0" dirty="0" err="1" smtClean="0">
                    <a:solidFill>
                      <a:schemeClr val="tx1"/>
                    </a:solidFill>
                  </a:rPr>
                  <a:t>magnetiche</a:t>
                </a:r>
                <a:r>
                  <a:rPr lang="en-GB" b="0" dirty="0" smtClean="0">
                    <a:solidFill>
                      <a:schemeClr val="tx1"/>
                    </a:solidFill>
                  </a:rPr>
                  <a:t> (due </a:t>
                </a:r>
                <a:r>
                  <a:rPr lang="en-GB" b="0" dirty="0" err="1" smtClean="0">
                    <a:solidFill>
                      <a:schemeClr val="tx1"/>
                    </a:solidFill>
                  </a:rPr>
                  <a:t>dipoli</a:t>
                </a:r>
                <a:r>
                  <a:rPr lang="en-GB" b="0" dirty="0" smtClean="0">
                    <a:solidFill>
                      <a:schemeClr val="tx1"/>
                    </a:solidFill>
                  </a:rPr>
                  <a:t>) </a:t>
                </a:r>
                <a:r>
                  <a:rPr lang="en-GB" b="0" dirty="0" err="1" smtClean="0">
                    <a:solidFill>
                      <a:schemeClr val="tx1"/>
                    </a:solidFill>
                  </a:rPr>
                  <a:t>molto</a:t>
                </a:r>
                <a:r>
                  <a:rPr lang="en-GB" b="0" dirty="0" smtClean="0">
                    <a:solidFill>
                      <a:schemeClr val="tx1"/>
                    </a:solidFill>
                  </a:rPr>
                  <a:t> </a:t>
                </a:r>
                <a:r>
                  <a:rPr lang="en-GB" b="0" dirty="0" err="1" smtClean="0">
                    <a:solidFill>
                      <a:schemeClr val="tx1"/>
                    </a:solidFill>
                  </a:rPr>
                  <a:t>lunghe</a:t>
                </a:r>
                <a:r>
                  <a:rPr lang="en-GB" b="0" dirty="0" smtClean="0">
                    <a:solidFill>
                      <a:schemeClr val="tx1"/>
                    </a:solidFill>
                  </a:rPr>
                  <a:t>, </a:t>
                </a:r>
                <a:r>
                  <a:rPr lang="en-GB" b="0" dirty="0" err="1" smtClean="0">
                    <a:solidFill>
                      <a:schemeClr val="tx1"/>
                    </a:solidFill>
                  </a:rPr>
                  <a:t>che</a:t>
                </a:r>
                <a:r>
                  <a:rPr lang="en-GB" b="0" dirty="0" smtClean="0">
                    <a:solidFill>
                      <a:schemeClr val="tx1"/>
                    </a:solidFill>
                  </a:rPr>
                  <a:t> </a:t>
                </a:r>
                <a:r>
                  <a:rPr lang="en-GB" b="0" dirty="0" err="1" smtClean="0">
                    <a:solidFill>
                      <a:schemeClr val="tx1"/>
                    </a:solidFill>
                  </a:rPr>
                  <a:t>abbiano</a:t>
                </a:r>
                <a:r>
                  <a:rPr lang="en-GB" b="0" dirty="0" smtClean="0">
                    <a:solidFill>
                      <a:schemeClr val="tx1"/>
                    </a:solidFill>
                  </a:rPr>
                  <a:t> I due </a:t>
                </a:r>
                <a:r>
                  <a:rPr lang="en-GB" b="0" dirty="0" err="1" smtClean="0">
                    <a:solidFill>
                      <a:schemeClr val="tx1"/>
                    </a:solidFill>
                  </a:rPr>
                  <a:t>poli</a:t>
                </a:r>
                <a:r>
                  <a:rPr lang="en-GB" b="0" dirty="0" smtClean="0">
                    <a:solidFill>
                      <a:schemeClr val="tx1"/>
                    </a:solidFill>
                  </a:rPr>
                  <a:t> </a:t>
                </a:r>
                <a:r>
                  <a:rPr lang="en-GB" b="0" dirty="0" err="1" smtClean="0">
                    <a:solidFill>
                      <a:schemeClr val="tx1"/>
                    </a:solidFill>
                  </a:rPr>
                  <a:t>lontanissimi</a:t>
                </a:r>
                <a:r>
                  <a:rPr lang="en-GB" b="0" dirty="0" smtClean="0">
                    <a:solidFill>
                      <a:schemeClr val="tx1"/>
                    </a:solidFill>
                  </a:rPr>
                  <a:t> (</a:t>
                </a:r>
                <a:r>
                  <a:rPr lang="en-GB" b="0" dirty="0" err="1" smtClean="0">
                    <a:solidFill>
                      <a:schemeClr val="tx1"/>
                    </a:solidFill>
                  </a:rPr>
                  <a:t>trattabili</a:t>
                </a:r>
                <a:r>
                  <a:rPr lang="en-GB" b="0" dirty="0" smtClean="0">
                    <a:solidFill>
                      <a:schemeClr val="tx1"/>
                    </a:solidFill>
                  </a:rPr>
                  <a:t>, </a:t>
                </a:r>
                <a:r>
                  <a:rPr lang="en-GB" b="0" dirty="0" err="1" smtClean="0">
                    <a:solidFill>
                      <a:schemeClr val="tx1"/>
                    </a:solidFill>
                  </a:rPr>
                  <a:t>quindi</a:t>
                </a:r>
                <a:r>
                  <a:rPr lang="en-GB" b="0" dirty="0" smtClean="0">
                    <a:solidFill>
                      <a:schemeClr val="tx1"/>
                    </a:solidFill>
                  </a:rPr>
                  <a:t>, come “</a:t>
                </a:r>
                <a:r>
                  <a:rPr lang="en-GB" b="0" dirty="0" err="1" smtClean="0">
                    <a:solidFill>
                      <a:schemeClr val="tx1"/>
                    </a:solidFill>
                  </a:rPr>
                  <a:t>poli</a:t>
                </a:r>
                <a:r>
                  <a:rPr lang="en-GB" b="0" dirty="0" smtClean="0">
                    <a:solidFill>
                      <a:schemeClr val="tx1"/>
                    </a:solidFill>
                  </a:rPr>
                  <a:t> </a:t>
                </a:r>
                <a:r>
                  <a:rPr lang="en-GB" b="0" dirty="0" err="1" smtClean="0">
                    <a:solidFill>
                      <a:schemeClr val="tx1"/>
                    </a:solidFill>
                  </a:rPr>
                  <a:t>magnetici</a:t>
                </a:r>
                <a:r>
                  <a:rPr lang="en-GB" b="0" dirty="0" smtClean="0">
                    <a:solidFill>
                      <a:schemeClr val="tx1"/>
                    </a:solidFill>
                  </a:rPr>
                  <a:t>”).</a:t>
                </a:r>
                <a:endParaRPr lang="en-GB" b="0" i="1" dirty="0">
                  <a:solidFill>
                    <a:srgbClr val="0070C0"/>
                  </a:solidFill>
                </a:endParaRPr>
              </a:p>
            </p:txBody>
          </p:sp>
        </mc:Choice>
        <mc:Fallback xmlns="">
          <p:sp>
            <p:nvSpPr>
              <p:cNvPr id="2" name="TextBox 1"/>
              <p:cNvSpPr txBox="1">
                <a:spLocks noRot="1" noChangeAspect="1" noMove="1" noResize="1" noEditPoints="1" noAdjustHandles="1" noChangeArrowheads="1" noChangeShapeType="1" noTextEdit="1"/>
              </p:cNvSpPr>
              <p:nvPr/>
            </p:nvSpPr>
            <p:spPr>
              <a:xfrm>
                <a:off x="395536" y="1412776"/>
                <a:ext cx="8007204" cy="5169107"/>
              </a:xfrm>
              <a:prstGeom prst="rect">
                <a:avLst/>
              </a:prstGeom>
              <a:blipFill rotWithShape="0">
                <a:blip r:embed="rId3"/>
                <a:stretch>
                  <a:fillRect l="-1219" r="-2056" b="-1769"/>
                </a:stretch>
              </a:blipFill>
            </p:spPr>
            <p:txBody>
              <a:bodyPr/>
              <a:lstStyle/>
              <a:p>
                <a:r>
                  <a:rPr lang="it-IT">
                    <a:noFill/>
                  </a:rPr>
                  <a:t> </a:t>
                </a:r>
              </a:p>
            </p:txBody>
          </p:sp>
        </mc:Fallback>
      </mc:AlternateContent>
    </p:spTree>
    <p:extLst>
      <p:ext uri="{BB962C8B-B14F-4D97-AF65-F5344CB8AC3E}">
        <p14:creationId xmlns:p14="http://schemas.microsoft.com/office/powerpoint/2010/main" val="355681356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TextBox 1"/>
              <p:cNvSpPr txBox="1"/>
              <p:nvPr/>
            </p:nvSpPr>
            <p:spPr>
              <a:xfrm>
                <a:off x="395536" y="1268760"/>
                <a:ext cx="8208912" cy="4256550"/>
              </a:xfrm>
              <a:prstGeom prst="rect">
                <a:avLst/>
              </a:prstGeom>
              <a:noFill/>
            </p:spPr>
            <p:txBody>
              <a:bodyPr wrap="square" rtlCol="0">
                <a:spAutoFit/>
              </a:bodyPr>
              <a:lstStyle/>
              <a:p>
                <a:pPr algn="ctr"/>
                <a:r>
                  <a:rPr lang="it-IT" sz="1800" cap="all" dirty="0">
                    <a:solidFill>
                      <a:srgbClr val="FF0000"/>
                    </a:solidFill>
                  </a:rPr>
                  <a:t>legge di Coulomb </a:t>
                </a:r>
                <a:endParaRPr lang="it-IT" sz="1800" cap="all" dirty="0" smtClean="0">
                  <a:solidFill>
                    <a:srgbClr val="FF0000"/>
                  </a:solidFill>
                </a:endParaRPr>
              </a:p>
              <a:p>
                <a:pPr algn="just"/>
                <a:endParaRPr lang="en-US" sz="1800" b="0" dirty="0" smtClean="0">
                  <a:solidFill>
                    <a:schemeClr val="tx1"/>
                  </a:solidFill>
                </a:endParaRPr>
              </a:p>
              <a:p>
                <a:pPr algn="just"/>
                <a:endParaRPr lang="en-US" sz="1800" b="0" dirty="0">
                  <a:solidFill>
                    <a:schemeClr val="tx1"/>
                  </a:solidFill>
                </a:endParaRPr>
              </a:p>
              <a:p>
                <a:pPr algn="just"/>
                <a:endParaRPr lang="it-IT" sz="1800" b="0" dirty="0">
                  <a:solidFill>
                    <a:schemeClr val="tx1"/>
                  </a:solidFill>
                </a:endParaRPr>
              </a:p>
              <a:p>
                <a:pPr algn="just"/>
                <a:r>
                  <a:rPr lang="it-IT" sz="1800" b="0" dirty="0" smtClean="0">
                    <a:solidFill>
                      <a:schemeClr val="tx1"/>
                    </a:solidFill>
                  </a:rPr>
                  <a:t>Nel </a:t>
                </a:r>
                <a:r>
                  <a:rPr lang="it-IT" sz="1800" b="0" dirty="0" smtClean="0">
                    <a:solidFill>
                      <a:schemeClr val="tx1"/>
                    </a:solidFill>
                  </a:rPr>
                  <a:t>1785 </a:t>
                </a:r>
                <a:r>
                  <a:rPr lang="it-IT" sz="1800" dirty="0" smtClean="0">
                    <a:solidFill>
                      <a:schemeClr val="tx1"/>
                    </a:solidFill>
                  </a:rPr>
                  <a:t>Coulomb</a:t>
                </a:r>
                <a:r>
                  <a:rPr lang="it-IT" sz="1800" b="0" dirty="0" smtClean="0">
                    <a:solidFill>
                      <a:schemeClr val="tx1"/>
                    </a:solidFill>
                  </a:rPr>
                  <a:t> dedusse sperimentalmente una legge, nota come legge di Coulomb, secondo la quale la forza </a:t>
                </a:r>
                <a:r>
                  <a:rPr lang="it-IT" sz="1800" b="0" i="1" dirty="0" smtClean="0">
                    <a:solidFill>
                      <a:srgbClr val="0070C0"/>
                    </a:solidFill>
                  </a:rPr>
                  <a:t>F</a:t>
                </a:r>
                <a:r>
                  <a:rPr lang="it-IT" sz="1800" b="0" dirty="0" smtClean="0">
                    <a:solidFill>
                      <a:schemeClr val="tx1"/>
                    </a:solidFill>
                  </a:rPr>
                  <a:t> che si esercita tra due cariche elettriche puntiformi </a:t>
                </a:r>
                <a:r>
                  <a:rPr lang="it-IT" sz="1800" b="0" i="1" dirty="0" smtClean="0">
                    <a:solidFill>
                      <a:srgbClr val="0070C0"/>
                    </a:solidFill>
                  </a:rPr>
                  <a:t>q</a:t>
                </a:r>
                <a:r>
                  <a:rPr lang="it-IT" sz="1800" b="0" dirty="0" smtClean="0">
                    <a:solidFill>
                      <a:srgbClr val="0070C0"/>
                    </a:solidFill>
                  </a:rPr>
                  <a:t>1</a:t>
                </a:r>
                <a:r>
                  <a:rPr lang="it-IT" sz="1800" b="0" dirty="0" smtClean="0">
                    <a:solidFill>
                      <a:schemeClr val="tx1"/>
                    </a:solidFill>
                  </a:rPr>
                  <a:t> e </a:t>
                </a:r>
                <a:r>
                  <a:rPr lang="it-IT" sz="1800" b="0" i="1" dirty="0" smtClean="0">
                    <a:solidFill>
                      <a:srgbClr val="0070C0"/>
                    </a:solidFill>
                  </a:rPr>
                  <a:t>q</a:t>
                </a:r>
                <a:r>
                  <a:rPr lang="it-IT" sz="1800" b="0" dirty="0" smtClean="0">
                    <a:solidFill>
                      <a:srgbClr val="0070C0"/>
                    </a:solidFill>
                  </a:rPr>
                  <a:t>2</a:t>
                </a:r>
                <a:r>
                  <a:rPr lang="it-IT" sz="1800" b="0" dirty="0" smtClean="0">
                    <a:solidFill>
                      <a:schemeClr val="tx1"/>
                    </a:solidFill>
                  </a:rPr>
                  <a:t>, poste nel vuoto a distanza </a:t>
                </a:r>
                <a:r>
                  <a:rPr lang="it-IT" sz="1800" b="0" i="1" dirty="0" smtClean="0">
                    <a:solidFill>
                      <a:srgbClr val="0070C0"/>
                    </a:solidFill>
                  </a:rPr>
                  <a:t>r</a:t>
                </a:r>
                <a:r>
                  <a:rPr lang="it-IT" sz="1800" b="0" dirty="0" smtClean="0">
                    <a:solidFill>
                      <a:schemeClr val="tx1"/>
                    </a:solidFill>
                  </a:rPr>
                  <a:t> l'una dall'altra, è direttamente proporzionale al prodotto delle due cariche e inversamente proporzionale al quadrato della loro distanza:</a:t>
                </a:r>
              </a:p>
              <a:p>
                <a:pPr algn="just"/>
                <a:endParaRPr lang="en-GB" sz="1800" b="0" dirty="0">
                  <a:solidFill>
                    <a:schemeClr val="tx1"/>
                  </a:solidFill>
                </a:endParaRPr>
              </a:p>
              <a:p>
                <a:pPr algn="just"/>
                <a:endParaRPr lang="en-GB" sz="1800" b="0" dirty="0" smtClean="0">
                  <a:solidFill>
                    <a:schemeClr val="tx1"/>
                  </a:solidFill>
                </a:endParaRPr>
              </a:p>
              <a:p>
                <a:pPr algn="just"/>
                <a:endParaRPr lang="en-GB" sz="1800" b="0" dirty="0" smtClean="0">
                  <a:solidFill>
                    <a:schemeClr val="tx1"/>
                  </a:solidFill>
                </a:endParaRPr>
              </a:p>
              <a:p>
                <a:pPr algn="just"/>
                <a:endParaRPr lang="en-GB" sz="1800" b="0" dirty="0" smtClean="0">
                  <a:solidFill>
                    <a:schemeClr val="tx1"/>
                  </a:solidFill>
                </a:endParaRPr>
              </a:p>
              <a:p>
                <a:pPr algn="just"/>
                <a14:m>
                  <m:oMathPara xmlns:m="http://schemas.openxmlformats.org/officeDocument/2006/math">
                    <m:oMathParaPr>
                      <m:jc m:val="centerGroup"/>
                    </m:oMathParaPr>
                    <m:oMath xmlns:m="http://schemas.openxmlformats.org/officeDocument/2006/math">
                      <m:r>
                        <a:rPr lang="en-GB" sz="3200" b="0" i="1" smtClean="0">
                          <a:solidFill>
                            <a:srgbClr val="0070C0"/>
                          </a:solidFill>
                          <a:latin typeface="Cambria Math" panose="02040503050406030204" pitchFamily="18" charset="0"/>
                        </a:rPr>
                        <m:t>𝐹</m:t>
                      </m:r>
                      <m:r>
                        <a:rPr lang="en-GB" sz="3200" b="0" i="1" smtClean="0">
                          <a:solidFill>
                            <a:srgbClr val="0070C0"/>
                          </a:solidFill>
                          <a:latin typeface="Cambria Math" panose="02040503050406030204" pitchFamily="18" charset="0"/>
                        </a:rPr>
                        <m:t>=</m:t>
                      </m:r>
                      <m:r>
                        <a:rPr lang="en-GB" sz="3200" b="0" i="1" smtClean="0">
                          <a:solidFill>
                            <a:srgbClr val="0070C0"/>
                          </a:solidFill>
                          <a:latin typeface="Cambria Math" panose="02040503050406030204" pitchFamily="18" charset="0"/>
                        </a:rPr>
                        <m:t>𝑘</m:t>
                      </m:r>
                      <m:f>
                        <m:fPr>
                          <m:ctrlPr>
                            <a:rPr lang="en-GB" sz="3200" b="0" i="1" smtClean="0">
                              <a:solidFill>
                                <a:srgbClr val="0070C0"/>
                              </a:solidFill>
                              <a:latin typeface="Cambria Math" panose="02040503050406030204" pitchFamily="18" charset="0"/>
                            </a:rPr>
                          </m:ctrlPr>
                        </m:fPr>
                        <m:num>
                          <m:sSub>
                            <m:sSubPr>
                              <m:ctrlPr>
                                <a:rPr lang="en-GB" sz="3200" b="0" i="1" smtClean="0">
                                  <a:solidFill>
                                    <a:srgbClr val="0070C0"/>
                                  </a:solidFill>
                                  <a:latin typeface="Cambria Math" panose="02040503050406030204" pitchFamily="18" charset="0"/>
                                </a:rPr>
                              </m:ctrlPr>
                            </m:sSubPr>
                            <m:e>
                              <m:r>
                                <a:rPr lang="en-GB" sz="3200" b="0" i="1" smtClean="0">
                                  <a:solidFill>
                                    <a:srgbClr val="0070C0"/>
                                  </a:solidFill>
                                  <a:latin typeface="Cambria Math" panose="02040503050406030204" pitchFamily="18" charset="0"/>
                                </a:rPr>
                                <m:t>𝑞</m:t>
                              </m:r>
                            </m:e>
                            <m:sub>
                              <m:r>
                                <a:rPr lang="en-GB" sz="3200" b="0" i="1" smtClean="0">
                                  <a:solidFill>
                                    <a:srgbClr val="0070C0"/>
                                  </a:solidFill>
                                  <a:latin typeface="Cambria Math" panose="02040503050406030204" pitchFamily="18" charset="0"/>
                                </a:rPr>
                                <m:t>1</m:t>
                              </m:r>
                            </m:sub>
                          </m:sSub>
                          <m:sSub>
                            <m:sSubPr>
                              <m:ctrlPr>
                                <a:rPr lang="en-GB" sz="3200" b="0" i="1" smtClean="0">
                                  <a:solidFill>
                                    <a:srgbClr val="0070C0"/>
                                  </a:solidFill>
                                  <a:latin typeface="Cambria Math" panose="02040503050406030204" pitchFamily="18" charset="0"/>
                                </a:rPr>
                              </m:ctrlPr>
                            </m:sSubPr>
                            <m:e>
                              <m:r>
                                <a:rPr lang="en-GB" sz="3200" b="0" i="1" smtClean="0">
                                  <a:solidFill>
                                    <a:srgbClr val="0070C0"/>
                                  </a:solidFill>
                                  <a:latin typeface="Cambria Math" panose="02040503050406030204" pitchFamily="18" charset="0"/>
                                </a:rPr>
                                <m:t>𝑞</m:t>
                              </m:r>
                            </m:e>
                            <m:sub>
                              <m:r>
                                <a:rPr lang="en-GB" sz="3200" b="0" i="1" smtClean="0">
                                  <a:solidFill>
                                    <a:srgbClr val="0070C0"/>
                                  </a:solidFill>
                                  <a:latin typeface="Cambria Math" panose="02040503050406030204" pitchFamily="18" charset="0"/>
                                </a:rPr>
                                <m:t>2</m:t>
                              </m:r>
                            </m:sub>
                          </m:sSub>
                        </m:num>
                        <m:den>
                          <m:sSup>
                            <m:sSupPr>
                              <m:ctrlPr>
                                <a:rPr lang="en-GB" sz="3200" b="0" i="1" smtClean="0">
                                  <a:solidFill>
                                    <a:srgbClr val="0070C0"/>
                                  </a:solidFill>
                                  <a:latin typeface="Cambria Math" panose="02040503050406030204" pitchFamily="18" charset="0"/>
                                </a:rPr>
                              </m:ctrlPr>
                            </m:sSupPr>
                            <m:e>
                              <m:r>
                                <a:rPr lang="en-GB" sz="3200" b="0" i="1" smtClean="0">
                                  <a:solidFill>
                                    <a:srgbClr val="0070C0"/>
                                  </a:solidFill>
                                  <a:latin typeface="Cambria Math" panose="02040503050406030204" pitchFamily="18" charset="0"/>
                                </a:rPr>
                                <m:t>𝑟</m:t>
                              </m:r>
                            </m:e>
                            <m:sup>
                              <m:r>
                                <a:rPr lang="en-GB" sz="3200" b="0" i="1" smtClean="0">
                                  <a:solidFill>
                                    <a:srgbClr val="0070C0"/>
                                  </a:solidFill>
                                  <a:latin typeface="Cambria Math" panose="02040503050406030204" pitchFamily="18" charset="0"/>
                                </a:rPr>
                                <m:t>2</m:t>
                              </m:r>
                            </m:sup>
                          </m:sSup>
                        </m:den>
                      </m:f>
                    </m:oMath>
                  </m:oMathPara>
                </a14:m>
                <a:endParaRPr lang="it-IT" sz="3200" b="0" dirty="0">
                  <a:solidFill>
                    <a:schemeClr val="tx1"/>
                  </a:solidFill>
                </a:endParaRPr>
              </a:p>
            </p:txBody>
          </p:sp>
        </mc:Choice>
        <mc:Fallback>
          <p:sp>
            <p:nvSpPr>
              <p:cNvPr id="2" name="TextBox 1"/>
              <p:cNvSpPr txBox="1">
                <a:spLocks noRot="1" noChangeAspect="1" noMove="1" noResize="1" noEditPoints="1" noAdjustHandles="1" noChangeArrowheads="1" noChangeShapeType="1" noTextEdit="1"/>
              </p:cNvSpPr>
              <p:nvPr/>
            </p:nvSpPr>
            <p:spPr>
              <a:xfrm>
                <a:off x="395536" y="1268760"/>
                <a:ext cx="8208912" cy="4256550"/>
              </a:xfrm>
              <a:prstGeom prst="rect">
                <a:avLst/>
              </a:prstGeom>
              <a:blipFill rotWithShape="0">
                <a:blip r:embed="rId2"/>
                <a:stretch>
                  <a:fillRect l="-669" t="-716" r="-594"/>
                </a:stretch>
              </a:blipFill>
            </p:spPr>
            <p:txBody>
              <a:bodyPr/>
              <a:lstStyle/>
              <a:p>
                <a:r>
                  <a:rPr lang="it-IT">
                    <a:noFill/>
                  </a:rPr>
                  <a:t> </a:t>
                </a:r>
              </a:p>
            </p:txBody>
          </p:sp>
        </mc:Fallback>
      </mc:AlternateContent>
    </p:spTree>
    <p:extLst>
      <p:ext uri="{BB962C8B-B14F-4D97-AF65-F5344CB8AC3E}">
        <p14:creationId xmlns:p14="http://schemas.microsoft.com/office/powerpoint/2010/main" val="35655410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Number Placeholder 9"/>
          <p:cNvSpPr>
            <a:spLocks noGrp="1"/>
          </p:cNvSpPr>
          <p:nvPr>
            <p:ph type="sldNum" sz="quarter" idx="10"/>
          </p:nvPr>
        </p:nvSpPr>
        <p:spPr>
          <a:xfrm>
            <a:off x="6553200" y="6248400"/>
            <a:ext cx="1905000" cy="4572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defRPr/>
            </a:pPr>
            <a:fld id="{2FF23222-E2B3-4C25-9852-E2D95DABFACC}" type="slidenum">
              <a:rPr lang="it-IT" altLang="it-IT" sz="1400" smtClean="0"/>
              <a:pPr eaLnBrk="1" hangingPunct="1">
                <a:defRPr/>
              </a:pPr>
              <a:t>14</a:t>
            </a:fld>
            <a:endParaRPr lang="it-IT" altLang="it-IT" sz="1400" smtClean="0"/>
          </a:p>
        </p:txBody>
      </p:sp>
      <p:sp>
        <p:nvSpPr>
          <p:cNvPr id="24579" name="TextBox 7"/>
          <p:cNvSpPr txBox="1">
            <a:spLocks noChangeArrowheads="1"/>
          </p:cNvSpPr>
          <p:nvPr/>
        </p:nvSpPr>
        <p:spPr bwMode="auto">
          <a:xfrm>
            <a:off x="2124075" y="1268413"/>
            <a:ext cx="38131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800"/>
              </a:spcBef>
              <a:buClr>
                <a:srgbClr val="000000"/>
              </a:buClr>
              <a:buSzPct val="100000"/>
              <a:buFont typeface="Times New Roman" panose="02020603050405020304" pitchFamily="18" charset="0"/>
              <a:defRPr sz="3200">
                <a:solidFill>
                  <a:srgbClr val="000000"/>
                </a:solidFill>
                <a:latin typeface="Times New Roman" panose="02020603050405020304" pitchFamily="18" charset="0"/>
                <a:ea typeface="DejaVu Sans" charset="0"/>
                <a:cs typeface="DejaVu Sans" charset="0"/>
              </a:defRPr>
            </a:lvl1pPr>
            <a:lvl2pPr>
              <a:spcBef>
                <a:spcPts val="700"/>
              </a:spcBef>
              <a:buClr>
                <a:srgbClr val="000000"/>
              </a:buClr>
              <a:buSzPct val="100000"/>
              <a:buFont typeface="Times New Roman" panose="02020603050405020304" pitchFamily="18" charset="0"/>
              <a:defRPr sz="2800">
                <a:solidFill>
                  <a:srgbClr val="000000"/>
                </a:solidFill>
                <a:latin typeface="Times New Roman" panose="02020603050405020304" pitchFamily="18" charset="0"/>
                <a:ea typeface="DejaVu Sans" charset="0"/>
                <a:cs typeface="DejaVu Sans" charset="0"/>
              </a:defRPr>
            </a:lvl2pPr>
            <a:lvl3pPr>
              <a:spcBef>
                <a:spcPts val="600"/>
              </a:spcBef>
              <a:buClr>
                <a:srgbClr val="000000"/>
              </a:buClr>
              <a:buSzPct val="100000"/>
              <a:buFont typeface="Times New Roman" panose="02020603050405020304" pitchFamily="18" charset="0"/>
              <a:defRPr sz="2400">
                <a:solidFill>
                  <a:srgbClr val="000000"/>
                </a:solidFill>
                <a:latin typeface="Times New Roman" panose="02020603050405020304" pitchFamily="18" charset="0"/>
                <a:ea typeface="DejaVu Sans" charset="0"/>
                <a:cs typeface="DejaVu Sans" charset="0"/>
              </a:defRPr>
            </a:lvl3pPr>
            <a:lvl4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4pPr>
            <a:lvl5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9pPr>
          </a:lstStyle>
          <a:p>
            <a:pPr eaLnBrk="1" hangingPunct="1">
              <a:spcBef>
                <a:spcPct val="0"/>
              </a:spcBef>
              <a:buClrTx/>
              <a:buSzTx/>
              <a:buFontTx/>
              <a:buNone/>
            </a:pPr>
            <a:r>
              <a:rPr lang="it-IT" altLang="it-IT" sz="2400">
                <a:solidFill>
                  <a:srgbClr val="FF0000"/>
                </a:solidFill>
                <a:latin typeface="Arial" panose="020B0604020202020204" pitchFamily="34" charset="0"/>
                <a:cs typeface="Arial" panose="020B0604020202020204" pitchFamily="34" charset="0"/>
              </a:rPr>
              <a:t>POTENZIALE MAGNETOSTATICO</a:t>
            </a:r>
          </a:p>
        </p:txBody>
      </p:sp>
      <p:pic>
        <p:nvPicPr>
          <p:cNvPr id="2458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60575"/>
            <a:ext cx="9144000" cy="401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8173736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Number Placeholder 9"/>
          <p:cNvSpPr>
            <a:spLocks noGrp="1"/>
          </p:cNvSpPr>
          <p:nvPr>
            <p:ph type="sldNum" sz="quarter" idx="10"/>
          </p:nvPr>
        </p:nvSpPr>
        <p:spPr>
          <a:xfrm>
            <a:off x="6553200" y="6248400"/>
            <a:ext cx="1905000" cy="4572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defRPr/>
            </a:pPr>
            <a:fld id="{85463DD0-9525-4F16-BCEA-D82D0082BC33}" type="slidenum">
              <a:rPr lang="it-IT" altLang="it-IT" sz="1400" smtClean="0"/>
              <a:pPr eaLnBrk="1" hangingPunct="1">
                <a:defRPr/>
              </a:pPr>
              <a:t>15</a:t>
            </a:fld>
            <a:endParaRPr lang="it-IT" altLang="it-IT" sz="1400" smtClean="0"/>
          </a:p>
        </p:txBody>
      </p:sp>
      <p:pic>
        <p:nvPicPr>
          <p:cNvPr id="2662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8888" y="1203325"/>
            <a:ext cx="6121400" cy="565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1933128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Number Placeholder 9"/>
          <p:cNvSpPr>
            <a:spLocks noGrp="1"/>
          </p:cNvSpPr>
          <p:nvPr>
            <p:ph type="sldNum" sz="quarter" idx="10"/>
          </p:nvPr>
        </p:nvSpPr>
        <p:spPr>
          <a:xfrm>
            <a:off x="6553200" y="6248400"/>
            <a:ext cx="1905000" cy="4572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defRPr/>
            </a:pPr>
            <a:fld id="{AB2653DF-0530-4C39-A1EC-EC4BAAD81F32}" type="slidenum">
              <a:rPr lang="it-IT" altLang="it-IT" sz="1400" smtClean="0"/>
              <a:pPr eaLnBrk="1" hangingPunct="1">
                <a:defRPr/>
              </a:pPr>
              <a:t>16</a:t>
            </a:fld>
            <a:endParaRPr lang="it-IT" altLang="it-IT" sz="1400" smtClean="0"/>
          </a:p>
        </p:txBody>
      </p:sp>
      <p:pic>
        <p:nvPicPr>
          <p:cNvPr id="2867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6375" y="1700213"/>
            <a:ext cx="5851525" cy="515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6" name="TextBox 7"/>
          <p:cNvSpPr txBox="1">
            <a:spLocks noChangeArrowheads="1"/>
          </p:cNvSpPr>
          <p:nvPr/>
        </p:nvSpPr>
        <p:spPr bwMode="auto">
          <a:xfrm>
            <a:off x="2592388" y="1196975"/>
            <a:ext cx="30607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800"/>
              </a:spcBef>
              <a:buClr>
                <a:srgbClr val="000000"/>
              </a:buClr>
              <a:buSzPct val="100000"/>
              <a:buFont typeface="Times New Roman" panose="02020603050405020304" pitchFamily="18" charset="0"/>
              <a:defRPr sz="3200">
                <a:solidFill>
                  <a:srgbClr val="000000"/>
                </a:solidFill>
                <a:latin typeface="Times New Roman" panose="02020603050405020304" pitchFamily="18" charset="0"/>
                <a:ea typeface="DejaVu Sans" charset="0"/>
                <a:cs typeface="DejaVu Sans" charset="0"/>
              </a:defRPr>
            </a:lvl1pPr>
            <a:lvl2pPr>
              <a:spcBef>
                <a:spcPts val="700"/>
              </a:spcBef>
              <a:buClr>
                <a:srgbClr val="000000"/>
              </a:buClr>
              <a:buSzPct val="100000"/>
              <a:buFont typeface="Times New Roman" panose="02020603050405020304" pitchFamily="18" charset="0"/>
              <a:defRPr sz="2800">
                <a:solidFill>
                  <a:srgbClr val="000000"/>
                </a:solidFill>
                <a:latin typeface="Times New Roman" panose="02020603050405020304" pitchFamily="18" charset="0"/>
                <a:ea typeface="DejaVu Sans" charset="0"/>
                <a:cs typeface="DejaVu Sans" charset="0"/>
              </a:defRPr>
            </a:lvl2pPr>
            <a:lvl3pPr>
              <a:spcBef>
                <a:spcPts val="600"/>
              </a:spcBef>
              <a:buClr>
                <a:srgbClr val="000000"/>
              </a:buClr>
              <a:buSzPct val="100000"/>
              <a:buFont typeface="Times New Roman" panose="02020603050405020304" pitchFamily="18" charset="0"/>
              <a:defRPr sz="2400">
                <a:solidFill>
                  <a:srgbClr val="000000"/>
                </a:solidFill>
                <a:latin typeface="Times New Roman" panose="02020603050405020304" pitchFamily="18" charset="0"/>
                <a:ea typeface="DejaVu Sans" charset="0"/>
                <a:cs typeface="DejaVu Sans" charset="0"/>
              </a:defRPr>
            </a:lvl3pPr>
            <a:lvl4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4pPr>
            <a:lvl5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9pPr>
          </a:lstStyle>
          <a:p>
            <a:pPr eaLnBrk="1" hangingPunct="1">
              <a:spcBef>
                <a:spcPct val="0"/>
              </a:spcBef>
              <a:buClrTx/>
              <a:buSzTx/>
              <a:buFontTx/>
              <a:buNone/>
            </a:pPr>
            <a:r>
              <a:rPr lang="it-IT" altLang="it-IT" sz="2400">
                <a:solidFill>
                  <a:srgbClr val="FF0000"/>
                </a:solidFill>
                <a:latin typeface="Arial" panose="020B0604020202020204" pitchFamily="34" charset="0"/>
                <a:cs typeface="Arial" panose="020B0604020202020204" pitchFamily="34" charset="0"/>
              </a:rPr>
              <a:t>POTENZIALE DEL DIPOLO</a:t>
            </a:r>
          </a:p>
        </p:txBody>
      </p:sp>
    </p:spTree>
    <p:extLst>
      <p:ext uri="{BB962C8B-B14F-4D97-AF65-F5344CB8AC3E}">
        <p14:creationId xmlns:p14="http://schemas.microsoft.com/office/powerpoint/2010/main" val="83764313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Number Placeholder 9"/>
          <p:cNvSpPr>
            <a:spLocks noGrp="1"/>
          </p:cNvSpPr>
          <p:nvPr>
            <p:ph type="sldNum" sz="quarter" idx="10"/>
          </p:nvPr>
        </p:nvSpPr>
        <p:spPr>
          <a:xfrm>
            <a:off x="6553200" y="6248400"/>
            <a:ext cx="1905000" cy="4572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defRPr/>
            </a:pPr>
            <a:fld id="{049BA049-E2A8-4E1C-8BCE-EC767C67C022}" type="slidenum">
              <a:rPr lang="it-IT" altLang="it-IT" sz="1400" smtClean="0"/>
              <a:pPr eaLnBrk="1" hangingPunct="1">
                <a:defRPr/>
              </a:pPr>
              <a:t>17</a:t>
            </a:fld>
            <a:endParaRPr lang="it-IT" altLang="it-IT" sz="1400" smtClean="0"/>
          </a:p>
        </p:txBody>
      </p:sp>
      <p:pic>
        <p:nvPicPr>
          <p:cNvPr id="3277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55750"/>
            <a:ext cx="9144000" cy="468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5094139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Number Placeholder 9"/>
          <p:cNvSpPr>
            <a:spLocks noGrp="1"/>
          </p:cNvSpPr>
          <p:nvPr>
            <p:ph type="sldNum" sz="quarter" idx="10"/>
          </p:nvPr>
        </p:nvSpPr>
        <p:spPr>
          <a:xfrm>
            <a:off x="6553200" y="6248400"/>
            <a:ext cx="1905000" cy="4572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defRPr/>
            </a:pPr>
            <a:fld id="{4C795156-FF73-4C63-ABE2-917024735AA8}" type="slidenum">
              <a:rPr lang="it-IT" altLang="it-IT" sz="1400" smtClean="0"/>
              <a:pPr eaLnBrk="1" hangingPunct="1">
                <a:defRPr/>
              </a:pPr>
              <a:t>18</a:t>
            </a:fld>
            <a:endParaRPr lang="it-IT" altLang="it-IT" sz="1400" smtClean="0"/>
          </a:p>
        </p:txBody>
      </p:sp>
      <p:pic>
        <p:nvPicPr>
          <p:cNvPr id="3072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341438"/>
            <a:ext cx="4140200" cy="532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Picture 5" descr="https://encrypted-tbn2.gstatic.com/images?q=tbn:ANd9GcSZ_mFATTSTxg6UVoBRW9bVBwQfxKmGrBmzdP1wXYs3FvnT9VbeLQ1Eizx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2205038"/>
            <a:ext cx="3960813" cy="297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819892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Number Placeholder 9"/>
          <p:cNvSpPr>
            <a:spLocks noGrp="1"/>
          </p:cNvSpPr>
          <p:nvPr>
            <p:ph type="sldNum" sz="quarter" idx="10"/>
          </p:nvPr>
        </p:nvSpPr>
        <p:spPr>
          <a:xfrm>
            <a:off x="6553200" y="6248400"/>
            <a:ext cx="1905000" cy="4572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defRPr/>
            </a:pPr>
            <a:fld id="{0DD5E004-9AF8-428B-BE69-1D4CD13274DC}" type="slidenum">
              <a:rPr lang="it-IT" altLang="it-IT" sz="1400" smtClean="0"/>
              <a:pPr eaLnBrk="1" hangingPunct="1">
                <a:defRPr/>
              </a:pPr>
              <a:t>19</a:t>
            </a:fld>
            <a:endParaRPr lang="it-IT" altLang="it-IT" sz="1400" smtClean="0"/>
          </a:p>
        </p:txBody>
      </p:sp>
      <p:sp>
        <p:nvSpPr>
          <p:cNvPr id="34819" name="TextBox 7"/>
          <p:cNvSpPr txBox="1">
            <a:spLocks noChangeArrowheads="1"/>
          </p:cNvSpPr>
          <p:nvPr/>
        </p:nvSpPr>
        <p:spPr bwMode="auto">
          <a:xfrm>
            <a:off x="2051050" y="1130300"/>
            <a:ext cx="39512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800"/>
              </a:spcBef>
              <a:buClr>
                <a:srgbClr val="000000"/>
              </a:buClr>
              <a:buSzPct val="100000"/>
              <a:buFont typeface="Times New Roman" panose="02020603050405020304" pitchFamily="18" charset="0"/>
              <a:defRPr sz="3200">
                <a:solidFill>
                  <a:srgbClr val="000000"/>
                </a:solidFill>
                <a:latin typeface="Times New Roman" panose="02020603050405020304" pitchFamily="18" charset="0"/>
                <a:ea typeface="DejaVu Sans" charset="0"/>
                <a:cs typeface="DejaVu Sans" charset="0"/>
              </a:defRPr>
            </a:lvl1pPr>
            <a:lvl2pPr>
              <a:spcBef>
                <a:spcPts val="700"/>
              </a:spcBef>
              <a:buClr>
                <a:srgbClr val="000000"/>
              </a:buClr>
              <a:buSzPct val="100000"/>
              <a:buFont typeface="Times New Roman" panose="02020603050405020304" pitchFamily="18" charset="0"/>
              <a:defRPr sz="2800">
                <a:solidFill>
                  <a:srgbClr val="000000"/>
                </a:solidFill>
                <a:latin typeface="Times New Roman" panose="02020603050405020304" pitchFamily="18" charset="0"/>
                <a:ea typeface="DejaVu Sans" charset="0"/>
                <a:cs typeface="DejaVu Sans" charset="0"/>
              </a:defRPr>
            </a:lvl2pPr>
            <a:lvl3pPr>
              <a:spcBef>
                <a:spcPts val="600"/>
              </a:spcBef>
              <a:buClr>
                <a:srgbClr val="000000"/>
              </a:buClr>
              <a:buSzPct val="100000"/>
              <a:buFont typeface="Times New Roman" panose="02020603050405020304" pitchFamily="18" charset="0"/>
              <a:defRPr sz="2400">
                <a:solidFill>
                  <a:srgbClr val="000000"/>
                </a:solidFill>
                <a:latin typeface="Times New Roman" panose="02020603050405020304" pitchFamily="18" charset="0"/>
                <a:ea typeface="DejaVu Sans" charset="0"/>
                <a:cs typeface="DejaVu Sans" charset="0"/>
              </a:defRPr>
            </a:lvl3pPr>
            <a:lvl4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4pPr>
            <a:lvl5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9pPr>
          </a:lstStyle>
          <a:p>
            <a:pPr eaLnBrk="1" hangingPunct="1">
              <a:spcBef>
                <a:spcPct val="0"/>
              </a:spcBef>
              <a:buClrTx/>
              <a:buSzTx/>
              <a:buFontTx/>
              <a:buNone/>
            </a:pPr>
            <a:r>
              <a:rPr lang="it-IT" altLang="it-IT" sz="2400">
                <a:solidFill>
                  <a:srgbClr val="FF0000"/>
                </a:solidFill>
                <a:latin typeface="Arial" panose="020B0604020202020204" pitchFamily="34" charset="0"/>
                <a:cs typeface="Arial" panose="020B0604020202020204" pitchFamily="34" charset="0"/>
              </a:rPr>
              <a:t>CAMPO MAGNETICO TERRESTRE</a:t>
            </a:r>
          </a:p>
        </p:txBody>
      </p:sp>
      <p:pic>
        <p:nvPicPr>
          <p:cNvPr id="3482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 y="1866900"/>
            <a:ext cx="8891588" cy="447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0790147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950" y="1773238"/>
            <a:ext cx="4103688" cy="174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Rectangle 2"/>
          <p:cNvSpPr>
            <a:spLocks noChangeArrowheads="1"/>
          </p:cNvSpPr>
          <p:nvPr/>
        </p:nvSpPr>
        <p:spPr bwMode="auto">
          <a:xfrm>
            <a:off x="814388" y="1268413"/>
            <a:ext cx="26908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it-IT" altLang="it-IT" sz="1800">
                <a:solidFill>
                  <a:srgbClr val="FF0000"/>
                </a:solidFill>
              </a:rPr>
              <a:t>L’esperimento di Oersted</a:t>
            </a:r>
          </a:p>
        </p:txBody>
      </p:sp>
      <p:pic>
        <p:nvPicPr>
          <p:cNvPr id="512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16463" y="4365625"/>
            <a:ext cx="4176712" cy="226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5" name="Rectangle 4"/>
          <p:cNvSpPr>
            <a:spLocks noChangeArrowheads="1"/>
          </p:cNvSpPr>
          <p:nvPr/>
        </p:nvSpPr>
        <p:spPr bwMode="auto">
          <a:xfrm>
            <a:off x="5434013" y="4076700"/>
            <a:ext cx="27400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it-IT" altLang="it-IT" sz="1800">
                <a:solidFill>
                  <a:srgbClr val="FF0000"/>
                </a:solidFill>
              </a:rPr>
              <a:t>L’esperimento di Faraday</a:t>
            </a:r>
          </a:p>
        </p:txBody>
      </p:sp>
      <p:sp>
        <p:nvSpPr>
          <p:cNvPr id="5126" name="Rectangle 5"/>
          <p:cNvSpPr>
            <a:spLocks noChangeArrowheads="1"/>
          </p:cNvSpPr>
          <p:nvPr/>
        </p:nvSpPr>
        <p:spPr bwMode="auto">
          <a:xfrm>
            <a:off x="4518025" y="1759484"/>
            <a:ext cx="40862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r>
              <a:rPr lang="it-IT" altLang="it-IT" sz="1600" b="0" dirty="0">
                <a:solidFill>
                  <a:schemeClr val="tx1"/>
                </a:solidFill>
              </a:rPr>
              <a:t>Il passaggio di corrente elettrica in un conduttore può generare un campo magnetico</a:t>
            </a:r>
          </a:p>
        </p:txBody>
      </p:sp>
      <p:sp>
        <p:nvSpPr>
          <p:cNvPr id="5127" name="Rectangle 6"/>
          <p:cNvSpPr>
            <a:spLocks noChangeArrowheads="1"/>
          </p:cNvSpPr>
          <p:nvPr/>
        </p:nvSpPr>
        <p:spPr bwMode="auto">
          <a:xfrm>
            <a:off x="127000" y="4149080"/>
            <a:ext cx="439102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r>
              <a:rPr lang="it-IT" altLang="it-IT" sz="1600" b="0" dirty="0">
                <a:solidFill>
                  <a:schemeClr val="tx1"/>
                </a:solidFill>
              </a:rPr>
              <a:t>Ponendo un filo conduttore percorso da corrente all’interno di un campo magnetico, esso può subire una forza.</a:t>
            </a:r>
          </a:p>
        </p:txBody>
      </p:sp>
      <p:sp>
        <p:nvSpPr>
          <p:cNvPr id="4" name="TextBox 3"/>
          <p:cNvSpPr txBox="1"/>
          <p:nvPr/>
        </p:nvSpPr>
        <p:spPr>
          <a:xfrm>
            <a:off x="127000" y="5309136"/>
            <a:ext cx="4300984" cy="1323439"/>
          </a:xfrm>
          <a:prstGeom prst="rect">
            <a:avLst/>
          </a:prstGeom>
          <a:noFill/>
        </p:spPr>
        <p:txBody>
          <a:bodyPr wrap="square" rtlCol="0">
            <a:spAutoFit/>
          </a:bodyPr>
          <a:lstStyle/>
          <a:p>
            <a:pPr algn="just"/>
            <a:r>
              <a:rPr lang="it-IT" sz="1600" b="0" dirty="0">
                <a:solidFill>
                  <a:schemeClr val="tx1"/>
                </a:solidFill>
                <a:latin typeface="+mn-lt"/>
              </a:rPr>
              <a:t>La legge di Faraday asserisce quanto segue. In un circuito si genera una </a:t>
            </a:r>
            <a:r>
              <a:rPr lang="it-IT" sz="1600" b="0" dirty="0">
                <a:solidFill>
                  <a:srgbClr val="FF0000"/>
                </a:solidFill>
                <a:latin typeface="+mn-lt"/>
              </a:rPr>
              <a:t>differenza di potenziale </a:t>
            </a:r>
            <a:r>
              <a:rPr lang="it-IT" sz="1600" b="0" dirty="0">
                <a:solidFill>
                  <a:schemeClr val="tx1"/>
                </a:solidFill>
                <a:latin typeface="+mn-lt"/>
              </a:rPr>
              <a:t>di intensità pari alla </a:t>
            </a:r>
            <a:r>
              <a:rPr lang="it-IT" sz="1600" b="0" dirty="0">
                <a:solidFill>
                  <a:srgbClr val="FF0000"/>
                </a:solidFill>
                <a:latin typeface="+mn-lt"/>
              </a:rPr>
              <a:t>variazione nel tempo del flusso </a:t>
            </a:r>
            <a:r>
              <a:rPr lang="it-IT" sz="1600" b="0" dirty="0">
                <a:solidFill>
                  <a:schemeClr val="tx1"/>
                </a:solidFill>
                <a:latin typeface="+mn-lt"/>
              </a:rPr>
              <a:t>del campo magnetico che attraversa il circuito stesso</a:t>
            </a:r>
          </a:p>
        </p:txBody>
      </p:sp>
    </p:spTree>
    <p:extLst>
      <p:ext uri="{BB962C8B-B14F-4D97-AF65-F5344CB8AC3E}">
        <p14:creationId xmlns:p14="http://schemas.microsoft.com/office/powerpoint/2010/main" val="35510254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Number Placeholder 9"/>
          <p:cNvSpPr>
            <a:spLocks noGrp="1"/>
          </p:cNvSpPr>
          <p:nvPr>
            <p:ph type="sldNum" sz="quarter" idx="10"/>
          </p:nvPr>
        </p:nvSpPr>
        <p:spPr>
          <a:xfrm>
            <a:off x="6553200" y="6248400"/>
            <a:ext cx="1905000" cy="4572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defRPr/>
            </a:pPr>
            <a:fld id="{E4C2269E-48A5-402C-9E9E-CD4E7C907DC7}" type="slidenum">
              <a:rPr lang="it-IT" altLang="it-IT" sz="1400" smtClean="0"/>
              <a:pPr eaLnBrk="1" hangingPunct="1">
                <a:defRPr/>
              </a:pPr>
              <a:t>20</a:t>
            </a:fld>
            <a:endParaRPr lang="it-IT" altLang="it-IT" sz="1400" smtClean="0"/>
          </a:p>
        </p:txBody>
      </p:sp>
      <p:sp>
        <p:nvSpPr>
          <p:cNvPr id="36867" name="TextBox 7"/>
          <p:cNvSpPr txBox="1">
            <a:spLocks noChangeArrowheads="1"/>
          </p:cNvSpPr>
          <p:nvPr/>
        </p:nvSpPr>
        <p:spPr bwMode="auto">
          <a:xfrm>
            <a:off x="2565400" y="1196975"/>
            <a:ext cx="39512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800"/>
              </a:spcBef>
              <a:buClr>
                <a:srgbClr val="000000"/>
              </a:buClr>
              <a:buSzPct val="100000"/>
              <a:buFont typeface="Times New Roman" panose="02020603050405020304" pitchFamily="18" charset="0"/>
              <a:defRPr sz="3200">
                <a:solidFill>
                  <a:srgbClr val="000000"/>
                </a:solidFill>
                <a:latin typeface="Times New Roman" panose="02020603050405020304" pitchFamily="18" charset="0"/>
                <a:ea typeface="DejaVu Sans" charset="0"/>
                <a:cs typeface="DejaVu Sans" charset="0"/>
              </a:defRPr>
            </a:lvl1pPr>
            <a:lvl2pPr>
              <a:spcBef>
                <a:spcPts val="700"/>
              </a:spcBef>
              <a:buClr>
                <a:srgbClr val="000000"/>
              </a:buClr>
              <a:buSzPct val="100000"/>
              <a:buFont typeface="Times New Roman" panose="02020603050405020304" pitchFamily="18" charset="0"/>
              <a:defRPr sz="2800">
                <a:solidFill>
                  <a:srgbClr val="000000"/>
                </a:solidFill>
                <a:latin typeface="Times New Roman" panose="02020603050405020304" pitchFamily="18" charset="0"/>
                <a:ea typeface="DejaVu Sans" charset="0"/>
                <a:cs typeface="DejaVu Sans" charset="0"/>
              </a:defRPr>
            </a:lvl2pPr>
            <a:lvl3pPr>
              <a:spcBef>
                <a:spcPts val="600"/>
              </a:spcBef>
              <a:buClr>
                <a:srgbClr val="000000"/>
              </a:buClr>
              <a:buSzPct val="100000"/>
              <a:buFont typeface="Times New Roman" panose="02020603050405020304" pitchFamily="18" charset="0"/>
              <a:defRPr sz="2400">
                <a:solidFill>
                  <a:srgbClr val="000000"/>
                </a:solidFill>
                <a:latin typeface="Times New Roman" panose="02020603050405020304" pitchFamily="18" charset="0"/>
                <a:ea typeface="DejaVu Sans" charset="0"/>
                <a:cs typeface="DejaVu Sans" charset="0"/>
              </a:defRPr>
            </a:lvl3pPr>
            <a:lvl4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4pPr>
            <a:lvl5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9pPr>
          </a:lstStyle>
          <a:p>
            <a:pPr eaLnBrk="1" hangingPunct="1">
              <a:spcBef>
                <a:spcPct val="0"/>
              </a:spcBef>
              <a:buClrTx/>
              <a:buSzTx/>
              <a:buFontTx/>
              <a:buNone/>
            </a:pPr>
            <a:r>
              <a:rPr lang="it-IT" altLang="it-IT" sz="2400">
                <a:solidFill>
                  <a:srgbClr val="FF0000"/>
                </a:solidFill>
                <a:latin typeface="Arial" panose="020B0604020202020204" pitchFamily="34" charset="0"/>
                <a:cs typeface="Arial" panose="020B0604020202020204" pitchFamily="34" charset="0"/>
              </a:rPr>
              <a:t>CAMPO MAGNETICO TERRESTRE</a:t>
            </a:r>
          </a:p>
        </p:txBody>
      </p:sp>
      <p:pic>
        <p:nvPicPr>
          <p:cNvPr id="3686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0" y="2133600"/>
            <a:ext cx="9077325" cy="316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009433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Number Placeholder 9"/>
          <p:cNvSpPr>
            <a:spLocks noGrp="1"/>
          </p:cNvSpPr>
          <p:nvPr>
            <p:ph type="sldNum" sz="quarter" idx="10"/>
          </p:nvPr>
        </p:nvSpPr>
        <p:spPr>
          <a:xfrm>
            <a:off x="6553200" y="6248400"/>
            <a:ext cx="1905000" cy="4572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defRPr/>
            </a:pPr>
            <a:fld id="{83D7540A-1891-4B4D-97B3-3ED9B074E8BA}" type="slidenum">
              <a:rPr lang="it-IT" altLang="it-IT" sz="1400" smtClean="0"/>
              <a:pPr eaLnBrk="1" hangingPunct="1">
                <a:defRPr/>
              </a:pPr>
              <a:t>21</a:t>
            </a:fld>
            <a:endParaRPr lang="it-IT" altLang="it-IT" sz="1400" smtClean="0"/>
          </a:p>
        </p:txBody>
      </p:sp>
      <p:pic>
        <p:nvPicPr>
          <p:cNvPr id="38915" name="Picture 2" descr="http://roma2.rm.ingv.it/userfiles/image/tematiche/CampoMagneticoTerrestrePrincipale/world_dipole_it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4663" y="1773238"/>
            <a:ext cx="4162425"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6" name="Picture 4" descr="http://mindjam.ilbello.com/Immagini/cap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8" y="2420938"/>
            <a:ext cx="3617912"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2207739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1"/>
          <p:cNvSpPr txBox="1">
            <a:spLocks noChangeArrowheads="1"/>
          </p:cNvSpPr>
          <p:nvPr/>
        </p:nvSpPr>
        <p:spPr bwMode="auto">
          <a:xfrm>
            <a:off x="251520" y="1772816"/>
            <a:ext cx="8777288" cy="409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Times New Roman" panose="02020603050405020304" pitchFamily="18" charset="0"/>
                <a:ea typeface="DejaVu Sans" charset="0"/>
                <a:cs typeface="DejaVu Sans"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panose="02020603050405020304" pitchFamily="18" charset="0"/>
                <a:ea typeface="DejaVu Sans" charset="0"/>
                <a:cs typeface="DejaVu Sans"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DejaVu Sans" charset="0"/>
                <a:cs typeface="DejaVu Sans"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9pPr>
          </a:lstStyle>
          <a:p>
            <a:pPr eaLnBrk="1" hangingPunct="1">
              <a:spcBef>
                <a:spcPct val="0"/>
              </a:spcBef>
              <a:buFont typeface="Calibri" panose="020F0502020204030204" pitchFamily="34" charset="0"/>
              <a:buChar char="•"/>
            </a:pPr>
            <a:r>
              <a:rPr lang="en-US" altLang="it-IT" sz="2000" b="0" dirty="0">
                <a:latin typeface="Calibri" panose="020F0502020204030204" pitchFamily="34" charset="0"/>
              </a:rPr>
              <a:t> Geomagnetic field is generated in Earth’s core</a:t>
            </a:r>
          </a:p>
          <a:p>
            <a:pPr eaLnBrk="1" hangingPunct="1">
              <a:spcBef>
                <a:spcPct val="0"/>
              </a:spcBef>
              <a:buClrTx/>
              <a:buFontTx/>
              <a:buNone/>
            </a:pPr>
            <a:r>
              <a:rPr lang="en-US" altLang="it-IT" sz="2000" dirty="0">
                <a:latin typeface="Calibri" panose="020F0502020204030204" pitchFamily="34" charset="0"/>
              </a:rPr>
              <a:t>     Temperatures &gt; 3000 K; </a:t>
            </a:r>
          </a:p>
          <a:p>
            <a:pPr eaLnBrk="1" hangingPunct="1">
              <a:spcBef>
                <a:spcPct val="0"/>
              </a:spcBef>
              <a:buClrTx/>
              <a:buFontTx/>
              <a:buNone/>
            </a:pPr>
            <a:r>
              <a:rPr lang="sl-SI" altLang="it-IT" sz="2000" dirty="0">
                <a:latin typeface="Calibri" panose="020F0502020204030204" pitchFamily="34" charset="0"/>
              </a:rPr>
              <a:t>     </a:t>
            </a:r>
            <a:r>
              <a:rPr lang="en-US" altLang="it-IT" sz="2000" dirty="0">
                <a:latin typeface="Calibri" panose="020F0502020204030204" pitchFamily="34" charset="0"/>
              </a:rPr>
              <a:t>above Curie point</a:t>
            </a:r>
            <a:r>
              <a:rPr lang="sl-SI" altLang="it-IT" sz="2000" dirty="0">
                <a:latin typeface="Calibri" panose="020F0502020204030204" pitchFamily="34" charset="0"/>
              </a:rPr>
              <a:t> (</a:t>
            </a:r>
            <a:r>
              <a:rPr lang="sl-SI" altLang="it-IT" sz="2000" i="1" dirty="0">
                <a:latin typeface="Calibri" panose="020F0502020204030204" pitchFamily="34" charset="0"/>
              </a:rPr>
              <a:t>T</a:t>
            </a:r>
            <a:r>
              <a:rPr lang="sl-SI" altLang="it-IT" sz="2000" baseline="-25000" dirty="0">
                <a:latin typeface="Calibri" panose="020F0502020204030204" pitchFamily="34" charset="0"/>
              </a:rPr>
              <a:t>c</a:t>
            </a:r>
            <a:r>
              <a:rPr lang="sl-SI" altLang="it-IT" sz="2000" dirty="0">
                <a:latin typeface="Calibri" panose="020F0502020204030204" pitchFamily="34" charset="0"/>
              </a:rPr>
              <a:t>(Fe) = 1043 K; </a:t>
            </a:r>
            <a:r>
              <a:rPr lang="sl-SI" altLang="it-IT" sz="2000" i="1" dirty="0">
                <a:latin typeface="Calibri" panose="020F0502020204030204" pitchFamily="34" charset="0"/>
              </a:rPr>
              <a:t>T</a:t>
            </a:r>
            <a:r>
              <a:rPr lang="sl-SI" altLang="it-IT" sz="2000" baseline="-25000" dirty="0">
                <a:latin typeface="Calibri" panose="020F0502020204030204" pitchFamily="34" charset="0"/>
              </a:rPr>
              <a:t>c</a:t>
            </a:r>
            <a:r>
              <a:rPr lang="sl-SI" altLang="it-IT" sz="2000" dirty="0">
                <a:latin typeface="Calibri" panose="020F0502020204030204" pitchFamily="34" charset="0"/>
              </a:rPr>
              <a:t>(Ni) = 627 K )</a:t>
            </a:r>
          </a:p>
          <a:p>
            <a:pPr eaLnBrk="1" hangingPunct="1">
              <a:spcBef>
                <a:spcPct val="0"/>
              </a:spcBef>
              <a:buClrTx/>
              <a:buFontTx/>
              <a:buNone/>
            </a:pPr>
            <a:endParaRPr lang="en-US" altLang="it-IT" sz="2000" dirty="0">
              <a:latin typeface="Calibri" panose="020F0502020204030204" pitchFamily="34" charset="0"/>
            </a:endParaRPr>
          </a:p>
          <a:p>
            <a:pPr eaLnBrk="1" hangingPunct="1">
              <a:spcBef>
                <a:spcPct val="0"/>
              </a:spcBef>
              <a:buFont typeface="Calibri" panose="020F0502020204030204" pitchFamily="34" charset="0"/>
              <a:buChar char="•"/>
            </a:pPr>
            <a:r>
              <a:rPr lang="en-US" altLang="it-IT" sz="2000" b="0" dirty="0">
                <a:latin typeface="Calibri" panose="020F0502020204030204" pitchFamily="34" charset="0"/>
              </a:rPr>
              <a:t> Magnetic field is generated by electrical current</a:t>
            </a:r>
          </a:p>
          <a:p>
            <a:pPr eaLnBrk="1" hangingPunct="1">
              <a:spcBef>
                <a:spcPct val="0"/>
              </a:spcBef>
              <a:buClrTx/>
              <a:buFontTx/>
              <a:buNone/>
            </a:pPr>
            <a:r>
              <a:rPr lang="en-US" altLang="it-IT" sz="2000" dirty="0">
                <a:latin typeface="Calibri" panose="020F0502020204030204" pitchFamily="34" charset="0"/>
              </a:rPr>
              <a:t>     </a:t>
            </a:r>
            <a:r>
              <a:rPr lang="en-US" altLang="it-IT" sz="2000" dirty="0" err="1">
                <a:latin typeface="Calibri" panose="020F0502020204030204" pitchFamily="34" charset="0"/>
              </a:rPr>
              <a:t>Unsustained</a:t>
            </a:r>
            <a:r>
              <a:rPr lang="en-US" altLang="it-IT" sz="2000" dirty="0">
                <a:latin typeface="Calibri" panose="020F0502020204030204" pitchFamily="34" charset="0"/>
              </a:rPr>
              <a:t> electrical current would dissipate within 20.000 years</a:t>
            </a:r>
          </a:p>
          <a:p>
            <a:pPr eaLnBrk="1" hangingPunct="1">
              <a:spcBef>
                <a:spcPct val="0"/>
              </a:spcBef>
              <a:buClrTx/>
              <a:buFontTx/>
              <a:buNone/>
            </a:pPr>
            <a:endParaRPr lang="en-US" altLang="it-IT" sz="2000" dirty="0">
              <a:latin typeface="Calibri" panose="020F0502020204030204" pitchFamily="34" charset="0"/>
            </a:endParaRPr>
          </a:p>
          <a:p>
            <a:pPr eaLnBrk="1" hangingPunct="1">
              <a:spcBef>
                <a:spcPct val="0"/>
              </a:spcBef>
              <a:buClrTx/>
              <a:buFontTx/>
              <a:buNone/>
            </a:pPr>
            <a:r>
              <a:rPr lang="en-US" altLang="it-IT" sz="2000" b="0" dirty="0">
                <a:latin typeface="Calibri" panose="020F0502020204030204" pitchFamily="34" charset="0"/>
              </a:rPr>
              <a:t> </a:t>
            </a:r>
            <a:r>
              <a:rPr lang="en-US" altLang="it-IT" sz="2000" b="0" dirty="0" err="1">
                <a:latin typeface="Calibri" panose="020F0502020204030204" pitchFamily="34" charset="0"/>
              </a:rPr>
              <a:t>Paleomagnetic</a:t>
            </a:r>
            <a:r>
              <a:rPr lang="en-US" altLang="it-IT" sz="2000" b="0" dirty="0">
                <a:latin typeface="Calibri" panose="020F0502020204030204" pitchFamily="34" charset="0"/>
              </a:rPr>
              <a:t> records</a:t>
            </a:r>
            <a:r>
              <a:rPr lang="en-US" altLang="it-IT" sz="2000" dirty="0">
                <a:latin typeface="Calibri" panose="020F0502020204030204" pitchFamily="34" charset="0"/>
              </a:rPr>
              <a:t>  (ancient field recorded in sediment and lavas)  Earth’s magnetic field exists millions of years</a:t>
            </a:r>
          </a:p>
          <a:p>
            <a:pPr eaLnBrk="1" hangingPunct="1">
              <a:spcBef>
                <a:spcPct val="0"/>
              </a:spcBef>
              <a:buClrTx/>
              <a:buFontTx/>
              <a:buNone/>
            </a:pPr>
            <a:r>
              <a:rPr lang="en-US" altLang="it-IT" sz="2000" dirty="0">
                <a:latin typeface="Calibri" panose="020F0502020204030204" pitchFamily="34" charset="0"/>
              </a:rPr>
              <a:t> </a:t>
            </a:r>
            <a:r>
              <a:rPr lang="en-US" altLang="it-IT" sz="2000" b="0" dirty="0">
                <a:latin typeface="Calibri" panose="020F0502020204030204" pitchFamily="34" charset="0"/>
              </a:rPr>
              <a:t>    </a:t>
            </a:r>
          </a:p>
          <a:p>
            <a:pPr eaLnBrk="1" hangingPunct="1">
              <a:spcBef>
                <a:spcPct val="0"/>
              </a:spcBef>
              <a:buFont typeface="Calibri" panose="020F0502020204030204" pitchFamily="34" charset="0"/>
              <a:buChar char="•"/>
            </a:pPr>
            <a:r>
              <a:rPr lang="en-US" altLang="it-IT" sz="2000" b="0" dirty="0">
                <a:latin typeface="Calibri" panose="020F0502020204030204" pitchFamily="34" charset="0"/>
              </a:rPr>
              <a:t> The polarity reversal</a:t>
            </a:r>
          </a:p>
          <a:p>
            <a:pPr eaLnBrk="1" hangingPunct="1">
              <a:spcBef>
                <a:spcPct val="0"/>
              </a:spcBef>
              <a:buClrTx/>
              <a:buFontTx/>
              <a:buNone/>
            </a:pPr>
            <a:r>
              <a:rPr lang="en-US" altLang="it-IT" sz="2000" dirty="0">
                <a:latin typeface="Calibri" panose="020F0502020204030204" pitchFamily="34" charset="0"/>
              </a:rPr>
              <a:t>     Earth will lose magnetic shield for high-energy particles</a:t>
            </a:r>
          </a:p>
        </p:txBody>
      </p:sp>
    </p:spTree>
    <p:extLst>
      <p:ext uri="{BB962C8B-B14F-4D97-AF65-F5344CB8AC3E}">
        <p14:creationId xmlns:p14="http://schemas.microsoft.com/office/powerpoint/2010/main" val="1490369930"/>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010" name="Rectangle 3"/>
          <p:cNvSpPr>
            <a:spLocks noGrp="1" noChangeArrowheads="1"/>
          </p:cNvSpPr>
          <p:nvPr>
            <p:ph type="body" idx="1"/>
          </p:nvPr>
        </p:nvSpPr>
        <p:spPr>
          <a:xfrm>
            <a:off x="671513" y="2708275"/>
            <a:ext cx="8007350" cy="2517775"/>
          </a:xfrm>
        </p:spPr>
        <p:txBody>
          <a:bodyPr/>
          <a:lstStyle/>
          <a:p>
            <a:pPr marL="431800" indent="-323850" defTabSz="449263" eaLnBrk="1" hangingPunct="1">
              <a:spcBef>
                <a:spcPct val="50000"/>
              </a:spcBef>
              <a:buClr>
                <a:schemeClr val="tx1"/>
              </a:buClr>
            </a:pPr>
            <a:r>
              <a:rPr lang="en-US" altLang="it-IT" sz="2800" smtClean="0">
                <a:latin typeface="Calibri" panose="020F0502020204030204" pitchFamily="34" charset="0"/>
              </a:rPr>
              <a:t>Nearly dipolar</a:t>
            </a:r>
          </a:p>
          <a:p>
            <a:pPr marL="431800" indent="-323850" defTabSz="449263" eaLnBrk="1" hangingPunct="1">
              <a:spcBef>
                <a:spcPct val="50000"/>
              </a:spcBef>
              <a:buClr>
                <a:schemeClr val="tx1"/>
              </a:buClr>
            </a:pPr>
            <a:r>
              <a:rPr lang="en-US" altLang="it-IT" sz="2800" smtClean="0">
                <a:latin typeface="Calibri" panose="020F0502020204030204" pitchFamily="34" charset="0"/>
              </a:rPr>
              <a:t>Approximately aligned with Earth’s rotation axis</a:t>
            </a:r>
          </a:p>
          <a:p>
            <a:pPr marL="431800" indent="-323850" defTabSz="449263" eaLnBrk="1" hangingPunct="1">
              <a:spcBef>
                <a:spcPct val="50000"/>
              </a:spcBef>
              <a:buClr>
                <a:schemeClr val="tx1"/>
              </a:buClr>
            </a:pPr>
            <a:r>
              <a:rPr lang="en-US" altLang="it-IT" sz="2800" smtClean="0">
                <a:latin typeface="Calibri" panose="020F0502020204030204" pitchFamily="34" charset="0"/>
              </a:rPr>
              <a:t>Changes slowly with time</a:t>
            </a:r>
          </a:p>
          <a:p>
            <a:pPr marL="431800" indent="-323850" defTabSz="449263" eaLnBrk="1" hangingPunct="1">
              <a:spcBef>
                <a:spcPct val="50000"/>
              </a:spcBef>
              <a:buClr>
                <a:schemeClr val="tx1"/>
              </a:buClr>
            </a:pPr>
            <a:r>
              <a:rPr lang="en-US" altLang="it-IT" sz="2800" smtClean="0">
                <a:latin typeface="Calibri" panose="020F0502020204030204" pitchFamily="34" charset="0"/>
              </a:rPr>
              <a:t>Is at least 3 Ga old</a:t>
            </a:r>
          </a:p>
        </p:txBody>
      </p:sp>
      <p:sp>
        <p:nvSpPr>
          <p:cNvPr id="43011" name="Rectangle 4"/>
          <p:cNvSpPr>
            <a:spLocks noChangeArrowheads="1"/>
          </p:cNvSpPr>
          <p:nvPr/>
        </p:nvSpPr>
        <p:spPr bwMode="auto">
          <a:xfrm>
            <a:off x="684213" y="1196975"/>
            <a:ext cx="7808912" cy="541338"/>
          </a:xfrm>
          <a:prstGeom prst="rect">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0" bIns="0" anchor="ctr">
            <a:spAutoFit/>
          </a:bodyPr>
          <a:lstStyle>
            <a:lvl1pPr defTabSz="449263">
              <a:spcBef>
                <a:spcPts val="800"/>
              </a:spcBef>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3200">
                <a:solidFill>
                  <a:srgbClr val="000000"/>
                </a:solidFill>
                <a:latin typeface="Times New Roman" panose="02020603050405020304" pitchFamily="18" charset="0"/>
                <a:ea typeface="DejaVu Sans" charset="0"/>
                <a:cs typeface="DejaVu Sans" charset="0"/>
              </a:defRPr>
            </a:lvl1pPr>
            <a:lvl2pPr defTabSz="449263">
              <a:spcBef>
                <a:spcPts val="700"/>
              </a:spcBef>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800">
                <a:solidFill>
                  <a:srgbClr val="000000"/>
                </a:solidFill>
                <a:latin typeface="Times New Roman" panose="02020603050405020304" pitchFamily="18" charset="0"/>
                <a:ea typeface="DejaVu Sans" charset="0"/>
                <a:cs typeface="DejaVu Sans" charset="0"/>
              </a:defRPr>
            </a:lvl2pPr>
            <a:lvl3pPr defTabSz="449263">
              <a:spcBef>
                <a:spcPts val="600"/>
              </a:spcBef>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400">
                <a:solidFill>
                  <a:srgbClr val="000000"/>
                </a:solidFill>
                <a:latin typeface="Times New Roman" panose="02020603050405020304" pitchFamily="18" charset="0"/>
                <a:ea typeface="DejaVu Sans" charset="0"/>
                <a:cs typeface="DejaVu Sans" charset="0"/>
              </a:defRPr>
            </a:lvl3pPr>
            <a:lvl4pPr defTabSz="449263">
              <a:spcBef>
                <a:spcPts val="500"/>
              </a:spcBef>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Times New Roman" panose="02020603050405020304" pitchFamily="18" charset="0"/>
                <a:ea typeface="DejaVu Sans" charset="0"/>
                <a:cs typeface="DejaVu Sans" charset="0"/>
              </a:defRPr>
            </a:lvl4pPr>
            <a:lvl5pPr defTabSz="449263">
              <a:spcBef>
                <a:spcPts val="500"/>
              </a:spcBef>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Times New Roman" panose="02020603050405020304" pitchFamily="18" charset="0"/>
                <a:ea typeface="DejaVu Sans" charset="0"/>
                <a:cs typeface="DejaVu Sans"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Times New Roman" panose="02020603050405020304" pitchFamily="18" charset="0"/>
                <a:ea typeface="DejaVu Sans" charset="0"/>
                <a:cs typeface="DejaVu Sans"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Times New Roman" panose="02020603050405020304" pitchFamily="18" charset="0"/>
                <a:ea typeface="DejaVu Sans" charset="0"/>
                <a:cs typeface="DejaVu Sans"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Times New Roman" panose="02020603050405020304" pitchFamily="18" charset="0"/>
                <a:ea typeface="DejaVu Sans" charset="0"/>
                <a:cs typeface="DejaVu Sans"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Times New Roman" panose="02020603050405020304" pitchFamily="18" charset="0"/>
                <a:ea typeface="DejaVu Sans" charset="0"/>
                <a:cs typeface="DejaVu Sans" charset="0"/>
              </a:defRPr>
            </a:lvl9pPr>
          </a:lstStyle>
          <a:p>
            <a:pPr algn="ctr" eaLnBrk="1" hangingPunct="1">
              <a:lnSpc>
                <a:spcPct val="117000"/>
              </a:lnSpc>
              <a:spcBef>
                <a:spcPct val="0"/>
              </a:spcBef>
              <a:buClrTx/>
              <a:buSzTx/>
              <a:buFontTx/>
              <a:buNone/>
            </a:pPr>
            <a:r>
              <a:rPr lang="en-GB" altLang="it-IT" b="0">
                <a:solidFill>
                  <a:schemeClr val="tx2"/>
                </a:solidFill>
                <a:latin typeface="Calibri" panose="020F0502020204030204" pitchFamily="34" charset="0"/>
              </a:rPr>
              <a:t>Characteristics of Earth’s magnetic field</a:t>
            </a:r>
          </a:p>
        </p:txBody>
      </p:sp>
    </p:spTree>
    <p:extLst>
      <p:ext uri="{BB962C8B-B14F-4D97-AF65-F5344CB8AC3E}">
        <p14:creationId xmlns:p14="http://schemas.microsoft.com/office/powerpoint/2010/main" val="1190759853"/>
      </p:ext>
    </p:extLst>
  </p:cSld>
  <p:clrMapOvr>
    <a:masterClrMapping/>
  </p:clrMapOvr>
  <p:transition spd="med">
    <p:zoom dir="in"/>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1"/>
          <p:cNvSpPr>
            <a:spLocks noChangeArrowheads="1"/>
          </p:cNvSpPr>
          <p:nvPr/>
        </p:nvSpPr>
        <p:spPr bwMode="auto">
          <a:xfrm>
            <a:off x="381000" y="1539875"/>
            <a:ext cx="8229600" cy="258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Times New Roman" panose="02020603050405020304" pitchFamily="18" charset="0"/>
                <a:ea typeface="DejaVu Sans" charset="0"/>
                <a:cs typeface="DejaVu Sans"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panose="02020603050405020304" pitchFamily="18" charset="0"/>
                <a:ea typeface="DejaVu Sans" charset="0"/>
                <a:cs typeface="DejaVu Sans"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DejaVu Sans" charset="0"/>
                <a:cs typeface="DejaVu Sans"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9pPr>
          </a:lstStyle>
          <a:p>
            <a:pPr algn="just" eaLnBrk="1" hangingPunct="1">
              <a:spcBef>
                <a:spcPct val="0"/>
              </a:spcBef>
              <a:buFont typeface="Calibri" panose="020F0502020204030204" pitchFamily="34" charset="0"/>
              <a:buChar char="•"/>
            </a:pPr>
            <a:r>
              <a:rPr lang="en-GB" altLang="it-IT" sz="1800" dirty="0">
                <a:latin typeface="Calibri" panose="020F0502020204030204" pitchFamily="34" charset="0"/>
                <a:cs typeface="Times New Roman" panose="02020603050405020304" pitchFamily="18" charset="0"/>
              </a:rPr>
              <a:t> </a:t>
            </a:r>
            <a:r>
              <a:rPr lang="en-GB" altLang="it-IT" sz="1800" b="0" dirty="0">
                <a:latin typeface="Calibri" panose="020F0502020204030204" pitchFamily="34" charset="0"/>
                <a:cs typeface="Times New Roman" panose="02020603050405020304" pitchFamily="18" charset="0"/>
              </a:rPr>
              <a:t>The Earth's magnetic field crudely resembles that of a </a:t>
            </a:r>
            <a:r>
              <a:rPr lang="en-GB" altLang="it-IT" sz="1800" b="0" dirty="0">
                <a:solidFill>
                  <a:srgbClr val="CC0000"/>
                </a:solidFill>
                <a:latin typeface="Calibri" panose="020F0502020204030204" pitchFamily="34" charset="0"/>
                <a:cs typeface="Times New Roman" panose="02020603050405020304" pitchFamily="18" charset="0"/>
              </a:rPr>
              <a:t>central dipole</a:t>
            </a:r>
            <a:r>
              <a:rPr lang="en-GB" altLang="it-IT" sz="1800" b="0" dirty="0">
                <a:latin typeface="Calibri" panose="020F0502020204030204" pitchFamily="34" charset="0"/>
                <a:cs typeface="Times New Roman" panose="02020603050405020304" pitchFamily="18" charset="0"/>
              </a:rPr>
              <a:t>: </a:t>
            </a:r>
            <a:r>
              <a:rPr lang="en-GB" altLang="it-IT" sz="1800" b="0" dirty="0">
                <a:latin typeface="Calibri" panose="020F0502020204030204" pitchFamily="34" charset="0"/>
              </a:rPr>
              <a:t>To a first approximation the Earth’s magnetic field is a </a:t>
            </a:r>
            <a:r>
              <a:rPr lang="en-GB" altLang="it-IT" sz="1800" b="0" dirty="0">
                <a:solidFill>
                  <a:srgbClr val="CC0000"/>
                </a:solidFill>
                <a:latin typeface="Calibri" panose="020F0502020204030204" pitchFamily="34" charset="0"/>
              </a:rPr>
              <a:t>dipole field</a:t>
            </a:r>
            <a:r>
              <a:rPr lang="en-GB" altLang="it-IT" sz="1800" b="0" dirty="0">
                <a:latin typeface="Calibri" panose="020F0502020204030204" pitchFamily="34" charset="0"/>
              </a:rPr>
              <a:t>. This means that the Earth’s magnetic field can be represented by a magnetic dipole situated at the centre of the Earth (imagine a bar magnet at the centre of the Earth). This fact was first pointed out in 1600 by Sir William Gilbert. The difference between the Earth’s magnetic field and the best dipole field is termed the </a:t>
            </a:r>
            <a:r>
              <a:rPr lang="en-GB" altLang="it-IT" sz="1800" b="0" dirty="0">
                <a:solidFill>
                  <a:srgbClr val="CC0000"/>
                </a:solidFill>
                <a:latin typeface="Calibri" panose="020F0502020204030204" pitchFamily="34" charset="0"/>
              </a:rPr>
              <a:t>non-dipole field</a:t>
            </a:r>
            <a:r>
              <a:rPr lang="en-GB" altLang="it-IT" sz="1800" b="0" dirty="0">
                <a:latin typeface="Calibri" panose="020F0502020204030204" pitchFamily="34" charset="0"/>
              </a:rPr>
              <a:t>. </a:t>
            </a:r>
            <a:r>
              <a:rPr lang="en-GB" altLang="it-IT" sz="1800" b="0" dirty="0">
                <a:latin typeface="Calibri" panose="020F0502020204030204" pitchFamily="34" charset="0"/>
                <a:cs typeface="Times New Roman" panose="02020603050405020304" pitchFamily="18" charset="0"/>
              </a:rPr>
              <a:t>On the Earth's surface the field varies from being horizontal and of magnitude about 30 000 </a:t>
            </a:r>
            <a:r>
              <a:rPr lang="en-GB" altLang="it-IT" sz="1800" b="0" dirty="0" err="1">
                <a:latin typeface="Calibri" panose="020F0502020204030204" pitchFamily="34" charset="0"/>
                <a:cs typeface="Times New Roman" panose="02020603050405020304" pitchFamily="18" charset="0"/>
              </a:rPr>
              <a:t>nT</a:t>
            </a:r>
            <a:r>
              <a:rPr lang="en-GB" altLang="it-IT" sz="1800" b="0" dirty="0">
                <a:latin typeface="Calibri" panose="020F0502020204030204" pitchFamily="34" charset="0"/>
                <a:cs typeface="Times New Roman" panose="02020603050405020304" pitchFamily="18" charset="0"/>
              </a:rPr>
              <a:t> near the equator to vertical and about 60 000 </a:t>
            </a:r>
            <a:r>
              <a:rPr lang="en-GB" altLang="it-IT" sz="1800" b="0" dirty="0" err="1">
                <a:latin typeface="Calibri" panose="020F0502020204030204" pitchFamily="34" charset="0"/>
                <a:cs typeface="Times New Roman" panose="02020603050405020304" pitchFamily="18" charset="0"/>
              </a:rPr>
              <a:t>nT</a:t>
            </a:r>
            <a:r>
              <a:rPr lang="en-GB" altLang="it-IT" sz="1800" b="0" dirty="0">
                <a:latin typeface="Calibri" panose="020F0502020204030204" pitchFamily="34" charset="0"/>
                <a:cs typeface="Times New Roman" panose="02020603050405020304" pitchFamily="18" charset="0"/>
              </a:rPr>
              <a:t> near the poles; the root mean square (</a:t>
            </a:r>
            <a:r>
              <a:rPr lang="en-GB" altLang="it-IT" sz="1800" b="0" dirty="0" err="1">
                <a:latin typeface="Calibri" panose="020F0502020204030204" pitchFamily="34" charset="0"/>
                <a:cs typeface="Times New Roman" panose="02020603050405020304" pitchFamily="18" charset="0"/>
              </a:rPr>
              <a:t>rms</a:t>
            </a:r>
            <a:r>
              <a:rPr lang="en-GB" altLang="it-IT" sz="1800" b="0" dirty="0">
                <a:latin typeface="Calibri" panose="020F0502020204030204" pitchFamily="34" charset="0"/>
                <a:cs typeface="Times New Roman" panose="02020603050405020304" pitchFamily="18" charset="0"/>
              </a:rPr>
              <a:t>) magnitude of the vector over the surface is about 45 000 </a:t>
            </a:r>
            <a:r>
              <a:rPr lang="en-GB" altLang="it-IT" sz="1800" b="0" dirty="0" err="1">
                <a:latin typeface="Calibri" panose="020F0502020204030204" pitchFamily="34" charset="0"/>
                <a:cs typeface="Times New Roman" panose="02020603050405020304" pitchFamily="18" charset="0"/>
              </a:rPr>
              <a:t>nT.</a:t>
            </a:r>
            <a:endParaRPr lang="en-GB" altLang="it-IT" sz="1800" b="0" dirty="0">
              <a:latin typeface="Calibri" panose="020F0502020204030204" pitchFamily="34" charset="0"/>
              <a:cs typeface="Times New Roman" panose="02020603050405020304" pitchFamily="18" charset="0"/>
            </a:endParaRPr>
          </a:p>
        </p:txBody>
      </p:sp>
      <p:sp>
        <p:nvSpPr>
          <p:cNvPr id="44035" name="Rectangle 2"/>
          <p:cNvSpPr>
            <a:spLocks noChangeArrowheads="1"/>
          </p:cNvSpPr>
          <p:nvPr/>
        </p:nvSpPr>
        <p:spPr bwMode="auto">
          <a:xfrm>
            <a:off x="250825" y="892175"/>
            <a:ext cx="8675688"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60">
                <a:solidFill>
                  <a:srgbClr val="000000"/>
                </a:solidFill>
                <a:miter lim="800000"/>
                <a:headEnd/>
                <a:tailEnd/>
              </a14:hiddenLine>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Times New Roman" panose="02020603050405020304" pitchFamily="18" charset="0"/>
                <a:ea typeface="DejaVu Sans" charset="0"/>
                <a:cs typeface="DejaVu Sans"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panose="02020603050405020304" pitchFamily="18" charset="0"/>
                <a:ea typeface="DejaVu Sans" charset="0"/>
                <a:cs typeface="DejaVu Sans"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DejaVu Sans" charset="0"/>
                <a:cs typeface="DejaVu Sans"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9pPr>
          </a:lstStyle>
          <a:p>
            <a:pPr algn="ctr" eaLnBrk="1" hangingPunct="1">
              <a:spcBef>
                <a:spcPct val="0"/>
              </a:spcBef>
              <a:buClrTx/>
              <a:buFontTx/>
              <a:buNone/>
            </a:pPr>
            <a:r>
              <a:rPr lang="en-US" altLang="it-IT" sz="2800">
                <a:latin typeface="Calibri" panose="020F0502020204030204" pitchFamily="34" charset="0"/>
                <a:ea typeface="MS PGothic" panose="020B0600070205080204" pitchFamily="34" charset="-128"/>
              </a:rPr>
              <a:t>The Earth’s magnetic field</a:t>
            </a:r>
          </a:p>
        </p:txBody>
      </p:sp>
      <p:grpSp>
        <p:nvGrpSpPr>
          <p:cNvPr id="44037" name="Group 4"/>
          <p:cNvGrpSpPr>
            <a:grpSpLocks/>
          </p:cNvGrpSpPr>
          <p:nvPr/>
        </p:nvGrpSpPr>
        <p:grpSpPr bwMode="auto">
          <a:xfrm>
            <a:off x="5208588" y="4672013"/>
            <a:ext cx="2014537" cy="1114425"/>
            <a:chOff x="3281" y="2943"/>
            <a:chExt cx="1269" cy="702"/>
          </a:xfrm>
        </p:grpSpPr>
        <p:graphicFrame>
          <p:nvGraphicFramePr>
            <p:cNvPr id="44038" name="Object 5"/>
            <p:cNvGraphicFramePr>
              <a:graphicFrameLocks noChangeAspect="1"/>
            </p:cNvGraphicFramePr>
            <p:nvPr/>
          </p:nvGraphicFramePr>
          <p:xfrm>
            <a:off x="3281" y="3147"/>
            <a:ext cx="1269" cy="498"/>
          </p:xfrm>
          <a:graphic>
            <a:graphicData uri="http://schemas.openxmlformats.org/presentationml/2006/ole">
              <mc:AlternateContent xmlns:mc="http://schemas.openxmlformats.org/markup-compatibility/2006">
                <mc:Choice xmlns:v="urn:schemas-microsoft-com:vml" Requires="v">
                  <p:oleObj spid="_x0000_s202771" r:id="rId4" imgW="491304" imgH="393544" progId="">
                    <p:embed/>
                  </p:oleObj>
                </mc:Choice>
                <mc:Fallback>
                  <p:oleObj r:id="rId4" imgW="491304" imgH="393544"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81" y="3147"/>
                          <a:ext cx="1269" cy="49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4039" name="Text Box 6"/>
            <p:cNvSpPr txBox="1">
              <a:spLocks noChangeArrowheads="1"/>
            </p:cNvSpPr>
            <p:nvPr/>
          </p:nvSpPr>
          <p:spPr bwMode="auto">
            <a:xfrm>
              <a:off x="3688" y="2943"/>
              <a:ext cx="408" cy="289"/>
            </a:xfrm>
            <a:prstGeom prst="rect">
              <a:avLst/>
            </a:prstGeom>
            <a:solidFill>
              <a:srgbClr val="FF9900"/>
            </a:solidFill>
            <a:ln w="9360">
              <a:solidFill>
                <a:srgbClr val="000000"/>
              </a:solidFill>
              <a:miter lim="800000"/>
              <a:headEnd/>
              <a:tailEnd/>
            </a:ln>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Times New Roman" panose="02020603050405020304" pitchFamily="18" charset="0"/>
                  <a:ea typeface="DejaVu Sans" charset="0"/>
                  <a:cs typeface="DejaVu Sans"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panose="02020603050405020304" pitchFamily="18" charset="0"/>
                  <a:ea typeface="DejaVu Sans" charset="0"/>
                  <a:cs typeface="DejaVu Sans"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DejaVu Sans" charset="0"/>
                  <a:cs typeface="DejaVu Sans"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9pPr>
            </a:lstStyle>
            <a:p>
              <a:pPr eaLnBrk="1" hangingPunct="1">
                <a:spcBef>
                  <a:spcPts val="1500"/>
                </a:spcBef>
                <a:buClrTx/>
                <a:buFontTx/>
                <a:buNone/>
              </a:pPr>
              <a:r>
                <a:rPr lang="en-US" altLang="it-IT" sz="2400" b="0"/>
                <a:t>NB</a:t>
              </a:r>
            </a:p>
          </p:txBody>
        </p:sp>
      </p:gr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5576" y="4254500"/>
            <a:ext cx="2715196" cy="2323816"/>
          </a:xfrm>
          <a:prstGeom prst="rect">
            <a:avLst/>
          </a:prstGeom>
        </p:spPr>
      </p:pic>
    </p:spTree>
    <p:extLst>
      <p:ext uri="{BB962C8B-B14F-4D97-AF65-F5344CB8AC3E}">
        <p14:creationId xmlns:p14="http://schemas.microsoft.com/office/powerpoint/2010/main" val="505176674"/>
      </p:ext>
    </p:extLst>
  </p:cSld>
  <p:clrMapOvr>
    <a:masterClrMapping/>
  </p:clrMapOvr>
  <p:transition spd="med"/>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1"/>
          <p:cNvSpPr>
            <a:spLocks noChangeArrowheads="1"/>
          </p:cNvSpPr>
          <p:nvPr/>
        </p:nvSpPr>
        <p:spPr bwMode="auto">
          <a:xfrm>
            <a:off x="302468" y="1413272"/>
            <a:ext cx="867568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60">
                <a:solidFill>
                  <a:srgbClr val="000000"/>
                </a:solidFill>
                <a:miter lim="800000"/>
                <a:headEnd/>
                <a:tailEnd/>
              </a14:hiddenLine>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Times New Roman" panose="02020603050405020304" pitchFamily="18" charset="0"/>
                <a:ea typeface="DejaVu Sans" charset="0"/>
                <a:cs typeface="DejaVu Sans"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panose="02020603050405020304" pitchFamily="18" charset="0"/>
                <a:ea typeface="DejaVu Sans" charset="0"/>
                <a:cs typeface="DejaVu Sans"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DejaVu Sans" charset="0"/>
                <a:cs typeface="DejaVu Sans"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9pPr>
          </a:lstStyle>
          <a:p>
            <a:pPr algn="ctr" eaLnBrk="1" hangingPunct="1">
              <a:spcBef>
                <a:spcPct val="0"/>
              </a:spcBef>
              <a:buClrTx/>
              <a:buFontTx/>
              <a:buNone/>
            </a:pPr>
            <a:r>
              <a:rPr lang="en-US" altLang="it-IT" b="0">
                <a:latin typeface="Calibri" panose="020F0502020204030204" pitchFamily="34" charset="0"/>
                <a:ea typeface="MS PGothic" panose="020B0600070205080204" pitchFamily="34" charset="-128"/>
              </a:rPr>
              <a:t>The Earth’s magnetic field: Gilbert</a:t>
            </a:r>
          </a:p>
        </p:txBody>
      </p:sp>
      <p:pic>
        <p:nvPicPr>
          <p:cNvPr id="4608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468" y="2276872"/>
            <a:ext cx="2339975" cy="302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46084" name="Text Box 3"/>
          <p:cNvSpPr txBox="1">
            <a:spLocks noChangeArrowheads="1"/>
          </p:cNvSpPr>
          <p:nvPr/>
        </p:nvSpPr>
        <p:spPr bwMode="auto">
          <a:xfrm>
            <a:off x="608856" y="5416947"/>
            <a:ext cx="1854200" cy="85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5000" rIns="90000" bIns="450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Times New Roman" panose="02020603050405020304" pitchFamily="18" charset="0"/>
                <a:ea typeface="DejaVu Sans" charset="0"/>
                <a:cs typeface="DejaVu Sans"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panose="02020603050405020304" pitchFamily="18" charset="0"/>
                <a:ea typeface="DejaVu Sans" charset="0"/>
                <a:cs typeface="DejaVu Sans"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DejaVu Sans" charset="0"/>
                <a:cs typeface="DejaVu Sans"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9pPr>
          </a:lstStyle>
          <a:p>
            <a:pPr algn="ctr" eaLnBrk="1" hangingPunct="1">
              <a:lnSpc>
                <a:spcPct val="93000"/>
              </a:lnSpc>
              <a:spcBef>
                <a:spcPct val="0"/>
              </a:spcBef>
              <a:buClrTx/>
              <a:buSzPct val="45000"/>
              <a:buFontTx/>
              <a:buNone/>
            </a:pPr>
            <a:r>
              <a:rPr lang="en-GB" altLang="it-IT" sz="1800">
                <a:latin typeface="Calibri" panose="020F0502020204030204" pitchFamily="34" charset="0"/>
                <a:cs typeface="Lucida Sans Unicode" panose="020B0602030504020204" pitchFamily="34" charset="0"/>
              </a:rPr>
              <a:t>William Gilbert, 1544-1603</a:t>
            </a:r>
          </a:p>
        </p:txBody>
      </p:sp>
      <p:sp>
        <p:nvSpPr>
          <p:cNvPr id="46085" name="Rectangle 4"/>
          <p:cNvSpPr>
            <a:spLocks noChangeArrowheads="1"/>
          </p:cNvSpPr>
          <p:nvPr/>
        </p:nvSpPr>
        <p:spPr bwMode="auto">
          <a:xfrm>
            <a:off x="3275856" y="2276872"/>
            <a:ext cx="5380037" cy="353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spAutoFit/>
          </a:bodyPr>
          <a:lstStyle>
            <a:lvl1pPr marL="430213" indent="-323850">
              <a:spcBef>
                <a:spcPts val="800"/>
              </a:spcBef>
              <a:buClr>
                <a:srgbClr val="000000"/>
              </a:buClr>
              <a:buSzPct val="100000"/>
              <a:buFont typeface="Times New Roman" panose="02020603050405020304" pitchFamily="18" charset="0"/>
              <a:tabLst>
                <a:tab pos="430213" algn="l"/>
                <a:tab pos="1344613" algn="l"/>
                <a:tab pos="2259013" algn="l"/>
                <a:tab pos="3173413" algn="l"/>
                <a:tab pos="4087813" algn="l"/>
                <a:tab pos="5002213" algn="l"/>
                <a:tab pos="5916613" algn="l"/>
                <a:tab pos="6831013" algn="l"/>
                <a:tab pos="7745413" algn="l"/>
                <a:tab pos="8659813" algn="l"/>
                <a:tab pos="9574213" algn="l"/>
                <a:tab pos="10488613" algn="l"/>
              </a:tabLst>
              <a:defRPr sz="3200">
                <a:solidFill>
                  <a:srgbClr val="000000"/>
                </a:solidFill>
                <a:latin typeface="Times New Roman" panose="02020603050405020304" pitchFamily="18" charset="0"/>
                <a:ea typeface="DejaVu Sans" charset="0"/>
                <a:cs typeface="DejaVu Sans" charset="0"/>
              </a:defRPr>
            </a:lvl1pPr>
            <a:lvl2pPr>
              <a:spcBef>
                <a:spcPts val="700"/>
              </a:spcBef>
              <a:buClr>
                <a:srgbClr val="000000"/>
              </a:buClr>
              <a:buSzPct val="100000"/>
              <a:buFont typeface="Times New Roman" panose="02020603050405020304" pitchFamily="18" charset="0"/>
              <a:tabLst>
                <a:tab pos="430213" algn="l"/>
                <a:tab pos="1344613" algn="l"/>
                <a:tab pos="2259013" algn="l"/>
                <a:tab pos="3173413" algn="l"/>
                <a:tab pos="4087813" algn="l"/>
                <a:tab pos="5002213" algn="l"/>
                <a:tab pos="5916613" algn="l"/>
                <a:tab pos="6831013" algn="l"/>
                <a:tab pos="7745413" algn="l"/>
                <a:tab pos="8659813" algn="l"/>
                <a:tab pos="9574213" algn="l"/>
                <a:tab pos="10488613" algn="l"/>
              </a:tabLst>
              <a:defRPr sz="2800">
                <a:solidFill>
                  <a:srgbClr val="000000"/>
                </a:solidFill>
                <a:latin typeface="Times New Roman" panose="02020603050405020304" pitchFamily="18" charset="0"/>
                <a:ea typeface="DejaVu Sans" charset="0"/>
                <a:cs typeface="DejaVu Sans" charset="0"/>
              </a:defRPr>
            </a:lvl2pPr>
            <a:lvl3pPr>
              <a:spcBef>
                <a:spcPts val="600"/>
              </a:spcBef>
              <a:buClr>
                <a:srgbClr val="000000"/>
              </a:buClr>
              <a:buSzPct val="100000"/>
              <a:buFont typeface="Times New Roman" panose="02020603050405020304" pitchFamily="18" charset="0"/>
              <a:tabLst>
                <a:tab pos="430213" algn="l"/>
                <a:tab pos="1344613" algn="l"/>
                <a:tab pos="2259013" algn="l"/>
                <a:tab pos="3173413" algn="l"/>
                <a:tab pos="4087813" algn="l"/>
                <a:tab pos="5002213" algn="l"/>
                <a:tab pos="5916613" algn="l"/>
                <a:tab pos="6831013" algn="l"/>
                <a:tab pos="7745413" algn="l"/>
                <a:tab pos="8659813" algn="l"/>
                <a:tab pos="9574213" algn="l"/>
                <a:tab pos="10488613" algn="l"/>
              </a:tabLst>
              <a:defRPr sz="2400">
                <a:solidFill>
                  <a:srgbClr val="000000"/>
                </a:solidFill>
                <a:latin typeface="Times New Roman" panose="02020603050405020304" pitchFamily="18" charset="0"/>
                <a:ea typeface="DejaVu Sans" charset="0"/>
                <a:cs typeface="DejaVu Sans" charset="0"/>
              </a:defRPr>
            </a:lvl3pPr>
            <a:lvl4pPr>
              <a:spcBef>
                <a:spcPts val="500"/>
              </a:spcBef>
              <a:buClr>
                <a:srgbClr val="000000"/>
              </a:buClr>
              <a:buSzPct val="100000"/>
              <a:buFont typeface="Times New Roman" panose="02020603050405020304" pitchFamily="18" charset="0"/>
              <a:tabLst>
                <a:tab pos="430213" algn="l"/>
                <a:tab pos="1344613" algn="l"/>
                <a:tab pos="2259013" algn="l"/>
                <a:tab pos="3173413" algn="l"/>
                <a:tab pos="4087813" algn="l"/>
                <a:tab pos="5002213" algn="l"/>
                <a:tab pos="5916613" algn="l"/>
                <a:tab pos="6831013" algn="l"/>
                <a:tab pos="7745413" algn="l"/>
                <a:tab pos="8659813" algn="l"/>
                <a:tab pos="9574213" algn="l"/>
                <a:tab pos="10488613" algn="l"/>
              </a:tabLst>
              <a:defRPr sz="2000">
                <a:solidFill>
                  <a:srgbClr val="000000"/>
                </a:solidFill>
                <a:latin typeface="Times New Roman" panose="02020603050405020304" pitchFamily="18" charset="0"/>
                <a:ea typeface="DejaVu Sans" charset="0"/>
                <a:cs typeface="DejaVu Sans" charset="0"/>
              </a:defRPr>
            </a:lvl4pPr>
            <a:lvl5pPr>
              <a:spcBef>
                <a:spcPts val="500"/>
              </a:spcBef>
              <a:buClr>
                <a:srgbClr val="000000"/>
              </a:buClr>
              <a:buSzPct val="100000"/>
              <a:buFont typeface="Times New Roman" panose="02020603050405020304" pitchFamily="18" charset="0"/>
              <a:tabLst>
                <a:tab pos="430213" algn="l"/>
                <a:tab pos="1344613" algn="l"/>
                <a:tab pos="2259013" algn="l"/>
                <a:tab pos="3173413" algn="l"/>
                <a:tab pos="4087813" algn="l"/>
                <a:tab pos="5002213" algn="l"/>
                <a:tab pos="5916613" algn="l"/>
                <a:tab pos="6831013" algn="l"/>
                <a:tab pos="7745413" algn="l"/>
                <a:tab pos="8659813" algn="l"/>
                <a:tab pos="9574213" algn="l"/>
                <a:tab pos="10488613" algn="l"/>
              </a:tabLst>
              <a:defRPr sz="2000">
                <a:solidFill>
                  <a:srgbClr val="000000"/>
                </a:solidFill>
                <a:latin typeface="Times New Roman" panose="02020603050405020304" pitchFamily="18" charset="0"/>
                <a:ea typeface="DejaVu Sans" charset="0"/>
                <a:cs typeface="DejaVu Sans"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430213" algn="l"/>
                <a:tab pos="1344613" algn="l"/>
                <a:tab pos="2259013" algn="l"/>
                <a:tab pos="3173413" algn="l"/>
                <a:tab pos="4087813" algn="l"/>
                <a:tab pos="5002213" algn="l"/>
                <a:tab pos="5916613" algn="l"/>
                <a:tab pos="6831013" algn="l"/>
                <a:tab pos="7745413" algn="l"/>
                <a:tab pos="8659813" algn="l"/>
                <a:tab pos="9574213" algn="l"/>
                <a:tab pos="10488613" algn="l"/>
              </a:tabLst>
              <a:defRPr sz="2000">
                <a:solidFill>
                  <a:srgbClr val="000000"/>
                </a:solidFill>
                <a:latin typeface="Times New Roman" panose="02020603050405020304" pitchFamily="18" charset="0"/>
                <a:ea typeface="DejaVu Sans" charset="0"/>
                <a:cs typeface="DejaVu Sans"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430213" algn="l"/>
                <a:tab pos="1344613" algn="l"/>
                <a:tab pos="2259013" algn="l"/>
                <a:tab pos="3173413" algn="l"/>
                <a:tab pos="4087813" algn="l"/>
                <a:tab pos="5002213" algn="l"/>
                <a:tab pos="5916613" algn="l"/>
                <a:tab pos="6831013" algn="l"/>
                <a:tab pos="7745413" algn="l"/>
                <a:tab pos="8659813" algn="l"/>
                <a:tab pos="9574213" algn="l"/>
                <a:tab pos="10488613" algn="l"/>
              </a:tabLst>
              <a:defRPr sz="2000">
                <a:solidFill>
                  <a:srgbClr val="000000"/>
                </a:solidFill>
                <a:latin typeface="Times New Roman" panose="02020603050405020304" pitchFamily="18" charset="0"/>
                <a:ea typeface="DejaVu Sans" charset="0"/>
                <a:cs typeface="DejaVu Sans"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430213" algn="l"/>
                <a:tab pos="1344613" algn="l"/>
                <a:tab pos="2259013" algn="l"/>
                <a:tab pos="3173413" algn="l"/>
                <a:tab pos="4087813" algn="l"/>
                <a:tab pos="5002213" algn="l"/>
                <a:tab pos="5916613" algn="l"/>
                <a:tab pos="6831013" algn="l"/>
                <a:tab pos="7745413" algn="l"/>
                <a:tab pos="8659813" algn="l"/>
                <a:tab pos="9574213" algn="l"/>
                <a:tab pos="10488613" algn="l"/>
              </a:tabLst>
              <a:defRPr sz="2000">
                <a:solidFill>
                  <a:srgbClr val="000000"/>
                </a:solidFill>
                <a:latin typeface="Times New Roman" panose="02020603050405020304" pitchFamily="18" charset="0"/>
                <a:ea typeface="DejaVu Sans" charset="0"/>
                <a:cs typeface="DejaVu Sans"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430213" algn="l"/>
                <a:tab pos="1344613" algn="l"/>
                <a:tab pos="2259013" algn="l"/>
                <a:tab pos="3173413" algn="l"/>
                <a:tab pos="4087813" algn="l"/>
                <a:tab pos="5002213" algn="l"/>
                <a:tab pos="5916613" algn="l"/>
                <a:tab pos="6831013" algn="l"/>
                <a:tab pos="7745413" algn="l"/>
                <a:tab pos="8659813" algn="l"/>
                <a:tab pos="9574213" algn="l"/>
                <a:tab pos="10488613" algn="l"/>
              </a:tabLst>
              <a:defRPr sz="2000">
                <a:solidFill>
                  <a:srgbClr val="000000"/>
                </a:solidFill>
                <a:latin typeface="Times New Roman" panose="02020603050405020304" pitchFamily="18" charset="0"/>
                <a:ea typeface="DejaVu Sans" charset="0"/>
                <a:cs typeface="DejaVu Sans" charset="0"/>
              </a:defRPr>
            </a:lvl9pPr>
          </a:lstStyle>
          <a:p>
            <a:pPr algn="just" eaLnBrk="1" hangingPunct="1">
              <a:lnSpc>
                <a:spcPct val="117000"/>
              </a:lnSpc>
              <a:spcBef>
                <a:spcPts val="1425"/>
              </a:spcBef>
              <a:buFont typeface="Calibri" panose="020F0502020204030204" pitchFamily="34" charset="0"/>
              <a:buChar char="•"/>
            </a:pPr>
            <a:r>
              <a:rPr lang="en-GB" altLang="it-IT" sz="2400" b="0">
                <a:latin typeface="Calibri" panose="020F0502020204030204" pitchFamily="34" charset="0"/>
              </a:rPr>
              <a:t>Personal Physician to Elizabeth I</a:t>
            </a:r>
          </a:p>
          <a:p>
            <a:pPr algn="just" eaLnBrk="1" hangingPunct="1">
              <a:lnSpc>
                <a:spcPct val="117000"/>
              </a:lnSpc>
              <a:spcBef>
                <a:spcPts val="1425"/>
              </a:spcBef>
              <a:buFont typeface="Calibri" panose="020F0502020204030204" pitchFamily="34" charset="0"/>
              <a:buChar char="•"/>
            </a:pPr>
            <a:r>
              <a:rPr lang="en-GB" altLang="it-IT" sz="2400" b="0">
                <a:latin typeface="Calibri" panose="020F0502020204030204" pitchFamily="34" charset="0"/>
              </a:rPr>
              <a:t>Published </a:t>
            </a:r>
            <a:r>
              <a:rPr lang="en-GB" altLang="it-IT" sz="2400" b="0">
                <a:solidFill>
                  <a:srgbClr val="FF3300"/>
                </a:solidFill>
                <a:latin typeface="Calibri" panose="020F0502020204030204" pitchFamily="34" charset="0"/>
              </a:rPr>
              <a:t>De Magnete</a:t>
            </a:r>
            <a:r>
              <a:rPr lang="en-GB" altLang="it-IT" sz="2400" b="0">
                <a:latin typeface="Calibri" panose="020F0502020204030204" pitchFamily="34" charset="0"/>
              </a:rPr>
              <a:t> in 1600, a 6-volume treatise documenting his experiments with magnetism</a:t>
            </a:r>
          </a:p>
          <a:p>
            <a:pPr algn="just" eaLnBrk="1" hangingPunct="1">
              <a:lnSpc>
                <a:spcPct val="117000"/>
              </a:lnSpc>
              <a:spcBef>
                <a:spcPts val="1425"/>
              </a:spcBef>
              <a:buFont typeface="Calibri" panose="020F0502020204030204" pitchFamily="34" charset="0"/>
              <a:buChar char="•"/>
            </a:pPr>
            <a:r>
              <a:rPr lang="en-GB" altLang="it-IT" sz="2400" b="0">
                <a:latin typeface="Calibri" panose="020F0502020204030204" pitchFamily="34" charset="0"/>
              </a:rPr>
              <a:t>Proposed that Earth behaves like a giant bar magnet</a:t>
            </a:r>
          </a:p>
          <a:p>
            <a:pPr algn="just" eaLnBrk="1" hangingPunct="1">
              <a:lnSpc>
                <a:spcPct val="117000"/>
              </a:lnSpc>
              <a:spcBef>
                <a:spcPts val="1425"/>
              </a:spcBef>
              <a:buFont typeface="Calibri" panose="020F0502020204030204" pitchFamily="34" charset="0"/>
              <a:buChar char="•"/>
            </a:pPr>
            <a:r>
              <a:rPr lang="en-GB" altLang="it-IT" sz="2400" b="0">
                <a:latin typeface="Calibri" panose="020F0502020204030204" pitchFamily="34" charset="0"/>
              </a:rPr>
              <a:t>Died in 1603 of bubonic plague </a:t>
            </a:r>
          </a:p>
        </p:txBody>
      </p:sp>
    </p:spTree>
    <p:extLst>
      <p:ext uri="{BB962C8B-B14F-4D97-AF65-F5344CB8AC3E}">
        <p14:creationId xmlns:p14="http://schemas.microsoft.com/office/powerpoint/2010/main" val="344516880"/>
      </p:ext>
    </p:extLst>
  </p:cSld>
  <p:clrMapOvr>
    <a:masterClrMapping/>
  </p:clrMapOvr>
  <p:transition spd="med"/>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ChangeArrowheads="1"/>
          </p:cNvSpPr>
          <p:nvPr/>
        </p:nvSpPr>
        <p:spPr bwMode="auto">
          <a:xfrm>
            <a:off x="250825" y="1039813"/>
            <a:ext cx="8675688" cy="5889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ts val="800"/>
              </a:spcBef>
              <a:buClr>
                <a:srgbClr val="000000"/>
              </a:buClr>
              <a:buSzPct val="100000"/>
              <a:buFont typeface="Times New Roman" panose="02020603050405020304" pitchFamily="18" charset="0"/>
              <a:defRPr sz="3200">
                <a:solidFill>
                  <a:srgbClr val="000000"/>
                </a:solidFill>
                <a:latin typeface="Times New Roman" panose="02020603050405020304" pitchFamily="18" charset="0"/>
                <a:ea typeface="DejaVu Sans" charset="0"/>
                <a:cs typeface="DejaVu Sans" charset="0"/>
              </a:defRPr>
            </a:lvl1pPr>
            <a:lvl2pPr>
              <a:spcBef>
                <a:spcPts val="700"/>
              </a:spcBef>
              <a:buClr>
                <a:srgbClr val="000000"/>
              </a:buClr>
              <a:buSzPct val="100000"/>
              <a:buFont typeface="Times New Roman" panose="02020603050405020304" pitchFamily="18" charset="0"/>
              <a:defRPr sz="2800">
                <a:solidFill>
                  <a:srgbClr val="000000"/>
                </a:solidFill>
                <a:latin typeface="Times New Roman" panose="02020603050405020304" pitchFamily="18" charset="0"/>
                <a:ea typeface="DejaVu Sans" charset="0"/>
                <a:cs typeface="DejaVu Sans" charset="0"/>
              </a:defRPr>
            </a:lvl2pPr>
            <a:lvl3pPr>
              <a:spcBef>
                <a:spcPts val="600"/>
              </a:spcBef>
              <a:buClr>
                <a:srgbClr val="000000"/>
              </a:buClr>
              <a:buSzPct val="100000"/>
              <a:buFont typeface="Times New Roman" panose="02020603050405020304" pitchFamily="18" charset="0"/>
              <a:defRPr sz="2400">
                <a:solidFill>
                  <a:srgbClr val="000000"/>
                </a:solidFill>
                <a:latin typeface="Times New Roman" panose="02020603050405020304" pitchFamily="18" charset="0"/>
                <a:ea typeface="DejaVu Sans" charset="0"/>
                <a:cs typeface="DejaVu Sans" charset="0"/>
              </a:defRPr>
            </a:lvl3pPr>
            <a:lvl4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4pPr>
            <a:lvl5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9pPr>
          </a:lstStyle>
          <a:p>
            <a:pPr algn="ctr">
              <a:spcBef>
                <a:spcPct val="0"/>
              </a:spcBef>
              <a:buClrTx/>
              <a:buSzTx/>
              <a:buFontTx/>
              <a:buNone/>
            </a:pPr>
            <a:r>
              <a:rPr lang="en-US" altLang="it-IT">
                <a:solidFill>
                  <a:schemeClr val="tx1"/>
                </a:solidFill>
                <a:latin typeface="Calibri" panose="020F0502020204030204" pitchFamily="34" charset="0"/>
                <a:ea typeface="MS PGothic" panose="020B0600070205080204" pitchFamily="34" charset="-128"/>
              </a:rPr>
              <a:t>The Earth’s magnetic field: Gauss</a:t>
            </a:r>
            <a:endParaRPr lang="en-US" altLang="it-IT" b="0">
              <a:solidFill>
                <a:schemeClr val="tx1"/>
              </a:solidFill>
              <a:latin typeface="Calibri" panose="020F0502020204030204" pitchFamily="34" charset="0"/>
              <a:ea typeface="MS PGothic" panose="020B0600070205080204" pitchFamily="34" charset="-128"/>
            </a:endParaRPr>
          </a:p>
        </p:txBody>
      </p:sp>
      <p:sp>
        <p:nvSpPr>
          <p:cNvPr id="12291" name="Rectangle 6"/>
          <p:cNvSpPr>
            <a:spLocks noChangeArrowheads="1"/>
          </p:cNvSpPr>
          <p:nvPr/>
        </p:nvSpPr>
        <p:spPr bwMode="auto">
          <a:xfrm>
            <a:off x="539552" y="1700808"/>
            <a:ext cx="7632700" cy="5078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457200" indent="-457200">
              <a:spcBef>
                <a:spcPts val="800"/>
              </a:spcBef>
              <a:buClr>
                <a:srgbClr val="000000"/>
              </a:buClr>
              <a:buSzPct val="100000"/>
              <a:buFont typeface="Times New Roman" panose="02020603050405020304" pitchFamily="18" charset="0"/>
              <a:defRPr sz="3200">
                <a:solidFill>
                  <a:srgbClr val="000000"/>
                </a:solidFill>
                <a:latin typeface="Times New Roman" panose="02020603050405020304" pitchFamily="18" charset="0"/>
                <a:ea typeface="DejaVu Sans" charset="0"/>
                <a:cs typeface="DejaVu Sans" charset="0"/>
              </a:defRPr>
            </a:lvl1pPr>
            <a:lvl2pPr marL="914400" indent="-457200">
              <a:spcBef>
                <a:spcPts val="700"/>
              </a:spcBef>
              <a:buClr>
                <a:srgbClr val="000000"/>
              </a:buClr>
              <a:buSzPct val="100000"/>
              <a:buFont typeface="Times New Roman" panose="02020603050405020304" pitchFamily="18" charset="0"/>
              <a:defRPr sz="2800">
                <a:solidFill>
                  <a:srgbClr val="000000"/>
                </a:solidFill>
                <a:latin typeface="Times New Roman" panose="02020603050405020304" pitchFamily="18" charset="0"/>
                <a:ea typeface="DejaVu Sans" charset="0"/>
                <a:cs typeface="DejaVu Sans" charset="0"/>
              </a:defRPr>
            </a:lvl2pPr>
            <a:lvl3pPr marL="1371600" indent="-457200">
              <a:spcBef>
                <a:spcPts val="600"/>
              </a:spcBef>
              <a:buClr>
                <a:srgbClr val="000000"/>
              </a:buClr>
              <a:buSzPct val="100000"/>
              <a:buFont typeface="Times New Roman" panose="02020603050405020304" pitchFamily="18" charset="0"/>
              <a:defRPr sz="2400">
                <a:solidFill>
                  <a:srgbClr val="000000"/>
                </a:solidFill>
                <a:latin typeface="Times New Roman" panose="02020603050405020304" pitchFamily="18" charset="0"/>
                <a:ea typeface="DejaVu Sans" charset="0"/>
                <a:cs typeface="DejaVu Sans" charset="0"/>
              </a:defRPr>
            </a:lvl3pPr>
            <a:lvl4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4pPr>
            <a:lvl5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9pPr>
          </a:lstStyle>
          <a:p>
            <a:pPr algn="just" eaLnBrk="1" hangingPunct="1">
              <a:spcBef>
                <a:spcPct val="0"/>
              </a:spcBef>
              <a:buClrTx/>
              <a:buSzTx/>
              <a:buFontTx/>
              <a:buNone/>
              <a:defRPr/>
            </a:pPr>
            <a:r>
              <a:rPr lang="en-US" altLang="it-IT" sz="1800" b="0" dirty="0" smtClean="0">
                <a:solidFill>
                  <a:schemeClr val="tx1"/>
                </a:solidFill>
                <a:latin typeface="Calibri" panose="020F0502020204030204" pitchFamily="34" charset="0"/>
              </a:rPr>
              <a:t>1838, Carl Friedrich Gauss proved 95% of Earth's magnetic field is internal, 5% external.  Earth's field is sum of 3 parts: </a:t>
            </a:r>
          </a:p>
          <a:p>
            <a:pPr lvl="1" algn="just" eaLnBrk="1" hangingPunct="1">
              <a:spcBef>
                <a:spcPct val="0"/>
              </a:spcBef>
              <a:buClrTx/>
              <a:buSzTx/>
              <a:buFontTx/>
              <a:buAutoNum type="alphaUcParenR"/>
              <a:defRPr/>
            </a:pPr>
            <a:r>
              <a:rPr lang="en-US" altLang="it-IT" sz="1800" b="0" dirty="0" smtClean="0">
                <a:solidFill>
                  <a:srgbClr val="FF3300"/>
                </a:solidFill>
                <a:latin typeface="Calibri" panose="020F0502020204030204" pitchFamily="34" charset="0"/>
              </a:rPr>
              <a:t> Main magnetic field</a:t>
            </a:r>
            <a:r>
              <a:rPr lang="en-US" altLang="it-IT" sz="1800" b="0" dirty="0" smtClean="0">
                <a:solidFill>
                  <a:schemeClr val="tx1"/>
                </a:solidFill>
                <a:latin typeface="Calibri" panose="020F0502020204030204" pitchFamily="34" charset="0"/>
              </a:rPr>
              <a:t> </a:t>
            </a:r>
          </a:p>
          <a:p>
            <a:pPr lvl="1" algn="just" eaLnBrk="1" hangingPunct="1">
              <a:spcBef>
                <a:spcPct val="0"/>
              </a:spcBef>
              <a:buClrTx/>
              <a:buSzTx/>
              <a:buFontTx/>
              <a:buChar char="•"/>
              <a:defRPr/>
            </a:pPr>
            <a:r>
              <a:rPr lang="en-US" altLang="it-IT" sz="1800" b="0" dirty="0" smtClean="0">
                <a:solidFill>
                  <a:schemeClr val="tx1"/>
                </a:solidFill>
                <a:latin typeface="Calibri" panose="020F0502020204030204" pitchFamily="34" charset="0"/>
              </a:rPr>
              <a:t> produced by electrical currents in outer core;</a:t>
            </a:r>
          </a:p>
          <a:p>
            <a:pPr lvl="1" algn="just" eaLnBrk="1" hangingPunct="1">
              <a:spcBef>
                <a:spcPct val="0"/>
              </a:spcBef>
              <a:buClrTx/>
              <a:buSzTx/>
              <a:buFontTx/>
              <a:buChar char="•"/>
              <a:defRPr/>
            </a:pPr>
            <a:r>
              <a:rPr lang="en-US" altLang="it-IT" sz="1800" b="0" dirty="0" smtClean="0">
                <a:solidFill>
                  <a:schemeClr val="tx1"/>
                </a:solidFill>
                <a:latin typeface="Calibri" panose="020F0502020204030204" pitchFamily="34" charset="0"/>
              </a:rPr>
              <a:t> steady on timescale of days, but variable over years;</a:t>
            </a:r>
          </a:p>
          <a:p>
            <a:pPr lvl="1" algn="just" eaLnBrk="1" hangingPunct="1">
              <a:spcBef>
                <a:spcPct val="0"/>
              </a:spcBef>
              <a:buClrTx/>
              <a:buSzTx/>
              <a:buFontTx/>
              <a:buChar char="•"/>
              <a:defRPr/>
            </a:pPr>
            <a:r>
              <a:rPr lang="en-US" altLang="it-IT" sz="1800" b="0" dirty="0" smtClean="0">
                <a:solidFill>
                  <a:schemeClr val="tx1"/>
                </a:solidFill>
                <a:latin typeface="Calibri" panose="020F0502020204030204" pitchFamily="34" charset="0"/>
              </a:rPr>
              <a:t> approximately 50,000 </a:t>
            </a:r>
            <a:r>
              <a:rPr lang="en-US" altLang="it-IT" sz="1800" b="0" dirty="0" err="1" smtClean="0">
                <a:solidFill>
                  <a:schemeClr val="tx1"/>
                </a:solidFill>
                <a:latin typeface="Calibri" panose="020F0502020204030204" pitchFamily="34" charset="0"/>
              </a:rPr>
              <a:t>nT</a:t>
            </a:r>
            <a:r>
              <a:rPr lang="en-US" altLang="it-IT" sz="1800" b="0" dirty="0" smtClean="0">
                <a:solidFill>
                  <a:schemeClr val="tx1"/>
                </a:solidFill>
                <a:latin typeface="Calibri" panose="020F0502020204030204" pitchFamily="34" charset="0"/>
              </a:rPr>
              <a:t>; </a:t>
            </a:r>
          </a:p>
          <a:p>
            <a:pPr lvl="1" algn="just" eaLnBrk="1" hangingPunct="1">
              <a:spcBef>
                <a:spcPct val="0"/>
              </a:spcBef>
              <a:buClrTx/>
              <a:buSzTx/>
              <a:buFontTx/>
              <a:buChar char="•"/>
              <a:defRPr/>
            </a:pPr>
            <a:r>
              <a:rPr lang="en-US" altLang="it-IT" sz="1800" b="0" dirty="0" smtClean="0">
                <a:solidFill>
                  <a:schemeClr val="tx1"/>
                </a:solidFill>
                <a:latin typeface="Calibri" panose="020F0502020204030204" pitchFamily="34" charset="0"/>
              </a:rPr>
              <a:t> accounts for large regional variations in intensity and direction. </a:t>
            </a:r>
          </a:p>
          <a:p>
            <a:pPr marL="457200" lvl="1" indent="0" algn="just" eaLnBrk="1" hangingPunct="1">
              <a:spcBef>
                <a:spcPct val="0"/>
              </a:spcBef>
              <a:buClrTx/>
              <a:buSzTx/>
              <a:defRPr/>
            </a:pPr>
            <a:r>
              <a:rPr lang="en-US" altLang="it-IT" sz="1800" b="0" dirty="0" smtClean="0">
                <a:solidFill>
                  <a:schemeClr val="accent2"/>
                </a:solidFill>
                <a:latin typeface="Calibri" panose="020F0502020204030204" pitchFamily="34" charset="0"/>
              </a:rPr>
              <a:t>B)</a:t>
            </a:r>
            <a:r>
              <a:rPr lang="en-US" altLang="it-IT" sz="1800" b="0" dirty="0" smtClean="0">
                <a:solidFill>
                  <a:schemeClr val="tx1"/>
                </a:solidFill>
                <a:latin typeface="Calibri" panose="020F0502020204030204" pitchFamily="34" charset="0"/>
              </a:rPr>
              <a:t> </a:t>
            </a:r>
            <a:r>
              <a:rPr lang="en-US" altLang="it-IT" sz="1800" b="0" dirty="0" smtClean="0">
                <a:solidFill>
                  <a:schemeClr val="accent2"/>
                </a:solidFill>
                <a:latin typeface="Calibri" panose="020F0502020204030204" pitchFamily="34" charset="0"/>
              </a:rPr>
              <a:t>External magnetic field</a:t>
            </a:r>
            <a:r>
              <a:rPr lang="en-US" altLang="it-IT" sz="1800" b="0" dirty="0" smtClean="0">
                <a:solidFill>
                  <a:schemeClr val="tx1"/>
                </a:solidFill>
                <a:latin typeface="Calibri" panose="020F0502020204030204" pitchFamily="34" charset="0"/>
              </a:rPr>
              <a:t> </a:t>
            </a:r>
          </a:p>
          <a:p>
            <a:pPr lvl="1" algn="just" eaLnBrk="1" hangingPunct="1">
              <a:spcBef>
                <a:spcPct val="0"/>
              </a:spcBef>
              <a:buClrTx/>
              <a:buSzTx/>
              <a:buFontTx/>
              <a:buChar char="•"/>
              <a:defRPr/>
            </a:pPr>
            <a:r>
              <a:rPr lang="en-US" altLang="it-IT" sz="1800" b="0" dirty="0" smtClean="0">
                <a:solidFill>
                  <a:schemeClr val="tx1"/>
                </a:solidFill>
                <a:latin typeface="Calibri" panose="020F0502020204030204" pitchFamily="34" charset="0"/>
              </a:rPr>
              <a:t>produced by electrical currents in ionosphere consisting of particles ionized by solar radiation; </a:t>
            </a:r>
          </a:p>
          <a:p>
            <a:pPr lvl="1" algn="just" eaLnBrk="1" hangingPunct="1">
              <a:spcBef>
                <a:spcPct val="0"/>
              </a:spcBef>
              <a:buClrTx/>
              <a:buSzTx/>
              <a:buFontTx/>
              <a:buChar char="•"/>
              <a:defRPr/>
            </a:pPr>
            <a:r>
              <a:rPr lang="en-US" altLang="it-IT" sz="1800" b="0" dirty="0" smtClean="0">
                <a:solidFill>
                  <a:schemeClr val="tx1"/>
                </a:solidFill>
                <a:latin typeface="Calibri" panose="020F0502020204030204" pitchFamily="34" charset="0"/>
              </a:rPr>
              <a:t>usually variable over hours, at tens of </a:t>
            </a:r>
            <a:r>
              <a:rPr lang="en-US" altLang="it-IT" sz="1800" b="0" dirty="0" err="1" smtClean="0">
                <a:solidFill>
                  <a:schemeClr val="tx1"/>
                </a:solidFill>
                <a:latin typeface="Calibri" panose="020F0502020204030204" pitchFamily="34" charset="0"/>
              </a:rPr>
              <a:t>nT</a:t>
            </a:r>
            <a:r>
              <a:rPr lang="en-US" altLang="it-IT" sz="1800" b="0" dirty="0" smtClean="0">
                <a:solidFill>
                  <a:schemeClr val="tx1"/>
                </a:solidFill>
                <a:latin typeface="Calibri" panose="020F0502020204030204" pitchFamily="34" charset="0"/>
              </a:rPr>
              <a:t>; </a:t>
            </a:r>
          </a:p>
          <a:p>
            <a:pPr lvl="1" algn="just" eaLnBrk="1" hangingPunct="1">
              <a:spcBef>
                <a:spcPct val="0"/>
              </a:spcBef>
              <a:buClrTx/>
              <a:buSzTx/>
              <a:buFontTx/>
              <a:buChar char="•"/>
              <a:defRPr/>
            </a:pPr>
            <a:r>
              <a:rPr lang="en-US" altLang="it-IT" sz="1800" b="0" dirty="0" smtClean="0">
                <a:solidFill>
                  <a:schemeClr val="tx1"/>
                </a:solidFill>
                <a:latin typeface="Calibri" panose="020F0502020204030204" pitchFamily="34" charset="0"/>
              </a:rPr>
              <a:t>occasionally variable over minutes, at hundreds of </a:t>
            </a:r>
            <a:r>
              <a:rPr lang="en-US" altLang="it-IT" sz="1800" b="0" dirty="0" err="1" smtClean="0">
                <a:solidFill>
                  <a:schemeClr val="tx1"/>
                </a:solidFill>
                <a:latin typeface="Calibri" panose="020F0502020204030204" pitchFamily="34" charset="0"/>
              </a:rPr>
              <a:t>nT</a:t>
            </a:r>
            <a:r>
              <a:rPr lang="en-US" altLang="it-IT" sz="1800" b="0" dirty="0" smtClean="0">
                <a:solidFill>
                  <a:schemeClr val="tx1"/>
                </a:solidFill>
                <a:latin typeface="Calibri" panose="020F0502020204030204" pitchFamily="34" charset="0"/>
              </a:rPr>
              <a:t> (magnetic storm). </a:t>
            </a:r>
          </a:p>
          <a:p>
            <a:pPr lvl="1" algn="just" eaLnBrk="1" hangingPunct="1">
              <a:spcBef>
                <a:spcPct val="0"/>
              </a:spcBef>
              <a:buClrTx/>
              <a:buSzTx/>
              <a:buFontTx/>
              <a:buNone/>
              <a:defRPr/>
            </a:pPr>
            <a:r>
              <a:rPr lang="en-US" altLang="it-IT" sz="1800" b="0" dirty="0" smtClean="0">
                <a:solidFill>
                  <a:srgbClr val="33CC33"/>
                </a:solidFill>
                <a:latin typeface="Calibri" panose="020F0502020204030204" pitchFamily="34" charset="0"/>
              </a:rPr>
              <a:t>C) Anomalous, induced magnetic field</a:t>
            </a:r>
            <a:r>
              <a:rPr lang="en-US" altLang="it-IT" sz="1800" b="0" dirty="0" smtClean="0">
                <a:solidFill>
                  <a:schemeClr val="tx1"/>
                </a:solidFill>
                <a:latin typeface="Calibri" panose="020F0502020204030204" pitchFamily="34" charset="0"/>
              </a:rPr>
              <a:t> </a:t>
            </a:r>
          </a:p>
          <a:p>
            <a:pPr lvl="1" algn="just" eaLnBrk="1" hangingPunct="1">
              <a:spcBef>
                <a:spcPct val="0"/>
              </a:spcBef>
              <a:buClrTx/>
              <a:buSzTx/>
              <a:buFontTx/>
              <a:buChar char="•"/>
              <a:defRPr/>
            </a:pPr>
            <a:r>
              <a:rPr lang="en-US" altLang="it-IT" sz="1800" b="0" dirty="0" smtClean="0">
                <a:solidFill>
                  <a:schemeClr val="tx1"/>
                </a:solidFill>
                <a:latin typeface="Calibri" panose="020F0502020204030204" pitchFamily="34" charset="0"/>
              </a:rPr>
              <a:t>magnetization induced in crust by Main Field (and External Field) or </a:t>
            </a:r>
            <a:r>
              <a:rPr lang="en-US" altLang="it-IT" sz="1800" b="0" dirty="0" err="1" smtClean="0">
                <a:solidFill>
                  <a:schemeClr val="tx1"/>
                </a:solidFill>
                <a:latin typeface="Calibri" panose="020F0502020204030204" pitchFamily="34" charset="0"/>
              </a:rPr>
              <a:t>remanent</a:t>
            </a:r>
            <a:r>
              <a:rPr lang="en-US" altLang="it-IT" sz="1800" b="0" dirty="0" smtClean="0">
                <a:solidFill>
                  <a:schemeClr val="tx1"/>
                </a:solidFill>
                <a:latin typeface="Calibri" panose="020F0502020204030204" pitchFamily="34" charset="0"/>
              </a:rPr>
              <a:t> magnetization ("permanently induced"); </a:t>
            </a:r>
          </a:p>
          <a:p>
            <a:pPr lvl="1" algn="just" eaLnBrk="1" hangingPunct="1">
              <a:spcBef>
                <a:spcPct val="0"/>
              </a:spcBef>
              <a:buClrTx/>
              <a:buSzTx/>
              <a:buFontTx/>
              <a:buChar char="•"/>
              <a:defRPr/>
            </a:pPr>
            <a:r>
              <a:rPr lang="en-US" altLang="it-IT" sz="1800" b="0" dirty="0" smtClean="0">
                <a:solidFill>
                  <a:schemeClr val="tx1"/>
                </a:solidFill>
                <a:latin typeface="Calibri" panose="020F0502020204030204" pitchFamily="34" charset="0"/>
              </a:rPr>
              <a:t>limited to upper crust (Curie T); </a:t>
            </a:r>
          </a:p>
          <a:p>
            <a:pPr lvl="1" algn="just" eaLnBrk="1" hangingPunct="1">
              <a:spcBef>
                <a:spcPct val="0"/>
              </a:spcBef>
              <a:buClrTx/>
              <a:buSzTx/>
              <a:buFontTx/>
              <a:buChar char="•"/>
              <a:defRPr/>
            </a:pPr>
            <a:r>
              <a:rPr lang="en-US" altLang="it-IT" sz="1800" b="0" dirty="0" smtClean="0">
                <a:solidFill>
                  <a:schemeClr val="tx1"/>
                </a:solidFill>
                <a:latin typeface="Calibri" panose="020F0502020204030204" pitchFamily="34" charset="0"/>
              </a:rPr>
              <a:t>limited to ferromagnetic materials. </a:t>
            </a:r>
          </a:p>
        </p:txBody>
      </p:sp>
    </p:spTree>
    <p:extLst>
      <p:ext uri="{BB962C8B-B14F-4D97-AF65-F5344CB8AC3E}">
        <p14:creationId xmlns:p14="http://schemas.microsoft.com/office/powerpoint/2010/main" val="923117045"/>
      </p:ext>
    </p:extLst>
  </p:cSld>
  <p:clrMapOvr>
    <a:masterClrMapping/>
  </p:clrMapOvr>
  <p:transition spd="med"/>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1"/>
          <p:cNvSpPr>
            <a:spLocks noChangeArrowheads="1"/>
          </p:cNvSpPr>
          <p:nvPr/>
        </p:nvSpPr>
        <p:spPr bwMode="auto">
          <a:xfrm>
            <a:off x="376238" y="1811338"/>
            <a:ext cx="8229600" cy="471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Times New Roman" panose="02020603050405020304" pitchFamily="18" charset="0"/>
                <a:ea typeface="DejaVu Sans" charset="0"/>
                <a:cs typeface="DejaVu Sans"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panose="02020603050405020304" pitchFamily="18" charset="0"/>
                <a:ea typeface="DejaVu Sans" charset="0"/>
                <a:cs typeface="DejaVu Sans"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DejaVu Sans" charset="0"/>
                <a:cs typeface="DejaVu Sans"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9pPr>
          </a:lstStyle>
          <a:p>
            <a:pPr algn="just" eaLnBrk="1" hangingPunct="1">
              <a:spcBef>
                <a:spcPct val="0"/>
              </a:spcBef>
              <a:buFont typeface="Calibri" panose="020F0502020204030204" pitchFamily="34" charset="0"/>
              <a:buChar char="•"/>
            </a:pPr>
            <a:r>
              <a:rPr lang="en-US" altLang="it-IT" sz="2000" b="0" dirty="0">
                <a:latin typeface="Calibri" panose="020F0502020204030204" pitchFamily="34" charset="0"/>
                <a:cs typeface="Times New Roman" panose="02020603050405020304" pitchFamily="18" charset="0"/>
              </a:rPr>
              <a:t> To specify the geomagnetic field at any point on the Earth’s surface both a magnitude and a direction are required: the geomagnetic </a:t>
            </a:r>
            <a:r>
              <a:rPr lang="en-US" altLang="it-IT" sz="2000" b="0" dirty="0">
                <a:solidFill>
                  <a:srgbClr val="CC0000"/>
                </a:solidFill>
                <a:latin typeface="Calibri" panose="020F0502020204030204" pitchFamily="34" charset="0"/>
                <a:cs typeface="Times New Roman" panose="02020603050405020304" pitchFamily="18" charset="0"/>
              </a:rPr>
              <a:t>field is a vector quantity</a:t>
            </a:r>
            <a:r>
              <a:rPr lang="en-US" altLang="it-IT" sz="2000" b="0" dirty="0">
                <a:latin typeface="Calibri" panose="020F0502020204030204" pitchFamily="34" charset="0"/>
                <a:cs typeface="Times New Roman" panose="02020603050405020304" pitchFamily="18" charset="0"/>
              </a:rPr>
              <a:t>. It is far from being constant either in magnitude or in direction and varies spatially over the surface of the Earth. </a:t>
            </a:r>
          </a:p>
          <a:p>
            <a:pPr algn="just" eaLnBrk="1" hangingPunct="1">
              <a:spcBef>
                <a:spcPct val="0"/>
              </a:spcBef>
              <a:buFont typeface="Calibri" panose="020F0502020204030204" pitchFamily="34" charset="0"/>
              <a:buChar char="•"/>
            </a:pPr>
            <a:r>
              <a:rPr lang="en-US" altLang="it-IT" sz="2000" b="0" dirty="0">
                <a:latin typeface="Calibri" panose="020F0502020204030204" pitchFamily="34" charset="0"/>
                <a:cs typeface="Times New Roman" panose="02020603050405020304" pitchFamily="18" charset="0"/>
              </a:rPr>
              <a:t> Systematic mapping of the magnetic field began some five hundred years ago with the magnetic compass measurements carried out by the early mariners. </a:t>
            </a:r>
          </a:p>
          <a:p>
            <a:pPr algn="just" eaLnBrk="1" hangingPunct="1">
              <a:spcBef>
                <a:spcPct val="0"/>
              </a:spcBef>
              <a:buFont typeface="Calibri" panose="020F0502020204030204" pitchFamily="34" charset="0"/>
              <a:buChar char="•"/>
            </a:pPr>
            <a:r>
              <a:rPr lang="en-US" altLang="it-IT" sz="2000" b="0" dirty="0">
                <a:latin typeface="Calibri" panose="020F0502020204030204" pitchFamily="34" charset="0"/>
                <a:cs typeface="Times New Roman" panose="02020603050405020304" pitchFamily="18" charset="0"/>
              </a:rPr>
              <a:t> The internationally agreed values of the geomagnetic field are updated and published every few years as the International Geomagnetic Reference Field (</a:t>
            </a:r>
            <a:r>
              <a:rPr lang="en-US" altLang="it-IT" sz="2000" b="0" dirty="0">
                <a:solidFill>
                  <a:srgbClr val="CC0000"/>
                </a:solidFill>
                <a:latin typeface="Calibri" panose="020F0502020204030204" pitchFamily="34" charset="0"/>
                <a:cs typeface="Times New Roman" panose="02020603050405020304" pitchFamily="18" charset="0"/>
              </a:rPr>
              <a:t>IGRF</a:t>
            </a:r>
            <a:r>
              <a:rPr lang="en-GB" altLang="it-IT" sz="2000" b="0" dirty="0">
                <a:latin typeface="Calibri" panose="020F0502020204030204" pitchFamily="34" charset="0"/>
                <a:cs typeface="Times New Roman" panose="02020603050405020304" pitchFamily="18" charset="0"/>
              </a:rPr>
              <a:t>).</a:t>
            </a:r>
            <a:endParaRPr lang="en-US" altLang="it-IT" sz="2000" b="0" dirty="0">
              <a:latin typeface="Calibri" panose="020F0502020204030204" pitchFamily="34" charset="0"/>
              <a:cs typeface="Times New Roman" panose="02020603050405020304" pitchFamily="18" charset="0"/>
            </a:endParaRPr>
          </a:p>
          <a:p>
            <a:pPr algn="just" eaLnBrk="1" hangingPunct="1">
              <a:spcBef>
                <a:spcPct val="0"/>
              </a:spcBef>
              <a:buFont typeface="Calibri" panose="020F0502020204030204" pitchFamily="34" charset="0"/>
              <a:buChar char="•"/>
            </a:pPr>
            <a:r>
              <a:rPr lang="en-GB" altLang="it-IT" sz="2000" b="0" dirty="0">
                <a:latin typeface="Calibri" panose="020F0502020204030204" pitchFamily="34" charset="0"/>
                <a:cs typeface="Times New Roman" panose="02020603050405020304" pitchFamily="18" charset="0"/>
              </a:rPr>
              <a:t> The internal geomagnetic field </a:t>
            </a:r>
            <a:r>
              <a:rPr lang="en-GB" altLang="it-IT" sz="2000" b="0" dirty="0">
                <a:solidFill>
                  <a:srgbClr val="CC0000"/>
                </a:solidFill>
                <a:latin typeface="Calibri" panose="020F0502020204030204" pitchFamily="34" charset="0"/>
                <a:cs typeface="Times New Roman" panose="02020603050405020304" pitchFamily="18" charset="0"/>
              </a:rPr>
              <a:t>also varies in time</a:t>
            </a:r>
            <a:r>
              <a:rPr lang="en-GB" altLang="it-IT" sz="2000" b="0" dirty="0">
                <a:latin typeface="Calibri" panose="020F0502020204030204" pitchFamily="34" charset="0"/>
                <a:cs typeface="Times New Roman" panose="02020603050405020304" pitchFamily="18" charset="0"/>
              </a:rPr>
              <a:t>, on a time-scale of months and longer, in an as yet unpredictable manner.  This so-called secular variation (SV) has a complicated spatial pattern, with a global </a:t>
            </a:r>
            <a:r>
              <a:rPr lang="en-GB" altLang="it-IT" sz="2000" b="0" dirty="0" err="1">
                <a:latin typeface="Calibri" panose="020F0502020204030204" pitchFamily="34" charset="0"/>
                <a:cs typeface="Times New Roman" panose="02020603050405020304" pitchFamily="18" charset="0"/>
              </a:rPr>
              <a:t>rms</a:t>
            </a:r>
            <a:r>
              <a:rPr lang="en-GB" altLang="it-IT" sz="2000" b="0" dirty="0">
                <a:latin typeface="Calibri" panose="020F0502020204030204" pitchFamily="34" charset="0"/>
                <a:cs typeface="Times New Roman" panose="02020603050405020304" pitchFamily="18" charset="0"/>
              </a:rPr>
              <a:t> magnitude of about 80 </a:t>
            </a:r>
            <a:r>
              <a:rPr lang="en-GB" altLang="it-IT" sz="2000" b="0" dirty="0" err="1">
                <a:latin typeface="Calibri" panose="020F0502020204030204" pitchFamily="34" charset="0"/>
                <a:cs typeface="Times New Roman" panose="02020603050405020304" pitchFamily="18" charset="0"/>
              </a:rPr>
              <a:t>nT</a:t>
            </a:r>
            <a:r>
              <a:rPr lang="en-GB" altLang="it-IT" sz="2000" b="0" dirty="0">
                <a:latin typeface="Calibri" panose="020F0502020204030204" pitchFamily="34" charset="0"/>
                <a:cs typeface="Times New Roman" panose="02020603050405020304" pitchFamily="18" charset="0"/>
              </a:rPr>
              <a:t>/year</a:t>
            </a:r>
          </a:p>
          <a:p>
            <a:pPr algn="just" eaLnBrk="1" hangingPunct="1">
              <a:spcBef>
                <a:spcPct val="0"/>
              </a:spcBef>
              <a:buFont typeface="Calibri" panose="020F0502020204030204" pitchFamily="34" charset="0"/>
              <a:buNone/>
            </a:pPr>
            <a:endParaRPr lang="en-US" altLang="it-IT" sz="2000" b="0" dirty="0">
              <a:latin typeface="Calibri" panose="020F0502020204030204" pitchFamily="34" charset="0"/>
              <a:cs typeface="Times New Roman" panose="02020603050405020304" pitchFamily="18" charset="0"/>
            </a:endParaRPr>
          </a:p>
        </p:txBody>
      </p:sp>
      <p:sp>
        <p:nvSpPr>
          <p:cNvPr id="50179" name="Rectangle 2"/>
          <p:cNvSpPr>
            <a:spLocks noChangeArrowheads="1"/>
          </p:cNvSpPr>
          <p:nvPr/>
        </p:nvSpPr>
        <p:spPr bwMode="auto">
          <a:xfrm>
            <a:off x="107504" y="1196752"/>
            <a:ext cx="867568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60">
                <a:solidFill>
                  <a:srgbClr val="000000"/>
                </a:solidFill>
                <a:miter lim="800000"/>
                <a:headEnd/>
                <a:tailEnd/>
              </a14:hiddenLine>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Times New Roman" panose="02020603050405020304" pitchFamily="18" charset="0"/>
                <a:ea typeface="DejaVu Sans" charset="0"/>
                <a:cs typeface="DejaVu Sans"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panose="02020603050405020304" pitchFamily="18" charset="0"/>
                <a:ea typeface="DejaVu Sans" charset="0"/>
                <a:cs typeface="DejaVu Sans"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DejaVu Sans" charset="0"/>
                <a:cs typeface="DejaVu Sans"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9pPr>
          </a:lstStyle>
          <a:p>
            <a:pPr algn="ctr" eaLnBrk="1" hangingPunct="1">
              <a:spcBef>
                <a:spcPct val="0"/>
              </a:spcBef>
              <a:buClrTx/>
              <a:buFontTx/>
              <a:buNone/>
            </a:pPr>
            <a:r>
              <a:rPr lang="en-US" altLang="it-IT" dirty="0">
                <a:latin typeface="Calibri" panose="020F0502020204030204" pitchFamily="34" charset="0"/>
                <a:ea typeface="MS PGothic" panose="020B0600070205080204" pitchFamily="34" charset="-128"/>
              </a:rPr>
              <a:t>Dipole Field</a:t>
            </a:r>
          </a:p>
        </p:txBody>
      </p:sp>
    </p:spTree>
    <p:extLst>
      <p:ext uri="{BB962C8B-B14F-4D97-AF65-F5344CB8AC3E}">
        <p14:creationId xmlns:p14="http://schemas.microsoft.com/office/powerpoint/2010/main" val="1783393256"/>
      </p:ext>
    </p:extLst>
  </p:cSld>
  <p:clrMapOvr>
    <a:masterClrMapping/>
  </p:clrMapOvr>
  <p:transition spd="med"/>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Rot="1" noChangeAspect="1" noMove="1" noResize="1" noEditPoints="1" noAdjustHandles="1" noChangeArrowheads="1" noChangeShapeType="1" noTextEdit="1"/>
          </p:cNvSpPr>
          <p:nvPr/>
        </p:nvSpPr>
        <p:spPr bwMode="auto">
          <a:xfrm>
            <a:off x="3344863" y="1716088"/>
            <a:ext cx="5653087" cy="3478197"/>
          </a:xfrm>
          <a:prstGeom prst="rect">
            <a:avLst/>
          </a:prstGeom>
          <a:blipFill rotWithShape="0">
            <a:blip r:embed="rId3"/>
            <a:stretch>
              <a:fillRect l="-971" t="-1053" r="-971" b="-1930"/>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r>
              <a:rPr lang="it-IT">
                <a:noFill/>
              </a:rPr>
              <a:t> </a:t>
            </a:r>
          </a:p>
        </p:txBody>
      </p:sp>
      <p:sp>
        <p:nvSpPr>
          <p:cNvPr id="52227" name="Rectangle 3"/>
          <p:cNvSpPr>
            <a:spLocks noChangeArrowheads="1"/>
          </p:cNvSpPr>
          <p:nvPr/>
        </p:nvSpPr>
        <p:spPr bwMode="auto">
          <a:xfrm>
            <a:off x="250825" y="1127125"/>
            <a:ext cx="8675688" cy="5889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ts val="800"/>
              </a:spcBef>
              <a:buClr>
                <a:srgbClr val="000000"/>
              </a:buClr>
              <a:buSzPct val="100000"/>
              <a:buFont typeface="Times New Roman" panose="02020603050405020304" pitchFamily="18" charset="0"/>
              <a:defRPr sz="3200">
                <a:solidFill>
                  <a:srgbClr val="000000"/>
                </a:solidFill>
                <a:latin typeface="Times New Roman" panose="02020603050405020304" pitchFamily="18" charset="0"/>
                <a:ea typeface="DejaVu Sans" charset="0"/>
                <a:cs typeface="DejaVu Sans" charset="0"/>
              </a:defRPr>
            </a:lvl1pPr>
            <a:lvl2pPr>
              <a:spcBef>
                <a:spcPts val="700"/>
              </a:spcBef>
              <a:buClr>
                <a:srgbClr val="000000"/>
              </a:buClr>
              <a:buSzPct val="100000"/>
              <a:buFont typeface="Times New Roman" panose="02020603050405020304" pitchFamily="18" charset="0"/>
              <a:defRPr sz="2800">
                <a:solidFill>
                  <a:srgbClr val="000000"/>
                </a:solidFill>
                <a:latin typeface="Times New Roman" panose="02020603050405020304" pitchFamily="18" charset="0"/>
                <a:ea typeface="DejaVu Sans" charset="0"/>
                <a:cs typeface="DejaVu Sans" charset="0"/>
              </a:defRPr>
            </a:lvl2pPr>
            <a:lvl3pPr>
              <a:spcBef>
                <a:spcPts val="600"/>
              </a:spcBef>
              <a:buClr>
                <a:srgbClr val="000000"/>
              </a:buClr>
              <a:buSzPct val="100000"/>
              <a:buFont typeface="Times New Roman" panose="02020603050405020304" pitchFamily="18" charset="0"/>
              <a:defRPr sz="2400">
                <a:solidFill>
                  <a:srgbClr val="000000"/>
                </a:solidFill>
                <a:latin typeface="Times New Roman" panose="02020603050405020304" pitchFamily="18" charset="0"/>
                <a:ea typeface="DejaVu Sans" charset="0"/>
                <a:cs typeface="DejaVu Sans" charset="0"/>
              </a:defRPr>
            </a:lvl3pPr>
            <a:lvl4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4pPr>
            <a:lvl5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9pPr>
          </a:lstStyle>
          <a:p>
            <a:pPr algn="ctr">
              <a:spcBef>
                <a:spcPct val="0"/>
              </a:spcBef>
              <a:buClrTx/>
              <a:buSzTx/>
              <a:buFontTx/>
              <a:buNone/>
            </a:pPr>
            <a:r>
              <a:rPr lang="en-US" altLang="it-IT">
                <a:solidFill>
                  <a:schemeClr val="tx1"/>
                </a:solidFill>
                <a:latin typeface="Calibri" panose="020F0502020204030204" pitchFamily="34" charset="0"/>
                <a:ea typeface="MS PGothic" panose="020B0600070205080204" pitchFamily="34" charset="-128"/>
              </a:rPr>
              <a:t>The Earth’s magnetic field</a:t>
            </a:r>
            <a:endParaRPr lang="en-US" altLang="it-IT" b="0">
              <a:solidFill>
                <a:schemeClr val="tx1"/>
              </a:solidFill>
              <a:latin typeface="Calibri" panose="020F0502020204030204" pitchFamily="34" charset="0"/>
              <a:ea typeface="MS PGothic" panose="020B0600070205080204" pitchFamily="34" charset="-128"/>
            </a:endParaRPr>
          </a:p>
        </p:txBody>
      </p:sp>
      <p:pic>
        <p:nvPicPr>
          <p:cNvPr id="52228"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8" y="1903413"/>
            <a:ext cx="2778125" cy="31448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2229" name="Rectangle 6"/>
          <p:cNvSpPr>
            <a:spLocks noChangeArrowheads="1"/>
          </p:cNvSpPr>
          <p:nvPr/>
        </p:nvSpPr>
        <p:spPr bwMode="auto">
          <a:xfrm>
            <a:off x="179388" y="5227638"/>
            <a:ext cx="8785225" cy="1509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Times New Roman" panose="02020603050405020304" pitchFamily="18" charset="0"/>
                <a:ea typeface="DejaVu Sans" charset="0"/>
                <a:cs typeface="DejaVu Sans"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panose="02020603050405020304" pitchFamily="18" charset="0"/>
                <a:ea typeface="DejaVu Sans" charset="0"/>
                <a:cs typeface="DejaVu Sans"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DejaVu Sans" charset="0"/>
                <a:cs typeface="DejaVu Sans"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9pPr>
          </a:lstStyle>
          <a:p>
            <a:pPr algn="just" eaLnBrk="1" hangingPunct="1">
              <a:spcBef>
                <a:spcPct val="0"/>
              </a:spcBef>
              <a:buClrTx/>
              <a:buSzTx/>
            </a:pPr>
            <a:r>
              <a:rPr lang="en-US" altLang="it-IT" sz="1800" b="0">
                <a:latin typeface="Calibri" panose="020F0502020204030204" pitchFamily="34" charset="0"/>
                <a:cs typeface="Times New Roman" panose="02020603050405020304" pitchFamily="18" charset="0"/>
              </a:rPr>
              <a:t>The two points on the Earth’s surface at which the magnetic field is vertical and has no horizontal component are called the </a:t>
            </a:r>
            <a:r>
              <a:rPr lang="en-US" altLang="it-IT" sz="1800" b="0">
                <a:solidFill>
                  <a:schemeClr val="accent1"/>
                </a:solidFill>
                <a:latin typeface="Calibri" panose="020F0502020204030204" pitchFamily="34" charset="0"/>
                <a:cs typeface="Times New Roman" panose="02020603050405020304" pitchFamily="18" charset="0"/>
              </a:rPr>
              <a:t>magnetic poles</a:t>
            </a:r>
            <a:r>
              <a:rPr lang="en-US" altLang="it-IT" sz="1800" b="0">
                <a:latin typeface="Calibri" panose="020F0502020204030204" pitchFamily="34" charset="0"/>
                <a:cs typeface="Times New Roman" panose="02020603050405020304" pitchFamily="18" charset="0"/>
              </a:rPr>
              <a:t>, or dip poles. The present north magnetic pole is at 76◦N, 101◦W, and the south magnetic pole is at 66◦S, 141◦E. The </a:t>
            </a:r>
            <a:r>
              <a:rPr lang="en-US" altLang="it-IT" sz="1800" b="0">
                <a:solidFill>
                  <a:schemeClr val="accent1"/>
                </a:solidFill>
                <a:latin typeface="Calibri" panose="020F0502020204030204" pitchFamily="34" charset="0"/>
                <a:cs typeface="Times New Roman" panose="02020603050405020304" pitchFamily="18" charset="0"/>
              </a:rPr>
              <a:t>magnetic equator</a:t>
            </a:r>
            <a:r>
              <a:rPr lang="en-US" altLang="it-IT" sz="1800" b="0">
                <a:latin typeface="Calibri" panose="020F0502020204030204" pitchFamily="34" charset="0"/>
                <a:cs typeface="Times New Roman" panose="02020603050405020304" pitchFamily="18" charset="0"/>
              </a:rPr>
              <a:t> is the line along which the magnetic field is horizontal and has no vertical component.</a:t>
            </a:r>
            <a:endParaRPr lang="en-GB" altLang="it-IT" sz="1800" b="0">
              <a:latin typeface="Calibri" panose="020F0502020204030204" pitchFamily="34" charset="0"/>
              <a:cs typeface="Times New Roman" panose="02020603050405020304" pitchFamily="18" charset="0"/>
            </a:endParaRPr>
          </a:p>
        </p:txBody>
      </p:sp>
      <p:sp>
        <p:nvSpPr>
          <p:cNvPr id="52230" name="Oval 8"/>
          <p:cNvSpPr>
            <a:spLocks noChangeArrowheads="1"/>
          </p:cNvSpPr>
          <p:nvPr/>
        </p:nvSpPr>
        <p:spPr bwMode="auto">
          <a:xfrm>
            <a:off x="1403350" y="1579563"/>
            <a:ext cx="144463" cy="144462"/>
          </a:xfrm>
          <a:prstGeom prst="ellipse">
            <a:avLst/>
          </a:pr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ts val="800"/>
              </a:spcBef>
              <a:buClr>
                <a:srgbClr val="000000"/>
              </a:buClr>
              <a:buSzPct val="100000"/>
              <a:buFont typeface="Times New Roman" panose="02020603050405020304" pitchFamily="18" charset="0"/>
              <a:defRPr sz="3200">
                <a:solidFill>
                  <a:srgbClr val="000000"/>
                </a:solidFill>
                <a:latin typeface="Times New Roman" panose="02020603050405020304" pitchFamily="18" charset="0"/>
                <a:ea typeface="DejaVu Sans" charset="0"/>
                <a:cs typeface="DejaVu Sans" charset="0"/>
              </a:defRPr>
            </a:lvl1pPr>
            <a:lvl2pPr>
              <a:spcBef>
                <a:spcPts val="700"/>
              </a:spcBef>
              <a:buClr>
                <a:srgbClr val="000000"/>
              </a:buClr>
              <a:buSzPct val="100000"/>
              <a:buFont typeface="Times New Roman" panose="02020603050405020304" pitchFamily="18" charset="0"/>
              <a:defRPr sz="2800">
                <a:solidFill>
                  <a:srgbClr val="000000"/>
                </a:solidFill>
                <a:latin typeface="Times New Roman" panose="02020603050405020304" pitchFamily="18" charset="0"/>
                <a:ea typeface="DejaVu Sans" charset="0"/>
                <a:cs typeface="DejaVu Sans" charset="0"/>
              </a:defRPr>
            </a:lvl2pPr>
            <a:lvl3pPr>
              <a:spcBef>
                <a:spcPts val="600"/>
              </a:spcBef>
              <a:buClr>
                <a:srgbClr val="000000"/>
              </a:buClr>
              <a:buSzPct val="100000"/>
              <a:buFont typeface="Times New Roman" panose="02020603050405020304" pitchFamily="18" charset="0"/>
              <a:defRPr sz="2400">
                <a:solidFill>
                  <a:srgbClr val="000000"/>
                </a:solidFill>
                <a:latin typeface="Times New Roman" panose="02020603050405020304" pitchFamily="18" charset="0"/>
                <a:ea typeface="DejaVu Sans" charset="0"/>
                <a:cs typeface="DejaVu Sans" charset="0"/>
              </a:defRPr>
            </a:lvl3pPr>
            <a:lvl4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4pPr>
            <a:lvl5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9pPr>
          </a:lstStyle>
          <a:p>
            <a:pPr eaLnBrk="1" hangingPunct="1">
              <a:spcBef>
                <a:spcPct val="0"/>
              </a:spcBef>
              <a:buClrTx/>
              <a:buSzTx/>
              <a:buFontTx/>
              <a:buNone/>
            </a:pPr>
            <a:endParaRPr lang="it-IT" altLang="it-IT" sz="2400">
              <a:solidFill>
                <a:schemeClr val="tx1"/>
              </a:solidFill>
            </a:endParaRPr>
          </a:p>
        </p:txBody>
      </p:sp>
      <p:sp>
        <p:nvSpPr>
          <p:cNvPr id="52231" name="Oval 10"/>
          <p:cNvSpPr>
            <a:spLocks noChangeArrowheads="1"/>
          </p:cNvSpPr>
          <p:nvPr/>
        </p:nvSpPr>
        <p:spPr bwMode="auto">
          <a:xfrm>
            <a:off x="1331913" y="1724025"/>
            <a:ext cx="144462" cy="144463"/>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ts val="800"/>
              </a:spcBef>
              <a:buClr>
                <a:srgbClr val="000000"/>
              </a:buClr>
              <a:buSzPct val="100000"/>
              <a:buFont typeface="Times New Roman" panose="02020603050405020304" pitchFamily="18" charset="0"/>
              <a:defRPr sz="3200">
                <a:solidFill>
                  <a:srgbClr val="000000"/>
                </a:solidFill>
                <a:latin typeface="Times New Roman" panose="02020603050405020304" pitchFamily="18" charset="0"/>
                <a:ea typeface="DejaVu Sans" charset="0"/>
                <a:cs typeface="DejaVu Sans" charset="0"/>
              </a:defRPr>
            </a:lvl1pPr>
            <a:lvl2pPr>
              <a:spcBef>
                <a:spcPts val="700"/>
              </a:spcBef>
              <a:buClr>
                <a:srgbClr val="000000"/>
              </a:buClr>
              <a:buSzPct val="100000"/>
              <a:buFont typeface="Times New Roman" panose="02020603050405020304" pitchFamily="18" charset="0"/>
              <a:defRPr sz="2800">
                <a:solidFill>
                  <a:srgbClr val="000000"/>
                </a:solidFill>
                <a:latin typeface="Times New Roman" panose="02020603050405020304" pitchFamily="18" charset="0"/>
                <a:ea typeface="DejaVu Sans" charset="0"/>
                <a:cs typeface="DejaVu Sans" charset="0"/>
              </a:defRPr>
            </a:lvl2pPr>
            <a:lvl3pPr>
              <a:spcBef>
                <a:spcPts val="600"/>
              </a:spcBef>
              <a:buClr>
                <a:srgbClr val="000000"/>
              </a:buClr>
              <a:buSzPct val="100000"/>
              <a:buFont typeface="Times New Roman" panose="02020603050405020304" pitchFamily="18" charset="0"/>
              <a:defRPr sz="2400">
                <a:solidFill>
                  <a:srgbClr val="000000"/>
                </a:solidFill>
                <a:latin typeface="Times New Roman" panose="02020603050405020304" pitchFamily="18" charset="0"/>
                <a:ea typeface="DejaVu Sans" charset="0"/>
                <a:cs typeface="DejaVu Sans" charset="0"/>
              </a:defRPr>
            </a:lvl3pPr>
            <a:lvl4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4pPr>
            <a:lvl5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9pPr>
          </a:lstStyle>
          <a:p>
            <a:pPr eaLnBrk="1" hangingPunct="1">
              <a:spcBef>
                <a:spcPct val="0"/>
              </a:spcBef>
              <a:buClrTx/>
              <a:buSzTx/>
              <a:buFontTx/>
              <a:buNone/>
            </a:pPr>
            <a:endParaRPr lang="it-IT" altLang="it-IT" sz="2400">
              <a:solidFill>
                <a:schemeClr val="tx1"/>
              </a:solidFill>
            </a:endParaRPr>
          </a:p>
        </p:txBody>
      </p:sp>
    </p:spTree>
    <p:extLst>
      <p:ext uri="{BB962C8B-B14F-4D97-AF65-F5344CB8AC3E}">
        <p14:creationId xmlns:p14="http://schemas.microsoft.com/office/powerpoint/2010/main" val="3692120055"/>
      </p:ext>
    </p:extLst>
  </p:cSld>
  <p:clrMapOvr>
    <a:masterClrMapping/>
  </p:clrMapOvr>
  <p:transition spd="med"/>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1"/>
          <p:cNvSpPr>
            <a:spLocks noChangeArrowheads="1"/>
          </p:cNvSpPr>
          <p:nvPr/>
        </p:nvSpPr>
        <p:spPr bwMode="auto">
          <a:xfrm>
            <a:off x="105159" y="1196752"/>
            <a:ext cx="8891588"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60">
                <a:solidFill>
                  <a:srgbClr val="000000"/>
                </a:solidFill>
                <a:miter lim="800000"/>
                <a:headEnd/>
                <a:tailEnd/>
              </a14:hiddenLine>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Times New Roman" panose="02020603050405020304" pitchFamily="18" charset="0"/>
                <a:ea typeface="DejaVu Sans" charset="0"/>
                <a:cs typeface="DejaVu Sans"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panose="02020603050405020304" pitchFamily="18" charset="0"/>
                <a:ea typeface="DejaVu Sans" charset="0"/>
                <a:cs typeface="DejaVu Sans"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DejaVu Sans" charset="0"/>
                <a:cs typeface="DejaVu Sans"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9pPr>
          </a:lstStyle>
          <a:p>
            <a:pPr algn="ctr" eaLnBrk="1" hangingPunct="1">
              <a:spcBef>
                <a:spcPct val="0"/>
              </a:spcBef>
              <a:buClrTx/>
              <a:buFontTx/>
              <a:buNone/>
            </a:pPr>
            <a:r>
              <a:rPr lang="en-US" altLang="it-IT" sz="2800" dirty="0">
                <a:latin typeface="Calibri" panose="020F0502020204030204" pitchFamily="34" charset="0"/>
                <a:ea typeface="MS PGothic" panose="020B0600070205080204" pitchFamily="34" charset="-128"/>
              </a:rPr>
              <a:t>The Earth’s magnetic field: spherical harmonic field models</a:t>
            </a:r>
          </a:p>
        </p:txBody>
      </p:sp>
      <p:sp>
        <p:nvSpPr>
          <p:cNvPr id="54275" name="Rectangle 2"/>
          <p:cNvSpPr>
            <a:spLocks noChangeArrowheads="1"/>
          </p:cNvSpPr>
          <p:nvPr/>
        </p:nvSpPr>
        <p:spPr bwMode="auto">
          <a:xfrm>
            <a:off x="285750" y="1912938"/>
            <a:ext cx="8728075" cy="2341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Times New Roman" panose="02020603050405020304" pitchFamily="18" charset="0"/>
                <a:ea typeface="DejaVu Sans" charset="0"/>
                <a:cs typeface="DejaVu Sans"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panose="02020603050405020304" pitchFamily="18" charset="0"/>
                <a:ea typeface="DejaVu Sans" charset="0"/>
                <a:cs typeface="DejaVu Sans"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DejaVu Sans" charset="0"/>
                <a:cs typeface="DejaVu Sans"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9pPr>
          </a:lstStyle>
          <a:p>
            <a:pPr algn="just" eaLnBrk="1" hangingPunct="1">
              <a:spcBef>
                <a:spcPct val="0"/>
              </a:spcBef>
              <a:buFont typeface="Calibri" panose="020F0502020204030204" pitchFamily="34" charset="0"/>
              <a:buChar char="•"/>
            </a:pPr>
            <a:r>
              <a:rPr lang="en-US" altLang="it-IT" sz="2000" dirty="0">
                <a:latin typeface="Calibri" panose="020F0502020204030204" pitchFamily="34" charset="0"/>
              </a:rPr>
              <a:t> </a:t>
            </a:r>
            <a:r>
              <a:rPr lang="en-US" altLang="it-IT" sz="1800" b="0" dirty="0">
                <a:latin typeface="Calibri" panose="020F0502020204030204" pitchFamily="34" charset="0"/>
              </a:rPr>
              <a:t>Gauss made the first quantitative spherical harmonic analysis of the geomagnetic field in 1838. He determined the harmonic coefficients from measurements of </a:t>
            </a:r>
            <a:r>
              <a:rPr lang="en-US" altLang="it-IT" sz="1800" b="0" dirty="0">
                <a:solidFill>
                  <a:srgbClr val="0070C0"/>
                </a:solidFill>
                <a:latin typeface="Calibri" panose="020F0502020204030204" pitchFamily="34" charset="0"/>
              </a:rPr>
              <a:t>B</a:t>
            </a:r>
            <a:r>
              <a:rPr lang="en-US" altLang="it-IT" sz="1800" b="0" dirty="0">
                <a:latin typeface="Calibri" panose="020F0502020204030204" pitchFamily="34" charset="0"/>
              </a:rPr>
              <a:t>  at a total of only 84 points (spaced 30° a part in the f direction along seven circles of latitude) and concluded that the external coefficients </a:t>
            </a:r>
            <a:r>
              <a:rPr lang="en-US" altLang="it-IT" sz="1800" b="0" dirty="0" err="1">
                <a:solidFill>
                  <a:srgbClr val="0070C0"/>
                </a:solidFill>
                <a:latin typeface="Calibri" panose="020F0502020204030204" pitchFamily="34" charset="0"/>
              </a:rPr>
              <a:t>g</a:t>
            </a:r>
            <a:r>
              <a:rPr lang="en-US" altLang="it-IT" sz="1800" b="0" baseline="-25000" dirty="0" err="1">
                <a:solidFill>
                  <a:srgbClr val="0070C0"/>
                </a:solidFill>
                <a:latin typeface="Calibri" panose="020F0502020204030204" pitchFamily="34" charset="0"/>
              </a:rPr>
              <a:t>n</a:t>
            </a:r>
            <a:r>
              <a:rPr lang="en-US" altLang="it-IT" sz="1800" b="0" baseline="30000" dirty="0" err="1">
                <a:solidFill>
                  <a:srgbClr val="0070C0"/>
                </a:solidFill>
                <a:latin typeface="Calibri" panose="020F0502020204030204" pitchFamily="34" charset="0"/>
              </a:rPr>
              <a:t>me</a:t>
            </a:r>
            <a:r>
              <a:rPr lang="en-US" altLang="it-IT" sz="1800" b="0" dirty="0">
                <a:solidFill>
                  <a:srgbClr val="0070C0"/>
                </a:solidFill>
                <a:latin typeface="Calibri" panose="020F0502020204030204" pitchFamily="34" charset="0"/>
              </a:rPr>
              <a:t> and </a:t>
            </a:r>
            <a:r>
              <a:rPr lang="en-US" altLang="it-IT" sz="1800" b="0" dirty="0" err="1">
                <a:solidFill>
                  <a:srgbClr val="0070C0"/>
                </a:solidFill>
                <a:latin typeface="Calibri" panose="020F0502020204030204" pitchFamily="34" charset="0"/>
              </a:rPr>
              <a:t>h</a:t>
            </a:r>
            <a:r>
              <a:rPr lang="en-US" altLang="it-IT" sz="1800" b="0" baseline="-25000" dirty="0" err="1">
                <a:solidFill>
                  <a:srgbClr val="0070C0"/>
                </a:solidFill>
                <a:latin typeface="Calibri" panose="020F0502020204030204" pitchFamily="34" charset="0"/>
              </a:rPr>
              <a:t>n</a:t>
            </a:r>
            <a:r>
              <a:rPr lang="en-US" altLang="it-IT" sz="1800" b="0" baseline="30000" dirty="0" err="1">
                <a:solidFill>
                  <a:srgbClr val="0070C0"/>
                </a:solidFill>
                <a:latin typeface="Calibri" panose="020F0502020204030204" pitchFamily="34" charset="0"/>
              </a:rPr>
              <a:t>me</a:t>
            </a:r>
            <a:r>
              <a:rPr lang="en-US" altLang="it-IT" sz="1800" b="0" dirty="0">
                <a:solidFill>
                  <a:srgbClr val="0070C0"/>
                </a:solidFill>
                <a:latin typeface="Calibri" panose="020F0502020204030204" pitchFamily="34" charset="0"/>
              </a:rPr>
              <a:t> </a:t>
            </a:r>
            <a:r>
              <a:rPr lang="en-US" altLang="it-IT" sz="1800" b="0" dirty="0">
                <a:latin typeface="Calibri" panose="020F0502020204030204" pitchFamily="34" charset="0"/>
              </a:rPr>
              <a:t>are zero. </a:t>
            </a:r>
            <a:endParaRPr lang="en-US" altLang="it-IT" sz="1800" b="0" dirty="0" smtClean="0">
              <a:latin typeface="Calibri" panose="020F0502020204030204" pitchFamily="34" charset="0"/>
            </a:endParaRPr>
          </a:p>
          <a:p>
            <a:pPr algn="just" eaLnBrk="1" hangingPunct="1">
              <a:spcBef>
                <a:spcPct val="0"/>
              </a:spcBef>
              <a:buFont typeface="Calibri" panose="020F0502020204030204" pitchFamily="34" charset="0"/>
              <a:buChar char="•"/>
            </a:pPr>
            <a:endParaRPr lang="en-US" altLang="it-IT" sz="1800" b="0" dirty="0">
              <a:latin typeface="Calibri" panose="020F0502020204030204" pitchFamily="34" charset="0"/>
            </a:endParaRPr>
          </a:p>
          <a:p>
            <a:pPr algn="just" eaLnBrk="1" hangingPunct="1">
              <a:spcBef>
                <a:spcPct val="0"/>
              </a:spcBef>
              <a:buFont typeface="Calibri" panose="020F0502020204030204" pitchFamily="34" charset="0"/>
              <a:buChar char="•"/>
            </a:pPr>
            <a:r>
              <a:rPr lang="en-US" altLang="it-IT" sz="1800" b="0" dirty="0" smtClean="0">
                <a:latin typeface="Calibri" panose="020F0502020204030204" pitchFamily="34" charset="0"/>
              </a:rPr>
              <a:t>Now </a:t>
            </a:r>
            <a:r>
              <a:rPr lang="en-US" altLang="it-IT" sz="1800" b="0" dirty="0">
                <a:latin typeface="Calibri" panose="020F0502020204030204" pitchFamily="34" charset="0"/>
              </a:rPr>
              <a:t>we know that external sources contribute several tens of </a:t>
            </a:r>
            <a:r>
              <a:rPr lang="en-US" altLang="it-IT" sz="1800" b="0" dirty="0" err="1">
                <a:latin typeface="Calibri" panose="020F0502020204030204" pitchFamily="34" charset="0"/>
              </a:rPr>
              <a:t>nT</a:t>
            </a:r>
            <a:r>
              <a:rPr lang="en-US" altLang="it-IT" sz="1800" b="0" dirty="0">
                <a:latin typeface="Calibri" panose="020F0502020204030204" pitchFamily="34" charset="0"/>
              </a:rPr>
              <a:t> (and often much more) to the total magnetic field at the earth's surface, and that this contribution is highly variable in both time and space.</a:t>
            </a:r>
          </a:p>
        </p:txBody>
      </p:sp>
      <p:sp>
        <p:nvSpPr>
          <p:cNvPr id="54276" name="Rectangle 3"/>
          <p:cNvSpPr>
            <a:spLocks noChangeArrowheads="1"/>
          </p:cNvSpPr>
          <p:nvPr/>
        </p:nvSpPr>
        <p:spPr bwMode="auto">
          <a:xfrm>
            <a:off x="231775" y="4292600"/>
            <a:ext cx="8728075" cy="150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Times New Roman" panose="02020603050405020304" pitchFamily="18" charset="0"/>
                <a:ea typeface="DejaVu Sans" charset="0"/>
                <a:cs typeface="DejaVu Sans"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panose="02020603050405020304" pitchFamily="18" charset="0"/>
                <a:ea typeface="DejaVu Sans" charset="0"/>
                <a:cs typeface="DejaVu Sans"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DejaVu Sans" charset="0"/>
                <a:cs typeface="DejaVu Sans"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9pPr>
          </a:lstStyle>
          <a:p>
            <a:pPr algn="just" eaLnBrk="1" hangingPunct="1">
              <a:spcBef>
                <a:spcPct val="0"/>
              </a:spcBef>
              <a:buFont typeface="Calibri" panose="020F0502020204030204" pitchFamily="34" charset="0"/>
              <a:buChar char="•"/>
            </a:pPr>
            <a:r>
              <a:rPr lang="en-US" altLang="it-IT" sz="2000" b="0" dirty="0">
                <a:latin typeface="Calibri" panose="020F0502020204030204" pitchFamily="34" charset="0"/>
              </a:rPr>
              <a:t> </a:t>
            </a:r>
            <a:r>
              <a:rPr lang="en-US" altLang="it-IT" sz="1800" b="0" dirty="0">
                <a:latin typeface="Calibri" panose="020F0502020204030204" pitchFamily="34" charset="0"/>
              </a:rPr>
              <a:t>The Gauss coefficients are determined by fitting the gradient components to observations from magnetic observatories or satellite data for a particular time epoch. A maximum value of </a:t>
            </a:r>
            <a:r>
              <a:rPr lang="en-US" altLang="it-IT" sz="1800" b="0" dirty="0">
                <a:solidFill>
                  <a:srgbClr val="0070C0"/>
                </a:solidFill>
                <a:latin typeface="Calibri" panose="020F0502020204030204" pitchFamily="34" charset="0"/>
              </a:rPr>
              <a:t>n</a:t>
            </a:r>
            <a:r>
              <a:rPr lang="en-US" altLang="it-IT" sz="1800" b="0" dirty="0">
                <a:latin typeface="Calibri" panose="020F0502020204030204" pitchFamily="34" charset="0"/>
              </a:rPr>
              <a:t> to be used in the fitting procedure is usually assigned beforehand so that a finite number of coefficients can be resolved. Perhaps the most important result of this kind of analysis is that 99% of the field is of internal origin. </a:t>
            </a:r>
          </a:p>
        </p:txBody>
      </p:sp>
    </p:spTree>
    <p:extLst>
      <p:ext uri="{BB962C8B-B14F-4D97-AF65-F5344CB8AC3E}">
        <p14:creationId xmlns:p14="http://schemas.microsoft.com/office/powerpoint/2010/main" val="2153835927"/>
      </p:ext>
    </p:extLst>
  </p:cSld>
  <p:clrMapOvr>
    <a:masterClrMapping/>
  </p:clrMapOvr>
  <p:transition spd="med"/>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55650" y="2781300"/>
            <a:ext cx="26193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7"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76825" y="2536825"/>
            <a:ext cx="2232025"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43258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1"/>
          <p:cNvSpPr>
            <a:spLocks noChangeArrowheads="1"/>
          </p:cNvSpPr>
          <p:nvPr/>
        </p:nvSpPr>
        <p:spPr bwMode="auto">
          <a:xfrm>
            <a:off x="303907" y="1196752"/>
            <a:ext cx="8675688"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60">
                <a:solidFill>
                  <a:srgbClr val="000000"/>
                </a:solidFill>
                <a:miter lim="800000"/>
                <a:headEnd/>
                <a:tailEnd/>
              </a14:hiddenLine>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Times New Roman" panose="02020603050405020304" pitchFamily="18" charset="0"/>
                <a:ea typeface="DejaVu Sans" charset="0"/>
                <a:cs typeface="DejaVu Sans"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panose="02020603050405020304" pitchFamily="18" charset="0"/>
                <a:ea typeface="DejaVu Sans" charset="0"/>
                <a:cs typeface="DejaVu Sans"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DejaVu Sans" charset="0"/>
                <a:cs typeface="DejaVu Sans"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9pPr>
          </a:lstStyle>
          <a:p>
            <a:pPr algn="ctr" eaLnBrk="1" hangingPunct="1">
              <a:spcBef>
                <a:spcPct val="0"/>
              </a:spcBef>
              <a:buClrTx/>
              <a:buFontTx/>
              <a:buNone/>
            </a:pPr>
            <a:r>
              <a:rPr lang="en-US" altLang="it-IT" sz="2800" dirty="0">
                <a:latin typeface="Calibri" panose="020F0502020204030204" pitchFamily="34" charset="0"/>
                <a:ea typeface="MS PGothic" panose="020B0600070205080204" pitchFamily="34" charset="-128"/>
              </a:rPr>
              <a:t>The Earth’s magnetic field: Gauss coefficient</a:t>
            </a:r>
          </a:p>
        </p:txBody>
      </p:sp>
      <p:sp>
        <p:nvSpPr>
          <p:cNvPr id="56323" name="Rectangle 2"/>
          <p:cNvSpPr>
            <a:spLocks noChangeArrowheads="1"/>
          </p:cNvSpPr>
          <p:nvPr/>
        </p:nvSpPr>
        <p:spPr bwMode="auto">
          <a:xfrm>
            <a:off x="251520" y="1988840"/>
            <a:ext cx="8728075" cy="455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Times New Roman" panose="02020603050405020304" pitchFamily="18" charset="0"/>
                <a:ea typeface="DejaVu Sans" charset="0"/>
                <a:cs typeface="DejaVu Sans"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panose="02020603050405020304" pitchFamily="18" charset="0"/>
                <a:ea typeface="DejaVu Sans" charset="0"/>
                <a:cs typeface="DejaVu Sans"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DejaVu Sans" charset="0"/>
                <a:cs typeface="DejaVu Sans"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9pPr>
          </a:lstStyle>
          <a:p>
            <a:pPr algn="just" eaLnBrk="1" hangingPunct="1">
              <a:spcBef>
                <a:spcPct val="0"/>
              </a:spcBef>
              <a:buFont typeface="Calibri" panose="020F0502020204030204" pitchFamily="34" charset="0"/>
              <a:buChar char="•"/>
            </a:pPr>
            <a:r>
              <a:rPr lang="en-US" altLang="it-IT" sz="2000" dirty="0">
                <a:latin typeface="Calibri" panose="020F0502020204030204" pitchFamily="34" charset="0"/>
              </a:rPr>
              <a:t> </a:t>
            </a:r>
            <a:r>
              <a:rPr lang="en-US" altLang="it-IT" sz="1800" b="0" dirty="0">
                <a:latin typeface="Calibri" panose="020F0502020204030204" pitchFamily="34" charset="0"/>
              </a:rPr>
              <a:t>Data from several sources are integrated in modern analyses of the Earth’s magnetic field. Until the dawn of the satellite era, continuous records at magnetic observatories were the principal sources of geomagnetic data.</a:t>
            </a:r>
          </a:p>
          <a:p>
            <a:pPr algn="just" eaLnBrk="1" hangingPunct="1">
              <a:spcBef>
                <a:spcPct val="0"/>
              </a:spcBef>
              <a:buFont typeface="Calibri" panose="020F0502020204030204" pitchFamily="34" charset="0"/>
              <a:buNone/>
            </a:pPr>
            <a:endParaRPr lang="en-US" altLang="it-IT" sz="1800" b="0" dirty="0">
              <a:latin typeface="Calibri" panose="020F0502020204030204" pitchFamily="34" charset="0"/>
            </a:endParaRPr>
          </a:p>
          <a:p>
            <a:pPr algn="just" eaLnBrk="1" hangingPunct="1">
              <a:spcBef>
                <a:spcPct val="0"/>
              </a:spcBef>
              <a:buFont typeface="Calibri" panose="020F0502020204030204" pitchFamily="34" charset="0"/>
              <a:buChar char="•"/>
            </a:pPr>
            <a:r>
              <a:rPr lang="en-US" altLang="it-IT" sz="1800" b="0" dirty="0">
                <a:latin typeface="Calibri" panose="020F0502020204030204" pitchFamily="34" charset="0"/>
              </a:rPr>
              <a:t> Average values of the geomagnetic elements were determined, from which optimum values for the Gauss coefficients could be derived. Currently, about 200 permanent observatories make continuous measurements of the field. However, satellites orbiting the Earth in low near polar orbits now provide most of the high-quality data used to model the field.</a:t>
            </a:r>
          </a:p>
          <a:p>
            <a:pPr algn="just" eaLnBrk="1" hangingPunct="1">
              <a:spcBef>
                <a:spcPct val="0"/>
              </a:spcBef>
              <a:buFont typeface="Calibri" panose="020F0502020204030204" pitchFamily="34" charset="0"/>
              <a:buNone/>
            </a:pPr>
            <a:endParaRPr lang="en-US" altLang="it-IT" sz="1800" b="0" dirty="0">
              <a:latin typeface="Calibri" panose="020F0502020204030204" pitchFamily="34" charset="0"/>
            </a:endParaRPr>
          </a:p>
          <a:p>
            <a:pPr algn="just" eaLnBrk="1" hangingPunct="1">
              <a:spcBef>
                <a:spcPct val="0"/>
              </a:spcBef>
              <a:buFont typeface="Calibri" panose="020F0502020204030204" pitchFamily="34" charset="0"/>
              <a:buChar char="•"/>
            </a:pPr>
            <a:r>
              <a:rPr lang="en-US" altLang="it-IT" sz="1800" b="0" dirty="0">
                <a:latin typeface="Calibri" panose="020F0502020204030204" pitchFamily="34" charset="0"/>
              </a:rPr>
              <a:t> The Polar Orbiting Geophysical Observatory (POGO), launched in 1965, was the first to deliver field measurements, but the greatest advance came with the Magnetic Field Satellite (</a:t>
            </a:r>
            <a:r>
              <a:rPr lang="en-US" altLang="it-IT" sz="1800" b="0" dirty="0">
                <a:solidFill>
                  <a:srgbClr val="FF3300"/>
                </a:solidFill>
                <a:latin typeface="Calibri" panose="020F0502020204030204" pitchFamily="34" charset="0"/>
              </a:rPr>
              <a:t>MAGSAT</a:t>
            </a:r>
            <a:r>
              <a:rPr lang="en-US" altLang="it-IT" sz="1800" b="0" dirty="0">
                <a:latin typeface="Calibri" panose="020F0502020204030204" pitchFamily="34" charset="0"/>
              </a:rPr>
              <a:t>), which delivered high-quality data during a six-month mission in 1979–1980. In 1979, a Danish satellite, ØRSTED, was placed in an elliptical, low-polar orbit, with altitude between 650 km and 865 km. It carried a vector magnetometer and a total field magnetometer, each with a sensitivity of </a:t>
            </a:r>
            <a:r>
              <a:rPr lang="en-US" altLang="it-IT" sz="1800" b="0" dirty="0">
                <a:solidFill>
                  <a:srgbClr val="FF3300"/>
                </a:solidFill>
                <a:latin typeface="Calibri" panose="020F0502020204030204" pitchFamily="34" charset="0"/>
              </a:rPr>
              <a:t>0.5 </a:t>
            </a:r>
            <a:r>
              <a:rPr lang="en-US" altLang="it-IT" sz="1800" b="0" dirty="0" err="1">
                <a:solidFill>
                  <a:srgbClr val="FF3300"/>
                </a:solidFill>
                <a:latin typeface="Calibri" panose="020F0502020204030204" pitchFamily="34" charset="0"/>
              </a:rPr>
              <a:t>nT</a:t>
            </a:r>
            <a:r>
              <a:rPr lang="en-US" altLang="it-IT" sz="1800" b="0" dirty="0" err="1">
                <a:latin typeface="Calibri" panose="020F0502020204030204" pitchFamily="34" charset="0"/>
              </a:rPr>
              <a:t>.</a:t>
            </a:r>
            <a:endParaRPr lang="en-US" altLang="it-IT" sz="1800" b="0" dirty="0">
              <a:latin typeface="Calibri" panose="020F0502020204030204" pitchFamily="34" charset="0"/>
            </a:endParaRPr>
          </a:p>
        </p:txBody>
      </p:sp>
    </p:spTree>
    <p:extLst>
      <p:ext uri="{BB962C8B-B14F-4D97-AF65-F5344CB8AC3E}">
        <p14:creationId xmlns:p14="http://schemas.microsoft.com/office/powerpoint/2010/main" val="3994844491"/>
      </p:ext>
    </p:extLst>
  </p:cSld>
  <p:clrMapOvr>
    <a:masterClrMapping/>
  </p:clrMapOvr>
  <p:transition spd="med"/>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1"/>
          <p:cNvSpPr>
            <a:spLocks noChangeArrowheads="1"/>
          </p:cNvSpPr>
          <p:nvPr/>
        </p:nvSpPr>
        <p:spPr bwMode="auto">
          <a:xfrm>
            <a:off x="217612" y="1930475"/>
            <a:ext cx="8675688"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60">
                <a:solidFill>
                  <a:srgbClr val="000000"/>
                </a:solidFill>
                <a:miter lim="800000"/>
                <a:headEnd/>
                <a:tailEnd/>
              </a14:hiddenLine>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Times New Roman" panose="02020603050405020304" pitchFamily="18" charset="0"/>
                <a:ea typeface="DejaVu Sans" charset="0"/>
                <a:cs typeface="DejaVu Sans"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panose="02020603050405020304" pitchFamily="18" charset="0"/>
                <a:ea typeface="DejaVu Sans" charset="0"/>
                <a:cs typeface="DejaVu Sans"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DejaVu Sans" charset="0"/>
                <a:cs typeface="DejaVu Sans"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9pPr>
          </a:lstStyle>
          <a:p>
            <a:pPr algn="ctr" eaLnBrk="1" hangingPunct="1">
              <a:spcBef>
                <a:spcPct val="0"/>
              </a:spcBef>
              <a:buClrTx/>
              <a:buFontTx/>
              <a:buNone/>
            </a:pPr>
            <a:r>
              <a:rPr lang="en-US" altLang="it-IT" sz="2800">
                <a:latin typeface="Calibri" panose="020F0502020204030204" pitchFamily="34" charset="0"/>
                <a:ea typeface="MS PGothic" panose="020B0600070205080204" pitchFamily="34" charset="-128"/>
              </a:rPr>
              <a:t>The Earth’s magnetic field: Gauss coefficient</a:t>
            </a:r>
          </a:p>
        </p:txBody>
      </p:sp>
      <p:sp>
        <p:nvSpPr>
          <p:cNvPr id="58371" name="Rectangle 2"/>
          <p:cNvSpPr>
            <a:spLocks noChangeArrowheads="1"/>
          </p:cNvSpPr>
          <p:nvPr/>
        </p:nvSpPr>
        <p:spPr bwMode="auto">
          <a:xfrm>
            <a:off x="179512" y="2636912"/>
            <a:ext cx="8728075" cy="317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Times New Roman" panose="02020603050405020304" pitchFamily="18" charset="0"/>
                <a:ea typeface="DejaVu Sans" charset="0"/>
                <a:cs typeface="DejaVu Sans"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panose="02020603050405020304" pitchFamily="18" charset="0"/>
                <a:ea typeface="DejaVu Sans" charset="0"/>
                <a:cs typeface="DejaVu Sans"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DejaVu Sans" charset="0"/>
                <a:cs typeface="DejaVu Sans"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9pPr>
          </a:lstStyle>
          <a:p>
            <a:pPr algn="just" eaLnBrk="1" hangingPunct="1">
              <a:spcBef>
                <a:spcPct val="0"/>
              </a:spcBef>
              <a:buFont typeface="Calibri" panose="020F0502020204030204" pitchFamily="34" charset="0"/>
              <a:buChar char="•"/>
            </a:pPr>
            <a:r>
              <a:rPr lang="en-US" altLang="it-IT" sz="2000" dirty="0">
                <a:latin typeface="Calibri" panose="020F0502020204030204" pitchFamily="34" charset="0"/>
              </a:rPr>
              <a:t> </a:t>
            </a:r>
            <a:r>
              <a:rPr lang="en-US" altLang="it-IT" sz="1800" b="0" dirty="0">
                <a:latin typeface="Calibri" panose="020F0502020204030204" pitchFamily="34" charset="0"/>
              </a:rPr>
              <a:t>Data from several sources are integrated in modern analyses of the Earth’s magnetic field. Until the dawn of the satellite era, continuous records at magnetic observatories were the principal sources of geomagnetic data.</a:t>
            </a:r>
          </a:p>
          <a:p>
            <a:pPr algn="just" eaLnBrk="1" hangingPunct="1">
              <a:spcBef>
                <a:spcPct val="0"/>
              </a:spcBef>
              <a:buFont typeface="Calibri" panose="020F0502020204030204" pitchFamily="34" charset="0"/>
              <a:buNone/>
            </a:pPr>
            <a:endParaRPr lang="en-US" altLang="it-IT" sz="1800" b="0" dirty="0">
              <a:latin typeface="Calibri" panose="020F0502020204030204" pitchFamily="34" charset="0"/>
            </a:endParaRPr>
          </a:p>
          <a:p>
            <a:pPr algn="just" eaLnBrk="1" hangingPunct="1">
              <a:spcBef>
                <a:spcPct val="0"/>
              </a:spcBef>
              <a:buFont typeface="Calibri" panose="020F0502020204030204" pitchFamily="34" charset="0"/>
              <a:buChar char="•"/>
            </a:pPr>
            <a:r>
              <a:rPr lang="en-US" altLang="it-IT" sz="1800" b="0" dirty="0">
                <a:latin typeface="Calibri" panose="020F0502020204030204" pitchFamily="34" charset="0"/>
              </a:rPr>
              <a:t> In principle, an </a:t>
            </a:r>
            <a:r>
              <a:rPr lang="en-US" altLang="it-IT" sz="1800" b="0" dirty="0">
                <a:solidFill>
                  <a:srgbClr val="FF3300"/>
                </a:solidFill>
                <a:latin typeface="Calibri" panose="020F0502020204030204" pitchFamily="34" charset="0"/>
              </a:rPr>
              <a:t>infinite number</a:t>
            </a:r>
            <a:r>
              <a:rPr lang="en-US" altLang="it-IT" sz="1800" b="0" dirty="0">
                <a:latin typeface="Calibri" panose="020F0502020204030204" pitchFamily="34" charset="0"/>
              </a:rPr>
              <a:t> of Gauss coefficients would be needed to define the field completely. The coefficients of order and degree 8 and higher are very small and the calculation of Gauss coefficients must usually be truncated. A global model of the field is provided by the </a:t>
            </a:r>
            <a:r>
              <a:rPr lang="en-US" altLang="it-IT" sz="1800" b="0" dirty="0">
                <a:solidFill>
                  <a:srgbClr val="FF3300"/>
                </a:solidFill>
                <a:latin typeface="Calibri" panose="020F0502020204030204" pitchFamily="34" charset="0"/>
              </a:rPr>
              <a:t>International Geomagnetic Reference Field (IGRF),</a:t>
            </a:r>
            <a:r>
              <a:rPr lang="en-US" altLang="it-IT" sz="1800" b="0" dirty="0">
                <a:latin typeface="Calibri" panose="020F0502020204030204" pitchFamily="34" charset="0"/>
              </a:rPr>
              <a:t> which is based on coefficients up to </a:t>
            </a:r>
            <a:r>
              <a:rPr lang="en-US" altLang="it-IT" sz="1800" b="0" dirty="0">
                <a:solidFill>
                  <a:srgbClr val="0070C0"/>
                </a:solidFill>
                <a:latin typeface="Calibri" panose="020F0502020204030204" pitchFamily="34" charset="0"/>
              </a:rPr>
              <a:t>n=10</a:t>
            </a:r>
            <a:r>
              <a:rPr lang="en-US" altLang="it-IT" sz="1800" b="0" dirty="0">
                <a:latin typeface="Calibri" panose="020F0502020204030204" pitchFamily="34" charset="0"/>
              </a:rPr>
              <a:t>, although analyses of higher order have been made. It is updated at regular intervals. The IGRF also gives the rate of change of each of the Gauss coefficients (its secular variation), which permits correction of the current values between update years.</a:t>
            </a:r>
          </a:p>
        </p:txBody>
      </p:sp>
    </p:spTree>
    <p:extLst>
      <p:ext uri="{BB962C8B-B14F-4D97-AF65-F5344CB8AC3E}">
        <p14:creationId xmlns:p14="http://schemas.microsoft.com/office/powerpoint/2010/main" val="2113383669"/>
      </p:ext>
    </p:extLst>
  </p:cSld>
  <p:clrMapOvr>
    <a:masterClrMapping/>
  </p:clrMapOvr>
  <p:transition spd="med"/>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1"/>
          <p:cNvSpPr>
            <a:spLocks noChangeArrowheads="1"/>
          </p:cNvSpPr>
          <p:nvPr/>
        </p:nvSpPr>
        <p:spPr bwMode="auto">
          <a:xfrm>
            <a:off x="265113" y="892175"/>
            <a:ext cx="8675687"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60">
                <a:solidFill>
                  <a:srgbClr val="000000"/>
                </a:solidFill>
                <a:miter lim="800000"/>
                <a:headEnd/>
                <a:tailEnd/>
              </a14:hiddenLine>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Times New Roman" panose="02020603050405020304" pitchFamily="18" charset="0"/>
                <a:ea typeface="DejaVu Sans" charset="0"/>
                <a:cs typeface="DejaVu Sans"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panose="02020603050405020304" pitchFamily="18" charset="0"/>
                <a:ea typeface="DejaVu Sans" charset="0"/>
                <a:cs typeface="DejaVu Sans"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DejaVu Sans" charset="0"/>
                <a:cs typeface="DejaVu Sans"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9pPr>
          </a:lstStyle>
          <a:p>
            <a:pPr algn="ctr" eaLnBrk="1" hangingPunct="1">
              <a:spcBef>
                <a:spcPct val="0"/>
              </a:spcBef>
              <a:buClrTx/>
              <a:buFontTx/>
              <a:buNone/>
            </a:pPr>
            <a:r>
              <a:rPr lang="en-US" altLang="it-IT" sz="2800">
                <a:latin typeface="Calibri" panose="020F0502020204030204" pitchFamily="34" charset="0"/>
                <a:ea typeface="MS PGothic" panose="020B0600070205080204" pitchFamily="34" charset="-128"/>
              </a:rPr>
              <a:t>The Earth’s magnetic field: Gauss coefficient</a:t>
            </a:r>
          </a:p>
        </p:txBody>
      </p:sp>
      <p:pic>
        <p:nvPicPr>
          <p:cNvPr id="6041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41575" y="1371600"/>
            <a:ext cx="4141788" cy="5291138"/>
          </a:xfrm>
          <a:prstGeom prst="rect">
            <a:avLst/>
          </a:prstGeom>
          <a:noFill/>
          <a:ln w="936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643593"/>
      </p:ext>
    </p:extLst>
  </p:cSld>
  <p:clrMapOvr>
    <a:masterClrMapping/>
  </p:clrMapOvr>
  <p:transition spd="med"/>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1"/>
          <p:cNvSpPr>
            <a:spLocks noChangeArrowheads="1"/>
          </p:cNvSpPr>
          <p:nvPr/>
        </p:nvSpPr>
        <p:spPr bwMode="auto">
          <a:xfrm>
            <a:off x="338137" y="1124744"/>
            <a:ext cx="8675688"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60">
                <a:solidFill>
                  <a:srgbClr val="000000"/>
                </a:solidFill>
                <a:miter lim="800000"/>
                <a:headEnd/>
                <a:tailEnd/>
              </a14:hiddenLine>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Times New Roman" panose="02020603050405020304" pitchFamily="18" charset="0"/>
                <a:ea typeface="DejaVu Sans" charset="0"/>
                <a:cs typeface="DejaVu Sans"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panose="02020603050405020304" pitchFamily="18" charset="0"/>
                <a:ea typeface="DejaVu Sans" charset="0"/>
                <a:cs typeface="DejaVu Sans"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DejaVu Sans" charset="0"/>
                <a:cs typeface="DejaVu Sans"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9pPr>
          </a:lstStyle>
          <a:p>
            <a:pPr algn="ctr" eaLnBrk="1" hangingPunct="1">
              <a:spcBef>
                <a:spcPct val="0"/>
              </a:spcBef>
              <a:buClrTx/>
              <a:buFontTx/>
              <a:buNone/>
            </a:pPr>
            <a:r>
              <a:rPr lang="en-US" altLang="it-IT" sz="2800" dirty="0">
                <a:latin typeface="Calibri" panose="020F0502020204030204" pitchFamily="34" charset="0"/>
                <a:ea typeface="MS PGothic" panose="020B0600070205080204" pitchFamily="34" charset="-128"/>
              </a:rPr>
              <a:t>The Earth’s magnetic field: Gauss coefficient</a:t>
            </a:r>
          </a:p>
        </p:txBody>
      </p:sp>
      <p:pic>
        <p:nvPicPr>
          <p:cNvPr id="6246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b="76180"/>
          <a:stretch>
            <a:fillRect/>
          </a:stretch>
        </p:blipFill>
        <p:spPr bwMode="auto">
          <a:xfrm>
            <a:off x="1298575" y="4479925"/>
            <a:ext cx="6381750" cy="1941513"/>
          </a:xfrm>
          <a:prstGeom prst="rect">
            <a:avLst/>
          </a:prstGeom>
          <a:noFill/>
          <a:ln w="936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62468" name="Rectangle 3"/>
          <p:cNvSpPr>
            <a:spLocks noChangeArrowheads="1"/>
          </p:cNvSpPr>
          <p:nvPr/>
        </p:nvSpPr>
        <p:spPr bwMode="auto">
          <a:xfrm>
            <a:off x="285750" y="1703388"/>
            <a:ext cx="8728075" cy="194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Times New Roman" panose="02020603050405020304" pitchFamily="18" charset="0"/>
                <a:ea typeface="DejaVu Sans" charset="0"/>
                <a:cs typeface="DejaVu Sans"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panose="02020603050405020304" pitchFamily="18" charset="0"/>
                <a:ea typeface="DejaVu Sans" charset="0"/>
                <a:cs typeface="DejaVu Sans"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DejaVu Sans" charset="0"/>
                <a:cs typeface="DejaVu Sans"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9pPr>
          </a:lstStyle>
          <a:p>
            <a:pPr algn="just" eaLnBrk="1" hangingPunct="1">
              <a:spcBef>
                <a:spcPct val="0"/>
              </a:spcBef>
              <a:buFont typeface="Calibri" panose="020F0502020204030204" pitchFamily="34" charset="0"/>
              <a:buChar char="•"/>
            </a:pPr>
            <a:r>
              <a:rPr lang="en-US" altLang="it-IT" sz="2000" b="0" dirty="0">
                <a:latin typeface="Calibri" panose="020F0502020204030204" pitchFamily="34" charset="0"/>
              </a:rPr>
              <a:t> The most striking feature of the values for Gauss coefficients listed is that 90% of the field is represented by the terms where n=1 (check out </a:t>
            </a:r>
            <a:r>
              <a:rPr lang="en-US" altLang="it-IT" sz="1800" b="0" dirty="0">
                <a:latin typeface="Calibri" panose="020F0502020204030204" pitchFamily="34" charset="0"/>
              </a:rPr>
              <a:t>g</a:t>
            </a:r>
            <a:r>
              <a:rPr lang="en-US" altLang="it-IT" sz="1800" b="0" baseline="-25000" dirty="0">
                <a:latin typeface="Calibri" panose="020F0502020204030204" pitchFamily="34" charset="0"/>
              </a:rPr>
              <a:t>1</a:t>
            </a:r>
            <a:r>
              <a:rPr lang="en-US" altLang="it-IT" sz="1800" b="0" baseline="30000" dirty="0">
                <a:latin typeface="Calibri" panose="020F0502020204030204" pitchFamily="34" charset="0"/>
              </a:rPr>
              <a:t>0</a:t>
            </a:r>
            <a:r>
              <a:rPr lang="en-US" altLang="it-IT" sz="1800" b="0" dirty="0">
                <a:latin typeface="Calibri" panose="020F0502020204030204" pitchFamily="34" charset="0"/>
              </a:rPr>
              <a:t>). </a:t>
            </a:r>
            <a:r>
              <a:rPr lang="en-US" altLang="it-IT" sz="2000" b="0" dirty="0">
                <a:latin typeface="Calibri" panose="020F0502020204030204" pitchFamily="34" charset="0"/>
              </a:rPr>
              <a:t>The functions associated with coefficients of degree have wavelengths of one Earth circumference and can be thought of representing geocentric dipole along three different axes: the spin axis (</a:t>
            </a:r>
            <a:r>
              <a:rPr lang="en-US" altLang="it-IT" sz="1800" b="0" dirty="0">
                <a:latin typeface="Calibri" panose="020F0502020204030204" pitchFamily="34" charset="0"/>
              </a:rPr>
              <a:t>g</a:t>
            </a:r>
            <a:r>
              <a:rPr lang="en-US" altLang="it-IT" sz="1800" b="0" baseline="-25000" dirty="0">
                <a:latin typeface="Calibri" panose="020F0502020204030204" pitchFamily="34" charset="0"/>
              </a:rPr>
              <a:t>1</a:t>
            </a:r>
            <a:r>
              <a:rPr lang="en-US" altLang="it-IT" sz="1800" b="0" baseline="30000" dirty="0">
                <a:latin typeface="Calibri" panose="020F0502020204030204" pitchFamily="34" charset="0"/>
              </a:rPr>
              <a:t>0</a:t>
            </a:r>
            <a:r>
              <a:rPr lang="en-US" altLang="it-IT" sz="2000" b="0" dirty="0">
                <a:latin typeface="Calibri" panose="020F0502020204030204" pitchFamily="34" charset="0"/>
              </a:rPr>
              <a:t>) and two equatorial axes intersecting at the Greenwich meridian (</a:t>
            </a:r>
            <a:r>
              <a:rPr lang="en-US" altLang="it-IT" sz="1800" b="0" dirty="0">
                <a:latin typeface="Calibri" panose="020F0502020204030204" pitchFamily="34" charset="0"/>
              </a:rPr>
              <a:t>g</a:t>
            </a:r>
            <a:r>
              <a:rPr lang="en-US" altLang="it-IT" sz="1800" b="0" baseline="-25000" dirty="0">
                <a:latin typeface="Calibri" panose="020F0502020204030204" pitchFamily="34" charset="0"/>
              </a:rPr>
              <a:t>1</a:t>
            </a:r>
            <a:r>
              <a:rPr lang="en-US" altLang="it-IT" sz="1800" b="0" baseline="30000" dirty="0">
                <a:latin typeface="Calibri" panose="020F0502020204030204" pitchFamily="34" charset="0"/>
              </a:rPr>
              <a:t>1</a:t>
            </a:r>
            <a:r>
              <a:rPr lang="en-US" altLang="it-IT" sz="2000" b="0" dirty="0">
                <a:latin typeface="Calibri" panose="020F0502020204030204" pitchFamily="34" charset="0"/>
              </a:rPr>
              <a:t>) and 90° East (</a:t>
            </a:r>
            <a:r>
              <a:rPr lang="en-US" altLang="it-IT" sz="1800" b="0" dirty="0">
                <a:latin typeface="Calibri" panose="020F0502020204030204" pitchFamily="34" charset="0"/>
              </a:rPr>
              <a:t>g</a:t>
            </a:r>
            <a:r>
              <a:rPr lang="en-US" altLang="it-IT" sz="1800" b="0" baseline="-25000" dirty="0">
                <a:latin typeface="Calibri" panose="020F0502020204030204" pitchFamily="34" charset="0"/>
              </a:rPr>
              <a:t>1</a:t>
            </a:r>
            <a:r>
              <a:rPr lang="en-US" altLang="it-IT" sz="1800" b="0" baseline="30000" dirty="0">
                <a:latin typeface="Calibri" panose="020F0502020204030204" pitchFamily="34" charset="0"/>
              </a:rPr>
              <a:t>1</a:t>
            </a:r>
            <a:r>
              <a:rPr lang="en-US" altLang="it-IT" sz="1800" b="0" dirty="0">
                <a:latin typeface="Calibri" panose="020F0502020204030204" pitchFamily="34" charset="0"/>
              </a:rPr>
              <a:t>).</a:t>
            </a:r>
          </a:p>
        </p:txBody>
      </p:sp>
    </p:spTree>
    <p:extLst>
      <p:ext uri="{BB962C8B-B14F-4D97-AF65-F5344CB8AC3E}">
        <p14:creationId xmlns:p14="http://schemas.microsoft.com/office/powerpoint/2010/main" val="365955717"/>
      </p:ext>
    </p:extLst>
  </p:cSld>
  <p:clrMapOvr>
    <a:masterClrMapping/>
  </p:clrMapOvr>
  <p:transition spd="med"/>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1"/>
          <p:cNvSpPr>
            <a:spLocks noChangeArrowheads="1"/>
          </p:cNvSpPr>
          <p:nvPr/>
        </p:nvSpPr>
        <p:spPr bwMode="auto">
          <a:xfrm>
            <a:off x="323850" y="892175"/>
            <a:ext cx="8675688"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60">
                <a:solidFill>
                  <a:srgbClr val="000000"/>
                </a:solidFill>
                <a:miter lim="800000"/>
                <a:headEnd/>
                <a:tailEnd/>
              </a14:hiddenLine>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Times New Roman" panose="02020603050405020304" pitchFamily="18" charset="0"/>
                <a:ea typeface="DejaVu Sans" charset="0"/>
                <a:cs typeface="DejaVu Sans"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panose="02020603050405020304" pitchFamily="18" charset="0"/>
                <a:ea typeface="DejaVu Sans" charset="0"/>
                <a:cs typeface="DejaVu Sans"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DejaVu Sans" charset="0"/>
                <a:cs typeface="DejaVu Sans"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9pPr>
          </a:lstStyle>
          <a:p>
            <a:pPr algn="ctr" eaLnBrk="1" hangingPunct="1">
              <a:spcBef>
                <a:spcPct val="0"/>
              </a:spcBef>
              <a:buClrTx/>
              <a:buFontTx/>
              <a:buNone/>
            </a:pPr>
            <a:r>
              <a:rPr lang="en-US" altLang="it-IT" sz="2800">
                <a:latin typeface="Calibri" panose="020F0502020204030204" pitchFamily="34" charset="0"/>
                <a:ea typeface="MS PGothic" panose="020B0600070205080204" pitchFamily="34" charset="-128"/>
              </a:rPr>
              <a:t>The Earth’s magnetic field: Gauss coefficient</a:t>
            </a:r>
          </a:p>
        </p:txBody>
      </p:sp>
      <p:sp>
        <p:nvSpPr>
          <p:cNvPr id="64515" name="Rectangle 2"/>
          <p:cNvSpPr>
            <a:spLocks noChangeArrowheads="1"/>
          </p:cNvSpPr>
          <p:nvPr/>
        </p:nvSpPr>
        <p:spPr bwMode="auto">
          <a:xfrm>
            <a:off x="285750" y="1677988"/>
            <a:ext cx="8728075" cy="427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Times New Roman" panose="02020603050405020304" pitchFamily="18" charset="0"/>
                <a:ea typeface="DejaVu Sans" charset="0"/>
                <a:cs typeface="DejaVu Sans"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panose="02020603050405020304" pitchFamily="18" charset="0"/>
                <a:ea typeface="DejaVu Sans" charset="0"/>
                <a:cs typeface="DejaVu Sans"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DejaVu Sans" charset="0"/>
                <a:cs typeface="DejaVu Sans"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9pPr>
          </a:lstStyle>
          <a:p>
            <a:pPr algn="just" eaLnBrk="1" hangingPunct="1">
              <a:spcBef>
                <a:spcPct val="0"/>
              </a:spcBef>
              <a:buFont typeface="Calibri" panose="020F0502020204030204" pitchFamily="34" charset="0"/>
              <a:buChar char="•"/>
            </a:pPr>
            <a:r>
              <a:rPr lang="en-US" altLang="it-IT" sz="2000">
                <a:latin typeface="Calibri" panose="020F0502020204030204" pitchFamily="34" charset="0"/>
              </a:rPr>
              <a:t> </a:t>
            </a:r>
            <a:r>
              <a:rPr lang="en-US" altLang="it-IT" sz="1800" b="0">
                <a:latin typeface="Calibri" panose="020F0502020204030204" pitchFamily="34" charset="0"/>
              </a:rPr>
              <a:t>The Gauss coefficients get smaller with increasing order n; this decrease provides a way of estimating the origin of the internal field. The analysis involves a technique called </a:t>
            </a:r>
            <a:r>
              <a:rPr lang="en-US" altLang="it-IT" sz="1800" b="0">
                <a:solidFill>
                  <a:srgbClr val="FF3300"/>
                </a:solidFill>
                <a:latin typeface="Calibri" panose="020F0502020204030204" pitchFamily="34" charset="0"/>
              </a:rPr>
              <a:t>power spectral analysis</a:t>
            </a:r>
            <a:r>
              <a:rPr lang="en-US" altLang="it-IT" sz="1800" b="0">
                <a:latin typeface="Calibri" panose="020F0502020204030204" pitchFamily="34" charset="0"/>
              </a:rPr>
              <a:t>. The distance across a feature of the magnetic field (for example, a region where the field is stronger than average) is called the wavelength  of the feature.</a:t>
            </a:r>
          </a:p>
          <a:p>
            <a:pPr algn="just" eaLnBrk="1" hangingPunct="1">
              <a:spcBef>
                <a:spcPct val="0"/>
              </a:spcBef>
              <a:buFont typeface="Calibri" panose="020F0502020204030204" pitchFamily="34" charset="0"/>
              <a:buNone/>
            </a:pPr>
            <a:endParaRPr lang="en-US" altLang="it-IT" sz="1800" b="0">
              <a:latin typeface="Calibri" panose="020F0502020204030204" pitchFamily="34" charset="0"/>
            </a:endParaRPr>
          </a:p>
          <a:p>
            <a:pPr algn="just" eaLnBrk="1" hangingPunct="1">
              <a:spcBef>
                <a:spcPct val="0"/>
              </a:spcBef>
              <a:buFont typeface="Calibri" panose="020F0502020204030204" pitchFamily="34" charset="0"/>
              <a:buChar char="•"/>
            </a:pPr>
            <a:r>
              <a:rPr lang="en-US" altLang="it-IT" sz="1800" b="0">
                <a:latin typeface="Calibri" panose="020F0502020204030204" pitchFamily="34" charset="0"/>
              </a:rPr>
              <a:t> As in the case of gravity anomalies, deep seated magnetic sources produce broad (long-wavelength) magnetic anomalies, while shallow sources result in narrow (short-wavelength) anomalies. Spectral analysis consists of calculating the power (alternatively called the energy density) associated with each “frequency” in the signal. This is obtained by computing the sum of the squares of all coefficients with the same order. In the case of the geomagnetic field, the spectral analysis is based on the values of the Gauss coefficients.</a:t>
            </a:r>
          </a:p>
          <a:p>
            <a:pPr algn="just" eaLnBrk="1" hangingPunct="1">
              <a:spcBef>
                <a:spcPct val="0"/>
              </a:spcBef>
              <a:buClrTx/>
              <a:buFontTx/>
              <a:buNone/>
            </a:pPr>
            <a:endParaRPr lang="en-US" altLang="it-IT" sz="1800" b="0">
              <a:latin typeface="Calibri" panose="020F0502020204030204" pitchFamily="34" charset="0"/>
            </a:endParaRPr>
          </a:p>
          <a:p>
            <a:pPr algn="just" eaLnBrk="1" hangingPunct="1">
              <a:spcBef>
                <a:spcPct val="0"/>
              </a:spcBef>
              <a:buFont typeface="Calibri" panose="020F0502020204030204" pitchFamily="34" charset="0"/>
              <a:buChar char="•"/>
            </a:pPr>
            <a:r>
              <a:rPr lang="en-US" altLang="it-IT" sz="1800" b="0">
                <a:latin typeface="Calibri" panose="020F0502020204030204" pitchFamily="34" charset="0"/>
              </a:rPr>
              <a:t> </a:t>
            </a:r>
            <a:r>
              <a:rPr lang="en-US" altLang="it-IT" sz="1800" b="0">
                <a:solidFill>
                  <a:srgbClr val="FF3300"/>
                </a:solidFill>
                <a:latin typeface="Calibri" panose="020F0502020204030204" pitchFamily="34" charset="0"/>
              </a:rPr>
              <a:t>Low-order terms</a:t>
            </a:r>
            <a:r>
              <a:rPr lang="en-US" altLang="it-IT" sz="1800" b="0">
                <a:latin typeface="Calibri" panose="020F0502020204030204" pitchFamily="34" charset="0"/>
              </a:rPr>
              <a:t> (those with small values of n) correspond to</a:t>
            </a:r>
            <a:r>
              <a:rPr lang="en-US" altLang="it-IT" sz="1800" b="0">
                <a:solidFill>
                  <a:srgbClr val="FF3300"/>
                </a:solidFill>
                <a:latin typeface="Calibri" panose="020F0502020204030204" pitchFamily="34" charset="0"/>
              </a:rPr>
              <a:t> long-wavelength</a:t>
            </a:r>
            <a:r>
              <a:rPr lang="en-US" altLang="it-IT" sz="1800" b="0">
                <a:latin typeface="Calibri" panose="020F0502020204030204" pitchFamily="34" charset="0"/>
              </a:rPr>
              <a:t> features, </a:t>
            </a:r>
            <a:r>
              <a:rPr lang="en-US" altLang="it-IT" sz="1800" b="0">
                <a:solidFill>
                  <a:srgbClr val="FF3300"/>
                </a:solidFill>
                <a:latin typeface="Calibri" panose="020F0502020204030204" pitchFamily="34" charset="0"/>
              </a:rPr>
              <a:t>high-order </a:t>
            </a:r>
            <a:r>
              <a:rPr lang="en-US" altLang="it-IT" sz="1800" b="0">
                <a:latin typeface="Calibri" panose="020F0502020204030204" pitchFamily="34" charset="0"/>
              </a:rPr>
              <a:t>terms are related to </a:t>
            </a:r>
            <a:r>
              <a:rPr lang="en-US" altLang="it-IT" sz="1800" b="0">
                <a:solidFill>
                  <a:srgbClr val="FF3300"/>
                </a:solidFill>
                <a:latin typeface="Calibri" panose="020F0502020204030204" pitchFamily="34" charset="0"/>
              </a:rPr>
              <a:t>short-wavelength features</a:t>
            </a:r>
            <a:r>
              <a:rPr lang="en-US" altLang="it-IT" sz="1800" b="0">
                <a:latin typeface="Calibri" panose="020F0502020204030204" pitchFamily="34" charset="0"/>
              </a:rPr>
              <a:t>.</a:t>
            </a:r>
          </a:p>
          <a:p>
            <a:pPr algn="just" eaLnBrk="1" hangingPunct="1">
              <a:spcBef>
                <a:spcPct val="0"/>
              </a:spcBef>
              <a:buFont typeface="Calibri" panose="020F0502020204030204" pitchFamily="34" charset="0"/>
              <a:buNone/>
            </a:pPr>
            <a:endParaRPr lang="en-US" altLang="it-IT" sz="1800" b="0">
              <a:latin typeface="Calibri" panose="020F0502020204030204" pitchFamily="34" charset="0"/>
            </a:endParaRPr>
          </a:p>
        </p:txBody>
      </p:sp>
    </p:spTree>
    <p:extLst>
      <p:ext uri="{BB962C8B-B14F-4D97-AF65-F5344CB8AC3E}">
        <p14:creationId xmlns:p14="http://schemas.microsoft.com/office/powerpoint/2010/main" val="2080994784"/>
      </p:ext>
    </p:extLst>
  </p:cSld>
  <p:clrMapOvr>
    <a:masterClrMapping/>
  </p:clrMapOvr>
  <p:transition spd="med"/>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1"/>
          <p:cNvSpPr>
            <a:spLocks noChangeArrowheads="1"/>
          </p:cNvSpPr>
          <p:nvPr/>
        </p:nvSpPr>
        <p:spPr bwMode="auto">
          <a:xfrm>
            <a:off x="349250" y="887413"/>
            <a:ext cx="8675688" cy="52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60">
                <a:solidFill>
                  <a:srgbClr val="000000"/>
                </a:solidFill>
                <a:miter lim="800000"/>
                <a:headEnd/>
                <a:tailEnd/>
              </a14:hiddenLine>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Times New Roman" panose="02020603050405020304" pitchFamily="18" charset="0"/>
                <a:ea typeface="DejaVu Sans" charset="0"/>
                <a:cs typeface="DejaVu Sans"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panose="02020603050405020304" pitchFamily="18" charset="0"/>
                <a:ea typeface="DejaVu Sans" charset="0"/>
                <a:cs typeface="DejaVu Sans"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DejaVu Sans" charset="0"/>
                <a:cs typeface="DejaVu Sans"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9pPr>
          </a:lstStyle>
          <a:p>
            <a:pPr algn="ctr" eaLnBrk="1" hangingPunct="1">
              <a:spcBef>
                <a:spcPct val="0"/>
              </a:spcBef>
              <a:buClrTx/>
              <a:buFontTx/>
              <a:buNone/>
            </a:pPr>
            <a:r>
              <a:rPr lang="en-US" altLang="it-IT" sz="2800">
                <a:latin typeface="Calibri" panose="020F0502020204030204" pitchFamily="34" charset="0"/>
                <a:ea typeface="MS PGothic" panose="020B0600070205080204" pitchFamily="34" charset="-128"/>
              </a:rPr>
              <a:t>The Earth’s magnetic field: measuring the field today </a:t>
            </a:r>
          </a:p>
        </p:txBody>
      </p:sp>
      <p:pic>
        <p:nvPicPr>
          <p:cNvPr id="6144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4638" y="1616075"/>
            <a:ext cx="3708400" cy="276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6144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53163" y="1758950"/>
            <a:ext cx="2705100" cy="377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61444"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3225" y="4440238"/>
            <a:ext cx="3538538" cy="2417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2122270549"/>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fill="hold" nodeType="clickEffect">
                                  <p:stCondLst>
                                    <p:cond delay="0"/>
                                  </p:stCondLst>
                                  <p:childTnLst>
                                    <p:set>
                                      <p:cBhvr additive="repl">
                                        <p:cTn id="6" dur="1" fill="hold">
                                          <p:stCondLst>
                                            <p:cond delay="0"/>
                                          </p:stCondLst>
                                        </p:cTn>
                                        <p:tgtEl>
                                          <p:spTgt spid="61441"/>
                                        </p:tgtEl>
                                        <p:attrNameLst>
                                          <p:attrName>style.visibility</p:attrName>
                                        </p:attrNameLst>
                                      </p:cBhvr>
                                      <p:to>
                                        <p:strVal val="visible"/>
                                      </p:to>
                                    </p:set>
                                    <p:animEffect transition="in" filter="dissolve">
                                      <p:cBhvr additive="repl">
                                        <p:cTn id="7" dur="500"/>
                                        <p:tgtEl>
                                          <p:spTgt spid="6144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fill="hold" nodeType="clickEffect">
                                  <p:stCondLst>
                                    <p:cond delay="0"/>
                                  </p:stCondLst>
                                  <p:childTnLst>
                                    <p:set>
                                      <p:cBhvr additive="repl">
                                        <p:cTn id="11" dur="1" fill="hold">
                                          <p:stCondLst>
                                            <p:cond delay="0"/>
                                          </p:stCondLst>
                                        </p:cTn>
                                        <p:tgtEl>
                                          <p:spTgt spid="61442"/>
                                        </p:tgtEl>
                                        <p:attrNameLst>
                                          <p:attrName>style.visibility</p:attrName>
                                        </p:attrNameLst>
                                      </p:cBhvr>
                                      <p:to>
                                        <p:strVal val="visible"/>
                                      </p:to>
                                    </p:set>
                                    <p:animEffect transition="in" filter="dissolve">
                                      <p:cBhvr additive="repl">
                                        <p:cTn id="12" dur="500"/>
                                        <p:tgtEl>
                                          <p:spTgt spid="6144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fill="hold" nodeType="clickEffect">
                                  <p:stCondLst>
                                    <p:cond delay="0"/>
                                  </p:stCondLst>
                                  <p:childTnLst>
                                    <p:set>
                                      <p:cBhvr additive="repl">
                                        <p:cTn id="16" dur="1" fill="hold">
                                          <p:stCondLst>
                                            <p:cond delay="0"/>
                                          </p:stCondLst>
                                        </p:cTn>
                                        <p:tgtEl>
                                          <p:spTgt spid="61444"/>
                                        </p:tgtEl>
                                        <p:attrNameLst>
                                          <p:attrName>style.visibility</p:attrName>
                                        </p:attrNameLst>
                                      </p:cBhvr>
                                      <p:to>
                                        <p:strVal val="visible"/>
                                      </p:to>
                                    </p:set>
                                    <p:animEffect transition="in" filter="dissolve">
                                      <p:cBhvr additive="repl">
                                        <p:cTn id="17" dur="500"/>
                                        <p:tgtEl>
                                          <p:spTgt spid="6144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fill="hold" nodeType="clickEffect">
                                  <p:stCondLst>
                                    <p:cond delay="0"/>
                                  </p:stCondLst>
                                  <p:childTnLst>
                                    <p:set>
                                      <p:cBhvr additive="repl">
                                        <p:cTn id="21" dur="1" fill="hold">
                                          <p:stCondLst>
                                            <p:cond delay="0"/>
                                          </p:stCondLst>
                                        </p:cTn>
                                        <p:tgtEl>
                                          <p:spTgt spid="61443"/>
                                        </p:tgtEl>
                                        <p:attrNameLst>
                                          <p:attrName>style.visibility</p:attrName>
                                        </p:attrNameLst>
                                      </p:cBhvr>
                                      <p:to>
                                        <p:strVal val="visible"/>
                                      </p:to>
                                    </p:set>
                                    <p:animEffect transition="in" filter="dissolve">
                                      <p:cBhvr additive="repl">
                                        <p:cTn id="22" dur="500"/>
                                        <p:tgtEl>
                                          <p:spTgt spid="614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1"/>
          <p:cNvSpPr>
            <a:spLocks noChangeArrowheads="1"/>
          </p:cNvSpPr>
          <p:nvPr/>
        </p:nvSpPr>
        <p:spPr bwMode="auto">
          <a:xfrm>
            <a:off x="323850" y="887413"/>
            <a:ext cx="8675688" cy="52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60">
                <a:solidFill>
                  <a:srgbClr val="000000"/>
                </a:solidFill>
                <a:miter lim="800000"/>
                <a:headEnd/>
                <a:tailEnd/>
              </a14:hiddenLine>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Times New Roman" panose="02020603050405020304" pitchFamily="18" charset="0"/>
                <a:ea typeface="DejaVu Sans" charset="0"/>
                <a:cs typeface="DejaVu Sans"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panose="02020603050405020304" pitchFamily="18" charset="0"/>
                <a:ea typeface="DejaVu Sans" charset="0"/>
                <a:cs typeface="DejaVu Sans"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DejaVu Sans" charset="0"/>
                <a:cs typeface="DejaVu Sans"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9pPr>
          </a:lstStyle>
          <a:p>
            <a:pPr algn="ctr" eaLnBrk="1" hangingPunct="1">
              <a:spcBef>
                <a:spcPct val="0"/>
              </a:spcBef>
              <a:buClrTx/>
              <a:buFontTx/>
              <a:buNone/>
            </a:pPr>
            <a:r>
              <a:rPr lang="en-US" altLang="it-IT" sz="2800">
                <a:latin typeface="Calibri" panose="020F0502020204030204" pitchFamily="34" charset="0"/>
                <a:ea typeface="MS PGothic" panose="020B0600070205080204" pitchFamily="34" charset="-128"/>
              </a:rPr>
              <a:t>The Earth’s magnetic field: measuring the field today </a:t>
            </a:r>
          </a:p>
        </p:txBody>
      </p:sp>
      <p:pic>
        <p:nvPicPr>
          <p:cNvPr id="6246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6238" y="2506663"/>
            <a:ext cx="8574087" cy="3690937"/>
          </a:xfrm>
          <a:prstGeom prst="rect">
            <a:avLst/>
          </a:prstGeom>
          <a:noFill/>
          <a:ln w="936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62467" name="Rectangle 3"/>
          <p:cNvSpPr>
            <a:spLocks noChangeArrowheads="1"/>
          </p:cNvSpPr>
          <p:nvPr/>
        </p:nvSpPr>
        <p:spPr bwMode="auto">
          <a:xfrm>
            <a:off x="415925" y="1628775"/>
            <a:ext cx="8728075" cy="39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Times New Roman" panose="02020603050405020304" pitchFamily="18" charset="0"/>
                <a:ea typeface="DejaVu Sans" charset="0"/>
                <a:cs typeface="DejaVu Sans"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panose="02020603050405020304" pitchFamily="18" charset="0"/>
                <a:ea typeface="DejaVu Sans" charset="0"/>
                <a:cs typeface="DejaVu Sans"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DejaVu Sans" charset="0"/>
                <a:cs typeface="DejaVu Sans"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9pPr>
          </a:lstStyle>
          <a:p>
            <a:pPr algn="just" eaLnBrk="1" hangingPunct="1">
              <a:spcBef>
                <a:spcPct val="0"/>
              </a:spcBef>
              <a:buFont typeface="Calibri" panose="020F0502020204030204" pitchFamily="34" charset="0"/>
              <a:buChar char="•"/>
            </a:pPr>
            <a:r>
              <a:rPr lang="en-US" altLang="it-IT" sz="2000">
                <a:latin typeface="Calibri" panose="020F0502020204030204" pitchFamily="34" charset="0"/>
              </a:rPr>
              <a:t> Geomagnetic observatory locations.</a:t>
            </a:r>
          </a:p>
        </p:txBody>
      </p:sp>
    </p:spTree>
    <p:extLst>
      <p:ext uri="{BB962C8B-B14F-4D97-AF65-F5344CB8AC3E}">
        <p14:creationId xmlns:p14="http://schemas.microsoft.com/office/powerpoint/2010/main" val="1594824144"/>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fill="hold" nodeType="clickEffect">
                                  <p:stCondLst>
                                    <p:cond delay="0"/>
                                  </p:stCondLst>
                                  <p:childTnLst>
                                    <p:set>
                                      <p:cBhvr additive="repl">
                                        <p:cTn id="6" dur="1" fill="hold">
                                          <p:stCondLst>
                                            <p:cond delay="0"/>
                                          </p:stCondLst>
                                        </p:cTn>
                                        <p:tgtEl>
                                          <p:spTgt spid="62465"/>
                                        </p:tgtEl>
                                        <p:attrNameLst>
                                          <p:attrName>style.visibility</p:attrName>
                                        </p:attrNameLst>
                                      </p:cBhvr>
                                      <p:to>
                                        <p:strVal val="visible"/>
                                      </p:to>
                                    </p:set>
                                    <p:animEffect transition="in" filter="dissolve">
                                      <p:cBhvr additive="repl">
                                        <p:cTn id="7" dur="500"/>
                                        <p:tgtEl>
                                          <p:spTgt spid="6246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fill="hold" nodeType="clickEffect">
                                  <p:stCondLst>
                                    <p:cond delay="0"/>
                                  </p:stCondLst>
                                  <p:childTnLst>
                                    <p:set>
                                      <p:cBhvr additive="repl">
                                        <p:cTn id="11" dur="1" fill="hold">
                                          <p:stCondLst>
                                            <p:cond delay="0"/>
                                          </p:stCondLst>
                                        </p:cTn>
                                        <p:tgtEl>
                                          <p:spTgt spid="62467">
                                            <p:txEl>
                                              <p:pRg st="0" end="0"/>
                                            </p:txEl>
                                          </p:spTgt>
                                        </p:tgtEl>
                                        <p:attrNameLst>
                                          <p:attrName>style.visibility</p:attrName>
                                        </p:attrNameLst>
                                      </p:cBhvr>
                                      <p:to>
                                        <p:strVal val="visible"/>
                                      </p:to>
                                    </p:set>
                                    <p:animEffect transition="in" filter="dissolve">
                                      <p:cBhvr additive="repl">
                                        <p:cTn id="12" dur="500"/>
                                        <p:tgtEl>
                                          <p:spTgt spid="62467">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fill="hold" nodeType="clickEffect">
                                  <p:stCondLst>
                                    <p:cond delay="0"/>
                                  </p:stCondLst>
                                  <p:childTnLst>
                                    <p:set>
                                      <p:cBhvr additive="repl">
                                        <p:cTn id="16" dur="1" fill="hold">
                                          <p:stCondLst>
                                            <p:cond delay="0"/>
                                          </p:stCondLst>
                                        </p:cTn>
                                        <p:tgtEl>
                                          <p:spTgt spid="62466"/>
                                        </p:tgtEl>
                                        <p:attrNameLst>
                                          <p:attrName>style.visibility</p:attrName>
                                        </p:attrNameLst>
                                      </p:cBhvr>
                                      <p:to>
                                        <p:strVal val="visible"/>
                                      </p:to>
                                    </p:set>
                                    <p:animEffect transition="in" filter="dissolve">
                                      <p:cBhvr additive="repl">
                                        <p:cTn id="17" dur="500"/>
                                        <p:tgtEl>
                                          <p:spTgt spid="624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ChangeArrowheads="1"/>
          </p:cNvSpPr>
          <p:nvPr/>
        </p:nvSpPr>
        <p:spPr bwMode="auto">
          <a:xfrm>
            <a:off x="250825" y="1187450"/>
            <a:ext cx="8675688" cy="5889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ts val="800"/>
              </a:spcBef>
              <a:buClr>
                <a:srgbClr val="000000"/>
              </a:buClr>
              <a:buSzPct val="100000"/>
              <a:buFont typeface="Times New Roman" panose="02020603050405020304" pitchFamily="18" charset="0"/>
              <a:defRPr sz="3200">
                <a:solidFill>
                  <a:srgbClr val="000000"/>
                </a:solidFill>
                <a:latin typeface="Times New Roman" panose="02020603050405020304" pitchFamily="18" charset="0"/>
                <a:ea typeface="DejaVu Sans" charset="0"/>
                <a:cs typeface="DejaVu Sans" charset="0"/>
              </a:defRPr>
            </a:lvl1pPr>
            <a:lvl2pPr>
              <a:spcBef>
                <a:spcPts val="700"/>
              </a:spcBef>
              <a:buClr>
                <a:srgbClr val="000000"/>
              </a:buClr>
              <a:buSzPct val="100000"/>
              <a:buFont typeface="Times New Roman" panose="02020603050405020304" pitchFamily="18" charset="0"/>
              <a:defRPr sz="2800">
                <a:solidFill>
                  <a:srgbClr val="000000"/>
                </a:solidFill>
                <a:latin typeface="Times New Roman" panose="02020603050405020304" pitchFamily="18" charset="0"/>
                <a:ea typeface="DejaVu Sans" charset="0"/>
                <a:cs typeface="DejaVu Sans" charset="0"/>
              </a:defRPr>
            </a:lvl2pPr>
            <a:lvl3pPr>
              <a:spcBef>
                <a:spcPts val="600"/>
              </a:spcBef>
              <a:buClr>
                <a:srgbClr val="000000"/>
              </a:buClr>
              <a:buSzPct val="100000"/>
              <a:buFont typeface="Times New Roman" panose="02020603050405020304" pitchFamily="18" charset="0"/>
              <a:defRPr sz="2400">
                <a:solidFill>
                  <a:srgbClr val="000000"/>
                </a:solidFill>
                <a:latin typeface="Times New Roman" panose="02020603050405020304" pitchFamily="18" charset="0"/>
                <a:ea typeface="DejaVu Sans" charset="0"/>
                <a:cs typeface="DejaVu Sans" charset="0"/>
              </a:defRPr>
            </a:lvl3pPr>
            <a:lvl4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4pPr>
            <a:lvl5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9pPr>
          </a:lstStyle>
          <a:p>
            <a:pPr algn="ctr">
              <a:spcBef>
                <a:spcPct val="0"/>
              </a:spcBef>
              <a:buClrTx/>
              <a:buSzTx/>
              <a:buFontTx/>
              <a:buNone/>
            </a:pPr>
            <a:r>
              <a:rPr lang="en-US" altLang="it-IT">
                <a:solidFill>
                  <a:schemeClr val="tx1"/>
                </a:solidFill>
                <a:latin typeface="Calibri" panose="020F0502020204030204" pitchFamily="34" charset="0"/>
                <a:ea typeface="MS PGothic" panose="020B0600070205080204" pitchFamily="34" charset="-128"/>
              </a:rPr>
              <a:t>The Earth’s magnetic field</a:t>
            </a:r>
            <a:endParaRPr lang="en-US" altLang="it-IT" b="0">
              <a:solidFill>
                <a:schemeClr val="tx1"/>
              </a:solidFill>
              <a:latin typeface="Calibri" panose="020F0502020204030204" pitchFamily="34" charset="0"/>
              <a:ea typeface="MS PGothic" panose="020B0600070205080204" pitchFamily="34" charset="-128"/>
            </a:endParaRPr>
          </a:p>
        </p:txBody>
      </p:sp>
      <p:sp>
        <p:nvSpPr>
          <p:cNvPr id="70659" name="Rectangle 3"/>
          <p:cNvSpPr>
            <a:spLocks noChangeArrowheads="1"/>
          </p:cNvSpPr>
          <p:nvPr/>
        </p:nvSpPr>
        <p:spPr bwMode="auto">
          <a:xfrm>
            <a:off x="250825" y="1906588"/>
            <a:ext cx="8785225" cy="483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Times New Roman" panose="02020603050405020304" pitchFamily="18" charset="0"/>
                <a:ea typeface="DejaVu Sans" charset="0"/>
                <a:cs typeface="DejaVu Sans"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panose="02020603050405020304" pitchFamily="18" charset="0"/>
                <a:ea typeface="DejaVu Sans" charset="0"/>
                <a:cs typeface="DejaVu Sans"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DejaVu Sans" charset="0"/>
                <a:cs typeface="DejaVu Sans"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9pPr>
          </a:lstStyle>
          <a:p>
            <a:pPr algn="just" eaLnBrk="1" hangingPunct="1">
              <a:spcBef>
                <a:spcPct val="0"/>
              </a:spcBef>
              <a:buClrTx/>
              <a:buSzTx/>
              <a:buFontTx/>
              <a:buChar char="•"/>
            </a:pPr>
            <a:r>
              <a:rPr lang="en-GB" altLang="it-IT" sz="2000" b="0">
                <a:latin typeface="Calibri" panose="020F0502020204030204" pitchFamily="34" charset="0"/>
                <a:cs typeface="Times New Roman" panose="02020603050405020304" pitchFamily="18" charset="0"/>
              </a:rPr>
              <a:t> </a:t>
            </a:r>
            <a:r>
              <a:rPr lang="en-US" altLang="it-IT" sz="1800" b="0">
                <a:latin typeface="Calibri" panose="020F0502020204030204" pitchFamily="34" charset="0"/>
                <a:cs typeface="Times New Roman" panose="02020603050405020304" pitchFamily="18" charset="0"/>
              </a:rPr>
              <a:t>The Sun is also responsible for the diurnal (daily) variation in the Earth’s magnetic field. This variation, which has an amplitude of less than 0.5% of the total field, is the main </a:t>
            </a:r>
            <a:r>
              <a:rPr lang="en-US" altLang="it-IT" sz="1800" b="0">
                <a:solidFill>
                  <a:srgbClr val="FF3300"/>
                </a:solidFill>
                <a:latin typeface="Calibri" panose="020F0502020204030204" pitchFamily="34" charset="0"/>
                <a:cs typeface="Times New Roman" panose="02020603050405020304" pitchFamily="18" charset="0"/>
              </a:rPr>
              <a:t>short-period</a:t>
            </a:r>
            <a:r>
              <a:rPr lang="en-US" altLang="it-IT" sz="1800" b="0">
                <a:latin typeface="Calibri" panose="020F0502020204030204" pitchFamily="34" charset="0"/>
                <a:cs typeface="Times New Roman" panose="02020603050405020304" pitchFamily="18" charset="0"/>
              </a:rPr>
              <a:t> variation in the Earth’s magnetic field.</a:t>
            </a:r>
          </a:p>
          <a:p>
            <a:pPr algn="just" eaLnBrk="1" hangingPunct="1">
              <a:spcBef>
                <a:spcPct val="0"/>
              </a:spcBef>
              <a:buClrTx/>
              <a:buSzTx/>
              <a:buFontTx/>
              <a:buChar char="•"/>
            </a:pPr>
            <a:r>
              <a:rPr lang="en-US" altLang="it-IT" sz="1800" b="0">
                <a:latin typeface="Calibri" panose="020F0502020204030204" pitchFamily="34" charset="0"/>
                <a:cs typeface="Times New Roman" panose="02020603050405020304" pitchFamily="18" charset="0"/>
              </a:rPr>
              <a:t> The </a:t>
            </a:r>
            <a:r>
              <a:rPr lang="en-US" altLang="it-IT" sz="1800" b="0">
                <a:solidFill>
                  <a:srgbClr val="FF3300"/>
                </a:solidFill>
                <a:latin typeface="Calibri" panose="020F0502020204030204" pitchFamily="34" charset="0"/>
                <a:cs typeface="Times New Roman" panose="02020603050405020304" pitchFamily="18" charset="0"/>
              </a:rPr>
              <a:t>long-term</a:t>
            </a:r>
            <a:r>
              <a:rPr lang="en-US" altLang="it-IT" sz="1800" b="0">
                <a:latin typeface="Calibri" panose="020F0502020204030204" pitchFamily="34" charset="0"/>
                <a:cs typeface="Times New Roman" panose="02020603050405020304" pitchFamily="18" charset="0"/>
              </a:rPr>
              <a:t> reversals of the magnetic field, are used to date the oceanic lithosphere. </a:t>
            </a:r>
          </a:p>
          <a:p>
            <a:pPr algn="just" eaLnBrk="1" hangingPunct="1">
              <a:spcBef>
                <a:spcPct val="0"/>
              </a:spcBef>
              <a:buClrTx/>
              <a:buSzTx/>
              <a:buFontTx/>
              <a:buChar char="•"/>
            </a:pPr>
            <a:r>
              <a:rPr lang="en-US" altLang="it-IT" sz="1800" b="0">
                <a:latin typeface="Calibri" panose="020F0502020204030204" pitchFamily="34" charset="0"/>
                <a:cs typeface="Times New Roman" panose="02020603050405020304" pitchFamily="18" charset="0"/>
              </a:rPr>
              <a:t> However, the geomagnetic field changes on an </a:t>
            </a:r>
            <a:r>
              <a:rPr lang="en-US" altLang="it-IT" sz="1800" b="0">
                <a:solidFill>
                  <a:srgbClr val="FF3300"/>
                </a:solidFill>
                <a:latin typeface="Calibri" panose="020F0502020204030204" pitchFamily="34" charset="0"/>
                <a:cs typeface="Times New Roman" panose="02020603050405020304" pitchFamily="18" charset="0"/>
              </a:rPr>
              <a:t>intermediate timescale too</a:t>
            </a:r>
            <a:r>
              <a:rPr lang="en-US" altLang="it-IT" sz="1800" b="0">
                <a:latin typeface="Calibri" panose="020F0502020204030204" pitchFamily="34" charset="0"/>
                <a:cs typeface="Times New Roman" panose="02020603050405020304" pitchFamily="18" charset="0"/>
              </a:rPr>
              <a:t>: the pole wanders by a few degrees a century. This wandering has been measured throughout historical time and is termed secular variation. However, it appears that, on average over geological time, the geomagnetic field axis has been aligned along the Earth’s spin axis (i.e., on average the geomagnetic poles have been coincident with the geographic poles). This means that, to a first approximation, the geomagnetic field can be modelled as the field of a dipole aligned along the geographic north–south axis.</a:t>
            </a:r>
          </a:p>
          <a:p>
            <a:pPr algn="just" eaLnBrk="1" hangingPunct="1">
              <a:spcBef>
                <a:spcPct val="0"/>
              </a:spcBef>
              <a:buClrTx/>
              <a:buSzTx/>
              <a:buFontTx/>
              <a:buChar char="•"/>
            </a:pPr>
            <a:r>
              <a:rPr lang="en-US" altLang="it-IT" sz="1800" b="0">
                <a:latin typeface="Calibri" panose="020F0502020204030204" pitchFamily="34" charset="0"/>
                <a:cs typeface="Times New Roman" panose="02020603050405020304" pitchFamily="18" charset="0"/>
              </a:rPr>
              <a:t> This assumption is critical to all palaeomagnetic work: if the dipole axis had wandered randomly in the past and had not, on average, been aligned along the geographic axis, all palaeomagnetic estimates of past positions of rock samples would be meaningless because they would be relative only to the position of the geomagnetic pole at the time each sample acquired its permanent magnetization and would have nothing at all to do with the geographic pole</a:t>
            </a:r>
            <a:endParaRPr lang="en-GB" altLang="it-IT" sz="1800" b="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71891257"/>
      </p:ext>
    </p:extLst>
  </p:cSld>
  <p:clrMapOvr>
    <a:masterClrMapping/>
  </p:clrMapOvr>
  <p:transition spd="med"/>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4"/>
          <p:cNvSpPr>
            <a:spLocks noChangeArrowheads="1"/>
          </p:cNvSpPr>
          <p:nvPr/>
        </p:nvSpPr>
        <p:spPr bwMode="auto">
          <a:xfrm>
            <a:off x="323850" y="2133600"/>
            <a:ext cx="8280400"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800"/>
              </a:spcBef>
              <a:buClr>
                <a:srgbClr val="000000"/>
              </a:buClr>
              <a:buSzPct val="100000"/>
              <a:buFont typeface="Times New Roman" panose="02020603050405020304" pitchFamily="18" charset="0"/>
              <a:defRPr sz="3200">
                <a:solidFill>
                  <a:srgbClr val="000000"/>
                </a:solidFill>
                <a:latin typeface="Times New Roman" panose="02020603050405020304" pitchFamily="18" charset="0"/>
                <a:ea typeface="DejaVu Sans" charset="0"/>
                <a:cs typeface="DejaVu Sans" charset="0"/>
              </a:defRPr>
            </a:lvl1pPr>
            <a:lvl2pPr>
              <a:spcBef>
                <a:spcPts val="700"/>
              </a:spcBef>
              <a:buClr>
                <a:srgbClr val="000000"/>
              </a:buClr>
              <a:buSzPct val="100000"/>
              <a:buFont typeface="Times New Roman" panose="02020603050405020304" pitchFamily="18" charset="0"/>
              <a:defRPr sz="2800">
                <a:solidFill>
                  <a:srgbClr val="000000"/>
                </a:solidFill>
                <a:latin typeface="Times New Roman" panose="02020603050405020304" pitchFamily="18" charset="0"/>
                <a:ea typeface="DejaVu Sans" charset="0"/>
                <a:cs typeface="DejaVu Sans" charset="0"/>
              </a:defRPr>
            </a:lvl2pPr>
            <a:lvl3pPr>
              <a:spcBef>
                <a:spcPts val="600"/>
              </a:spcBef>
              <a:buClr>
                <a:srgbClr val="000000"/>
              </a:buClr>
              <a:buSzPct val="100000"/>
              <a:buFont typeface="Times New Roman" panose="02020603050405020304" pitchFamily="18" charset="0"/>
              <a:defRPr sz="2400">
                <a:solidFill>
                  <a:srgbClr val="000000"/>
                </a:solidFill>
                <a:latin typeface="Times New Roman" panose="02020603050405020304" pitchFamily="18" charset="0"/>
                <a:ea typeface="DejaVu Sans" charset="0"/>
                <a:cs typeface="DejaVu Sans" charset="0"/>
              </a:defRPr>
            </a:lvl3pPr>
            <a:lvl4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4pPr>
            <a:lvl5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9pPr>
          </a:lstStyle>
          <a:p>
            <a:pPr algn="just">
              <a:spcBef>
                <a:spcPct val="0"/>
              </a:spcBef>
              <a:buClrTx/>
              <a:buSzTx/>
              <a:buFontTx/>
              <a:buNone/>
            </a:pPr>
            <a:r>
              <a:rPr lang="en-US" altLang="it-IT" sz="2400" b="0">
                <a:solidFill>
                  <a:schemeClr val="tx1"/>
                </a:solidFill>
                <a:latin typeface="Calibri" panose="020F0502020204030204" pitchFamily="34" charset="0"/>
                <a:ea typeface="MS PGothic" panose="020B0600070205080204" pitchFamily="34" charset="-128"/>
              </a:rPr>
              <a:t>Temporal variations are classified according to the rate of occurrence and source:</a:t>
            </a:r>
          </a:p>
          <a:p>
            <a:pPr algn="just">
              <a:spcBef>
                <a:spcPct val="0"/>
              </a:spcBef>
              <a:buClrTx/>
              <a:buSzTx/>
              <a:buFontTx/>
              <a:buNone/>
            </a:pPr>
            <a:endParaRPr lang="en-US" altLang="it-IT" sz="2400" b="0">
              <a:solidFill>
                <a:schemeClr val="tx1"/>
              </a:solidFill>
              <a:latin typeface="Calibri" panose="020F0502020204030204" pitchFamily="34" charset="0"/>
              <a:ea typeface="MS PGothic" panose="020B0600070205080204" pitchFamily="34" charset="-128"/>
            </a:endParaRPr>
          </a:p>
          <a:p>
            <a:pPr algn="just">
              <a:spcBef>
                <a:spcPct val="0"/>
              </a:spcBef>
              <a:buClrTx/>
              <a:buSzTx/>
              <a:buFontTx/>
              <a:buChar char="•"/>
            </a:pPr>
            <a:r>
              <a:rPr lang="en-US" altLang="it-IT" sz="2400">
                <a:solidFill>
                  <a:srgbClr val="CC3300"/>
                </a:solidFill>
                <a:latin typeface="Calibri" panose="020F0502020204030204" pitchFamily="34" charset="0"/>
                <a:ea typeface="MS PGothic" panose="020B0600070205080204" pitchFamily="34" charset="-128"/>
              </a:rPr>
              <a:t> Polarity reversal: 10</a:t>
            </a:r>
            <a:r>
              <a:rPr lang="en-US" altLang="it-IT" sz="2400" baseline="30000">
                <a:solidFill>
                  <a:srgbClr val="CC3300"/>
                </a:solidFill>
                <a:latin typeface="Calibri" panose="020F0502020204030204" pitchFamily="34" charset="0"/>
                <a:ea typeface="MS PGothic" panose="020B0600070205080204" pitchFamily="34" charset="-128"/>
              </a:rPr>
              <a:t>3</a:t>
            </a:r>
            <a:r>
              <a:rPr lang="en-US" altLang="it-IT" sz="2400">
                <a:solidFill>
                  <a:srgbClr val="CC3300"/>
                </a:solidFill>
                <a:latin typeface="Calibri" panose="020F0502020204030204" pitchFamily="34" charset="0"/>
                <a:ea typeface="MS PGothic" panose="020B0600070205080204" pitchFamily="34" charset="-128"/>
              </a:rPr>
              <a:t> - 10</a:t>
            </a:r>
            <a:r>
              <a:rPr lang="en-US" altLang="it-IT" sz="2400" baseline="30000">
                <a:solidFill>
                  <a:srgbClr val="CC3300"/>
                </a:solidFill>
                <a:latin typeface="Calibri" panose="020F0502020204030204" pitchFamily="34" charset="0"/>
                <a:ea typeface="MS PGothic" panose="020B0600070205080204" pitchFamily="34" charset="-128"/>
              </a:rPr>
              <a:t>6</a:t>
            </a:r>
            <a:r>
              <a:rPr lang="en-US" altLang="it-IT" sz="2400">
                <a:solidFill>
                  <a:srgbClr val="CC3300"/>
                </a:solidFill>
                <a:latin typeface="Calibri" panose="020F0502020204030204" pitchFamily="34" charset="0"/>
                <a:ea typeface="MS PGothic" panose="020B0600070205080204" pitchFamily="34" charset="-128"/>
              </a:rPr>
              <a:t> years</a:t>
            </a:r>
          </a:p>
          <a:p>
            <a:pPr algn="just">
              <a:spcBef>
                <a:spcPct val="0"/>
              </a:spcBef>
              <a:buClrTx/>
              <a:buSzTx/>
              <a:buFontTx/>
              <a:buChar char="•"/>
            </a:pPr>
            <a:endParaRPr lang="en-US" altLang="it-IT" sz="2400">
              <a:solidFill>
                <a:schemeClr val="tx1"/>
              </a:solidFill>
              <a:latin typeface="Calibri" panose="020F0502020204030204" pitchFamily="34" charset="0"/>
              <a:ea typeface="MS PGothic" panose="020B0600070205080204" pitchFamily="34" charset="-128"/>
            </a:endParaRPr>
          </a:p>
          <a:p>
            <a:pPr algn="just">
              <a:spcBef>
                <a:spcPct val="0"/>
              </a:spcBef>
              <a:buClrTx/>
              <a:buSzTx/>
              <a:buFontTx/>
              <a:buChar char="•"/>
            </a:pPr>
            <a:r>
              <a:rPr lang="en-US" altLang="it-IT" sz="2400">
                <a:solidFill>
                  <a:srgbClr val="008000"/>
                </a:solidFill>
                <a:latin typeface="Calibri" panose="020F0502020204030204" pitchFamily="34" charset="0"/>
                <a:ea typeface="MS PGothic" panose="020B0600070205080204" pitchFamily="34" charset="-128"/>
              </a:rPr>
              <a:t> Secular variations: years</a:t>
            </a:r>
          </a:p>
          <a:p>
            <a:pPr algn="just">
              <a:spcBef>
                <a:spcPct val="0"/>
              </a:spcBef>
              <a:buClrTx/>
              <a:buSzTx/>
              <a:buFontTx/>
              <a:buChar char="•"/>
            </a:pPr>
            <a:endParaRPr lang="en-US" altLang="it-IT" sz="2400" b="0">
              <a:solidFill>
                <a:schemeClr val="tx1"/>
              </a:solidFill>
              <a:latin typeface="Calibri" panose="020F0502020204030204" pitchFamily="34" charset="0"/>
              <a:ea typeface="MS PGothic" panose="020B0600070205080204" pitchFamily="34" charset="-128"/>
            </a:endParaRPr>
          </a:p>
          <a:p>
            <a:pPr algn="just">
              <a:spcBef>
                <a:spcPct val="0"/>
              </a:spcBef>
              <a:buClrTx/>
              <a:buSzTx/>
              <a:buFontTx/>
              <a:buChar char="•"/>
            </a:pPr>
            <a:r>
              <a:rPr lang="en-US" altLang="it-IT" sz="2400">
                <a:solidFill>
                  <a:srgbClr val="0000FF"/>
                </a:solidFill>
                <a:latin typeface="Calibri" panose="020F0502020204030204" pitchFamily="34" charset="0"/>
                <a:ea typeface="MS PGothic" panose="020B0600070205080204" pitchFamily="34" charset="-128"/>
              </a:rPr>
              <a:t> Diurnal variations: hours-days</a:t>
            </a:r>
          </a:p>
          <a:p>
            <a:pPr algn="just">
              <a:spcBef>
                <a:spcPct val="0"/>
              </a:spcBef>
              <a:buClrTx/>
              <a:buSzTx/>
              <a:buFontTx/>
              <a:buChar char="•"/>
            </a:pPr>
            <a:endParaRPr lang="en-US" altLang="it-IT" sz="2400" b="0">
              <a:solidFill>
                <a:schemeClr val="tx1"/>
              </a:solidFill>
              <a:latin typeface="Calibri" panose="020F0502020204030204" pitchFamily="34" charset="0"/>
              <a:ea typeface="MS PGothic" panose="020B0600070205080204" pitchFamily="34" charset="-128"/>
            </a:endParaRPr>
          </a:p>
          <a:p>
            <a:pPr algn="just">
              <a:spcBef>
                <a:spcPct val="0"/>
              </a:spcBef>
              <a:buClrTx/>
              <a:buSzTx/>
              <a:buFontTx/>
              <a:buChar char="•"/>
            </a:pPr>
            <a:r>
              <a:rPr lang="en-US" altLang="it-IT" sz="2400">
                <a:solidFill>
                  <a:srgbClr val="6600FF"/>
                </a:solidFill>
                <a:latin typeface="Calibri" panose="020F0502020204030204" pitchFamily="34" charset="0"/>
                <a:ea typeface="MS PGothic" panose="020B0600070205080204" pitchFamily="34" charset="-128"/>
              </a:rPr>
              <a:t> Magnetic storms: minutes-hours</a:t>
            </a:r>
          </a:p>
        </p:txBody>
      </p:sp>
      <p:sp>
        <p:nvSpPr>
          <p:cNvPr id="72707" name="Rectangle 5"/>
          <p:cNvSpPr>
            <a:spLocks noChangeArrowheads="1"/>
          </p:cNvSpPr>
          <p:nvPr/>
        </p:nvSpPr>
        <p:spPr bwMode="auto">
          <a:xfrm>
            <a:off x="684213" y="1179513"/>
            <a:ext cx="7808912" cy="539750"/>
          </a:xfrm>
          <a:prstGeom prst="rect">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0" bIns="0" anchor="ctr">
            <a:spAutoFit/>
          </a:bodyPr>
          <a:lstStyle>
            <a:lvl1pPr defTabSz="449263">
              <a:spcBef>
                <a:spcPts val="800"/>
              </a:spcBef>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3200">
                <a:solidFill>
                  <a:srgbClr val="000000"/>
                </a:solidFill>
                <a:latin typeface="Times New Roman" panose="02020603050405020304" pitchFamily="18" charset="0"/>
                <a:ea typeface="DejaVu Sans" charset="0"/>
                <a:cs typeface="DejaVu Sans" charset="0"/>
              </a:defRPr>
            </a:lvl1pPr>
            <a:lvl2pPr defTabSz="449263">
              <a:spcBef>
                <a:spcPts val="700"/>
              </a:spcBef>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800">
                <a:solidFill>
                  <a:srgbClr val="000000"/>
                </a:solidFill>
                <a:latin typeface="Times New Roman" panose="02020603050405020304" pitchFamily="18" charset="0"/>
                <a:ea typeface="DejaVu Sans" charset="0"/>
                <a:cs typeface="DejaVu Sans" charset="0"/>
              </a:defRPr>
            </a:lvl2pPr>
            <a:lvl3pPr defTabSz="449263">
              <a:spcBef>
                <a:spcPts val="600"/>
              </a:spcBef>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400">
                <a:solidFill>
                  <a:srgbClr val="000000"/>
                </a:solidFill>
                <a:latin typeface="Times New Roman" panose="02020603050405020304" pitchFamily="18" charset="0"/>
                <a:ea typeface="DejaVu Sans" charset="0"/>
                <a:cs typeface="DejaVu Sans" charset="0"/>
              </a:defRPr>
            </a:lvl3pPr>
            <a:lvl4pPr defTabSz="449263">
              <a:spcBef>
                <a:spcPts val="500"/>
              </a:spcBef>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Times New Roman" panose="02020603050405020304" pitchFamily="18" charset="0"/>
                <a:ea typeface="DejaVu Sans" charset="0"/>
                <a:cs typeface="DejaVu Sans" charset="0"/>
              </a:defRPr>
            </a:lvl4pPr>
            <a:lvl5pPr defTabSz="449263">
              <a:spcBef>
                <a:spcPts val="500"/>
              </a:spcBef>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Times New Roman" panose="02020603050405020304" pitchFamily="18" charset="0"/>
                <a:ea typeface="DejaVu Sans" charset="0"/>
                <a:cs typeface="DejaVu Sans"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Times New Roman" panose="02020603050405020304" pitchFamily="18" charset="0"/>
                <a:ea typeface="DejaVu Sans" charset="0"/>
                <a:cs typeface="DejaVu Sans"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Times New Roman" panose="02020603050405020304" pitchFamily="18" charset="0"/>
                <a:ea typeface="DejaVu Sans" charset="0"/>
                <a:cs typeface="DejaVu Sans"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Times New Roman" panose="02020603050405020304" pitchFamily="18" charset="0"/>
                <a:ea typeface="DejaVu Sans" charset="0"/>
                <a:cs typeface="DejaVu Sans"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Times New Roman" panose="02020603050405020304" pitchFamily="18" charset="0"/>
                <a:ea typeface="DejaVu Sans" charset="0"/>
                <a:cs typeface="DejaVu Sans" charset="0"/>
              </a:defRPr>
            </a:lvl9pPr>
          </a:lstStyle>
          <a:p>
            <a:pPr algn="ctr" eaLnBrk="1" hangingPunct="1">
              <a:lnSpc>
                <a:spcPct val="117000"/>
              </a:lnSpc>
              <a:spcBef>
                <a:spcPct val="0"/>
              </a:spcBef>
              <a:buClrTx/>
              <a:buSzTx/>
              <a:buFontTx/>
              <a:buNone/>
            </a:pPr>
            <a:r>
              <a:rPr lang="en-GB" altLang="it-IT" b="0">
                <a:solidFill>
                  <a:schemeClr val="tx2"/>
                </a:solidFill>
                <a:latin typeface="Calibri" panose="020F0502020204030204" pitchFamily="34" charset="0"/>
              </a:rPr>
              <a:t>Earth’s magnetic field: temporal variations</a:t>
            </a:r>
          </a:p>
        </p:txBody>
      </p:sp>
    </p:spTree>
    <p:extLst>
      <p:ext uri="{BB962C8B-B14F-4D97-AF65-F5344CB8AC3E}">
        <p14:creationId xmlns:p14="http://schemas.microsoft.com/office/powerpoint/2010/main" val="146171112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4"/>
          <p:cNvSpPr>
            <a:spLocks noChangeArrowheads="1"/>
          </p:cNvSpPr>
          <p:nvPr/>
        </p:nvSpPr>
        <p:spPr bwMode="auto">
          <a:xfrm>
            <a:off x="241300" y="1690688"/>
            <a:ext cx="8785225" cy="194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Times New Roman" panose="02020603050405020304" pitchFamily="18" charset="0"/>
                <a:ea typeface="DejaVu Sans" charset="0"/>
                <a:cs typeface="DejaVu Sans"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panose="02020603050405020304" pitchFamily="18" charset="0"/>
                <a:ea typeface="DejaVu Sans" charset="0"/>
                <a:cs typeface="DejaVu Sans"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DejaVu Sans" charset="0"/>
                <a:cs typeface="DejaVu Sans"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9pPr>
          </a:lstStyle>
          <a:p>
            <a:pPr algn="just" eaLnBrk="1" hangingPunct="1">
              <a:spcBef>
                <a:spcPct val="0"/>
              </a:spcBef>
              <a:buClrTx/>
              <a:buSzTx/>
              <a:buFontTx/>
              <a:buChar char="•"/>
            </a:pPr>
            <a:r>
              <a:rPr lang="en-GB" altLang="it-IT" sz="2000" b="0">
                <a:latin typeface="Calibri" panose="020F0502020204030204" pitchFamily="34" charset="0"/>
                <a:cs typeface="Times New Roman" panose="02020603050405020304" pitchFamily="18" charset="0"/>
              </a:rPr>
              <a:t>  </a:t>
            </a:r>
            <a:r>
              <a:rPr lang="en-US" altLang="it-IT" sz="2000" b="0" dirty="0">
                <a:solidFill>
                  <a:schemeClr val="tx1"/>
                </a:solidFill>
                <a:latin typeface="Calibri" panose="020F0502020204030204" pitchFamily="34" charset="0"/>
              </a:rPr>
              <a:t>At any particular place on the Earth the geomagnetic field is not constant in time. When the Gauss coefficients of the internal field are compared from one epoch to another, slow but significant changes in their values are observed.  Over decades or centuries of observation and so they are called </a:t>
            </a:r>
            <a:r>
              <a:rPr lang="en-US" altLang="it-IT" sz="2000" b="0" dirty="0">
                <a:solidFill>
                  <a:srgbClr val="CC3300"/>
                </a:solidFill>
                <a:latin typeface="Calibri" panose="020F0502020204030204" pitchFamily="34" charset="0"/>
              </a:rPr>
              <a:t>secular variations</a:t>
            </a:r>
            <a:r>
              <a:rPr lang="en-US" altLang="it-IT" sz="2000" b="0" dirty="0">
                <a:solidFill>
                  <a:schemeClr val="tx1"/>
                </a:solidFill>
                <a:latin typeface="Calibri" panose="020F0502020204030204" pitchFamily="34" charset="0"/>
              </a:rPr>
              <a:t> (from the Latin word </a:t>
            </a:r>
            <a:r>
              <a:rPr lang="en-US" altLang="it-IT" sz="2000" b="0" dirty="0" err="1">
                <a:solidFill>
                  <a:schemeClr val="tx1"/>
                </a:solidFill>
                <a:latin typeface="Calibri" panose="020F0502020204030204" pitchFamily="34" charset="0"/>
              </a:rPr>
              <a:t>saeculum</a:t>
            </a:r>
            <a:r>
              <a:rPr lang="en-US" altLang="it-IT" sz="2000" b="0" dirty="0">
                <a:solidFill>
                  <a:schemeClr val="tx1"/>
                </a:solidFill>
                <a:latin typeface="Calibri" panose="020F0502020204030204" pitchFamily="34" charset="0"/>
              </a:rPr>
              <a:t> for a long age). They are manifest as variations of both the dipole and non-dipole components of the field.</a:t>
            </a:r>
          </a:p>
        </p:txBody>
      </p:sp>
      <p:sp>
        <p:nvSpPr>
          <p:cNvPr id="74755" name="Rectangle 6"/>
          <p:cNvSpPr>
            <a:spLocks noChangeArrowheads="1"/>
          </p:cNvSpPr>
          <p:nvPr/>
        </p:nvSpPr>
        <p:spPr bwMode="auto">
          <a:xfrm>
            <a:off x="266700" y="4022725"/>
            <a:ext cx="4572000"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800"/>
              </a:spcBef>
              <a:buClr>
                <a:srgbClr val="000000"/>
              </a:buClr>
              <a:buSzPct val="100000"/>
              <a:buFont typeface="Times New Roman" panose="02020603050405020304" pitchFamily="18" charset="0"/>
              <a:defRPr sz="3200">
                <a:solidFill>
                  <a:srgbClr val="000000"/>
                </a:solidFill>
                <a:latin typeface="Times New Roman" panose="02020603050405020304" pitchFamily="18" charset="0"/>
                <a:ea typeface="DejaVu Sans" charset="0"/>
                <a:cs typeface="DejaVu Sans" charset="0"/>
              </a:defRPr>
            </a:lvl1pPr>
            <a:lvl2pPr>
              <a:spcBef>
                <a:spcPts val="700"/>
              </a:spcBef>
              <a:buClr>
                <a:srgbClr val="000000"/>
              </a:buClr>
              <a:buSzPct val="100000"/>
              <a:buFont typeface="Times New Roman" panose="02020603050405020304" pitchFamily="18" charset="0"/>
              <a:defRPr sz="2800">
                <a:solidFill>
                  <a:srgbClr val="000000"/>
                </a:solidFill>
                <a:latin typeface="Times New Roman" panose="02020603050405020304" pitchFamily="18" charset="0"/>
                <a:ea typeface="DejaVu Sans" charset="0"/>
                <a:cs typeface="DejaVu Sans" charset="0"/>
              </a:defRPr>
            </a:lvl2pPr>
            <a:lvl3pPr>
              <a:spcBef>
                <a:spcPts val="600"/>
              </a:spcBef>
              <a:buClr>
                <a:srgbClr val="000000"/>
              </a:buClr>
              <a:buSzPct val="100000"/>
              <a:buFont typeface="Times New Roman" panose="02020603050405020304" pitchFamily="18" charset="0"/>
              <a:defRPr sz="2400">
                <a:solidFill>
                  <a:srgbClr val="000000"/>
                </a:solidFill>
                <a:latin typeface="Times New Roman" panose="02020603050405020304" pitchFamily="18" charset="0"/>
                <a:ea typeface="DejaVu Sans" charset="0"/>
                <a:cs typeface="DejaVu Sans" charset="0"/>
              </a:defRPr>
            </a:lvl3pPr>
            <a:lvl4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4pPr>
            <a:lvl5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9pPr>
          </a:lstStyle>
          <a:p>
            <a:pPr algn="just" eaLnBrk="1" hangingPunct="1">
              <a:spcBef>
                <a:spcPct val="50000"/>
              </a:spcBef>
              <a:buClrTx/>
              <a:buSzTx/>
              <a:buFontTx/>
              <a:buChar char="•"/>
            </a:pPr>
            <a:r>
              <a:rPr lang="en-US" altLang="it-IT" sz="1800" b="0" dirty="0">
                <a:solidFill>
                  <a:schemeClr val="tx1"/>
                </a:solidFill>
                <a:latin typeface="Calibri" panose="020F0502020204030204" pitchFamily="34" charset="0"/>
              </a:rPr>
              <a:t> The </a:t>
            </a:r>
            <a:r>
              <a:rPr lang="en-US" altLang="it-IT" sz="1800" b="0" dirty="0">
                <a:solidFill>
                  <a:srgbClr val="FF0000"/>
                </a:solidFill>
                <a:latin typeface="Calibri" panose="020F0502020204030204" pitchFamily="34" charset="0"/>
              </a:rPr>
              <a:t>dipole field </a:t>
            </a:r>
            <a:r>
              <a:rPr lang="en-US" altLang="it-IT" sz="1800" b="0" dirty="0">
                <a:solidFill>
                  <a:schemeClr val="tx1"/>
                </a:solidFill>
                <a:latin typeface="Calibri" panose="020F0502020204030204" pitchFamily="34" charset="0"/>
              </a:rPr>
              <a:t>exhibits secular variations of intensity and direction. Calculations of the Gauss coefficients for different historical epochs show a near-linear decay of the strength of the dipole moment at a rate of about 3.2% per century between about 1550 AD and 1900 AD. At the start of the twentieth century the decay became even faster and has averaged about 5.8% per century during the last 80 </a:t>
            </a:r>
            <a:r>
              <a:rPr lang="en-US" altLang="it-IT" sz="1800" b="0" dirty="0" err="1">
                <a:solidFill>
                  <a:schemeClr val="tx1"/>
                </a:solidFill>
                <a:latin typeface="Calibri" panose="020F0502020204030204" pitchFamily="34" charset="0"/>
              </a:rPr>
              <a:t>yr</a:t>
            </a:r>
            <a:endParaRPr lang="it-IT" altLang="it-IT" sz="1800" b="0" dirty="0">
              <a:solidFill>
                <a:schemeClr val="tx1"/>
              </a:solidFill>
              <a:latin typeface="Calibri" panose="020F0502020204030204" pitchFamily="34" charset="0"/>
            </a:endParaRPr>
          </a:p>
        </p:txBody>
      </p:sp>
      <p:grpSp>
        <p:nvGrpSpPr>
          <p:cNvPr id="74756" name="Group 18"/>
          <p:cNvGrpSpPr>
            <a:grpSpLocks/>
          </p:cNvGrpSpPr>
          <p:nvPr/>
        </p:nvGrpSpPr>
        <p:grpSpPr bwMode="auto">
          <a:xfrm>
            <a:off x="4972226" y="3992700"/>
            <a:ext cx="4152900" cy="2735262"/>
            <a:chOff x="3071" y="2028"/>
            <a:chExt cx="2616" cy="1723"/>
          </a:xfrm>
        </p:grpSpPr>
        <p:pic>
          <p:nvPicPr>
            <p:cNvPr id="74758"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1" y="2028"/>
              <a:ext cx="2616" cy="1723"/>
            </a:xfrm>
            <a:prstGeom prst="rect">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pic>
        <p:sp>
          <p:nvSpPr>
            <p:cNvPr id="74759" name="Rectangle 16"/>
            <p:cNvSpPr>
              <a:spLocks noChangeArrowheads="1"/>
            </p:cNvSpPr>
            <p:nvPr/>
          </p:nvSpPr>
          <p:spPr bwMode="auto">
            <a:xfrm>
              <a:off x="3733" y="3059"/>
              <a:ext cx="222" cy="22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ts val="800"/>
                </a:spcBef>
                <a:buClr>
                  <a:srgbClr val="000000"/>
                </a:buClr>
                <a:buSzPct val="100000"/>
                <a:buFont typeface="Times New Roman" panose="02020603050405020304" pitchFamily="18" charset="0"/>
                <a:defRPr sz="3200">
                  <a:solidFill>
                    <a:srgbClr val="000000"/>
                  </a:solidFill>
                  <a:latin typeface="Times New Roman" panose="02020603050405020304" pitchFamily="18" charset="0"/>
                  <a:ea typeface="DejaVu Sans" charset="0"/>
                  <a:cs typeface="DejaVu Sans" charset="0"/>
                </a:defRPr>
              </a:lvl1pPr>
              <a:lvl2pPr>
                <a:spcBef>
                  <a:spcPts val="700"/>
                </a:spcBef>
                <a:buClr>
                  <a:srgbClr val="000000"/>
                </a:buClr>
                <a:buSzPct val="100000"/>
                <a:buFont typeface="Times New Roman" panose="02020603050405020304" pitchFamily="18" charset="0"/>
                <a:defRPr sz="2800">
                  <a:solidFill>
                    <a:srgbClr val="000000"/>
                  </a:solidFill>
                  <a:latin typeface="Times New Roman" panose="02020603050405020304" pitchFamily="18" charset="0"/>
                  <a:ea typeface="DejaVu Sans" charset="0"/>
                  <a:cs typeface="DejaVu Sans" charset="0"/>
                </a:defRPr>
              </a:lvl2pPr>
              <a:lvl3pPr>
                <a:spcBef>
                  <a:spcPts val="600"/>
                </a:spcBef>
                <a:buClr>
                  <a:srgbClr val="000000"/>
                </a:buClr>
                <a:buSzPct val="100000"/>
                <a:buFont typeface="Times New Roman" panose="02020603050405020304" pitchFamily="18" charset="0"/>
                <a:defRPr sz="2400">
                  <a:solidFill>
                    <a:srgbClr val="000000"/>
                  </a:solidFill>
                  <a:latin typeface="Times New Roman" panose="02020603050405020304" pitchFamily="18" charset="0"/>
                  <a:ea typeface="DejaVu Sans" charset="0"/>
                  <a:cs typeface="DejaVu Sans" charset="0"/>
                </a:defRPr>
              </a:lvl3pPr>
              <a:lvl4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4pPr>
              <a:lvl5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9pPr>
            </a:lstStyle>
            <a:p>
              <a:pPr eaLnBrk="1" hangingPunct="1">
                <a:spcBef>
                  <a:spcPct val="0"/>
                </a:spcBef>
                <a:buClrTx/>
                <a:buSzTx/>
                <a:buFontTx/>
                <a:buNone/>
              </a:pPr>
              <a:endParaRPr lang="it-IT" altLang="it-IT" sz="2400">
                <a:solidFill>
                  <a:schemeClr val="tx1"/>
                </a:solidFill>
              </a:endParaRPr>
            </a:p>
          </p:txBody>
        </p:sp>
      </p:grpSp>
      <p:sp>
        <p:nvSpPr>
          <p:cNvPr id="74757" name="Rectangle 19"/>
          <p:cNvSpPr>
            <a:spLocks noChangeArrowheads="1"/>
          </p:cNvSpPr>
          <p:nvPr/>
        </p:nvSpPr>
        <p:spPr bwMode="auto">
          <a:xfrm>
            <a:off x="179388" y="1166813"/>
            <a:ext cx="8675687" cy="4667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ts val="800"/>
              </a:spcBef>
              <a:buClr>
                <a:srgbClr val="000000"/>
              </a:buClr>
              <a:buSzPct val="100000"/>
              <a:buFont typeface="Times New Roman" panose="02020603050405020304" pitchFamily="18" charset="0"/>
              <a:defRPr sz="3200">
                <a:solidFill>
                  <a:srgbClr val="000000"/>
                </a:solidFill>
                <a:latin typeface="Times New Roman" panose="02020603050405020304" pitchFamily="18" charset="0"/>
                <a:ea typeface="DejaVu Sans" charset="0"/>
                <a:cs typeface="DejaVu Sans" charset="0"/>
              </a:defRPr>
            </a:lvl1pPr>
            <a:lvl2pPr>
              <a:spcBef>
                <a:spcPts val="700"/>
              </a:spcBef>
              <a:buClr>
                <a:srgbClr val="000000"/>
              </a:buClr>
              <a:buSzPct val="100000"/>
              <a:buFont typeface="Times New Roman" panose="02020603050405020304" pitchFamily="18" charset="0"/>
              <a:defRPr sz="2800">
                <a:solidFill>
                  <a:srgbClr val="000000"/>
                </a:solidFill>
                <a:latin typeface="Times New Roman" panose="02020603050405020304" pitchFamily="18" charset="0"/>
                <a:ea typeface="DejaVu Sans" charset="0"/>
                <a:cs typeface="DejaVu Sans" charset="0"/>
              </a:defRPr>
            </a:lvl2pPr>
            <a:lvl3pPr>
              <a:spcBef>
                <a:spcPts val="600"/>
              </a:spcBef>
              <a:buClr>
                <a:srgbClr val="000000"/>
              </a:buClr>
              <a:buSzPct val="100000"/>
              <a:buFont typeface="Times New Roman" panose="02020603050405020304" pitchFamily="18" charset="0"/>
              <a:defRPr sz="2400">
                <a:solidFill>
                  <a:srgbClr val="000000"/>
                </a:solidFill>
                <a:latin typeface="Times New Roman" panose="02020603050405020304" pitchFamily="18" charset="0"/>
                <a:ea typeface="DejaVu Sans" charset="0"/>
                <a:cs typeface="DejaVu Sans" charset="0"/>
              </a:defRPr>
            </a:lvl3pPr>
            <a:lvl4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4pPr>
            <a:lvl5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9pPr>
          </a:lstStyle>
          <a:p>
            <a:pPr algn="ctr">
              <a:spcBef>
                <a:spcPct val="0"/>
              </a:spcBef>
              <a:buClrTx/>
              <a:buSzTx/>
              <a:buFontTx/>
              <a:buNone/>
            </a:pPr>
            <a:r>
              <a:rPr lang="en-US" altLang="it-IT" sz="2400">
                <a:solidFill>
                  <a:schemeClr val="tx1"/>
                </a:solidFill>
                <a:latin typeface="Calibri" panose="020F0502020204030204" pitchFamily="34" charset="0"/>
                <a:ea typeface="MS PGothic" panose="020B0600070205080204" pitchFamily="34" charset="-128"/>
              </a:rPr>
              <a:t>Secular Variation: </a:t>
            </a:r>
            <a:r>
              <a:rPr lang="en-GB" altLang="it-IT" sz="2400">
                <a:solidFill>
                  <a:schemeClr val="tx2"/>
                </a:solidFill>
                <a:latin typeface="Calibri" panose="020F0502020204030204" pitchFamily="34" charset="0"/>
              </a:rPr>
              <a:t>Earth's magnetic field since 1600</a:t>
            </a:r>
            <a:r>
              <a:rPr lang="en-US" altLang="it-IT" sz="2400">
                <a:solidFill>
                  <a:schemeClr val="tx1"/>
                </a:solidFill>
                <a:latin typeface="Calibri" panose="020F0502020204030204" pitchFamily="34" charset="0"/>
                <a:ea typeface="MS PGothic" panose="020B0600070205080204" pitchFamily="34" charset="-128"/>
              </a:rPr>
              <a:t> </a:t>
            </a:r>
          </a:p>
        </p:txBody>
      </p:sp>
    </p:spTree>
    <p:extLst>
      <p:ext uri="{BB962C8B-B14F-4D97-AF65-F5344CB8AC3E}">
        <p14:creationId xmlns:p14="http://schemas.microsoft.com/office/powerpoint/2010/main" val="3497442231"/>
      </p:ext>
    </p:extLst>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Number Placeholder 9"/>
          <p:cNvSpPr>
            <a:spLocks noGrp="1"/>
          </p:cNvSpPr>
          <p:nvPr>
            <p:ph type="sldNum" sz="quarter" idx="10"/>
          </p:nvPr>
        </p:nvSpPr>
        <p:spPr>
          <a:xfrm>
            <a:off x="6553200" y="6248400"/>
            <a:ext cx="1905000" cy="4572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defRPr/>
            </a:pPr>
            <a:fld id="{4387BC34-7A9B-4710-852E-4DC514DAECDF}" type="slidenum">
              <a:rPr lang="it-IT" altLang="it-IT" sz="1400" smtClean="0"/>
              <a:pPr eaLnBrk="1" hangingPunct="1">
                <a:defRPr/>
              </a:pPr>
              <a:t>4</a:t>
            </a:fld>
            <a:endParaRPr lang="it-IT" altLang="it-IT" sz="1400" smtClean="0"/>
          </a:p>
        </p:txBody>
      </p:sp>
      <p:sp>
        <p:nvSpPr>
          <p:cNvPr id="6147" name="TextBox 10"/>
          <p:cNvSpPr txBox="1">
            <a:spLocks noChangeArrowheads="1"/>
          </p:cNvSpPr>
          <p:nvPr/>
        </p:nvSpPr>
        <p:spPr bwMode="auto">
          <a:xfrm>
            <a:off x="3203575" y="1196975"/>
            <a:ext cx="24939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800"/>
              </a:spcBef>
              <a:buClr>
                <a:srgbClr val="000000"/>
              </a:buClr>
              <a:buSzPct val="100000"/>
              <a:buFont typeface="Times New Roman" panose="02020603050405020304" pitchFamily="18" charset="0"/>
              <a:defRPr sz="3200">
                <a:solidFill>
                  <a:srgbClr val="000000"/>
                </a:solidFill>
                <a:latin typeface="Times New Roman" panose="02020603050405020304" pitchFamily="18" charset="0"/>
                <a:ea typeface="DejaVu Sans" charset="0"/>
                <a:cs typeface="DejaVu Sans" charset="0"/>
              </a:defRPr>
            </a:lvl1pPr>
            <a:lvl2pPr>
              <a:spcBef>
                <a:spcPts val="700"/>
              </a:spcBef>
              <a:buClr>
                <a:srgbClr val="000000"/>
              </a:buClr>
              <a:buSzPct val="100000"/>
              <a:buFont typeface="Times New Roman" panose="02020603050405020304" pitchFamily="18" charset="0"/>
              <a:defRPr sz="2800">
                <a:solidFill>
                  <a:srgbClr val="000000"/>
                </a:solidFill>
                <a:latin typeface="Times New Roman" panose="02020603050405020304" pitchFamily="18" charset="0"/>
                <a:ea typeface="DejaVu Sans" charset="0"/>
                <a:cs typeface="DejaVu Sans" charset="0"/>
              </a:defRPr>
            </a:lvl2pPr>
            <a:lvl3pPr>
              <a:spcBef>
                <a:spcPts val="600"/>
              </a:spcBef>
              <a:buClr>
                <a:srgbClr val="000000"/>
              </a:buClr>
              <a:buSzPct val="100000"/>
              <a:buFont typeface="Times New Roman" panose="02020603050405020304" pitchFamily="18" charset="0"/>
              <a:defRPr sz="2400">
                <a:solidFill>
                  <a:srgbClr val="000000"/>
                </a:solidFill>
                <a:latin typeface="Times New Roman" panose="02020603050405020304" pitchFamily="18" charset="0"/>
                <a:ea typeface="DejaVu Sans" charset="0"/>
                <a:cs typeface="DejaVu Sans" charset="0"/>
              </a:defRPr>
            </a:lvl3pPr>
            <a:lvl4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4pPr>
            <a:lvl5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9pPr>
          </a:lstStyle>
          <a:p>
            <a:pPr eaLnBrk="1" hangingPunct="1">
              <a:spcBef>
                <a:spcPct val="0"/>
              </a:spcBef>
              <a:buClrTx/>
              <a:buSzTx/>
              <a:buFontTx/>
              <a:buNone/>
            </a:pPr>
            <a:r>
              <a:rPr lang="it-IT" altLang="it-IT" sz="2400">
                <a:solidFill>
                  <a:srgbClr val="FF0000"/>
                </a:solidFill>
                <a:latin typeface="Arial" panose="020B0604020202020204" pitchFamily="34" charset="0"/>
                <a:cs typeface="Arial" panose="020B0604020202020204" pitchFamily="34" charset="0"/>
              </a:rPr>
              <a:t>CAMPO MAGNETICO</a:t>
            </a:r>
          </a:p>
        </p:txBody>
      </p:sp>
      <p:sp>
        <p:nvSpPr>
          <p:cNvPr id="6148" name="TextBox 1"/>
          <p:cNvSpPr txBox="1">
            <a:spLocks noChangeArrowheads="1"/>
          </p:cNvSpPr>
          <p:nvPr/>
        </p:nvSpPr>
        <p:spPr bwMode="auto">
          <a:xfrm>
            <a:off x="250825" y="1989138"/>
            <a:ext cx="8588375" cy="378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r>
              <a:rPr lang="en-GB" altLang="it-IT" b="0" dirty="0">
                <a:solidFill>
                  <a:schemeClr val="tx1"/>
                </a:solidFill>
                <a:latin typeface="Arial" panose="020B0604020202020204" pitchFamily="34" charset="0"/>
                <a:cs typeface="Arial" panose="020B0604020202020204" pitchFamily="34" charset="0"/>
              </a:rPr>
              <a:t>Il </a:t>
            </a:r>
            <a:r>
              <a:rPr lang="en-GB" altLang="it-IT" b="0" dirty="0" err="1">
                <a:solidFill>
                  <a:schemeClr val="tx1"/>
                </a:solidFill>
                <a:latin typeface="Arial" panose="020B0604020202020204" pitchFamily="34" charset="0"/>
                <a:cs typeface="Arial" panose="020B0604020202020204" pitchFamily="34" charset="0"/>
              </a:rPr>
              <a:t>fatto</a:t>
            </a:r>
            <a:r>
              <a:rPr lang="en-GB" altLang="it-IT" b="0" dirty="0">
                <a:solidFill>
                  <a:schemeClr val="tx1"/>
                </a:solidFill>
                <a:latin typeface="Arial" panose="020B0604020202020204" pitchFamily="34" charset="0"/>
                <a:cs typeface="Arial" panose="020B0604020202020204" pitchFamily="34" charset="0"/>
              </a:rPr>
              <a:t> </a:t>
            </a:r>
            <a:r>
              <a:rPr lang="en-GB" altLang="it-IT" b="0" dirty="0" err="1">
                <a:solidFill>
                  <a:schemeClr val="tx1"/>
                </a:solidFill>
                <a:latin typeface="Arial" panose="020B0604020202020204" pitchFamily="34" charset="0"/>
                <a:cs typeface="Arial" panose="020B0604020202020204" pitchFamily="34" charset="0"/>
              </a:rPr>
              <a:t>che</a:t>
            </a:r>
            <a:r>
              <a:rPr lang="en-GB" altLang="it-IT" b="0" dirty="0">
                <a:solidFill>
                  <a:schemeClr val="tx1"/>
                </a:solidFill>
                <a:latin typeface="Arial" panose="020B0604020202020204" pitchFamily="34" charset="0"/>
                <a:cs typeface="Arial" panose="020B0604020202020204" pitchFamily="34" charset="0"/>
              </a:rPr>
              <a:t> la Terra </a:t>
            </a:r>
            <a:r>
              <a:rPr lang="en-GB" altLang="it-IT" b="0" dirty="0" err="1">
                <a:solidFill>
                  <a:schemeClr val="tx1"/>
                </a:solidFill>
                <a:latin typeface="Arial" panose="020B0604020202020204" pitchFamily="34" charset="0"/>
                <a:cs typeface="Arial" panose="020B0604020202020204" pitchFamily="34" charset="0"/>
              </a:rPr>
              <a:t>avesse</a:t>
            </a:r>
            <a:r>
              <a:rPr lang="en-GB" altLang="it-IT" b="0" dirty="0">
                <a:solidFill>
                  <a:schemeClr val="tx1"/>
                </a:solidFill>
                <a:latin typeface="Arial" panose="020B0604020202020204" pitchFamily="34" charset="0"/>
                <a:cs typeface="Arial" panose="020B0604020202020204" pitchFamily="34" charset="0"/>
              </a:rPr>
              <a:t> un campo </a:t>
            </a:r>
            <a:r>
              <a:rPr lang="en-GB" altLang="it-IT" b="0" dirty="0" err="1">
                <a:solidFill>
                  <a:schemeClr val="tx1"/>
                </a:solidFill>
                <a:latin typeface="Arial" panose="020B0604020202020204" pitchFamily="34" charset="0"/>
                <a:cs typeface="Arial" panose="020B0604020202020204" pitchFamily="34" charset="0"/>
              </a:rPr>
              <a:t>magnetico</a:t>
            </a:r>
            <a:r>
              <a:rPr lang="en-GB" altLang="it-IT" b="0" dirty="0">
                <a:solidFill>
                  <a:schemeClr val="tx1"/>
                </a:solidFill>
                <a:latin typeface="Arial" panose="020B0604020202020204" pitchFamily="34" charset="0"/>
                <a:cs typeface="Arial" panose="020B0604020202020204" pitchFamily="34" charset="0"/>
              </a:rPr>
              <a:t> era </a:t>
            </a:r>
            <a:r>
              <a:rPr lang="en-GB" altLang="it-IT" b="0" dirty="0" err="1">
                <a:solidFill>
                  <a:schemeClr val="tx1"/>
                </a:solidFill>
                <a:latin typeface="Arial" panose="020B0604020202020204" pitchFamily="34" charset="0"/>
                <a:cs typeface="Arial" panose="020B0604020202020204" pitchFamily="34" charset="0"/>
              </a:rPr>
              <a:t>già</a:t>
            </a:r>
            <a:r>
              <a:rPr lang="en-GB" altLang="it-IT" b="0" dirty="0">
                <a:solidFill>
                  <a:schemeClr val="tx1"/>
                </a:solidFill>
                <a:latin typeface="Arial" panose="020B0604020202020204" pitchFamily="34" charset="0"/>
                <a:cs typeface="Arial" panose="020B0604020202020204" pitchFamily="34" charset="0"/>
              </a:rPr>
              <a:t> </a:t>
            </a:r>
            <a:r>
              <a:rPr lang="en-GB" altLang="it-IT" b="0" dirty="0" err="1">
                <a:solidFill>
                  <a:schemeClr val="tx1"/>
                </a:solidFill>
                <a:latin typeface="Arial" panose="020B0604020202020204" pitchFamily="34" charset="0"/>
                <a:cs typeface="Arial" panose="020B0604020202020204" pitchFamily="34" charset="0"/>
              </a:rPr>
              <a:t>noto</a:t>
            </a:r>
            <a:r>
              <a:rPr lang="en-GB" altLang="it-IT" b="0" dirty="0">
                <a:solidFill>
                  <a:schemeClr val="tx1"/>
                </a:solidFill>
                <a:latin typeface="Arial" panose="020B0604020202020204" pitchFamily="34" charset="0"/>
                <a:cs typeface="Arial" panose="020B0604020202020204" pitchFamily="34" charset="0"/>
              </a:rPr>
              <a:t> </a:t>
            </a:r>
            <a:r>
              <a:rPr lang="en-GB" altLang="it-IT" b="0" dirty="0" err="1">
                <a:solidFill>
                  <a:schemeClr val="tx1"/>
                </a:solidFill>
                <a:latin typeface="Arial" panose="020B0604020202020204" pitchFamily="34" charset="0"/>
                <a:cs typeface="Arial" panose="020B0604020202020204" pitchFamily="34" charset="0"/>
              </a:rPr>
              <a:t>dall’antichità</a:t>
            </a:r>
            <a:r>
              <a:rPr lang="en-GB" altLang="it-IT" b="0" dirty="0">
                <a:solidFill>
                  <a:schemeClr val="tx1"/>
                </a:solidFill>
                <a:latin typeface="Arial" panose="020B0604020202020204" pitchFamily="34" charset="0"/>
                <a:cs typeface="Arial" panose="020B0604020202020204" pitchFamily="34" charset="0"/>
              </a:rPr>
              <a:t>: </a:t>
            </a:r>
            <a:r>
              <a:rPr lang="en-GB" altLang="it-IT" b="0" dirty="0" err="1">
                <a:solidFill>
                  <a:schemeClr val="tx1"/>
                </a:solidFill>
                <a:latin typeface="Arial" panose="020B0604020202020204" pitchFamily="34" charset="0"/>
                <a:cs typeface="Arial" panose="020B0604020202020204" pitchFamily="34" charset="0"/>
              </a:rPr>
              <a:t>oltre</a:t>
            </a:r>
            <a:r>
              <a:rPr lang="en-GB" altLang="it-IT" b="0" dirty="0">
                <a:solidFill>
                  <a:schemeClr val="tx1"/>
                </a:solidFill>
                <a:latin typeface="Arial" panose="020B0604020202020204" pitchFamily="34" charset="0"/>
                <a:cs typeface="Arial" panose="020B0604020202020204" pitchFamily="34" charset="0"/>
              </a:rPr>
              <a:t> mille </a:t>
            </a:r>
            <a:r>
              <a:rPr lang="en-GB" altLang="it-IT" b="0" dirty="0" err="1">
                <a:solidFill>
                  <a:schemeClr val="tx1"/>
                </a:solidFill>
                <a:latin typeface="Arial" panose="020B0604020202020204" pitchFamily="34" charset="0"/>
                <a:cs typeface="Arial" panose="020B0604020202020204" pitchFamily="34" charset="0"/>
              </a:rPr>
              <a:t>anni</a:t>
            </a:r>
            <a:r>
              <a:rPr lang="en-GB" altLang="it-IT" b="0" dirty="0">
                <a:solidFill>
                  <a:schemeClr val="tx1"/>
                </a:solidFill>
                <a:latin typeface="Arial" panose="020B0604020202020204" pitchFamily="34" charset="0"/>
                <a:cs typeface="Arial" panose="020B0604020202020204" pitchFamily="34" charset="0"/>
              </a:rPr>
              <a:t> fa </a:t>
            </a:r>
            <a:r>
              <a:rPr lang="en-GB" altLang="it-IT" b="0" dirty="0" err="1">
                <a:solidFill>
                  <a:schemeClr val="tx1"/>
                </a:solidFill>
                <a:latin typeface="Arial" panose="020B0604020202020204" pitchFamily="34" charset="0"/>
                <a:cs typeface="Arial" panose="020B0604020202020204" pitchFamily="34" charset="0"/>
              </a:rPr>
              <a:t>i</a:t>
            </a:r>
            <a:r>
              <a:rPr lang="en-GB" altLang="it-IT" b="0" dirty="0">
                <a:solidFill>
                  <a:schemeClr val="tx1"/>
                </a:solidFill>
                <a:latin typeface="Arial" panose="020B0604020202020204" pitchFamily="34" charset="0"/>
                <a:cs typeface="Arial" panose="020B0604020202020204" pitchFamily="34" charset="0"/>
              </a:rPr>
              <a:t> </a:t>
            </a:r>
            <a:r>
              <a:rPr lang="en-GB" altLang="it-IT" b="0" dirty="0" err="1">
                <a:solidFill>
                  <a:schemeClr val="tx1"/>
                </a:solidFill>
                <a:latin typeface="Arial" panose="020B0604020202020204" pitchFamily="34" charset="0"/>
                <a:cs typeface="Arial" panose="020B0604020202020204" pitchFamily="34" charset="0"/>
              </a:rPr>
              <a:t>cinesi</a:t>
            </a:r>
            <a:r>
              <a:rPr lang="en-GB" altLang="it-IT" b="0" dirty="0">
                <a:solidFill>
                  <a:schemeClr val="tx1"/>
                </a:solidFill>
                <a:latin typeface="Arial" panose="020B0604020202020204" pitchFamily="34" charset="0"/>
                <a:cs typeface="Arial" panose="020B0604020202020204" pitchFamily="34" charset="0"/>
              </a:rPr>
              <a:t> </a:t>
            </a:r>
            <a:r>
              <a:rPr lang="en-GB" altLang="it-IT" b="0" dirty="0" err="1">
                <a:solidFill>
                  <a:schemeClr val="tx1"/>
                </a:solidFill>
                <a:latin typeface="Arial" panose="020B0604020202020204" pitchFamily="34" charset="0"/>
                <a:cs typeface="Arial" panose="020B0604020202020204" pitchFamily="34" charset="0"/>
              </a:rPr>
              <a:t>conoscevano</a:t>
            </a:r>
            <a:r>
              <a:rPr lang="en-GB" altLang="it-IT" b="0" dirty="0">
                <a:solidFill>
                  <a:schemeClr val="tx1"/>
                </a:solidFill>
                <a:latin typeface="Arial" panose="020B0604020202020204" pitchFamily="34" charset="0"/>
                <a:cs typeface="Arial" panose="020B0604020202020204" pitchFamily="34" charset="0"/>
              </a:rPr>
              <a:t> </a:t>
            </a:r>
            <a:r>
              <a:rPr lang="en-GB" altLang="it-IT" b="0" dirty="0" err="1">
                <a:solidFill>
                  <a:schemeClr val="tx1"/>
                </a:solidFill>
                <a:latin typeface="Arial" panose="020B0604020202020204" pitchFamily="34" charset="0"/>
                <a:cs typeface="Arial" panose="020B0604020202020204" pitchFamily="34" charset="0"/>
              </a:rPr>
              <a:t>l’ago</a:t>
            </a:r>
            <a:r>
              <a:rPr lang="en-GB" altLang="it-IT" b="0" dirty="0">
                <a:solidFill>
                  <a:schemeClr val="tx1"/>
                </a:solidFill>
                <a:latin typeface="Arial" panose="020B0604020202020204" pitchFamily="34" charset="0"/>
                <a:cs typeface="Arial" panose="020B0604020202020204" pitchFamily="34" charset="0"/>
              </a:rPr>
              <a:t> </a:t>
            </a:r>
            <a:r>
              <a:rPr lang="en-GB" altLang="it-IT" b="0" dirty="0" err="1">
                <a:solidFill>
                  <a:schemeClr val="tx1"/>
                </a:solidFill>
                <a:latin typeface="Arial" panose="020B0604020202020204" pitchFamily="34" charset="0"/>
                <a:cs typeface="Arial" panose="020B0604020202020204" pitchFamily="34" charset="0"/>
              </a:rPr>
              <a:t>magnetico</a:t>
            </a:r>
            <a:r>
              <a:rPr lang="en-GB" altLang="it-IT" b="0" dirty="0">
                <a:solidFill>
                  <a:schemeClr val="tx1"/>
                </a:solidFill>
                <a:latin typeface="Arial" panose="020B0604020202020204" pitchFamily="34" charset="0"/>
                <a:cs typeface="Arial" panose="020B0604020202020204" pitchFamily="34" charset="0"/>
              </a:rPr>
              <a:t> (la </a:t>
            </a:r>
            <a:r>
              <a:rPr lang="en-GB" altLang="it-IT" b="0" dirty="0" err="1">
                <a:solidFill>
                  <a:schemeClr val="tx1"/>
                </a:solidFill>
                <a:latin typeface="Arial" panose="020B0604020202020204" pitchFamily="34" charset="0"/>
                <a:cs typeface="Arial" panose="020B0604020202020204" pitchFamily="34" charset="0"/>
              </a:rPr>
              <a:t>bussola</a:t>
            </a:r>
            <a:r>
              <a:rPr lang="en-GB" altLang="it-IT" b="0" dirty="0">
                <a:solidFill>
                  <a:schemeClr val="tx1"/>
                </a:solidFill>
                <a:latin typeface="Arial" panose="020B0604020202020204" pitchFamily="34" charset="0"/>
                <a:cs typeface="Arial" panose="020B0604020202020204" pitchFamily="34" charset="0"/>
              </a:rPr>
              <a:t>). Sir Willian Gilbert (1540-1602) </a:t>
            </a:r>
            <a:r>
              <a:rPr lang="en-GB" altLang="it-IT" b="0" dirty="0" err="1">
                <a:solidFill>
                  <a:schemeClr val="tx1"/>
                </a:solidFill>
                <a:latin typeface="Arial" panose="020B0604020202020204" pitchFamily="34" charset="0"/>
                <a:cs typeface="Arial" panose="020B0604020202020204" pitchFamily="34" charset="0"/>
              </a:rPr>
              <a:t>fù</a:t>
            </a:r>
            <a:r>
              <a:rPr lang="en-GB" altLang="it-IT" b="0" dirty="0">
                <a:solidFill>
                  <a:schemeClr val="tx1"/>
                </a:solidFill>
                <a:latin typeface="Arial" panose="020B0604020202020204" pitchFamily="34" charset="0"/>
                <a:cs typeface="Arial" panose="020B0604020202020204" pitchFamily="34" charset="0"/>
              </a:rPr>
              <a:t> </a:t>
            </a:r>
            <a:r>
              <a:rPr lang="en-GB" altLang="it-IT" b="0" dirty="0" err="1">
                <a:solidFill>
                  <a:schemeClr val="tx1"/>
                </a:solidFill>
                <a:latin typeface="Arial" panose="020B0604020202020204" pitchFamily="34" charset="0"/>
                <a:cs typeface="Arial" panose="020B0604020202020204" pitchFamily="34" charset="0"/>
              </a:rPr>
              <a:t>il</a:t>
            </a:r>
            <a:r>
              <a:rPr lang="en-GB" altLang="it-IT" b="0" dirty="0">
                <a:solidFill>
                  <a:schemeClr val="tx1"/>
                </a:solidFill>
                <a:latin typeface="Arial" panose="020B0604020202020204" pitchFamily="34" charset="0"/>
                <a:cs typeface="Arial" panose="020B0604020202020204" pitchFamily="34" charset="0"/>
              </a:rPr>
              <a:t> promo a </a:t>
            </a:r>
            <a:r>
              <a:rPr lang="en-GB" altLang="it-IT" b="0" dirty="0" err="1">
                <a:solidFill>
                  <a:schemeClr val="tx1"/>
                </a:solidFill>
                <a:latin typeface="Arial" panose="020B0604020202020204" pitchFamily="34" charset="0"/>
                <a:cs typeface="Arial" panose="020B0604020202020204" pitchFamily="34" charset="0"/>
              </a:rPr>
              <a:t>studiare</a:t>
            </a:r>
            <a:r>
              <a:rPr lang="en-GB" altLang="it-IT" b="0" dirty="0">
                <a:solidFill>
                  <a:schemeClr val="tx1"/>
                </a:solidFill>
                <a:latin typeface="Arial" panose="020B0604020202020204" pitchFamily="34" charset="0"/>
                <a:cs typeface="Arial" panose="020B0604020202020204" pitchFamily="34" charset="0"/>
              </a:rPr>
              <a:t> </a:t>
            </a:r>
            <a:r>
              <a:rPr lang="en-GB" altLang="it-IT" b="0" dirty="0" err="1">
                <a:solidFill>
                  <a:schemeClr val="tx1"/>
                </a:solidFill>
                <a:latin typeface="Arial" panose="020B0604020202020204" pitchFamily="34" charset="0"/>
                <a:cs typeface="Arial" panose="020B0604020202020204" pitchFamily="34" charset="0"/>
              </a:rPr>
              <a:t>scientificamente</a:t>
            </a:r>
            <a:r>
              <a:rPr lang="en-GB" altLang="it-IT" b="0" dirty="0">
                <a:solidFill>
                  <a:schemeClr val="tx1"/>
                </a:solidFill>
                <a:latin typeface="Arial" panose="020B0604020202020204" pitchFamily="34" charset="0"/>
                <a:cs typeface="Arial" panose="020B0604020202020204" pitchFamily="34" charset="0"/>
              </a:rPr>
              <a:t> </a:t>
            </a:r>
            <a:r>
              <a:rPr lang="en-GB" altLang="it-IT" b="0" dirty="0" err="1">
                <a:solidFill>
                  <a:schemeClr val="tx1"/>
                </a:solidFill>
                <a:latin typeface="Arial" panose="020B0604020202020204" pitchFamily="34" charset="0"/>
                <a:cs typeface="Arial" panose="020B0604020202020204" pitchFamily="34" charset="0"/>
              </a:rPr>
              <a:t>il</a:t>
            </a:r>
            <a:r>
              <a:rPr lang="en-GB" altLang="it-IT" b="0" dirty="0">
                <a:solidFill>
                  <a:schemeClr val="tx1"/>
                </a:solidFill>
                <a:latin typeface="Arial" panose="020B0604020202020204" pitchFamily="34" charset="0"/>
                <a:cs typeface="Arial" panose="020B0604020202020204" pitchFamily="34" charset="0"/>
              </a:rPr>
              <a:t> </a:t>
            </a:r>
            <a:r>
              <a:rPr lang="en-GB" altLang="it-IT" b="0" dirty="0" err="1">
                <a:solidFill>
                  <a:schemeClr val="tx1"/>
                </a:solidFill>
                <a:latin typeface="Arial" panose="020B0604020202020204" pitchFamily="34" charset="0"/>
                <a:cs typeface="Arial" panose="020B0604020202020204" pitchFamily="34" charset="0"/>
              </a:rPr>
              <a:t>fenomeno</a:t>
            </a:r>
            <a:r>
              <a:rPr lang="en-GB" altLang="it-IT" b="0" dirty="0">
                <a:solidFill>
                  <a:schemeClr val="tx1"/>
                </a:solidFill>
                <a:latin typeface="Arial" panose="020B0604020202020204" pitchFamily="34" charset="0"/>
                <a:cs typeface="Arial" panose="020B0604020202020204" pitchFamily="34" charset="0"/>
              </a:rPr>
              <a:t> e di </a:t>
            </a:r>
            <a:r>
              <a:rPr lang="en-GB" altLang="it-IT" b="0" dirty="0" err="1">
                <a:solidFill>
                  <a:schemeClr val="tx1"/>
                </a:solidFill>
                <a:latin typeface="Arial" panose="020B0604020202020204" pitchFamily="34" charset="0"/>
                <a:cs typeface="Arial" panose="020B0604020202020204" pitchFamily="34" charset="0"/>
              </a:rPr>
              <a:t>mostrò</a:t>
            </a:r>
            <a:r>
              <a:rPr lang="en-GB" altLang="it-IT" b="0" dirty="0">
                <a:solidFill>
                  <a:schemeClr val="tx1"/>
                </a:solidFill>
                <a:latin typeface="Arial" panose="020B0604020202020204" pitchFamily="34" charset="0"/>
                <a:cs typeface="Arial" panose="020B0604020202020204" pitchFamily="34" charset="0"/>
              </a:rPr>
              <a:t> </a:t>
            </a:r>
            <a:r>
              <a:rPr lang="en-GB" altLang="it-IT" b="0" dirty="0" err="1">
                <a:solidFill>
                  <a:schemeClr val="tx1"/>
                </a:solidFill>
                <a:latin typeface="Arial" panose="020B0604020202020204" pitchFamily="34" charset="0"/>
                <a:cs typeface="Arial" panose="020B0604020202020204" pitchFamily="34" charset="0"/>
              </a:rPr>
              <a:t>che</a:t>
            </a:r>
            <a:r>
              <a:rPr lang="en-GB" altLang="it-IT" b="0" dirty="0">
                <a:solidFill>
                  <a:schemeClr val="tx1"/>
                </a:solidFill>
                <a:latin typeface="Arial" panose="020B0604020202020204" pitchFamily="34" charset="0"/>
                <a:cs typeface="Arial" panose="020B0604020202020204" pitchFamily="34" charset="0"/>
              </a:rPr>
              <a:t> </a:t>
            </a:r>
            <a:r>
              <a:rPr lang="en-GB" altLang="it-IT" b="0" dirty="0" err="1">
                <a:solidFill>
                  <a:schemeClr val="tx1"/>
                </a:solidFill>
                <a:latin typeface="Arial" panose="020B0604020202020204" pitchFamily="34" charset="0"/>
                <a:cs typeface="Arial" panose="020B0604020202020204" pitchFamily="34" charset="0"/>
              </a:rPr>
              <a:t>il</a:t>
            </a:r>
            <a:r>
              <a:rPr lang="en-GB" altLang="it-IT" b="0" dirty="0">
                <a:solidFill>
                  <a:schemeClr val="tx1"/>
                </a:solidFill>
                <a:latin typeface="Arial" panose="020B0604020202020204" pitchFamily="34" charset="0"/>
                <a:cs typeface="Arial" panose="020B0604020202020204" pitchFamily="34" charset="0"/>
              </a:rPr>
              <a:t> campo </a:t>
            </a:r>
            <a:r>
              <a:rPr lang="en-GB" altLang="it-IT" b="0" dirty="0" err="1">
                <a:solidFill>
                  <a:schemeClr val="tx1"/>
                </a:solidFill>
                <a:latin typeface="Arial" panose="020B0604020202020204" pitchFamily="34" charset="0"/>
                <a:cs typeface="Arial" panose="020B0604020202020204" pitchFamily="34" charset="0"/>
              </a:rPr>
              <a:t>magnetico</a:t>
            </a:r>
            <a:r>
              <a:rPr lang="en-GB" altLang="it-IT" b="0" dirty="0">
                <a:solidFill>
                  <a:schemeClr val="tx1"/>
                </a:solidFill>
                <a:latin typeface="Arial" panose="020B0604020202020204" pitchFamily="34" charset="0"/>
                <a:cs typeface="Arial" panose="020B0604020202020204" pitchFamily="34" charset="0"/>
              </a:rPr>
              <a:t> </a:t>
            </a:r>
            <a:r>
              <a:rPr lang="en-GB" altLang="it-IT" b="0" dirty="0" err="1">
                <a:solidFill>
                  <a:schemeClr val="tx1"/>
                </a:solidFill>
                <a:latin typeface="Arial" panose="020B0604020202020204" pitchFamily="34" charset="0"/>
                <a:cs typeface="Arial" panose="020B0604020202020204" pitchFamily="34" charset="0"/>
              </a:rPr>
              <a:t>della</a:t>
            </a:r>
            <a:r>
              <a:rPr lang="en-GB" altLang="it-IT" b="0" dirty="0">
                <a:solidFill>
                  <a:schemeClr val="tx1"/>
                </a:solidFill>
                <a:latin typeface="Arial" panose="020B0604020202020204" pitchFamily="34" charset="0"/>
                <a:cs typeface="Arial" panose="020B0604020202020204" pitchFamily="34" charset="0"/>
              </a:rPr>
              <a:t> Terra era simile  al campo </a:t>
            </a:r>
            <a:r>
              <a:rPr lang="en-GB" altLang="it-IT" b="0" dirty="0" err="1">
                <a:solidFill>
                  <a:schemeClr val="tx1"/>
                </a:solidFill>
                <a:latin typeface="Arial" panose="020B0604020202020204" pitchFamily="34" charset="0"/>
                <a:cs typeface="Arial" panose="020B0604020202020204" pitchFamily="34" charset="0"/>
              </a:rPr>
              <a:t>magnetico</a:t>
            </a:r>
            <a:r>
              <a:rPr lang="en-GB" altLang="it-IT" b="0" dirty="0">
                <a:solidFill>
                  <a:schemeClr val="tx1"/>
                </a:solidFill>
                <a:latin typeface="Arial" panose="020B0604020202020204" pitchFamily="34" charset="0"/>
                <a:cs typeface="Arial" panose="020B0604020202020204" pitchFamily="34" charset="0"/>
              </a:rPr>
              <a:t> del di un </a:t>
            </a:r>
            <a:r>
              <a:rPr lang="en-GB" altLang="it-IT" b="0" dirty="0" err="1">
                <a:solidFill>
                  <a:schemeClr val="tx1"/>
                </a:solidFill>
                <a:latin typeface="Arial" panose="020B0604020202020204" pitchFamily="34" charset="0"/>
                <a:cs typeface="Arial" panose="020B0604020202020204" pitchFamily="34" charset="0"/>
              </a:rPr>
              <a:t>dipolo</a:t>
            </a:r>
            <a:r>
              <a:rPr lang="en-GB" altLang="it-IT" b="0" dirty="0">
                <a:solidFill>
                  <a:schemeClr val="tx1"/>
                </a:solidFill>
                <a:latin typeface="Arial" panose="020B0604020202020204" pitchFamily="34" charset="0"/>
                <a:cs typeface="Arial" panose="020B0604020202020204" pitchFamily="34" charset="0"/>
              </a:rPr>
              <a:t>. Da </a:t>
            </a:r>
            <a:r>
              <a:rPr lang="en-GB" altLang="it-IT" b="0" dirty="0" err="1">
                <a:solidFill>
                  <a:schemeClr val="tx1"/>
                </a:solidFill>
                <a:latin typeface="Arial" panose="020B0604020202020204" pitchFamily="34" charset="0"/>
                <a:cs typeface="Arial" panose="020B0604020202020204" pitchFamily="34" charset="0"/>
              </a:rPr>
              <a:t>allora</a:t>
            </a:r>
            <a:r>
              <a:rPr lang="en-GB" altLang="it-IT" b="0" dirty="0">
                <a:solidFill>
                  <a:schemeClr val="tx1"/>
                </a:solidFill>
                <a:latin typeface="Arial" panose="020B0604020202020204" pitchFamily="34" charset="0"/>
                <a:cs typeface="Arial" panose="020B0604020202020204" pitchFamily="34" charset="0"/>
              </a:rPr>
              <a:t> </a:t>
            </a:r>
            <a:r>
              <a:rPr lang="en-GB" altLang="it-IT" b="0" dirty="0" err="1">
                <a:solidFill>
                  <a:schemeClr val="tx1"/>
                </a:solidFill>
                <a:latin typeface="Arial" panose="020B0604020202020204" pitchFamily="34" charset="0"/>
                <a:cs typeface="Arial" panose="020B0604020202020204" pitchFamily="34" charset="0"/>
              </a:rPr>
              <a:t>cominciarono</a:t>
            </a:r>
            <a:r>
              <a:rPr lang="en-GB" altLang="it-IT" b="0" dirty="0">
                <a:solidFill>
                  <a:schemeClr val="tx1"/>
                </a:solidFill>
                <a:latin typeface="Arial" panose="020B0604020202020204" pitchFamily="34" charset="0"/>
                <a:cs typeface="Arial" panose="020B0604020202020204" pitchFamily="34" charset="0"/>
              </a:rPr>
              <a:t> le </a:t>
            </a:r>
            <a:r>
              <a:rPr lang="en-GB" altLang="it-IT" b="0" dirty="0" err="1" smtClean="0">
                <a:solidFill>
                  <a:schemeClr val="tx1"/>
                </a:solidFill>
                <a:latin typeface="Arial" panose="020B0604020202020204" pitchFamily="34" charset="0"/>
                <a:cs typeface="Arial" panose="020B0604020202020204" pitchFamily="34" charset="0"/>
              </a:rPr>
              <a:t>ossevazioni</a:t>
            </a:r>
            <a:r>
              <a:rPr lang="en-GB" altLang="it-IT" b="0" dirty="0" smtClean="0">
                <a:solidFill>
                  <a:schemeClr val="tx1"/>
                </a:solidFill>
                <a:latin typeface="Arial" panose="020B0604020202020204" pitchFamily="34" charset="0"/>
                <a:cs typeface="Arial" panose="020B0604020202020204" pitchFamily="34" charset="0"/>
              </a:rPr>
              <a:t> </a:t>
            </a:r>
            <a:r>
              <a:rPr lang="en-GB" altLang="it-IT" b="0" dirty="0" err="1">
                <a:solidFill>
                  <a:schemeClr val="tx1"/>
                </a:solidFill>
                <a:latin typeface="Arial" panose="020B0604020202020204" pitchFamily="34" charset="0"/>
                <a:cs typeface="Arial" panose="020B0604020202020204" pitchFamily="34" charset="0"/>
              </a:rPr>
              <a:t>sistematico</a:t>
            </a:r>
            <a:r>
              <a:rPr lang="en-GB" altLang="it-IT" b="0" dirty="0">
                <a:solidFill>
                  <a:schemeClr val="tx1"/>
                </a:solidFill>
                <a:latin typeface="Arial" panose="020B0604020202020204" pitchFamily="34" charset="0"/>
                <a:cs typeface="Arial" panose="020B0604020202020204" pitchFamily="34" charset="0"/>
              </a:rPr>
              <a:t>.</a:t>
            </a:r>
          </a:p>
          <a:p>
            <a:pPr algn="just"/>
            <a:r>
              <a:rPr lang="en-GB" altLang="it-IT" b="0" dirty="0" err="1">
                <a:solidFill>
                  <a:schemeClr val="tx1"/>
                </a:solidFill>
                <a:latin typeface="Arial" panose="020B0604020202020204" pitchFamily="34" charset="0"/>
                <a:cs typeface="Arial" panose="020B0604020202020204" pitchFamily="34" charset="0"/>
              </a:rPr>
              <a:t>Solamente</a:t>
            </a:r>
            <a:r>
              <a:rPr lang="en-GB" altLang="it-IT" b="0" dirty="0">
                <a:solidFill>
                  <a:schemeClr val="tx1"/>
                </a:solidFill>
                <a:latin typeface="Arial" panose="020B0604020202020204" pitchFamily="34" charset="0"/>
                <a:cs typeface="Arial" panose="020B0604020202020204" pitchFamily="34" charset="0"/>
              </a:rPr>
              <a:t> </a:t>
            </a:r>
            <a:r>
              <a:rPr lang="en-GB" altLang="it-IT" b="0" dirty="0" err="1">
                <a:solidFill>
                  <a:schemeClr val="tx1"/>
                </a:solidFill>
                <a:latin typeface="Arial" panose="020B0604020202020204" pitchFamily="34" charset="0"/>
                <a:cs typeface="Arial" panose="020B0604020202020204" pitchFamily="34" charset="0"/>
              </a:rPr>
              <a:t>nel</a:t>
            </a:r>
            <a:r>
              <a:rPr lang="en-GB" altLang="it-IT" b="0" dirty="0">
                <a:solidFill>
                  <a:schemeClr val="tx1"/>
                </a:solidFill>
                <a:latin typeface="Arial" panose="020B0604020202020204" pitchFamily="34" charset="0"/>
                <a:cs typeface="Arial" panose="020B0604020202020204" pitchFamily="34" charset="0"/>
              </a:rPr>
              <a:t> 1843 </a:t>
            </a:r>
            <a:r>
              <a:rPr lang="en-GB" altLang="it-IT" b="0" dirty="0" err="1">
                <a:solidFill>
                  <a:schemeClr val="tx1"/>
                </a:solidFill>
                <a:latin typeface="Arial" panose="020B0604020202020204" pitchFamily="34" charset="0"/>
                <a:cs typeface="Arial" panose="020B0604020202020204" pitchFamily="34" charset="0"/>
              </a:rPr>
              <a:t>però</a:t>
            </a:r>
            <a:r>
              <a:rPr lang="en-GB" altLang="it-IT" b="0" dirty="0">
                <a:solidFill>
                  <a:schemeClr val="tx1"/>
                </a:solidFill>
                <a:latin typeface="Arial" panose="020B0604020202020204" pitchFamily="34" charset="0"/>
                <a:cs typeface="Arial" panose="020B0604020202020204" pitchFamily="34" charset="0"/>
              </a:rPr>
              <a:t> von </a:t>
            </a:r>
            <a:r>
              <a:rPr lang="en-GB" altLang="it-IT" b="0" dirty="0" err="1">
                <a:solidFill>
                  <a:schemeClr val="tx1"/>
                </a:solidFill>
                <a:latin typeface="Arial" panose="020B0604020202020204" pitchFamily="34" charset="0"/>
                <a:cs typeface="Arial" panose="020B0604020202020204" pitchFamily="34" charset="0"/>
              </a:rPr>
              <a:t>Wrede</a:t>
            </a:r>
            <a:r>
              <a:rPr lang="en-GB" altLang="it-IT" b="0" dirty="0">
                <a:solidFill>
                  <a:schemeClr val="tx1"/>
                </a:solidFill>
                <a:latin typeface="Arial" panose="020B0604020202020204" pitchFamily="34" charset="0"/>
                <a:cs typeface="Arial" panose="020B0604020202020204" pitchFamily="34" charset="0"/>
              </a:rPr>
              <a:t>  </a:t>
            </a:r>
            <a:r>
              <a:rPr lang="en-GB" altLang="it-IT" b="0" dirty="0" err="1">
                <a:solidFill>
                  <a:schemeClr val="tx1"/>
                </a:solidFill>
                <a:latin typeface="Arial" panose="020B0604020202020204" pitchFamily="34" charset="0"/>
                <a:cs typeface="Arial" panose="020B0604020202020204" pitchFamily="34" charset="0"/>
              </a:rPr>
              <a:t>utilizzò</a:t>
            </a:r>
            <a:r>
              <a:rPr lang="en-GB" altLang="it-IT" b="0" dirty="0">
                <a:solidFill>
                  <a:schemeClr val="tx1"/>
                </a:solidFill>
                <a:latin typeface="Arial" panose="020B0604020202020204" pitchFamily="34" charset="0"/>
                <a:cs typeface="Arial" panose="020B0604020202020204" pitchFamily="34" charset="0"/>
              </a:rPr>
              <a:t> per primo le </a:t>
            </a:r>
            <a:r>
              <a:rPr lang="en-GB" altLang="it-IT" b="0" dirty="0" err="1">
                <a:solidFill>
                  <a:schemeClr val="tx1"/>
                </a:solidFill>
                <a:latin typeface="Arial" panose="020B0604020202020204" pitchFamily="34" charset="0"/>
                <a:cs typeface="Arial" panose="020B0604020202020204" pitchFamily="34" charset="0"/>
              </a:rPr>
              <a:t>variazioni</a:t>
            </a:r>
            <a:r>
              <a:rPr lang="en-GB" altLang="it-IT" b="0" dirty="0">
                <a:solidFill>
                  <a:schemeClr val="tx1"/>
                </a:solidFill>
                <a:latin typeface="Arial" panose="020B0604020202020204" pitchFamily="34" charset="0"/>
                <a:cs typeface="Arial" panose="020B0604020202020204" pitchFamily="34" charset="0"/>
              </a:rPr>
              <a:t> del campo </a:t>
            </a:r>
            <a:r>
              <a:rPr lang="en-GB" altLang="it-IT" b="0" dirty="0" err="1">
                <a:solidFill>
                  <a:schemeClr val="tx1"/>
                </a:solidFill>
                <a:latin typeface="Arial" panose="020B0604020202020204" pitchFamily="34" charset="0"/>
                <a:cs typeface="Arial" panose="020B0604020202020204" pitchFamily="34" charset="0"/>
              </a:rPr>
              <a:t>magnetico</a:t>
            </a:r>
            <a:r>
              <a:rPr lang="en-GB" altLang="it-IT" b="0" dirty="0">
                <a:solidFill>
                  <a:schemeClr val="tx1"/>
                </a:solidFill>
                <a:latin typeface="Arial" panose="020B0604020202020204" pitchFamily="34" charset="0"/>
                <a:cs typeface="Arial" panose="020B0604020202020204" pitchFamily="34" charset="0"/>
              </a:rPr>
              <a:t> per </a:t>
            </a:r>
            <a:r>
              <a:rPr lang="en-GB" altLang="it-IT" b="0" dirty="0" err="1">
                <a:solidFill>
                  <a:schemeClr val="tx1"/>
                </a:solidFill>
                <a:latin typeface="Arial" panose="020B0604020202020204" pitchFamily="34" charset="0"/>
                <a:cs typeface="Arial" panose="020B0604020202020204" pitchFamily="34" charset="0"/>
              </a:rPr>
              <a:t>localizzare</a:t>
            </a:r>
            <a:r>
              <a:rPr lang="en-GB" altLang="it-IT" b="0" dirty="0">
                <a:solidFill>
                  <a:schemeClr val="tx1"/>
                </a:solidFill>
                <a:latin typeface="Arial" panose="020B0604020202020204" pitchFamily="34" charset="0"/>
                <a:cs typeface="Arial" panose="020B0604020202020204" pitchFamily="34" charset="0"/>
              </a:rPr>
              <a:t> </a:t>
            </a:r>
            <a:r>
              <a:rPr lang="en-GB" altLang="it-IT" b="0" dirty="0" err="1">
                <a:solidFill>
                  <a:schemeClr val="tx1"/>
                </a:solidFill>
                <a:latin typeface="Arial" panose="020B0604020202020204" pitchFamily="34" charset="0"/>
                <a:cs typeface="Arial" panose="020B0604020202020204" pitchFamily="34" charset="0"/>
              </a:rPr>
              <a:t>depositi</a:t>
            </a:r>
            <a:r>
              <a:rPr lang="en-GB" altLang="it-IT" b="0" dirty="0">
                <a:solidFill>
                  <a:schemeClr val="tx1"/>
                </a:solidFill>
                <a:latin typeface="Arial" panose="020B0604020202020204" pitchFamily="34" charset="0"/>
                <a:cs typeface="Arial" panose="020B0604020202020204" pitchFamily="34" charset="0"/>
              </a:rPr>
              <a:t> di material </a:t>
            </a:r>
            <a:r>
              <a:rPr lang="en-GB" altLang="it-IT" b="0" dirty="0" err="1">
                <a:solidFill>
                  <a:schemeClr val="tx1"/>
                </a:solidFill>
                <a:latin typeface="Arial" panose="020B0604020202020204" pitchFamily="34" charset="0"/>
                <a:cs typeface="Arial" panose="020B0604020202020204" pitchFamily="34" charset="0"/>
              </a:rPr>
              <a:t>ferromagnetico</a:t>
            </a:r>
            <a:r>
              <a:rPr lang="en-GB" altLang="it-IT" b="0" dirty="0">
                <a:solidFill>
                  <a:schemeClr val="tx1"/>
                </a:solidFill>
                <a:latin typeface="Arial" panose="020B0604020202020204" pitchFamily="34" charset="0"/>
                <a:cs typeface="Arial" panose="020B0604020202020204" pitchFamily="34" charset="0"/>
              </a:rPr>
              <a:t>.</a:t>
            </a:r>
            <a:endParaRPr lang="it-IT" altLang="it-IT"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9161815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3"/>
          <p:cNvSpPr>
            <a:spLocks noChangeArrowheads="1"/>
          </p:cNvSpPr>
          <p:nvPr/>
        </p:nvSpPr>
        <p:spPr bwMode="auto">
          <a:xfrm>
            <a:off x="251520" y="3284984"/>
            <a:ext cx="8785225" cy="163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Times New Roman" panose="02020603050405020304" pitchFamily="18" charset="0"/>
                <a:ea typeface="DejaVu Sans" charset="0"/>
                <a:cs typeface="DejaVu Sans"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panose="02020603050405020304" pitchFamily="18" charset="0"/>
                <a:ea typeface="DejaVu Sans" charset="0"/>
                <a:cs typeface="DejaVu Sans"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DejaVu Sans" charset="0"/>
                <a:cs typeface="DejaVu Sans"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9pPr>
          </a:lstStyle>
          <a:p>
            <a:pPr algn="just" eaLnBrk="1" hangingPunct="1">
              <a:spcBef>
                <a:spcPct val="0"/>
              </a:spcBef>
              <a:buClrTx/>
              <a:buSzTx/>
              <a:buFontTx/>
              <a:buChar char="•"/>
            </a:pPr>
            <a:r>
              <a:rPr lang="en-GB" altLang="it-IT" sz="2000" b="0" dirty="0">
                <a:latin typeface="Calibri" panose="020F0502020204030204" pitchFamily="34" charset="0"/>
                <a:cs typeface="Times New Roman" panose="02020603050405020304" pitchFamily="18" charset="0"/>
              </a:rPr>
              <a:t>  </a:t>
            </a:r>
            <a:r>
              <a:rPr lang="en-US" altLang="it-IT" sz="2000" b="0" dirty="0">
                <a:latin typeface="Calibri" panose="020F0502020204030204" pitchFamily="34" charset="0"/>
                <a:cs typeface="Times New Roman" panose="02020603050405020304" pitchFamily="18" charset="0"/>
              </a:rPr>
              <a:t>If it continues at the same almost linear rate, the field intensity would reach zero in about another 2000 yr. The cause of the quite rapid decay in intensity is not known; it may simply be part of a longer term fluctuation. However, another possibility is that the dipole moment may be decreasing preparatory to the next reversal of geomagnetic field polarity.</a:t>
            </a:r>
          </a:p>
        </p:txBody>
      </p:sp>
      <p:sp>
        <p:nvSpPr>
          <p:cNvPr id="76804" name="Rectangle 10"/>
          <p:cNvSpPr>
            <a:spLocks noChangeArrowheads="1"/>
          </p:cNvSpPr>
          <p:nvPr/>
        </p:nvSpPr>
        <p:spPr bwMode="auto">
          <a:xfrm>
            <a:off x="179388" y="1412875"/>
            <a:ext cx="8675687" cy="4667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ts val="800"/>
              </a:spcBef>
              <a:buClr>
                <a:srgbClr val="000000"/>
              </a:buClr>
              <a:buSzPct val="100000"/>
              <a:buFont typeface="Times New Roman" panose="02020603050405020304" pitchFamily="18" charset="0"/>
              <a:defRPr sz="3200">
                <a:solidFill>
                  <a:srgbClr val="000000"/>
                </a:solidFill>
                <a:latin typeface="Times New Roman" panose="02020603050405020304" pitchFamily="18" charset="0"/>
                <a:ea typeface="DejaVu Sans" charset="0"/>
                <a:cs typeface="DejaVu Sans" charset="0"/>
              </a:defRPr>
            </a:lvl1pPr>
            <a:lvl2pPr>
              <a:spcBef>
                <a:spcPts val="700"/>
              </a:spcBef>
              <a:buClr>
                <a:srgbClr val="000000"/>
              </a:buClr>
              <a:buSzPct val="100000"/>
              <a:buFont typeface="Times New Roman" panose="02020603050405020304" pitchFamily="18" charset="0"/>
              <a:defRPr sz="2800">
                <a:solidFill>
                  <a:srgbClr val="000000"/>
                </a:solidFill>
                <a:latin typeface="Times New Roman" panose="02020603050405020304" pitchFamily="18" charset="0"/>
                <a:ea typeface="DejaVu Sans" charset="0"/>
                <a:cs typeface="DejaVu Sans" charset="0"/>
              </a:defRPr>
            </a:lvl2pPr>
            <a:lvl3pPr>
              <a:spcBef>
                <a:spcPts val="600"/>
              </a:spcBef>
              <a:buClr>
                <a:srgbClr val="000000"/>
              </a:buClr>
              <a:buSzPct val="100000"/>
              <a:buFont typeface="Times New Roman" panose="02020603050405020304" pitchFamily="18" charset="0"/>
              <a:defRPr sz="2400">
                <a:solidFill>
                  <a:srgbClr val="000000"/>
                </a:solidFill>
                <a:latin typeface="Times New Roman" panose="02020603050405020304" pitchFamily="18" charset="0"/>
                <a:ea typeface="DejaVu Sans" charset="0"/>
                <a:cs typeface="DejaVu Sans" charset="0"/>
              </a:defRPr>
            </a:lvl3pPr>
            <a:lvl4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4pPr>
            <a:lvl5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9pPr>
          </a:lstStyle>
          <a:p>
            <a:pPr algn="ctr">
              <a:spcBef>
                <a:spcPct val="0"/>
              </a:spcBef>
              <a:buClrTx/>
              <a:buSzTx/>
              <a:buFontTx/>
              <a:buNone/>
            </a:pPr>
            <a:r>
              <a:rPr lang="en-US" altLang="it-IT" sz="2400">
                <a:solidFill>
                  <a:schemeClr val="tx1"/>
                </a:solidFill>
                <a:latin typeface="Calibri" panose="020F0502020204030204" pitchFamily="34" charset="0"/>
                <a:ea typeface="MS PGothic" panose="020B0600070205080204" pitchFamily="34" charset="-128"/>
              </a:rPr>
              <a:t>Secular Variation: </a:t>
            </a:r>
            <a:r>
              <a:rPr lang="en-GB" altLang="it-IT" sz="2400">
                <a:solidFill>
                  <a:schemeClr val="tx2"/>
                </a:solidFill>
                <a:latin typeface="Calibri" panose="020F0502020204030204" pitchFamily="34" charset="0"/>
              </a:rPr>
              <a:t>Earth's magnetic field since 1600</a:t>
            </a:r>
            <a:r>
              <a:rPr lang="en-US" altLang="it-IT" sz="2400">
                <a:solidFill>
                  <a:schemeClr val="tx1"/>
                </a:solidFill>
                <a:latin typeface="Calibri" panose="020F0502020204030204" pitchFamily="34" charset="0"/>
                <a:ea typeface="MS PGothic" panose="020B0600070205080204" pitchFamily="34" charset="-128"/>
              </a:rPr>
              <a:t> </a:t>
            </a:r>
          </a:p>
        </p:txBody>
      </p:sp>
    </p:spTree>
    <p:extLst>
      <p:ext uri="{BB962C8B-B14F-4D97-AF65-F5344CB8AC3E}">
        <p14:creationId xmlns:p14="http://schemas.microsoft.com/office/powerpoint/2010/main" val="1739134811"/>
      </p:ext>
    </p:extLst>
  </p:cSld>
  <p:clrMapOvr>
    <a:masterClrMapping/>
  </p:clrMapOvr>
  <p:transition spd="med"/>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6825" y="2486025"/>
            <a:ext cx="6400800" cy="4206875"/>
          </a:xfrm>
          <a:prstGeom prst="rect">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pic>
      <p:sp>
        <p:nvSpPr>
          <p:cNvPr id="78851" name="Rectangle 4"/>
          <p:cNvSpPr>
            <a:spLocks noChangeArrowheads="1"/>
          </p:cNvSpPr>
          <p:nvPr/>
        </p:nvSpPr>
        <p:spPr bwMode="auto">
          <a:xfrm>
            <a:off x="220663" y="1846263"/>
            <a:ext cx="8785225"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Times New Roman" panose="02020603050405020304" pitchFamily="18" charset="0"/>
                <a:ea typeface="DejaVu Sans" charset="0"/>
                <a:cs typeface="DejaVu Sans"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panose="02020603050405020304" pitchFamily="18" charset="0"/>
                <a:ea typeface="DejaVu Sans" charset="0"/>
                <a:cs typeface="DejaVu Sans"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DejaVu Sans" charset="0"/>
                <a:cs typeface="DejaVu Sans"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9pPr>
          </a:lstStyle>
          <a:p>
            <a:pPr algn="just" eaLnBrk="1" hangingPunct="1">
              <a:spcBef>
                <a:spcPct val="0"/>
              </a:spcBef>
              <a:buClrTx/>
              <a:buSzTx/>
              <a:buFontTx/>
              <a:buChar char="•"/>
            </a:pPr>
            <a:r>
              <a:rPr lang="en-GB" altLang="it-IT" sz="2000" b="0">
                <a:latin typeface="Calibri" panose="020F0502020204030204" pitchFamily="34" charset="0"/>
                <a:cs typeface="Times New Roman" panose="02020603050405020304" pitchFamily="18" charset="0"/>
              </a:rPr>
              <a:t>  </a:t>
            </a:r>
            <a:r>
              <a:rPr lang="en-US" altLang="it-IT" sz="2000" b="0">
                <a:latin typeface="Calibri" panose="020F0502020204030204" pitchFamily="34" charset="0"/>
                <a:cs typeface="Times New Roman" panose="02020603050405020304" pitchFamily="18" charset="0"/>
              </a:rPr>
              <a:t>The position of the dipole axis also shows secular variation</a:t>
            </a:r>
          </a:p>
        </p:txBody>
      </p:sp>
      <p:sp>
        <p:nvSpPr>
          <p:cNvPr id="78852" name="Rectangle 5"/>
          <p:cNvSpPr>
            <a:spLocks noChangeArrowheads="1"/>
          </p:cNvSpPr>
          <p:nvPr/>
        </p:nvSpPr>
        <p:spPr bwMode="auto">
          <a:xfrm>
            <a:off x="188913" y="1125538"/>
            <a:ext cx="8675687" cy="4667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ts val="800"/>
              </a:spcBef>
              <a:buClr>
                <a:srgbClr val="000000"/>
              </a:buClr>
              <a:buSzPct val="100000"/>
              <a:buFont typeface="Times New Roman" panose="02020603050405020304" pitchFamily="18" charset="0"/>
              <a:defRPr sz="3200">
                <a:solidFill>
                  <a:srgbClr val="000000"/>
                </a:solidFill>
                <a:latin typeface="Times New Roman" panose="02020603050405020304" pitchFamily="18" charset="0"/>
                <a:ea typeface="DejaVu Sans" charset="0"/>
                <a:cs typeface="DejaVu Sans" charset="0"/>
              </a:defRPr>
            </a:lvl1pPr>
            <a:lvl2pPr>
              <a:spcBef>
                <a:spcPts val="700"/>
              </a:spcBef>
              <a:buClr>
                <a:srgbClr val="000000"/>
              </a:buClr>
              <a:buSzPct val="100000"/>
              <a:buFont typeface="Times New Roman" panose="02020603050405020304" pitchFamily="18" charset="0"/>
              <a:defRPr sz="2800">
                <a:solidFill>
                  <a:srgbClr val="000000"/>
                </a:solidFill>
                <a:latin typeface="Times New Roman" panose="02020603050405020304" pitchFamily="18" charset="0"/>
                <a:ea typeface="DejaVu Sans" charset="0"/>
                <a:cs typeface="DejaVu Sans" charset="0"/>
              </a:defRPr>
            </a:lvl2pPr>
            <a:lvl3pPr>
              <a:spcBef>
                <a:spcPts val="600"/>
              </a:spcBef>
              <a:buClr>
                <a:srgbClr val="000000"/>
              </a:buClr>
              <a:buSzPct val="100000"/>
              <a:buFont typeface="Times New Roman" panose="02020603050405020304" pitchFamily="18" charset="0"/>
              <a:defRPr sz="2400">
                <a:solidFill>
                  <a:srgbClr val="000000"/>
                </a:solidFill>
                <a:latin typeface="Times New Roman" panose="02020603050405020304" pitchFamily="18" charset="0"/>
                <a:ea typeface="DejaVu Sans" charset="0"/>
                <a:cs typeface="DejaVu Sans" charset="0"/>
              </a:defRPr>
            </a:lvl3pPr>
            <a:lvl4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4pPr>
            <a:lvl5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9pPr>
          </a:lstStyle>
          <a:p>
            <a:pPr algn="ctr">
              <a:spcBef>
                <a:spcPct val="0"/>
              </a:spcBef>
              <a:buClrTx/>
              <a:buSzTx/>
              <a:buFontTx/>
              <a:buNone/>
            </a:pPr>
            <a:r>
              <a:rPr lang="en-US" altLang="it-IT" sz="2400">
                <a:solidFill>
                  <a:schemeClr val="tx1"/>
                </a:solidFill>
                <a:latin typeface="Calibri" panose="020F0502020204030204" pitchFamily="34" charset="0"/>
                <a:ea typeface="MS PGothic" panose="020B0600070205080204" pitchFamily="34" charset="-128"/>
              </a:rPr>
              <a:t>Secular Variation: </a:t>
            </a:r>
            <a:r>
              <a:rPr lang="en-GB" altLang="it-IT" sz="2400">
                <a:solidFill>
                  <a:schemeClr val="tx2"/>
                </a:solidFill>
                <a:latin typeface="Calibri" panose="020F0502020204030204" pitchFamily="34" charset="0"/>
              </a:rPr>
              <a:t>Earth's magnetic field since 1600</a:t>
            </a:r>
            <a:r>
              <a:rPr lang="en-US" altLang="it-IT" sz="2400">
                <a:solidFill>
                  <a:schemeClr val="tx1"/>
                </a:solidFill>
                <a:latin typeface="Calibri" panose="020F0502020204030204" pitchFamily="34" charset="0"/>
                <a:ea typeface="MS PGothic" panose="020B0600070205080204" pitchFamily="34" charset="-128"/>
              </a:rPr>
              <a:t> </a:t>
            </a:r>
          </a:p>
        </p:txBody>
      </p:sp>
    </p:spTree>
    <p:extLst>
      <p:ext uri="{BB962C8B-B14F-4D97-AF65-F5344CB8AC3E}">
        <p14:creationId xmlns:p14="http://schemas.microsoft.com/office/powerpoint/2010/main" val="1052599994"/>
      </p:ext>
    </p:extLst>
  </p:cSld>
  <p:clrMapOvr>
    <a:masterClrMapping/>
  </p:clrMapOvr>
  <p:transition spd="med"/>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3"/>
          <p:cNvSpPr>
            <a:spLocks noChangeArrowheads="1"/>
          </p:cNvSpPr>
          <p:nvPr/>
        </p:nvSpPr>
        <p:spPr bwMode="auto">
          <a:xfrm>
            <a:off x="250825" y="1355725"/>
            <a:ext cx="8675688" cy="4667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ts val="800"/>
              </a:spcBef>
              <a:buClr>
                <a:srgbClr val="000000"/>
              </a:buClr>
              <a:buSzPct val="100000"/>
              <a:buFont typeface="Times New Roman" panose="02020603050405020304" pitchFamily="18" charset="0"/>
              <a:defRPr sz="3200">
                <a:solidFill>
                  <a:srgbClr val="000000"/>
                </a:solidFill>
                <a:latin typeface="Times New Roman" panose="02020603050405020304" pitchFamily="18" charset="0"/>
                <a:ea typeface="DejaVu Sans" charset="0"/>
                <a:cs typeface="DejaVu Sans" charset="0"/>
              </a:defRPr>
            </a:lvl1pPr>
            <a:lvl2pPr>
              <a:spcBef>
                <a:spcPts val="700"/>
              </a:spcBef>
              <a:buClr>
                <a:srgbClr val="000000"/>
              </a:buClr>
              <a:buSzPct val="100000"/>
              <a:buFont typeface="Times New Roman" panose="02020603050405020304" pitchFamily="18" charset="0"/>
              <a:defRPr sz="2800">
                <a:solidFill>
                  <a:srgbClr val="000000"/>
                </a:solidFill>
                <a:latin typeface="Times New Roman" panose="02020603050405020304" pitchFamily="18" charset="0"/>
                <a:ea typeface="DejaVu Sans" charset="0"/>
                <a:cs typeface="DejaVu Sans" charset="0"/>
              </a:defRPr>
            </a:lvl2pPr>
            <a:lvl3pPr>
              <a:spcBef>
                <a:spcPts val="600"/>
              </a:spcBef>
              <a:buClr>
                <a:srgbClr val="000000"/>
              </a:buClr>
              <a:buSzPct val="100000"/>
              <a:buFont typeface="Times New Roman" panose="02020603050405020304" pitchFamily="18" charset="0"/>
              <a:defRPr sz="2400">
                <a:solidFill>
                  <a:srgbClr val="000000"/>
                </a:solidFill>
                <a:latin typeface="Times New Roman" panose="02020603050405020304" pitchFamily="18" charset="0"/>
                <a:ea typeface="DejaVu Sans" charset="0"/>
                <a:cs typeface="DejaVu Sans" charset="0"/>
              </a:defRPr>
            </a:lvl3pPr>
            <a:lvl4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4pPr>
            <a:lvl5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9pPr>
          </a:lstStyle>
          <a:p>
            <a:pPr algn="ctr">
              <a:spcBef>
                <a:spcPct val="0"/>
              </a:spcBef>
              <a:buClrTx/>
              <a:buSzTx/>
              <a:buFontTx/>
              <a:buNone/>
            </a:pPr>
            <a:r>
              <a:rPr lang="en-US" altLang="it-IT" sz="2400">
                <a:solidFill>
                  <a:schemeClr val="tx1"/>
                </a:solidFill>
                <a:latin typeface="Calibri" panose="020F0502020204030204" pitchFamily="34" charset="0"/>
                <a:ea typeface="MS PGothic" panose="020B0600070205080204" pitchFamily="34" charset="-128"/>
              </a:rPr>
              <a:t>Secular Variation: </a:t>
            </a:r>
            <a:r>
              <a:rPr lang="en-GB" altLang="it-IT" sz="2400">
                <a:solidFill>
                  <a:schemeClr val="tx2"/>
                </a:solidFill>
                <a:latin typeface="Calibri" panose="020F0502020204030204" pitchFamily="34" charset="0"/>
              </a:rPr>
              <a:t>Earth's magnetic field since 1600</a:t>
            </a:r>
            <a:r>
              <a:rPr lang="en-US" altLang="it-IT" sz="2400">
                <a:solidFill>
                  <a:schemeClr val="tx1"/>
                </a:solidFill>
                <a:latin typeface="Calibri" panose="020F0502020204030204" pitchFamily="34" charset="0"/>
                <a:ea typeface="MS PGothic" panose="020B0600070205080204" pitchFamily="34" charset="-128"/>
              </a:rPr>
              <a:t> </a:t>
            </a:r>
          </a:p>
        </p:txBody>
      </p:sp>
      <p:grpSp>
        <p:nvGrpSpPr>
          <p:cNvPr id="80899" name="Group 10"/>
          <p:cNvGrpSpPr>
            <a:grpSpLocks/>
          </p:cNvGrpSpPr>
          <p:nvPr/>
        </p:nvGrpSpPr>
        <p:grpSpPr bwMode="auto">
          <a:xfrm>
            <a:off x="5786438" y="2090738"/>
            <a:ext cx="3271837" cy="3802062"/>
            <a:chOff x="3257" y="722"/>
            <a:chExt cx="2354" cy="2569"/>
          </a:xfrm>
        </p:grpSpPr>
        <p:pic>
          <p:nvPicPr>
            <p:cNvPr id="8090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7" y="722"/>
              <a:ext cx="2354" cy="256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0902" name="Rectangle 7"/>
            <p:cNvSpPr>
              <a:spLocks noChangeArrowheads="1"/>
            </p:cNvSpPr>
            <p:nvPr/>
          </p:nvSpPr>
          <p:spPr bwMode="auto">
            <a:xfrm>
              <a:off x="3673" y="728"/>
              <a:ext cx="174" cy="1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ts val="800"/>
                </a:spcBef>
                <a:buClr>
                  <a:srgbClr val="000000"/>
                </a:buClr>
                <a:buSzPct val="100000"/>
                <a:buFont typeface="Times New Roman" panose="02020603050405020304" pitchFamily="18" charset="0"/>
                <a:defRPr sz="3200">
                  <a:solidFill>
                    <a:srgbClr val="000000"/>
                  </a:solidFill>
                  <a:latin typeface="Times New Roman" panose="02020603050405020304" pitchFamily="18" charset="0"/>
                  <a:ea typeface="DejaVu Sans" charset="0"/>
                  <a:cs typeface="DejaVu Sans" charset="0"/>
                </a:defRPr>
              </a:lvl1pPr>
              <a:lvl2pPr>
                <a:spcBef>
                  <a:spcPts val="700"/>
                </a:spcBef>
                <a:buClr>
                  <a:srgbClr val="000000"/>
                </a:buClr>
                <a:buSzPct val="100000"/>
                <a:buFont typeface="Times New Roman" panose="02020603050405020304" pitchFamily="18" charset="0"/>
                <a:defRPr sz="2800">
                  <a:solidFill>
                    <a:srgbClr val="000000"/>
                  </a:solidFill>
                  <a:latin typeface="Times New Roman" panose="02020603050405020304" pitchFamily="18" charset="0"/>
                  <a:ea typeface="DejaVu Sans" charset="0"/>
                  <a:cs typeface="DejaVu Sans" charset="0"/>
                </a:defRPr>
              </a:lvl2pPr>
              <a:lvl3pPr>
                <a:spcBef>
                  <a:spcPts val="600"/>
                </a:spcBef>
                <a:buClr>
                  <a:srgbClr val="000000"/>
                </a:buClr>
                <a:buSzPct val="100000"/>
                <a:buFont typeface="Times New Roman" panose="02020603050405020304" pitchFamily="18" charset="0"/>
                <a:defRPr sz="2400">
                  <a:solidFill>
                    <a:srgbClr val="000000"/>
                  </a:solidFill>
                  <a:latin typeface="Times New Roman" panose="02020603050405020304" pitchFamily="18" charset="0"/>
                  <a:ea typeface="DejaVu Sans" charset="0"/>
                  <a:cs typeface="DejaVu Sans" charset="0"/>
                </a:defRPr>
              </a:lvl3pPr>
              <a:lvl4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4pPr>
              <a:lvl5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9pPr>
            </a:lstStyle>
            <a:p>
              <a:pPr eaLnBrk="1" hangingPunct="1">
                <a:spcBef>
                  <a:spcPct val="0"/>
                </a:spcBef>
                <a:buClrTx/>
                <a:buSzTx/>
                <a:buFontTx/>
                <a:buNone/>
              </a:pPr>
              <a:endParaRPr lang="it-IT" altLang="it-IT" sz="2400">
                <a:solidFill>
                  <a:schemeClr val="tx1"/>
                </a:solidFill>
                <a:latin typeface="Calibri" panose="020F0502020204030204" pitchFamily="34" charset="0"/>
              </a:endParaRPr>
            </a:p>
          </p:txBody>
        </p:sp>
        <p:sp>
          <p:nvSpPr>
            <p:cNvPr id="80903" name="Rectangle 9"/>
            <p:cNvSpPr>
              <a:spLocks noChangeArrowheads="1"/>
            </p:cNvSpPr>
            <p:nvPr/>
          </p:nvSpPr>
          <p:spPr bwMode="auto">
            <a:xfrm>
              <a:off x="3694" y="1889"/>
              <a:ext cx="174" cy="1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ts val="800"/>
                </a:spcBef>
                <a:buClr>
                  <a:srgbClr val="000000"/>
                </a:buClr>
                <a:buSzPct val="100000"/>
                <a:buFont typeface="Times New Roman" panose="02020603050405020304" pitchFamily="18" charset="0"/>
                <a:defRPr sz="3200">
                  <a:solidFill>
                    <a:srgbClr val="000000"/>
                  </a:solidFill>
                  <a:latin typeface="Times New Roman" panose="02020603050405020304" pitchFamily="18" charset="0"/>
                  <a:ea typeface="DejaVu Sans" charset="0"/>
                  <a:cs typeface="DejaVu Sans" charset="0"/>
                </a:defRPr>
              </a:lvl1pPr>
              <a:lvl2pPr>
                <a:spcBef>
                  <a:spcPts val="700"/>
                </a:spcBef>
                <a:buClr>
                  <a:srgbClr val="000000"/>
                </a:buClr>
                <a:buSzPct val="100000"/>
                <a:buFont typeface="Times New Roman" panose="02020603050405020304" pitchFamily="18" charset="0"/>
                <a:defRPr sz="2800">
                  <a:solidFill>
                    <a:srgbClr val="000000"/>
                  </a:solidFill>
                  <a:latin typeface="Times New Roman" panose="02020603050405020304" pitchFamily="18" charset="0"/>
                  <a:ea typeface="DejaVu Sans" charset="0"/>
                  <a:cs typeface="DejaVu Sans" charset="0"/>
                </a:defRPr>
              </a:lvl2pPr>
              <a:lvl3pPr>
                <a:spcBef>
                  <a:spcPts val="600"/>
                </a:spcBef>
                <a:buClr>
                  <a:srgbClr val="000000"/>
                </a:buClr>
                <a:buSzPct val="100000"/>
                <a:buFont typeface="Times New Roman" panose="02020603050405020304" pitchFamily="18" charset="0"/>
                <a:defRPr sz="2400">
                  <a:solidFill>
                    <a:srgbClr val="000000"/>
                  </a:solidFill>
                  <a:latin typeface="Times New Roman" panose="02020603050405020304" pitchFamily="18" charset="0"/>
                  <a:ea typeface="DejaVu Sans" charset="0"/>
                  <a:cs typeface="DejaVu Sans" charset="0"/>
                </a:defRPr>
              </a:lvl3pPr>
              <a:lvl4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4pPr>
              <a:lvl5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9pPr>
            </a:lstStyle>
            <a:p>
              <a:pPr eaLnBrk="1" hangingPunct="1">
                <a:spcBef>
                  <a:spcPct val="0"/>
                </a:spcBef>
                <a:buClrTx/>
                <a:buSzTx/>
                <a:buFontTx/>
                <a:buNone/>
              </a:pPr>
              <a:endParaRPr lang="it-IT" altLang="it-IT" sz="2400">
                <a:solidFill>
                  <a:schemeClr val="tx1"/>
                </a:solidFill>
                <a:latin typeface="Calibri" panose="020F0502020204030204" pitchFamily="34" charset="0"/>
              </a:endParaRPr>
            </a:p>
          </p:txBody>
        </p:sp>
      </p:grpSp>
      <p:sp>
        <p:nvSpPr>
          <p:cNvPr id="80900" name="Rectangle 11"/>
          <p:cNvSpPr>
            <a:spLocks noChangeArrowheads="1"/>
          </p:cNvSpPr>
          <p:nvPr/>
        </p:nvSpPr>
        <p:spPr bwMode="auto">
          <a:xfrm>
            <a:off x="107504" y="1988840"/>
            <a:ext cx="5578475" cy="461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Times New Roman" panose="02020603050405020304" pitchFamily="18" charset="0"/>
                <a:ea typeface="DejaVu Sans" charset="0"/>
                <a:cs typeface="DejaVu Sans"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panose="02020603050405020304" pitchFamily="18" charset="0"/>
                <a:ea typeface="DejaVu Sans" charset="0"/>
                <a:cs typeface="DejaVu Sans"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DejaVu Sans" charset="0"/>
                <a:cs typeface="DejaVu Sans"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9pPr>
          </a:lstStyle>
          <a:p>
            <a:pPr algn="just" eaLnBrk="1" hangingPunct="1">
              <a:spcBef>
                <a:spcPct val="0"/>
              </a:spcBef>
              <a:buClrTx/>
              <a:buSzTx/>
              <a:buFontTx/>
              <a:buChar char="•"/>
            </a:pPr>
            <a:r>
              <a:rPr lang="en-US" altLang="it-IT" sz="1800" b="0" dirty="0">
                <a:solidFill>
                  <a:schemeClr val="tx1"/>
                </a:solidFill>
                <a:latin typeface="Calibri" panose="020F0502020204030204" pitchFamily="34" charset="0"/>
              </a:rPr>
              <a:t> </a:t>
            </a:r>
            <a:r>
              <a:rPr lang="en-US" altLang="it-IT" sz="1600" b="0" dirty="0">
                <a:solidFill>
                  <a:schemeClr val="tx1"/>
                </a:solidFill>
                <a:latin typeface="Calibri" panose="020F0502020204030204" pitchFamily="34" charset="0"/>
              </a:rPr>
              <a:t>Data are only sufficiently abundant for spherical harmonic analysis since the early nineteenth</a:t>
            </a:r>
            <a:r>
              <a:rPr lang="en-US" altLang="it-IT" sz="1600" b="0" dirty="0">
                <a:latin typeface="Calibri" panose="020F0502020204030204" pitchFamily="34" charset="0"/>
                <a:cs typeface="Times New Roman" panose="02020603050405020304" pitchFamily="18" charset="0"/>
              </a:rPr>
              <a:t> century. Less reliable data, enlarged by </a:t>
            </a:r>
            <a:r>
              <a:rPr lang="en-US" altLang="it-IT" sz="1600" b="0" dirty="0" err="1">
                <a:latin typeface="Calibri" panose="020F0502020204030204" pitchFamily="34" charset="0"/>
                <a:cs typeface="Times New Roman" panose="02020603050405020304" pitchFamily="18" charset="0"/>
              </a:rPr>
              <a:t>archeomagnetic</a:t>
            </a:r>
            <a:r>
              <a:rPr lang="en-US" altLang="it-IT" sz="1600" b="0" dirty="0">
                <a:latin typeface="Calibri" panose="020F0502020204030204" pitchFamily="34" charset="0"/>
                <a:cs typeface="Times New Roman" panose="02020603050405020304" pitchFamily="18" charset="0"/>
              </a:rPr>
              <a:t> results, allow estimates of the secular variation of the dipole axis since the middle of the sixteenth century. </a:t>
            </a:r>
          </a:p>
          <a:p>
            <a:pPr algn="just" eaLnBrk="1" hangingPunct="1">
              <a:spcBef>
                <a:spcPct val="0"/>
              </a:spcBef>
              <a:buClrTx/>
              <a:buSzTx/>
              <a:buFontTx/>
              <a:buChar char="•"/>
            </a:pPr>
            <a:r>
              <a:rPr lang="en-US" altLang="it-IT" sz="1600" b="0" dirty="0">
                <a:latin typeface="Calibri" panose="020F0502020204030204" pitchFamily="34" charset="0"/>
                <a:cs typeface="Times New Roman" panose="02020603050405020304" pitchFamily="18" charset="0"/>
              </a:rPr>
              <a:t> The earlier data suggest that in the sixteenth century the dipole axis was tilted at only about 3°to the rotation axis; a gradual increase in tilt took place between the sixteenth and nineteenth centuries.</a:t>
            </a:r>
            <a:r>
              <a:rPr lang="en-US" altLang="it-IT" sz="1800" b="0" dirty="0">
                <a:latin typeface="Calibri" panose="020F0502020204030204" pitchFamily="34" charset="0"/>
                <a:cs typeface="Times New Roman" panose="02020603050405020304" pitchFamily="18" charset="0"/>
              </a:rPr>
              <a:t> </a:t>
            </a:r>
          </a:p>
          <a:p>
            <a:pPr algn="just" eaLnBrk="1" hangingPunct="1">
              <a:spcBef>
                <a:spcPct val="0"/>
              </a:spcBef>
              <a:buClrTx/>
              <a:buSzTx/>
              <a:buFontTx/>
              <a:buChar char="•"/>
            </a:pPr>
            <a:r>
              <a:rPr lang="en-US" altLang="it-IT" sz="1800" b="0" dirty="0">
                <a:latin typeface="Calibri" panose="020F0502020204030204" pitchFamily="34" charset="0"/>
                <a:cs typeface="Times New Roman" panose="02020603050405020304" pitchFamily="18" charset="0"/>
              </a:rPr>
              <a:t> </a:t>
            </a:r>
            <a:r>
              <a:rPr lang="en-US" altLang="it-IT" sz="1600" b="0" dirty="0">
                <a:latin typeface="Calibri" panose="020F0502020204030204" pitchFamily="34" charset="0"/>
                <a:cs typeface="Times New Roman" panose="02020603050405020304" pitchFamily="18" charset="0"/>
              </a:rPr>
              <a:t>During the last 200 </a:t>
            </a:r>
            <a:r>
              <a:rPr lang="en-US" altLang="it-IT" sz="1600" b="0" dirty="0" err="1">
                <a:latin typeface="Calibri" panose="020F0502020204030204" pitchFamily="34" charset="0"/>
                <a:cs typeface="Times New Roman" panose="02020603050405020304" pitchFamily="18" charset="0"/>
              </a:rPr>
              <a:t>yr</a:t>
            </a:r>
            <a:r>
              <a:rPr lang="en-US" altLang="it-IT" sz="1600" b="0" dirty="0">
                <a:latin typeface="Calibri" panose="020F0502020204030204" pitchFamily="34" charset="0"/>
                <a:cs typeface="Times New Roman" panose="02020603050405020304" pitchFamily="18" charset="0"/>
              </a:rPr>
              <a:t> the dipole axis has maintained an almost constant tilt of about 11–12° to the rotation axis. </a:t>
            </a:r>
          </a:p>
          <a:p>
            <a:pPr algn="just" eaLnBrk="1" hangingPunct="1">
              <a:spcBef>
                <a:spcPct val="0"/>
              </a:spcBef>
              <a:buClrTx/>
              <a:buSzTx/>
              <a:buFontTx/>
              <a:buChar char="•"/>
            </a:pPr>
            <a:r>
              <a:rPr lang="en-US" altLang="it-IT" sz="1600" b="0" dirty="0">
                <a:latin typeface="Calibri" panose="020F0502020204030204" pitchFamily="34" charset="0"/>
                <a:cs typeface="Times New Roman" panose="02020603050405020304" pitchFamily="18" charset="0"/>
              </a:rPr>
              <a:t> For the past 400 </a:t>
            </a:r>
            <a:r>
              <a:rPr lang="en-US" altLang="it-IT" sz="1600" b="0" dirty="0" err="1">
                <a:latin typeface="Calibri" panose="020F0502020204030204" pitchFamily="34" charset="0"/>
                <a:cs typeface="Times New Roman" panose="02020603050405020304" pitchFamily="18" charset="0"/>
              </a:rPr>
              <a:t>yr</a:t>
            </a:r>
            <a:r>
              <a:rPr lang="en-US" altLang="it-IT" sz="1600" b="0" dirty="0">
                <a:latin typeface="Calibri" panose="020F0502020204030204" pitchFamily="34" charset="0"/>
                <a:cs typeface="Times New Roman" panose="02020603050405020304" pitchFamily="18" charset="0"/>
              </a:rPr>
              <a:t> the longitude of the geomagnetic pole has drifted steadily westward. Before the nineteenth century the pole moved westward at about 0.14° yr</a:t>
            </a:r>
            <a:r>
              <a:rPr lang="en-US" altLang="it-IT" sz="1600" b="0" baseline="30000" dirty="0">
                <a:latin typeface="Calibri" panose="020F0502020204030204" pitchFamily="34" charset="0"/>
                <a:cs typeface="Times New Roman" panose="02020603050405020304" pitchFamily="18" charset="0"/>
              </a:rPr>
              <a:t>-1</a:t>
            </a:r>
            <a:r>
              <a:rPr lang="en-US" altLang="it-IT" sz="1600" b="0" dirty="0">
                <a:latin typeface="Calibri" panose="020F0502020204030204" pitchFamily="34" charset="0"/>
                <a:cs typeface="Times New Roman" panose="02020603050405020304" pitchFamily="18" charset="0"/>
              </a:rPr>
              <a:t>; this corresponds to a pseudo-period of 2600 </a:t>
            </a:r>
            <a:r>
              <a:rPr lang="en-US" altLang="it-IT" sz="1600" b="0" dirty="0" err="1">
                <a:latin typeface="Calibri" panose="020F0502020204030204" pitchFamily="34" charset="0"/>
                <a:cs typeface="Times New Roman" panose="02020603050405020304" pitchFamily="18" charset="0"/>
              </a:rPr>
              <a:t>yr</a:t>
            </a:r>
            <a:r>
              <a:rPr lang="en-US" altLang="it-IT" sz="1600" b="0" dirty="0">
                <a:latin typeface="Calibri" panose="020F0502020204030204" pitchFamily="34" charset="0"/>
                <a:cs typeface="Times New Roman" panose="02020603050405020304" pitchFamily="18" charset="0"/>
              </a:rPr>
              <a:t> for a complete circle about the geographic pole. However, since the early nineteenth century the westward motion of the pole has been slower, at an average rate of 0.044° yr</a:t>
            </a:r>
            <a:r>
              <a:rPr lang="en-US" altLang="it-IT" sz="1600" b="0" baseline="30000" dirty="0">
                <a:latin typeface="Calibri" panose="020F0502020204030204" pitchFamily="34" charset="0"/>
                <a:cs typeface="Times New Roman" panose="02020603050405020304" pitchFamily="18" charset="0"/>
              </a:rPr>
              <a:t>-1</a:t>
            </a:r>
            <a:r>
              <a:rPr lang="en-US" altLang="it-IT" sz="1600" b="0" dirty="0">
                <a:latin typeface="Calibri" panose="020F0502020204030204" pitchFamily="34" charset="0"/>
                <a:cs typeface="Times New Roman" panose="02020603050405020304" pitchFamily="18" charset="0"/>
              </a:rPr>
              <a:t>, which corresponds to a pseudo-period of 8200 yr.</a:t>
            </a:r>
          </a:p>
        </p:txBody>
      </p:sp>
    </p:spTree>
    <p:extLst>
      <p:ext uri="{BB962C8B-B14F-4D97-AF65-F5344CB8AC3E}">
        <p14:creationId xmlns:p14="http://schemas.microsoft.com/office/powerpoint/2010/main" val="3724913097"/>
      </p:ext>
    </p:extLst>
  </p:cSld>
  <p:clrMapOvr>
    <a:masterClrMapping/>
  </p:clrMapOvr>
  <p:transition spd="med"/>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539750" y="1125538"/>
            <a:ext cx="7808913" cy="1149350"/>
          </a:xfrm>
          <a:ln>
            <a:solidFill>
              <a:schemeClr val="tx1"/>
            </a:solidFill>
            <a:round/>
            <a:headEnd/>
            <a:tailEnd/>
          </a:ln>
        </p:spPr>
        <p:txBody>
          <a:bodyPr lIns="0" tIns="0" rIns="0" bIns="0">
            <a:spAutoFit/>
          </a:bodyPr>
          <a:lstStyle/>
          <a:p>
            <a:pPr defTabSz="449263" eaLnBrk="1" hangingPunct="1">
              <a:lnSpc>
                <a:spcPct val="117000"/>
              </a:lnSpc>
              <a:tabLst>
                <a:tab pos="723900" algn="l"/>
                <a:tab pos="1447800" algn="l"/>
                <a:tab pos="2171700" algn="l"/>
                <a:tab pos="2895600" algn="l"/>
                <a:tab pos="3619500" algn="l"/>
                <a:tab pos="4343400" algn="l"/>
                <a:tab pos="5067300" algn="l"/>
                <a:tab pos="5791200" algn="l"/>
                <a:tab pos="6515100" algn="l"/>
                <a:tab pos="7239000" algn="l"/>
                <a:tab pos="7962900" algn="l"/>
              </a:tabLst>
            </a:pPr>
            <a:r>
              <a:rPr lang="en-GB" altLang="it-IT" sz="3200" smtClean="0">
                <a:latin typeface="Calibri" panose="020F0502020204030204" pitchFamily="34" charset="0"/>
              </a:rPr>
              <a:t>Secular Variation: Earth's magnetic field since 1600</a:t>
            </a:r>
          </a:p>
        </p:txBody>
      </p:sp>
      <p:pic>
        <p:nvPicPr>
          <p:cNvPr id="82947" name="Picture 3"/>
          <p:cNvPicPr>
            <a:picLocks noChangeAspect="1" noChangeArrowheads="1"/>
          </p:cNvPicPr>
          <p:nvPr/>
        </p:nvPicPr>
        <p:blipFill>
          <a:blip r:embed="rId3">
            <a:extLst>
              <a:ext uri="{28A0092B-C50C-407E-A947-70E740481C1C}">
                <a14:useLocalDpi xmlns:a14="http://schemas.microsoft.com/office/drawing/2010/main" val="0"/>
              </a:ext>
            </a:extLst>
          </a:blip>
          <a:srcRect l="775" t="15010" r="46986" b="21457"/>
          <a:stretch>
            <a:fillRect/>
          </a:stretch>
        </p:blipFill>
        <p:spPr bwMode="auto">
          <a:xfrm>
            <a:off x="2284413" y="2459038"/>
            <a:ext cx="4619625" cy="421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64870634"/>
      </p:ext>
    </p:extLst>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654050" y="820738"/>
            <a:ext cx="7808913" cy="1149350"/>
          </a:xfrm>
          <a:ln>
            <a:solidFill>
              <a:schemeClr val="tx1"/>
            </a:solidFill>
            <a:round/>
            <a:headEnd/>
            <a:tailEnd/>
          </a:ln>
        </p:spPr>
        <p:txBody>
          <a:bodyPr lIns="0" tIns="0" rIns="0" bIns="0">
            <a:spAutoFit/>
          </a:bodyPr>
          <a:lstStyle/>
          <a:p>
            <a:pPr defTabSz="449263" eaLnBrk="1" hangingPunct="1">
              <a:lnSpc>
                <a:spcPct val="117000"/>
              </a:lnSpc>
              <a:tabLst>
                <a:tab pos="723900" algn="l"/>
                <a:tab pos="1447800" algn="l"/>
                <a:tab pos="2171700" algn="l"/>
                <a:tab pos="2895600" algn="l"/>
                <a:tab pos="3619500" algn="l"/>
                <a:tab pos="4343400" algn="l"/>
                <a:tab pos="5067300" algn="l"/>
                <a:tab pos="5791200" algn="l"/>
                <a:tab pos="6515100" algn="l"/>
                <a:tab pos="7239000" algn="l"/>
                <a:tab pos="7962900" algn="l"/>
              </a:tabLst>
            </a:pPr>
            <a:r>
              <a:rPr lang="en-GB" altLang="it-IT" sz="3200" smtClean="0">
                <a:latin typeface="Calibri" panose="020F0502020204030204" pitchFamily="34" charset="0"/>
              </a:rPr>
              <a:t>Secular Variation in Earth's magnetic field since 1600</a:t>
            </a:r>
          </a:p>
        </p:txBody>
      </p:sp>
      <p:pic>
        <p:nvPicPr>
          <p:cNvPr id="84995" name="Picture 3"/>
          <p:cNvPicPr>
            <a:picLocks noChangeAspect="1" noChangeArrowheads="1"/>
          </p:cNvPicPr>
          <p:nvPr/>
        </p:nvPicPr>
        <p:blipFill>
          <a:blip r:embed="rId3">
            <a:extLst>
              <a:ext uri="{28A0092B-C50C-407E-A947-70E740481C1C}">
                <a14:useLocalDpi xmlns:a14="http://schemas.microsoft.com/office/drawing/2010/main" val="0"/>
              </a:ext>
            </a:extLst>
          </a:blip>
          <a:srcRect l="664" t="15010" r="46986" b="21457"/>
          <a:stretch>
            <a:fillRect/>
          </a:stretch>
        </p:blipFill>
        <p:spPr bwMode="auto">
          <a:xfrm>
            <a:off x="2284413" y="2459038"/>
            <a:ext cx="4630737" cy="421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91200525"/>
      </p:ext>
    </p:extLst>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a:xfrm>
            <a:off x="654050" y="854075"/>
            <a:ext cx="7808913" cy="1149350"/>
          </a:xfrm>
          <a:ln>
            <a:solidFill>
              <a:schemeClr val="tx1"/>
            </a:solidFill>
            <a:round/>
            <a:headEnd/>
            <a:tailEnd/>
          </a:ln>
        </p:spPr>
        <p:txBody>
          <a:bodyPr lIns="0" tIns="0" rIns="0" bIns="0">
            <a:spAutoFit/>
          </a:bodyPr>
          <a:lstStyle/>
          <a:p>
            <a:pPr defTabSz="449263" eaLnBrk="1" hangingPunct="1">
              <a:lnSpc>
                <a:spcPct val="117000"/>
              </a:lnSpc>
              <a:tabLst>
                <a:tab pos="723900" algn="l"/>
                <a:tab pos="1447800" algn="l"/>
                <a:tab pos="2171700" algn="l"/>
                <a:tab pos="2895600" algn="l"/>
                <a:tab pos="3619500" algn="l"/>
                <a:tab pos="4343400" algn="l"/>
                <a:tab pos="5067300" algn="l"/>
                <a:tab pos="5791200" algn="l"/>
                <a:tab pos="6515100" algn="l"/>
                <a:tab pos="7239000" algn="l"/>
                <a:tab pos="7962900" algn="l"/>
              </a:tabLst>
            </a:pPr>
            <a:r>
              <a:rPr lang="en-GB" altLang="it-IT" sz="3200" smtClean="0">
                <a:latin typeface="Calibri" panose="020F0502020204030204" pitchFamily="34" charset="0"/>
              </a:rPr>
              <a:t>Secular Variation in Earth's magnetic field since 1600</a:t>
            </a:r>
          </a:p>
        </p:txBody>
      </p:sp>
      <p:pic>
        <p:nvPicPr>
          <p:cNvPr id="87043" name="Picture 3"/>
          <p:cNvPicPr>
            <a:picLocks noChangeAspect="1" noChangeArrowheads="1"/>
          </p:cNvPicPr>
          <p:nvPr/>
        </p:nvPicPr>
        <p:blipFill>
          <a:blip r:embed="rId3">
            <a:extLst>
              <a:ext uri="{28A0092B-C50C-407E-A947-70E740481C1C}">
                <a14:useLocalDpi xmlns:a14="http://schemas.microsoft.com/office/drawing/2010/main" val="0"/>
              </a:ext>
            </a:extLst>
          </a:blip>
          <a:srcRect l="664" t="15010" r="46211" b="20424"/>
          <a:stretch>
            <a:fillRect/>
          </a:stretch>
        </p:blipFill>
        <p:spPr bwMode="auto">
          <a:xfrm>
            <a:off x="2284413" y="2492375"/>
            <a:ext cx="4699000" cy="428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2789611"/>
      </p:ext>
    </p:extLst>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654050" y="862013"/>
            <a:ext cx="7808913" cy="1149350"/>
          </a:xfrm>
          <a:solidFill>
            <a:schemeClr val="bg1"/>
          </a:solidFill>
          <a:ln>
            <a:solidFill>
              <a:schemeClr val="tx1"/>
            </a:solidFill>
            <a:round/>
            <a:headEnd/>
            <a:tailEnd/>
          </a:ln>
        </p:spPr>
        <p:txBody>
          <a:bodyPr lIns="0" tIns="0" rIns="0" bIns="0">
            <a:spAutoFit/>
          </a:bodyPr>
          <a:lstStyle/>
          <a:p>
            <a:pPr defTabSz="449263" eaLnBrk="1" hangingPunct="1">
              <a:lnSpc>
                <a:spcPct val="117000"/>
              </a:lnSpc>
              <a:tabLst>
                <a:tab pos="723900" algn="l"/>
                <a:tab pos="1447800" algn="l"/>
                <a:tab pos="2171700" algn="l"/>
                <a:tab pos="2895600" algn="l"/>
                <a:tab pos="3619500" algn="l"/>
                <a:tab pos="4343400" algn="l"/>
                <a:tab pos="5067300" algn="l"/>
                <a:tab pos="5791200" algn="l"/>
                <a:tab pos="6515100" algn="l"/>
                <a:tab pos="7239000" algn="l"/>
                <a:tab pos="7962900" algn="l"/>
              </a:tabLst>
            </a:pPr>
            <a:r>
              <a:rPr lang="en-GB" altLang="it-IT" sz="3200" smtClean="0">
                <a:latin typeface="Calibri" panose="020F0502020204030204" pitchFamily="34" charset="0"/>
              </a:rPr>
              <a:t>Secular Variation in Earth's magnetic field since 1600</a:t>
            </a:r>
          </a:p>
        </p:txBody>
      </p:sp>
      <p:pic>
        <p:nvPicPr>
          <p:cNvPr id="89091" name="Picture 3"/>
          <p:cNvPicPr>
            <a:picLocks noChangeAspect="1" noChangeArrowheads="1"/>
          </p:cNvPicPr>
          <p:nvPr/>
        </p:nvPicPr>
        <p:blipFill>
          <a:blip r:embed="rId3">
            <a:extLst>
              <a:ext uri="{28A0092B-C50C-407E-A947-70E740481C1C}">
                <a14:useLocalDpi xmlns:a14="http://schemas.microsoft.com/office/drawing/2010/main" val="0"/>
              </a:ext>
            </a:extLst>
          </a:blip>
          <a:srcRect l="664" t="15010" r="46211" b="21457"/>
          <a:stretch>
            <a:fillRect/>
          </a:stretch>
        </p:blipFill>
        <p:spPr bwMode="auto">
          <a:xfrm>
            <a:off x="2284413" y="2500313"/>
            <a:ext cx="4699000" cy="421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95606499"/>
      </p:ext>
    </p:extLst>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a:xfrm>
            <a:off x="654050" y="811213"/>
            <a:ext cx="7808913" cy="1149350"/>
          </a:xfrm>
          <a:ln>
            <a:solidFill>
              <a:schemeClr val="tx1"/>
            </a:solidFill>
            <a:round/>
            <a:headEnd/>
            <a:tailEnd/>
          </a:ln>
        </p:spPr>
        <p:txBody>
          <a:bodyPr lIns="0" tIns="0" rIns="0" bIns="0">
            <a:spAutoFit/>
          </a:bodyPr>
          <a:lstStyle/>
          <a:p>
            <a:pPr defTabSz="449263" eaLnBrk="1" hangingPunct="1">
              <a:lnSpc>
                <a:spcPct val="117000"/>
              </a:lnSpc>
              <a:tabLst>
                <a:tab pos="723900" algn="l"/>
                <a:tab pos="1447800" algn="l"/>
                <a:tab pos="2171700" algn="l"/>
                <a:tab pos="2895600" algn="l"/>
                <a:tab pos="3619500" algn="l"/>
                <a:tab pos="4343400" algn="l"/>
                <a:tab pos="5067300" algn="l"/>
                <a:tab pos="5791200" algn="l"/>
                <a:tab pos="6515100" algn="l"/>
                <a:tab pos="7239000" algn="l"/>
                <a:tab pos="7962900" algn="l"/>
              </a:tabLst>
            </a:pPr>
            <a:r>
              <a:rPr lang="en-GB" altLang="it-IT" sz="3200" smtClean="0">
                <a:latin typeface="Calibri" panose="020F0502020204030204" pitchFamily="34" charset="0"/>
              </a:rPr>
              <a:t>Secular Variation in Earth's magnetic field since 1600</a:t>
            </a:r>
          </a:p>
        </p:txBody>
      </p:sp>
      <p:pic>
        <p:nvPicPr>
          <p:cNvPr id="91139" name="Picture 3"/>
          <p:cNvPicPr>
            <a:picLocks noChangeAspect="1" noChangeArrowheads="1"/>
          </p:cNvPicPr>
          <p:nvPr/>
        </p:nvPicPr>
        <p:blipFill>
          <a:blip r:embed="rId3">
            <a:extLst>
              <a:ext uri="{28A0092B-C50C-407E-A947-70E740481C1C}">
                <a14:useLocalDpi xmlns:a14="http://schemas.microsoft.com/office/drawing/2010/main" val="0"/>
              </a:ext>
            </a:extLst>
          </a:blip>
          <a:srcRect l="664" t="15010" r="45436" b="21457"/>
          <a:stretch>
            <a:fillRect/>
          </a:stretch>
        </p:blipFill>
        <p:spPr bwMode="auto">
          <a:xfrm>
            <a:off x="2284413" y="2449513"/>
            <a:ext cx="4767262" cy="421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47181568"/>
      </p:ext>
    </p:extLst>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a:xfrm>
            <a:off x="654050" y="828675"/>
            <a:ext cx="7808913" cy="1149350"/>
          </a:xfrm>
          <a:ln>
            <a:solidFill>
              <a:schemeClr val="tx1"/>
            </a:solidFill>
            <a:round/>
            <a:headEnd/>
            <a:tailEnd/>
          </a:ln>
        </p:spPr>
        <p:txBody>
          <a:bodyPr lIns="0" tIns="0" rIns="0" bIns="0">
            <a:spAutoFit/>
          </a:bodyPr>
          <a:lstStyle/>
          <a:p>
            <a:pPr defTabSz="449263" eaLnBrk="1" hangingPunct="1">
              <a:lnSpc>
                <a:spcPct val="117000"/>
              </a:lnSpc>
              <a:tabLst>
                <a:tab pos="723900" algn="l"/>
                <a:tab pos="1447800" algn="l"/>
                <a:tab pos="2171700" algn="l"/>
                <a:tab pos="2895600" algn="l"/>
                <a:tab pos="3619500" algn="l"/>
                <a:tab pos="4343400" algn="l"/>
                <a:tab pos="5067300" algn="l"/>
                <a:tab pos="5791200" algn="l"/>
                <a:tab pos="6515100" algn="l"/>
                <a:tab pos="7239000" algn="l"/>
                <a:tab pos="7962900" algn="l"/>
              </a:tabLst>
            </a:pPr>
            <a:r>
              <a:rPr lang="en-GB" altLang="it-IT" sz="3200" smtClean="0">
                <a:latin typeface="Calibri" panose="020F0502020204030204" pitchFamily="34" charset="0"/>
              </a:rPr>
              <a:t>Secular Variation in Earth's magnetic field since 1600</a:t>
            </a:r>
          </a:p>
        </p:txBody>
      </p:sp>
      <p:pic>
        <p:nvPicPr>
          <p:cNvPr id="93187" name="Picture 3"/>
          <p:cNvPicPr>
            <a:picLocks noChangeAspect="1" noChangeArrowheads="1"/>
          </p:cNvPicPr>
          <p:nvPr/>
        </p:nvPicPr>
        <p:blipFill>
          <a:blip r:embed="rId3">
            <a:extLst>
              <a:ext uri="{28A0092B-C50C-407E-A947-70E740481C1C}">
                <a14:useLocalDpi xmlns:a14="http://schemas.microsoft.com/office/drawing/2010/main" val="0"/>
              </a:ext>
            </a:extLst>
          </a:blip>
          <a:srcRect l="664" t="15010" r="46211" b="21457"/>
          <a:stretch>
            <a:fillRect/>
          </a:stretch>
        </p:blipFill>
        <p:spPr bwMode="auto">
          <a:xfrm>
            <a:off x="2284413" y="2466975"/>
            <a:ext cx="4699000" cy="421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6766071"/>
      </p:ext>
    </p:extLst>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a:xfrm>
            <a:off x="654050" y="846138"/>
            <a:ext cx="7808913" cy="1149350"/>
          </a:xfrm>
          <a:ln>
            <a:solidFill>
              <a:schemeClr val="tx1"/>
            </a:solidFill>
            <a:round/>
            <a:headEnd/>
            <a:tailEnd/>
          </a:ln>
        </p:spPr>
        <p:txBody>
          <a:bodyPr lIns="0" tIns="0" rIns="0" bIns="0">
            <a:spAutoFit/>
          </a:bodyPr>
          <a:lstStyle/>
          <a:p>
            <a:pPr defTabSz="449263" eaLnBrk="1" hangingPunct="1">
              <a:lnSpc>
                <a:spcPct val="117000"/>
              </a:lnSpc>
              <a:tabLst>
                <a:tab pos="723900" algn="l"/>
                <a:tab pos="1447800" algn="l"/>
                <a:tab pos="2171700" algn="l"/>
                <a:tab pos="2895600" algn="l"/>
                <a:tab pos="3619500" algn="l"/>
                <a:tab pos="4343400" algn="l"/>
                <a:tab pos="5067300" algn="l"/>
                <a:tab pos="5791200" algn="l"/>
                <a:tab pos="6515100" algn="l"/>
                <a:tab pos="7239000" algn="l"/>
                <a:tab pos="7962900" algn="l"/>
              </a:tabLst>
            </a:pPr>
            <a:r>
              <a:rPr lang="en-GB" altLang="it-IT" sz="3200" smtClean="0">
                <a:latin typeface="Calibri" panose="020F0502020204030204" pitchFamily="34" charset="0"/>
              </a:rPr>
              <a:t>Secular Variation in Earth's magnetic field since 1600</a:t>
            </a:r>
          </a:p>
        </p:txBody>
      </p:sp>
      <p:pic>
        <p:nvPicPr>
          <p:cNvPr id="95235" name="Picture 3"/>
          <p:cNvPicPr>
            <a:picLocks noChangeAspect="1" noChangeArrowheads="1"/>
          </p:cNvPicPr>
          <p:nvPr/>
        </p:nvPicPr>
        <p:blipFill>
          <a:blip r:embed="rId3">
            <a:extLst>
              <a:ext uri="{28A0092B-C50C-407E-A947-70E740481C1C}">
                <a14:useLocalDpi xmlns:a14="http://schemas.microsoft.com/office/drawing/2010/main" val="0"/>
              </a:ext>
            </a:extLst>
          </a:blip>
          <a:srcRect l="664" t="15010" r="46211" b="21457"/>
          <a:stretch>
            <a:fillRect/>
          </a:stretch>
        </p:blipFill>
        <p:spPr bwMode="auto">
          <a:xfrm>
            <a:off x="2284413" y="2484438"/>
            <a:ext cx="4699000" cy="421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49846655"/>
      </p:ext>
    </p:extLst>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Number Placeholder 9"/>
          <p:cNvSpPr>
            <a:spLocks noGrp="1"/>
          </p:cNvSpPr>
          <p:nvPr>
            <p:ph type="sldNum" sz="quarter" idx="10"/>
          </p:nvPr>
        </p:nvSpPr>
        <p:spPr>
          <a:xfrm>
            <a:off x="6553200" y="6248400"/>
            <a:ext cx="1905000" cy="4572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defRPr/>
            </a:pPr>
            <a:fld id="{37E5AA7F-A727-4069-B2C3-66466B89108A}" type="slidenum">
              <a:rPr lang="it-IT" altLang="it-IT" sz="1400" smtClean="0"/>
              <a:pPr eaLnBrk="1" hangingPunct="1">
                <a:defRPr/>
              </a:pPr>
              <a:t>5</a:t>
            </a:fld>
            <a:endParaRPr lang="it-IT" altLang="it-IT" sz="1400" smtClean="0"/>
          </a:p>
        </p:txBody>
      </p:sp>
      <p:sp>
        <p:nvSpPr>
          <p:cNvPr id="8195" name="TextBox 10"/>
          <p:cNvSpPr txBox="1">
            <a:spLocks noChangeArrowheads="1"/>
          </p:cNvSpPr>
          <p:nvPr/>
        </p:nvSpPr>
        <p:spPr bwMode="auto">
          <a:xfrm>
            <a:off x="3203575" y="1196975"/>
            <a:ext cx="24939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800"/>
              </a:spcBef>
              <a:buClr>
                <a:srgbClr val="000000"/>
              </a:buClr>
              <a:buSzPct val="100000"/>
              <a:buFont typeface="Times New Roman" panose="02020603050405020304" pitchFamily="18" charset="0"/>
              <a:defRPr sz="3200">
                <a:solidFill>
                  <a:srgbClr val="000000"/>
                </a:solidFill>
                <a:latin typeface="Times New Roman" panose="02020603050405020304" pitchFamily="18" charset="0"/>
                <a:ea typeface="DejaVu Sans" charset="0"/>
                <a:cs typeface="DejaVu Sans" charset="0"/>
              </a:defRPr>
            </a:lvl1pPr>
            <a:lvl2pPr>
              <a:spcBef>
                <a:spcPts val="700"/>
              </a:spcBef>
              <a:buClr>
                <a:srgbClr val="000000"/>
              </a:buClr>
              <a:buSzPct val="100000"/>
              <a:buFont typeface="Times New Roman" panose="02020603050405020304" pitchFamily="18" charset="0"/>
              <a:defRPr sz="2800">
                <a:solidFill>
                  <a:srgbClr val="000000"/>
                </a:solidFill>
                <a:latin typeface="Times New Roman" panose="02020603050405020304" pitchFamily="18" charset="0"/>
                <a:ea typeface="DejaVu Sans" charset="0"/>
                <a:cs typeface="DejaVu Sans" charset="0"/>
              </a:defRPr>
            </a:lvl2pPr>
            <a:lvl3pPr>
              <a:spcBef>
                <a:spcPts val="600"/>
              </a:spcBef>
              <a:buClr>
                <a:srgbClr val="000000"/>
              </a:buClr>
              <a:buSzPct val="100000"/>
              <a:buFont typeface="Times New Roman" panose="02020603050405020304" pitchFamily="18" charset="0"/>
              <a:defRPr sz="2400">
                <a:solidFill>
                  <a:srgbClr val="000000"/>
                </a:solidFill>
                <a:latin typeface="Times New Roman" panose="02020603050405020304" pitchFamily="18" charset="0"/>
                <a:ea typeface="DejaVu Sans" charset="0"/>
                <a:cs typeface="DejaVu Sans" charset="0"/>
              </a:defRPr>
            </a:lvl3pPr>
            <a:lvl4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4pPr>
            <a:lvl5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9pPr>
          </a:lstStyle>
          <a:p>
            <a:pPr eaLnBrk="1" hangingPunct="1">
              <a:spcBef>
                <a:spcPct val="0"/>
              </a:spcBef>
              <a:buClrTx/>
              <a:buSzTx/>
              <a:buFontTx/>
              <a:buNone/>
            </a:pPr>
            <a:r>
              <a:rPr lang="it-IT" altLang="it-IT" sz="2400">
                <a:solidFill>
                  <a:srgbClr val="FF0000"/>
                </a:solidFill>
                <a:latin typeface="Arial" panose="020B0604020202020204" pitchFamily="34" charset="0"/>
                <a:cs typeface="Arial" panose="020B0604020202020204" pitchFamily="34" charset="0"/>
              </a:rPr>
              <a:t>CAMPO MAGNETICO</a:t>
            </a:r>
          </a:p>
        </p:txBody>
      </p:sp>
      <p:sp>
        <p:nvSpPr>
          <p:cNvPr id="8196" name="TextBox 1"/>
          <p:cNvSpPr txBox="1">
            <a:spLocks noChangeArrowheads="1"/>
          </p:cNvSpPr>
          <p:nvPr/>
        </p:nvSpPr>
        <p:spPr bwMode="auto">
          <a:xfrm>
            <a:off x="250825" y="2276475"/>
            <a:ext cx="8588375"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r>
              <a:rPr lang="en-GB" altLang="it-IT" b="0">
                <a:solidFill>
                  <a:schemeClr val="tx1"/>
                </a:solidFill>
                <a:latin typeface="Arial" panose="020B0604020202020204" pitchFamily="34" charset="0"/>
                <a:cs typeface="Arial" panose="020B0604020202020204" pitchFamily="34" charset="0"/>
              </a:rPr>
              <a:t>Il campo magnetico ha molto in comune con il campo gravimetrico, essendo entrambi esprimibili mediante un potenziale. Il campo magnetico però risulta molto più complesso essendo le variazioni più forti e più localizzate. Questo è dovuto in parte al fatto che il campo magnetico ha una direzione variabile oltre all’intensità L’interpretazione delle anolmalie magnetiche risulta pertanto molto più difficile. D’altro canto le misure si ottengono in modo estremamente facile e non necessitano quasi di correzioni.</a:t>
            </a:r>
            <a:endParaRPr lang="it-IT" altLang="it-IT" b="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0692796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a:xfrm>
            <a:off x="654050" y="836613"/>
            <a:ext cx="7808913" cy="1149350"/>
          </a:xfrm>
          <a:ln>
            <a:solidFill>
              <a:schemeClr val="tx1"/>
            </a:solidFill>
            <a:round/>
            <a:headEnd/>
            <a:tailEnd/>
          </a:ln>
        </p:spPr>
        <p:txBody>
          <a:bodyPr lIns="0" tIns="0" rIns="0" bIns="0">
            <a:spAutoFit/>
          </a:bodyPr>
          <a:lstStyle/>
          <a:p>
            <a:pPr defTabSz="449263" eaLnBrk="1" hangingPunct="1">
              <a:lnSpc>
                <a:spcPct val="117000"/>
              </a:lnSpc>
              <a:tabLst>
                <a:tab pos="723900" algn="l"/>
                <a:tab pos="1447800" algn="l"/>
                <a:tab pos="2171700" algn="l"/>
                <a:tab pos="2895600" algn="l"/>
                <a:tab pos="3619500" algn="l"/>
                <a:tab pos="4343400" algn="l"/>
                <a:tab pos="5067300" algn="l"/>
                <a:tab pos="5791200" algn="l"/>
                <a:tab pos="6515100" algn="l"/>
                <a:tab pos="7239000" algn="l"/>
                <a:tab pos="7962900" algn="l"/>
              </a:tabLst>
            </a:pPr>
            <a:r>
              <a:rPr lang="en-GB" altLang="it-IT" sz="3200" smtClean="0">
                <a:latin typeface="Calibri" panose="020F0502020204030204" pitchFamily="34" charset="0"/>
              </a:rPr>
              <a:t>Secular Variation in Earth's magnetic field since 1600</a:t>
            </a:r>
          </a:p>
        </p:txBody>
      </p:sp>
      <p:pic>
        <p:nvPicPr>
          <p:cNvPr id="97283" name="Picture 3"/>
          <p:cNvPicPr>
            <a:picLocks noChangeAspect="1" noChangeArrowheads="1"/>
          </p:cNvPicPr>
          <p:nvPr/>
        </p:nvPicPr>
        <p:blipFill>
          <a:blip r:embed="rId3">
            <a:extLst>
              <a:ext uri="{28A0092B-C50C-407E-A947-70E740481C1C}">
                <a14:useLocalDpi xmlns:a14="http://schemas.microsoft.com/office/drawing/2010/main" val="0"/>
              </a:ext>
            </a:extLst>
          </a:blip>
          <a:srcRect l="664" t="15010" r="45436" b="20424"/>
          <a:stretch>
            <a:fillRect/>
          </a:stretch>
        </p:blipFill>
        <p:spPr bwMode="auto">
          <a:xfrm>
            <a:off x="2284413" y="2474913"/>
            <a:ext cx="4767262" cy="428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63438372"/>
      </p:ext>
    </p:extLst>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a:xfrm>
            <a:off x="654050" y="803275"/>
            <a:ext cx="7808913" cy="1149350"/>
          </a:xfrm>
          <a:ln>
            <a:solidFill>
              <a:schemeClr val="tx1"/>
            </a:solidFill>
            <a:round/>
            <a:headEnd/>
            <a:tailEnd/>
          </a:ln>
        </p:spPr>
        <p:txBody>
          <a:bodyPr lIns="0" tIns="0" rIns="0" bIns="0">
            <a:spAutoFit/>
          </a:bodyPr>
          <a:lstStyle/>
          <a:p>
            <a:pPr defTabSz="449263" eaLnBrk="1" hangingPunct="1">
              <a:lnSpc>
                <a:spcPct val="117000"/>
              </a:lnSpc>
              <a:tabLst>
                <a:tab pos="723900" algn="l"/>
                <a:tab pos="1447800" algn="l"/>
                <a:tab pos="2171700" algn="l"/>
                <a:tab pos="2895600" algn="l"/>
                <a:tab pos="3619500" algn="l"/>
                <a:tab pos="4343400" algn="l"/>
                <a:tab pos="5067300" algn="l"/>
                <a:tab pos="5791200" algn="l"/>
                <a:tab pos="6515100" algn="l"/>
                <a:tab pos="7239000" algn="l"/>
                <a:tab pos="7962900" algn="l"/>
              </a:tabLst>
            </a:pPr>
            <a:r>
              <a:rPr lang="en-GB" altLang="it-IT" sz="3200" smtClean="0">
                <a:latin typeface="Calibri" panose="020F0502020204030204" pitchFamily="34" charset="0"/>
              </a:rPr>
              <a:t>Secular Variation in Earth's magnetic field since 1600</a:t>
            </a:r>
          </a:p>
        </p:txBody>
      </p:sp>
      <p:pic>
        <p:nvPicPr>
          <p:cNvPr id="99331" name="Picture 3"/>
          <p:cNvPicPr>
            <a:picLocks noChangeAspect="1" noChangeArrowheads="1"/>
          </p:cNvPicPr>
          <p:nvPr/>
        </p:nvPicPr>
        <p:blipFill>
          <a:blip r:embed="rId3">
            <a:extLst>
              <a:ext uri="{28A0092B-C50C-407E-A947-70E740481C1C}">
                <a14:useLocalDpi xmlns:a14="http://schemas.microsoft.com/office/drawing/2010/main" val="0"/>
              </a:ext>
            </a:extLst>
          </a:blip>
          <a:srcRect l="664" t="15010" r="46211" b="21457"/>
          <a:stretch>
            <a:fillRect/>
          </a:stretch>
        </p:blipFill>
        <p:spPr bwMode="auto">
          <a:xfrm>
            <a:off x="2284413" y="2441575"/>
            <a:ext cx="4699000" cy="421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74895499"/>
      </p:ext>
    </p:extLst>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23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4525" y="2141538"/>
            <a:ext cx="3135313" cy="43545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12357" name="Text Box 5"/>
          <p:cNvSpPr txBox="1">
            <a:spLocks noChangeArrowheads="1"/>
          </p:cNvSpPr>
          <p:nvPr/>
        </p:nvSpPr>
        <p:spPr bwMode="auto">
          <a:xfrm>
            <a:off x="317500" y="2139033"/>
            <a:ext cx="5256213"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945" tIns="41473" rIns="82945" bIns="41473">
            <a:spAutoFit/>
          </a:bodyPr>
          <a:lstStyle>
            <a:lvl1pPr defTabSz="828675">
              <a:spcBef>
                <a:spcPts val="800"/>
              </a:spcBef>
              <a:buClr>
                <a:srgbClr val="000000"/>
              </a:buClr>
              <a:buSzPct val="100000"/>
              <a:buFont typeface="Times New Roman" panose="02020603050405020304" pitchFamily="18" charset="0"/>
              <a:defRPr sz="3200">
                <a:solidFill>
                  <a:srgbClr val="000000"/>
                </a:solidFill>
                <a:latin typeface="Times New Roman" panose="02020603050405020304" pitchFamily="18" charset="0"/>
                <a:ea typeface="DejaVu Sans" charset="0"/>
                <a:cs typeface="DejaVu Sans" charset="0"/>
              </a:defRPr>
            </a:lvl1pPr>
            <a:lvl2pPr defTabSz="828675">
              <a:spcBef>
                <a:spcPts val="700"/>
              </a:spcBef>
              <a:buClr>
                <a:srgbClr val="000000"/>
              </a:buClr>
              <a:buSzPct val="100000"/>
              <a:buFont typeface="Times New Roman" panose="02020603050405020304" pitchFamily="18" charset="0"/>
              <a:defRPr sz="2800">
                <a:solidFill>
                  <a:srgbClr val="000000"/>
                </a:solidFill>
                <a:latin typeface="Times New Roman" panose="02020603050405020304" pitchFamily="18" charset="0"/>
                <a:ea typeface="DejaVu Sans" charset="0"/>
                <a:cs typeface="DejaVu Sans" charset="0"/>
              </a:defRPr>
            </a:lvl2pPr>
            <a:lvl3pPr defTabSz="828675">
              <a:spcBef>
                <a:spcPts val="600"/>
              </a:spcBef>
              <a:buClr>
                <a:srgbClr val="000000"/>
              </a:buClr>
              <a:buSzPct val="100000"/>
              <a:buFont typeface="Times New Roman" panose="02020603050405020304" pitchFamily="18" charset="0"/>
              <a:defRPr sz="2400">
                <a:solidFill>
                  <a:srgbClr val="000000"/>
                </a:solidFill>
                <a:latin typeface="Times New Roman" panose="02020603050405020304" pitchFamily="18" charset="0"/>
                <a:ea typeface="DejaVu Sans" charset="0"/>
                <a:cs typeface="DejaVu Sans" charset="0"/>
              </a:defRPr>
            </a:lvl3pPr>
            <a:lvl4pPr defTabSz="828675">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4pPr>
            <a:lvl5pPr defTabSz="828675">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5pPr>
            <a:lvl6pPr marL="2514600" indent="-228600" defTabSz="828675"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6pPr>
            <a:lvl7pPr marL="2971800" indent="-228600" defTabSz="828675"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7pPr>
            <a:lvl8pPr marL="3429000" indent="-228600" defTabSz="828675"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8pPr>
            <a:lvl9pPr marL="3886200" indent="-228600" defTabSz="828675"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9pPr>
          </a:lstStyle>
          <a:p>
            <a:pPr>
              <a:spcBef>
                <a:spcPct val="50000"/>
              </a:spcBef>
              <a:buClr>
                <a:schemeClr val="tx1"/>
              </a:buClr>
              <a:buSzTx/>
              <a:buFontTx/>
              <a:buChar char="•"/>
            </a:pPr>
            <a:r>
              <a:rPr lang="en-US" altLang="it-IT" sz="1800" b="0">
                <a:solidFill>
                  <a:schemeClr val="tx1"/>
                </a:solidFill>
                <a:latin typeface="Calibri" panose="020F0502020204030204" pitchFamily="34" charset="0"/>
                <a:cs typeface="Lucida Sans Unicode" panose="020B0602030504020204" pitchFamily="34" charset="0"/>
              </a:rPr>
              <a:t> At the magnetic north pole, the inclination is 90</a:t>
            </a:r>
            <a:r>
              <a:rPr lang="en-US" altLang="it-IT" sz="1800" b="0" baseline="30000">
                <a:solidFill>
                  <a:schemeClr val="tx1"/>
                </a:solidFill>
                <a:latin typeface="Calibri" panose="020F0502020204030204" pitchFamily="34" charset="0"/>
                <a:cs typeface="Lucida Sans Unicode" panose="020B0602030504020204" pitchFamily="34" charset="0"/>
              </a:rPr>
              <a:t>o</a:t>
            </a:r>
            <a:r>
              <a:rPr lang="en-US" altLang="it-IT" sz="1800" b="0">
                <a:solidFill>
                  <a:schemeClr val="tx1"/>
                </a:solidFill>
                <a:latin typeface="Calibri" panose="020F0502020204030204" pitchFamily="34" charset="0"/>
                <a:cs typeface="Lucida Sans Unicode" panose="020B0602030504020204" pitchFamily="34" charset="0"/>
              </a:rPr>
              <a:t> (straight down).</a:t>
            </a:r>
          </a:p>
        </p:txBody>
      </p:sp>
      <p:pic>
        <p:nvPicPr>
          <p:cNvPr id="612359"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650" y="3522663"/>
            <a:ext cx="3171825" cy="3170237"/>
          </a:xfrm>
          <a:prstGeom prst="rect">
            <a:avLst/>
          </a:prstGeom>
          <a:solidFill>
            <a:schemeClr val="tx1"/>
          </a:solidFill>
          <a:ln w="9525">
            <a:solidFill>
              <a:schemeClr val="tx1"/>
            </a:solidFill>
            <a:miter lim="800000"/>
            <a:headEnd/>
            <a:tailEnd/>
          </a:ln>
        </p:spPr>
      </p:pic>
      <p:sp>
        <p:nvSpPr>
          <p:cNvPr id="612361" name="Rectangle 9"/>
          <p:cNvSpPr>
            <a:spLocks noChangeArrowheads="1"/>
          </p:cNvSpPr>
          <p:nvPr/>
        </p:nvSpPr>
        <p:spPr bwMode="auto">
          <a:xfrm>
            <a:off x="677863" y="915070"/>
            <a:ext cx="7808912"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ctr">
            <a:spAutoFit/>
          </a:bodyPr>
          <a:lstStyle>
            <a:lvl1pPr defTabSz="449263">
              <a:spcBef>
                <a:spcPts val="800"/>
              </a:spcBef>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3200">
                <a:solidFill>
                  <a:srgbClr val="000000"/>
                </a:solidFill>
                <a:latin typeface="Times New Roman" panose="02020603050405020304" pitchFamily="18" charset="0"/>
                <a:ea typeface="DejaVu Sans" charset="0"/>
                <a:cs typeface="DejaVu Sans" charset="0"/>
              </a:defRPr>
            </a:lvl1pPr>
            <a:lvl2pPr defTabSz="449263">
              <a:spcBef>
                <a:spcPts val="700"/>
              </a:spcBef>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800">
                <a:solidFill>
                  <a:srgbClr val="000000"/>
                </a:solidFill>
                <a:latin typeface="Times New Roman" panose="02020603050405020304" pitchFamily="18" charset="0"/>
                <a:ea typeface="DejaVu Sans" charset="0"/>
                <a:cs typeface="DejaVu Sans" charset="0"/>
              </a:defRPr>
            </a:lvl2pPr>
            <a:lvl3pPr defTabSz="449263">
              <a:spcBef>
                <a:spcPts val="600"/>
              </a:spcBef>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400">
                <a:solidFill>
                  <a:srgbClr val="000000"/>
                </a:solidFill>
                <a:latin typeface="Times New Roman" panose="02020603050405020304" pitchFamily="18" charset="0"/>
                <a:ea typeface="DejaVu Sans" charset="0"/>
                <a:cs typeface="DejaVu Sans" charset="0"/>
              </a:defRPr>
            </a:lvl3pPr>
            <a:lvl4pPr defTabSz="449263">
              <a:spcBef>
                <a:spcPts val="500"/>
              </a:spcBef>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Times New Roman" panose="02020603050405020304" pitchFamily="18" charset="0"/>
                <a:ea typeface="DejaVu Sans" charset="0"/>
                <a:cs typeface="DejaVu Sans" charset="0"/>
              </a:defRPr>
            </a:lvl4pPr>
            <a:lvl5pPr defTabSz="449263">
              <a:spcBef>
                <a:spcPts val="500"/>
              </a:spcBef>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Times New Roman" panose="02020603050405020304" pitchFamily="18" charset="0"/>
                <a:ea typeface="DejaVu Sans" charset="0"/>
                <a:cs typeface="DejaVu Sans"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Times New Roman" panose="02020603050405020304" pitchFamily="18" charset="0"/>
                <a:ea typeface="DejaVu Sans" charset="0"/>
                <a:cs typeface="DejaVu Sans"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Times New Roman" panose="02020603050405020304" pitchFamily="18" charset="0"/>
                <a:ea typeface="DejaVu Sans" charset="0"/>
                <a:cs typeface="DejaVu Sans"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Times New Roman" panose="02020603050405020304" pitchFamily="18" charset="0"/>
                <a:ea typeface="DejaVu Sans" charset="0"/>
                <a:cs typeface="DejaVu Sans"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Times New Roman" panose="02020603050405020304" pitchFamily="18" charset="0"/>
                <a:ea typeface="DejaVu Sans" charset="0"/>
                <a:cs typeface="DejaVu Sans" charset="0"/>
              </a:defRPr>
            </a:lvl9pPr>
          </a:lstStyle>
          <a:p>
            <a:pPr algn="ctr" eaLnBrk="1" hangingPunct="1">
              <a:lnSpc>
                <a:spcPct val="117000"/>
              </a:lnSpc>
              <a:spcBef>
                <a:spcPct val="0"/>
              </a:spcBef>
              <a:buClrTx/>
              <a:buSzTx/>
              <a:buFontTx/>
              <a:buNone/>
            </a:pPr>
            <a:r>
              <a:rPr lang="en-GB" altLang="it-IT" b="0">
                <a:solidFill>
                  <a:schemeClr val="tx2"/>
                </a:solidFill>
                <a:latin typeface="Calibri" panose="020F0502020204030204" pitchFamily="34" charset="0"/>
              </a:rPr>
              <a:t>Secular Variation: migration of the magnetic North Pole</a:t>
            </a:r>
          </a:p>
        </p:txBody>
      </p:sp>
      <p:sp>
        <p:nvSpPr>
          <p:cNvPr id="612363" name="Text Box 11"/>
          <p:cNvSpPr txBox="1">
            <a:spLocks noChangeArrowheads="1"/>
          </p:cNvSpPr>
          <p:nvPr/>
        </p:nvSpPr>
        <p:spPr bwMode="auto">
          <a:xfrm>
            <a:off x="323850" y="2789238"/>
            <a:ext cx="5256213"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945" tIns="41473" rIns="82945" bIns="41473">
            <a:spAutoFit/>
          </a:bodyPr>
          <a:lstStyle>
            <a:lvl1pPr defTabSz="828675">
              <a:spcBef>
                <a:spcPts val="800"/>
              </a:spcBef>
              <a:buClr>
                <a:srgbClr val="000000"/>
              </a:buClr>
              <a:buSzPct val="100000"/>
              <a:buFont typeface="Times New Roman" panose="02020603050405020304" pitchFamily="18" charset="0"/>
              <a:defRPr sz="3200">
                <a:solidFill>
                  <a:srgbClr val="000000"/>
                </a:solidFill>
                <a:latin typeface="Times New Roman" panose="02020603050405020304" pitchFamily="18" charset="0"/>
                <a:ea typeface="DejaVu Sans" charset="0"/>
                <a:cs typeface="DejaVu Sans" charset="0"/>
              </a:defRPr>
            </a:lvl1pPr>
            <a:lvl2pPr defTabSz="828675">
              <a:spcBef>
                <a:spcPts val="700"/>
              </a:spcBef>
              <a:buClr>
                <a:srgbClr val="000000"/>
              </a:buClr>
              <a:buSzPct val="100000"/>
              <a:buFont typeface="Times New Roman" panose="02020603050405020304" pitchFamily="18" charset="0"/>
              <a:defRPr sz="2800">
                <a:solidFill>
                  <a:srgbClr val="000000"/>
                </a:solidFill>
                <a:latin typeface="Times New Roman" panose="02020603050405020304" pitchFamily="18" charset="0"/>
                <a:ea typeface="DejaVu Sans" charset="0"/>
                <a:cs typeface="DejaVu Sans" charset="0"/>
              </a:defRPr>
            </a:lvl2pPr>
            <a:lvl3pPr defTabSz="828675">
              <a:spcBef>
                <a:spcPts val="600"/>
              </a:spcBef>
              <a:buClr>
                <a:srgbClr val="000000"/>
              </a:buClr>
              <a:buSzPct val="100000"/>
              <a:buFont typeface="Times New Roman" panose="02020603050405020304" pitchFamily="18" charset="0"/>
              <a:defRPr sz="2400">
                <a:solidFill>
                  <a:srgbClr val="000000"/>
                </a:solidFill>
                <a:latin typeface="Times New Roman" panose="02020603050405020304" pitchFamily="18" charset="0"/>
                <a:ea typeface="DejaVu Sans" charset="0"/>
                <a:cs typeface="DejaVu Sans" charset="0"/>
              </a:defRPr>
            </a:lvl3pPr>
            <a:lvl4pPr defTabSz="828675">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4pPr>
            <a:lvl5pPr defTabSz="828675">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5pPr>
            <a:lvl6pPr marL="2514600" indent="-228600" defTabSz="828675"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6pPr>
            <a:lvl7pPr marL="2971800" indent="-228600" defTabSz="828675"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7pPr>
            <a:lvl8pPr marL="3429000" indent="-228600" defTabSz="828675"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8pPr>
            <a:lvl9pPr marL="3886200" indent="-228600" defTabSz="828675"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9pPr>
          </a:lstStyle>
          <a:p>
            <a:pPr algn="just">
              <a:spcBef>
                <a:spcPct val="50000"/>
              </a:spcBef>
              <a:buClr>
                <a:schemeClr val="tx1"/>
              </a:buClr>
              <a:buSzTx/>
              <a:buFontTx/>
              <a:buChar char="•"/>
            </a:pPr>
            <a:r>
              <a:rPr lang="en-US" altLang="it-IT" sz="1800" b="0">
                <a:solidFill>
                  <a:schemeClr val="tx1"/>
                </a:solidFill>
                <a:latin typeface="Calibri" panose="020F0502020204030204" pitchFamily="34" charset="0"/>
                <a:cs typeface="Lucida Sans Unicode" panose="020B0602030504020204" pitchFamily="34" charset="0"/>
              </a:rPr>
              <a:t> It has been in the Canadian arctic for centuries, but is migrating towards Siberia 40 km per year.</a:t>
            </a:r>
          </a:p>
        </p:txBody>
      </p:sp>
    </p:spTree>
    <p:extLst>
      <p:ext uri="{BB962C8B-B14F-4D97-AF65-F5344CB8AC3E}">
        <p14:creationId xmlns:p14="http://schemas.microsoft.com/office/powerpoint/2010/main" val="424198878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12361"/>
                                        </p:tgtEl>
                                        <p:attrNameLst>
                                          <p:attrName>style.visibility</p:attrName>
                                        </p:attrNameLst>
                                      </p:cBhvr>
                                      <p:to>
                                        <p:strVal val="visible"/>
                                      </p:to>
                                    </p:set>
                                    <p:animEffect transition="in" filter="dissolve">
                                      <p:cBhvr>
                                        <p:cTn id="7" dur="500"/>
                                        <p:tgtEl>
                                          <p:spTgt spid="61236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12357"/>
                                        </p:tgtEl>
                                        <p:attrNameLst>
                                          <p:attrName>style.visibility</p:attrName>
                                        </p:attrNameLst>
                                      </p:cBhvr>
                                      <p:to>
                                        <p:strVal val="visible"/>
                                      </p:to>
                                    </p:set>
                                    <p:animEffect transition="in" filter="dissolve">
                                      <p:cBhvr>
                                        <p:cTn id="12" dur="500"/>
                                        <p:tgtEl>
                                          <p:spTgt spid="61235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612355"/>
                                        </p:tgtEl>
                                        <p:attrNameLst>
                                          <p:attrName>style.visibility</p:attrName>
                                        </p:attrNameLst>
                                      </p:cBhvr>
                                      <p:to>
                                        <p:strVal val="visible"/>
                                      </p:to>
                                    </p:set>
                                    <p:animEffect transition="in" filter="dissolve">
                                      <p:cBhvr>
                                        <p:cTn id="17" dur="500"/>
                                        <p:tgtEl>
                                          <p:spTgt spid="61235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612363"/>
                                        </p:tgtEl>
                                        <p:attrNameLst>
                                          <p:attrName>style.visibility</p:attrName>
                                        </p:attrNameLst>
                                      </p:cBhvr>
                                      <p:to>
                                        <p:strVal val="visible"/>
                                      </p:to>
                                    </p:set>
                                    <p:animEffect transition="in" filter="dissolve">
                                      <p:cBhvr>
                                        <p:cTn id="22" dur="500"/>
                                        <p:tgtEl>
                                          <p:spTgt spid="61236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612359"/>
                                        </p:tgtEl>
                                        <p:attrNameLst>
                                          <p:attrName>style.visibility</p:attrName>
                                        </p:attrNameLst>
                                      </p:cBhvr>
                                      <p:to>
                                        <p:strVal val="visible"/>
                                      </p:to>
                                    </p:set>
                                    <p:animEffect transition="in" filter="dissolve">
                                      <p:cBhvr>
                                        <p:cTn id="27" dur="500"/>
                                        <p:tgtEl>
                                          <p:spTgt spid="6123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2357" grpId="0"/>
      <p:bldP spid="612361" grpId="0"/>
      <p:bldP spid="612363"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0" y="2481263"/>
            <a:ext cx="4132263" cy="40925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72772" name="Rectangle 4"/>
          <p:cNvSpPr>
            <a:spLocks noChangeArrowheads="1"/>
          </p:cNvSpPr>
          <p:nvPr/>
        </p:nvSpPr>
        <p:spPr bwMode="auto">
          <a:xfrm>
            <a:off x="755576" y="1052736"/>
            <a:ext cx="7808912"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ctr">
            <a:spAutoFit/>
          </a:bodyPr>
          <a:lstStyle>
            <a:lvl1pPr defTabSz="449263">
              <a:spcBef>
                <a:spcPts val="800"/>
              </a:spcBef>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3200">
                <a:solidFill>
                  <a:srgbClr val="000000"/>
                </a:solidFill>
                <a:latin typeface="Times New Roman" panose="02020603050405020304" pitchFamily="18" charset="0"/>
                <a:ea typeface="DejaVu Sans" charset="0"/>
                <a:cs typeface="DejaVu Sans" charset="0"/>
              </a:defRPr>
            </a:lvl1pPr>
            <a:lvl2pPr defTabSz="449263">
              <a:spcBef>
                <a:spcPts val="700"/>
              </a:spcBef>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800">
                <a:solidFill>
                  <a:srgbClr val="000000"/>
                </a:solidFill>
                <a:latin typeface="Times New Roman" panose="02020603050405020304" pitchFamily="18" charset="0"/>
                <a:ea typeface="DejaVu Sans" charset="0"/>
                <a:cs typeface="DejaVu Sans" charset="0"/>
              </a:defRPr>
            </a:lvl2pPr>
            <a:lvl3pPr defTabSz="449263">
              <a:spcBef>
                <a:spcPts val="600"/>
              </a:spcBef>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400">
                <a:solidFill>
                  <a:srgbClr val="000000"/>
                </a:solidFill>
                <a:latin typeface="Times New Roman" panose="02020603050405020304" pitchFamily="18" charset="0"/>
                <a:ea typeface="DejaVu Sans" charset="0"/>
                <a:cs typeface="DejaVu Sans" charset="0"/>
              </a:defRPr>
            </a:lvl3pPr>
            <a:lvl4pPr defTabSz="449263">
              <a:spcBef>
                <a:spcPts val="500"/>
              </a:spcBef>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Times New Roman" panose="02020603050405020304" pitchFamily="18" charset="0"/>
                <a:ea typeface="DejaVu Sans" charset="0"/>
                <a:cs typeface="DejaVu Sans" charset="0"/>
              </a:defRPr>
            </a:lvl4pPr>
            <a:lvl5pPr defTabSz="449263">
              <a:spcBef>
                <a:spcPts val="500"/>
              </a:spcBef>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Times New Roman" panose="02020603050405020304" pitchFamily="18" charset="0"/>
                <a:ea typeface="DejaVu Sans" charset="0"/>
                <a:cs typeface="DejaVu Sans"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Times New Roman" panose="02020603050405020304" pitchFamily="18" charset="0"/>
                <a:ea typeface="DejaVu Sans" charset="0"/>
                <a:cs typeface="DejaVu Sans"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Times New Roman" panose="02020603050405020304" pitchFamily="18" charset="0"/>
                <a:ea typeface="DejaVu Sans" charset="0"/>
                <a:cs typeface="DejaVu Sans"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Times New Roman" panose="02020603050405020304" pitchFamily="18" charset="0"/>
                <a:ea typeface="DejaVu Sans" charset="0"/>
                <a:cs typeface="DejaVu Sans"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Times New Roman" panose="02020603050405020304" pitchFamily="18" charset="0"/>
                <a:ea typeface="DejaVu Sans" charset="0"/>
                <a:cs typeface="DejaVu Sans" charset="0"/>
              </a:defRPr>
            </a:lvl9pPr>
          </a:lstStyle>
          <a:p>
            <a:pPr algn="ctr" eaLnBrk="1" hangingPunct="1">
              <a:lnSpc>
                <a:spcPct val="117000"/>
              </a:lnSpc>
              <a:spcBef>
                <a:spcPct val="0"/>
              </a:spcBef>
              <a:buClrTx/>
              <a:buSzTx/>
              <a:buFontTx/>
              <a:buNone/>
            </a:pPr>
            <a:r>
              <a:rPr lang="en-GB" altLang="it-IT" b="0">
                <a:solidFill>
                  <a:schemeClr val="tx2"/>
                </a:solidFill>
                <a:latin typeface="Calibri" panose="020F0502020204030204" pitchFamily="34" charset="0"/>
              </a:rPr>
              <a:t>Secular Variation: migration of the magnetic North Pole</a:t>
            </a:r>
          </a:p>
        </p:txBody>
      </p:sp>
    </p:spTree>
    <p:extLst>
      <p:ext uri="{BB962C8B-B14F-4D97-AF65-F5344CB8AC3E}">
        <p14:creationId xmlns:p14="http://schemas.microsoft.com/office/powerpoint/2010/main" val="25409134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72772"/>
                                        </p:tgtEl>
                                        <p:attrNameLst>
                                          <p:attrName>style.visibility</p:attrName>
                                        </p:attrNameLst>
                                      </p:cBhvr>
                                      <p:to>
                                        <p:strVal val="visible"/>
                                      </p:to>
                                    </p:set>
                                    <p:animEffect transition="in" filter="dissolve">
                                      <p:cBhvr>
                                        <p:cTn id="7" dur="500"/>
                                        <p:tgtEl>
                                          <p:spTgt spid="67277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672770"/>
                                        </p:tgtEl>
                                        <p:attrNameLst>
                                          <p:attrName>style.visibility</p:attrName>
                                        </p:attrNameLst>
                                      </p:cBhvr>
                                      <p:to>
                                        <p:strVal val="visible"/>
                                      </p:to>
                                    </p:set>
                                    <p:animEffect transition="in" filter="dissolve">
                                      <p:cBhvr>
                                        <p:cTn id="12" dur="500"/>
                                        <p:tgtEl>
                                          <p:spTgt spid="6727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2772"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1746" name="Picture 2"/>
          <p:cNvPicPr>
            <a:picLocks noChangeAspect="1" noChangeArrowheads="1"/>
          </p:cNvPicPr>
          <p:nvPr/>
        </p:nvPicPr>
        <p:blipFill>
          <a:blip r:embed="rId2">
            <a:extLst>
              <a:ext uri="{28A0092B-C50C-407E-A947-70E740481C1C}">
                <a14:useLocalDpi xmlns:a14="http://schemas.microsoft.com/office/drawing/2010/main" val="0"/>
              </a:ext>
            </a:extLst>
          </a:blip>
          <a:srcRect t="8948" b="1988"/>
          <a:stretch>
            <a:fillRect/>
          </a:stretch>
        </p:blipFill>
        <p:spPr bwMode="auto">
          <a:xfrm>
            <a:off x="1227138" y="2216150"/>
            <a:ext cx="6842125" cy="43719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71748" name="Rectangle 4"/>
          <p:cNvSpPr>
            <a:spLocks noChangeArrowheads="1"/>
          </p:cNvSpPr>
          <p:nvPr/>
        </p:nvSpPr>
        <p:spPr bwMode="auto">
          <a:xfrm>
            <a:off x="611560" y="980728"/>
            <a:ext cx="7808912"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ctr">
            <a:spAutoFit/>
          </a:bodyPr>
          <a:lstStyle>
            <a:lvl1pPr defTabSz="449263">
              <a:spcBef>
                <a:spcPts val="800"/>
              </a:spcBef>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3200">
                <a:solidFill>
                  <a:srgbClr val="000000"/>
                </a:solidFill>
                <a:latin typeface="Times New Roman" panose="02020603050405020304" pitchFamily="18" charset="0"/>
                <a:ea typeface="DejaVu Sans" charset="0"/>
                <a:cs typeface="DejaVu Sans" charset="0"/>
              </a:defRPr>
            </a:lvl1pPr>
            <a:lvl2pPr defTabSz="449263">
              <a:spcBef>
                <a:spcPts val="700"/>
              </a:spcBef>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800">
                <a:solidFill>
                  <a:srgbClr val="000000"/>
                </a:solidFill>
                <a:latin typeface="Times New Roman" panose="02020603050405020304" pitchFamily="18" charset="0"/>
                <a:ea typeface="DejaVu Sans" charset="0"/>
                <a:cs typeface="DejaVu Sans" charset="0"/>
              </a:defRPr>
            </a:lvl2pPr>
            <a:lvl3pPr defTabSz="449263">
              <a:spcBef>
                <a:spcPts val="600"/>
              </a:spcBef>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400">
                <a:solidFill>
                  <a:srgbClr val="000000"/>
                </a:solidFill>
                <a:latin typeface="Times New Roman" panose="02020603050405020304" pitchFamily="18" charset="0"/>
                <a:ea typeface="DejaVu Sans" charset="0"/>
                <a:cs typeface="DejaVu Sans" charset="0"/>
              </a:defRPr>
            </a:lvl3pPr>
            <a:lvl4pPr defTabSz="449263">
              <a:spcBef>
                <a:spcPts val="500"/>
              </a:spcBef>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Times New Roman" panose="02020603050405020304" pitchFamily="18" charset="0"/>
                <a:ea typeface="DejaVu Sans" charset="0"/>
                <a:cs typeface="DejaVu Sans" charset="0"/>
              </a:defRPr>
            </a:lvl4pPr>
            <a:lvl5pPr defTabSz="449263">
              <a:spcBef>
                <a:spcPts val="500"/>
              </a:spcBef>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Times New Roman" panose="02020603050405020304" pitchFamily="18" charset="0"/>
                <a:ea typeface="DejaVu Sans" charset="0"/>
                <a:cs typeface="DejaVu Sans"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Times New Roman" panose="02020603050405020304" pitchFamily="18" charset="0"/>
                <a:ea typeface="DejaVu Sans" charset="0"/>
                <a:cs typeface="DejaVu Sans"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Times New Roman" panose="02020603050405020304" pitchFamily="18" charset="0"/>
                <a:ea typeface="DejaVu Sans" charset="0"/>
                <a:cs typeface="DejaVu Sans"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Times New Roman" panose="02020603050405020304" pitchFamily="18" charset="0"/>
                <a:ea typeface="DejaVu Sans" charset="0"/>
                <a:cs typeface="DejaVu Sans"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Times New Roman" panose="02020603050405020304" pitchFamily="18" charset="0"/>
                <a:ea typeface="DejaVu Sans" charset="0"/>
                <a:cs typeface="DejaVu Sans" charset="0"/>
              </a:defRPr>
            </a:lvl9pPr>
          </a:lstStyle>
          <a:p>
            <a:pPr algn="ctr" eaLnBrk="1" hangingPunct="1">
              <a:lnSpc>
                <a:spcPct val="117000"/>
              </a:lnSpc>
              <a:spcBef>
                <a:spcPct val="0"/>
              </a:spcBef>
              <a:buClrTx/>
              <a:buSzTx/>
              <a:buFontTx/>
              <a:buNone/>
            </a:pPr>
            <a:r>
              <a:rPr lang="en-GB" altLang="it-IT" b="0">
                <a:solidFill>
                  <a:schemeClr val="tx2"/>
                </a:solidFill>
                <a:latin typeface="Calibri" panose="020F0502020204030204" pitchFamily="34" charset="0"/>
              </a:rPr>
              <a:t>Secular Variation: Declination and Inclination in London</a:t>
            </a:r>
          </a:p>
        </p:txBody>
      </p:sp>
    </p:spTree>
    <p:extLst>
      <p:ext uri="{BB962C8B-B14F-4D97-AF65-F5344CB8AC3E}">
        <p14:creationId xmlns:p14="http://schemas.microsoft.com/office/powerpoint/2010/main" val="24019478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71748"/>
                                        </p:tgtEl>
                                        <p:attrNameLst>
                                          <p:attrName>style.visibility</p:attrName>
                                        </p:attrNameLst>
                                      </p:cBhvr>
                                      <p:to>
                                        <p:strVal val="visible"/>
                                      </p:to>
                                    </p:set>
                                    <p:animEffect transition="in" filter="dissolve">
                                      <p:cBhvr>
                                        <p:cTn id="7" dur="500"/>
                                        <p:tgtEl>
                                          <p:spTgt spid="67174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671746"/>
                                        </p:tgtEl>
                                        <p:attrNameLst>
                                          <p:attrName>style.visibility</p:attrName>
                                        </p:attrNameLst>
                                      </p:cBhvr>
                                      <p:to>
                                        <p:strVal val="visible"/>
                                      </p:to>
                                    </p:set>
                                    <p:animEffect transition="in" filter="dissolve">
                                      <p:cBhvr>
                                        <p:cTn id="12" dur="500"/>
                                        <p:tgtEl>
                                          <p:spTgt spid="6717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1748"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3011" name="Rectangle 3"/>
          <p:cNvSpPr>
            <a:spLocks noChangeArrowheads="1"/>
          </p:cNvSpPr>
          <p:nvPr/>
        </p:nvSpPr>
        <p:spPr bwMode="auto">
          <a:xfrm>
            <a:off x="338138" y="1757363"/>
            <a:ext cx="8805862"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800"/>
              </a:spcBef>
              <a:buClr>
                <a:srgbClr val="000000"/>
              </a:buClr>
              <a:buSzPct val="100000"/>
              <a:buFont typeface="Times New Roman" panose="02020603050405020304" pitchFamily="18" charset="0"/>
              <a:defRPr sz="3200">
                <a:solidFill>
                  <a:srgbClr val="000000"/>
                </a:solidFill>
                <a:latin typeface="Times New Roman" panose="02020603050405020304" pitchFamily="18" charset="0"/>
                <a:ea typeface="DejaVu Sans" charset="0"/>
                <a:cs typeface="DejaVu Sans" charset="0"/>
              </a:defRPr>
            </a:lvl1pPr>
            <a:lvl2pPr>
              <a:spcBef>
                <a:spcPts val="700"/>
              </a:spcBef>
              <a:buClr>
                <a:srgbClr val="000000"/>
              </a:buClr>
              <a:buSzPct val="100000"/>
              <a:buFont typeface="Times New Roman" panose="02020603050405020304" pitchFamily="18" charset="0"/>
              <a:defRPr sz="2800">
                <a:solidFill>
                  <a:srgbClr val="000000"/>
                </a:solidFill>
                <a:latin typeface="Times New Roman" panose="02020603050405020304" pitchFamily="18" charset="0"/>
                <a:ea typeface="DejaVu Sans" charset="0"/>
                <a:cs typeface="DejaVu Sans" charset="0"/>
              </a:defRPr>
            </a:lvl2pPr>
            <a:lvl3pPr>
              <a:spcBef>
                <a:spcPts val="600"/>
              </a:spcBef>
              <a:buClr>
                <a:srgbClr val="000000"/>
              </a:buClr>
              <a:buSzPct val="100000"/>
              <a:buFont typeface="Times New Roman" panose="02020603050405020304" pitchFamily="18" charset="0"/>
              <a:defRPr sz="2400">
                <a:solidFill>
                  <a:srgbClr val="000000"/>
                </a:solidFill>
                <a:latin typeface="Times New Roman" panose="02020603050405020304" pitchFamily="18" charset="0"/>
                <a:ea typeface="DejaVu Sans" charset="0"/>
                <a:cs typeface="DejaVu Sans" charset="0"/>
              </a:defRPr>
            </a:lvl3pPr>
            <a:lvl4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4pPr>
            <a:lvl5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9pPr>
          </a:lstStyle>
          <a:p>
            <a:pPr algn="just">
              <a:spcBef>
                <a:spcPct val="0"/>
              </a:spcBef>
              <a:buClrTx/>
              <a:buSzTx/>
              <a:buFontTx/>
              <a:buChar char="•"/>
            </a:pPr>
            <a:r>
              <a:rPr lang="en-US" altLang="it-IT" sz="2000" b="0">
                <a:solidFill>
                  <a:schemeClr val="tx1"/>
                </a:solidFill>
                <a:latin typeface="Calibri" panose="020F0502020204030204" pitchFamily="34" charset="0"/>
                <a:ea typeface="MS PGothic" panose="020B0600070205080204" pitchFamily="34" charset="-128"/>
              </a:rPr>
              <a:t> These variations occur over the course of a day, and are related to changes in the Earth's external magnetic field. Shown below is the typical variations in the magnetic data recorded at a single location (Boulder, Colorado) over a time period of two days.</a:t>
            </a:r>
          </a:p>
        </p:txBody>
      </p:sp>
      <p:pic>
        <p:nvPicPr>
          <p:cNvPr id="683012" name="Picture 4" descr="magti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3213" y="3141663"/>
            <a:ext cx="4116387" cy="26050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83013" name="Rectangle 5"/>
          <p:cNvSpPr>
            <a:spLocks noChangeArrowheads="1"/>
          </p:cNvSpPr>
          <p:nvPr/>
        </p:nvSpPr>
        <p:spPr bwMode="auto">
          <a:xfrm>
            <a:off x="254000" y="5907088"/>
            <a:ext cx="8710613"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800"/>
              </a:spcBef>
              <a:buClr>
                <a:srgbClr val="000000"/>
              </a:buClr>
              <a:buSzPct val="100000"/>
              <a:buFont typeface="Times New Roman" panose="02020603050405020304" pitchFamily="18" charset="0"/>
              <a:defRPr sz="3200">
                <a:solidFill>
                  <a:srgbClr val="000000"/>
                </a:solidFill>
                <a:latin typeface="Times New Roman" panose="02020603050405020304" pitchFamily="18" charset="0"/>
                <a:ea typeface="DejaVu Sans" charset="0"/>
                <a:cs typeface="DejaVu Sans" charset="0"/>
              </a:defRPr>
            </a:lvl1pPr>
            <a:lvl2pPr>
              <a:spcBef>
                <a:spcPts val="700"/>
              </a:spcBef>
              <a:buClr>
                <a:srgbClr val="000000"/>
              </a:buClr>
              <a:buSzPct val="100000"/>
              <a:buFont typeface="Times New Roman" panose="02020603050405020304" pitchFamily="18" charset="0"/>
              <a:defRPr sz="2800">
                <a:solidFill>
                  <a:srgbClr val="000000"/>
                </a:solidFill>
                <a:latin typeface="Times New Roman" panose="02020603050405020304" pitchFamily="18" charset="0"/>
                <a:ea typeface="DejaVu Sans" charset="0"/>
                <a:cs typeface="DejaVu Sans" charset="0"/>
              </a:defRPr>
            </a:lvl2pPr>
            <a:lvl3pPr>
              <a:spcBef>
                <a:spcPts val="600"/>
              </a:spcBef>
              <a:buClr>
                <a:srgbClr val="000000"/>
              </a:buClr>
              <a:buSzPct val="100000"/>
              <a:buFont typeface="Times New Roman" panose="02020603050405020304" pitchFamily="18" charset="0"/>
              <a:defRPr sz="2400">
                <a:solidFill>
                  <a:srgbClr val="000000"/>
                </a:solidFill>
                <a:latin typeface="Times New Roman" panose="02020603050405020304" pitchFamily="18" charset="0"/>
                <a:ea typeface="DejaVu Sans" charset="0"/>
                <a:cs typeface="DejaVu Sans" charset="0"/>
              </a:defRPr>
            </a:lvl3pPr>
            <a:lvl4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4pPr>
            <a:lvl5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9pPr>
          </a:lstStyle>
          <a:p>
            <a:pPr algn="just">
              <a:spcBef>
                <a:spcPct val="0"/>
              </a:spcBef>
              <a:buClrTx/>
              <a:buSzTx/>
              <a:buFontTx/>
              <a:buChar char="•"/>
            </a:pPr>
            <a:r>
              <a:rPr lang="en-US" altLang="it-IT" sz="2400" b="0">
                <a:solidFill>
                  <a:schemeClr val="tx1"/>
                </a:solidFill>
                <a:latin typeface="Calibri" panose="020F0502020204030204" pitchFamily="34" charset="0"/>
                <a:ea typeface="MS PGothic" panose="020B0600070205080204" pitchFamily="34" charset="-128"/>
              </a:rPr>
              <a:t> </a:t>
            </a:r>
            <a:r>
              <a:rPr lang="en-US" altLang="it-IT" sz="2000" b="0">
                <a:solidFill>
                  <a:schemeClr val="tx1"/>
                </a:solidFill>
                <a:latin typeface="Calibri" panose="020F0502020204030204" pitchFamily="34" charset="0"/>
                <a:ea typeface="MS PGothic" panose="020B0600070205080204" pitchFamily="34" charset="-128"/>
              </a:rPr>
              <a:t>Can be on the order of 20 to 30 nT per day and should be corrected for when conducting exploration magnetic surveys</a:t>
            </a:r>
            <a:r>
              <a:rPr lang="en-US" altLang="it-IT" sz="2400" b="0">
                <a:solidFill>
                  <a:schemeClr val="tx1"/>
                </a:solidFill>
                <a:latin typeface="Calibri" panose="020F0502020204030204" pitchFamily="34" charset="0"/>
                <a:ea typeface="MS PGothic" panose="020B0600070205080204" pitchFamily="34" charset="-128"/>
              </a:rPr>
              <a:t>.</a:t>
            </a:r>
          </a:p>
        </p:txBody>
      </p:sp>
      <p:sp>
        <p:nvSpPr>
          <p:cNvPr id="683014" name="Rectangle 6"/>
          <p:cNvSpPr>
            <a:spLocks noChangeArrowheads="1"/>
          </p:cNvSpPr>
          <p:nvPr/>
        </p:nvSpPr>
        <p:spPr bwMode="auto">
          <a:xfrm>
            <a:off x="792163" y="1098550"/>
            <a:ext cx="7808912" cy="541338"/>
          </a:xfrm>
          <a:prstGeom prst="rect">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0" bIns="0" anchor="ctr">
            <a:spAutoFit/>
          </a:bodyPr>
          <a:lstStyle>
            <a:lvl1pPr defTabSz="449263">
              <a:spcBef>
                <a:spcPts val="800"/>
              </a:spcBef>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3200">
                <a:solidFill>
                  <a:srgbClr val="000000"/>
                </a:solidFill>
                <a:latin typeface="Times New Roman" panose="02020603050405020304" pitchFamily="18" charset="0"/>
                <a:ea typeface="DejaVu Sans" charset="0"/>
                <a:cs typeface="DejaVu Sans" charset="0"/>
              </a:defRPr>
            </a:lvl1pPr>
            <a:lvl2pPr defTabSz="449263">
              <a:spcBef>
                <a:spcPts val="700"/>
              </a:spcBef>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800">
                <a:solidFill>
                  <a:srgbClr val="000000"/>
                </a:solidFill>
                <a:latin typeface="Times New Roman" panose="02020603050405020304" pitchFamily="18" charset="0"/>
                <a:ea typeface="DejaVu Sans" charset="0"/>
                <a:cs typeface="DejaVu Sans" charset="0"/>
              </a:defRPr>
            </a:lvl2pPr>
            <a:lvl3pPr defTabSz="449263">
              <a:spcBef>
                <a:spcPts val="600"/>
              </a:spcBef>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400">
                <a:solidFill>
                  <a:srgbClr val="000000"/>
                </a:solidFill>
                <a:latin typeface="Times New Roman" panose="02020603050405020304" pitchFamily="18" charset="0"/>
                <a:ea typeface="DejaVu Sans" charset="0"/>
                <a:cs typeface="DejaVu Sans" charset="0"/>
              </a:defRPr>
            </a:lvl3pPr>
            <a:lvl4pPr defTabSz="449263">
              <a:spcBef>
                <a:spcPts val="500"/>
              </a:spcBef>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Times New Roman" panose="02020603050405020304" pitchFamily="18" charset="0"/>
                <a:ea typeface="DejaVu Sans" charset="0"/>
                <a:cs typeface="DejaVu Sans" charset="0"/>
              </a:defRPr>
            </a:lvl4pPr>
            <a:lvl5pPr defTabSz="449263">
              <a:spcBef>
                <a:spcPts val="500"/>
              </a:spcBef>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Times New Roman" panose="02020603050405020304" pitchFamily="18" charset="0"/>
                <a:ea typeface="DejaVu Sans" charset="0"/>
                <a:cs typeface="DejaVu Sans"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Times New Roman" panose="02020603050405020304" pitchFamily="18" charset="0"/>
                <a:ea typeface="DejaVu Sans" charset="0"/>
                <a:cs typeface="DejaVu Sans"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Times New Roman" panose="02020603050405020304" pitchFamily="18" charset="0"/>
                <a:ea typeface="DejaVu Sans" charset="0"/>
                <a:cs typeface="DejaVu Sans"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Times New Roman" panose="02020603050405020304" pitchFamily="18" charset="0"/>
                <a:ea typeface="DejaVu Sans" charset="0"/>
                <a:cs typeface="DejaVu Sans"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Times New Roman" panose="02020603050405020304" pitchFamily="18" charset="0"/>
                <a:ea typeface="DejaVu Sans" charset="0"/>
                <a:cs typeface="DejaVu Sans" charset="0"/>
              </a:defRPr>
            </a:lvl9pPr>
          </a:lstStyle>
          <a:p>
            <a:pPr algn="ctr" eaLnBrk="1" hangingPunct="1">
              <a:lnSpc>
                <a:spcPct val="117000"/>
              </a:lnSpc>
              <a:spcBef>
                <a:spcPct val="0"/>
              </a:spcBef>
              <a:buClrTx/>
              <a:buSzTx/>
              <a:buFontTx/>
              <a:buNone/>
            </a:pPr>
            <a:r>
              <a:rPr lang="en-GB" altLang="it-IT" b="0">
                <a:solidFill>
                  <a:schemeClr val="tx2"/>
                </a:solidFill>
                <a:latin typeface="Calibri" panose="020F0502020204030204" pitchFamily="34" charset="0"/>
              </a:rPr>
              <a:t>Temporal variations: diurnal variations</a:t>
            </a:r>
          </a:p>
        </p:txBody>
      </p:sp>
    </p:spTree>
    <p:extLst>
      <p:ext uri="{BB962C8B-B14F-4D97-AF65-F5344CB8AC3E}">
        <p14:creationId xmlns:p14="http://schemas.microsoft.com/office/powerpoint/2010/main" val="26581066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83014"/>
                                        </p:tgtEl>
                                        <p:attrNameLst>
                                          <p:attrName>style.visibility</p:attrName>
                                        </p:attrNameLst>
                                      </p:cBhvr>
                                      <p:to>
                                        <p:strVal val="visible"/>
                                      </p:to>
                                    </p:set>
                                    <p:animEffect transition="in" filter="dissolve">
                                      <p:cBhvr>
                                        <p:cTn id="7" dur="500"/>
                                        <p:tgtEl>
                                          <p:spTgt spid="68301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83011"/>
                                        </p:tgtEl>
                                        <p:attrNameLst>
                                          <p:attrName>style.visibility</p:attrName>
                                        </p:attrNameLst>
                                      </p:cBhvr>
                                      <p:to>
                                        <p:strVal val="visible"/>
                                      </p:to>
                                    </p:set>
                                    <p:animEffect transition="in" filter="dissolve">
                                      <p:cBhvr>
                                        <p:cTn id="12" dur="500"/>
                                        <p:tgtEl>
                                          <p:spTgt spid="68301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683012"/>
                                        </p:tgtEl>
                                        <p:attrNameLst>
                                          <p:attrName>style.visibility</p:attrName>
                                        </p:attrNameLst>
                                      </p:cBhvr>
                                      <p:to>
                                        <p:strVal val="visible"/>
                                      </p:to>
                                    </p:set>
                                    <p:animEffect transition="in" filter="dissolve">
                                      <p:cBhvr>
                                        <p:cTn id="17" dur="500"/>
                                        <p:tgtEl>
                                          <p:spTgt spid="68301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683013"/>
                                        </p:tgtEl>
                                        <p:attrNameLst>
                                          <p:attrName>style.visibility</p:attrName>
                                        </p:attrNameLst>
                                      </p:cBhvr>
                                      <p:to>
                                        <p:strVal val="visible"/>
                                      </p:to>
                                    </p:set>
                                    <p:animEffect transition="in" filter="dissolve">
                                      <p:cBhvr>
                                        <p:cTn id="22" dur="500"/>
                                        <p:tgtEl>
                                          <p:spTgt spid="6830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3011" grpId="0"/>
      <p:bldP spid="683013" grpId="0"/>
      <p:bldP spid="683014"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5059" name="Rectangle 3"/>
          <p:cNvSpPr>
            <a:spLocks noChangeArrowheads="1"/>
          </p:cNvSpPr>
          <p:nvPr/>
        </p:nvSpPr>
        <p:spPr bwMode="auto">
          <a:xfrm>
            <a:off x="229394" y="1799431"/>
            <a:ext cx="8805862"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800"/>
              </a:spcBef>
              <a:buClr>
                <a:srgbClr val="000000"/>
              </a:buClr>
              <a:buSzPct val="100000"/>
              <a:buFont typeface="Times New Roman" panose="02020603050405020304" pitchFamily="18" charset="0"/>
              <a:defRPr sz="3200">
                <a:solidFill>
                  <a:srgbClr val="000000"/>
                </a:solidFill>
                <a:latin typeface="Times New Roman" panose="02020603050405020304" pitchFamily="18" charset="0"/>
                <a:ea typeface="DejaVu Sans" charset="0"/>
                <a:cs typeface="DejaVu Sans" charset="0"/>
              </a:defRPr>
            </a:lvl1pPr>
            <a:lvl2pPr>
              <a:spcBef>
                <a:spcPts val="700"/>
              </a:spcBef>
              <a:buClr>
                <a:srgbClr val="000000"/>
              </a:buClr>
              <a:buSzPct val="100000"/>
              <a:buFont typeface="Times New Roman" panose="02020603050405020304" pitchFamily="18" charset="0"/>
              <a:defRPr sz="2800">
                <a:solidFill>
                  <a:srgbClr val="000000"/>
                </a:solidFill>
                <a:latin typeface="Times New Roman" panose="02020603050405020304" pitchFamily="18" charset="0"/>
                <a:ea typeface="DejaVu Sans" charset="0"/>
                <a:cs typeface="DejaVu Sans" charset="0"/>
              </a:defRPr>
            </a:lvl2pPr>
            <a:lvl3pPr>
              <a:spcBef>
                <a:spcPts val="600"/>
              </a:spcBef>
              <a:buClr>
                <a:srgbClr val="000000"/>
              </a:buClr>
              <a:buSzPct val="100000"/>
              <a:buFont typeface="Times New Roman" panose="02020603050405020304" pitchFamily="18" charset="0"/>
              <a:defRPr sz="2400">
                <a:solidFill>
                  <a:srgbClr val="000000"/>
                </a:solidFill>
                <a:latin typeface="Times New Roman" panose="02020603050405020304" pitchFamily="18" charset="0"/>
                <a:ea typeface="DejaVu Sans" charset="0"/>
                <a:cs typeface="DejaVu Sans" charset="0"/>
              </a:defRPr>
            </a:lvl3pPr>
            <a:lvl4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4pPr>
            <a:lvl5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9pPr>
          </a:lstStyle>
          <a:p>
            <a:pPr algn="just">
              <a:spcBef>
                <a:spcPct val="0"/>
              </a:spcBef>
              <a:buClrTx/>
              <a:buSzTx/>
              <a:buFontTx/>
              <a:buChar char="•"/>
            </a:pPr>
            <a:r>
              <a:rPr lang="en-US" altLang="it-IT" sz="2000" b="0" dirty="0">
                <a:solidFill>
                  <a:schemeClr val="tx1"/>
                </a:solidFill>
                <a:latin typeface="Calibri" panose="020F0502020204030204" pitchFamily="34" charset="0"/>
                <a:ea typeface="MS PGothic" panose="020B0600070205080204" pitchFamily="34" charset="-128"/>
              </a:rPr>
              <a:t> Occasionally, magnetic activity in the ionosphere will abruptly increase. These storms correlates with enhanced sunspot activity. The magnetic field observed during such times is highly irregular and unpredictable.</a:t>
            </a:r>
          </a:p>
        </p:txBody>
      </p:sp>
      <p:sp>
        <p:nvSpPr>
          <p:cNvPr id="685060" name="Rectangle 4"/>
          <p:cNvSpPr>
            <a:spLocks noChangeArrowheads="1"/>
          </p:cNvSpPr>
          <p:nvPr/>
        </p:nvSpPr>
        <p:spPr bwMode="auto">
          <a:xfrm>
            <a:off x="349250" y="5605463"/>
            <a:ext cx="8640763"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800"/>
              </a:spcBef>
              <a:buClr>
                <a:srgbClr val="000000"/>
              </a:buClr>
              <a:buSzPct val="100000"/>
              <a:buFont typeface="Times New Roman" panose="02020603050405020304" pitchFamily="18" charset="0"/>
              <a:defRPr sz="3200">
                <a:solidFill>
                  <a:srgbClr val="000000"/>
                </a:solidFill>
                <a:latin typeface="Times New Roman" panose="02020603050405020304" pitchFamily="18" charset="0"/>
                <a:ea typeface="DejaVu Sans" charset="0"/>
                <a:cs typeface="DejaVu Sans" charset="0"/>
              </a:defRPr>
            </a:lvl1pPr>
            <a:lvl2pPr>
              <a:spcBef>
                <a:spcPts val="700"/>
              </a:spcBef>
              <a:buClr>
                <a:srgbClr val="000000"/>
              </a:buClr>
              <a:buSzPct val="100000"/>
              <a:buFont typeface="Times New Roman" panose="02020603050405020304" pitchFamily="18" charset="0"/>
              <a:defRPr sz="2800">
                <a:solidFill>
                  <a:srgbClr val="000000"/>
                </a:solidFill>
                <a:latin typeface="Times New Roman" panose="02020603050405020304" pitchFamily="18" charset="0"/>
                <a:ea typeface="DejaVu Sans" charset="0"/>
                <a:cs typeface="DejaVu Sans" charset="0"/>
              </a:defRPr>
            </a:lvl2pPr>
            <a:lvl3pPr>
              <a:spcBef>
                <a:spcPts val="600"/>
              </a:spcBef>
              <a:buClr>
                <a:srgbClr val="000000"/>
              </a:buClr>
              <a:buSzPct val="100000"/>
              <a:buFont typeface="Times New Roman" panose="02020603050405020304" pitchFamily="18" charset="0"/>
              <a:defRPr sz="2400">
                <a:solidFill>
                  <a:srgbClr val="000000"/>
                </a:solidFill>
                <a:latin typeface="Times New Roman" panose="02020603050405020304" pitchFamily="18" charset="0"/>
                <a:ea typeface="DejaVu Sans" charset="0"/>
                <a:cs typeface="DejaVu Sans" charset="0"/>
              </a:defRPr>
            </a:lvl3pPr>
            <a:lvl4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4pPr>
            <a:lvl5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9pPr>
          </a:lstStyle>
          <a:p>
            <a:pPr algn="just">
              <a:spcBef>
                <a:spcPct val="0"/>
              </a:spcBef>
              <a:buClrTx/>
              <a:buSzTx/>
              <a:buFontTx/>
              <a:buChar char="•"/>
            </a:pPr>
            <a:r>
              <a:rPr lang="en-US" altLang="it-IT" sz="2000" b="0">
                <a:solidFill>
                  <a:schemeClr val="tx1"/>
                </a:solidFill>
                <a:latin typeface="Calibri" panose="020F0502020204030204" pitchFamily="34" charset="0"/>
                <a:ea typeface="MS PGothic" panose="020B0600070205080204" pitchFamily="34" charset="-128"/>
              </a:rPr>
              <a:t> In this example, the magnetic field has varied by almost 100 NT in a time period shorter than 10 minutes!!  Exploration magnetic surveys should not be conducted during magnetic storms.</a:t>
            </a:r>
          </a:p>
        </p:txBody>
      </p:sp>
      <p:pic>
        <p:nvPicPr>
          <p:cNvPr id="685061" name="Picture 5" descr="stor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7138" y="2924175"/>
            <a:ext cx="4270375" cy="2728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5062" name="Rectangle 6"/>
          <p:cNvSpPr>
            <a:spLocks noChangeArrowheads="1"/>
          </p:cNvSpPr>
          <p:nvPr/>
        </p:nvSpPr>
        <p:spPr bwMode="auto">
          <a:xfrm>
            <a:off x="611188" y="1139825"/>
            <a:ext cx="7808912" cy="541338"/>
          </a:xfrm>
          <a:prstGeom prst="rect">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0" bIns="0" anchor="ctr">
            <a:spAutoFit/>
          </a:bodyPr>
          <a:lstStyle>
            <a:lvl1pPr defTabSz="449263">
              <a:spcBef>
                <a:spcPts val="800"/>
              </a:spcBef>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3200">
                <a:solidFill>
                  <a:srgbClr val="000000"/>
                </a:solidFill>
                <a:latin typeface="Times New Roman" panose="02020603050405020304" pitchFamily="18" charset="0"/>
                <a:ea typeface="DejaVu Sans" charset="0"/>
                <a:cs typeface="DejaVu Sans" charset="0"/>
              </a:defRPr>
            </a:lvl1pPr>
            <a:lvl2pPr defTabSz="449263">
              <a:spcBef>
                <a:spcPts val="700"/>
              </a:spcBef>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800">
                <a:solidFill>
                  <a:srgbClr val="000000"/>
                </a:solidFill>
                <a:latin typeface="Times New Roman" panose="02020603050405020304" pitchFamily="18" charset="0"/>
                <a:ea typeface="DejaVu Sans" charset="0"/>
                <a:cs typeface="DejaVu Sans" charset="0"/>
              </a:defRPr>
            </a:lvl2pPr>
            <a:lvl3pPr defTabSz="449263">
              <a:spcBef>
                <a:spcPts val="600"/>
              </a:spcBef>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400">
                <a:solidFill>
                  <a:srgbClr val="000000"/>
                </a:solidFill>
                <a:latin typeface="Times New Roman" panose="02020603050405020304" pitchFamily="18" charset="0"/>
                <a:ea typeface="DejaVu Sans" charset="0"/>
                <a:cs typeface="DejaVu Sans" charset="0"/>
              </a:defRPr>
            </a:lvl3pPr>
            <a:lvl4pPr defTabSz="449263">
              <a:spcBef>
                <a:spcPts val="500"/>
              </a:spcBef>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Times New Roman" panose="02020603050405020304" pitchFamily="18" charset="0"/>
                <a:ea typeface="DejaVu Sans" charset="0"/>
                <a:cs typeface="DejaVu Sans" charset="0"/>
              </a:defRPr>
            </a:lvl4pPr>
            <a:lvl5pPr defTabSz="449263">
              <a:spcBef>
                <a:spcPts val="500"/>
              </a:spcBef>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Times New Roman" panose="02020603050405020304" pitchFamily="18" charset="0"/>
                <a:ea typeface="DejaVu Sans" charset="0"/>
                <a:cs typeface="DejaVu Sans"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Times New Roman" panose="02020603050405020304" pitchFamily="18" charset="0"/>
                <a:ea typeface="DejaVu Sans" charset="0"/>
                <a:cs typeface="DejaVu Sans"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Times New Roman" panose="02020603050405020304" pitchFamily="18" charset="0"/>
                <a:ea typeface="DejaVu Sans" charset="0"/>
                <a:cs typeface="DejaVu Sans"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Times New Roman" panose="02020603050405020304" pitchFamily="18" charset="0"/>
                <a:ea typeface="DejaVu Sans" charset="0"/>
                <a:cs typeface="DejaVu Sans"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Times New Roman" panose="02020603050405020304" pitchFamily="18" charset="0"/>
                <a:ea typeface="DejaVu Sans" charset="0"/>
                <a:cs typeface="DejaVu Sans" charset="0"/>
              </a:defRPr>
            </a:lvl9pPr>
          </a:lstStyle>
          <a:p>
            <a:pPr algn="ctr" eaLnBrk="1" hangingPunct="1">
              <a:lnSpc>
                <a:spcPct val="117000"/>
              </a:lnSpc>
              <a:spcBef>
                <a:spcPct val="0"/>
              </a:spcBef>
              <a:buClrTx/>
              <a:buSzTx/>
              <a:buFontTx/>
              <a:buNone/>
            </a:pPr>
            <a:r>
              <a:rPr lang="en-GB" altLang="it-IT" b="0">
                <a:solidFill>
                  <a:schemeClr val="tx2"/>
                </a:solidFill>
                <a:latin typeface="Calibri" panose="020F0502020204030204" pitchFamily="34" charset="0"/>
              </a:rPr>
              <a:t>Temporal variations: magnetic storm</a:t>
            </a:r>
          </a:p>
        </p:txBody>
      </p:sp>
    </p:spTree>
    <p:extLst>
      <p:ext uri="{BB962C8B-B14F-4D97-AF65-F5344CB8AC3E}">
        <p14:creationId xmlns:p14="http://schemas.microsoft.com/office/powerpoint/2010/main" val="13114635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85062"/>
                                        </p:tgtEl>
                                        <p:attrNameLst>
                                          <p:attrName>style.visibility</p:attrName>
                                        </p:attrNameLst>
                                      </p:cBhvr>
                                      <p:to>
                                        <p:strVal val="visible"/>
                                      </p:to>
                                    </p:set>
                                    <p:animEffect transition="in" filter="dissolve">
                                      <p:cBhvr>
                                        <p:cTn id="7" dur="500"/>
                                        <p:tgtEl>
                                          <p:spTgt spid="68506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85059"/>
                                        </p:tgtEl>
                                        <p:attrNameLst>
                                          <p:attrName>style.visibility</p:attrName>
                                        </p:attrNameLst>
                                      </p:cBhvr>
                                      <p:to>
                                        <p:strVal val="visible"/>
                                      </p:to>
                                    </p:set>
                                    <p:animEffect transition="in" filter="dissolve">
                                      <p:cBhvr>
                                        <p:cTn id="12" dur="500"/>
                                        <p:tgtEl>
                                          <p:spTgt spid="68505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685061"/>
                                        </p:tgtEl>
                                        <p:attrNameLst>
                                          <p:attrName>style.visibility</p:attrName>
                                        </p:attrNameLst>
                                      </p:cBhvr>
                                      <p:to>
                                        <p:strVal val="visible"/>
                                      </p:to>
                                    </p:set>
                                    <p:animEffect transition="in" filter="dissolve">
                                      <p:cBhvr>
                                        <p:cTn id="17" dur="500"/>
                                        <p:tgtEl>
                                          <p:spTgt spid="68506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685060"/>
                                        </p:tgtEl>
                                        <p:attrNameLst>
                                          <p:attrName>style.visibility</p:attrName>
                                        </p:attrNameLst>
                                      </p:cBhvr>
                                      <p:to>
                                        <p:strVal val="visible"/>
                                      </p:to>
                                    </p:set>
                                    <p:animEffect transition="in" filter="dissolve">
                                      <p:cBhvr>
                                        <p:cTn id="22" dur="500"/>
                                        <p:tgtEl>
                                          <p:spTgt spid="6850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5059" grpId="0"/>
      <p:bldP spid="685060" grpId="0"/>
      <p:bldP spid="685062"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Number Placeholder 9"/>
          <p:cNvSpPr>
            <a:spLocks noGrp="1"/>
          </p:cNvSpPr>
          <p:nvPr>
            <p:ph type="sldNum" sz="quarter" idx="10"/>
          </p:nvPr>
        </p:nvSpPr>
        <p:spPr>
          <a:xfrm>
            <a:off x="6553200" y="6248400"/>
            <a:ext cx="1905000" cy="4572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defRPr/>
            </a:pPr>
            <a:fld id="{93859531-877D-44C1-8C29-EF602C48627A}" type="slidenum">
              <a:rPr lang="it-IT" altLang="it-IT" sz="1400" smtClean="0"/>
              <a:pPr eaLnBrk="1" hangingPunct="1">
                <a:defRPr/>
              </a:pPr>
              <a:t>57</a:t>
            </a:fld>
            <a:endParaRPr lang="it-IT" altLang="it-IT" sz="1400" smtClean="0"/>
          </a:p>
        </p:txBody>
      </p:sp>
      <p:pic>
        <p:nvPicPr>
          <p:cNvPr id="10957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6213" y="1412875"/>
            <a:ext cx="6438900" cy="525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2677194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Number Placeholder 9"/>
          <p:cNvSpPr>
            <a:spLocks noGrp="1"/>
          </p:cNvSpPr>
          <p:nvPr>
            <p:ph type="sldNum" sz="quarter" idx="10"/>
          </p:nvPr>
        </p:nvSpPr>
        <p:spPr>
          <a:xfrm>
            <a:off x="6553200" y="6248400"/>
            <a:ext cx="1905000" cy="4572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defRPr/>
            </a:pPr>
            <a:fld id="{E5084695-7BFA-4505-B01E-643868FDAB7F}" type="slidenum">
              <a:rPr lang="it-IT" altLang="it-IT" sz="1400" smtClean="0"/>
              <a:pPr eaLnBrk="1" hangingPunct="1">
                <a:defRPr/>
              </a:pPr>
              <a:t>58</a:t>
            </a:fld>
            <a:endParaRPr lang="it-IT" altLang="it-IT" sz="1400" smtClean="0"/>
          </a:p>
        </p:txBody>
      </p:sp>
      <p:pic>
        <p:nvPicPr>
          <p:cNvPr id="1116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113" y="1557338"/>
            <a:ext cx="8826500" cy="458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198286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Number Placeholder 9"/>
          <p:cNvSpPr>
            <a:spLocks noGrp="1"/>
          </p:cNvSpPr>
          <p:nvPr>
            <p:ph type="sldNum" sz="quarter" idx="10"/>
          </p:nvPr>
        </p:nvSpPr>
        <p:spPr>
          <a:xfrm>
            <a:off x="6553200" y="6248400"/>
            <a:ext cx="1905000" cy="4572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defRPr/>
            </a:pPr>
            <a:fld id="{02B9670A-FAA7-4B6D-B530-C46902580240}" type="slidenum">
              <a:rPr lang="it-IT" altLang="it-IT" sz="1400" smtClean="0"/>
              <a:pPr eaLnBrk="1" hangingPunct="1">
                <a:defRPr/>
              </a:pPr>
              <a:t>59</a:t>
            </a:fld>
            <a:endParaRPr lang="it-IT" altLang="it-IT" sz="1400" smtClean="0"/>
          </a:p>
        </p:txBody>
      </p:sp>
      <p:pic>
        <p:nvPicPr>
          <p:cNvPr id="11366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913" y="1341438"/>
            <a:ext cx="6769100" cy="530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90599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Number Placeholder 9"/>
          <p:cNvSpPr>
            <a:spLocks noGrp="1"/>
          </p:cNvSpPr>
          <p:nvPr>
            <p:ph type="sldNum" sz="quarter" idx="10"/>
          </p:nvPr>
        </p:nvSpPr>
        <p:spPr>
          <a:xfrm>
            <a:off x="6553200" y="6248400"/>
            <a:ext cx="1905000" cy="4572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defRPr/>
            </a:pPr>
            <a:fld id="{21BEECC3-D452-4FF5-8DAD-52B29586851A}" type="slidenum">
              <a:rPr lang="it-IT" altLang="it-IT" sz="1400" smtClean="0"/>
              <a:pPr eaLnBrk="1" hangingPunct="1">
                <a:defRPr/>
              </a:pPr>
              <a:t>6</a:t>
            </a:fld>
            <a:endParaRPr lang="it-IT" altLang="it-IT" sz="1400" smtClean="0"/>
          </a:p>
        </p:txBody>
      </p:sp>
      <p:sp>
        <p:nvSpPr>
          <p:cNvPr id="10243" name="TextBox 11"/>
          <p:cNvSpPr txBox="1">
            <a:spLocks noChangeArrowheads="1"/>
          </p:cNvSpPr>
          <p:nvPr/>
        </p:nvSpPr>
        <p:spPr bwMode="auto">
          <a:xfrm>
            <a:off x="3744913" y="1114425"/>
            <a:ext cx="10429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800"/>
              </a:spcBef>
              <a:buClr>
                <a:srgbClr val="000000"/>
              </a:buClr>
              <a:buSzPct val="100000"/>
              <a:buFont typeface="Times New Roman" panose="02020603050405020304" pitchFamily="18" charset="0"/>
              <a:defRPr sz="3200">
                <a:solidFill>
                  <a:srgbClr val="000000"/>
                </a:solidFill>
                <a:latin typeface="Times New Roman" panose="02020603050405020304" pitchFamily="18" charset="0"/>
                <a:ea typeface="DejaVu Sans" charset="0"/>
                <a:cs typeface="DejaVu Sans" charset="0"/>
              </a:defRPr>
            </a:lvl1pPr>
            <a:lvl2pPr>
              <a:spcBef>
                <a:spcPts val="700"/>
              </a:spcBef>
              <a:buClr>
                <a:srgbClr val="000000"/>
              </a:buClr>
              <a:buSzPct val="100000"/>
              <a:buFont typeface="Times New Roman" panose="02020603050405020304" pitchFamily="18" charset="0"/>
              <a:defRPr sz="2800">
                <a:solidFill>
                  <a:srgbClr val="000000"/>
                </a:solidFill>
                <a:latin typeface="Times New Roman" panose="02020603050405020304" pitchFamily="18" charset="0"/>
                <a:ea typeface="DejaVu Sans" charset="0"/>
                <a:cs typeface="DejaVu Sans" charset="0"/>
              </a:defRPr>
            </a:lvl2pPr>
            <a:lvl3pPr>
              <a:spcBef>
                <a:spcPts val="600"/>
              </a:spcBef>
              <a:buClr>
                <a:srgbClr val="000000"/>
              </a:buClr>
              <a:buSzPct val="100000"/>
              <a:buFont typeface="Times New Roman" panose="02020603050405020304" pitchFamily="18" charset="0"/>
              <a:defRPr sz="2400">
                <a:solidFill>
                  <a:srgbClr val="000000"/>
                </a:solidFill>
                <a:latin typeface="Times New Roman" panose="02020603050405020304" pitchFamily="18" charset="0"/>
                <a:ea typeface="DejaVu Sans" charset="0"/>
                <a:cs typeface="DejaVu Sans" charset="0"/>
              </a:defRPr>
            </a:lvl3pPr>
            <a:lvl4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4pPr>
            <a:lvl5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9pPr>
          </a:lstStyle>
          <a:p>
            <a:pPr eaLnBrk="1" hangingPunct="1">
              <a:spcBef>
                <a:spcPct val="0"/>
              </a:spcBef>
              <a:buClrTx/>
              <a:buSzTx/>
              <a:buFontTx/>
              <a:buNone/>
            </a:pPr>
            <a:r>
              <a:rPr lang="it-IT" altLang="it-IT" sz="2400">
                <a:solidFill>
                  <a:srgbClr val="FF0000"/>
                </a:solidFill>
                <a:latin typeface="Arial" panose="020B0604020202020204" pitchFamily="34" charset="0"/>
                <a:cs typeface="Arial" panose="020B0604020202020204" pitchFamily="34" charset="0"/>
              </a:rPr>
              <a:t>TEORIA</a:t>
            </a:r>
          </a:p>
        </p:txBody>
      </p:sp>
      <p:sp>
        <p:nvSpPr>
          <p:cNvPr id="2" name="TextBox 1"/>
          <p:cNvSpPr txBox="1">
            <a:spLocks noRot="1" noChangeAspect="1" noMove="1" noResize="1" noEditPoints="1" noAdjustHandles="1" noChangeArrowheads="1" noChangeShapeType="1" noTextEdit="1"/>
          </p:cNvSpPr>
          <p:nvPr/>
        </p:nvSpPr>
        <p:spPr>
          <a:xfrm>
            <a:off x="251520" y="1657295"/>
            <a:ext cx="8532688" cy="4978479"/>
          </a:xfrm>
          <a:prstGeom prst="rect">
            <a:avLst/>
          </a:prstGeom>
          <a:blipFill rotWithShape="0">
            <a:blip r:embed="rId3"/>
            <a:stretch>
              <a:fillRect l="-1071" t="-857" r="-1143" b="-1469"/>
            </a:stretch>
          </a:blipFill>
        </p:spPr>
        <p:txBody>
          <a:bodyPr/>
          <a:lstStyle/>
          <a:p>
            <a:pPr>
              <a:defRPr/>
            </a:pPr>
            <a:r>
              <a:rPr lang="it-IT">
                <a:noFill/>
              </a:rPr>
              <a:t> </a:t>
            </a:r>
          </a:p>
        </p:txBody>
      </p:sp>
    </p:spTree>
    <p:extLst>
      <p:ext uri="{BB962C8B-B14F-4D97-AF65-F5344CB8AC3E}">
        <p14:creationId xmlns:p14="http://schemas.microsoft.com/office/powerpoint/2010/main" val="340056209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Number Placeholder 9"/>
          <p:cNvSpPr>
            <a:spLocks noGrp="1"/>
          </p:cNvSpPr>
          <p:nvPr>
            <p:ph type="sldNum" sz="quarter" idx="10"/>
          </p:nvPr>
        </p:nvSpPr>
        <p:spPr>
          <a:xfrm>
            <a:off x="6553200" y="6248400"/>
            <a:ext cx="1905000" cy="4572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defRPr/>
            </a:pPr>
            <a:fld id="{59EA64C2-07B4-4369-A3C0-F5DE6680D918}" type="slidenum">
              <a:rPr lang="it-IT" altLang="it-IT" sz="1400" smtClean="0"/>
              <a:pPr eaLnBrk="1" hangingPunct="1">
                <a:defRPr/>
              </a:pPr>
              <a:t>60</a:t>
            </a:fld>
            <a:endParaRPr lang="it-IT" altLang="it-IT" sz="1400" smtClean="0"/>
          </a:p>
        </p:txBody>
      </p:sp>
      <p:pic>
        <p:nvPicPr>
          <p:cNvPr id="11571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74850"/>
            <a:ext cx="9144000" cy="390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8039572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0200" y="2492375"/>
            <a:ext cx="4579938" cy="303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3" name="Text Box 5"/>
          <p:cNvSpPr txBox="1">
            <a:spLocks noChangeArrowheads="1"/>
          </p:cNvSpPr>
          <p:nvPr/>
        </p:nvSpPr>
        <p:spPr bwMode="auto">
          <a:xfrm>
            <a:off x="396875" y="2492375"/>
            <a:ext cx="3525838" cy="366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945" tIns="41473" rIns="82945" bIns="41473">
            <a:spAutoFit/>
          </a:bodyPr>
          <a:lstStyle>
            <a:lvl1pPr defTabSz="828675">
              <a:spcBef>
                <a:spcPts val="800"/>
              </a:spcBef>
              <a:buClr>
                <a:srgbClr val="000000"/>
              </a:buClr>
              <a:buSzPct val="100000"/>
              <a:buFont typeface="Times New Roman" panose="02020603050405020304" pitchFamily="18" charset="0"/>
              <a:defRPr sz="3200">
                <a:solidFill>
                  <a:srgbClr val="000000"/>
                </a:solidFill>
                <a:latin typeface="Times New Roman" panose="02020603050405020304" pitchFamily="18" charset="0"/>
                <a:ea typeface="DejaVu Sans" charset="0"/>
                <a:cs typeface="DejaVu Sans" charset="0"/>
              </a:defRPr>
            </a:lvl1pPr>
            <a:lvl2pPr defTabSz="828675">
              <a:spcBef>
                <a:spcPts val="700"/>
              </a:spcBef>
              <a:buClr>
                <a:srgbClr val="000000"/>
              </a:buClr>
              <a:buSzPct val="100000"/>
              <a:buFont typeface="Times New Roman" panose="02020603050405020304" pitchFamily="18" charset="0"/>
              <a:defRPr sz="2800">
                <a:solidFill>
                  <a:srgbClr val="000000"/>
                </a:solidFill>
                <a:latin typeface="Times New Roman" panose="02020603050405020304" pitchFamily="18" charset="0"/>
                <a:ea typeface="DejaVu Sans" charset="0"/>
                <a:cs typeface="DejaVu Sans" charset="0"/>
              </a:defRPr>
            </a:lvl2pPr>
            <a:lvl3pPr defTabSz="828675">
              <a:spcBef>
                <a:spcPts val="600"/>
              </a:spcBef>
              <a:buClr>
                <a:srgbClr val="000000"/>
              </a:buClr>
              <a:buSzPct val="100000"/>
              <a:buFont typeface="Times New Roman" panose="02020603050405020304" pitchFamily="18" charset="0"/>
              <a:defRPr sz="2400">
                <a:solidFill>
                  <a:srgbClr val="000000"/>
                </a:solidFill>
                <a:latin typeface="Times New Roman" panose="02020603050405020304" pitchFamily="18" charset="0"/>
                <a:ea typeface="DejaVu Sans" charset="0"/>
                <a:cs typeface="DejaVu Sans" charset="0"/>
              </a:defRPr>
            </a:lvl3pPr>
            <a:lvl4pPr defTabSz="828675">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4pPr>
            <a:lvl5pPr defTabSz="828675">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5pPr>
            <a:lvl6pPr marL="2514600" indent="-228600" defTabSz="828675"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6pPr>
            <a:lvl7pPr marL="2971800" indent="-228600" defTabSz="828675"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7pPr>
            <a:lvl8pPr marL="3429000" indent="-228600" defTabSz="828675"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8pPr>
            <a:lvl9pPr marL="3886200" indent="-228600" defTabSz="828675"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9pPr>
          </a:lstStyle>
          <a:p>
            <a:pPr algn="just">
              <a:spcBef>
                <a:spcPct val="50000"/>
              </a:spcBef>
              <a:buClrTx/>
              <a:buSzTx/>
              <a:buFontTx/>
              <a:buChar char="•"/>
            </a:pPr>
            <a:r>
              <a:rPr lang="en-US" altLang="it-IT" sz="2000" b="0">
                <a:solidFill>
                  <a:srgbClr val="FF0000"/>
                </a:solidFill>
                <a:latin typeface="Calibri" panose="020F0502020204030204" pitchFamily="34" charset="0"/>
                <a:cs typeface="Lucida Sans Unicode" panose="020B0602030504020204" pitchFamily="34" charset="0"/>
              </a:rPr>
              <a:t> Solar wind</a:t>
            </a:r>
            <a:r>
              <a:rPr lang="en-US" altLang="it-IT" sz="2000" b="0">
                <a:solidFill>
                  <a:schemeClr val="tx1"/>
                </a:solidFill>
                <a:latin typeface="Calibri" panose="020F0502020204030204" pitchFamily="34" charset="0"/>
                <a:cs typeface="Lucida Sans Unicode" panose="020B0602030504020204" pitchFamily="34" charset="0"/>
              </a:rPr>
              <a:t> = charged particles ejected from the Sun</a:t>
            </a:r>
          </a:p>
          <a:p>
            <a:pPr algn="just">
              <a:spcBef>
                <a:spcPct val="50000"/>
              </a:spcBef>
              <a:buClrTx/>
              <a:buSzTx/>
              <a:buFontTx/>
              <a:buChar char="•"/>
            </a:pPr>
            <a:r>
              <a:rPr lang="en-US" altLang="it-IT" sz="2000" b="0">
                <a:solidFill>
                  <a:srgbClr val="FF0000"/>
                </a:solidFill>
                <a:latin typeface="Calibri" panose="020F0502020204030204" pitchFamily="34" charset="0"/>
                <a:cs typeface="Lucida Sans Unicode" panose="020B0602030504020204" pitchFamily="34" charset="0"/>
              </a:rPr>
              <a:t> Magnetosphere</a:t>
            </a:r>
            <a:r>
              <a:rPr lang="en-US" altLang="it-IT" sz="2000" b="0">
                <a:solidFill>
                  <a:schemeClr val="tx1"/>
                </a:solidFill>
                <a:latin typeface="Calibri" panose="020F0502020204030204" pitchFamily="34" charset="0"/>
                <a:cs typeface="Lucida Sans Unicode" panose="020B0602030504020204" pitchFamily="34" charset="0"/>
              </a:rPr>
              <a:t> = a </a:t>
            </a:r>
            <a:r>
              <a:rPr lang="en-US" altLang="it-IT" sz="2000" b="0">
                <a:latin typeface="Calibri" panose="020F0502020204030204" pitchFamily="34" charset="0"/>
                <a:cs typeface="Lucida Sans Unicode" panose="020B0602030504020204" pitchFamily="34" charset="0"/>
              </a:rPr>
              <a:t>zone of charged particles trapped by Earth’s magnetic field</a:t>
            </a:r>
          </a:p>
          <a:p>
            <a:pPr algn="just">
              <a:spcBef>
                <a:spcPct val="50000"/>
              </a:spcBef>
              <a:buClrTx/>
              <a:buSzTx/>
              <a:buFontTx/>
              <a:buChar char="•"/>
            </a:pPr>
            <a:r>
              <a:rPr lang="en-US" altLang="it-IT" sz="2000" b="0">
                <a:solidFill>
                  <a:srgbClr val="FF0000"/>
                </a:solidFill>
                <a:latin typeface="Calibri" panose="020F0502020204030204" pitchFamily="34" charset="0"/>
                <a:cs typeface="Lucida Sans Unicode" panose="020B0602030504020204" pitchFamily="34" charset="0"/>
              </a:rPr>
              <a:t> Magnetotail</a:t>
            </a:r>
            <a:r>
              <a:rPr lang="en-US" altLang="it-IT" sz="2000" b="0">
                <a:latin typeface="Calibri" panose="020F0502020204030204" pitchFamily="34" charset="0"/>
                <a:cs typeface="Lucida Sans Unicode" panose="020B0602030504020204" pitchFamily="34" charset="0"/>
              </a:rPr>
              <a:t> = portion of a magnetosphere that is pushed away from the sun by the solar wind</a:t>
            </a:r>
          </a:p>
          <a:p>
            <a:pPr>
              <a:spcBef>
                <a:spcPct val="50000"/>
              </a:spcBef>
              <a:buClrTx/>
              <a:buSzTx/>
              <a:buFontTx/>
              <a:buNone/>
            </a:pPr>
            <a:endParaRPr lang="en-US" altLang="it-IT" sz="2200" b="0">
              <a:latin typeface="Calibri" panose="020F0502020204030204" pitchFamily="34" charset="0"/>
              <a:cs typeface="Lucida Sans Unicode" panose="020B0602030504020204" pitchFamily="34" charset="0"/>
            </a:endParaRPr>
          </a:p>
        </p:txBody>
      </p:sp>
      <p:sp>
        <p:nvSpPr>
          <p:cNvPr id="117764" name="Rectangle 6"/>
          <p:cNvSpPr>
            <a:spLocks noChangeArrowheads="1"/>
          </p:cNvSpPr>
          <p:nvPr/>
        </p:nvSpPr>
        <p:spPr bwMode="auto">
          <a:xfrm>
            <a:off x="179388" y="1628775"/>
            <a:ext cx="8675687" cy="5889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ts val="800"/>
              </a:spcBef>
              <a:buClr>
                <a:srgbClr val="000000"/>
              </a:buClr>
              <a:buSzPct val="100000"/>
              <a:buFont typeface="Times New Roman" panose="02020603050405020304" pitchFamily="18" charset="0"/>
              <a:defRPr sz="3200">
                <a:solidFill>
                  <a:srgbClr val="000000"/>
                </a:solidFill>
                <a:latin typeface="Times New Roman" panose="02020603050405020304" pitchFamily="18" charset="0"/>
                <a:ea typeface="DejaVu Sans" charset="0"/>
                <a:cs typeface="DejaVu Sans" charset="0"/>
              </a:defRPr>
            </a:lvl1pPr>
            <a:lvl2pPr>
              <a:spcBef>
                <a:spcPts val="700"/>
              </a:spcBef>
              <a:buClr>
                <a:srgbClr val="000000"/>
              </a:buClr>
              <a:buSzPct val="100000"/>
              <a:buFont typeface="Times New Roman" panose="02020603050405020304" pitchFamily="18" charset="0"/>
              <a:defRPr sz="2800">
                <a:solidFill>
                  <a:srgbClr val="000000"/>
                </a:solidFill>
                <a:latin typeface="Times New Roman" panose="02020603050405020304" pitchFamily="18" charset="0"/>
                <a:ea typeface="DejaVu Sans" charset="0"/>
                <a:cs typeface="DejaVu Sans" charset="0"/>
              </a:defRPr>
            </a:lvl2pPr>
            <a:lvl3pPr>
              <a:spcBef>
                <a:spcPts val="600"/>
              </a:spcBef>
              <a:buClr>
                <a:srgbClr val="000000"/>
              </a:buClr>
              <a:buSzPct val="100000"/>
              <a:buFont typeface="Times New Roman" panose="02020603050405020304" pitchFamily="18" charset="0"/>
              <a:defRPr sz="2400">
                <a:solidFill>
                  <a:srgbClr val="000000"/>
                </a:solidFill>
                <a:latin typeface="Times New Roman" panose="02020603050405020304" pitchFamily="18" charset="0"/>
                <a:ea typeface="DejaVu Sans" charset="0"/>
                <a:cs typeface="DejaVu Sans" charset="0"/>
              </a:defRPr>
            </a:lvl3pPr>
            <a:lvl4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4pPr>
            <a:lvl5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9pPr>
          </a:lstStyle>
          <a:p>
            <a:pPr algn="ctr">
              <a:spcBef>
                <a:spcPct val="0"/>
              </a:spcBef>
              <a:buClrTx/>
              <a:buSzTx/>
              <a:buFontTx/>
              <a:buNone/>
            </a:pPr>
            <a:r>
              <a:rPr lang="en-US" altLang="it-IT">
                <a:solidFill>
                  <a:schemeClr val="tx1"/>
                </a:solidFill>
                <a:latin typeface="Calibri" panose="020F0502020204030204" pitchFamily="34" charset="0"/>
                <a:ea typeface="MS PGothic" panose="020B0600070205080204" pitchFamily="34" charset="-128"/>
              </a:rPr>
              <a:t>The Maghetosphere</a:t>
            </a:r>
            <a:endParaRPr lang="en-US" altLang="it-IT" b="0">
              <a:solidFill>
                <a:schemeClr val="tx1"/>
              </a:solidFill>
              <a:latin typeface="Calibri" panose="020F0502020204030204" pitchFamily="34" charset="0"/>
              <a:ea typeface="MS PGothic" panose="020B0600070205080204" pitchFamily="34" charset="-128"/>
            </a:endParaRPr>
          </a:p>
        </p:txBody>
      </p:sp>
    </p:spTree>
    <p:extLst>
      <p:ext uri="{BB962C8B-B14F-4D97-AF65-F5344CB8AC3E}">
        <p14:creationId xmlns:p14="http://schemas.microsoft.com/office/powerpoint/2010/main" val="3816035680"/>
      </p:ext>
    </p:extLst>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Number Placeholder 9"/>
          <p:cNvSpPr>
            <a:spLocks noGrp="1"/>
          </p:cNvSpPr>
          <p:nvPr>
            <p:ph type="sldNum" sz="quarter" idx="10"/>
          </p:nvPr>
        </p:nvSpPr>
        <p:spPr>
          <a:xfrm>
            <a:off x="6553200" y="6248400"/>
            <a:ext cx="1905000" cy="4572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defRPr/>
            </a:pPr>
            <a:fld id="{11393615-237A-4545-A3EF-F57430168EF5}" type="slidenum">
              <a:rPr lang="it-IT" altLang="it-IT" sz="1400" smtClean="0"/>
              <a:pPr eaLnBrk="1" hangingPunct="1">
                <a:defRPr/>
              </a:pPr>
              <a:t>62</a:t>
            </a:fld>
            <a:endParaRPr lang="it-IT" altLang="it-IT" sz="1400" smtClean="0"/>
          </a:p>
        </p:txBody>
      </p:sp>
      <p:pic>
        <p:nvPicPr>
          <p:cNvPr id="119811" name="Picture 1"/>
          <p:cNvPicPr>
            <a:picLocks noChangeAspect="1" noChangeArrowheads="1"/>
          </p:cNvPicPr>
          <p:nvPr/>
        </p:nvPicPr>
        <p:blipFill>
          <a:blip r:embed="rId3">
            <a:extLst>
              <a:ext uri="{28A0092B-C50C-407E-A947-70E740481C1C}">
                <a14:useLocalDpi xmlns:a14="http://schemas.microsoft.com/office/drawing/2010/main" val="0"/>
              </a:ext>
            </a:extLst>
          </a:blip>
          <a:srcRect l="581" t="2715" r="42188" b="-2715"/>
          <a:stretch>
            <a:fillRect/>
          </a:stretch>
        </p:blipFill>
        <p:spPr bwMode="auto">
          <a:xfrm>
            <a:off x="2571750" y="1160463"/>
            <a:ext cx="3563938" cy="266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2" name="Picture 3" descr="http://1.bp.blogspot.com/_hypKi4hxAJQ/TATwFPuS0MI/AAAAAAAAAhg/eFTdezjP_QE/s320/megnetismoterrestre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35150" y="3821113"/>
            <a:ext cx="5473700" cy="299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984300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Number Placeholder 9"/>
          <p:cNvSpPr>
            <a:spLocks noGrp="1"/>
          </p:cNvSpPr>
          <p:nvPr>
            <p:ph type="sldNum" sz="quarter" idx="10"/>
          </p:nvPr>
        </p:nvSpPr>
        <p:spPr>
          <a:xfrm>
            <a:off x="6553200" y="6248400"/>
            <a:ext cx="1905000" cy="4572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defRPr/>
            </a:pPr>
            <a:fld id="{C17D82B6-20DD-42D1-A2F9-F01EE5E884A0}" type="slidenum">
              <a:rPr lang="it-IT" altLang="it-IT" sz="1400" smtClean="0"/>
              <a:pPr eaLnBrk="1" hangingPunct="1">
                <a:defRPr/>
              </a:pPr>
              <a:t>63</a:t>
            </a:fld>
            <a:endParaRPr lang="it-IT" altLang="it-IT" sz="1400" smtClean="0"/>
          </a:p>
        </p:txBody>
      </p:sp>
      <p:pic>
        <p:nvPicPr>
          <p:cNvPr id="12185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84313"/>
            <a:ext cx="9144000" cy="208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60" name="Picture 3" descr="http://2.bp.blogspot.com/_uTePTlemZ44/TARrq1EorfI/AAAAAAAAEYg/A9eRLBlOvIM/s400/untitled.bm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8" y="3860800"/>
            <a:ext cx="4105275" cy="205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61" name="Picture 5" descr="http://img18.imageshack.us/img18/2525/300pxradiationbelts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87900" y="3429000"/>
            <a:ext cx="3954463"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9560169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Number Placeholder 9"/>
          <p:cNvSpPr>
            <a:spLocks noGrp="1"/>
          </p:cNvSpPr>
          <p:nvPr>
            <p:ph type="sldNum" sz="quarter" idx="10"/>
          </p:nvPr>
        </p:nvSpPr>
        <p:spPr>
          <a:xfrm>
            <a:off x="6553200" y="6248400"/>
            <a:ext cx="1905000" cy="4572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defRPr/>
            </a:pPr>
            <a:fld id="{E06AA3AB-91DE-489D-A85A-8A3BB7C01364}" type="slidenum">
              <a:rPr lang="it-IT" altLang="it-IT" sz="1400" smtClean="0"/>
              <a:pPr eaLnBrk="1" hangingPunct="1">
                <a:defRPr/>
              </a:pPr>
              <a:t>64</a:t>
            </a:fld>
            <a:endParaRPr lang="it-IT" altLang="it-IT" sz="1400" smtClean="0"/>
          </a:p>
        </p:txBody>
      </p:sp>
      <p:pic>
        <p:nvPicPr>
          <p:cNvPr id="123907" name="Picture 2" descr="http://images.treccani.it/enc/media/share/images/orig/system/galleries/NPT/VOL_6/IMMAGINI/magnetosfera_0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188" y="1268413"/>
            <a:ext cx="7561262" cy="527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522171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ChangeArrowheads="1"/>
          </p:cNvSpPr>
          <p:nvPr/>
        </p:nvSpPr>
        <p:spPr bwMode="auto">
          <a:xfrm>
            <a:off x="250825" y="917861"/>
            <a:ext cx="8675688" cy="5889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ts val="800"/>
              </a:spcBef>
              <a:buClr>
                <a:srgbClr val="000000"/>
              </a:buClr>
              <a:buSzPct val="100000"/>
              <a:buFont typeface="Times New Roman" panose="02020603050405020304" pitchFamily="18" charset="0"/>
              <a:defRPr sz="3200">
                <a:solidFill>
                  <a:srgbClr val="000000"/>
                </a:solidFill>
                <a:latin typeface="Times New Roman" panose="02020603050405020304" pitchFamily="18" charset="0"/>
                <a:ea typeface="DejaVu Sans" charset="0"/>
                <a:cs typeface="DejaVu Sans" charset="0"/>
              </a:defRPr>
            </a:lvl1pPr>
            <a:lvl2pPr>
              <a:spcBef>
                <a:spcPts val="700"/>
              </a:spcBef>
              <a:buClr>
                <a:srgbClr val="000000"/>
              </a:buClr>
              <a:buSzPct val="100000"/>
              <a:buFont typeface="Times New Roman" panose="02020603050405020304" pitchFamily="18" charset="0"/>
              <a:defRPr sz="2800">
                <a:solidFill>
                  <a:srgbClr val="000000"/>
                </a:solidFill>
                <a:latin typeface="Times New Roman" panose="02020603050405020304" pitchFamily="18" charset="0"/>
                <a:ea typeface="DejaVu Sans" charset="0"/>
                <a:cs typeface="DejaVu Sans" charset="0"/>
              </a:defRPr>
            </a:lvl2pPr>
            <a:lvl3pPr>
              <a:spcBef>
                <a:spcPts val="600"/>
              </a:spcBef>
              <a:buClr>
                <a:srgbClr val="000000"/>
              </a:buClr>
              <a:buSzPct val="100000"/>
              <a:buFont typeface="Times New Roman" panose="02020603050405020304" pitchFamily="18" charset="0"/>
              <a:defRPr sz="2400">
                <a:solidFill>
                  <a:srgbClr val="000000"/>
                </a:solidFill>
                <a:latin typeface="Times New Roman" panose="02020603050405020304" pitchFamily="18" charset="0"/>
                <a:ea typeface="DejaVu Sans" charset="0"/>
                <a:cs typeface="DejaVu Sans" charset="0"/>
              </a:defRPr>
            </a:lvl3pPr>
            <a:lvl4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4pPr>
            <a:lvl5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9pPr>
          </a:lstStyle>
          <a:p>
            <a:pPr algn="ctr">
              <a:spcBef>
                <a:spcPct val="0"/>
              </a:spcBef>
              <a:buClrTx/>
              <a:buSzTx/>
              <a:buFontTx/>
              <a:buNone/>
            </a:pPr>
            <a:r>
              <a:rPr lang="en-US" altLang="it-IT">
                <a:solidFill>
                  <a:schemeClr val="tx1"/>
                </a:solidFill>
                <a:latin typeface="Calibri" panose="020F0502020204030204" pitchFamily="34" charset="0"/>
                <a:ea typeface="MS PGothic" panose="020B0600070205080204" pitchFamily="34" charset="-128"/>
              </a:rPr>
              <a:t>The Earth’s magnetic field: Gauss</a:t>
            </a:r>
            <a:endParaRPr lang="en-US" altLang="it-IT" b="0">
              <a:solidFill>
                <a:schemeClr val="tx1"/>
              </a:solidFill>
              <a:latin typeface="Calibri" panose="020F0502020204030204" pitchFamily="34" charset="0"/>
              <a:ea typeface="MS PGothic" panose="020B0600070205080204" pitchFamily="34" charset="-128"/>
            </a:endParaRPr>
          </a:p>
        </p:txBody>
      </p:sp>
      <p:sp>
        <p:nvSpPr>
          <p:cNvPr id="125955" name="Rectangle 5"/>
          <p:cNvSpPr>
            <a:spLocks noChangeArrowheads="1"/>
          </p:cNvSpPr>
          <p:nvPr/>
        </p:nvSpPr>
        <p:spPr bwMode="auto">
          <a:xfrm>
            <a:off x="250825" y="1543050"/>
            <a:ext cx="8713788"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Times New Roman" panose="02020603050405020304" pitchFamily="18" charset="0"/>
                <a:ea typeface="DejaVu Sans" charset="0"/>
                <a:cs typeface="DejaVu Sans"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panose="02020603050405020304" pitchFamily="18" charset="0"/>
                <a:ea typeface="DejaVu Sans" charset="0"/>
                <a:cs typeface="DejaVu Sans"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DejaVu Sans" charset="0"/>
                <a:cs typeface="DejaVu Sans"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9pPr>
          </a:lstStyle>
          <a:p>
            <a:pPr algn="just" eaLnBrk="1" hangingPunct="1">
              <a:spcBef>
                <a:spcPct val="0"/>
              </a:spcBef>
              <a:buClrTx/>
              <a:buSzTx/>
              <a:buFontTx/>
              <a:buChar char="•"/>
            </a:pPr>
            <a:r>
              <a:rPr lang="en-GB" altLang="it-IT" sz="2000" b="0">
                <a:latin typeface="Calibri" panose="020F0502020204030204" pitchFamily="34" charset="0"/>
                <a:cs typeface="Times New Roman" panose="02020603050405020304" pitchFamily="18" charset="0"/>
              </a:rPr>
              <a:t> </a:t>
            </a:r>
            <a:r>
              <a:rPr lang="en-GB" altLang="it-IT" sz="1800" b="0">
                <a:latin typeface="Calibri" panose="020F0502020204030204" pitchFamily="34" charset="0"/>
                <a:cs typeface="Times New Roman" panose="02020603050405020304" pitchFamily="18" charset="0"/>
              </a:rPr>
              <a:t>According </a:t>
            </a:r>
            <a:r>
              <a:rPr lang="en-US" altLang="it-IT" sz="1800" b="0">
                <a:latin typeface="Calibri" panose="020F0502020204030204" pitchFamily="34" charset="0"/>
                <a:cs typeface="Times New Roman" panose="02020603050405020304" pitchFamily="18" charset="0"/>
              </a:rPr>
              <a:t>to Ampere’s Law, magnetic fields are produced by electric currents:</a:t>
            </a:r>
          </a:p>
        </p:txBody>
      </p:sp>
      <p:grpSp>
        <p:nvGrpSpPr>
          <p:cNvPr id="125956" name="Group 9"/>
          <p:cNvGrpSpPr>
            <a:grpSpLocks/>
          </p:cNvGrpSpPr>
          <p:nvPr/>
        </p:nvGrpSpPr>
        <p:grpSpPr bwMode="auto">
          <a:xfrm>
            <a:off x="976313" y="1978025"/>
            <a:ext cx="6778625" cy="3392488"/>
            <a:chOff x="975784" y="1977821"/>
            <a:chExt cx="6779682" cy="3392392"/>
          </a:xfrm>
        </p:grpSpPr>
        <p:pic>
          <p:nvPicPr>
            <p:cNvPr id="12595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4721" y="1977821"/>
              <a:ext cx="6390745" cy="237248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25959" name="Line 7"/>
            <p:cNvSpPr>
              <a:spLocks noChangeShapeType="1"/>
            </p:cNvSpPr>
            <p:nvPr/>
          </p:nvSpPr>
          <p:spPr bwMode="auto">
            <a:xfrm flipV="1">
              <a:off x="2607733" y="3136372"/>
              <a:ext cx="277814" cy="1740428"/>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125960" name="Text Box 8"/>
            <p:cNvSpPr txBox="1">
              <a:spLocks noChangeArrowheads="1"/>
            </p:cNvSpPr>
            <p:nvPr/>
          </p:nvSpPr>
          <p:spPr bwMode="auto">
            <a:xfrm>
              <a:off x="975784" y="4539216"/>
              <a:ext cx="1614737" cy="830997"/>
            </a:xfrm>
            <a:prstGeom prst="rect">
              <a:avLst/>
            </a:prstGeom>
            <a:solidFill>
              <a:schemeClr val="bg1"/>
            </a:solidFill>
            <a:ln w="9525">
              <a:solidFill>
                <a:schemeClr val="tx1"/>
              </a:solidFill>
              <a:miter lim="800000"/>
              <a:headEnd/>
              <a:tailEnd/>
            </a:ln>
          </p:spPr>
          <p:txBody>
            <a:bodyPr wrap="none">
              <a:spAutoFit/>
            </a:bodyPr>
            <a:lstStyle>
              <a:lvl1pPr>
                <a:spcBef>
                  <a:spcPts val="800"/>
                </a:spcBef>
                <a:buClr>
                  <a:srgbClr val="000000"/>
                </a:buClr>
                <a:buSzPct val="100000"/>
                <a:buFont typeface="Times New Roman" panose="02020603050405020304" pitchFamily="18" charset="0"/>
                <a:defRPr sz="3200">
                  <a:solidFill>
                    <a:srgbClr val="000000"/>
                  </a:solidFill>
                  <a:latin typeface="Times New Roman" panose="02020603050405020304" pitchFamily="18" charset="0"/>
                  <a:ea typeface="DejaVu Sans" charset="0"/>
                  <a:cs typeface="DejaVu Sans" charset="0"/>
                </a:defRPr>
              </a:lvl1pPr>
              <a:lvl2pPr>
                <a:spcBef>
                  <a:spcPts val="700"/>
                </a:spcBef>
                <a:buClr>
                  <a:srgbClr val="000000"/>
                </a:buClr>
                <a:buSzPct val="100000"/>
                <a:buFont typeface="Times New Roman" panose="02020603050405020304" pitchFamily="18" charset="0"/>
                <a:defRPr sz="2800">
                  <a:solidFill>
                    <a:srgbClr val="000000"/>
                  </a:solidFill>
                  <a:latin typeface="Times New Roman" panose="02020603050405020304" pitchFamily="18" charset="0"/>
                  <a:ea typeface="DejaVu Sans" charset="0"/>
                  <a:cs typeface="DejaVu Sans" charset="0"/>
                </a:defRPr>
              </a:lvl2pPr>
              <a:lvl3pPr>
                <a:spcBef>
                  <a:spcPts val="600"/>
                </a:spcBef>
                <a:buClr>
                  <a:srgbClr val="000000"/>
                </a:buClr>
                <a:buSzPct val="100000"/>
                <a:buFont typeface="Times New Roman" panose="02020603050405020304" pitchFamily="18" charset="0"/>
                <a:defRPr sz="2400">
                  <a:solidFill>
                    <a:srgbClr val="000000"/>
                  </a:solidFill>
                  <a:latin typeface="Times New Roman" panose="02020603050405020304" pitchFamily="18" charset="0"/>
                  <a:ea typeface="DejaVu Sans" charset="0"/>
                  <a:cs typeface="DejaVu Sans" charset="0"/>
                </a:defRPr>
              </a:lvl3pPr>
              <a:lvl4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4pPr>
              <a:lvl5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9pPr>
            </a:lstStyle>
            <a:p>
              <a:pPr>
                <a:spcBef>
                  <a:spcPct val="0"/>
                </a:spcBef>
                <a:buClrTx/>
                <a:buSzTx/>
                <a:buFontTx/>
                <a:buNone/>
              </a:pPr>
              <a:r>
                <a:rPr lang="en-US" altLang="it-IT" sz="1600">
                  <a:solidFill>
                    <a:schemeClr val="tx1"/>
                  </a:solidFill>
                  <a:latin typeface="Calibri" panose="020F0502020204030204" pitchFamily="34" charset="0"/>
                </a:rPr>
                <a:t>Magnetic dipole,</a:t>
              </a:r>
            </a:p>
            <a:p>
              <a:pPr>
                <a:spcBef>
                  <a:spcPct val="0"/>
                </a:spcBef>
                <a:buClrTx/>
                <a:buSzTx/>
                <a:buFontTx/>
                <a:buNone/>
              </a:pPr>
              <a:r>
                <a:rPr lang="en-US" altLang="it-IT" sz="1600">
                  <a:solidFill>
                    <a:schemeClr val="tx1"/>
                  </a:solidFill>
                  <a:latin typeface="Calibri" panose="020F0502020204030204" pitchFamily="34" charset="0"/>
                </a:rPr>
                <a:t>analogous to an</a:t>
              </a:r>
            </a:p>
            <a:p>
              <a:pPr>
                <a:spcBef>
                  <a:spcPct val="0"/>
                </a:spcBef>
                <a:buClrTx/>
                <a:buSzTx/>
                <a:buFontTx/>
                <a:buNone/>
              </a:pPr>
              <a:r>
                <a:rPr lang="en-US" altLang="it-IT" sz="1600">
                  <a:solidFill>
                    <a:schemeClr val="tx1"/>
                  </a:solidFill>
                  <a:latin typeface="Calibri" panose="020F0502020204030204" pitchFamily="34" charset="0"/>
                </a:rPr>
                <a:t>electric dipole</a:t>
              </a:r>
            </a:p>
          </p:txBody>
        </p:sp>
      </p:grpSp>
      <p:sp>
        <p:nvSpPr>
          <p:cNvPr id="125957" name="Rectangle 9"/>
          <p:cNvSpPr>
            <a:spLocks noChangeArrowheads="1"/>
          </p:cNvSpPr>
          <p:nvPr/>
        </p:nvSpPr>
        <p:spPr bwMode="auto">
          <a:xfrm>
            <a:off x="207963" y="5348288"/>
            <a:ext cx="8713787" cy="1509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Times New Roman" panose="02020603050405020304" pitchFamily="18" charset="0"/>
                <a:ea typeface="DejaVu Sans" charset="0"/>
                <a:cs typeface="DejaVu Sans"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panose="02020603050405020304" pitchFamily="18" charset="0"/>
                <a:ea typeface="DejaVu Sans" charset="0"/>
                <a:cs typeface="DejaVu Sans"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DejaVu Sans" charset="0"/>
                <a:cs typeface="DejaVu Sans"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9pPr>
          </a:lstStyle>
          <a:p>
            <a:pPr algn="just" eaLnBrk="1" hangingPunct="1">
              <a:spcBef>
                <a:spcPct val="0"/>
              </a:spcBef>
              <a:buClrTx/>
              <a:buSzTx/>
              <a:buFontTx/>
              <a:buChar char="•"/>
            </a:pPr>
            <a:r>
              <a:rPr lang="en-GB" altLang="it-IT" sz="2000" b="0">
                <a:latin typeface="Calibri" panose="020F0502020204030204" pitchFamily="34" charset="0"/>
                <a:cs typeface="Times New Roman" panose="02020603050405020304" pitchFamily="18" charset="0"/>
              </a:rPr>
              <a:t> </a:t>
            </a:r>
            <a:r>
              <a:rPr lang="en-US" altLang="it-IT" sz="1800" b="0">
                <a:latin typeface="Calibri" panose="020F0502020204030204" pitchFamily="34" charset="0"/>
                <a:cs typeface="Times New Roman" panose="02020603050405020304" pitchFamily="18" charset="0"/>
              </a:rPr>
              <a:t>Earth's magnetic field is generated by movements of a conducting "liquid“ core, much in the same fashion as a solenoid. The term "</a:t>
            </a:r>
            <a:r>
              <a:rPr lang="en-US" altLang="it-IT" sz="1800" b="0">
                <a:solidFill>
                  <a:srgbClr val="FF3300"/>
                </a:solidFill>
                <a:latin typeface="Calibri" panose="020F0502020204030204" pitchFamily="34" charset="0"/>
                <a:cs typeface="Times New Roman" panose="02020603050405020304" pitchFamily="18" charset="0"/>
              </a:rPr>
              <a:t>dynamo</a:t>
            </a:r>
            <a:r>
              <a:rPr lang="en-US" altLang="it-IT" sz="1800" b="0">
                <a:latin typeface="Calibri" panose="020F0502020204030204" pitchFamily="34" charset="0"/>
                <a:cs typeface="Times New Roman" panose="02020603050405020304" pitchFamily="18" charset="0"/>
              </a:rPr>
              <a:t>" or “</a:t>
            </a:r>
            <a:r>
              <a:rPr lang="en-US" altLang="it-IT" sz="1800" b="0">
                <a:solidFill>
                  <a:srgbClr val="FF3300"/>
                </a:solidFill>
                <a:latin typeface="Calibri" panose="020F0502020204030204" pitchFamily="34" charset="0"/>
                <a:cs typeface="Times New Roman" panose="02020603050405020304" pitchFamily="18" charset="0"/>
              </a:rPr>
              <a:t>Geodynamo</a:t>
            </a:r>
            <a:r>
              <a:rPr lang="en-US" altLang="it-IT" sz="1800" b="0">
                <a:latin typeface="Calibri" panose="020F0502020204030204" pitchFamily="34" charset="0"/>
                <a:cs typeface="Times New Roman" panose="02020603050405020304" pitchFamily="18" charset="0"/>
              </a:rPr>
              <a:t>” is used to refer to this process, whereby mechanical motions of the core materials are electrical currents that give rise to magnetic fields.</a:t>
            </a:r>
          </a:p>
          <a:p>
            <a:pPr algn="just" eaLnBrk="1" hangingPunct="1">
              <a:spcBef>
                <a:spcPct val="0"/>
              </a:spcBef>
              <a:buClrTx/>
              <a:buSzTx/>
              <a:buFontTx/>
              <a:buChar char="•"/>
            </a:pPr>
            <a:endParaRPr lang="en-US" altLang="it-IT" sz="1800" b="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18016018"/>
      </p:ext>
    </p:extLst>
  </p:cSld>
  <p:clrMapOvr>
    <a:masterClrMapping/>
  </p:clrMapOvr>
  <p:transition spd="med"/>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ChangeArrowheads="1"/>
          </p:cNvSpPr>
          <p:nvPr/>
        </p:nvSpPr>
        <p:spPr bwMode="auto">
          <a:xfrm>
            <a:off x="250825" y="980728"/>
            <a:ext cx="8675688" cy="5889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ts val="800"/>
              </a:spcBef>
              <a:buClr>
                <a:srgbClr val="000000"/>
              </a:buClr>
              <a:buSzPct val="100000"/>
              <a:buFont typeface="Times New Roman" panose="02020603050405020304" pitchFamily="18" charset="0"/>
              <a:defRPr sz="3200">
                <a:solidFill>
                  <a:srgbClr val="000000"/>
                </a:solidFill>
                <a:latin typeface="Times New Roman" panose="02020603050405020304" pitchFamily="18" charset="0"/>
                <a:ea typeface="DejaVu Sans" charset="0"/>
                <a:cs typeface="DejaVu Sans" charset="0"/>
              </a:defRPr>
            </a:lvl1pPr>
            <a:lvl2pPr>
              <a:spcBef>
                <a:spcPts val="700"/>
              </a:spcBef>
              <a:buClr>
                <a:srgbClr val="000000"/>
              </a:buClr>
              <a:buSzPct val="100000"/>
              <a:buFont typeface="Times New Roman" panose="02020603050405020304" pitchFamily="18" charset="0"/>
              <a:defRPr sz="2800">
                <a:solidFill>
                  <a:srgbClr val="000000"/>
                </a:solidFill>
                <a:latin typeface="Times New Roman" panose="02020603050405020304" pitchFamily="18" charset="0"/>
                <a:ea typeface="DejaVu Sans" charset="0"/>
                <a:cs typeface="DejaVu Sans" charset="0"/>
              </a:defRPr>
            </a:lvl2pPr>
            <a:lvl3pPr>
              <a:spcBef>
                <a:spcPts val="600"/>
              </a:spcBef>
              <a:buClr>
                <a:srgbClr val="000000"/>
              </a:buClr>
              <a:buSzPct val="100000"/>
              <a:buFont typeface="Times New Roman" panose="02020603050405020304" pitchFamily="18" charset="0"/>
              <a:defRPr sz="2400">
                <a:solidFill>
                  <a:srgbClr val="000000"/>
                </a:solidFill>
                <a:latin typeface="Times New Roman" panose="02020603050405020304" pitchFamily="18" charset="0"/>
                <a:ea typeface="DejaVu Sans" charset="0"/>
                <a:cs typeface="DejaVu Sans" charset="0"/>
              </a:defRPr>
            </a:lvl3pPr>
            <a:lvl4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4pPr>
            <a:lvl5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9pPr>
          </a:lstStyle>
          <a:p>
            <a:pPr algn="ctr">
              <a:spcBef>
                <a:spcPct val="0"/>
              </a:spcBef>
              <a:buClrTx/>
              <a:buSzTx/>
              <a:buFontTx/>
              <a:buNone/>
            </a:pPr>
            <a:r>
              <a:rPr lang="en-US" altLang="it-IT">
                <a:solidFill>
                  <a:schemeClr val="tx1"/>
                </a:solidFill>
                <a:latin typeface="Calibri" panose="020F0502020204030204" pitchFamily="34" charset="0"/>
                <a:ea typeface="MS PGothic" panose="020B0600070205080204" pitchFamily="34" charset="-128"/>
              </a:rPr>
              <a:t>The Earth’s magnetic field: Gauss</a:t>
            </a:r>
            <a:endParaRPr lang="en-US" altLang="it-IT" b="0">
              <a:solidFill>
                <a:schemeClr val="tx1"/>
              </a:solidFill>
              <a:latin typeface="Calibri" panose="020F0502020204030204" pitchFamily="34" charset="0"/>
              <a:ea typeface="MS PGothic" panose="020B0600070205080204" pitchFamily="34" charset="-128"/>
            </a:endParaRPr>
          </a:p>
        </p:txBody>
      </p:sp>
      <p:pic>
        <p:nvPicPr>
          <p:cNvPr id="12800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7704" y="2852936"/>
            <a:ext cx="5076825" cy="33686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28004" name="Rectangle 5"/>
          <p:cNvSpPr>
            <a:spLocks noChangeArrowheads="1"/>
          </p:cNvSpPr>
          <p:nvPr/>
        </p:nvSpPr>
        <p:spPr bwMode="auto">
          <a:xfrm>
            <a:off x="250825" y="1543050"/>
            <a:ext cx="8713788" cy="95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Times New Roman" panose="02020603050405020304" pitchFamily="18" charset="0"/>
                <a:ea typeface="DejaVu Sans" charset="0"/>
                <a:cs typeface="DejaVu Sans"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panose="02020603050405020304" pitchFamily="18" charset="0"/>
                <a:ea typeface="DejaVu Sans" charset="0"/>
                <a:cs typeface="DejaVu Sans"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DejaVu Sans" charset="0"/>
                <a:cs typeface="DejaVu Sans"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9pPr>
          </a:lstStyle>
          <a:p>
            <a:pPr algn="just" eaLnBrk="1" hangingPunct="1">
              <a:spcBef>
                <a:spcPct val="0"/>
              </a:spcBef>
              <a:buClrTx/>
              <a:buSzTx/>
              <a:buFontTx/>
              <a:buChar char="•"/>
            </a:pPr>
            <a:r>
              <a:rPr lang="en-GB" altLang="it-IT" sz="2000" b="0">
                <a:latin typeface="Calibri" panose="020F0502020204030204" pitchFamily="34" charset="0"/>
                <a:cs typeface="Times New Roman" panose="02020603050405020304" pitchFamily="18" charset="0"/>
              </a:rPr>
              <a:t> </a:t>
            </a:r>
            <a:r>
              <a:rPr lang="en-US" altLang="it-IT" sz="1800" b="0">
                <a:latin typeface="Calibri" panose="020F0502020204030204" pitchFamily="34" charset="0"/>
                <a:cs typeface="Times New Roman" panose="02020603050405020304" pitchFamily="18" charset="0"/>
              </a:rPr>
              <a:t>The magnetic field at the surface of the earth is determined mostly by internal currents with some smaller contribution due to external currents flowing in the ionosphere and magnetosphere</a:t>
            </a:r>
            <a:endParaRPr lang="en-GB" altLang="it-IT" sz="1800" b="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79912397"/>
      </p:ext>
    </p:extLst>
  </p:cSld>
  <p:clrMapOvr>
    <a:masterClrMapping/>
  </p:clrMapOvr>
  <p:transition spd="med"/>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Number Placeholder 9"/>
          <p:cNvSpPr>
            <a:spLocks noGrp="1"/>
          </p:cNvSpPr>
          <p:nvPr>
            <p:ph type="sldNum" sz="quarter" idx="10"/>
          </p:nvPr>
        </p:nvSpPr>
        <p:spPr>
          <a:xfrm>
            <a:off x="6553200" y="6248400"/>
            <a:ext cx="1905000" cy="4572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defRPr/>
            </a:pPr>
            <a:fld id="{098E5F78-86DF-426E-9905-C96D53CAAFDD}" type="slidenum">
              <a:rPr lang="it-IT" altLang="it-IT" sz="1400" smtClean="0"/>
              <a:pPr eaLnBrk="1" hangingPunct="1">
                <a:defRPr/>
              </a:pPr>
              <a:t>67</a:t>
            </a:fld>
            <a:endParaRPr lang="it-IT" altLang="it-IT" sz="1400" smtClean="0"/>
          </a:p>
        </p:txBody>
      </p:sp>
      <p:sp>
        <p:nvSpPr>
          <p:cNvPr id="130051" name="TextBox 7"/>
          <p:cNvSpPr txBox="1">
            <a:spLocks noChangeArrowheads="1"/>
          </p:cNvSpPr>
          <p:nvPr/>
        </p:nvSpPr>
        <p:spPr bwMode="auto">
          <a:xfrm>
            <a:off x="2699792" y="1124744"/>
            <a:ext cx="28178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800"/>
              </a:spcBef>
              <a:buClr>
                <a:srgbClr val="000000"/>
              </a:buClr>
              <a:buSzPct val="100000"/>
              <a:buFont typeface="Times New Roman" panose="02020603050405020304" pitchFamily="18" charset="0"/>
              <a:defRPr sz="3200">
                <a:solidFill>
                  <a:srgbClr val="000000"/>
                </a:solidFill>
                <a:latin typeface="Times New Roman" panose="02020603050405020304" pitchFamily="18" charset="0"/>
                <a:ea typeface="DejaVu Sans" charset="0"/>
                <a:cs typeface="DejaVu Sans" charset="0"/>
              </a:defRPr>
            </a:lvl1pPr>
            <a:lvl2pPr>
              <a:spcBef>
                <a:spcPts val="700"/>
              </a:spcBef>
              <a:buClr>
                <a:srgbClr val="000000"/>
              </a:buClr>
              <a:buSzPct val="100000"/>
              <a:buFont typeface="Times New Roman" panose="02020603050405020304" pitchFamily="18" charset="0"/>
              <a:defRPr sz="2800">
                <a:solidFill>
                  <a:srgbClr val="000000"/>
                </a:solidFill>
                <a:latin typeface="Times New Roman" panose="02020603050405020304" pitchFamily="18" charset="0"/>
                <a:ea typeface="DejaVu Sans" charset="0"/>
                <a:cs typeface="DejaVu Sans" charset="0"/>
              </a:defRPr>
            </a:lvl2pPr>
            <a:lvl3pPr>
              <a:spcBef>
                <a:spcPts val="600"/>
              </a:spcBef>
              <a:buClr>
                <a:srgbClr val="000000"/>
              </a:buClr>
              <a:buSzPct val="100000"/>
              <a:buFont typeface="Times New Roman" panose="02020603050405020304" pitchFamily="18" charset="0"/>
              <a:defRPr sz="2400">
                <a:solidFill>
                  <a:srgbClr val="000000"/>
                </a:solidFill>
                <a:latin typeface="Times New Roman" panose="02020603050405020304" pitchFamily="18" charset="0"/>
                <a:ea typeface="DejaVu Sans" charset="0"/>
                <a:cs typeface="DejaVu Sans" charset="0"/>
              </a:defRPr>
            </a:lvl3pPr>
            <a:lvl4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4pPr>
            <a:lvl5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9pPr>
          </a:lstStyle>
          <a:p>
            <a:pPr eaLnBrk="1" hangingPunct="1">
              <a:spcBef>
                <a:spcPct val="0"/>
              </a:spcBef>
              <a:buClrTx/>
              <a:buSzTx/>
              <a:buFontTx/>
              <a:buNone/>
            </a:pPr>
            <a:r>
              <a:rPr lang="it-IT" altLang="it-IT" sz="2400" dirty="0">
                <a:solidFill>
                  <a:srgbClr val="FF0000"/>
                </a:solidFill>
                <a:latin typeface="Arial" panose="020B0604020202020204" pitchFamily="34" charset="0"/>
                <a:cs typeface="Arial" panose="020B0604020202020204" pitchFamily="34" charset="0"/>
              </a:rPr>
              <a:t>COMPONENTI DEL CMT</a:t>
            </a:r>
          </a:p>
        </p:txBody>
      </p:sp>
      <p:pic>
        <p:nvPicPr>
          <p:cNvPr id="13005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4556" y="1700808"/>
            <a:ext cx="6985000" cy="520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5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08850" y="4221163"/>
            <a:ext cx="1547813" cy="171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034194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Number Placeholder 9"/>
          <p:cNvSpPr>
            <a:spLocks noGrp="1"/>
          </p:cNvSpPr>
          <p:nvPr>
            <p:ph type="sldNum" sz="quarter" idx="10"/>
          </p:nvPr>
        </p:nvSpPr>
        <p:spPr>
          <a:xfrm>
            <a:off x="6553200" y="6248400"/>
            <a:ext cx="1905000" cy="4572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defRPr/>
            </a:pPr>
            <a:fld id="{99C3D80B-6F20-4686-87D0-FDCD3B509E6C}" type="slidenum">
              <a:rPr lang="it-IT" altLang="it-IT" sz="1400" smtClean="0"/>
              <a:pPr eaLnBrk="1" hangingPunct="1">
                <a:defRPr/>
              </a:pPr>
              <a:t>68</a:t>
            </a:fld>
            <a:endParaRPr lang="it-IT" altLang="it-IT" sz="1400" smtClean="0"/>
          </a:p>
        </p:txBody>
      </p:sp>
      <p:sp>
        <p:nvSpPr>
          <p:cNvPr id="132099" name="TextBox 8"/>
          <p:cNvSpPr txBox="1">
            <a:spLocks noChangeArrowheads="1"/>
          </p:cNvSpPr>
          <p:nvPr/>
        </p:nvSpPr>
        <p:spPr bwMode="auto">
          <a:xfrm>
            <a:off x="2978150" y="1196975"/>
            <a:ext cx="28178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800"/>
              </a:spcBef>
              <a:buClr>
                <a:srgbClr val="000000"/>
              </a:buClr>
              <a:buSzPct val="100000"/>
              <a:buFont typeface="Times New Roman" panose="02020603050405020304" pitchFamily="18" charset="0"/>
              <a:defRPr sz="3200">
                <a:solidFill>
                  <a:srgbClr val="000000"/>
                </a:solidFill>
                <a:latin typeface="Times New Roman" panose="02020603050405020304" pitchFamily="18" charset="0"/>
                <a:ea typeface="DejaVu Sans" charset="0"/>
                <a:cs typeface="DejaVu Sans" charset="0"/>
              </a:defRPr>
            </a:lvl1pPr>
            <a:lvl2pPr>
              <a:spcBef>
                <a:spcPts val="700"/>
              </a:spcBef>
              <a:buClr>
                <a:srgbClr val="000000"/>
              </a:buClr>
              <a:buSzPct val="100000"/>
              <a:buFont typeface="Times New Roman" panose="02020603050405020304" pitchFamily="18" charset="0"/>
              <a:defRPr sz="2800">
                <a:solidFill>
                  <a:srgbClr val="000000"/>
                </a:solidFill>
                <a:latin typeface="Times New Roman" panose="02020603050405020304" pitchFamily="18" charset="0"/>
                <a:ea typeface="DejaVu Sans" charset="0"/>
                <a:cs typeface="DejaVu Sans" charset="0"/>
              </a:defRPr>
            </a:lvl2pPr>
            <a:lvl3pPr>
              <a:spcBef>
                <a:spcPts val="600"/>
              </a:spcBef>
              <a:buClr>
                <a:srgbClr val="000000"/>
              </a:buClr>
              <a:buSzPct val="100000"/>
              <a:buFont typeface="Times New Roman" panose="02020603050405020304" pitchFamily="18" charset="0"/>
              <a:defRPr sz="2400">
                <a:solidFill>
                  <a:srgbClr val="000000"/>
                </a:solidFill>
                <a:latin typeface="Times New Roman" panose="02020603050405020304" pitchFamily="18" charset="0"/>
                <a:ea typeface="DejaVu Sans" charset="0"/>
                <a:cs typeface="DejaVu Sans" charset="0"/>
              </a:defRPr>
            </a:lvl3pPr>
            <a:lvl4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4pPr>
            <a:lvl5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9pPr>
          </a:lstStyle>
          <a:p>
            <a:pPr eaLnBrk="1" hangingPunct="1">
              <a:spcBef>
                <a:spcPct val="0"/>
              </a:spcBef>
              <a:buClrTx/>
              <a:buSzTx/>
              <a:buFontTx/>
              <a:buNone/>
            </a:pPr>
            <a:r>
              <a:rPr lang="it-IT" altLang="it-IT" sz="2400">
                <a:solidFill>
                  <a:srgbClr val="FF0000"/>
                </a:solidFill>
                <a:latin typeface="Arial" panose="020B0604020202020204" pitchFamily="34" charset="0"/>
                <a:cs typeface="Arial" panose="020B0604020202020204" pitchFamily="34" charset="0"/>
              </a:rPr>
              <a:t>COMPONENTI DEL CMT</a:t>
            </a:r>
          </a:p>
        </p:txBody>
      </p:sp>
      <p:pic>
        <p:nvPicPr>
          <p:cNvPr id="13210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89138"/>
            <a:ext cx="9036050" cy="396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946269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188" y="1196975"/>
            <a:ext cx="8183562"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Slide Number Placeholder 9"/>
          <p:cNvSpPr>
            <a:spLocks noGrp="1"/>
          </p:cNvSpPr>
          <p:nvPr>
            <p:ph type="sldNum" sz="quarter" idx="10"/>
          </p:nvPr>
        </p:nvSpPr>
        <p:spPr>
          <a:xfrm>
            <a:off x="6553200" y="6248400"/>
            <a:ext cx="1905000" cy="4572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defRPr/>
            </a:pPr>
            <a:fld id="{CB44F130-AF50-4680-8B48-DB61B0C295A5}" type="slidenum">
              <a:rPr lang="it-IT" altLang="it-IT" sz="1400" smtClean="0"/>
              <a:pPr eaLnBrk="1" hangingPunct="1">
                <a:defRPr/>
              </a:pPr>
              <a:t>69</a:t>
            </a:fld>
            <a:endParaRPr lang="it-IT" altLang="it-IT" sz="1400" smtClean="0"/>
          </a:p>
        </p:txBody>
      </p:sp>
    </p:spTree>
    <p:extLst>
      <p:ext uri="{BB962C8B-B14F-4D97-AF65-F5344CB8AC3E}">
        <p14:creationId xmlns:p14="http://schemas.microsoft.com/office/powerpoint/2010/main" val="70943544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Number Placeholder 9"/>
          <p:cNvSpPr>
            <a:spLocks noGrp="1"/>
          </p:cNvSpPr>
          <p:nvPr>
            <p:ph type="sldNum" sz="quarter" idx="10"/>
          </p:nvPr>
        </p:nvSpPr>
        <p:spPr>
          <a:xfrm>
            <a:off x="6553200" y="6248400"/>
            <a:ext cx="1905000" cy="4572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defRPr/>
            </a:pPr>
            <a:fld id="{E9A93387-B319-4C79-87A2-32E10E16089E}" type="slidenum">
              <a:rPr lang="it-IT" altLang="it-IT" sz="1400" smtClean="0"/>
              <a:pPr eaLnBrk="1" hangingPunct="1">
                <a:defRPr/>
              </a:pPr>
              <a:t>7</a:t>
            </a:fld>
            <a:endParaRPr lang="it-IT" altLang="it-IT" sz="1400" smtClean="0"/>
          </a:p>
        </p:txBody>
      </p:sp>
      <p:sp>
        <p:nvSpPr>
          <p:cNvPr id="12291" name="TextBox 11"/>
          <p:cNvSpPr txBox="1">
            <a:spLocks noChangeArrowheads="1"/>
          </p:cNvSpPr>
          <p:nvPr/>
        </p:nvSpPr>
        <p:spPr bwMode="auto">
          <a:xfrm>
            <a:off x="3744913" y="1196975"/>
            <a:ext cx="10429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800"/>
              </a:spcBef>
              <a:buClr>
                <a:srgbClr val="000000"/>
              </a:buClr>
              <a:buSzPct val="100000"/>
              <a:buFont typeface="Times New Roman" panose="02020603050405020304" pitchFamily="18" charset="0"/>
              <a:defRPr sz="3200">
                <a:solidFill>
                  <a:srgbClr val="000000"/>
                </a:solidFill>
                <a:latin typeface="Times New Roman" panose="02020603050405020304" pitchFamily="18" charset="0"/>
                <a:ea typeface="DejaVu Sans" charset="0"/>
                <a:cs typeface="DejaVu Sans" charset="0"/>
              </a:defRPr>
            </a:lvl1pPr>
            <a:lvl2pPr>
              <a:spcBef>
                <a:spcPts val="700"/>
              </a:spcBef>
              <a:buClr>
                <a:srgbClr val="000000"/>
              </a:buClr>
              <a:buSzPct val="100000"/>
              <a:buFont typeface="Times New Roman" panose="02020603050405020304" pitchFamily="18" charset="0"/>
              <a:defRPr sz="2800">
                <a:solidFill>
                  <a:srgbClr val="000000"/>
                </a:solidFill>
                <a:latin typeface="Times New Roman" panose="02020603050405020304" pitchFamily="18" charset="0"/>
                <a:ea typeface="DejaVu Sans" charset="0"/>
                <a:cs typeface="DejaVu Sans" charset="0"/>
              </a:defRPr>
            </a:lvl2pPr>
            <a:lvl3pPr>
              <a:spcBef>
                <a:spcPts val="600"/>
              </a:spcBef>
              <a:buClr>
                <a:srgbClr val="000000"/>
              </a:buClr>
              <a:buSzPct val="100000"/>
              <a:buFont typeface="Times New Roman" panose="02020603050405020304" pitchFamily="18" charset="0"/>
              <a:defRPr sz="2400">
                <a:solidFill>
                  <a:srgbClr val="000000"/>
                </a:solidFill>
                <a:latin typeface="Times New Roman" panose="02020603050405020304" pitchFamily="18" charset="0"/>
                <a:ea typeface="DejaVu Sans" charset="0"/>
                <a:cs typeface="DejaVu Sans" charset="0"/>
              </a:defRPr>
            </a:lvl3pPr>
            <a:lvl4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4pPr>
            <a:lvl5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9pPr>
          </a:lstStyle>
          <a:p>
            <a:pPr eaLnBrk="1" hangingPunct="1">
              <a:spcBef>
                <a:spcPct val="0"/>
              </a:spcBef>
              <a:buClrTx/>
              <a:buSzTx/>
              <a:buFontTx/>
              <a:buNone/>
            </a:pPr>
            <a:r>
              <a:rPr lang="it-IT" altLang="it-IT" sz="2400">
                <a:solidFill>
                  <a:srgbClr val="FF0000"/>
                </a:solidFill>
                <a:latin typeface="Arial" panose="020B0604020202020204" pitchFamily="34" charset="0"/>
                <a:cs typeface="Arial" panose="020B0604020202020204" pitchFamily="34" charset="0"/>
              </a:rPr>
              <a:t>TEORIA</a:t>
            </a:r>
          </a:p>
        </p:txBody>
      </p:sp>
      <p:pic>
        <p:nvPicPr>
          <p:cNvPr id="1229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7900" y="1773238"/>
            <a:ext cx="3097213"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373" y="2132856"/>
            <a:ext cx="2981325" cy="270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59113" y="2349500"/>
            <a:ext cx="2133600"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0373" y="5337448"/>
            <a:ext cx="1244244" cy="1368152"/>
          </a:xfrm>
          <a:prstGeom prst="rect">
            <a:avLst/>
          </a:prstGeom>
        </p:spPr>
      </p:pic>
    </p:spTree>
    <p:extLst>
      <p:ext uri="{BB962C8B-B14F-4D97-AF65-F5344CB8AC3E}">
        <p14:creationId xmlns:p14="http://schemas.microsoft.com/office/powerpoint/2010/main" val="61336000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Number Placeholder 9"/>
          <p:cNvSpPr>
            <a:spLocks noGrp="1"/>
          </p:cNvSpPr>
          <p:nvPr>
            <p:ph type="sldNum" sz="quarter" idx="10"/>
          </p:nvPr>
        </p:nvSpPr>
        <p:spPr>
          <a:xfrm>
            <a:off x="6553200" y="6248400"/>
            <a:ext cx="1905000" cy="4572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defRPr/>
            </a:pPr>
            <a:fld id="{62DB7F55-E45D-4101-A838-DA51DEE7C0B4}" type="slidenum">
              <a:rPr lang="it-IT" altLang="it-IT" sz="1400" smtClean="0"/>
              <a:pPr eaLnBrk="1" hangingPunct="1">
                <a:defRPr/>
              </a:pPr>
              <a:t>70</a:t>
            </a:fld>
            <a:endParaRPr lang="it-IT" altLang="it-IT" sz="1400" smtClean="0"/>
          </a:p>
        </p:txBody>
      </p:sp>
      <p:pic>
        <p:nvPicPr>
          <p:cNvPr id="13619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57338"/>
            <a:ext cx="9144000" cy="474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135466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24000"/>
            <a:ext cx="91440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Slide Number Placeholder 9"/>
          <p:cNvSpPr>
            <a:spLocks noGrp="1"/>
          </p:cNvSpPr>
          <p:nvPr>
            <p:ph type="sldNum" sz="quarter" idx="10"/>
          </p:nvPr>
        </p:nvSpPr>
        <p:spPr>
          <a:xfrm>
            <a:off x="6553200" y="6248400"/>
            <a:ext cx="1905000" cy="4572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defRPr/>
            </a:pPr>
            <a:fld id="{945E0011-D42F-4966-8F27-FA363F504A63}" type="slidenum">
              <a:rPr lang="it-IT" altLang="it-IT" sz="1400" smtClean="0"/>
              <a:pPr eaLnBrk="1" hangingPunct="1">
                <a:defRPr/>
              </a:pPr>
              <a:t>71</a:t>
            </a:fld>
            <a:endParaRPr lang="it-IT" altLang="it-IT" sz="1400" smtClean="0"/>
          </a:p>
        </p:txBody>
      </p:sp>
      <p:pic>
        <p:nvPicPr>
          <p:cNvPr id="138244" name="Picture 2" descr="http://roma2.rm.ingv.it/userfiles/image/areediricerca/CampoMagneticoTerrestre/ElementiCM/elementi_it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2" y="1484784"/>
            <a:ext cx="4537075" cy="425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4706165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Number Placeholder 9"/>
          <p:cNvSpPr>
            <a:spLocks noGrp="1"/>
          </p:cNvSpPr>
          <p:nvPr>
            <p:ph type="sldNum" sz="quarter" idx="10"/>
          </p:nvPr>
        </p:nvSpPr>
        <p:spPr>
          <a:xfrm>
            <a:off x="6553200" y="6248400"/>
            <a:ext cx="1905000" cy="4572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defRPr/>
            </a:pPr>
            <a:fld id="{558B2498-E3AE-44EC-B61B-1891B32CE6FC}" type="slidenum">
              <a:rPr lang="it-IT" altLang="it-IT" sz="1400" smtClean="0"/>
              <a:pPr eaLnBrk="1" hangingPunct="1">
                <a:defRPr/>
              </a:pPr>
              <a:t>72</a:t>
            </a:fld>
            <a:endParaRPr lang="it-IT" altLang="it-IT" sz="1400" smtClean="0"/>
          </a:p>
        </p:txBody>
      </p:sp>
      <p:sp>
        <p:nvSpPr>
          <p:cNvPr id="140291" name="TextBox 7"/>
          <p:cNvSpPr txBox="1">
            <a:spLocks noChangeArrowheads="1"/>
          </p:cNvSpPr>
          <p:nvPr/>
        </p:nvSpPr>
        <p:spPr bwMode="auto">
          <a:xfrm>
            <a:off x="3132138" y="1052513"/>
            <a:ext cx="26844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800"/>
              </a:spcBef>
              <a:buClr>
                <a:srgbClr val="000000"/>
              </a:buClr>
              <a:buSzPct val="100000"/>
              <a:buFont typeface="Times New Roman" panose="02020603050405020304" pitchFamily="18" charset="0"/>
              <a:defRPr sz="3200">
                <a:solidFill>
                  <a:srgbClr val="000000"/>
                </a:solidFill>
                <a:latin typeface="Times New Roman" panose="02020603050405020304" pitchFamily="18" charset="0"/>
                <a:ea typeface="DejaVu Sans" charset="0"/>
                <a:cs typeface="DejaVu Sans" charset="0"/>
              </a:defRPr>
            </a:lvl1pPr>
            <a:lvl2pPr>
              <a:spcBef>
                <a:spcPts val="700"/>
              </a:spcBef>
              <a:buClr>
                <a:srgbClr val="000000"/>
              </a:buClr>
              <a:buSzPct val="100000"/>
              <a:buFont typeface="Times New Roman" panose="02020603050405020304" pitchFamily="18" charset="0"/>
              <a:defRPr sz="2800">
                <a:solidFill>
                  <a:srgbClr val="000000"/>
                </a:solidFill>
                <a:latin typeface="Times New Roman" panose="02020603050405020304" pitchFamily="18" charset="0"/>
                <a:ea typeface="DejaVu Sans" charset="0"/>
                <a:cs typeface="DejaVu Sans" charset="0"/>
              </a:defRPr>
            </a:lvl2pPr>
            <a:lvl3pPr>
              <a:spcBef>
                <a:spcPts val="600"/>
              </a:spcBef>
              <a:buClr>
                <a:srgbClr val="000000"/>
              </a:buClr>
              <a:buSzPct val="100000"/>
              <a:buFont typeface="Times New Roman" panose="02020603050405020304" pitchFamily="18" charset="0"/>
              <a:defRPr sz="2400">
                <a:solidFill>
                  <a:srgbClr val="000000"/>
                </a:solidFill>
                <a:latin typeface="Times New Roman" panose="02020603050405020304" pitchFamily="18" charset="0"/>
                <a:ea typeface="DejaVu Sans" charset="0"/>
                <a:cs typeface="DejaVu Sans" charset="0"/>
              </a:defRPr>
            </a:lvl3pPr>
            <a:lvl4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4pPr>
            <a:lvl5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9pPr>
          </a:lstStyle>
          <a:p>
            <a:pPr eaLnBrk="1" hangingPunct="1">
              <a:spcBef>
                <a:spcPct val="0"/>
              </a:spcBef>
              <a:buClrTx/>
              <a:buSzTx/>
              <a:buFontTx/>
              <a:buNone/>
            </a:pPr>
            <a:r>
              <a:rPr lang="it-IT" altLang="it-IT" sz="2400">
                <a:solidFill>
                  <a:srgbClr val="FF0000"/>
                </a:solidFill>
                <a:latin typeface="Arial" panose="020B0604020202020204" pitchFamily="34" charset="0"/>
                <a:cs typeface="Arial" panose="020B0604020202020204" pitchFamily="34" charset="0"/>
              </a:rPr>
              <a:t>ELEMENTI MAGNETICI</a:t>
            </a:r>
          </a:p>
        </p:txBody>
      </p:sp>
      <p:pic>
        <p:nvPicPr>
          <p:cNvPr id="140292"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5616" y="1546225"/>
            <a:ext cx="6864350" cy="515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1845639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ChangeArrowheads="1"/>
          </p:cNvSpPr>
          <p:nvPr/>
        </p:nvSpPr>
        <p:spPr bwMode="auto">
          <a:xfrm>
            <a:off x="250825" y="1039813"/>
            <a:ext cx="8675688" cy="5889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ts val="800"/>
              </a:spcBef>
              <a:buClr>
                <a:srgbClr val="000000"/>
              </a:buClr>
              <a:buSzPct val="100000"/>
              <a:buFont typeface="Times New Roman" panose="02020603050405020304" pitchFamily="18" charset="0"/>
              <a:defRPr sz="3200">
                <a:solidFill>
                  <a:srgbClr val="000000"/>
                </a:solidFill>
                <a:latin typeface="Times New Roman" panose="02020603050405020304" pitchFamily="18" charset="0"/>
                <a:ea typeface="DejaVu Sans" charset="0"/>
                <a:cs typeface="DejaVu Sans" charset="0"/>
              </a:defRPr>
            </a:lvl1pPr>
            <a:lvl2pPr>
              <a:spcBef>
                <a:spcPts val="700"/>
              </a:spcBef>
              <a:buClr>
                <a:srgbClr val="000000"/>
              </a:buClr>
              <a:buSzPct val="100000"/>
              <a:buFont typeface="Times New Roman" panose="02020603050405020304" pitchFamily="18" charset="0"/>
              <a:defRPr sz="2800">
                <a:solidFill>
                  <a:srgbClr val="000000"/>
                </a:solidFill>
                <a:latin typeface="Times New Roman" panose="02020603050405020304" pitchFamily="18" charset="0"/>
                <a:ea typeface="DejaVu Sans" charset="0"/>
                <a:cs typeface="DejaVu Sans" charset="0"/>
              </a:defRPr>
            </a:lvl2pPr>
            <a:lvl3pPr>
              <a:spcBef>
                <a:spcPts val="600"/>
              </a:spcBef>
              <a:buClr>
                <a:srgbClr val="000000"/>
              </a:buClr>
              <a:buSzPct val="100000"/>
              <a:buFont typeface="Times New Roman" panose="02020603050405020304" pitchFamily="18" charset="0"/>
              <a:defRPr sz="2400">
                <a:solidFill>
                  <a:srgbClr val="000000"/>
                </a:solidFill>
                <a:latin typeface="Times New Roman" panose="02020603050405020304" pitchFamily="18" charset="0"/>
                <a:ea typeface="DejaVu Sans" charset="0"/>
                <a:cs typeface="DejaVu Sans" charset="0"/>
              </a:defRPr>
            </a:lvl3pPr>
            <a:lvl4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4pPr>
            <a:lvl5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9pPr>
          </a:lstStyle>
          <a:p>
            <a:pPr algn="ctr">
              <a:spcBef>
                <a:spcPct val="0"/>
              </a:spcBef>
              <a:buClrTx/>
              <a:buSzTx/>
              <a:buFontTx/>
              <a:buNone/>
            </a:pPr>
            <a:r>
              <a:rPr lang="en-US" altLang="it-IT">
                <a:solidFill>
                  <a:schemeClr val="tx1"/>
                </a:solidFill>
                <a:latin typeface="Calibri" panose="020F0502020204030204" pitchFamily="34" charset="0"/>
                <a:ea typeface="MS PGothic" panose="020B0600070205080204" pitchFamily="34" charset="-128"/>
              </a:rPr>
              <a:t>The Earth’s magnetic field</a:t>
            </a:r>
            <a:endParaRPr lang="en-US" altLang="it-IT" b="0">
              <a:solidFill>
                <a:schemeClr val="tx1"/>
              </a:solidFill>
              <a:latin typeface="Calibri" panose="020F0502020204030204" pitchFamily="34" charset="0"/>
              <a:ea typeface="MS PGothic" panose="020B0600070205080204" pitchFamily="34" charset="-128"/>
            </a:endParaRPr>
          </a:p>
        </p:txBody>
      </p:sp>
      <p:pic>
        <p:nvPicPr>
          <p:cNvPr id="14233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1187">
            <a:off x="1668463" y="2192338"/>
            <a:ext cx="6154737" cy="44862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42340" name="Rectangle 6"/>
          <p:cNvSpPr>
            <a:spLocks noChangeArrowheads="1"/>
          </p:cNvSpPr>
          <p:nvPr/>
        </p:nvSpPr>
        <p:spPr bwMode="auto">
          <a:xfrm>
            <a:off x="217488" y="1657350"/>
            <a:ext cx="8785225"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Times New Roman" panose="02020603050405020304" pitchFamily="18" charset="0"/>
                <a:ea typeface="DejaVu Sans" charset="0"/>
                <a:cs typeface="DejaVu Sans"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panose="02020603050405020304" pitchFamily="18" charset="0"/>
                <a:ea typeface="DejaVu Sans" charset="0"/>
                <a:cs typeface="DejaVu Sans"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DejaVu Sans" charset="0"/>
                <a:cs typeface="DejaVu Sans"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9pPr>
          </a:lstStyle>
          <a:p>
            <a:pPr algn="just" eaLnBrk="1" hangingPunct="1">
              <a:spcBef>
                <a:spcPct val="0"/>
              </a:spcBef>
              <a:buClrTx/>
              <a:buSzTx/>
              <a:buFontTx/>
              <a:buChar char="•"/>
            </a:pPr>
            <a:r>
              <a:rPr lang="en-GB" altLang="it-IT" sz="2000" b="0">
                <a:latin typeface="Calibri" panose="020F0502020204030204" pitchFamily="34" charset="0"/>
                <a:cs typeface="Times New Roman" panose="02020603050405020304" pitchFamily="18" charset="0"/>
              </a:rPr>
              <a:t> </a:t>
            </a:r>
            <a:r>
              <a:rPr lang="en-US" altLang="it-IT" sz="1800" b="0">
                <a:latin typeface="Calibri" panose="020F0502020204030204" pitchFamily="34" charset="0"/>
                <a:cs typeface="Times New Roman" panose="02020603050405020304" pitchFamily="18" charset="0"/>
              </a:rPr>
              <a:t>Standard components and conventions relating to the Earth magnetic field.</a:t>
            </a:r>
            <a:endParaRPr lang="en-GB" altLang="it-IT" sz="1800" b="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19058516"/>
      </p:ext>
    </p:extLst>
  </p:cSld>
  <p:clrMapOvr>
    <a:masterClrMapping/>
  </p:clrMapOvr>
  <p:transition spd="med"/>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6" name="Picture 1"/>
          <p:cNvPicPr>
            <a:picLocks noChangeAspect="1" noChangeArrowheads="1"/>
          </p:cNvPicPr>
          <p:nvPr/>
        </p:nvPicPr>
        <p:blipFill>
          <a:blip r:embed="rId3">
            <a:extLst>
              <a:ext uri="{28A0092B-C50C-407E-A947-70E740481C1C}">
                <a14:useLocalDpi xmlns:a14="http://schemas.microsoft.com/office/drawing/2010/main" val="0"/>
              </a:ext>
            </a:extLst>
          </a:blip>
          <a:srcRect r="36147"/>
          <a:stretch>
            <a:fillRect/>
          </a:stretch>
        </p:blipFill>
        <p:spPr bwMode="auto">
          <a:xfrm>
            <a:off x="539750" y="1268413"/>
            <a:ext cx="8064500" cy="458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387" name="TextBox 1"/>
          <p:cNvSpPr txBox="1">
            <a:spLocks noChangeArrowheads="1"/>
          </p:cNvSpPr>
          <p:nvPr/>
        </p:nvSpPr>
        <p:spPr bwMode="auto">
          <a:xfrm>
            <a:off x="827088" y="5870575"/>
            <a:ext cx="792162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GB" altLang="it-IT" b="0">
                <a:solidFill>
                  <a:schemeClr val="tx1"/>
                </a:solidFill>
              </a:rPr>
              <a:t>Variazione della declinazione magnetica a Londra negli ultimi 400 anni</a:t>
            </a:r>
            <a:endParaRPr lang="it-IT" altLang="it-IT" b="0">
              <a:solidFill>
                <a:schemeClr val="tx1"/>
              </a:solidFill>
            </a:endParaRPr>
          </a:p>
        </p:txBody>
      </p:sp>
    </p:spTree>
    <p:extLst>
      <p:ext uri="{BB962C8B-B14F-4D97-AF65-F5344CB8AC3E}">
        <p14:creationId xmlns:p14="http://schemas.microsoft.com/office/powerpoint/2010/main" val="1004864770"/>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3"/>
          <p:cNvSpPr>
            <a:spLocks noChangeArrowheads="1"/>
          </p:cNvSpPr>
          <p:nvPr/>
        </p:nvSpPr>
        <p:spPr bwMode="auto">
          <a:xfrm>
            <a:off x="268288" y="1268413"/>
            <a:ext cx="8675687" cy="584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ts val="800"/>
              </a:spcBef>
              <a:buClr>
                <a:srgbClr val="000000"/>
              </a:buClr>
              <a:buSzPct val="100000"/>
              <a:buFont typeface="Times New Roman" panose="02020603050405020304" pitchFamily="18" charset="0"/>
              <a:defRPr sz="3200">
                <a:solidFill>
                  <a:srgbClr val="000000"/>
                </a:solidFill>
                <a:latin typeface="Times New Roman" panose="02020603050405020304" pitchFamily="18" charset="0"/>
                <a:ea typeface="DejaVu Sans" charset="0"/>
                <a:cs typeface="DejaVu Sans" charset="0"/>
              </a:defRPr>
            </a:lvl1pPr>
            <a:lvl2pPr>
              <a:spcBef>
                <a:spcPts val="700"/>
              </a:spcBef>
              <a:buClr>
                <a:srgbClr val="000000"/>
              </a:buClr>
              <a:buSzPct val="100000"/>
              <a:buFont typeface="Times New Roman" panose="02020603050405020304" pitchFamily="18" charset="0"/>
              <a:defRPr sz="2800">
                <a:solidFill>
                  <a:srgbClr val="000000"/>
                </a:solidFill>
                <a:latin typeface="Times New Roman" panose="02020603050405020304" pitchFamily="18" charset="0"/>
                <a:ea typeface="DejaVu Sans" charset="0"/>
                <a:cs typeface="DejaVu Sans" charset="0"/>
              </a:defRPr>
            </a:lvl2pPr>
            <a:lvl3pPr>
              <a:spcBef>
                <a:spcPts val="600"/>
              </a:spcBef>
              <a:buClr>
                <a:srgbClr val="000000"/>
              </a:buClr>
              <a:buSzPct val="100000"/>
              <a:buFont typeface="Times New Roman" panose="02020603050405020304" pitchFamily="18" charset="0"/>
              <a:defRPr sz="2400">
                <a:solidFill>
                  <a:srgbClr val="000000"/>
                </a:solidFill>
                <a:latin typeface="Times New Roman" panose="02020603050405020304" pitchFamily="18" charset="0"/>
                <a:ea typeface="DejaVu Sans" charset="0"/>
                <a:cs typeface="DejaVu Sans" charset="0"/>
              </a:defRPr>
            </a:lvl3pPr>
            <a:lvl4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4pPr>
            <a:lvl5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9pPr>
          </a:lstStyle>
          <a:p>
            <a:pPr algn="ctr">
              <a:spcBef>
                <a:spcPct val="0"/>
              </a:spcBef>
              <a:buClrTx/>
              <a:buSzTx/>
              <a:buFontTx/>
              <a:buNone/>
            </a:pPr>
            <a:r>
              <a:rPr lang="en-US" altLang="it-IT">
                <a:solidFill>
                  <a:schemeClr val="tx1"/>
                </a:solidFill>
                <a:latin typeface="Calibri" panose="020F0502020204030204" pitchFamily="34" charset="0"/>
                <a:ea typeface="MS PGothic" panose="020B0600070205080204" pitchFamily="34" charset="-128"/>
              </a:rPr>
              <a:t>The Earth’s magnetic field (Total Intensity)</a:t>
            </a:r>
            <a:endParaRPr lang="en-US" altLang="it-IT" b="0">
              <a:solidFill>
                <a:schemeClr val="tx1"/>
              </a:solidFill>
              <a:latin typeface="Calibri" panose="020F0502020204030204" pitchFamily="34" charset="0"/>
              <a:ea typeface="MS PGothic" panose="020B0600070205080204" pitchFamily="34" charset="-128"/>
            </a:endParaRPr>
          </a:p>
        </p:txBody>
      </p:sp>
      <p:pic>
        <p:nvPicPr>
          <p:cNvPr id="146435" name="Picture 4" descr="F_map_mf_2005_lar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7150" y="2425700"/>
            <a:ext cx="6326188" cy="42179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0123185"/>
      </p:ext>
    </p:extLst>
  </p:cSld>
  <p:clrMapOvr>
    <a:masterClrMapping/>
  </p:clrMapOvr>
  <p:transition spd="med"/>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83" name="Rectangle 3"/>
          <p:cNvSpPr>
            <a:spLocks noChangeArrowheads="1"/>
          </p:cNvSpPr>
          <p:nvPr/>
        </p:nvSpPr>
        <p:spPr bwMode="auto">
          <a:xfrm>
            <a:off x="174625" y="900113"/>
            <a:ext cx="8675688" cy="5889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ts val="800"/>
              </a:spcBef>
              <a:buClr>
                <a:srgbClr val="000000"/>
              </a:buClr>
              <a:buSzPct val="100000"/>
              <a:buFont typeface="Times New Roman" panose="02020603050405020304" pitchFamily="18" charset="0"/>
              <a:defRPr sz="3200">
                <a:solidFill>
                  <a:srgbClr val="000000"/>
                </a:solidFill>
                <a:latin typeface="Times New Roman" panose="02020603050405020304" pitchFamily="18" charset="0"/>
                <a:ea typeface="DejaVu Sans" charset="0"/>
                <a:cs typeface="DejaVu Sans" charset="0"/>
              </a:defRPr>
            </a:lvl1pPr>
            <a:lvl2pPr>
              <a:spcBef>
                <a:spcPts val="700"/>
              </a:spcBef>
              <a:buClr>
                <a:srgbClr val="000000"/>
              </a:buClr>
              <a:buSzPct val="100000"/>
              <a:buFont typeface="Times New Roman" panose="02020603050405020304" pitchFamily="18" charset="0"/>
              <a:defRPr sz="2800">
                <a:solidFill>
                  <a:srgbClr val="000000"/>
                </a:solidFill>
                <a:latin typeface="Times New Roman" panose="02020603050405020304" pitchFamily="18" charset="0"/>
                <a:ea typeface="DejaVu Sans" charset="0"/>
                <a:cs typeface="DejaVu Sans" charset="0"/>
              </a:defRPr>
            </a:lvl2pPr>
            <a:lvl3pPr>
              <a:spcBef>
                <a:spcPts val="600"/>
              </a:spcBef>
              <a:buClr>
                <a:srgbClr val="000000"/>
              </a:buClr>
              <a:buSzPct val="100000"/>
              <a:buFont typeface="Times New Roman" panose="02020603050405020304" pitchFamily="18" charset="0"/>
              <a:defRPr sz="2400">
                <a:solidFill>
                  <a:srgbClr val="000000"/>
                </a:solidFill>
                <a:latin typeface="Times New Roman" panose="02020603050405020304" pitchFamily="18" charset="0"/>
                <a:ea typeface="DejaVu Sans" charset="0"/>
                <a:cs typeface="DejaVu Sans" charset="0"/>
              </a:defRPr>
            </a:lvl3pPr>
            <a:lvl4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4pPr>
            <a:lvl5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9pPr>
          </a:lstStyle>
          <a:p>
            <a:pPr algn="ctr">
              <a:spcBef>
                <a:spcPct val="0"/>
              </a:spcBef>
              <a:buClrTx/>
              <a:buSzTx/>
              <a:buFontTx/>
              <a:buNone/>
            </a:pPr>
            <a:r>
              <a:rPr lang="en-US" altLang="it-IT">
                <a:solidFill>
                  <a:schemeClr val="tx1"/>
                </a:solidFill>
                <a:latin typeface="Calibri" panose="020F0502020204030204" pitchFamily="34" charset="0"/>
                <a:ea typeface="MS PGothic" panose="020B0600070205080204" pitchFamily="34" charset="-128"/>
              </a:rPr>
              <a:t>The Earth’s magnetic field</a:t>
            </a:r>
            <a:endParaRPr lang="en-US" altLang="it-IT" b="0">
              <a:solidFill>
                <a:schemeClr val="tx1"/>
              </a:solidFill>
              <a:latin typeface="Calibri" panose="020F0502020204030204" pitchFamily="34" charset="0"/>
              <a:ea typeface="MS PGothic" panose="020B0600070205080204" pitchFamily="34" charset="-128"/>
            </a:endParaRPr>
          </a:p>
        </p:txBody>
      </p:sp>
      <p:pic>
        <p:nvPicPr>
          <p:cNvPr id="583690"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30500" y="2166938"/>
            <a:ext cx="3565525" cy="45593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2477298"/>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83683"/>
                                        </p:tgtEl>
                                        <p:attrNameLst>
                                          <p:attrName>style.visibility</p:attrName>
                                        </p:attrNameLst>
                                      </p:cBhvr>
                                      <p:to>
                                        <p:strVal val="visible"/>
                                      </p:to>
                                    </p:set>
                                    <p:animEffect transition="in" filter="dissolve">
                                      <p:cBhvr>
                                        <p:cTn id="7" dur="500"/>
                                        <p:tgtEl>
                                          <p:spTgt spid="58368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583690"/>
                                        </p:tgtEl>
                                        <p:attrNameLst>
                                          <p:attrName>style.visibility</p:attrName>
                                        </p:attrNameLst>
                                      </p:cBhvr>
                                      <p:to>
                                        <p:strVal val="visible"/>
                                      </p:to>
                                    </p:set>
                                    <p:animEffect transition="in" filter="dissolve">
                                      <p:cBhvr>
                                        <p:cTn id="12" dur="500"/>
                                        <p:tgtEl>
                                          <p:spTgt spid="5836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683"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ChangeArrowheads="1"/>
          </p:cNvSpPr>
          <p:nvPr/>
        </p:nvSpPr>
        <p:spPr bwMode="auto">
          <a:xfrm>
            <a:off x="242888" y="823913"/>
            <a:ext cx="8675687" cy="5889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ts val="800"/>
              </a:spcBef>
              <a:buClr>
                <a:srgbClr val="000000"/>
              </a:buClr>
              <a:buSzPct val="100000"/>
              <a:buFont typeface="Times New Roman" panose="02020603050405020304" pitchFamily="18" charset="0"/>
              <a:defRPr sz="3200">
                <a:solidFill>
                  <a:srgbClr val="000000"/>
                </a:solidFill>
                <a:latin typeface="Times New Roman" panose="02020603050405020304" pitchFamily="18" charset="0"/>
                <a:ea typeface="DejaVu Sans" charset="0"/>
                <a:cs typeface="DejaVu Sans" charset="0"/>
              </a:defRPr>
            </a:lvl1pPr>
            <a:lvl2pPr>
              <a:spcBef>
                <a:spcPts val="700"/>
              </a:spcBef>
              <a:buClr>
                <a:srgbClr val="000000"/>
              </a:buClr>
              <a:buSzPct val="100000"/>
              <a:buFont typeface="Times New Roman" panose="02020603050405020304" pitchFamily="18" charset="0"/>
              <a:defRPr sz="2800">
                <a:solidFill>
                  <a:srgbClr val="000000"/>
                </a:solidFill>
                <a:latin typeface="Times New Roman" panose="02020603050405020304" pitchFamily="18" charset="0"/>
                <a:ea typeface="DejaVu Sans" charset="0"/>
                <a:cs typeface="DejaVu Sans" charset="0"/>
              </a:defRPr>
            </a:lvl2pPr>
            <a:lvl3pPr>
              <a:spcBef>
                <a:spcPts val="600"/>
              </a:spcBef>
              <a:buClr>
                <a:srgbClr val="000000"/>
              </a:buClr>
              <a:buSzPct val="100000"/>
              <a:buFont typeface="Times New Roman" panose="02020603050405020304" pitchFamily="18" charset="0"/>
              <a:defRPr sz="2400">
                <a:solidFill>
                  <a:srgbClr val="000000"/>
                </a:solidFill>
                <a:latin typeface="Times New Roman" panose="02020603050405020304" pitchFamily="18" charset="0"/>
                <a:ea typeface="DejaVu Sans" charset="0"/>
                <a:cs typeface="DejaVu Sans" charset="0"/>
              </a:defRPr>
            </a:lvl3pPr>
            <a:lvl4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4pPr>
            <a:lvl5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9pPr>
          </a:lstStyle>
          <a:p>
            <a:pPr algn="ctr">
              <a:spcBef>
                <a:spcPct val="0"/>
              </a:spcBef>
              <a:buClrTx/>
              <a:buSzTx/>
              <a:buFontTx/>
              <a:buNone/>
            </a:pPr>
            <a:r>
              <a:rPr lang="en-US" altLang="it-IT">
                <a:solidFill>
                  <a:schemeClr val="tx1"/>
                </a:solidFill>
                <a:latin typeface="Calibri" panose="020F0502020204030204" pitchFamily="34" charset="0"/>
                <a:ea typeface="MS PGothic" panose="020B0600070205080204" pitchFamily="34" charset="-128"/>
              </a:rPr>
              <a:t>The Earth’s magnetic field</a:t>
            </a:r>
            <a:endParaRPr lang="en-US" altLang="it-IT" b="0">
              <a:solidFill>
                <a:schemeClr val="tx1"/>
              </a:solidFill>
              <a:latin typeface="Calibri" panose="020F0502020204030204" pitchFamily="34" charset="0"/>
              <a:ea typeface="MS PGothic" panose="020B0600070205080204" pitchFamily="34" charset="-128"/>
            </a:endParaRPr>
          </a:p>
        </p:txBody>
      </p:sp>
      <p:pic>
        <p:nvPicPr>
          <p:cNvPr id="15053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6688" y="1473200"/>
            <a:ext cx="6716712" cy="538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1613260332"/>
      </p:ext>
    </p:extLst>
  </p:cSld>
  <p:clrMapOvr>
    <a:masterClrMapping/>
  </p:clrMapOvr>
  <p:transition spd="med"/>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1"/>
          <p:cNvSpPr>
            <a:spLocks noChangeArrowheads="1"/>
          </p:cNvSpPr>
          <p:nvPr/>
        </p:nvSpPr>
        <p:spPr bwMode="auto">
          <a:xfrm>
            <a:off x="247650" y="892175"/>
            <a:ext cx="8675688"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60">
                <a:solidFill>
                  <a:srgbClr val="000000"/>
                </a:solidFill>
                <a:miter lim="800000"/>
                <a:headEnd/>
                <a:tailEnd/>
              </a14:hiddenLine>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Times New Roman" panose="02020603050405020304" pitchFamily="18" charset="0"/>
                <a:ea typeface="DejaVu Sans" charset="0"/>
                <a:cs typeface="DejaVu Sans"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panose="02020603050405020304" pitchFamily="18" charset="0"/>
                <a:ea typeface="DejaVu Sans" charset="0"/>
                <a:cs typeface="DejaVu Sans"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DejaVu Sans" charset="0"/>
                <a:cs typeface="DejaVu Sans"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9pPr>
          </a:lstStyle>
          <a:p>
            <a:pPr algn="ctr" eaLnBrk="1" hangingPunct="1">
              <a:spcBef>
                <a:spcPct val="0"/>
              </a:spcBef>
              <a:buClrTx/>
              <a:buFontTx/>
              <a:buNone/>
            </a:pPr>
            <a:r>
              <a:rPr lang="en-US" altLang="it-IT" sz="2800">
                <a:latin typeface="Calibri" panose="020F0502020204030204" pitchFamily="34" charset="0"/>
                <a:ea typeface="MS PGothic" panose="020B0600070205080204" pitchFamily="34" charset="-128"/>
              </a:rPr>
              <a:t>The Earth’s magnetic field: IGRF</a:t>
            </a:r>
          </a:p>
        </p:txBody>
      </p:sp>
      <p:grpSp>
        <p:nvGrpSpPr>
          <p:cNvPr id="2" name="Group 2"/>
          <p:cNvGrpSpPr>
            <a:grpSpLocks/>
          </p:cNvGrpSpPr>
          <p:nvPr/>
        </p:nvGrpSpPr>
        <p:grpSpPr bwMode="auto">
          <a:xfrm>
            <a:off x="881063" y="1973263"/>
            <a:ext cx="7786687" cy="4637087"/>
            <a:chOff x="555" y="1243"/>
            <a:chExt cx="4905" cy="2921"/>
          </a:xfrm>
        </p:grpSpPr>
        <p:pic>
          <p:nvPicPr>
            <p:cNvPr id="15258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 y="1243"/>
              <a:ext cx="4905" cy="2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52581" name="Rectangle 4"/>
            <p:cNvSpPr>
              <a:spLocks noChangeArrowheads="1"/>
            </p:cNvSpPr>
            <p:nvPr/>
          </p:nvSpPr>
          <p:spPr bwMode="auto">
            <a:xfrm>
              <a:off x="2092" y="1276"/>
              <a:ext cx="404" cy="235"/>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buClr>
                  <a:srgbClr val="000000"/>
                </a:buClr>
                <a:buSzPct val="100000"/>
                <a:buFont typeface="Times New Roman" panose="02020603050405020304" pitchFamily="18" charset="0"/>
                <a:buNone/>
              </a:pPr>
              <a:endParaRPr lang="it-IT" altLang="it-IT"/>
            </a:p>
          </p:txBody>
        </p:sp>
      </p:grpSp>
    </p:spTree>
    <p:extLst>
      <p:ext uri="{BB962C8B-B14F-4D97-AF65-F5344CB8AC3E}">
        <p14:creationId xmlns:p14="http://schemas.microsoft.com/office/powerpoint/2010/main" val="3980408759"/>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fill="hold" nodeType="clickEffect">
                                  <p:stCondLst>
                                    <p:cond delay="0"/>
                                  </p:stCondLst>
                                  <p:childTnLst>
                                    <p:set>
                                      <p:cBhvr additive="repl">
                                        <p:cTn id="6" dur="1" fill="hold">
                                          <p:stCondLst>
                                            <p:cond delay="0"/>
                                          </p:stCondLst>
                                        </p:cTn>
                                        <p:tgtEl>
                                          <p:spTgt spid="70657"/>
                                        </p:tgtEl>
                                        <p:attrNameLst>
                                          <p:attrName>style.visibility</p:attrName>
                                        </p:attrNameLst>
                                      </p:cBhvr>
                                      <p:to>
                                        <p:strVal val="visible"/>
                                      </p:to>
                                    </p:set>
                                    <p:animEffect transition="in" filter="dissolve">
                                      <p:cBhvr additive="repl">
                                        <p:cTn id="7" dur="500"/>
                                        <p:tgtEl>
                                          <p:spTgt spid="7065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fill="hold" nodeType="clickEffect">
                                  <p:stCondLst>
                                    <p:cond delay="0"/>
                                  </p:stCondLst>
                                  <p:childTnLst>
                                    <p:set>
                                      <p:cBhvr additive="repl">
                                        <p:cTn id="11" dur="1" fill="hold">
                                          <p:stCondLst>
                                            <p:cond delay="0"/>
                                          </p:stCondLst>
                                        </p:cTn>
                                        <p:tgtEl>
                                          <p:spTgt spid="2"/>
                                        </p:tgtEl>
                                        <p:attrNameLst>
                                          <p:attrName>style.visibility</p:attrName>
                                        </p:attrNameLst>
                                      </p:cBhvr>
                                      <p:to>
                                        <p:strVal val="visible"/>
                                      </p:to>
                                    </p:set>
                                    <p:animEffect transition="in" filter="dissolve">
                                      <p:cBhvr additive="repl">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466725" y="1554163"/>
            <a:ext cx="8207375" cy="5102225"/>
            <a:chOff x="294" y="979"/>
            <a:chExt cx="5170" cy="3214"/>
          </a:xfrm>
        </p:grpSpPr>
        <p:pic>
          <p:nvPicPr>
            <p:cNvPr id="154628"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4" y="979"/>
              <a:ext cx="5170" cy="3214"/>
            </a:xfrm>
            <a:prstGeom prst="rect">
              <a:avLst/>
            </a:prstGeom>
            <a:noFill/>
            <a:ln w="936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54629" name="Rectangle 4"/>
            <p:cNvSpPr>
              <a:spLocks noChangeArrowheads="1"/>
            </p:cNvSpPr>
            <p:nvPr/>
          </p:nvSpPr>
          <p:spPr bwMode="auto">
            <a:xfrm>
              <a:off x="1968" y="1017"/>
              <a:ext cx="458" cy="300"/>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buClr>
                  <a:srgbClr val="000000"/>
                </a:buClr>
                <a:buSzPct val="100000"/>
                <a:buFont typeface="Times New Roman" panose="02020603050405020304" pitchFamily="18" charset="0"/>
                <a:buNone/>
              </a:pPr>
              <a:endParaRPr lang="it-IT" altLang="it-IT"/>
            </a:p>
          </p:txBody>
        </p:sp>
      </p:grpSp>
      <p:sp>
        <p:nvSpPr>
          <p:cNvPr id="6" name="Rectangle 1"/>
          <p:cNvSpPr>
            <a:spLocks noChangeArrowheads="1"/>
          </p:cNvSpPr>
          <p:nvPr/>
        </p:nvSpPr>
        <p:spPr bwMode="auto">
          <a:xfrm>
            <a:off x="247650" y="892175"/>
            <a:ext cx="8675688"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60">
                <a:solidFill>
                  <a:srgbClr val="000000"/>
                </a:solidFill>
                <a:miter lim="800000"/>
                <a:headEnd/>
                <a:tailEnd/>
              </a14:hiddenLine>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Times New Roman" panose="02020603050405020304" pitchFamily="18" charset="0"/>
                <a:ea typeface="DejaVu Sans" charset="0"/>
                <a:cs typeface="DejaVu Sans"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panose="02020603050405020304" pitchFamily="18" charset="0"/>
                <a:ea typeface="DejaVu Sans" charset="0"/>
                <a:cs typeface="DejaVu Sans"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DejaVu Sans" charset="0"/>
                <a:cs typeface="DejaVu Sans"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9pPr>
          </a:lstStyle>
          <a:p>
            <a:pPr algn="ctr" eaLnBrk="1" hangingPunct="1">
              <a:spcBef>
                <a:spcPct val="0"/>
              </a:spcBef>
              <a:buClrTx/>
              <a:buFontTx/>
              <a:buNone/>
            </a:pPr>
            <a:r>
              <a:rPr lang="en-US" altLang="it-IT" sz="2800">
                <a:latin typeface="Calibri" panose="020F0502020204030204" pitchFamily="34" charset="0"/>
                <a:ea typeface="MS PGothic" panose="020B0600070205080204" pitchFamily="34" charset="-128"/>
              </a:rPr>
              <a:t>The Earth’s magnetic field: IGRF</a:t>
            </a:r>
          </a:p>
        </p:txBody>
      </p:sp>
    </p:spTree>
    <p:extLst>
      <p:ext uri="{BB962C8B-B14F-4D97-AF65-F5344CB8AC3E}">
        <p14:creationId xmlns:p14="http://schemas.microsoft.com/office/powerpoint/2010/main" val="4043771876"/>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fill="hold" nodeType="clickEffect">
                                  <p:stCondLst>
                                    <p:cond delay="0"/>
                                  </p:stCondLst>
                                  <p:childTnLst>
                                    <p:set>
                                      <p:cBhvr additive="repl">
                                        <p:cTn id="6" dur="1" fill="hold">
                                          <p:stCondLst>
                                            <p:cond delay="0"/>
                                          </p:stCondLst>
                                        </p:cTn>
                                        <p:tgtEl>
                                          <p:spTgt spid="2"/>
                                        </p:tgtEl>
                                        <p:attrNameLst>
                                          <p:attrName>style.visibility</p:attrName>
                                        </p:attrNameLst>
                                      </p:cBhvr>
                                      <p:to>
                                        <p:strVal val="visible"/>
                                      </p:to>
                                    </p:set>
                                    <p:animEffect transition="in" filter="dissolve">
                                      <p:cBhvr additive="repl">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fill="hold" nodeType="clickEffect">
                                  <p:stCondLst>
                                    <p:cond delay="0"/>
                                  </p:stCondLst>
                                  <p:childTnLst>
                                    <p:set>
                                      <p:cBhvr additive="repl">
                                        <p:cTn id="11" dur="1" fill="hold">
                                          <p:stCondLst>
                                            <p:cond delay="0"/>
                                          </p:stCondLst>
                                        </p:cTn>
                                        <p:tgtEl>
                                          <p:spTgt spid="6"/>
                                        </p:tgtEl>
                                        <p:attrNameLst>
                                          <p:attrName>style.visibility</p:attrName>
                                        </p:attrNameLst>
                                      </p:cBhvr>
                                      <p:to>
                                        <p:strVal val="visible"/>
                                      </p:to>
                                    </p:set>
                                    <p:animEffect transition="in" filter="dissolve">
                                      <p:cBhvr additive="repl">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Box 1"/>
          <p:cNvSpPr txBox="1">
            <a:spLocks noChangeArrowheads="1"/>
          </p:cNvSpPr>
          <p:nvPr/>
        </p:nvSpPr>
        <p:spPr bwMode="auto">
          <a:xfrm>
            <a:off x="251520" y="1154880"/>
            <a:ext cx="85634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r>
              <a:rPr lang="en-GB" altLang="it-IT" sz="1800" dirty="0">
                <a:solidFill>
                  <a:schemeClr val="tx1"/>
                </a:solidFill>
                <a:latin typeface="Arial" panose="020B0604020202020204" pitchFamily="34" charset="0"/>
                <a:cs typeface="Arial" panose="020B0604020202020204" pitchFamily="34" charset="0"/>
              </a:rPr>
              <a:t>Le </a:t>
            </a:r>
            <a:r>
              <a:rPr lang="en-GB" altLang="it-IT" sz="1800" dirty="0" err="1">
                <a:solidFill>
                  <a:schemeClr val="tx1"/>
                </a:solidFill>
                <a:latin typeface="Arial" panose="020B0604020202020204" pitchFamily="34" charset="0"/>
                <a:cs typeface="Arial" panose="020B0604020202020204" pitchFamily="34" charset="0"/>
              </a:rPr>
              <a:t>leggi</a:t>
            </a:r>
            <a:r>
              <a:rPr lang="en-GB" altLang="it-IT" sz="1800" dirty="0">
                <a:solidFill>
                  <a:schemeClr val="tx1"/>
                </a:solidFill>
                <a:latin typeface="Arial" panose="020B0604020202020204" pitchFamily="34" charset="0"/>
                <a:cs typeface="Arial" panose="020B0604020202020204" pitchFamily="34" charset="0"/>
              </a:rPr>
              <a:t> </a:t>
            </a:r>
            <a:r>
              <a:rPr lang="en-GB" altLang="it-IT" sz="1800" dirty="0" err="1">
                <a:solidFill>
                  <a:schemeClr val="tx1"/>
                </a:solidFill>
                <a:latin typeface="Arial" panose="020B0604020202020204" pitchFamily="34" charset="0"/>
                <a:cs typeface="Arial" panose="020B0604020202020204" pitchFamily="34" charset="0"/>
              </a:rPr>
              <a:t>dell’elettromagnetismo</a:t>
            </a:r>
            <a:r>
              <a:rPr lang="en-GB" altLang="it-IT" sz="1800" dirty="0">
                <a:solidFill>
                  <a:schemeClr val="tx1"/>
                </a:solidFill>
                <a:latin typeface="Arial" panose="020B0604020202020204" pitchFamily="34" charset="0"/>
                <a:cs typeface="Arial" panose="020B0604020202020204" pitchFamily="34" charset="0"/>
              </a:rPr>
              <a:t> </a:t>
            </a:r>
            <a:r>
              <a:rPr lang="en-GB" altLang="it-IT" sz="1800" dirty="0" err="1">
                <a:solidFill>
                  <a:schemeClr val="tx1"/>
                </a:solidFill>
                <a:latin typeface="Arial" panose="020B0604020202020204" pitchFamily="34" charset="0"/>
                <a:cs typeface="Arial" panose="020B0604020202020204" pitchFamily="34" charset="0"/>
              </a:rPr>
              <a:t>sono</a:t>
            </a:r>
            <a:r>
              <a:rPr lang="en-GB" altLang="it-IT" sz="1800" dirty="0">
                <a:solidFill>
                  <a:schemeClr val="tx1"/>
                </a:solidFill>
                <a:latin typeface="Arial" panose="020B0604020202020204" pitchFamily="34" charset="0"/>
                <a:cs typeface="Arial" panose="020B0604020202020204" pitchFamily="34" charset="0"/>
              </a:rPr>
              <a:t> </a:t>
            </a:r>
            <a:r>
              <a:rPr lang="en-GB" altLang="it-IT" sz="1800" dirty="0" err="1">
                <a:solidFill>
                  <a:schemeClr val="tx1"/>
                </a:solidFill>
                <a:latin typeface="Arial" panose="020B0604020202020204" pitchFamily="34" charset="0"/>
                <a:cs typeface="Arial" panose="020B0604020202020204" pitchFamily="34" charset="0"/>
              </a:rPr>
              <a:t>descritte</a:t>
            </a:r>
            <a:r>
              <a:rPr lang="en-GB" altLang="it-IT" sz="1800" dirty="0">
                <a:solidFill>
                  <a:schemeClr val="tx1"/>
                </a:solidFill>
                <a:latin typeface="Arial" panose="020B0604020202020204" pitchFamily="34" charset="0"/>
                <a:cs typeface="Arial" panose="020B0604020202020204" pitchFamily="34" charset="0"/>
              </a:rPr>
              <a:t> </a:t>
            </a:r>
            <a:r>
              <a:rPr lang="en-GB" altLang="it-IT" sz="1800" dirty="0" err="1">
                <a:solidFill>
                  <a:schemeClr val="tx1"/>
                </a:solidFill>
                <a:latin typeface="Arial" panose="020B0604020202020204" pitchFamily="34" charset="0"/>
                <a:cs typeface="Arial" panose="020B0604020202020204" pitchFamily="34" charset="0"/>
              </a:rPr>
              <a:t>dalle</a:t>
            </a:r>
            <a:r>
              <a:rPr lang="en-GB" altLang="it-IT" sz="1800" dirty="0">
                <a:solidFill>
                  <a:schemeClr val="tx1"/>
                </a:solidFill>
                <a:latin typeface="Arial" panose="020B0604020202020204" pitchFamily="34" charset="0"/>
                <a:cs typeface="Arial" panose="020B0604020202020204" pitchFamily="34" charset="0"/>
              </a:rPr>
              <a:t> </a:t>
            </a:r>
            <a:r>
              <a:rPr lang="en-GB" altLang="it-IT" sz="1800" dirty="0" err="1">
                <a:solidFill>
                  <a:schemeClr val="tx1"/>
                </a:solidFill>
                <a:latin typeface="Arial" panose="020B0604020202020204" pitchFamily="34" charset="0"/>
                <a:cs typeface="Arial" panose="020B0604020202020204" pitchFamily="34" charset="0"/>
              </a:rPr>
              <a:t>equazioni</a:t>
            </a:r>
            <a:r>
              <a:rPr lang="en-GB" altLang="it-IT" sz="1800" dirty="0">
                <a:solidFill>
                  <a:schemeClr val="tx1"/>
                </a:solidFill>
                <a:latin typeface="Arial" panose="020B0604020202020204" pitchFamily="34" charset="0"/>
                <a:cs typeface="Arial" panose="020B0604020202020204" pitchFamily="34" charset="0"/>
              </a:rPr>
              <a:t> di </a:t>
            </a:r>
            <a:r>
              <a:rPr lang="en-GB" altLang="it-IT" sz="1800" dirty="0">
                <a:solidFill>
                  <a:srgbClr val="FF0000"/>
                </a:solidFill>
                <a:latin typeface="Arial" panose="020B0604020202020204" pitchFamily="34" charset="0"/>
                <a:cs typeface="Arial" panose="020B0604020202020204" pitchFamily="34" charset="0"/>
              </a:rPr>
              <a:t>Maxwell</a:t>
            </a:r>
          </a:p>
        </p:txBody>
      </p:sp>
      <p:sp>
        <p:nvSpPr>
          <p:cNvPr id="3" name="TextBox 2"/>
          <p:cNvSpPr txBox="1">
            <a:spLocks noRot="1" noChangeAspect="1" noMove="1" noResize="1" noEditPoints="1" noAdjustHandles="1" noChangeArrowheads="1" noChangeShapeType="1" noTextEdit="1"/>
          </p:cNvSpPr>
          <p:nvPr/>
        </p:nvSpPr>
        <p:spPr>
          <a:xfrm>
            <a:off x="373442" y="2095448"/>
            <a:ext cx="1766445" cy="899670"/>
          </a:xfrm>
          <a:prstGeom prst="rect">
            <a:avLst/>
          </a:prstGeom>
          <a:blipFill rotWithShape="0">
            <a:blip r:embed="rId3"/>
            <a:stretch>
              <a:fillRect/>
            </a:stretch>
          </a:blipFill>
        </p:spPr>
        <p:txBody>
          <a:bodyPr/>
          <a:lstStyle/>
          <a:p>
            <a:pPr>
              <a:defRPr/>
            </a:pPr>
            <a:r>
              <a:rPr lang="it-IT" sz="1800" dirty="0">
                <a:noFill/>
              </a:rPr>
              <a:t> </a:t>
            </a:r>
          </a:p>
        </p:txBody>
      </p:sp>
      <p:sp>
        <p:nvSpPr>
          <p:cNvPr id="4" name="TextBox 3"/>
          <p:cNvSpPr txBox="1">
            <a:spLocks noRot="1" noChangeAspect="1" noMove="1" noResize="1" noEditPoints="1" noAdjustHandles="1" noChangeArrowheads="1" noChangeShapeType="1" noTextEdit="1"/>
          </p:cNvSpPr>
          <p:nvPr/>
        </p:nvSpPr>
        <p:spPr>
          <a:xfrm>
            <a:off x="3550724" y="2337983"/>
            <a:ext cx="1573572" cy="414601"/>
          </a:xfrm>
          <a:prstGeom prst="rect">
            <a:avLst/>
          </a:prstGeom>
          <a:blipFill rotWithShape="0">
            <a:blip r:embed="rId4"/>
            <a:stretch>
              <a:fillRect b="-10294"/>
            </a:stretch>
          </a:blipFill>
        </p:spPr>
        <p:txBody>
          <a:bodyPr/>
          <a:lstStyle/>
          <a:p>
            <a:pPr>
              <a:defRPr/>
            </a:pPr>
            <a:r>
              <a:rPr lang="it-IT" sz="1800">
                <a:noFill/>
              </a:rPr>
              <a:t> </a:t>
            </a:r>
          </a:p>
        </p:txBody>
      </p:sp>
      <p:sp>
        <p:nvSpPr>
          <p:cNvPr id="14341" name="TextBox 4"/>
          <p:cNvSpPr txBox="1">
            <a:spLocks noChangeArrowheads="1"/>
          </p:cNvSpPr>
          <p:nvPr/>
        </p:nvSpPr>
        <p:spPr bwMode="auto">
          <a:xfrm>
            <a:off x="6372225" y="2049463"/>
            <a:ext cx="2376488"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GB" altLang="it-IT" sz="1800" b="0" dirty="0">
                <a:solidFill>
                  <a:schemeClr val="tx1"/>
                </a:solidFill>
              </a:rPr>
              <a:t>Il campo </a:t>
            </a:r>
            <a:r>
              <a:rPr lang="en-GB" altLang="it-IT" sz="1800" b="0" dirty="0" err="1">
                <a:solidFill>
                  <a:schemeClr val="tx1"/>
                </a:solidFill>
              </a:rPr>
              <a:t>elettrico</a:t>
            </a:r>
            <a:r>
              <a:rPr lang="en-GB" altLang="it-IT" sz="1800" b="0" dirty="0">
                <a:solidFill>
                  <a:schemeClr val="tx1"/>
                </a:solidFill>
              </a:rPr>
              <a:t> è  </a:t>
            </a:r>
            <a:r>
              <a:rPr lang="en-GB" altLang="it-IT" sz="1800" b="0" dirty="0" err="1">
                <a:solidFill>
                  <a:schemeClr val="tx1"/>
                </a:solidFill>
              </a:rPr>
              <a:t>generato</a:t>
            </a:r>
            <a:r>
              <a:rPr lang="en-GB" altLang="it-IT" sz="1800" b="0" dirty="0">
                <a:solidFill>
                  <a:schemeClr val="tx1"/>
                </a:solidFill>
              </a:rPr>
              <a:t> da </a:t>
            </a:r>
            <a:r>
              <a:rPr lang="en-GB" altLang="it-IT" sz="1800" b="0" dirty="0" err="1">
                <a:solidFill>
                  <a:schemeClr val="tx1"/>
                </a:solidFill>
              </a:rPr>
              <a:t>cariche</a:t>
            </a:r>
            <a:r>
              <a:rPr lang="en-GB" altLang="it-IT" sz="1800" b="0" dirty="0">
                <a:solidFill>
                  <a:schemeClr val="tx1"/>
                </a:solidFill>
              </a:rPr>
              <a:t> </a:t>
            </a:r>
            <a:r>
              <a:rPr lang="en-GB" altLang="it-IT" sz="1800" b="0" dirty="0" err="1">
                <a:solidFill>
                  <a:schemeClr val="tx1"/>
                </a:solidFill>
              </a:rPr>
              <a:t>elettriche</a:t>
            </a:r>
            <a:endParaRPr lang="it-IT" altLang="it-IT" sz="1800" b="0" dirty="0">
              <a:solidFill>
                <a:schemeClr val="tx1"/>
              </a:solidFill>
            </a:endParaRPr>
          </a:p>
        </p:txBody>
      </p:sp>
      <p:sp>
        <p:nvSpPr>
          <p:cNvPr id="8" name="TextBox 7"/>
          <p:cNvSpPr txBox="1">
            <a:spLocks noRot="1" noChangeAspect="1" noMove="1" noResize="1" noEditPoints="1" noAdjustHandles="1" noChangeArrowheads="1" noChangeShapeType="1" noTextEdit="1"/>
          </p:cNvSpPr>
          <p:nvPr/>
        </p:nvSpPr>
        <p:spPr>
          <a:xfrm>
            <a:off x="321410" y="3076969"/>
            <a:ext cx="2739661" cy="899670"/>
          </a:xfrm>
          <a:prstGeom prst="rect">
            <a:avLst/>
          </a:prstGeom>
          <a:blipFill rotWithShape="0">
            <a:blip r:embed="rId5"/>
            <a:stretch>
              <a:fillRect/>
            </a:stretch>
          </a:blipFill>
        </p:spPr>
        <p:txBody>
          <a:bodyPr/>
          <a:lstStyle/>
          <a:p>
            <a:pPr>
              <a:defRPr/>
            </a:pPr>
            <a:r>
              <a:rPr lang="it-IT" sz="1800">
                <a:noFill/>
              </a:rPr>
              <a:t> </a:t>
            </a:r>
          </a:p>
        </p:txBody>
      </p:sp>
      <p:sp>
        <p:nvSpPr>
          <p:cNvPr id="6" name="TextBox 5"/>
          <p:cNvSpPr txBox="1">
            <a:spLocks noRot="1" noChangeAspect="1" noMove="1" noResize="1" noEditPoints="1" noAdjustHandles="1" noChangeArrowheads="1" noChangeShapeType="1" noTextEdit="1"/>
          </p:cNvSpPr>
          <p:nvPr/>
        </p:nvSpPr>
        <p:spPr>
          <a:xfrm>
            <a:off x="3468321" y="3076969"/>
            <a:ext cx="2156936" cy="677558"/>
          </a:xfrm>
          <a:prstGeom prst="rect">
            <a:avLst/>
          </a:prstGeom>
          <a:blipFill rotWithShape="0">
            <a:blip r:embed="rId6"/>
            <a:stretch>
              <a:fillRect/>
            </a:stretch>
          </a:blipFill>
        </p:spPr>
        <p:txBody>
          <a:bodyPr/>
          <a:lstStyle/>
          <a:p>
            <a:pPr>
              <a:defRPr/>
            </a:pPr>
            <a:r>
              <a:rPr lang="it-IT" sz="1800">
                <a:noFill/>
              </a:rPr>
              <a:t> </a:t>
            </a:r>
          </a:p>
        </p:txBody>
      </p:sp>
      <p:sp>
        <p:nvSpPr>
          <p:cNvPr id="14344" name="TextBox 9"/>
          <p:cNvSpPr txBox="1">
            <a:spLocks noChangeArrowheads="1"/>
          </p:cNvSpPr>
          <p:nvPr/>
        </p:nvSpPr>
        <p:spPr bwMode="auto">
          <a:xfrm>
            <a:off x="6370638" y="3025775"/>
            <a:ext cx="23749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GB" altLang="it-IT" sz="1800" b="0">
                <a:solidFill>
                  <a:schemeClr val="tx1"/>
                </a:solidFill>
              </a:rPr>
              <a:t>Il campo elettrico è  generato da variare del campo magnetico</a:t>
            </a:r>
            <a:endParaRPr lang="it-IT" altLang="it-IT" sz="1800" b="0">
              <a:solidFill>
                <a:schemeClr val="tx1"/>
              </a:solidFill>
            </a:endParaRPr>
          </a:p>
        </p:txBody>
      </p:sp>
      <p:sp>
        <p:nvSpPr>
          <p:cNvPr id="11" name="TextBox 10"/>
          <p:cNvSpPr txBox="1">
            <a:spLocks noRot="1" noChangeAspect="1" noMove="1" noResize="1" noEditPoints="1" noAdjustHandles="1" noChangeArrowheads="1" noChangeShapeType="1" noTextEdit="1"/>
          </p:cNvSpPr>
          <p:nvPr/>
        </p:nvSpPr>
        <p:spPr>
          <a:xfrm>
            <a:off x="344566" y="4053251"/>
            <a:ext cx="1726370" cy="899670"/>
          </a:xfrm>
          <a:prstGeom prst="rect">
            <a:avLst/>
          </a:prstGeom>
          <a:blipFill rotWithShape="0">
            <a:blip r:embed="rId7"/>
            <a:stretch>
              <a:fillRect/>
            </a:stretch>
          </a:blipFill>
        </p:spPr>
        <p:txBody>
          <a:bodyPr/>
          <a:lstStyle/>
          <a:p>
            <a:pPr>
              <a:defRPr/>
            </a:pPr>
            <a:r>
              <a:rPr lang="it-IT" sz="1800">
                <a:noFill/>
              </a:rPr>
              <a:t> </a:t>
            </a:r>
          </a:p>
        </p:txBody>
      </p:sp>
      <p:sp>
        <p:nvSpPr>
          <p:cNvPr id="12" name="TextBox 11"/>
          <p:cNvSpPr txBox="1">
            <a:spLocks noRot="1" noChangeAspect="1" noMove="1" noResize="1" noEditPoints="1" noAdjustHandles="1" noChangeArrowheads="1" noChangeShapeType="1" noTextEdit="1"/>
          </p:cNvSpPr>
          <p:nvPr/>
        </p:nvSpPr>
        <p:spPr>
          <a:xfrm>
            <a:off x="3521849" y="4255656"/>
            <a:ext cx="1281826" cy="413703"/>
          </a:xfrm>
          <a:prstGeom prst="rect">
            <a:avLst/>
          </a:prstGeom>
          <a:blipFill rotWithShape="0">
            <a:blip r:embed="rId8"/>
            <a:stretch>
              <a:fillRect/>
            </a:stretch>
          </a:blipFill>
        </p:spPr>
        <p:txBody>
          <a:bodyPr/>
          <a:lstStyle/>
          <a:p>
            <a:pPr>
              <a:defRPr/>
            </a:pPr>
            <a:r>
              <a:rPr lang="it-IT" sz="1800">
                <a:noFill/>
              </a:rPr>
              <a:t> </a:t>
            </a:r>
          </a:p>
        </p:txBody>
      </p:sp>
      <p:sp>
        <p:nvSpPr>
          <p:cNvPr id="14347" name="TextBox 12"/>
          <p:cNvSpPr txBox="1">
            <a:spLocks noChangeArrowheads="1"/>
          </p:cNvSpPr>
          <p:nvPr/>
        </p:nvSpPr>
        <p:spPr bwMode="auto">
          <a:xfrm>
            <a:off x="6423025" y="4146550"/>
            <a:ext cx="23749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GB" altLang="it-IT" sz="1800" b="0">
                <a:solidFill>
                  <a:schemeClr val="tx1"/>
                </a:solidFill>
              </a:rPr>
              <a:t>Non esistono cariche magnetiche</a:t>
            </a:r>
            <a:endParaRPr lang="it-IT" altLang="it-IT" sz="1800" b="0">
              <a:solidFill>
                <a:schemeClr val="tx1"/>
              </a:solidFill>
            </a:endParaRPr>
          </a:p>
        </p:txBody>
      </p:sp>
      <p:sp>
        <p:nvSpPr>
          <p:cNvPr id="14" name="TextBox 13"/>
          <p:cNvSpPr txBox="1">
            <a:spLocks noRot="1" noChangeAspect="1" noMove="1" noResize="1" noEditPoints="1" noAdjustHandles="1" noChangeArrowheads="1" noChangeShapeType="1" noTextEdit="1"/>
          </p:cNvSpPr>
          <p:nvPr/>
        </p:nvSpPr>
        <p:spPr>
          <a:xfrm>
            <a:off x="215273" y="4954145"/>
            <a:ext cx="2956771" cy="899670"/>
          </a:xfrm>
          <a:prstGeom prst="rect">
            <a:avLst/>
          </a:prstGeom>
          <a:blipFill rotWithShape="0">
            <a:blip r:embed="rId9"/>
            <a:stretch>
              <a:fillRect/>
            </a:stretch>
          </a:blipFill>
        </p:spPr>
        <p:txBody>
          <a:bodyPr/>
          <a:lstStyle/>
          <a:p>
            <a:pPr>
              <a:defRPr/>
            </a:pPr>
            <a:r>
              <a:rPr lang="it-IT" sz="1800">
                <a:noFill/>
              </a:rPr>
              <a:t> </a:t>
            </a:r>
          </a:p>
        </p:txBody>
      </p:sp>
      <p:sp>
        <p:nvSpPr>
          <p:cNvPr id="15" name="TextBox 14"/>
          <p:cNvSpPr txBox="1">
            <a:spLocks noRot="1" noChangeAspect="1" noMove="1" noResize="1" noEditPoints="1" noAdjustHandles="1" noChangeArrowheads="1" noChangeShapeType="1" noTextEdit="1"/>
          </p:cNvSpPr>
          <p:nvPr/>
        </p:nvSpPr>
        <p:spPr>
          <a:xfrm>
            <a:off x="3392555" y="4962658"/>
            <a:ext cx="3059107" cy="697050"/>
          </a:xfrm>
          <a:prstGeom prst="rect">
            <a:avLst/>
          </a:prstGeom>
          <a:blipFill rotWithShape="0">
            <a:blip r:embed="rId10"/>
            <a:stretch>
              <a:fillRect/>
            </a:stretch>
          </a:blipFill>
        </p:spPr>
        <p:txBody>
          <a:bodyPr/>
          <a:lstStyle/>
          <a:p>
            <a:pPr>
              <a:defRPr/>
            </a:pPr>
            <a:r>
              <a:rPr lang="it-IT" sz="1800">
                <a:noFill/>
              </a:rPr>
              <a:t> </a:t>
            </a:r>
          </a:p>
        </p:txBody>
      </p:sp>
      <p:sp>
        <p:nvSpPr>
          <p:cNvPr id="14350" name="TextBox 15"/>
          <p:cNvSpPr txBox="1">
            <a:spLocks noChangeArrowheads="1"/>
          </p:cNvSpPr>
          <p:nvPr/>
        </p:nvSpPr>
        <p:spPr bwMode="auto">
          <a:xfrm>
            <a:off x="6451600" y="4903788"/>
            <a:ext cx="2376488"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GB" altLang="it-IT" sz="1800" b="0" dirty="0">
                <a:solidFill>
                  <a:schemeClr val="tx1"/>
                </a:solidFill>
              </a:rPr>
              <a:t>Il campo </a:t>
            </a:r>
            <a:r>
              <a:rPr lang="en-GB" altLang="it-IT" sz="1800" b="0" dirty="0" err="1">
                <a:solidFill>
                  <a:schemeClr val="tx1"/>
                </a:solidFill>
              </a:rPr>
              <a:t>magnetico</a:t>
            </a:r>
            <a:r>
              <a:rPr lang="en-GB" altLang="it-IT" sz="1800" b="0" dirty="0">
                <a:solidFill>
                  <a:schemeClr val="tx1"/>
                </a:solidFill>
              </a:rPr>
              <a:t> è </a:t>
            </a:r>
            <a:r>
              <a:rPr lang="en-GB" altLang="it-IT" sz="1800" b="0" dirty="0" err="1">
                <a:solidFill>
                  <a:schemeClr val="tx1"/>
                </a:solidFill>
              </a:rPr>
              <a:t>generato</a:t>
            </a:r>
            <a:r>
              <a:rPr lang="en-GB" altLang="it-IT" sz="1800" b="0" dirty="0">
                <a:solidFill>
                  <a:schemeClr val="tx1"/>
                </a:solidFill>
              </a:rPr>
              <a:t> da </a:t>
            </a:r>
            <a:r>
              <a:rPr lang="en-GB" altLang="it-IT" sz="1800" b="0" dirty="0" err="1">
                <a:solidFill>
                  <a:schemeClr val="tx1"/>
                </a:solidFill>
              </a:rPr>
              <a:t>correnti</a:t>
            </a:r>
            <a:r>
              <a:rPr lang="en-GB" altLang="it-IT" sz="1800" b="0" dirty="0">
                <a:solidFill>
                  <a:schemeClr val="tx1"/>
                </a:solidFill>
              </a:rPr>
              <a:t> di </a:t>
            </a:r>
            <a:r>
              <a:rPr lang="en-GB" altLang="it-IT" sz="1800" b="0" dirty="0" err="1">
                <a:solidFill>
                  <a:schemeClr val="tx1"/>
                </a:solidFill>
              </a:rPr>
              <a:t>conduzione</a:t>
            </a:r>
            <a:r>
              <a:rPr lang="en-GB" altLang="it-IT" sz="1800" b="0" dirty="0">
                <a:solidFill>
                  <a:schemeClr val="tx1"/>
                </a:solidFill>
              </a:rPr>
              <a:t> e dal </a:t>
            </a:r>
            <a:r>
              <a:rPr lang="en-GB" altLang="it-IT" sz="1800" b="0" dirty="0" err="1">
                <a:solidFill>
                  <a:schemeClr val="tx1"/>
                </a:solidFill>
              </a:rPr>
              <a:t>variare</a:t>
            </a:r>
            <a:r>
              <a:rPr lang="en-GB" altLang="it-IT" sz="1800" b="0" dirty="0">
                <a:solidFill>
                  <a:schemeClr val="tx1"/>
                </a:solidFill>
              </a:rPr>
              <a:t> del campo </a:t>
            </a:r>
            <a:r>
              <a:rPr lang="en-GB" altLang="it-IT" sz="1800" b="0" dirty="0" err="1">
                <a:solidFill>
                  <a:schemeClr val="tx1"/>
                </a:solidFill>
              </a:rPr>
              <a:t>elettrico</a:t>
            </a:r>
            <a:endParaRPr lang="it-IT" altLang="it-IT" sz="1800" b="0" dirty="0">
              <a:solidFill>
                <a:schemeClr val="tx1"/>
              </a:solidFill>
            </a:endParaRPr>
          </a:p>
        </p:txBody>
      </p:sp>
      <p:sp>
        <p:nvSpPr>
          <p:cNvPr id="14351" name="TextBox 6"/>
          <p:cNvSpPr txBox="1">
            <a:spLocks noChangeArrowheads="1"/>
          </p:cNvSpPr>
          <p:nvPr/>
        </p:nvSpPr>
        <p:spPr bwMode="auto">
          <a:xfrm>
            <a:off x="352425" y="5840413"/>
            <a:ext cx="57579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GB" altLang="it-IT" sz="1800" b="0">
                <a:solidFill>
                  <a:schemeClr val="tx1"/>
                </a:solidFill>
              </a:rPr>
              <a:t>con </a:t>
            </a:r>
            <a:endParaRPr lang="it-IT" altLang="it-IT" sz="1800" b="0">
              <a:solidFill>
                <a:schemeClr val="tx1"/>
              </a:solidFill>
            </a:endParaRPr>
          </a:p>
        </p:txBody>
      </p:sp>
      <p:sp>
        <p:nvSpPr>
          <p:cNvPr id="9" name="TextBox 8"/>
          <p:cNvSpPr txBox="1">
            <a:spLocks noRot="1" noChangeAspect="1" noMove="1" noResize="1" noEditPoints="1" noAdjustHandles="1" noChangeArrowheads="1" noChangeShapeType="1" noTextEdit="1"/>
          </p:cNvSpPr>
          <p:nvPr/>
        </p:nvSpPr>
        <p:spPr>
          <a:xfrm>
            <a:off x="1306749" y="5706643"/>
            <a:ext cx="4561505" cy="412549"/>
          </a:xfrm>
          <a:prstGeom prst="rect">
            <a:avLst/>
          </a:prstGeom>
          <a:blipFill rotWithShape="0">
            <a:blip r:embed="rId11"/>
            <a:stretch>
              <a:fillRect b="-13235"/>
            </a:stretch>
          </a:blipFill>
        </p:spPr>
        <p:txBody>
          <a:bodyPr/>
          <a:lstStyle/>
          <a:p>
            <a:pPr>
              <a:defRPr/>
            </a:pPr>
            <a:r>
              <a:rPr lang="it-IT" sz="1800">
                <a:noFill/>
              </a:rPr>
              <a:t> </a:t>
            </a:r>
          </a:p>
        </p:txBody>
      </p:sp>
      <p:sp>
        <p:nvSpPr>
          <p:cNvPr id="19" name="TextBox 18"/>
          <p:cNvSpPr txBox="1">
            <a:spLocks noRot="1" noChangeAspect="1" noMove="1" noResize="1" noEditPoints="1" noAdjustHandles="1" noChangeArrowheads="1" noChangeShapeType="1" noTextEdit="1"/>
          </p:cNvSpPr>
          <p:nvPr/>
        </p:nvSpPr>
        <p:spPr>
          <a:xfrm>
            <a:off x="1105464" y="6057651"/>
            <a:ext cx="4461799" cy="720325"/>
          </a:xfrm>
          <a:prstGeom prst="rect">
            <a:avLst/>
          </a:prstGeom>
          <a:blipFill rotWithShape="0">
            <a:blip r:embed="rId12"/>
            <a:stretch>
              <a:fillRect/>
            </a:stretch>
          </a:blipFill>
        </p:spPr>
        <p:txBody>
          <a:bodyPr/>
          <a:lstStyle/>
          <a:p>
            <a:pPr>
              <a:defRPr/>
            </a:pPr>
            <a:r>
              <a:rPr lang="it-IT" sz="1800">
                <a:noFill/>
              </a:rPr>
              <a:t> </a:t>
            </a:r>
          </a:p>
        </p:txBody>
      </p:sp>
      <p:sp>
        <p:nvSpPr>
          <p:cNvPr id="14354" name="TextBox 19"/>
          <p:cNvSpPr txBox="1">
            <a:spLocks noChangeArrowheads="1"/>
          </p:cNvSpPr>
          <p:nvPr/>
        </p:nvSpPr>
        <p:spPr bwMode="auto">
          <a:xfrm>
            <a:off x="406400" y="1738313"/>
            <a:ext cx="81375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r>
              <a:rPr lang="en-GB" altLang="it-IT" sz="1800" b="0" i="1" dirty="0">
                <a:solidFill>
                  <a:srgbClr val="FF0000"/>
                </a:solidFill>
                <a:latin typeface="Arial" panose="020B0604020202020204" pitchFamily="34" charset="0"/>
                <a:cs typeface="Arial" panose="020B0604020202020204" pitchFamily="34" charset="0"/>
              </a:rPr>
              <a:t>Forma </a:t>
            </a:r>
            <a:r>
              <a:rPr lang="en-GB" altLang="it-IT" sz="1800" b="0" i="1" dirty="0" err="1">
                <a:solidFill>
                  <a:srgbClr val="FF0000"/>
                </a:solidFill>
                <a:latin typeface="Arial" panose="020B0604020202020204" pitchFamily="34" charset="0"/>
                <a:cs typeface="Arial" panose="020B0604020202020204" pitchFamily="34" charset="0"/>
              </a:rPr>
              <a:t>integrale</a:t>
            </a:r>
            <a:r>
              <a:rPr lang="en-GB" altLang="it-IT" sz="1800" b="0" i="1" dirty="0">
                <a:solidFill>
                  <a:srgbClr val="FF0000"/>
                </a:solidFill>
                <a:latin typeface="Arial" panose="020B0604020202020204" pitchFamily="34" charset="0"/>
                <a:cs typeface="Arial" panose="020B0604020202020204" pitchFamily="34" charset="0"/>
              </a:rPr>
              <a:t>(SI)     forma </a:t>
            </a:r>
            <a:r>
              <a:rPr lang="en-GB" altLang="it-IT" sz="1800" b="0" i="1" dirty="0" err="1">
                <a:solidFill>
                  <a:srgbClr val="FF0000"/>
                </a:solidFill>
                <a:latin typeface="Arial" panose="020B0604020202020204" pitchFamily="34" charset="0"/>
                <a:cs typeface="Arial" panose="020B0604020202020204" pitchFamily="34" charset="0"/>
              </a:rPr>
              <a:t>differenziale</a:t>
            </a:r>
            <a:r>
              <a:rPr lang="en-GB" altLang="it-IT" sz="1800" b="0" i="1" dirty="0">
                <a:solidFill>
                  <a:srgbClr val="FF0000"/>
                </a:solidFill>
                <a:latin typeface="Arial" panose="020B0604020202020204" pitchFamily="34" charset="0"/>
                <a:cs typeface="Arial" panose="020B0604020202020204" pitchFamily="34" charset="0"/>
              </a:rPr>
              <a:t> (CGS)            </a:t>
            </a:r>
            <a:r>
              <a:rPr lang="en-GB" altLang="it-IT" sz="1800" b="0" i="1" dirty="0" err="1">
                <a:solidFill>
                  <a:srgbClr val="FF0000"/>
                </a:solidFill>
                <a:latin typeface="Arial" panose="020B0604020202020204" pitchFamily="34" charset="0"/>
                <a:cs typeface="Arial" panose="020B0604020202020204" pitchFamily="34" charset="0"/>
              </a:rPr>
              <a:t>Significato</a:t>
            </a:r>
            <a:endParaRPr lang="en-GB" altLang="it-IT" sz="1800" b="0" i="1" dirty="0">
              <a:solidFill>
                <a:srgbClr val="FF0000"/>
              </a:solidFill>
              <a:latin typeface="Arial" panose="020B0604020202020204" pitchFamily="34" charset="0"/>
              <a:cs typeface="Arial" panose="020B0604020202020204" pitchFamily="34" charset="0"/>
            </a:endParaRPr>
          </a:p>
        </p:txBody>
      </p:sp>
      <p:sp>
        <p:nvSpPr>
          <p:cNvPr id="21" name="TextBox 20"/>
          <p:cNvSpPr txBox="1">
            <a:spLocks noRot="1" noChangeAspect="1" noMove="1" noResize="1" noEditPoints="1" noAdjustHandles="1" noChangeArrowheads="1" noChangeShapeType="1" noTextEdit="1"/>
          </p:cNvSpPr>
          <p:nvPr/>
        </p:nvSpPr>
        <p:spPr>
          <a:xfrm>
            <a:off x="1306749" y="6453326"/>
            <a:ext cx="4984378" cy="461024"/>
          </a:xfrm>
          <a:prstGeom prst="rect">
            <a:avLst/>
          </a:prstGeom>
          <a:blipFill rotWithShape="0">
            <a:blip r:embed="rId13"/>
            <a:stretch>
              <a:fillRect/>
            </a:stretch>
          </a:blipFill>
        </p:spPr>
        <p:txBody>
          <a:bodyPr/>
          <a:lstStyle/>
          <a:p>
            <a:pPr>
              <a:defRPr/>
            </a:pPr>
            <a:r>
              <a:rPr lang="it-IT" sz="1800">
                <a:noFill/>
              </a:rPr>
              <a:t> </a:t>
            </a:r>
          </a:p>
        </p:txBody>
      </p:sp>
    </p:spTree>
    <p:extLst>
      <p:ext uri="{BB962C8B-B14F-4D97-AF65-F5344CB8AC3E}">
        <p14:creationId xmlns:p14="http://schemas.microsoft.com/office/powerpoint/2010/main" val="1750244781"/>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762000" y="1574800"/>
            <a:ext cx="7694613" cy="5146675"/>
            <a:chOff x="480" y="992"/>
            <a:chExt cx="4847" cy="3242"/>
          </a:xfrm>
        </p:grpSpPr>
        <p:pic>
          <p:nvPicPr>
            <p:cNvPr id="156676"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0" y="992"/>
              <a:ext cx="4847" cy="3242"/>
            </a:xfrm>
            <a:prstGeom prst="rect">
              <a:avLst/>
            </a:prstGeom>
            <a:noFill/>
            <a:ln w="936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56677" name="Rectangle 4"/>
            <p:cNvSpPr>
              <a:spLocks noChangeArrowheads="1"/>
            </p:cNvSpPr>
            <p:nvPr/>
          </p:nvSpPr>
          <p:spPr bwMode="auto">
            <a:xfrm>
              <a:off x="1432" y="994"/>
              <a:ext cx="334" cy="259"/>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buClr>
                  <a:srgbClr val="000000"/>
                </a:buClr>
                <a:buSzPct val="100000"/>
                <a:buFont typeface="Times New Roman" panose="02020603050405020304" pitchFamily="18" charset="0"/>
                <a:buNone/>
              </a:pPr>
              <a:endParaRPr lang="it-IT" altLang="it-IT"/>
            </a:p>
          </p:txBody>
        </p:sp>
      </p:grpSp>
      <p:sp>
        <p:nvSpPr>
          <p:cNvPr id="6" name="Rectangle 1"/>
          <p:cNvSpPr>
            <a:spLocks noChangeArrowheads="1"/>
          </p:cNvSpPr>
          <p:nvPr/>
        </p:nvSpPr>
        <p:spPr bwMode="auto">
          <a:xfrm>
            <a:off x="247650" y="892175"/>
            <a:ext cx="8675688"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60">
                <a:solidFill>
                  <a:srgbClr val="000000"/>
                </a:solidFill>
                <a:miter lim="800000"/>
                <a:headEnd/>
                <a:tailEnd/>
              </a14:hiddenLine>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Times New Roman" panose="02020603050405020304" pitchFamily="18" charset="0"/>
                <a:ea typeface="DejaVu Sans" charset="0"/>
                <a:cs typeface="DejaVu Sans"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panose="02020603050405020304" pitchFamily="18" charset="0"/>
                <a:ea typeface="DejaVu Sans" charset="0"/>
                <a:cs typeface="DejaVu Sans"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DejaVu Sans" charset="0"/>
                <a:cs typeface="DejaVu Sans"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9pPr>
          </a:lstStyle>
          <a:p>
            <a:pPr algn="ctr" eaLnBrk="1" hangingPunct="1">
              <a:spcBef>
                <a:spcPct val="0"/>
              </a:spcBef>
              <a:buClrTx/>
              <a:buFontTx/>
              <a:buNone/>
            </a:pPr>
            <a:r>
              <a:rPr lang="en-US" altLang="it-IT" sz="2800">
                <a:latin typeface="Calibri" panose="020F0502020204030204" pitchFamily="34" charset="0"/>
                <a:ea typeface="MS PGothic" panose="020B0600070205080204" pitchFamily="34" charset="-128"/>
              </a:rPr>
              <a:t>The Earth’s magnetic field: IGRF</a:t>
            </a:r>
          </a:p>
        </p:txBody>
      </p:sp>
    </p:spTree>
    <p:extLst>
      <p:ext uri="{BB962C8B-B14F-4D97-AF65-F5344CB8AC3E}">
        <p14:creationId xmlns:p14="http://schemas.microsoft.com/office/powerpoint/2010/main" val="1385251986"/>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fill="hold" nodeType="clickEffect">
                                  <p:stCondLst>
                                    <p:cond delay="0"/>
                                  </p:stCondLst>
                                  <p:childTnLst>
                                    <p:set>
                                      <p:cBhvr additive="repl">
                                        <p:cTn id="6" dur="1" fill="hold">
                                          <p:stCondLst>
                                            <p:cond delay="0"/>
                                          </p:stCondLst>
                                        </p:cTn>
                                        <p:tgtEl>
                                          <p:spTgt spid="2"/>
                                        </p:tgtEl>
                                        <p:attrNameLst>
                                          <p:attrName>style.visibility</p:attrName>
                                        </p:attrNameLst>
                                      </p:cBhvr>
                                      <p:to>
                                        <p:strVal val="visible"/>
                                      </p:to>
                                    </p:set>
                                    <p:animEffect transition="in" filter="dissolve">
                                      <p:cBhvr additive="repl">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fill="hold" nodeType="clickEffect">
                                  <p:stCondLst>
                                    <p:cond delay="0"/>
                                  </p:stCondLst>
                                  <p:childTnLst>
                                    <p:set>
                                      <p:cBhvr additive="repl">
                                        <p:cTn id="11" dur="1" fill="hold">
                                          <p:stCondLst>
                                            <p:cond delay="0"/>
                                          </p:stCondLst>
                                        </p:cTn>
                                        <p:tgtEl>
                                          <p:spTgt spid="6"/>
                                        </p:tgtEl>
                                        <p:attrNameLst>
                                          <p:attrName>style.visibility</p:attrName>
                                        </p:attrNameLst>
                                      </p:cBhvr>
                                      <p:to>
                                        <p:strVal val="visible"/>
                                      </p:to>
                                    </p:set>
                                    <p:animEffect transition="in" filter="dissolve">
                                      <p:cBhvr additive="repl">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723900" y="1676400"/>
            <a:ext cx="7978775" cy="4994275"/>
            <a:chOff x="456" y="1056"/>
            <a:chExt cx="5026" cy="3146"/>
          </a:xfrm>
        </p:grpSpPr>
        <p:pic>
          <p:nvPicPr>
            <p:cNvPr id="15872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 y="1056"/>
              <a:ext cx="5026" cy="3146"/>
            </a:xfrm>
            <a:prstGeom prst="rect">
              <a:avLst/>
            </a:prstGeom>
            <a:noFill/>
            <a:ln w="936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58725" name="Rectangle 4"/>
            <p:cNvSpPr>
              <a:spLocks noChangeArrowheads="1"/>
            </p:cNvSpPr>
            <p:nvPr/>
          </p:nvSpPr>
          <p:spPr bwMode="auto">
            <a:xfrm>
              <a:off x="1596" y="1070"/>
              <a:ext cx="371" cy="235"/>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buClr>
                  <a:srgbClr val="000000"/>
                </a:buClr>
                <a:buSzPct val="100000"/>
                <a:buFont typeface="Times New Roman" panose="02020603050405020304" pitchFamily="18" charset="0"/>
                <a:buNone/>
              </a:pPr>
              <a:endParaRPr lang="it-IT" altLang="it-IT"/>
            </a:p>
          </p:txBody>
        </p:sp>
      </p:grpSp>
      <p:sp>
        <p:nvSpPr>
          <p:cNvPr id="6" name="Rectangle 1"/>
          <p:cNvSpPr>
            <a:spLocks noChangeArrowheads="1"/>
          </p:cNvSpPr>
          <p:nvPr/>
        </p:nvSpPr>
        <p:spPr bwMode="auto">
          <a:xfrm>
            <a:off x="247650" y="892175"/>
            <a:ext cx="8675688"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60">
                <a:solidFill>
                  <a:srgbClr val="000000"/>
                </a:solidFill>
                <a:miter lim="800000"/>
                <a:headEnd/>
                <a:tailEnd/>
              </a14:hiddenLine>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Times New Roman" panose="02020603050405020304" pitchFamily="18" charset="0"/>
                <a:ea typeface="DejaVu Sans" charset="0"/>
                <a:cs typeface="DejaVu Sans"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panose="02020603050405020304" pitchFamily="18" charset="0"/>
                <a:ea typeface="DejaVu Sans" charset="0"/>
                <a:cs typeface="DejaVu Sans"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DejaVu Sans" charset="0"/>
                <a:cs typeface="DejaVu Sans"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9pPr>
          </a:lstStyle>
          <a:p>
            <a:pPr algn="ctr" eaLnBrk="1" hangingPunct="1">
              <a:spcBef>
                <a:spcPct val="0"/>
              </a:spcBef>
              <a:buClrTx/>
              <a:buFontTx/>
              <a:buNone/>
            </a:pPr>
            <a:r>
              <a:rPr lang="en-US" altLang="it-IT" sz="2800">
                <a:latin typeface="Calibri" panose="020F0502020204030204" pitchFamily="34" charset="0"/>
                <a:ea typeface="MS PGothic" panose="020B0600070205080204" pitchFamily="34" charset="-128"/>
              </a:rPr>
              <a:t>The Earth’s magnetic field: IGRF</a:t>
            </a:r>
          </a:p>
        </p:txBody>
      </p:sp>
    </p:spTree>
    <p:extLst>
      <p:ext uri="{BB962C8B-B14F-4D97-AF65-F5344CB8AC3E}">
        <p14:creationId xmlns:p14="http://schemas.microsoft.com/office/powerpoint/2010/main" val="2764471972"/>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fill="hold" nodeType="clickEffect">
                                  <p:stCondLst>
                                    <p:cond delay="0"/>
                                  </p:stCondLst>
                                  <p:childTnLst>
                                    <p:set>
                                      <p:cBhvr additive="repl">
                                        <p:cTn id="6" dur="1" fill="hold">
                                          <p:stCondLst>
                                            <p:cond delay="0"/>
                                          </p:stCondLst>
                                        </p:cTn>
                                        <p:tgtEl>
                                          <p:spTgt spid="2"/>
                                        </p:tgtEl>
                                        <p:attrNameLst>
                                          <p:attrName>style.visibility</p:attrName>
                                        </p:attrNameLst>
                                      </p:cBhvr>
                                      <p:to>
                                        <p:strVal val="visible"/>
                                      </p:to>
                                    </p:set>
                                    <p:animEffect transition="in" filter="dissolve">
                                      <p:cBhvr additive="repl">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fill="hold" nodeType="clickEffect">
                                  <p:stCondLst>
                                    <p:cond delay="0"/>
                                  </p:stCondLst>
                                  <p:childTnLst>
                                    <p:set>
                                      <p:cBhvr additive="repl">
                                        <p:cTn id="11" dur="1" fill="hold">
                                          <p:stCondLst>
                                            <p:cond delay="0"/>
                                          </p:stCondLst>
                                        </p:cTn>
                                        <p:tgtEl>
                                          <p:spTgt spid="6"/>
                                        </p:tgtEl>
                                        <p:attrNameLst>
                                          <p:attrName>style.visibility</p:attrName>
                                        </p:attrNameLst>
                                      </p:cBhvr>
                                      <p:to>
                                        <p:strVal val="visible"/>
                                      </p:to>
                                    </p:set>
                                    <p:animEffect transition="in" filter="dissolve">
                                      <p:cBhvr additive="repl">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087438" y="1414463"/>
            <a:ext cx="7453312" cy="4946650"/>
            <a:chOff x="685" y="891"/>
            <a:chExt cx="4695" cy="3116"/>
          </a:xfrm>
        </p:grpSpPr>
        <p:pic>
          <p:nvPicPr>
            <p:cNvPr id="16077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 y="891"/>
              <a:ext cx="4695" cy="3116"/>
            </a:xfrm>
            <a:prstGeom prst="rect">
              <a:avLst/>
            </a:prstGeom>
            <a:noFill/>
            <a:ln w="936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60773" name="Rectangle 4"/>
            <p:cNvSpPr>
              <a:spLocks noChangeArrowheads="1"/>
            </p:cNvSpPr>
            <p:nvPr/>
          </p:nvSpPr>
          <p:spPr bwMode="auto">
            <a:xfrm>
              <a:off x="1225" y="926"/>
              <a:ext cx="396" cy="22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buClr>
                  <a:srgbClr val="000000"/>
                </a:buClr>
                <a:buSzPct val="100000"/>
                <a:buFont typeface="Times New Roman" panose="02020603050405020304" pitchFamily="18" charset="0"/>
                <a:buNone/>
              </a:pPr>
              <a:endParaRPr lang="it-IT" altLang="it-IT"/>
            </a:p>
          </p:txBody>
        </p:sp>
      </p:grpSp>
      <p:sp>
        <p:nvSpPr>
          <p:cNvPr id="6" name="Rectangle 1"/>
          <p:cNvSpPr>
            <a:spLocks noChangeArrowheads="1"/>
          </p:cNvSpPr>
          <p:nvPr/>
        </p:nvSpPr>
        <p:spPr bwMode="auto">
          <a:xfrm>
            <a:off x="247650" y="892175"/>
            <a:ext cx="8675688"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60">
                <a:solidFill>
                  <a:srgbClr val="000000"/>
                </a:solidFill>
                <a:miter lim="800000"/>
                <a:headEnd/>
                <a:tailEnd/>
              </a14:hiddenLine>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Times New Roman" panose="02020603050405020304" pitchFamily="18" charset="0"/>
                <a:ea typeface="DejaVu Sans" charset="0"/>
                <a:cs typeface="DejaVu Sans"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panose="02020603050405020304" pitchFamily="18" charset="0"/>
                <a:ea typeface="DejaVu Sans" charset="0"/>
                <a:cs typeface="DejaVu Sans"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DejaVu Sans" charset="0"/>
                <a:cs typeface="DejaVu Sans"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9pPr>
          </a:lstStyle>
          <a:p>
            <a:pPr algn="ctr" eaLnBrk="1" hangingPunct="1">
              <a:spcBef>
                <a:spcPct val="0"/>
              </a:spcBef>
              <a:buClrTx/>
              <a:buFontTx/>
              <a:buNone/>
            </a:pPr>
            <a:r>
              <a:rPr lang="en-US" altLang="it-IT" sz="2800">
                <a:latin typeface="Calibri" panose="020F0502020204030204" pitchFamily="34" charset="0"/>
                <a:ea typeface="MS PGothic" panose="020B0600070205080204" pitchFamily="34" charset="-128"/>
              </a:rPr>
              <a:t>The Earth’s magnetic field: IGRF</a:t>
            </a:r>
          </a:p>
        </p:txBody>
      </p:sp>
    </p:spTree>
    <p:extLst>
      <p:ext uri="{BB962C8B-B14F-4D97-AF65-F5344CB8AC3E}">
        <p14:creationId xmlns:p14="http://schemas.microsoft.com/office/powerpoint/2010/main" val="1665470117"/>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fill="hold" nodeType="clickEffect">
                                  <p:stCondLst>
                                    <p:cond delay="0"/>
                                  </p:stCondLst>
                                  <p:childTnLst>
                                    <p:set>
                                      <p:cBhvr additive="repl">
                                        <p:cTn id="6" dur="1" fill="hold">
                                          <p:stCondLst>
                                            <p:cond delay="0"/>
                                          </p:stCondLst>
                                        </p:cTn>
                                        <p:tgtEl>
                                          <p:spTgt spid="2"/>
                                        </p:tgtEl>
                                        <p:attrNameLst>
                                          <p:attrName>style.visibility</p:attrName>
                                        </p:attrNameLst>
                                      </p:cBhvr>
                                      <p:to>
                                        <p:strVal val="visible"/>
                                      </p:to>
                                    </p:set>
                                    <p:animEffect transition="in" filter="dissolve">
                                      <p:cBhvr additive="repl">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fill="hold" nodeType="clickEffect">
                                  <p:stCondLst>
                                    <p:cond delay="0"/>
                                  </p:stCondLst>
                                  <p:childTnLst>
                                    <p:set>
                                      <p:cBhvr additive="repl">
                                        <p:cTn id="11" dur="1" fill="hold">
                                          <p:stCondLst>
                                            <p:cond delay="0"/>
                                          </p:stCondLst>
                                        </p:cTn>
                                        <p:tgtEl>
                                          <p:spTgt spid="6"/>
                                        </p:tgtEl>
                                        <p:attrNameLst>
                                          <p:attrName>style.visibility</p:attrName>
                                        </p:attrNameLst>
                                      </p:cBhvr>
                                      <p:to>
                                        <p:strVal val="visible"/>
                                      </p:to>
                                    </p:set>
                                    <p:animEffect transition="in" filter="dissolve">
                                      <p:cBhvr additive="repl">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003300" y="1820863"/>
            <a:ext cx="7318375" cy="4768850"/>
            <a:chOff x="632" y="1147"/>
            <a:chExt cx="4610" cy="3004"/>
          </a:xfrm>
        </p:grpSpPr>
        <p:pic>
          <p:nvPicPr>
            <p:cNvPr id="162820"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2" y="1147"/>
              <a:ext cx="4610" cy="3004"/>
            </a:xfrm>
            <a:prstGeom prst="rect">
              <a:avLst/>
            </a:prstGeom>
            <a:noFill/>
            <a:ln w="936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62821" name="Rectangle 4"/>
            <p:cNvSpPr>
              <a:spLocks noChangeArrowheads="1"/>
            </p:cNvSpPr>
            <p:nvPr/>
          </p:nvSpPr>
          <p:spPr bwMode="auto">
            <a:xfrm>
              <a:off x="1726" y="1159"/>
              <a:ext cx="302" cy="280"/>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buClr>
                  <a:srgbClr val="000000"/>
                </a:buClr>
                <a:buSzPct val="100000"/>
                <a:buFont typeface="Times New Roman" panose="02020603050405020304" pitchFamily="18" charset="0"/>
                <a:buNone/>
              </a:pPr>
              <a:endParaRPr lang="it-IT" altLang="it-IT"/>
            </a:p>
          </p:txBody>
        </p:sp>
      </p:grpSp>
      <p:sp>
        <p:nvSpPr>
          <p:cNvPr id="6" name="Rectangle 1"/>
          <p:cNvSpPr>
            <a:spLocks noChangeArrowheads="1"/>
          </p:cNvSpPr>
          <p:nvPr/>
        </p:nvSpPr>
        <p:spPr bwMode="auto">
          <a:xfrm>
            <a:off x="247650" y="892175"/>
            <a:ext cx="8675688"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60">
                <a:solidFill>
                  <a:srgbClr val="000000"/>
                </a:solidFill>
                <a:miter lim="800000"/>
                <a:headEnd/>
                <a:tailEnd/>
              </a14:hiddenLine>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Times New Roman" panose="02020603050405020304" pitchFamily="18" charset="0"/>
                <a:ea typeface="DejaVu Sans" charset="0"/>
                <a:cs typeface="DejaVu Sans"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panose="02020603050405020304" pitchFamily="18" charset="0"/>
                <a:ea typeface="DejaVu Sans" charset="0"/>
                <a:cs typeface="DejaVu Sans"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DejaVu Sans" charset="0"/>
                <a:cs typeface="DejaVu Sans"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9pPr>
          </a:lstStyle>
          <a:p>
            <a:pPr algn="ctr" eaLnBrk="1" hangingPunct="1">
              <a:spcBef>
                <a:spcPct val="0"/>
              </a:spcBef>
              <a:buClrTx/>
              <a:buFontTx/>
              <a:buNone/>
            </a:pPr>
            <a:r>
              <a:rPr lang="en-US" altLang="it-IT" sz="2800">
                <a:latin typeface="Calibri" panose="020F0502020204030204" pitchFamily="34" charset="0"/>
                <a:ea typeface="MS PGothic" panose="020B0600070205080204" pitchFamily="34" charset="-128"/>
              </a:rPr>
              <a:t>The Earth’s magnetic field: IGRF</a:t>
            </a:r>
          </a:p>
        </p:txBody>
      </p:sp>
    </p:spTree>
    <p:extLst>
      <p:ext uri="{BB962C8B-B14F-4D97-AF65-F5344CB8AC3E}">
        <p14:creationId xmlns:p14="http://schemas.microsoft.com/office/powerpoint/2010/main" val="4107589"/>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fill="hold" nodeType="clickEffect">
                                  <p:stCondLst>
                                    <p:cond delay="0"/>
                                  </p:stCondLst>
                                  <p:childTnLst>
                                    <p:set>
                                      <p:cBhvr additive="repl">
                                        <p:cTn id="6" dur="1" fill="hold">
                                          <p:stCondLst>
                                            <p:cond delay="0"/>
                                          </p:stCondLst>
                                        </p:cTn>
                                        <p:tgtEl>
                                          <p:spTgt spid="2"/>
                                        </p:tgtEl>
                                        <p:attrNameLst>
                                          <p:attrName>style.visibility</p:attrName>
                                        </p:attrNameLst>
                                      </p:cBhvr>
                                      <p:to>
                                        <p:strVal val="visible"/>
                                      </p:to>
                                    </p:set>
                                    <p:animEffect transition="in" filter="dissolve">
                                      <p:cBhvr additive="repl">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fill="hold" nodeType="clickEffect">
                                  <p:stCondLst>
                                    <p:cond delay="0"/>
                                  </p:stCondLst>
                                  <p:childTnLst>
                                    <p:set>
                                      <p:cBhvr additive="repl">
                                        <p:cTn id="11" dur="1" fill="hold">
                                          <p:stCondLst>
                                            <p:cond delay="0"/>
                                          </p:stCondLst>
                                        </p:cTn>
                                        <p:tgtEl>
                                          <p:spTgt spid="6"/>
                                        </p:tgtEl>
                                        <p:attrNameLst>
                                          <p:attrName>style.visibility</p:attrName>
                                        </p:attrNameLst>
                                      </p:cBhvr>
                                      <p:to>
                                        <p:strVal val="visible"/>
                                      </p:to>
                                    </p:set>
                                    <p:animEffect transition="in" filter="dissolve">
                                      <p:cBhvr additive="repl">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796925" y="1693863"/>
            <a:ext cx="7575550" cy="4832350"/>
            <a:chOff x="502" y="1067"/>
            <a:chExt cx="4772" cy="3044"/>
          </a:xfrm>
        </p:grpSpPr>
        <p:pic>
          <p:nvPicPr>
            <p:cNvPr id="16486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 y="1067"/>
              <a:ext cx="4772" cy="3044"/>
            </a:xfrm>
            <a:prstGeom prst="rect">
              <a:avLst/>
            </a:prstGeom>
            <a:noFill/>
            <a:ln w="936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64869" name="Rectangle 4"/>
            <p:cNvSpPr>
              <a:spLocks noChangeArrowheads="1"/>
            </p:cNvSpPr>
            <p:nvPr/>
          </p:nvSpPr>
          <p:spPr bwMode="auto">
            <a:xfrm>
              <a:off x="1982" y="1084"/>
              <a:ext cx="328" cy="19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buClr>
                  <a:srgbClr val="000000"/>
                </a:buClr>
                <a:buSzPct val="100000"/>
                <a:buFont typeface="Times New Roman" panose="02020603050405020304" pitchFamily="18" charset="0"/>
                <a:buNone/>
              </a:pPr>
              <a:endParaRPr lang="it-IT" altLang="it-IT"/>
            </a:p>
          </p:txBody>
        </p:sp>
      </p:grpSp>
      <p:sp>
        <p:nvSpPr>
          <p:cNvPr id="6" name="Rectangle 1"/>
          <p:cNvSpPr>
            <a:spLocks noChangeArrowheads="1"/>
          </p:cNvSpPr>
          <p:nvPr/>
        </p:nvSpPr>
        <p:spPr bwMode="auto">
          <a:xfrm>
            <a:off x="247650" y="892175"/>
            <a:ext cx="8675688"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60">
                <a:solidFill>
                  <a:srgbClr val="000000"/>
                </a:solidFill>
                <a:miter lim="800000"/>
                <a:headEnd/>
                <a:tailEnd/>
              </a14:hiddenLine>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Times New Roman" panose="02020603050405020304" pitchFamily="18" charset="0"/>
                <a:ea typeface="DejaVu Sans" charset="0"/>
                <a:cs typeface="DejaVu Sans"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panose="02020603050405020304" pitchFamily="18" charset="0"/>
                <a:ea typeface="DejaVu Sans" charset="0"/>
                <a:cs typeface="DejaVu Sans"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ea typeface="DejaVu Sans" charset="0"/>
                <a:cs typeface="DejaVu Sans"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ea typeface="DejaVu Sans" charset="0"/>
                <a:cs typeface="DejaVu Sans" charset="0"/>
              </a:defRPr>
            </a:lvl9pPr>
          </a:lstStyle>
          <a:p>
            <a:pPr algn="ctr" eaLnBrk="1" hangingPunct="1">
              <a:spcBef>
                <a:spcPct val="0"/>
              </a:spcBef>
              <a:buClrTx/>
              <a:buFontTx/>
              <a:buNone/>
            </a:pPr>
            <a:r>
              <a:rPr lang="en-US" altLang="it-IT" sz="2800">
                <a:latin typeface="Calibri" panose="020F0502020204030204" pitchFamily="34" charset="0"/>
                <a:ea typeface="MS PGothic" panose="020B0600070205080204" pitchFamily="34" charset="-128"/>
              </a:rPr>
              <a:t>The Earth’s magnetic field: IGRF</a:t>
            </a:r>
          </a:p>
        </p:txBody>
      </p:sp>
    </p:spTree>
    <p:extLst>
      <p:ext uri="{BB962C8B-B14F-4D97-AF65-F5344CB8AC3E}">
        <p14:creationId xmlns:p14="http://schemas.microsoft.com/office/powerpoint/2010/main" val="4089671380"/>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fill="hold" nodeType="clickEffect">
                                  <p:stCondLst>
                                    <p:cond delay="0"/>
                                  </p:stCondLst>
                                  <p:childTnLst>
                                    <p:set>
                                      <p:cBhvr additive="repl">
                                        <p:cTn id="6" dur="1" fill="hold">
                                          <p:stCondLst>
                                            <p:cond delay="0"/>
                                          </p:stCondLst>
                                        </p:cTn>
                                        <p:tgtEl>
                                          <p:spTgt spid="2"/>
                                        </p:tgtEl>
                                        <p:attrNameLst>
                                          <p:attrName>style.visibility</p:attrName>
                                        </p:attrNameLst>
                                      </p:cBhvr>
                                      <p:to>
                                        <p:strVal val="visible"/>
                                      </p:to>
                                    </p:set>
                                    <p:animEffect transition="in" filter="dissolve">
                                      <p:cBhvr additive="repl">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fill="hold" nodeType="clickEffect">
                                  <p:stCondLst>
                                    <p:cond delay="0"/>
                                  </p:stCondLst>
                                  <p:childTnLst>
                                    <p:set>
                                      <p:cBhvr additive="repl">
                                        <p:cTn id="11" dur="1" fill="hold">
                                          <p:stCondLst>
                                            <p:cond delay="0"/>
                                          </p:stCondLst>
                                        </p:cTn>
                                        <p:tgtEl>
                                          <p:spTgt spid="6"/>
                                        </p:tgtEl>
                                        <p:attrNameLst>
                                          <p:attrName>style.visibility</p:attrName>
                                        </p:attrNameLst>
                                      </p:cBhvr>
                                      <p:to>
                                        <p:strVal val="visible"/>
                                      </p:to>
                                    </p:set>
                                    <p:animEffect transition="in" filter="dissolve">
                                      <p:cBhvr additive="repl">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p:cNvSpPr>
            <a:spLocks noChangeArrowheads="1"/>
          </p:cNvSpPr>
          <p:nvPr/>
        </p:nvSpPr>
        <p:spPr bwMode="auto">
          <a:xfrm>
            <a:off x="166688" y="857250"/>
            <a:ext cx="8675687" cy="5889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ts val="800"/>
              </a:spcBef>
              <a:buClr>
                <a:srgbClr val="000000"/>
              </a:buClr>
              <a:buSzPct val="100000"/>
              <a:buFont typeface="Times New Roman" panose="02020603050405020304" pitchFamily="18" charset="0"/>
              <a:defRPr sz="3200">
                <a:solidFill>
                  <a:srgbClr val="000000"/>
                </a:solidFill>
                <a:latin typeface="Times New Roman" panose="02020603050405020304" pitchFamily="18" charset="0"/>
                <a:ea typeface="DejaVu Sans" charset="0"/>
                <a:cs typeface="DejaVu Sans" charset="0"/>
              </a:defRPr>
            </a:lvl1pPr>
            <a:lvl2pPr>
              <a:spcBef>
                <a:spcPts val="700"/>
              </a:spcBef>
              <a:buClr>
                <a:srgbClr val="000000"/>
              </a:buClr>
              <a:buSzPct val="100000"/>
              <a:buFont typeface="Times New Roman" panose="02020603050405020304" pitchFamily="18" charset="0"/>
              <a:defRPr sz="2800">
                <a:solidFill>
                  <a:srgbClr val="000000"/>
                </a:solidFill>
                <a:latin typeface="Times New Roman" panose="02020603050405020304" pitchFamily="18" charset="0"/>
                <a:ea typeface="DejaVu Sans" charset="0"/>
                <a:cs typeface="DejaVu Sans" charset="0"/>
              </a:defRPr>
            </a:lvl2pPr>
            <a:lvl3pPr>
              <a:spcBef>
                <a:spcPts val="600"/>
              </a:spcBef>
              <a:buClr>
                <a:srgbClr val="000000"/>
              </a:buClr>
              <a:buSzPct val="100000"/>
              <a:buFont typeface="Times New Roman" panose="02020603050405020304" pitchFamily="18" charset="0"/>
              <a:defRPr sz="2400">
                <a:solidFill>
                  <a:srgbClr val="000000"/>
                </a:solidFill>
                <a:latin typeface="Times New Roman" panose="02020603050405020304" pitchFamily="18" charset="0"/>
                <a:ea typeface="DejaVu Sans" charset="0"/>
                <a:cs typeface="DejaVu Sans" charset="0"/>
              </a:defRPr>
            </a:lvl3pPr>
            <a:lvl4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4pPr>
            <a:lvl5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9pPr>
          </a:lstStyle>
          <a:p>
            <a:pPr algn="ctr">
              <a:spcBef>
                <a:spcPct val="0"/>
              </a:spcBef>
              <a:buClrTx/>
              <a:buSzTx/>
              <a:buFontTx/>
              <a:buNone/>
            </a:pPr>
            <a:r>
              <a:rPr lang="en-US" altLang="it-IT">
                <a:solidFill>
                  <a:schemeClr val="tx1"/>
                </a:solidFill>
                <a:latin typeface="Calibri" panose="020F0502020204030204" pitchFamily="34" charset="0"/>
                <a:ea typeface="MS PGothic" panose="020B0600070205080204" pitchFamily="34" charset="-128"/>
              </a:rPr>
              <a:t>The Earth’s magnetic field</a:t>
            </a:r>
            <a:endParaRPr lang="en-US" altLang="it-IT" b="0">
              <a:solidFill>
                <a:schemeClr val="tx1"/>
              </a:solidFill>
              <a:latin typeface="Calibri" panose="020F0502020204030204" pitchFamily="34" charset="0"/>
              <a:ea typeface="MS PGothic" panose="020B0600070205080204" pitchFamily="34" charset="-128"/>
            </a:endParaRPr>
          </a:p>
        </p:txBody>
      </p:sp>
      <p:pic>
        <p:nvPicPr>
          <p:cNvPr id="16691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5388" y="1625600"/>
            <a:ext cx="6332537" cy="507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896483355"/>
      </p:ext>
    </p:extLst>
  </p:cSld>
  <p:clrMapOvr>
    <a:masterClrMapping/>
  </p:clrMapOvr>
  <p:transition spd="med"/>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04" y="1268760"/>
            <a:ext cx="4608512" cy="3070421"/>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3789040"/>
            <a:ext cx="4464496" cy="2974471"/>
          </a:xfrm>
          <a:prstGeom prst="rect">
            <a:avLst/>
          </a:prstGeom>
        </p:spPr>
      </p:pic>
      <p:sp>
        <p:nvSpPr>
          <p:cNvPr id="4" name="TextBox 3"/>
          <p:cNvSpPr txBox="1"/>
          <p:nvPr/>
        </p:nvSpPr>
        <p:spPr>
          <a:xfrm>
            <a:off x="5292080" y="1124744"/>
            <a:ext cx="2598788" cy="461665"/>
          </a:xfrm>
          <a:prstGeom prst="rect">
            <a:avLst/>
          </a:prstGeom>
          <a:noFill/>
        </p:spPr>
        <p:txBody>
          <a:bodyPr wrap="none" rtlCol="0">
            <a:spAutoFit/>
          </a:bodyPr>
          <a:lstStyle/>
          <a:p>
            <a:r>
              <a:rPr lang="en-GB" dirty="0" smtClean="0">
                <a:solidFill>
                  <a:schemeClr val="tx1"/>
                </a:solidFill>
              </a:rPr>
              <a:t>DECLINAZIONE</a:t>
            </a:r>
            <a:endParaRPr lang="it-IT" dirty="0">
              <a:solidFill>
                <a:schemeClr val="tx1"/>
              </a:solidFill>
            </a:endParaRPr>
          </a:p>
        </p:txBody>
      </p:sp>
    </p:spTree>
    <p:extLst>
      <p:ext uri="{BB962C8B-B14F-4D97-AF65-F5344CB8AC3E}">
        <p14:creationId xmlns:p14="http://schemas.microsoft.com/office/powerpoint/2010/main" val="88841001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828" y="980728"/>
            <a:ext cx="4608180" cy="30702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3825096"/>
            <a:ext cx="4498239" cy="2996952"/>
          </a:xfrm>
          <a:prstGeom prst="rect">
            <a:avLst/>
          </a:prstGeom>
        </p:spPr>
      </p:pic>
      <p:sp>
        <p:nvSpPr>
          <p:cNvPr id="4" name="TextBox 3"/>
          <p:cNvSpPr txBox="1"/>
          <p:nvPr/>
        </p:nvSpPr>
        <p:spPr>
          <a:xfrm>
            <a:off x="5292080" y="1124744"/>
            <a:ext cx="2513830" cy="461665"/>
          </a:xfrm>
          <a:prstGeom prst="rect">
            <a:avLst/>
          </a:prstGeom>
          <a:noFill/>
        </p:spPr>
        <p:txBody>
          <a:bodyPr wrap="none" rtlCol="0">
            <a:spAutoFit/>
          </a:bodyPr>
          <a:lstStyle/>
          <a:p>
            <a:r>
              <a:rPr lang="en-GB" dirty="0" smtClean="0">
                <a:solidFill>
                  <a:schemeClr val="tx1"/>
                </a:solidFill>
              </a:rPr>
              <a:t>INCLINAZIONE</a:t>
            </a:r>
            <a:endParaRPr lang="it-IT" dirty="0">
              <a:solidFill>
                <a:schemeClr val="tx1"/>
              </a:solidFill>
            </a:endParaRPr>
          </a:p>
        </p:txBody>
      </p:sp>
    </p:spTree>
    <p:extLst>
      <p:ext uri="{BB962C8B-B14F-4D97-AF65-F5344CB8AC3E}">
        <p14:creationId xmlns:p14="http://schemas.microsoft.com/office/powerpoint/2010/main" val="230418974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04" y="1268760"/>
            <a:ext cx="4248472" cy="2830544"/>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11960" y="3608832"/>
            <a:ext cx="4876800" cy="3249168"/>
          </a:xfrm>
          <a:prstGeom prst="rect">
            <a:avLst/>
          </a:prstGeom>
        </p:spPr>
      </p:pic>
      <p:sp>
        <p:nvSpPr>
          <p:cNvPr id="4" name="Rectangle 3"/>
          <p:cNvSpPr/>
          <p:nvPr/>
        </p:nvSpPr>
        <p:spPr>
          <a:xfrm>
            <a:off x="5652120" y="1196752"/>
            <a:ext cx="1942776" cy="461665"/>
          </a:xfrm>
          <a:prstGeom prst="rect">
            <a:avLst/>
          </a:prstGeom>
        </p:spPr>
        <p:txBody>
          <a:bodyPr wrap="none">
            <a:spAutoFit/>
          </a:bodyPr>
          <a:lstStyle/>
          <a:p>
            <a:r>
              <a:rPr lang="en-GB" dirty="0" smtClean="0">
                <a:solidFill>
                  <a:schemeClr val="tx1"/>
                </a:solidFill>
              </a:rPr>
              <a:t>INTENSITA’</a:t>
            </a:r>
            <a:endParaRPr lang="it-IT" dirty="0"/>
          </a:p>
        </p:txBody>
      </p:sp>
    </p:spTree>
    <p:extLst>
      <p:ext uri="{BB962C8B-B14F-4D97-AF65-F5344CB8AC3E}">
        <p14:creationId xmlns:p14="http://schemas.microsoft.com/office/powerpoint/2010/main" val="8693628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ChangeArrowheads="1"/>
          </p:cNvSpPr>
          <p:nvPr/>
        </p:nvSpPr>
        <p:spPr bwMode="auto">
          <a:xfrm>
            <a:off x="182563" y="841375"/>
            <a:ext cx="8675687" cy="5889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ts val="800"/>
              </a:spcBef>
              <a:buClr>
                <a:srgbClr val="000000"/>
              </a:buClr>
              <a:buSzPct val="100000"/>
              <a:buFont typeface="Times New Roman" panose="02020603050405020304" pitchFamily="18" charset="0"/>
              <a:defRPr sz="3200">
                <a:solidFill>
                  <a:srgbClr val="000000"/>
                </a:solidFill>
                <a:latin typeface="Times New Roman" panose="02020603050405020304" pitchFamily="18" charset="0"/>
                <a:ea typeface="DejaVu Sans" charset="0"/>
                <a:cs typeface="DejaVu Sans" charset="0"/>
              </a:defRPr>
            </a:lvl1pPr>
            <a:lvl2pPr>
              <a:spcBef>
                <a:spcPts val="700"/>
              </a:spcBef>
              <a:buClr>
                <a:srgbClr val="000000"/>
              </a:buClr>
              <a:buSzPct val="100000"/>
              <a:buFont typeface="Times New Roman" panose="02020603050405020304" pitchFamily="18" charset="0"/>
              <a:defRPr sz="2800">
                <a:solidFill>
                  <a:srgbClr val="000000"/>
                </a:solidFill>
                <a:latin typeface="Times New Roman" panose="02020603050405020304" pitchFamily="18" charset="0"/>
                <a:ea typeface="DejaVu Sans" charset="0"/>
                <a:cs typeface="DejaVu Sans" charset="0"/>
              </a:defRPr>
            </a:lvl2pPr>
            <a:lvl3pPr>
              <a:spcBef>
                <a:spcPts val="600"/>
              </a:spcBef>
              <a:buClr>
                <a:srgbClr val="000000"/>
              </a:buClr>
              <a:buSzPct val="100000"/>
              <a:buFont typeface="Times New Roman" panose="02020603050405020304" pitchFamily="18" charset="0"/>
              <a:defRPr sz="2400">
                <a:solidFill>
                  <a:srgbClr val="000000"/>
                </a:solidFill>
                <a:latin typeface="Times New Roman" panose="02020603050405020304" pitchFamily="18" charset="0"/>
                <a:ea typeface="DejaVu Sans" charset="0"/>
                <a:cs typeface="DejaVu Sans" charset="0"/>
              </a:defRPr>
            </a:lvl3pPr>
            <a:lvl4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4pPr>
            <a:lvl5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9pPr>
          </a:lstStyle>
          <a:p>
            <a:pPr algn="ctr">
              <a:spcBef>
                <a:spcPct val="0"/>
              </a:spcBef>
              <a:buClrTx/>
              <a:buSzTx/>
              <a:buFontTx/>
              <a:buNone/>
            </a:pPr>
            <a:r>
              <a:rPr lang="en-US" altLang="it-IT">
                <a:solidFill>
                  <a:schemeClr val="tx1"/>
                </a:solidFill>
                <a:latin typeface="Calibri" panose="020F0502020204030204" pitchFamily="34" charset="0"/>
                <a:ea typeface="MS PGothic" panose="020B0600070205080204" pitchFamily="34" charset="-128"/>
              </a:rPr>
              <a:t>The Earth’s magnetic field</a:t>
            </a:r>
            <a:endParaRPr lang="en-US" altLang="it-IT" b="0">
              <a:solidFill>
                <a:schemeClr val="tx1"/>
              </a:solidFill>
              <a:latin typeface="Calibri" panose="020F0502020204030204" pitchFamily="34" charset="0"/>
              <a:ea typeface="MS PGothic" panose="020B0600070205080204" pitchFamily="34" charset="-128"/>
            </a:endParaRPr>
          </a:p>
        </p:txBody>
      </p:sp>
      <p:pic>
        <p:nvPicPr>
          <p:cNvPr id="16896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0650" y="1531938"/>
            <a:ext cx="6642100" cy="532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3196629378"/>
      </p:ext>
    </p:extLst>
  </p:cSld>
  <p:clrMapOvr>
    <a:masterClrMapping/>
  </p:clrMapOvr>
  <p:transition spd="med"/>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Number Placeholder 9"/>
          <p:cNvSpPr>
            <a:spLocks noGrp="1"/>
          </p:cNvSpPr>
          <p:nvPr>
            <p:ph type="sldNum" sz="quarter" idx="10"/>
          </p:nvPr>
        </p:nvSpPr>
        <p:spPr>
          <a:xfrm>
            <a:off x="6553200" y="6248400"/>
            <a:ext cx="1905000" cy="4572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defRPr/>
            </a:pPr>
            <a:fld id="{FA627E44-3018-472C-8B39-C5F5D528F109}" type="slidenum">
              <a:rPr lang="it-IT" altLang="it-IT" sz="1400" smtClean="0"/>
              <a:pPr eaLnBrk="1" hangingPunct="1">
                <a:defRPr/>
              </a:pPr>
              <a:t>9</a:t>
            </a:fld>
            <a:endParaRPr lang="it-IT" altLang="it-IT" sz="1400" smtClean="0"/>
          </a:p>
        </p:txBody>
      </p:sp>
      <p:sp>
        <p:nvSpPr>
          <p:cNvPr id="16388" name="TextBox 7"/>
          <p:cNvSpPr txBox="1">
            <a:spLocks noChangeArrowheads="1"/>
          </p:cNvSpPr>
          <p:nvPr/>
        </p:nvSpPr>
        <p:spPr bwMode="auto">
          <a:xfrm>
            <a:off x="3302000" y="1196975"/>
            <a:ext cx="33972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800"/>
              </a:spcBef>
              <a:buClr>
                <a:srgbClr val="000000"/>
              </a:buClr>
              <a:buSzPct val="100000"/>
              <a:buFont typeface="Times New Roman" panose="02020603050405020304" pitchFamily="18" charset="0"/>
              <a:defRPr sz="3200">
                <a:solidFill>
                  <a:srgbClr val="000000"/>
                </a:solidFill>
                <a:latin typeface="Times New Roman" panose="02020603050405020304" pitchFamily="18" charset="0"/>
                <a:ea typeface="DejaVu Sans" charset="0"/>
                <a:cs typeface="DejaVu Sans" charset="0"/>
              </a:defRPr>
            </a:lvl1pPr>
            <a:lvl2pPr>
              <a:spcBef>
                <a:spcPts val="700"/>
              </a:spcBef>
              <a:buClr>
                <a:srgbClr val="000000"/>
              </a:buClr>
              <a:buSzPct val="100000"/>
              <a:buFont typeface="Times New Roman" panose="02020603050405020304" pitchFamily="18" charset="0"/>
              <a:defRPr sz="2800">
                <a:solidFill>
                  <a:srgbClr val="000000"/>
                </a:solidFill>
                <a:latin typeface="Times New Roman" panose="02020603050405020304" pitchFamily="18" charset="0"/>
                <a:ea typeface="DejaVu Sans" charset="0"/>
                <a:cs typeface="DejaVu Sans" charset="0"/>
              </a:defRPr>
            </a:lvl2pPr>
            <a:lvl3pPr>
              <a:spcBef>
                <a:spcPts val="600"/>
              </a:spcBef>
              <a:buClr>
                <a:srgbClr val="000000"/>
              </a:buClr>
              <a:buSzPct val="100000"/>
              <a:buFont typeface="Times New Roman" panose="02020603050405020304" pitchFamily="18" charset="0"/>
              <a:defRPr sz="2400">
                <a:solidFill>
                  <a:srgbClr val="000000"/>
                </a:solidFill>
                <a:latin typeface="Times New Roman" panose="02020603050405020304" pitchFamily="18" charset="0"/>
                <a:ea typeface="DejaVu Sans" charset="0"/>
                <a:cs typeface="DejaVu Sans" charset="0"/>
              </a:defRPr>
            </a:lvl3pPr>
            <a:lvl4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4pPr>
            <a:lvl5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9pPr>
          </a:lstStyle>
          <a:p>
            <a:pPr eaLnBrk="1" hangingPunct="1">
              <a:spcBef>
                <a:spcPct val="0"/>
              </a:spcBef>
              <a:buClrTx/>
              <a:buSzTx/>
              <a:buFontTx/>
              <a:buNone/>
            </a:pPr>
            <a:r>
              <a:rPr lang="it-IT" altLang="it-IT" sz="2400">
                <a:solidFill>
                  <a:srgbClr val="FF0000"/>
                </a:solidFill>
                <a:latin typeface="Arial" panose="020B0604020202020204" pitchFamily="34" charset="0"/>
                <a:cs typeface="Arial" panose="020B0604020202020204" pitchFamily="34" charset="0"/>
              </a:rPr>
              <a:t>UNITA’ DI MISURA - SI</a:t>
            </a:r>
          </a:p>
        </p:txBody>
      </p:sp>
      <mc:AlternateContent xmlns:mc="http://schemas.openxmlformats.org/markup-compatibility/2006">
        <mc:Choice xmlns:a14="http://schemas.microsoft.com/office/drawing/2010/main" Requires="a14">
          <p:sp>
            <p:nvSpPr>
              <p:cNvPr id="2" name="TextBox 1"/>
              <p:cNvSpPr txBox="1"/>
              <p:nvPr/>
            </p:nvSpPr>
            <p:spPr>
              <a:xfrm>
                <a:off x="539552" y="1998839"/>
                <a:ext cx="7936147" cy="3909660"/>
              </a:xfrm>
              <a:prstGeom prst="rect">
                <a:avLst/>
              </a:prstGeom>
              <a:noFill/>
            </p:spPr>
            <p:txBody>
              <a:bodyPr wrap="none" rtlCol="0">
                <a:spAutoFit/>
              </a:bodyPr>
              <a:lstStyle/>
              <a:p>
                <a:r>
                  <a:rPr lang="en-GB" sz="1800" b="0" dirty="0" smtClean="0">
                    <a:solidFill>
                      <a:schemeClr val="tx1"/>
                    </a:solidFill>
                  </a:rPr>
                  <a:t>Dalla </a:t>
                </a:r>
                <a14:m>
                  <m:oMath xmlns:m="http://schemas.openxmlformats.org/officeDocument/2006/math">
                    <m:bar>
                      <m:barPr>
                        <m:ctrlPr>
                          <a:rPr lang="en-GB" sz="1800" b="0" i="1" smtClean="0">
                            <a:solidFill>
                              <a:srgbClr val="0070C0"/>
                            </a:solidFill>
                            <a:latin typeface="Cambria Math" panose="02040503050406030204" pitchFamily="18" charset="0"/>
                          </a:rPr>
                        </m:ctrlPr>
                      </m:barPr>
                      <m:e>
                        <m:r>
                          <a:rPr lang="en-GB" sz="1800" b="0" i="1" smtClean="0">
                            <a:solidFill>
                              <a:srgbClr val="0070C0"/>
                            </a:solidFill>
                            <a:latin typeface="Cambria Math" panose="02040503050406030204" pitchFamily="18" charset="0"/>
                          </a:rPr>
                          <m:t>𝐹</m:t>
                        </m:r>
                      </m:e>
                    </m:bar>
                    <m:r>
                      <a:rPr lang="en-GB" sz="1800" b="0" i="1" smtClean="0">
                        <a:solidFill>
                          <a:srgbClr val="0070C0"/>
                        </a:solidFill>
                        <a:latin typeface="Cambria Math" panose="02040503050406030204" pitchFamily="18" charset="0"/>
                      </a:rPr>
                      <m:t>=</m:t>
                    </m:r>
                    <m:r>
                      <a:rPr lang="en-GB" sz="1800" b="0" i="1" smtClean="0">
                        <a:solidFill>
                          <a:srgbClr val="0070C0"/>
                        </a:solidFill>
                        <a:latin typeface="Cambria Math" panose="02040503050406030204" pitchFamily="18" charset="0"/>
                      </a:rPr>
                      <m:t>𝑞</m:t>
                    </m:r>
                    <m:bar>
                      <m:barPr>
                        <m:ctrlPr>
                          <a:rPr lang="en-GB" sz="1800" b="0" i="1" smtClean="0">
                            <a:solidFill>
                              <a:srgbClr val="0070C0"/>
                            </a:solidFill>
                            <a:latin typeface="Cambria Math" panose="02040503050406030204" pitchFamily="18" charset="0"/>
                          </a:rPr>
                        </m:ctrlPr>
                      </m:barPr>
                      <m:e>
                        <m:r>
                          <a:rPr lang="en-GB" sz="1800" b="0" i="1" smtClean="0">
                            <a:solidFill>
                              <a:srgbClr val="0070C0"/>
                            </a:solidFill>
                            <a:latin typeface="Cambria Math" panose="02040503050406030204" pitchFamily="18" charset="0"/>
                          </a:rPr>
                          <m:t>𝑣</m:t>
                        </m:r>
                      </m:e>
                    </m:bar>
                    <m:r>
                      <a:rPr lang="en-GB" sz="1800" b="0" i="1" smtClean="0">
                        <a:solidFill>
                          <a:srgbClr val="0070C0"/>
                        </a:solidFill>
                        <a:latin typeface="Cambria Math" panose="02040503050406030204" pitchFamily="18" charset="0"/>
                        <a:ea typeface="Cambria Math" panose="02040503050406030204" pitchFamily="18" charset="0"/>
                      </a:rPr>
                      <m:t>×</m:t>
                    </m:r>
                    <m:bar>
                      <m:barPr>
                        <m:ctrlPr>
                          <a:rPr lang="en-GB" sz="1800" b="0" i="1" smtClean="0">
                            <a:solidFill>
                              <a:srgbClr val="0070C0"/>
                            </a:solidFill>
                            <a:latin typeface="Cambria Math" panose="02040503050406030204" pitchFamily="18" charset="0"/>
                            <a:ea typeface="Cambria Math" panose="02040503050406030204" pitchFamily="18" charset="0"/>
                          </a:rPr>
                        </m:ctrlPr>
                      </m:barPr>
                      <m:e>
                        <m:r>
                          <a:rPr lang="en-GB" sz="1800" b="1" i="1" smtClean="0">
                            <a:solidFill>
                              <a:srgbClr val="0070C0"/>
                            </a:solidFill>
                            <a:latin typeface="Cambria Math" panose="02040503050406030204" pitchFamily="18" charset="0"/>
                            <a:ea typeface="Cambria Math" panose="02040503050406030204" pitchFamily="18" charset="0"/>
                          </a:rPr>
                          <m:t>𝑩</m:t>
                        </m:r>
                      </m:e>
                    </m:bar>
                  </m:oMath>
                </a14:m>
                <a:r>
                  <a:rPr lang="it-IT" sz="1800" b="0" dirty="0" smtClean="0">
                    <a:solidFill>
                      <a:schemeClr val="tx1"/>
                    </a:solidFill>
                  </a:rPr>
                  <a:t> si ricava:</a:t>
                </a:r>
              </a:p>
              <a:p>
                <a:endParaRPr lang="en-GB" sz="1800" b="0" dirty="0">
                  <a:solidFill>
                    <a:schemeClr val="tx1"/>
                  </a:solidFill>
                </a:endParaRPr>
              </a:p>
              <a:p>
                <a:pPr/>
                <a14:m>
                  <m:oMathPara xmlns:m="http://schemas.openxmlformats.org/officeDocument/2006/math">
                    <m:oMathParaPr>
                      <m:jc m:val="centerGroup"/>
                    </m:oMathParaPr>
                    <m:oMath xmlns:m="http://schemas.openxmlformats.org/officeDocument/2006/math">
                      <m:d>
                        <m:dPr>
                          <m:begChr m:val="["/>
                          <m:endChr m:val="]"/>
                          <m:ctrlPr>
                            <a:rPr lang="it-IT" sz="1800" b="0" i="1" smtClean="0">
                              <a:solidFill>
                                <a:srgbClr val="0070C0"/>
                              </a:solidFill>
                              <a:latin typeface="Cambria Math" panose="02040503050406030204" pitchFamily="18" charset="0"/>
                            </a:rPr>
                          </m:ctrlPr>
                        </m:dPr>
                        <m:e>
                          <m:r>
                            <a:rPr lang="en-GB" sz="1800" b="0" i="1" smtClean="0">
                              <a:solidFill>
                                <a:srgbClr val="0070C0"/>
                              </a:solidFill>
                              <a:latin typeface="Cambria Math" panose="02040503050406030204" pitchFamily="18" charset="0"/>
                            </a:rPr>
                            <m:t>𝐵</m:t>
                          </m:r>
                        </m:e>
                      </m:d>
                      <m:r>
                        <a:rPr lang="en-GB" sz="1800" b="0" i="1" smtClean="0">
                          <a:solidFill>
                            <a:srgbClr val="0070C0"/>
                          </a:solidFill>
                          <a:latin typeface="Cambria Math" panose="02040503050406030204" pitchFamily="18" charset="0"/>
                        </a:rPr>
                        <m:t>= </m:t>
                      </m:r>
                      <m:f>
                        <m:fPr>
                          <m:ctrlPr>
                            <a:rPr lang="en-GB" sz="1800" b="0" i="1" smtClean="0">
                              <a:solidFill>
                                <a:srgbClr val="0070C0"/>
                              </a:solidFill>
                              <a:latin typeface="Cambria Math" panose="02040503050406030204" pitchFamily="18" charset="0"/>
                            </a:rPr>
                          </m:ctrlPr>
                        </m:fPr>
                        <m:num>
                          <m:d>
                            <m:dPr>
                              <m:begChr m:val="["/>
                              <m:endChr m:val="]"/>
                              <m:ctrlPr>
                                <a:rPr lang="en-GB" sz="1800" b="0" i="1" smtClean="0">
                                  <a:solidFill>
                                    <a:srgbClr val="0070C0"/>
                                  </a:solidFill>
                                  <a:latin typeface="Cambria Math" panose="02040503050406030204" pitchFamily="18" charset="0"/>
                                </a:rPr>
                              </m:ctrlPr>
                            </m:dPr>
                            <m:e>
                              <m:r>
                                <a:rPr lang="en-GB" sz="1800" b="0" i="1" smtClean="0">
                                  <a:solidFill>
                                    <a:srgbClr val="0070C0"/>
                                  </a:solidFill>
                                  <a:latin typeface="Cambria Math" panose="02040503050406030204" pitchFamily="18" charset="0"/>
                                </a:rPr>
                                <m:t>𝐹</m:t>
                              </m:r>
                            </m:e>
                          </m:d>
                        </m:num>
                        <m:den>
                          <m:d>
                            <m:dPr>
                              <m:begChr m:val="["/>
                              <m:endChr m:val="]"/>
                              <m:ctrlPr>
                                <a:rPr lang="en-GB" sz="1800" b="0" i="1" smtClean="0">
                                  <a:solidFill>
                                    <a:srgbClr val="0070C0"/>
                                  </a:solidFill>
                                  <a:latin typeface="Cambria Math" panose="02040503050406030204" pitchFamily="18" charset="0"/>
                                </a:rPr>
                              </m:ctrlPr>
                            </m:dPr>
                            <m:e>
                              <m:r>
                                <a:rPr lang="en-GB" sz="1800" b="0" i="1" smtClean="0">
                                  <a:solidFill>
                                    <a:srgbClr val="0070C0"/>
                                  </a:solidFill>
                                  <a:latin typeface="Cambria Math" panose="02040503050406030204" pitchFamily="18" charset="0"/>
                                </a:rPr>
                                <m:t>𝑞</m:t>
                              </m:r>
                            </m:e>
                          </m:d>
                          <m:d>
                            <m:dPr>
                              <m:begChr m:val="["/>
                              <m:endChr m:val="]"/>
                              <m:ctrlPr>
                                <a:rPr lang="en-GB" sz="1800" b="0" i="1" smtClean="0">
                                  <a:solidFill>
                                    <a:srgbClr val="0070C0"/>
                                  </a:solidFill>
                                  <a:latin typeface="Cambria Math" panose="02040503050406030204" pitchFamily="18" charset="0"/>
                                </a:rPr>
                              </m:ctrlPr>
                            </m:dPr>
                            <m:e>
                              <m:r>
                                <a:rPr lang="en-GB" sz="1800" b="0" i="1" smtClean="0">
                                  <a:solidFill>
                                    <a:srgbClr val="0070C0"/>
                                  </a:solidFill>
                                  <a:latin typeface="Cambria Math" panose="02040503050406030204" pitchFamily="18" charset="0"/>
                                </a:rPr>
                                <m:t>𝑣</m:t>
                              </m:r>
                            </m:e>
                          </m:d>
                        </m:den>
                      </m:f>
                      <m:r>
                        <a:rPr lang="en-GB" sz="1800" b="0" i="1" smtClean="0">
                          <a:solidFill>
                            <a:srgbClr val="0070C0"/>
                          </a:solidFill>
                          <a:latin typeface="Cambria Math" panose="02040503050406030204" pitchFamily="18" charset="0"/>
                        </a:rPr>
                        <m:t>=</m:t>
                      </m:r>
                      <m:f>
                        <m:fPr>
                          <m:ctrlPr>
                            <a:rPr lang="en-GB" sz="1800" b="0" i="1" smtClean="0">
                              <a:solidFill>
                                <a:srgbClr val="0070C0"/>
                              </a:solidFill>
                              <a:latin typeface="Cambria Math" panose="02040503050406030204" pitchFamily="18" charset="0"/>
                            </a:rPr>
                          </m:ctrlPr>
                        </m:fPr>
                        <m:num>
                          <m:r>
                            <a:rPr lang="en-GB" sz="1800" b="0" i="1" smtClean="0">
                              <a:solidFill>
                                <a:srgbClr val="0070C0"/>
                              </a:solidFill>
                              <a:latin typeface="Cambria Math" panose="02040503050406030204" pitchFamily="18" charset="0"/>
                            </a:rPr>
                            <m:t>𝑁</m:t>
                          </m:r>
                        </m:num>
                        <m:den>
                          <m:r>
                            <a:rPr lang="en-GB" sz="1800" b="0" i="1" smtClean="0">
                              <a:solidFill>
                                <a:srgbClr val="0070C0"/>
                              </a:solidFill>
                              <a:latin typeface="Cambria Math" panose="02040503050406030204" pitchFamily="18" charset="0"/>
                            </a:rPr>
                            <m:t>𝐶𝑚</m:t>
                          </m:r>
                          <m:sSup>
                            <m:sSupPr>
                              <m:ctrlPr>
                                <a:rPr lang="en-GB" sz="1800" b="0" i="1" smtClean="0">
                                  <a:solidFill>
                                    <a:srgbClr val="0070C0"/>
                                  </a:solidFill>
                                  <a:latin typeface="Cambria Math" panose="02040503050406030204" pitchFamily="18" charset="0"/>
                                </a:rPr>
                              </m:ctrlPr>
                            </m:sSupPr>
                            <m:e>
                              <m:r>
                                <a:rPr lang="en-GB" sz="1800" b="0" i="1" smtClean="0">
                                  <a:solidFill>
                                    <a:srgbClr val="0070C0"/>
                                  </a:solidFill>
                                  <a:latin typeface="Cambria Math" panose="02040503050406030204" pitchFamily="18" charset="0"/>
                                </a:rPr>
                                <m:t>𝑠</m:t>
                              </m:r>
                            </m:e>
                            <m:sup>
                              <m:r>
                                <a:rPr lang="en-GB" sz="1800" b="0" i="1" smtClean="0">
                                  <a:solidFill>
                                    <a:srgbClr val="0070C0"/>
                                  </a:solidFill>
                                  <a:latin typeface="Cambria Math" panose="02040503050406030204" pitchFamily="18" charset="0"/>
                                </a:rPr>
                                <m:t>−1</m:t>
                              </m:r>
                            </m:sup>
                          </m:sSup>
                        </m:den>
                      </m:f>
                      <m:r>
                        <a:rPr lang="en-GB" sz="1800" b="0" i="1" smtClean="0">
                          <a:solidFill>
                            <a:srgbClr val="0070C0"/>
                          </a:solidFill>
                          <a:latin typeface="Cambria Math" panose="02040503050406030204" pitchFamily="18" charset="0"/>
                        </a:rPr>
                        <m:t>=</m:t>
                      </m:r>
                      <m:f>
                        <m:fPr>
                          <m:ctrlPr>
                            <a:rPr lang="en-GB" sz="1800" b="0" i="1" smtClean="0">
                              <a:solidFill>
                                <a:srgbClr val="0070C0"/>
                              </a:solidFill>
                              <a:latin typeface="Cambria Math" panose="02040503050406030204" pitchFamily="18" charset="0"/>
                            </a:rPr>
                          </m:ctrlPr>
                        </m:fPr>
                        <m:num>
                          <m:r>
                            <a:rPr lang="en-GB" sz="1800" b="0" i="1" smtClean="0">
                              <a:solidFill>
                                <a:srgbClr val="0070C0"/>
                              </a:solidFill>
                              <a:latin typeface="Cambria Math" panose="02040503050406030204" pitchFamily="18" charset="0"/>
                            </a:rPr>
                            <m:t>𝑁</m:t>
                          </m:r>
                        </m:num>
                        <m:den>
                          <m:r>
                            <a:rPr lang="en-GB" sz="1800" b="0" i="1" smtClean="0">
                              <a:solidFill>
                                <a:srgbClr val="0070C0"/>
                              </a:solidFill>
                              <a:latin typeface="Cambria Math" panose="02040503050406030204" pitchFamily="18" charset="0"/>
                            </a:rPr>
                            <m:t>𝐴𝑚</m:t>
                          </m:r>
                        </m:den>
                      </m:f>
                      <m:r>
                        <a:rPr lang="en-GB" sz="1800" b="0" i="1" smtClean="0">
                          <a:solidFill>
                            <a:srgbClr val="0070C0"/>
                          </a:solidFill>
                          <a:latin typeface="Cambria Math" panose="02040503050406030204" pitchFamily="18" charset="0"/>
                        </a:rPr>
                        <m:t>=</m:t>
                      </m:r>
                      <m:f>
                        <m:fPr>
                          <m:ctrlPr>
                            <a:rPr lang="en-GB" sz="1800" b="0" i="1" smtClean="0">
                              <a:solidFill>
                                <a:srgbClr val="0070C0"/>
                              </a:solidFill>
                              <a:latin typeface="Cambria Math" panose="02040503050406030204" pitchFamily="18" charset="0"/>
                            </a:rPr>
                          </m:ctrlPr>
                        </m:fPr>
                        <m:num>
                          <m:r>
                            <a:rPr lang="en-GB" sz="1800" b="0" i="1" smtClean="0">
                              <a:solidFill>
                                <a:srgbClr val="0070C0"/>
                              </a:solidFill>
                              <a:latin typeface="Cambria Math" panose="02040503050406030204" pitchFamily="18" charset="0"/>
                            </a:rPr>
                            <m:t>𝑁𝑚</m:t>
                          </m:r>
                        </m:num>
                        <m:den>
                          <m:r>
                            <a:rPr lang="en-GB" sz="1800" b="0" i="1" smtClean="0">
                              <a:solidFill>
                                <a:srgbClr val="0070C0"/>
                              </a:solidFill>
                              <a:latin typeface="Cambria Math" panose="02040503050406030204" pitchFamily="18" charset="0"/>
                            </a:rPr>
                            <m:t>𝐴</m:t>
                          </m:r>
                          <m:sSup>
                            <m:sSupPr>
                              <m:ctrlPr>
                                <a:rPr lang="en-GB" sz="1800" b="0" i="1" smtClean="0">
                                  <a:solidFill>
                                    <a:srgbClr val="0070C0"/>
                                  </a:solidFill>
                                  <a:latin typeface="Cambria Math" panose="02040503050406030204" pitchFamily="18" charset="0"/>
                                </a:rPr>
                              </m:ctrlPr>
                            </m:sSupPr>
                            <m:e>
                              <m:r>
                                <a:rPr lang="en-GB" sz="1800" b="0" i="1" smtClean="0">
                                  <a:solidFill>
                                    <a:srgbClr val="0070C0"/>
                                  </a:solidFill>
                                  <a:latin typeface="Cambria Math" panose="02040503050406030204" pitchFamily="18" charset="0"/>
                                </a:rPr>
                                <m:t>𝑚</m:t>
                              </m:r>
                            </m:e>
                            <m:sup>
                              <m:r>
                                <a:rPr lang="en-GB" sz="1800" b="0" i="1" smtClean="0">
                                  <a:solidFill>
                                    <a:srgbClr val="0070C0"/>
                                  </a:solidFill>
                                  <a:latin typeface="Cambria Math" panose="02040503050406030204" pitchFamily="18" charset="0"/>
                                </a:rPr>
                                <m:t>2</m:t>
                              </m:r>
                            </m:sup>
                          </m:sSup>
                        </m:den>
                      </m:f>
                      <m:r>
                        <a:rPr lang="en-GB" sz="1800" b="0" i="1" smtClean="0">
                          <a:solidFill>
                            <a:srgbClr val="0070C0"/>
                          </a:solidFill>
                          <a:latin typeface="Cambria Math" panose="02040503050406030204" pitchFamily="18" charset="0"/>
                        </a:rPr>
                        <m:t>=</m:t>
                      </m:r>
                      <m:f>
                        <m:fPr>
                          <m:ctrlPr>
                            <a:rPr lang="en-GB" sz="1800" b="0" i="1" smtClean="0">
                              <a:solidFill>
                                <a:srgbClr val="0070C0"/>
                              </a:solidFill>
                              <a:latin typeface="Cambria Math" panose="02040503050406030204" pitchFamily="18" charset="0"/>
                            </a:rPr>
                          </m:ctrlPr>
                        </m:fPr>
                        <m:num>
                          <m:r>
                            <a:rPr lang="en-GB" sz="1800" b="0" i="1" smtClean="0">
                              <a:solidFill>
                                <a:srgbClr val="0070C0"/>
                              </a:solidFill>
                              <a:latin typeface="Cambria Math" panose="02040503050406030204" pitchFamily="18" charset="0"/>
                            </a:rPr>
                            <m:t>𝐽</m:t>
                          </m:r>
                        </m:num>
                        <m:den>
                          <m:r>
                            <a:rPr lang="en-GB" sz="1800" b="0" i="1" smtClean="0">
                              <a:solidFill>
                                <a:srgbClr val="0070C0"/>
                              </a:solidFill>
                              <a:latin typeface="Cambria Math" panose="02040503050406030204" pitchFamily="18" charset="0"/>
                            </a:rPr>
                            <m:t>𝐴</m:t>
                          </m:r>
                          <m:sSup>
                            <m:sSupPr>
                              <m:ctrlPr>
                                <a:rPr lang="en-GB" sz="1800" b="0" i="1" smtClean="0">
                                  <a:solidFill>
                                    <a:srgbClr val="0070C0"/>
                                  </a:solidFill>
                                  <a:latin typeface="Cambria Math" panose="02040503050406030204" pitchFamily="18" charset="0"/>
                                </a:rPr>
                              </m:ctrlPr>
                            </m:sSupPr>
                            <m:e>
                              <m:r>
                                <a:rPr lang="en-GB" sz="1800" b="0" i="1" smtClean="0">
                                  <a:solidFill>
                                    <a:srgbClr val="0070C0"/>
                                  </a:solidFill>
                                  <a:latin typeface="Cambria Math" panose="02040503050406030204" pitchFamily="18" charset="0"/>
                                </a:rPr>
                                <m:t>𝑚</m:t>
                              </m:r>
                            </m:e>
                            <m:sup>
                              <m:r>
                                <a:rPr lang="en-GB" sz="1800" b="0" i="1" smtClean="0">
                                  <a:solidFill>
                                    <a:srgbClr val="0070C0"/>
                                  </a:solidFill>
                                  <a:latin typeface="Cambria Math" panose="02040503050406030204" pitchFamily="18" charset="0"/>
                                </a:rPr>
                                <m:t>2</m:t>
                              </m:r>
                            </m:sup>
                          </m:sSup>
                        </m:den>
                      </m:f>
                      <m:r>
                        <a:rPr lang="en-GB" sz="1800" b="0" i="1" smtClean="0">
                          <a:solidFill>
                            <a:srgbClr val="0070C0"/>
                          </a:solidFill>
                          <a:latin typeface="Cambria Math" panose="02040503050406030204" pitchFamily="18" charset="0"/>
                        </a:rPr>
                        <m:t>=</m:t>
                      </m:r>
                      <m:f>
                        <m:fPr>
                          <m:ctrlPr>
                            <a:rPr lang="en-GB" sz="1800" b="0" i="1" smtClean="0">
                              <a:solidFill>
                                <a:srgbClr val="0070C0"/>
                              </a:solidFill>
                              <a:latin typeface="Cambria Math" panose="02040503050406030204" pitchFamily="18" charset="0"/>
                            </a:rPr>
                          </m:ctrlPr>
                        </m:fPr>
                        <m:num>
                          <m:r>
                            <a:rPr lang="en-GB" sz="1800" b="0" i="1" smtClean="0">
                              <a:solidFill>
                                <a:srgbClr val="0070C0"/>
                              </a:solidFill>
                              <a:latin typeface="Cambria Math" panose="02040503050406030204" pitchFamily="18" charset="0"/>
                            </a:rPr>
                            <m:t>𝑊𝑠</m:t>
                          </m:r>
                        </m:num>
                        <m:den>
                          <m:r>
                            <a:rPr lang="en-GB" sz="1800" b="0" i="1" smtClean="0">
                              <a:solidFill>
                                <a:srgbClr val="0070C0"/>
                              </a:solidFill>
                              <a:latin typeface="Cambria Math" panose="02040503050406030204" pitchFamily="18" charset="0"/>
                            </a:rPr>
                            <m:t>𝐴</m:t>
                          </m:r>
                          <m:sSup>
                            <m:sSupPr>
                              <m:ctrlPr>
                                <a:rPr lang="en-GB" sz="1800" b="0" i="1" smtClean="0">
                                  <a:solidFill>
                                    <a:srgbClr val="0070C0"/>
                                  </a:solidFill>
                                  <a:latin typeface="Cambria Math" panose="02040503050406030204" pitchFamily="18" charset="0"/>
                                </a:rPr>
                              </m:ctrlPr>
                            </m:sSupPr>
                            <m:e>
                              <m:r>
                                <a:rPr lang="en-GB" sz="1800" b="0" i="1" smtClean="0">
                                  <a:solidFill>
                                    <a:srgbClr val="0070C0"/>
                                  </a:solidFill>
                                  <a:latin typeface="Cambria Math" panose="02040503050406030204" pitchFamily="18" charset="0"/>
                                </a:rPr>
                                <m:t>𝑚</m:t>
                              </m:r>
                            </m:e>
                            <m:sup>
                              <m:r>
                                <a:rPr lang="en-GB" sz="1800" b="0" i="1" smtClean="0">
                                  <a:solidFill>
                                    <a:srgbClr val="0070C0"/>
                                  </a:solidFill>
                                  <a:latin typeface="Cambria Math" panose="02040503050406030204" pitchFamily="18" charset="0"/>
                                </a:rPr>
                                <m:t>2</m:t>
                              </m:r>
                            </m:sup>
                          </m:sSup>
                        </m:den>
                      </m:f>
                      <m:r>
                        <a:rPr lang="en-GB" sz="1800" b="0" i="1" smtClean="0">
                          <a:solidFill>
                            <a:srgbClr val="0070C0"/>
                          </a:solidFill>
                          <a:latin typeface="Cambria Math" panose="02040503050406030204" pitchFamily="18" charset="0"/>
                        </a:rPr>
                        <m:t>=</m:t>
                      </m:r>
                      <m:f>
                        <m:fPr>
                          <m:ctrlPr>
                            <a:rPr lang="en-GB" sz="1800" b="0" i="1" smtClean="0">
                              <a:solidFill>
                                <a:srgbClr val="0070C0"/>
                              </a:solidFill>
                              <a:latin typeface="Cambria Math" panose="02040503050406030204" pitchFamily="18" charset="0"/>
                            </a:rPr>
                          </m:ctrlPr>
                        </m:fPr>
                        <m:num>
                          <m:r>
                            <a:rPr lang="en-GB" sz="1800" b="0" i="1" smtClean="0">
                              <a:solidFill>
                                <a:srgbClr val="0070C0"/>
                              </a:solidFill>
                              <a:latin typeface="Cambria Math" panose="02040503050406030204" pitchFamily="18" charset="0"/>
                            </a:rPr>
                            <m:t>𝑉𝑠</m:t>
                          </m:r>
                        </m:num>
                        <m:den>
                          <m:sSup>
                            <m:sSupPr>
                              <m:ctrlPr>
                                <a:rPr lang="en-GB" sz="1800" b="0" i="1" smtClean="0">
                                  <a:solidFill>
                                    <a:srgbClr val="0070C0"/>
                                  </a:solidFill>
                                  <a:latin typeface="Cambria Math" panose="02040503050406030204" pitchFamily="18" charset="0"/>
                                </a:rPr>
                              </m:ctrlPr>
                            </m:sSupPr>
                            <m:e>
                              <m:r>
                                <a:rPr lang="en-GB" sz="1800" b="0" i="1" smtClean="0">
                                  <a:solidFill>
                                    <a:srgbClr val="0070C0"/>
                                  </a:solidFill>
                                  <a:latin typeface="Cambria Math" panose="02040503050406030204" pitchFamily="18" charset="0"/>
                                </a:rPr>
                                <m:t>𝑚</m:t>
                              </m:r>
                            </m:e>
                            <m:sup>
                              <m:r>
                                <a:rPr lang="en-GB" sz="1800" b="0" i="1" smtClean="0">
                                  <a:solidFill>
                                    <a:srgbClr val="0070C0"/>
                                  </a:solidFill>
                                  <a:latin typeface="Cambria Math" panose="02040503050406030204" pitchFamily="18" charset="0"/>
                                </a:rPr>
                                <m:t>2</m:t>
                              </m:r>
                            </m:sup>
                          </m:sSup>
                        </m:den>
                      </m:f>
                      <m:r>
                        <a:rPr lang="en-GB" sz="1800" b="0" i="1" smtClean="0">
                          <a:solidFill>
                            <a:srgbClr val="0070C0"/>
                          </a:solidFill>
                          <a:latin typeface="Cambria Math" panose="02040503050406030204" pitchFamily="18" charset="0"/>
                        </a:rPr>
                        <m:t>=</m:t>
                      </m:r>
                      <m:r>
                        <a:rPr lang="en-GB" sz="1800" b="0" i="1" smtClean="0">
                          <a:solidFill>
                            <a:srgbClr val="0070C0"/>
                          </a:solidFill>
                          <a:latin typeface="Cambria Math" panose="02040503050406030204" pitchFamily="18" charset="0"/>
                        </a:rPr>
                        <m:t>𝑇</m:t>
                      </m:r>
                      <m:r>
                        <a:rPr lang="en-GB" sz="1800" b="0" i="1" smtClean="0">
                          <a:solidFill>
                            <a:srgbClr val="0070C0"/>
                          </a:solidFill>
                          <a:latin typeface="Cambria Math" panose="02040503050406030204" pitchFamily="18" charset="0"/>
                        </a:rPr>
                        <m:t>(</m:t>
                      </m:r>
                      <m:r>
                        <a:rPr lang="en-GB" sz="1800" b="0" i="1" smtClean="0">
                          <a:solidFill>
                            <a:srgbClr val="0070C0"/>
                          </a:solidFill>
                          <a:latin typeface="Cambria Math" panose="02040503050406030204" pitchFamily="18" charset="0"/>
                        </a:rPr>
                        <m:t>𝑇𝑒𝑠𝑙𝑎</m:t>
                      </m:r>
                      <m:r>
                        <a:rPr lang="en-GB" sz="1800" b="0" i="1" smtClean="0">
                          <a:solidFill>
                            <a:srgbClr val="0070C0"/>
                          </a:solidFill>
                          <a:latin typeface="Cambria Math" panose="02040503050406030204" pitchFamily="18" charset="0"/>
                        </a:rPr>
                        <m:t>)</m:t>
                      </m:r>
                    </m:oMath>
                  </m:oMathPara>
                </a14:m>
                <a:endParaRPr lang="it-IT" sz="1800" b="0" dirty="0" smtClean="0">
                  <a:solidFill>
                    <a:srgbClr val="0070C0"/>
                  </a:solidFill>
                </a:endParaRPr>
              </a:p>
              <a:p>
                <a:endParaRPr lang="en-GB" sz="1800" b="0" dirty="0">
                  <a:solidFill>
                    <a:schemeClr val="tx1"/>
                  </a:solidFill>
                </a:endParaRPr>
              </a:p>
              <a:p>
                <a:r>
                  <a:rPr lang="en-GB" sz="1800" b="0" dirty="0" err="1" smtClean="0">
                    <a:solidFill>
                      <a:schemeClr val="tx1"/>
                    </a:solidFill>
                  </a:rPr>
                  <a:t>Infatti</a:t>
                </a:r>
                <a:r>
                  <a:rPr lang="en-GB" sz="1800" b="0" dirty="0" smtClean="0">
                    <a:solidFill>
                      <a:schemeClr val="tx1"/>
                    </a:solidFill>
                  </a:rPr>
                  <a:t> </a:t>
                </a:r>
                <a:r>
                  <a:rPr lang="en-GB" sz="1800" b="0" dirty="0" err="1" smtClean="0">
                    <a:solidFill>
                      <a:schemeClr val="tx1"/>
                    </a:solidFill>
                  </a:rPr>
                  <a:t>ricordiamo</a:t>
                </a:r>
                <a:r>
                  <a:rPr lang="en-GB" sz="1800" b="0" dirty="0" smtClean="0">
                    <a:solidFill>
                      <a:schemeClr val="tx1"/>
                    </a:solidFill>
                  </a:rPr>
                  <a:t> </a:t>
                </a:r>
                <a:r>
                  <a:rPr lang="en-GB" sz="1800" b="0" dirty="0" err="1" smtClean="0">
                    <a:solidFill>
                      <a:schemeClr val="tx1"/>
                    </a:solidFill>
                  </a:rPr>
                  <a:t>che</a:t>
                </a:r>
                <a:r>
                  <a:rPr lang="en-GB" sz="1800" b="0" dirty="0" smtClean="0">
                    <a:solidFill>
                      <a:schemeClr val="tx1"/>
                    </a:solidFill>
                  </a:rPr>
                  <a:t>:</a:t>
                </a:r>
              </a:p>
              <a:p>
                <a:endParaRPr lang="en-GB" sz="1800" b="0" dirty="0">
                  <a:solidFill>
                    <a:schemeClr val="tx1"/>
                  </a:solidFill>
                </a:endParaRPr>
              </a:p>
              <a:p>
                <a:pPr algn="ctr"/>
                <a14:m>
                  <m:oMath xmlns:m="http://schemas.openxmlformats.org/officeDocument/2006/math">
                    <m:r>
                      <a:rPr lang="en-GB" sz="1800" b="0" i="1" smtClean="0">
                        <a:solidFill>
                          <a:srgbClr val="0070C0"/>
                        </a:solidFill>
                        <a:latin typeface="Cambria Math" panose="02040503050406030204" pitchFamily="18" charset="0"/>
                      </a:rPr>
                      <m:t>𝑉</m:t>
                    </m:r>
                    <m:r>
                      <a:rPr lang="en-GB" sz="1800" b="0" i="1" smtClean="0">
                        <a:solidFill>
                          <a:srgbClr val="0070C0"/>
                        </a:solidFill>
                        <a:latin typeface="Cambria Math" panose="02040503050406030204" pitchFamily="18" charset="0"/>
                      </a:rPr>
                      <m:t>= </m:t>
                    </m:r>
                    <m:f>
                      <m:fPr>
                        <m:ctrlPr>
                          <a:rPr lang="en-GB" sz="1800" b="0" i="1" smtClean="0">
                            <a:solidFill>
                              <a:srgbClr val="0070C0"/>
                            </a:solidFill>
                            <a:latin typeface="Cambria Math" panose="02040503050406030204" pitchFamily="18" charset="0"/>
                          </a:rPr>
                        </m:ctrlPr>
                      </m:fPr>
                      <m:num>
                        <m:r>
                          <a:rPr lang="en-GB" sz="1800" b="0" i="1" smtClean="0">
                            <a:solidFill>
                              <a:srgbClr val="0070C0"/>
                            </a:solidFill>
                            <a:latin typeface="Cambria Math" panose="02040503050406030204" pitchFamily="18" charset="0"/>
                          </a:rPr>
                          <m:t>𝑊</m:t>
                        </m:r>
                      </m:num>
                      <m:den>
                        <m:r>
                          <a:rPr lang="en-GB" sz="1800" b="0" i="1" smtClean="0">
                            <a:solidFill>
                              <a:srgbClr val="0070C0"/>
                            </a:solidFill>
                            <a:latin typeface="Cambria Math" panose="02040503050406030204" pitchFamily="18" charset="0"/>
                          </a:rPr>
                          <m:t>𝐴</m:t>
                        </m:r>
                      </m:den>
                    </m:f>
                  </m:oMath>
                </a14:m>
                <a:r>
                  <a:rPr lang="it-IT" sz="1800" b="0" dirty="0" smtClean="0">
                    <a:solidFill>
                      <a:srgbClr val="0070C0"/>
                    </a:solidFill>
                  </a:rPr>
                  <a:t>                        </a:t>
                </a:r>
                <a14:m>
                  <m:oMath xmlns:m="http://schemas.openxmlformats.org/officeDocument/2006/math">
                    <m:r>
                      <a:rPr lang="en-GB" sz="1800" b="0" i="1" dirty="0" smtClean="0">
                        <a:solidFill>
                          <a:srgbClr val="0070C0"/>
                        </a:solidFill>
                        <a:latin typeface="Cambria Math" panose="02040503050406030204" pitchFamily="18" charset="0"/>
                      </a:rPr>
                      <m:t>𝐽</m:t>
                    </m:r>
                    <m:r>
                      <a:rPr lang="en-GB" sz="1800" b="0" i="1" dirty="0" smtClean="0">
                        <a:solidFill>
                          <a:srgbClr val="0070C0"/>
                        </a:solidFill>
                        <a:latin typeface="Cambria Math" panose="02040503050406030204" pitchFamily="18" charset="0"/>
                      </a:rPr>
                      <m:t>=</m:t>
                    </m:r>
                    <m:r>
                      <a:rPr lang="en-GB" sz="1800" b="0" i="1" dirty="0" smtClean="0">
                        <a:solidFill>
                          <a:srgbClr val="0070C0"/>
                        </a:solidFill>
                        <a:latin typeface="Cambria Math" panose="02040503050406030204" pitchFamily="18" charset="0"/>
                      </a:rPr>
                      <m:t>𝑁𝑚</m:t>
                    </m:r>
                    <m:r>
                      <a:rPr lang="en-GB" sz="1800" b="0" i="1" dirty="0" smtClean="0">
                        <a:solidFill>
                          <a:srgbClr val="0070C0"/>
                        </a:solidFill>
                        <a:latin typeface="Cambria Math" panose="02040503050406030204" pitchFamily="18" charset="0"/>
                      </a:rPr>
                      <m:t>              </m:t>
                    </m:r>
                    <m:r>
                      <a:rPr lang="en-GB" sz="1800" b="0" i="1" dirty="0" smtClean="0">
                        <a:solidFill>
                          <a:srgbClr val="0070C0"/>
                        </a:solidFill>
                        <a:latin typeface="Cambria Math" panose="02040503050406030204" pitchFamily="18" charset="0"/>
                      </a:rPr>
                      <m:t>𝑊</m:t>
                    </m:r>
                    <m:r>
                      <a:rPr lang="en-GB" sz="1800" b="0" i="1" dirty="0" smtClean="0">
                        <a:solidFill>
                          <a:srgbClr val="0070C0"/>
                        </a:solidFill>
                        <a:latin typeface="Cambria Math" panose="02040503050406030204" pitchFamily="18" charset="0"/>
                      </a:rPr>
                      <m:t>=</m:t>
                    </m:r>
                    <m:f>
                      <m:fPr>
                        <m:ctrlPr>
                          <a:rPr lang="en-GB" sz="1800" b="0" i="1" dirty="0" smtClean="0">
                            <a:solidFill>
                              <a:srgbClr val="0070C0"/>
                            </a:solidFill>
                            <a:latin typeface="Cambria Math" panose="02040503050406030204" pitchFamily="18" charset="0"/>
                          </a:rPr>
                        </m:ctrlPr>
                      </m:fPr>
                      <m:num>
                        <m:r>
                          <a:rPr lang="en-GB" sz="1800" b="0" i="1" dirty="0" smtClean="0">
                            <a:solidFill>
                              <a:srgbClr val="0070C0"/>
                            </a:solidFill>
                            <a:latin typeface="Cambria Math" panose="02040503050406030204" pitchFamily="18" charset="0"/>
                          </a:rPr>
                          <m:t>𝐽</m:t>
                        </m:r>
                      </m:num>
                      <m:den>
                        <m:r>
                          <a:rPr lang="en-GB" sz="1800" b="0" i="1" dirty="0" smtClean="0">
                            <a:solidFill>
                              <a:srgbClr val="0070C0"/>
                            </a:solidFill>
                            <a:latin typeface="Cambria Math" panose="02040503050406030204" pitchFamily="18" charset="0"/>
                          </a:rPr>
                          <m:t>𝑠</m:t>
                        </m:r>
                      </m:den>
                    </m:f>
                  </m:oMath>
                </a14:m>
                <a:endParaRPr lang="it-IT" sz="1800" b="0" dirty="0" smtClean="0">
                  <a:solidFill>
                    <a:srgbClr val="0070C0"/>
                  </a:solidFill>
                </a:endParaRPr>
              </a:p>
              <a:p>
                <a:endParaRPr lang="en-GB" sz="1800" b="0" dirty="0">
                  <a:solidFill>
                    <a:schemeClr val="tx1"/>
                  </a:solidFill>
                </a:endParaRPr>
              </a:p>
              <a:p>
                <a:r>
                  <a:rPr lang="en-GB" sz="1800" b="0" dirty="0" err="1" smtClean="0">
                    <a:solidFill>
                      <a:schemeClr val="tx1"/>
                    </a:solidFill>
                  </a:rPr>
                  <a:t>Inoltre</a:t>
                </a:r>
                <a:r>
                  <a:rPr lang="en-GB" sz="1800" b="0" dirty="0" smtClean="0">
                    <a:solidFill>
                      <a:schemeClr val="tx1"/>
                    </a:solidFill>
                  </a:rPr>
                  <a:t>:</a:t>
                </a:r>
              </a:p>
              <a:p>
                <a:endParaRPr lang="en-GB" sz="1800" b="0" dirty="0">
                  <a:solidFill>
                    <a:schemeClr val="tx1"/>
                  </a:solidFill>
                </a:endParaRPr>
              </a:p>
              <a:p>
                <a:pPr/>
                <a14:m>
                  <m:oMathPara xmlns:m="http://schemas.openxmlformats.org/officeDocument/2006/math">
                    <m:oMathParaPr>
                      <m:jc m:val="centerGroup"/>
                    </m:oMathParaPr>
                    <m:oMath xmlns:m="http://schemas.openxmlformats.org/officeDocument/2006/math">
                      <m:d>
                        <m:dPr>
                          <m:begChr m:val="["/>
                          <m:endChr m:val="]"/>
                          <m:ctrlPr>
                            <a:rPr lang="it-IT" sz="1800" b="0" i="1" smtClean="0">
                              <a:solidFill>
                                <a:srgbClr val="0070C0"/>
                              </a:solidFill>
                              <a:latin typeface="Cambria Math" panose="02040503050406030204" pitchFamily="18" charset="0"/>
                            </a:rPr>
                          </m:ctrlPr>
                        </m:dPr>
                        <m:e>
                          <m:r>
                            <a:rPr lang="en-GB" sz="1800" b="0" i="1" smtClean="0">
                              <a:solidFill>
                                <a:srgbClr val="0070C0"/>
                              </a:solidFill>
                              <a:latin typeface="Cambria Math" panose="02040503050406030204" pitchFamily="18" charset="0"/>
                            </a:rPr>
                            <m:t>𝐻</m:t>
                          </m:r>
                        </m:e>
                      </m:d>
                      <m:r>
                        <a:rPr lang="en-GB" sz="1800" b="0" i="1" smtClean="0">
                          <a:solidFill>
                            <a:srgbClr val="0070C0"/>
                          </a:solidFill>
                          <a:latin typeface="Cambria Math" panose="02040503050406030204" pitchFamily="18" charset="0"/>
                        </a:rPr>
                        <m:t>= </m:t>
                      </m:r>
                      <m:f>
                        <m:fPr>
                          <m:ctrlPr>
                            <a:rPr lang="en-GB" sz="1800" b="0" i="1" smtClean="0">
                              <a:solidFill>
                                <a:srgbClr val="0070C0"/>
                              </a:solidFill>
                              <a:latin typeface="Cambria Math" panose="02040503050406030204" pitchFamily="18" charset="0"/>
                            </a:rPr>
                          </m:ctrlPr>
                        </m:fPr>
                        <m:num>
                          <m:d>
                            <m:dPr>
                              <m:begChr m:val="["/>
                              <m:endChr m:val="]"/>
                              <m:ctrlPr>
                                <a:rPr lang="en-GB" sz="1800" b="0" i="1" smtClean="0">
                                  <a:solidFill>
                                    <a:srgbClr val="0070C0"/>
                                  </a:solidFill>
                                  <a:latin typeface="Cambria Math" panose="02040503050406030204" pitchFamily="18" charset="0"/>
                                </a:rPr>
                              </m:ctrlPr>
                            </m:dPr>
                            <m:e>
                              <m:r>
                                <a:rPr lang="en-GB" sz="1800" b="0" i="1" smtClean="0">
                                  <a:solidFill>
                                    <a:srgbClr val="0070C0"/>
                                  </a:solidFill>
                                  <a:latin typeface="Cambria Math" panose="02040503050406030204" pitchFamily="18" charset="0"/>
                                </a:rPr>
                                <m:t>𝐵</m:t>
                              </m:r>
                            </m:e>
                          </m:d>
                        </m:num>
                        <m:den>
                          <m:d>
                            <m:dPr>
                              <m:begChr m:val="["/>
                              <m:endChr m:val="]"/>
                              <m:ctrlPr>
                                <a:rPr lang="en-GB" sz="1800" b="0" i="1" smtClean="0">
                                  <a:solidFill>
                                    <a:srgbClr val="0070C0"/>
                                  </a:solidFill>
                                  <a:latin typeface="Cambria Math" panose="02040503050406030204" pitchFamily="18" charset="0"/>
                                </a:rPr>
                              </m:ctrlPr>
                            </m:dPr>
                            <m:e>
                              <m:r>
                                <a:rPr lang="en-GB" sz="1800" b="0" i="1" smtClean="0">
                                  <a:solidFill>
                                    <a:srgbClr val="0070C0"/>
                                  </a:solidFill>
                                  <a:latin typeface="Cambria Math" panose="02040503050406030204" pitchFamily="18" charset="0"/>
                                </a:rPr>
                                <m:t>µ</m:t>
                              </m:r>
                            </m:e>
                          </m:d>
                        </m:den>
                      </m:f>
                      <m:r>
                        <a:rPr lang="en-GB" sz="1800" b="0" i="1" smtClean="0">
                          <a:solidFill>
                            <a:srgbClr val="0070C0"/>
                          </a:solidFill>
                          <a:latin typeface="Cambria Math" panose="02040503050406030204" pitchFamily="18" charset="0"/>
                        </a:rPr>
                        <m:t>=</m:t>
                      </m:r>
                      <m:f>
                        <m:fPr>
                          <m:ctrlPr>
                            <a:rPr lang="en-GB" sz="1800" b="0" i="1" smtClean="0">
                              <a:solidFill>
                                <a:srgbClr val="0070C0"/>
                              </a:solidFill>
                              <a:latin typeface="Cambria Math" panose="02040503050406030204" pitchFamily="18" charset="0"/>
                            </a:rPr>
                          </m:ctrlPr>
                        </m:fPr>
                        <m:num>
                          <m:r>
                            <a:rPr lang="en-GB" sz="1800" b="0" i="1" smtClean="0">
                              <a:solidFill>
                                <a:srgbClr val="0070C0"/>
                              </a:solidFill>
                              <a:latin typeface="Cambria Math" panose="02040503050406030204" pitchFamily="18" charset="0"/>
                            </a:rPr>
                            <m:t>𝑉𝑠</m:t>
                          </m:r>
                        </m:num>
                        <m:den>
                          <m:r>
                            <a:rPr lang="en-GB" sz="1800" b="0" i="1" smtClean="0">
                              <a:solidFill>
                                <a:srgbClr val="0070C0"/>
                              </a:solidFill>
                              <a:latin typeface="Cambria Math" panose="02040503050406030204" pitchFamily="18" charset="0"/>
                            </a:rPr>
                            <m:t>𝑉𝑠</m:t>
                          </m:r>
                          <m:sSup>
                            <m:sSupPr>
                              <m:ctrlPr>
                                <a:rPr lang="en-GB" sz="1800" b="0" i="1" smtClean="0">
                                  <a:solidFill>
                                    <a:srgbClr val="0070C0"/>
                                  </a:solidFill>
                                  <a:latin typeface="Cambria Math" panose="02040503050406030204" pitchFamily="18" charset="0"/>
                                </a:rPr>
                              </m:ctrlPr>
                            </m:sSupPr>
                            <m:e>
                              <m:r>
                                <a:rPr lang="en-GB" sz="1800" b="0" i="1" smtClean="0">
                                  <a:solidFill>
                                    <a:srgbClr val="0070C0"/>
                                  </a:solidFill>
                                  <a:latin typeface="Cambria Math" panose="02040503050406030204" pitchFamily="18" charset="0"/>
                                </a:rPr>
                                <m:t>𝐴</m:t>
                              </m:r>
                            </m:e>
                            <m:sup>
                              <m:r>
                                <a:rPr lang="en-GB" sz="1800" b="0" i="1" smtClean="0">
                                  <a:solidFill>
                                    <a:srgbClr val="0070C0"/>
                                  </a:solidFill>
                                  <a:latin typeface="Cambria Math" panose="02040503050406030204" pitchFamily="18" charset="0"/>
                                </a:rPr>
                                <m:t>−1</m:t>
                              </m:r>
                            </m:sup>
                          </m:sSup>
                          <m:sSup>
                            <m:sSupPr>
                              <m:ctrlPr>
                                <a:rPr lang="en-GB" sz="1800" b="0" i="1" smtClean="0">
                                  <a:solidFill>
                                    <a:srgbClr val="0070C0"/>
                                  </a:solidFill>
                                  <a:latin typeface="Cambria Math" panose="02040503050406030204" pitchFamily="18" charset="0"/>
                                </a:rPr>
                              </m:ctrlPr>
                            </m:sSupPr>
                            <m:e>
                              <m:r>
                                <a:rPr lang="en-GB" sz="1800" b="0" i="1" smtClean="0">
                                  <a:solidFill>
                                    <a:srgbClr val="0070C0"/>
                                  </a:solidFill>
                                  <a:latin typeface="Cambria Math" panose="02040503050406030204" pitchFamily="18" charset="0"/>
                                </a:rPr>
                                <m:t>𝑠</m:t>
                              </m:r>
                            </m:e>
                            <m:sup>
                              <m:r>
                                <a:rPr lang="en-GB" sz="1800" b="0" i="1" smtClean="0">
                                  <a:solidFill>
                                    <a:srgbClr val="0070C0"/>
                                  </a:solidFill>
                                  <a:latin typeface="Cambria Math" panose="02040503050406030204" pitchFamily="18" charset="0"/>
                                </a:rPr>
                                <m:t>−1</m:t>
                              </m:r>
                            </m:sup>
                          </m:sSup>
                        </m:den>
                      </m:f>
                      <m:r>
                        <a:rPr lang="en-GB" sz="1800" b="0" i="1" smtClean="0">
                          <a:solidFill>
                            <a:srgbClr val="0070C0"/>
                          </a:solidFill>
                          <a:latin typeface="Cambria Math" panose="02040503050406030204" pitchFamily="18" charset="0"/>
                        </a:rPr>
                        <m:t>=</m:t>
                      </m:r>
                      <m:f>
                        <m:fPr>
                          <m:ctrlPr>
                            <a:rPr lang="en-GB" sz="1800" b="0" i="1" smtClean="0">
                              <a:solidFill>
                                <a:srgbClr val="0070C0"/>
                              </a:solidFill>
                              <a:latin typeface="Cambria Math" panose="02040503050406030204" pitchFamily="18" charset="0"/>
                            </a:rPr>
                          </m:ctrlPr>
                        </m:fPr>
                        <m:num>
                          <m:r>
                            <a:rPr lang="en-GB" sz="1800" b="0" i="1" smtClean="0">
                              <a:solidFill>
                                <a:srgbClr val="0070C0"/>
                              </a:solidFill>
                              <a:latin typeface="Cambria Math" panose="02040503050406030204" pitchFamily="18" charset="0"/>
                            </a:rPr>
                            <m:t>𝐴</m:t>
                          </m:r>
                        </m:num>
                        <m:den>
                          <m:r>
                            <a:rPr lang="en-GB" sz="1800" b="0" i="1" smtClean="0">
                              <a:solidFill>
                                <a:srgbClr val="0070C0"/>
                              </a:solidFill>
                              <a:latin typeface="Cambria Math" panose="02040503050406030204" pitchFamily="18" charset="0"/>
                            </a:rPr>
                            <m:t>𝑚</m:t>
                          </m:r>
                        </m:den>
                      </m:f>
                    </m:oMath>
                  </m:oMathPara>
                </a14:m>
                <a:endParaRPr lang="it-IT" sz="1800" b="0" dirty="0">
                  <a:solidFill>
                    <a:schemeClr val="tx1"/>
                  </a:solidFill>
                </a:endParaRPr>
              </a:p>
            </p:txBody>
          </p:sp>
        </mc:Choice>
        <mc:Fallback>
          <p:sp>
            <p:nvSpPr>
              <p:cNvPr id="2" name="TextBox 1"/>
              <p:cNvSpPr txBox="1">
                <a:spLocks noRot="1" noChangeAspect="1" noMove="1" noResize="1" noEditPoints="1" noAdjustHandles="1" noChangeArrowheads="1" noChangeShapeType="1" noTextEdit="1"/>
              </p:cNvSpPr>
              <p:nvPr/>
            </p:nvSpPr>
            <p:spPr>
              <a:xfrm>
                <a:off x="539552" y="1998839"/>
                <a:ext cx="7936147" cy="3909660"/>
              </a:xfrm>
              <a:prstGeom prst="rect">
                <a:avLst/>
              </a:prstGeom>
              <a:blipFill rotWithShape="0">
                <a:blip r:embed="rId3"/>
                <a:stretch>
                  <a:fillRect l="-692" t="-936"/>
                </a:stretch>
              </a:blipFill>
            </p:spPr>
            <p:txBody>
              <a:bodyPr/>
              <a:lstStyle/>
              <a:p>
                <a:r>
                  <a:rPr lang="it-IT">
                    <a:noFill/>
                  </a:rPr>
                  <a:t> </a:t>
                </a:r>
              </a:p>
            </p:txBody>
          </p:sp>
        </mc:Fallback>
      </mc:AlternateContent>
    </p:spTree>
    <p:extLst>
      <p:ext uri="{BB962C8B-B14F-4D97-AF65-F5344CB8AC3E}">
        <p14:creationId xmlns:p14="http://schemas.microsoft.com/office/powerpoint/2010/main" val="1603400302"/>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Number Placeholder 9"/>
          <p:cNvSpPr>
            <a:spLocks noGrp="1"/>
          </p:cNvSpPr>
          <p:nvPr>
            <p:ph type="sldNum" sz="quarter" idx="10"/>
          </p:nvPr>
        </p:nvSpPr>
        <p:spPr>
          <a:xfrm>
            <a:off x="6553200" y="6248400"/>
            <a:ext cx="1905000" cy="4572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defRPr/>
            </a:pPr>
            <a:fld id="{542B5C63-87AA-405A-AA1F-BB52AE5337CE}" type="slidenum">
              <a:rPr lang="it-IT" altLang="it-IT" sz="1400" smtClean="0"/>
              <a:pPr eaLnBrk="1" hangingPunct="1">
                <a:defRPr/>
              </a:pPr>
              <a:t>90</a:t>
            </a:fld>
            <a:endParaRPr lang="it-IT" altLang="it-IT" sz="1400" smtClean="0"/>
          </a:p>
        </p:txBody>
      </p:sp>
      <p:pic>
        <p:nvPicPr>
          <p:cNvPr id="17101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013" y="1628775"/>
            <a:ext cx="6896100" cy="474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52610718"/>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Number Placeholder 9"/>
          <p:cNvSpPr>
            <a:spLocks noGrp="1"/>
          </p:cNvSpPr>
          <p:nvPr>
            <p:ph type="sldNum" sz="quarter" idx="10"/>
          </p:nvPr>
        </p:nvSpPr>
        <p:spPr>
          <a:xfrm>
            <a:off x="6553200" y="6248400"/>
            <a:ext cx="1905000" cy="4572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defRPr/>
            </a:pPr>
            <a:fld id="{B4C7E2AB-B71F-4932-91A4-C1A6D7956A47}" type="slidenum">
              <a:rPr lang="it-IT" altLang="it-IT" sz="1400" smtClean="0"/>
              <a:pPr eaLnBrk="1" hangingPunct="1">
                <a:defRPr/>
              </a:pPr>
              <a:t>91</a:t>
            </a:fld>
            <a:endParaRPr lang="it-IT" altLang="it-IT" sz="1400" smtClean="0"/>
          </a:p>
        </p:txBody>
      </p:sp>
      <p:pic>
        <p:nvPicPr>
          <p:cNvPr id="17305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188" y="1484313"/>
            <a:ext cx="7318375" cy="496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18094478"/>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Number Placeholder 9"/>
          <p:cNvSpPr>
            <a:spLocks noGrp="1"/>
          </p:cNvSpPr>
          <p:nvPr>
            <p:ph type="sldNum" sz="quarter" idx="10"/>
          </p:nvPr>
        </p:nvSpPr>
        <p:spPr>
          <a:xfrm>
            <a:off x="6553200" y="6248400"/>
            <a:ext cx="1905000" cy="4572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defRPr/>
            </a:pPr>
            <a:fld id="{82C2C8A6-440B-4AFC-A8F5-36C880777300}" type="slidenum">
              <a:rPr lang="it-IT" altLang="it-IT" sz="1400" smtClean="0"/>
              <a:pPr eaLnBrk="1" hangingPunct="1">
                <a:defRPr/>
              </a:pPr>
              <a:t>92</a:t>
            </a:fld>
            <a:endParaRPr lang="it-IT" altLang="it-IT" sz="1400" smtClean="0"/>
          </a:p>
        </p:txBody>
      </p:sp>
      <p:pic>
        <p:nvPicPr>
          <p:cNvPr id="17510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2988" y="1268413"/>
            <a:ext cx="6913562" cy="498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62822005"/>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Number Placeholder 9"/>
          <p:cNvSpPr>
            <a:spLocks noGrp="1"/>
          </p:cNvSpPr>
          <p:nvPr>
            <p:ph type="sldNum" sz="quarter" idx="10"/>
          </p:nvPr>
        </p:nvSpPr>
        <p:spPr>
          <a:xfrm>
            <a:off x="6553200" y="6248400"/>
            <a:ext cx="1905000" cy="4572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defRPr/>
            </a:pPr>
            <a:fld id="{20328F37-137E-44EE-B373-6EC622DB4E0A}" type="slidenum">
              <a:rPr lang="it-IT" altLang="it-IT" sz="1400" smtClean="0"/>
              <a:pPr eaLnBrk="1" hangingPunct="1">
                <a:defRPr/>
              </a:pPr>
              <a:t>93</a:t>
            </a:fld>
            <a:endParaRPr lang="it-IT" altLang="it-IT" sz="1400" smtClean="0"/>
          </a:p>
        </p:txBody>
      </p:sp>
      <p:pic>
        <p:nvPicPr>
          <p:cNvPr id="17715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1916113"/>
            <a:ext cx="8478838" cy="396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72973480"/>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Number Placeholder 9"/>
          <p:cNvSpPr>
            <a:spLocks noGrp="1"/>
          </p:cNvSpPr>
          <p:nvPr>
            <p:ph type="sldNum" sz="quarter" idx="10"/>
          </p:nvPr>
        </p:nvSpPr>
        <p:spPr>
          <a:xfrm>
            <a:off x="6553200" y="6248400"/>
            <a:ext cx="1905000" cy="4572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defRPr/>
            </a:pPr>
            <a:fld id="{DE1F9970-575E-4F60-90B5-13A98E5D92C3}" type="slidenum">
              <a:rPr lang="it-IT" altLang="it-IT" sz="1400" smtClean="0"/>
              <a:pPr eaLnBrk="1" hangingPunct="1">
                <a:defRPr/>
              </a:pPr>
              <a:t>94</a:t>
            </a:fld>
            <a:endParaRPr lang="it-IT" altLang="it-IT" sz="1400" smtClean="0"/>
          </a:p>
        </p:txBody>
      </p:sp>
      <p:pic>
        <p:nvPicPr>
          <p:cNvPr id="17920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113" y="1484313"/>
            <a:ext cx="7188200" cy="489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6771079"/>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9712" y="1340768"/>
            <a:ext cx="5520777" cy="4608512"/>
          </a:xfrm>
          <a:prstGeom prst="rect">
            <a:avLst/>
          </a:prstGeom>
        </p:spPr>
      </p:pic>
    </p:spTree>
    <p:extLst>
      <p:ext uri="{BB962C8B-B14F-4D97-AF65-F5344CB8AC3E}">
        <p14:creationId xmlns:p14="http://schemas.microsoft.com/office/powerpoint/2010/main" val="37083070"/>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Number Placeholder 9"/>
          <p:cNvSpPr>
            <a:spLocks noGrp="1"/>
          </p:cNvSpPr>
          <p:nvPr>
            <p:ph type="sldNum" sz="quarter" idx="10"/>
          </p:nvPr>
        </p:nvSpPr>
        <p:spPr>
          <a:xfrm>
            <a:off x="6553200" y="6248400"/>
            <a:ext cx="1905000" cy="4572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defRPr/>
            </a:pPr>
            <a:fld id="{65CAD0E5-267B-4FBB-A2D5-6626F5092236}" type="slidenum">
              <a:rPr lang="it-IT" altLang="it-IT" sz="1400" smtClean="0"/>
              <a:pPr eaLnBrk="1" hangingPunct="1">
                <a:defRPr/>
              </a:pPr>
              <a:t>96</a:t>
            </a:fld>
            <a:endParaRPr lang="it-IT" altLang="it-IT" sz="1400" smtClean="0"/>
          </a:p>
        </p:txBody>
      </p:sp>
      <p:pic>
        <p:nvPicPr>
          <p:cNvPr id="18125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1412875"/>
            <a:ext cx="8208963" cy="511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1189521"/>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Number Placeholder 9"/>
          <p:cNvSpPr>
            <a:spLocks noGrp="1"/>
          </p:cNvSpPr>
          <p:nvPr>
            <p:ph type="sldNum" sz="quarter" idx="10"/>
          </p:nvPr>
        </p:nvSpPr>
        <p:spPr>
          <a:xfrm>
            <a:off x="6553200" y="6248400"/>
            <a:ext cx="1905000" cy="4572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defRPr/>
            </a:pPr>
            <a:fld id="{4FE40E2F-57B4-432B-9A7E-4C1E09F119FC}" type="slidenum">
              <a:rPr lang="it-IT" altLang="it-IT" sz="1400" smtClean="0"/>
              <a:pPr eaLnBrk="1" hangingPunct="1">
                <a:defRPr/>
              </a:pPr>
              <a:t>97</a:t>
            </a:fld>
            <a:endParaRPr lang="it-IT" altLang="it-IT" sz="1400" smtClean="0"/>
          </a:p>
        </p:txBody>
      </p:sp>
      <p:pic>
        <p:nvPicPr>
          <p:cNvPr id="18329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06538"/>
            <a:ext cx="9144000" cy="4856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01937908"/>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7513" name="Rectangle 9"/>
          <p:cNvSpPr>
            <a:spLocks noChangeArrowheads="1"/>
          </p:cNvSpPr>
          <p:nvPr/>
        </p:nvSpPr>
        <p:spPr bwMode="auto">
          <a:xfrm>
            <a:off x="215900" y="1095375"/>
            <a:ext cx="8675688" cy="5889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ts val="800"/>
              </a:spcBef>
              <a:buClr>
                <a:srgbClr val="000000"/>
              </a:buClr>
              <a:buSzPct val="100000"/>
              <a:buFont typeface="Times New Roman" panose="02020603050405020304" pitchFamily="18" charset="0"/>
              <a:defRPr sz="3200">
                <a:solidFill>
                  <a:srgbClr val="000000"/>
                </a:solidFill>
                <a:latin typeface="Times New Roman" panose="02020603050405020304" pitchFamily="18" charset="0"/>
                <a:ea typeface="DejaVu Sans" charset="0"/>
                <a:cs typeface="DejaVu Sans" charset="0"/>
              </a:defRPr>
            </a:lvl1pPr>
            <a:lvl2pPr>
              <a:spcBef>
                <a:spcPts val="700"/>
              </a:spcBef>
              <a:buClr>
                <a:srgbClr val="000000"/>
              </a:buClr>
              <a:buSzPct val="100000"/>
              <a:buFont typeface="Times New Roman" panose="02020603050405020304" pitchFamily="18" charset="0"/>
              <a:defRPr sz="2800">
                <a:solidFill>
                  <a:srgbClr val="000000"/>
                </a:solidFill>
                <a:latin typeface="Times New Roman" panose="02020603050405020304" pitchFamily="18" charset="0"/>
                <a:ea typeface="DejaVu Sans" charset="0"/>
                <a:cs typeface="DejaVu Sans" charset="0"/>
              </a:defRPr>
            </a:lvl2pPr>
            <a:lvl3pPr>
              <a:spcBef>
                <a:spcPts val="600"/>
              </a:spcBef>
              <a:buClr>
                <a:srgbClr val="000000"/>
              </a:buClr>
              <a:buSzPct val="100000"/>
              <a:buFont typeface="Times New Roman" panose="02020603050405020304" pitchFamily="18" charset="0"/>
              <a:defRPr sz="2400">
                <a:solidFill>
                  <a:srgbClr val="000000"/>
                </a:solidFill>
                <a:latin typeface="Times New Roman" panose="02020603050405020304" pitchFamily="18" charset="0"/>
                <a:ea typeface="DejaVu Sans" charset="0"/>
                <a:cs typeface="DejaVu Sans" charset="0"/>
              </a:defRPr>
            </a:lvl3pPr>
            <a:lvl4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4pPr>
            <a:lvl5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9pPr>
          </a:lstStyle>
          <a:p>
            <a:pPr algn="ctr">
              <a:spcBef>
                <a:spcPct val="0"/>
              </a:spcBef>
              <a:buClrTx/>
              <a:buSzTx/>
              <a:buFontTx/>
              <a:buNone/>
            </a:pPr>
            <a:r>
              <a:rPr lang="en-US" altLang="it-IT">
                <a:solidFill>
                  <a:schemeClr val="tx1"/>
                </a:solidFill>
                <a:latin typeface="Calibri" panose="020F0502020204030204" pitchFamily="34" charset="0"/>
                <a:ea typeface="MS PGothic" panose="020B0600070205080204" pitchFamily="34" charset="-128"/>
              </a:rPr>
              <a:t>The origin of the Earth’s magnetic field</a:t>
            </a:r>
            <a:endParaRPr lang="en-US" altLang="it-IT" b="0">
              <a:solidFill>
                <a:schemeClr val="tx1"/>
              </a:solidFill>
              <a:latin typeface="Calibri" panose="020F0502020204030204" pitchFamily="34" charset="0"/>
              <a:ea typeface="MS PGothic" panose="020B0600070205080204" pitchFamily="34" charset="-128"/>
            </a:endParaRPr>
          </a:p>
        </p:txBody>
      </p:sp>
      <p:sp>
        <p:nvSpPr>
          <p:cNvPr id="917514" name="Rectangle 10"/>
          <p:cNvSpPr>
            <a:spLocks noChangeArrowheads="1"/>
          </p:cNvSpPr>
          <p:nvPr/>
        </p:nvSpPr>
        <p:spPr bwMode="auto">
          <a:xfrm>
            <a:off x="250825" y="1916113"/>
            <a:ext cx="8728075" cy="409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800"/>
              </a:spcBef>
              <a:buClr>
                <a:srgbClr val="000000"/>
              </a:buClr>
              <a:buSzPct val="100000"/>
              <a:buFont typeface="Times New Roman" panose="02020603050405020304" pitchFamily="18" charset="0"/>
              <a:defRPr sz="3200">
                <a:solidFill>
                  <a:srgbClr val="000000"/>
                </a:solidFill>
                <a:latin typeface="Times New Roman" panose="02020603050405020304" pitchFamily="18" charset="0"/>
                <a:ea typeface="DejaVu Sans" charset="0"/>
                <a:cs typeface="DejaVu Sans" charset="0"/>
              </a:defRPr>
            </a:lvl1pPr>
            <a:lvl2pPr>
              <a:spcBef>
                <a:spcPts val="700"/>
              </a:spcBef>
              <a:buClr>
                <a:srgbClr val="000000"/>
              </a:buClr>
              <a:buSzPct val="100000"/>
              <a:buFont typeface="Times New Roman" panose="02020603050405020304" pitchFamily="18" charset="0"/>
              <a:defRPr sz="2800">
                <a:solidFill>
                  <a:srgbClr val="000000"/>
                </a:solidFill>
                <a:latin typeface="Times New Roman" panose="02020603050405020304" pitchFamily="18" charset="0"/>
                <a:ea typeface="DejaVu Sans" charset="0"/>
                <a:cs typeface="DejaVu Sans" charset="0"/>
              </a:defRPr>
            </a:lvl2pPr>
            <a:lvl3pPr>
              <a:spcBef>
                <a:spcPts val="600"/>
              </a:spcBef>
              <a:buClr>
                <a:srgbClr val="000000"/>
              </a:buClr>
              <a:buSzPct val="100000"/>
              <a:buFont typeface="Times New Roman" panose="02020603050405020304" pitchFamily="18" charset="0"/>
              <a:defRPr sz="2400">
                <a:solidFill>
                  <a:srgbClr val="000000"/>
                </a:solidFill>
                <a:latin typeface="Times New Roman" panose="02020603050405020304" pitchFamily="18" charset="0"/>
                <a:ea typeface="DejaVu Sans" charset="0"/>
                <a:cs typeface="DejaVu Sans" charset="0"/>
              </a:defRPr>
            </a:lvl3pPr>
            <a:lvl4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4pPr>
            <a:lvl5pPr>
              <a:spcBef>
                <a:spcPts val="500"/>
              </a:spcBef>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Times New Roman" panose="02020603050405020304" pitchFamily="18" charset="0"/>
                <a:ea typeface="DejaVu Sans" charset="0"/>
                <a:cs typeface="DejaVu Sans" charset="0"/>
              </a:defRPr>
            </a:lvl9pPr>
          </a:lstStyle>
          <a:p>
            <a:pPr algn="just" eaLnBrk="1" hangingPunct="1">
              <a:spcBef>
                <a:spcPct val="0"/>
              </a:spcBef>
              <a:buClrTx/>
              <a:buSzTx/>
              <a:buFontTx/>
              <a:buChar char="•"/>
            </a:pPr>
            <a:r>
              <a:rPr lang="en-US" altLang="it-IT" sz="2000" b="0">
                <a:solidFill>
                  <a:schemeClr val="tx1"/>
                </a:solidFill>
                <a:latin typeface="Calibri" panose="020F0502020204030204" pitchFamily="34" charset="0"/>
              </a:rPr>
              <a:t> From historical field measurements and paleomagnetic data it is clear that the field morphology changes quickly in geological terms. The implication is that whatever causes these fast changes is associated with rapid movement somewhere in the Earth. </a:t>
            </a:r>
          </a:p>
          <a:p>
            <a:pPr algn="just" eaLnBrk="1" hangingPunct="1">
              <a:spcBef>
                <a:spcPct val="0"/>
              </a:spcBef>
              <a:buClrTx/>
              <a:buSzTx/>
              <a:buFontTx/>
              <a:buChar char="•"/>
            </a:pPr>
            <a:endParaRPr lang="en-US" altLang="it-IT" sz="2000" b="0">
              <a:solidFill>
                <a:schemeClr val="tx1"/>
              </a:solidFill>
              <a:latin typeface="Calibri" panose="020F0502020204030204" pitchFamily="34" charset="0"/>
            </a:endParaRPr>
          </a:p>
          <a:p>
            <a:pPr algn="just" eaLnBrk="1" hangingPunct="1">
              <a:spcBef>
                <a:spcPct val="0"/>
              </a:spcBef>
              <a:buClrTx/>
              <a:buSzTx/>
              <a:buFontTx/>
              <a:buChar char="•"/>
            </a:pPr>
            <a:r>
              <a:rPr lang="en-US" altLang="it-IT" sz="2000" b="0">
                <a:solidFill>
                  <a:schemeClr val="tx1"/>
                </a:solidFill>
                <a:latin typeface="Calibri" panose="020F0502020204030204" pitchFamily="34" charset="0"/>
              </a:rPr>
              <a:t> The only reasonable place for this to happen is the </a:t>
            </a:r>
            <a:r>
              <a:rPr lang="en-US" altLang="it-IT" sz="2000" b="0">
                <a:solidFill>
                  <a:srgbClr val="FF0000"/>
                </a:solidFill>
                <a:latin typeface="Calibri" panose="020F0502020204030204" pitchFamily="34" charset="0"/>
              </a:rPr>
              <a:t>outer core </a:t>
            </a:r>
            <a:r>
              <a:rPr lang="en-US" altLang="it-IT" sz="2000" b="0">
                <a:solidFill>
                  <a:schemeClr val="tx1"/>
                </a:solidFill>
                <a:latin typeface="Calibri" panose="020F0502020204030204" pitchFamily="34" charset="0"/>
              </a:rPr>
              <a:t>which is known to be </a:t>
            </a:r>
            <a:r>
              <a:rPr lang="en-US" altLang="it-IT" sz="2000" b="0">
                <a:solidFill>
                  <a:srgbClr val="FF0000"/>
                </a:solidFill>
                <a:latin typeface="Calibri" panose="020F0502020204030204" pitchFamily="34" charset="0"/>
              </a:rPr>
              <a:t>fluid</a:t>
            </a:r>
            <a:r>
              <a:rPr lang="en-US" altLang="it-IT" sz="2000" b="0">
                <a:solidFill>
                  <a:schemeClr val="tx1"/>
                </a:solidFill>
                <a:latin typeface="Calibri" panose="020F0502020204030204" pitchFamily="34" charset="0"/>
              </a:rPr>
              <a:t> (from seismology) and is inferred to be </a:t>
            </a:r>
            <a:r>
              <a:rPr lang="en-US" altLang="it-IT" sz="2000" b="0">
                <a:solidFill>
                  <a:srgbClr val="FF0000"/>
                </a:solidFill>
                <a:latin typeface="Calibri" panose="020F0502020204030204" pitchFamily="34" charset="0"/>
              </a:rPr>
              <a:t>dominantly iron </a:t>
            </a:r>
            <a:r>
              <a:rPr lang="en-US" altLang="it-IT" sz="2000" b="0">
                <a:solidFill>
                  <a:schemeClr val="tx1"/>
                </a:solidFill>
                <a:latin typeface="Calibri" panose="020F0502020204030204" pitchFamily="34" charset="0"/>
              </a:rPr>
              <a:t>(from meteorites) and so is </a:t>
            </a:r>
            <a:r>
              <a:rPr lang="en-US" altLang="it-IT" sz="2000" b="0">
                <a:solidFill>
                  <a:srgbClr val="FF0000"/>
                </a:solidFill>
                <a:latin typeface="Calibri" panose="020F0502020204030204" pitchFamily="34" charset="0"/>
              </a:rPr>
              <a:t>electrically conducting</a:t>
            </a:r>
            <a:r>
              <a:rPr lang="en-US" altLang="it-IT" sz="2000" b="0">
                <a:solidFill>
                  <a:schemeClr val="tx1"/>
                </a:solidFill>
                <a:latin typeface="Calibri" panose="020F0502020204030204" pitchFamily="34" charset="0"/>
              </a:rPr>
              <a:t>. Below a few 10’s of kilometers, the Earth is too hot to allow permanent magnetization and the field would decay rapidly away unless some regeneration mechanism is acting. </a:t>
            </a:r>
          </a:p>
          <a:p>
            <a:pPr algn="just" eaLnBrk="1" hangingPunct="1">
              <a:spcBef>
                <a:spcPct val="0"/>
              </a:spcBef>
              <a:buClrTx/>
              <a:buSzTx/>
              <a:buFontTx/>
              <a:buChar char="•"/>
            </a:pPr>
            <a:endParaRPr lang="en-US" altLang="it-IT" sz="2000" b="0">
              <a:solidFill>
                <a:schemeClr val="tx1"/>
              </a:solidFill>
              <a:latin typeface="Calibri" panose="020F0502020204030204" pitchFamily="34" charset="0"/>
            </a:endParaRPr>
          </a:p>
          <a:p>
            <a:pPr algn="just" eaLnBrk="1" hangingPunct="1">
              <a:spcBef>
                <a:spcPct val="0"/>
              </a:spcBef>
              <a:buClrTx/>
              <a:buSzTx/>
              <a:buFontTx/>
              <a:buChar char="•"/>
            </a:pPr>
            <a:r>
              <a:rPr lang="en-US" altLang="it-IT" sz="2000" b="0">
                <a:solidFill>
                  <a:schemeClr val="tx1"/>
                </a:solidFill>
                <a:latin typeface="Calibri" panose="020F0502020204030204" pitchFamily="34" charset="0"/>
              </a:rPr>
              <a:t> We therefore must appeal to some convective motion of the outer core material resulting in dynamo action and so generating the field</a:t>
            </a:r>
            <a:endParaRPr lang="en-US" altLang="it-IT" sz="1800" b="0">
              <a:solidFill>
                <a:schemeClr val="tx1"/>
              </a:solidFill>
              <a:latin typeface="Calibri" panose="020F0502020204030204" pitchFamily="34" charset="0"/>
            </a:endParaRPr>
          </a:p>
        </p:txBody>
      </p:sp>
    </p:spTree>
    <p:extLst>
      <p:ext uri="{BB962C8B-B14F-4D97-AF65-F5344CB8AC3E}">
        <p14:creationId xmlns:p14="http://schemas.microsoft.com/office/powerpoint/2010/main" val="363998974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17513"/>
                                        </p:tgtEl>
                                        <p:attrNameLst>
                                          <p:attrName>style.visibility</p:attrName>
                                        </p:attrNameLst>
                                      </p:cBhvr>
                                      <p:to>
                                        <p:strVal val="visible"/>
                                      </p:to>
                                    </p:set>
                                    <p:animEffect transition="in" filter="dissolve">
                                      <p:cBhvr>
                                        <p:cTn id="7" dur="500"/>
                                        <p:tgtEl>
                                          <p:spTgt spid="91751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917514">
                                            <p:txEl>
                                              <p:pRg st="0" end="0"/>
                                            </p:txEl>
                                          </p:spTgt>
                                        </p:tgtEl>
                                        <p:attrNameLst>
                                          <p:attrName>style.visibility</p:attrName>
                                        </p:attrNameLst>
                                      </p:cBhvr>
                                      <p:to>
                                        <p:strVal val="visible"/>
                                      </p:to>
                                    </p:set>
                                    <p:animEffect transition="in" filter="dissolve">
                                      <p:cBhvr>
                                        <p:cTn id="12" dur="500"/>
                                        <p:tgtEl>
                                          <p:spTgt spid="917514">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917514">
                                            <p:txEl>
                                              <p:pRg st="2" end="2"/>
                                            </p:txEl>
                                          </p:spTgt>
                                        </p:tgtEl>
                                        <p:attrNameLst>
                                          <p:attrName>style.visibility</p:attrName>
                                        </p:attrNameLst>
                                      </p:cBhvr>
                                      <p:to>
                                        <p:strVal val="visible"/>
                                      </p:to>
                                    </p:set>
                                    <p:animEffect transition="in" filter="dissolve">
                                      <p:cBhvr>
                                        <p:cTn id="17" dur="500"/>
                                        <p:tgtEl>
                                          <p:spTgt spid="917514">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917514">
                                            <p:txEl>
                                              <p:pRg st="4" end="4"/>
                                            </p:txEl>
                                          </p:spTgt>
                                        </p:tgtEl>
                                        <p:attrNameLst>
                                          <p:attrName>style.visibility</p:attrName>
                                        </p:attrNameLst>
                                      </p:cBhvr>
                                      <p:to>
                                        <p:strVal val="visible"/>
                                      </p:to>
                                    </p:set>
                                    <p:animEffect transition="in" filter="dissolve">
                                      <p:cBhvr>
                                        <p:cTn id="22" dur="500"/>
                                        <p:tgtEl>
                                          <p:spTgt spid="91751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7513"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394" name="Picture 2" descr="http://www.es.ucsc.edu/%7Eglatz/GarysImages/inner_core.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1500" y="3573463"/>
            <a:ext cx="3313113" cy="318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7395" name="Picture 4" descr="https://i.ytimg.com/vi/O-V3yR2RZUE/hqdefault.jpg?custom=true&amp;w=336&amp;h=188&amp;stc=true&amp;jpg444=true&amp;jpgq=90&amp;sp=68&amp;sigh=HAOeXGrvSYFiguCRWvstw3UmEHQ"/>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628775"/>
            <a:ext cx="5148262"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75324710"/>
      </p:ext>
    </p:extLst>
  </p:cSld>
  <p:clrMapOvr>
    <a:masterClrMapping/>
  </p:clrMapOvr>
</p:sld>
</file>

<file path=ppt/theme/theme1.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DejaVu Sans"/>
        <a:cs typeface="DejaVu Sans"/>
      </a:majorFont>
      <a:minorFont>
        <a:latin typeface="Times New Roman"/>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2400" b="1" i="0" u="none" strike="noStrike" cap="none" normalizeH="0" baseline="0" smtClean="0">
            <a:ln>
              <a:noFill/>
            </a:ln>
            <a:solidFill>
              <a:schemeClr val="bg1"/>
            </a:solidFill>
            <a:effectLst/>
            <a:latin typeface="Times New Roman" pitchFamily="16"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2400" b="1" i="0" u="none" strike="noStrike" cap="none" normalizeH="0" baseline="0" smtClean="0">
            <a:ln>
              <a:noFill/>
            </a:ln>
            <a:solidFill>
              <a:schemeClr val="bg1"/>
            </a:solidFill>
            <a:effectLst/>
            <a:latin typeface="Times New Roman" pitchFamily="16"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10525</TotalTime>
  <Words>3907</Words>
  <Application>Microsoft Office PowerPoint</Application>
  <PresentationFormat>On-screen Show (4:3)</PresentationFormat>
  <Paragraphs>426</Paragraphs>
  <Slides>105</Slides>
  <Notes>93</Notes>
  <HiddenSlides>0</HiddenSlides>
  <MMClips>1</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0</vt:i4>
      </vt:variant>
      <vt:variant>
        <vt:lpstr>Slide Titles</vt:lpstr>
      </vt:variant>
      <vt:variant>
        <vt:i4>105</vt:i4>
      </vt:variant>
    </vt:vector>
  </HeadingPairs>
  <TitlesOfParts>
    <vt:vector size="114" baseType="lpstr">
      <vt:lpstr>MS PGothic</vt:lpstr>
      <vt:lpstr>Arial</vt:lpstr>
      <vt:lpstr>Calibri</vt:lpstr>
      <vt:lpstr>Cambria Math</vt:lpstr>
      <vt:lpstr>DejaVu Sans</vt:lpstr>
      <vt:lpstr>Gulim</vt:lpstr>
      <vt:lpstr>Lucida Sans Unicode</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Secular Variation: Earth's magnetic field since 1600</vt:lpstr>
      <vt:lpstr>Secular Variation in Earth's magnetic field since 1600</vt:lpstr>
      <vt:lpstr>Secular Variation in Earth's magnetic field since 1600</vt:lpstr>
      <vt:lpstr>Secular Variation in Earth's magnetic field since 1600</vt:lpstr>
      <vt:lpstr>Secular Variation in Earth's magnetic field since 1600</vt:lpstr>
      <vt:lpstr>Secular Variation in Earth's magnetic field since 1600</vt:lpstr>
      <vt:lpstr>Secular Variation in Earth's magnetic field since 1600</vt:lpstr>
      <vt:lpstr>Secular Variation in Earth's magnetic field since 1600</vt:lpstr>
      <vt:lpstr>Secular Variation in Earth's magnetic field since 1600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Geologic Time and Earth History</dc:title>
  <dc:creator>R. B. Schultz</dc:creator>
  <cp:lastModifiedBy>Giovanni Costa</cp:lastModifiedBy>
  <cp:revision>283</cp:revision>
  <cp:lastPrinted>1601-01-01T00:00:00Z</cp:lastPrinted>
  <dcterms:created xsi:type="dcterms:W3CDTF">2002-06-02T19:22:06Z</dcterms:created>
  <dcterms:modified xsi:type="dcterms:W3CDTF">2018-10-22T06:57:17Z</dcterms:modified>
</cp:coreProperties>
</file>