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2" r:id="rId9"/>
    <p:sldId id="264" r:id="rId10"/>
    <p:sldId id="263" r:id="rId11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729"/>
  </p:normalViewPr>
  <p:slideViewPr>
    <p:cSldViewPr snapToGrid="0" snapToObjects="1">
      <p:cViewPr varScale="1">
        <p:scale>
          <a:sx n="104" d="100"/>
          <a:sy n="104" d="100"/>
        </p:scale>
        <p:origin x="80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8570DD-4CEA-7843-899A-4796BB03685B}" type="datetimeFigureOut">
              <a:rPr lang="it-IT" smtClean="0"/>
              <a:t>03/10/19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9B23CD-C926-E74E-89FD-1C3272C9587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264723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0C8F893-7631-6246-AC0A-6D0CE33456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5E5A3EB6-6B61-274D-AF11-D1C518C346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D2F220A-D9C7-094C-BA09-2ABCBFDC56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4C28C-3629-6144-91A1-EA176A90679B}" type="datetime1">
              <a:rPr lang="it-IT" smtClean="0"/>
              <a:t>03/10/19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C2C0D39-31DC-5D4C-90EB-513D10A98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sergio zilli - geografia storica 2019-2020. - la costruzione del friuli venezia giulia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8934A5B-1692-F64D-B587-55ED25E686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EE253-B070-6D42-8F3E-055EDC1FA18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64867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447795E-6F7B-EB40-83B8-72D91A903D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8A415EA9-7CBC-694A-98CE-CF90F38EAA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4CD75B8-2D10-8941-AE86-3A7126C793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75268-3421-2847-B5CC-072968177DBB}" type="datetime1">
              <a:rPr lang="it-IT" smtClean="0"/>
              <a:t>03/10/19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25BF1B3-64F2-334E-B3D7-307C224D3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sergio zilli - geografia storica 2019-2020. - la costruzione del friuli venezia giulia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2CC1951-BA1D-674E-8540-2FCE67B639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EE253-B070-6D42-8F3E-055EDC1FA18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10232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EA84E683-7948-3240-9EFA-9448D2398B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D96F8EE0-CD37-1640-83D1-134F2F1F64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81DF0CF-D6DF-2C40-A82B-34C87150DA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76E19-7D60-D74A-9DBA-EB18B3FB4DFA}" type="datetime1">
              <a:rPr lang="it-IT" smtClean="0"/>
              <a:t>03/10/19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A409441-AC45-E149-BE9C-0AFCFF4795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sergio zilli - geografia storica 2019-2020. - la costruzione del friuli venezia giulia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36FE419-62FF-EC45-8707-314328148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EE253-B070-6D42-8F3E-055EDC1FA18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36243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39B22CF-528D-074E-9C4C-ADBA9CE3C9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DE2D7E5-ADE8-F948-AC26-E8D1B57E56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61ED056-2C59-EA49-B3B5-B0BA635C8C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626C7-2885-2448-932A-FF97FB84CA8D}" type="datetime1">
              <a:rPr lang="it-IT" smtClean="0"/>
              <a:t>03/10/19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15A3AE9-86D0-7E4F-8E98-7B893C20B4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sergio zilli - geografia storica 2019-2020. - la costruzione del friuli venezia giulia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BD69886-550E-2447-9732-EB2F1B8BAF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EE253-B070-6D42-8F3E-055EDC1FA18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61203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ACFBC16-FA82-4342-92E4-18E8C9DE8F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5AB125A0-F944-CB4B-A636-4B01A404DE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16EA114-CE5F-F543-962D-722CD5C87B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E805E-65F6-2749-8477-9E070E1EEF66}" type="datetime1">
              <a:rPr lang="it-IT" smtClean="0"/>
              <a:t>03/10/19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31B185B-9646-9D48-87DF-DFEA364D14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sergio zilli - geografia storica 2019-2020. - la costruzione del friuli venezia giulia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412C520-E950-C043-A655-00FFDFE7A8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EE253-B070-6D42-8F3E-055EDC1FA18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81289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F8DDEDB-95EF-6545-AE2A-663FEED2FE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BECAC40-0CD7-D740-8FB0-D859F2591B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34C477DE-03D7-FA42-8296-A6E5E1B6EB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9D9505B6-0025-534C-9535-046A81E32B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DD2DF-E0A0-5348-883E-0A314597790A}" type="datetime1">
              <a:rPr lang="it-IT" smtClean="0"/>
              <a:t>03/10/19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61711268-801E-C340-AB0D-6EC53E780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sergio zilli - geografia storica 2019-2020. - la costruzione del friuli venezia giulia</a:t>
            </a:r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54072F1F-E29B-BD4C-9753-56046A7FDC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EE253-B070-6D42-8F3E-055EDC1FA18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48446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27F5211-0DF5-8649-B961-1311CA2F96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6C91715-7998-A040-8994-506E42C936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E177845B-EEE9-7D45-B591-454EA778BB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B4C21468-05EC-ED48-9A54-7DA87D12CF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B5A96EB9-F29A-4643-8D89-A2A80F02EFA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C6243704-B25C-5B41-9925-B4F10E5C70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C87AA-94DB-BD45-8DB3-39933E569D33}" type="datetime1">
              <a:rPr lang="it-IT" smtClean="0"/>
              <a:t>03/10/19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BA7568DE-05F1-404E-A974-51585D698D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sergio zilli - geografia storica 2019-2020. - la costruzione del friuli venezia giulia</a:t>
            </a:r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6B0E1725-CDDE-EB4C-B59E-2D561268A6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EE253-B070-6D42-8F3E-055EDC1FA18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95107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A66E4AC-3F5C-4642-B5D5-3AF8234894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A4F65D18-82B2-9643-8214-9E037F4B35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2889-CACD-1649-B32D-FAD6EB6F19E1}" type="datetime1">
              <a:rPr lang="it-IT" smtClean="0"/>
              <a:t>03/10/19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759F04F0-E533-8340-B021-AABE3806D8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sergio zilli - geografia storica 2019-2020. - la costruzione del friuli venezia giulia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FC76DA02-AE1D-314C-9930-60A696F3B8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EE253-B070-6D42-8F3E-055EDC1FA18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33714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59B3C3A9-E3D7-C044-8836-4132FEA256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F1A84-714C-B64A-B66F-B50E43603814}" type="datetime1">
              <a:rPr lang="it-IT" smtClean="0"/>
              <a:t>03/10/19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C3369576-7E15-D94D-AC29-426E71E4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sergio zilli - geografia storica 2019-2020. - la costruzione del friuli venezia giulia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3B0D424A-C24B-3542-92B0-A9106D16B9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EE253-B070-6D42-8F3E-055EDC1FA18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52646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229625A-4B4A-4E44-AA81-71B309FDB3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87F340F-77F9-AC4F-B087-E1A924A802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4B84F368-4F37-894C-9443-169CD86BDE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2F8CEC90-3A77-084B-9384-0F799D5F33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827F7-7B89-984B-A083-EF0627E58BE5}" type="datetime1">
              <a:rPr lang="it-IT" smtClean="0"/>
              <a:t>03/10/19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4640BFAE-8533-2445-AAAF-31C5667420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sergio zilli - geografia storica 2019-2020. - la costruzione del friuli venezia giulia</a:t>
            </a:r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3A308EC7-C91C-8A4C-9A80-FCD80FFB52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EE253-B070-6D42-8F3E-055EDC1FA18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60112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BEF9F97-F05D-0044-8792-F29ADAA338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720EB989-6814-A445-99E0-FBC847EDAD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67382F6F-0347-9346-A7DF-F8D7366653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D9D4EDF5-950C-C441-A341-90E978889E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63321-B4C0-C142-89F8-2BCF8C6672FB}" type="datetime1">
              <a:rPr lang="it-IT" smtClean="0"/>
              <a:t>03/10/19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AD2F7B9-A3E2-5342-91B2-D820F48B7B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sergio zilli - geografia storica 2019-2020. - la costruzione del friuli venezia giulia</a:t>
            </a:r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05CA6539-1727-3347-BBCF-1C27CA7A53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EE253-B070-6D42-8F3E-055EDC1FA18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45470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47E056D0-87C9-1A42-851C-33139EC768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E3523129-D1FF-1C45-99B2-C9711351DC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3643FF2-447A-2C42-9FE5-13B19788FF9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D24982-29B5-254D-9566-F3876CB3D801}" type="datetime1">
              <a:rPr lang="it-IT" smtClean="0"/>
              <a:t>03/10/19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9702B74-886B-A34A-9EBB-232BF04E1C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/>
              <a:t>sergio zilli - geografia storica 2019-2020. - la costruzione del friuli venezia giulia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A28DB0E-C774-454C-AE51-8FE1515302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BEE253-B070-6D42-8F3E-055EDC1FA18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10975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zillis@units.it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B8BDAF5-83AE-EE47-B057-0085906EE2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98605" y="1122363"/>
            <a:ext cx="9469395" cy="3066578"/>
          </a:xfrm>
        </p:spPr>
        <p:txBody>
          <a:bodyPr>
            <a:normAutofit/>
          </a:bodyPr>
          <a:lstStyle/>
          <a:p>
            <a:r>
              <a:rPr lang="it-IT" dirty="0"/>
              <a:t>Geografia storica </a:t>
            </a:r>
            <a:br>
              <a:rPr lang="it-IT" dirty="0"/>
            </a:br>
            <a:r>
              <a:rPr lang="it-IT" dirty="0"/>
              <a:t>2019-2020</a:t>
            </a:r>
            <a:br>
              <a:rPr lang="it-IT" dirty="0"/>
            </a:br>
            <a:r>
              <a:rPr lang="it-IT" dirty="0"/>
              <a:t>066LM 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51F46F37-C78D-BF4D-BB2E-D4BCDE0BC2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429940"/>
            <a:ext cx="9144000" cy="932892"/>
          </a:xfrm>
        </p:spPr>
        <p:txBody>
          <a:bodyPr/>
          <a:lstStyle/>
          <a:p>
            <a:r>
              <a:rPr lang="it-IT" dirty="0"/>
              <a:t>Corso di Laurea LE64 – </a:t>
            </a:r>
          </a:p>
          <a:p>
            <a:r>
              <a:rPr lang="it-IT" dirty="0"/>
              <a:t>STUDI STORICI DAL MEDIOEVO ALL'ETÀ CONTEMPORANEA 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2A1C8CB2-9CBA-0D4F-AD40-B3AEDE76CE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5167184" cy="365125"/>
          </a:xfrm>
        </p:spPr>
        <p:txBody>
          <a:bodyPr/>
          <a:lstStyle/>
          <a:p>
            <a:r>
              <a:rPr lang="it-IT" dirty="0"/>
              <a:t>sergio zilli - geografia storica 2019-2020. - la costruzione del </a:t>
            </a:r>
            <a:r>
              <a:rPr lang="it-IT" dirty="0" err="1"/>
              <a:t>friuli</a:t>
            </a:r>
            <a:r>
              <a:rPr lang="it-IT" dirty="0"/>
              <a:t> </a:t>
            </a:r>
            <a:r>
              <a:rPr lang="it-IT" dirty="0" err="1"/>
              <a:t>venezia</a:t>
            </a:r>
            <a:r>
              <a:rPr lang="it-IT" dirty="0"/>
              <a:t> giulia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48A34F47-61DC-614D-824C-5ABD2680CD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EE253-B070-6D42-8F3E-055EDC1FA180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97838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692F9D0-47DC-ED4E-96EC-D8CEA8763E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La costruzione del Friuli Venezia Giulia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078BCFB-400E-8B46-8E28-42D2B7FE9D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it-IT" sz="4400" dirty="0"/>
              <a:t>Sergio Zilli</a:t>
            </a:r>
          </a:p>
          <a:p>
            <a:pPr marL="0" indent="0" algn="ctr">
              <a:buNone/>
            </a:pPr>
            <a:endParaRPr lang="it-IT" dirty="0"/>
          </a:p>
          <a:p>
            <a:pPr marL="0" indent="0" algn="ctr">
              <a:buNone/>
            </a:pPr>
            <a:r>
              <a:rPr lang="it-IT" dirty="0"/>
              <a:t>Studio: via Lazzaretto Vecchio 8, III piano, stanza 306</a:t>
            </a:r>
          </a:p>
          <a:p>
            <a:pPr marL="0" indent="0" algn="ctr">
              <a:buNone/>
            </a:pPr>
            <a:endParaRPr lang="it-IT" dirty="0"/>
          </a:p>
          <a:p>
            <a:pPr marL="0" indent="0" algn="ctr">
              <a:buNone/>
            </a:pPr>
            <a:r>
              <a:rPr lang="it-IT" dirty="0"/>
              <a:t>Presente e a disposizione di norma ogni mattina e – ovviamente – prima e dopo le lezioni</a:t>
            </a:r>
          </a:p>
          <a:p>
            <a:pPr marL="0" indent="0" algn="ctr">
              <a:buNone/>
            </a:pPr>
            <a:endParaRPr lang="it-IT" dirty="0"/>
          </a:p>
          <a:p>
            <a:pPr marL="0" indent="0" algn="ctr">
              <a:buNone/>
            </a:pPr>
            <a:r>
              <a:rPr lang="it-IT" dirty="0"/>
              <a:t>Email: </a:t>
            </a:r>
            <a:r>
              <a:rPr lang="it-IT" i="1" dirty="0">
                <a:solidFill>
                  <a:srgbClr val="FF0000"/>
                </a:solidFill>
                <a:hlinkClick r:id="rId2"/>
              </a:rPr>
              <a:t>zillis@units.it</a:t>
            </a:r>
            <a:endParaRPr lang="it-IT" i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it-IT" i="1" dirty="0"/>
              <a:t>(Cerco di rispondere il più presto possibile)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BB0C9000-0365-984F-B5C3-C902E658F5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sergio zilli - geografia storica 2019-2020. - la costruzione del friuli venezia giulia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F9A2F7F2-8DB4-854B-9653-0900CEC53F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EE253-B070-6D42-8F3E-055EDC1FA180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756064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5B2A1F2-E094-0949-B5D9-1753E16833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9291" y="2020931"/>
            <a:ext cx="7885671" cy="2946485"/>
          </a:xfrm>
        </p:spPr>
        <p:txBody>
          <a:bodyPr>
            <a:normAutofit/>
          </a:bodyPr>
          <a:lstStyle/>
          <a:p>
            <a:r>
              <a:rPr lang="it-IT" sz="7200" b="1" dirty="0"/>
              <a:t>La costruzione del </a:t>
            </a:r>
            <a:br>
              <a:rPr lang="it-IT" sz="7200" b="1" dirty="0"/>
            </a:br>
            <a:r>
              <a:rPr lang="it-IT" sz="7200" b="1" dirty="0"/>
              <a:t>Friuli Venezia Giulia </a:t>
            </a:r>
            <a:endParaRPr lang="it-IT" sz="7200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75D82B73-090F-4445-A300-39F2AF20F8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599" y="6356350"/>
            <a:ext cx="5179541" cy="365125"/>
          </a:xfrm>
        </p:spPr>
        <p:txBody>
          <a:bodyPr/>
          <a:lstStyle/>
          <a:p>
            <a:r>
              <a:rPr lang="it-IT" dirty="0"/>
              <a:t>sergio zilli - geografia storica 2019-2020. - la costruzione del </a:t>
            </a:r>
            <a:r>
              <a:rPr lang="it-IT" dirty="0" err="1"/>
              <a:t>friuli</a:t>
            </a:r>
            <a:r>
              <a:rPr lang="it-IT" dirty="0"/>
              <a:t> </a:t>
            </a:r>
            <a:r>
              <a:rPr lang="it-IT" dirty="0" err="1"/>
              <a:t>venezia</a:t>
            </a:r>
            <a:r>
              <a:rPr lang="it-IT" dirty="0"/>
              <a:t> giulia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D71C5BC6-21A9-DB40-89A9-BC22EC8AD7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EE253-B070-6D42-8F3E-055EDC1FA180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028220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6AF6AFB-6F1B-544D-BA18-36697C2D66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La costruzione del Friuli Venezia Giulia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DF5D8B2-BC19-CC42-8896-2AC80C62A3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804983"/>
            <a:ext cx="10515600" cy="3371979"/>
          </a:xfrm>
        </p:spPr>
        <p:txBody>
          <a:bodyPr/>
          <a:lstStyle/>
          <a:p>
            <a:r>
              <a:rPr lang="it-IT" dirty="0"/>
              <a:t>La Regione Autonoma Friuli Venezia Giulia nasce con la Costituzione della Repubblica Italiana, al cui interno viene inserita accanto a altre diciannove analoghe </a:t>
            </a:r>
            <a:r>
              <a:rPr lang="it-IT" dirty="0" err="1"/>
              <a:t>entita</a:t>
            </a:r>
            <a:r>
              <a:rPr lang="it-IT" dirty="0"/>
              <a:t>̀, ma nel ristretto gruppo di quelle autonome a statuto speciale. 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BB2A9623-F7E4-0B49-8DF8-144C7FC81D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599" y="6356350"/>
            <a:ext cx="5476103" cy="365125"/>
          </a:xfrm>
        </p:spPr>
        <p:txBody>
          <a:bodyPr/>
          <a:lstStyle/>
          <a:p>
            <a:r>
              <a:rPr lang="it-IT" dirty="0"/>
              <a:t>sergio zilli - geografia storica 2019-2020. - la costruzione del </a:t>
            </a:r>
            <a:r>
              <a:rPr lang="it-IT" dirty="0" err="1"/>
              <a:t>friuli</a:t>
            </a:r>
            <a:r>
              <a:rPr lang="it-IT" dirty="0"/>
              <a:t> </a:t>
            </a:r>
            <a:r>
              <a:rPr lang="it-IT" dirty="0" err="1"/>
              <a:t>venezia</a:t>
            </a:r>
            <a:r>
              <a:rPr lang="it-IT" dirty="0"/>
              <a:t> giulia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921F1FE3-76F8-6742-BCD2-AF84027F60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EE253-B070-6D42-8F3E-055EDC1FA180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366149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B0B6FE0-BEF7-244B-8A4D-C5B2D626AF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La costruzione del Friuli Venezia Giulia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70B3061-3A26-D84B-A307-1B8557F4B7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804983"/>
            <a:ext cx="10515600" cy="3371979"/>
          </a:xfrm>
        </p:spPr>
        <p:txBody>
          <a:bodyPr/>
          <a:lstStyle/>
          <a:p>
            <a:r>
              <a:rPr lang="it-IT" dirty="0"/>
              <a:t>Dal punto di vista ufficiale, però, il suo battesimo è rimandato di diciotto anni, a causa delle condizioni specifiche del territorio, che allora comprendeva il confine orientale, il tratto italiano della “cortina di ferro”. 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3A6B3917-F08D-EC4D-9A21-4FA94F1CC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599" y="6356350"/>
            <a:ext cx="5352535" cy="365125"/>
          </a:xfrm>
        </p:spPr>
        <p:txBody>
          <a:bodyPr/>
          <a:lstStyle/>
          <a:p>
            <a:r>
              <a:rPr lang="it-IT" dirty="0"/>
              <a:t>sergio zilli - geografia storica 2019-2020. - la costruzione del </a:t>
            </a:r>
            <a:r>
              <a:rPr lang="it-IT" dirty="0" err="1"/>
              <a:t>friuli</a:t>
            </a:r>
            <a:r>
              <a:rPr lang="it-IT" dirty="0"/>
              <a:t> </a:t>
            </a:r>
            <a:r>
              <a:rPr lang="it-IT" dirty="0" err="1"/>
              <a:t>venezia</a:t>
            </a:r>
            <a:r>
              <a:rPr lang="it-IT" dirty="0"/>
              <a:t> giulia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2E49514C-4729-0D42-A657-0EF9A19CC5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EE253-B070-6D42-8F3E-055EDC1FA180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009921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E5D472D-0942-484C-81F8-09179CF245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La costruzione del Friuli Venezia Giulia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171118D-877B-9642-9159-2997584FBD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089189"/>
            <a:ext cx="10515600" cy="3087774"/>
          </a:xfrm>
        </p:spPr>
        <p:txBody>
          <a:bodyPr/>
          <a:lstStyle/>
          <a:p>
            <a:r>
              <a:rPr lang="it-IT" dirty="0"/>
              <a:t>Il successivo sviluppo dello spazio regionale è avvenuto attraverso tappe non sempre dipendenti da fattori interni, dato che vicende nazionali e soprattutto internazionali hanno assunto un ruolo determinante.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47BEDAB3-FDD4-A647-8E0B-A319E352E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599" y="6356350"/>
            <a:ext cx="5253681" cy="365125"/>
          </a:xfrm>
        </p:spPr>
        <p:txBody>
          <a:bodyPr/>
          <a:lstStyle/>
          <a:p>
            <a:r>
              <a:rPr lang="it-IT" dirty="0"/>
              <a:t>sergio zilli - geografia storica 2019-2020. - la costruzione del </a:t>
            </a:r>
            <a:r>
              <a:rPr lang="it-IT" dirty="0" err="1"/>
              <a:t>friuli</a:t>
            </a:r>
            <a:r>
              <a:rPr lang="it-IT" dirty="0"/>
              <a:t> </a:t>
            </a:r>
            <a:r>
              <a:rPr lang="it-IT" dirty="0" err="1"/>
              <a:t>venezia</a:t>
            </a:r>
            <a:r>
              <a:rPr lang="it-IT" dirty="0"/>
              <a:t> giulia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C67E8D1F-5CE0-2045-BEDC-A7B1BF885C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EE253-B070-6D42-8F3E-055EDC1FA180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033089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E28DD5B-092B-6B41-84E4-BA137E6BC7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La costruzione del Friuli Venezia Giulia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CE4F58B-6FC5-5B4E-A1FF-739D26CE75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212757"/>
            <a:ext cx="10515600" cy="2964206"/>
          </a:xfrm>
        </p:spPr>
        <p:txBody>
          <a:bodyPr/>
          <a:lstStyle/>
          <a:p>
            <a:r>
              <a:rPr lang="it-IT" dirty="0"/>
              <a:t>Il corso ha come obiettivo sviluppare un discorso sul percorso evolutivo dello spazio dell’odierno Friuli Venezia Giulia a partire da inizio nel Novecento, discutendo i segni lasciati sul paesaggio locale. </a:t>
            </a:r>
          </a:p>
          <a:p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5276DE4E-E6B4-0D48-BDC5-294CE8EBDD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5228968" cy="365125"/>
          </a:xfrm>
        </p:spPr>
        <p:txBody>
          <a:bodyPr/>
          <a:lstStyle/>
          <a:p>
            <a:r>
              <a:rPr lang="it-IT"/>
              <a:t>sergio zilli - geografia storica 2019-2020. - la costruzione del friuli venezia giulia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312BCDE1-E19F-6E49-83F3-25C6080FF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EE253-B070-6D42-8F3E-055EDC1FA180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258228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E28DD5B-092B-6B41-84E4-BA137E6BC7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La costruzione del Friuli Venezia Giulia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CE4F58B-6FC5-5B4E-A1FF-739D26CE75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b="1" dirty="0"/>
              <a:t>Quindi</a:t>
            </a:r>
          </a:p>
          <a:p>
            <a:r>
              <a:rPr lang="it-IT" dirty="0"/>
              <a:t>Una visione sul paesaggio del Friuli Venezia Giulia</a:t>
            </a:r>
          </a:p>
          <a:p>
            <a:r>
              <a:rPr lang="it-IT" dirty="0"/>
              <a:t>Il suggerimento di un punto di vista sulla formazione dell’idea del Friuli Venezia </a:t>
            </a:r>
            <a:r>
              <a:rPr lang="it-IT" dirty="0" err="1"/>
              <a:t>Giuia</a:t>
            </a:r>
            <a:endParaRPr lang="it-IT" dirty="0"/>
          </a:p>
          <a:p>
            <a:r>
              <a:rPr lang="it-IT" dirty="0"/>
              <a:t>Un’ipotesi di giustificazione della distinzione fra le sue parti</a:t>
            </a:r>
          </a:p>
          <a:p>
            <a:r>
              <a:rPr lang="it-IT" dirty="0"/>
              <a:t>Una proposta di cronologia delle tappe dello sviluppo del territorio</a:t>
            </a:r>
          </a:p>
          <a:p>
            <a:r>
              <a:rPr lang="it-IT" dirty="0"/>
              <a:t>Un’interpretazione della costituzione della Regione Autonoma, della modulazione diversificata delle sue parti, delle modalità di convivenza interna, delle responsabilità della condizione odierna. </a:t>
            </a:r>
          </a:p>
          <a:p>
            <a:pPr marL="0" indent="0">
              <a:buNone/>
            </a:pPr>
            <a:endParaRPr lang="it-IT" dirty="0"/>
          </a:p>
          <a:p>
            <a:r>
              <a:rPr lang="it-IT" i="1" dirty="0"/>
              <a:t>Attività ulteriori?</a:t>
            </a:r>
          </a:p>
          <a:p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57452694-C05F-DE44-9532-4F84E30A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5340178" cy="365125"/>
          </a:xfrm>
        </p:spPr>
        <p:txBody>
          <a:bodyPr/>
          <a:lstStyle/>
          <a:p>
            <a:r>
              <a:rPr lang="it-IT" dirty="0"/>
              <a:t>sergio zilli - geografia storica 2019-2020. - la costruzione del </a:t>
            </a:r>
            <a:r>
              <a:rPr lang="it-IT" dirty="0" err="1"/>
              <a:t>friuli</a:t>
            </a:r>
            <a:r>
              <a:rPr lang="it-IT" dirty="0"/>
              <a:t> </a:t>
            </a:r>
            <a:r>
              <a:rPr lang="it-IT" dirty="0" err="1"/>
              <a:t>venezia</a:t>
            </a:r>
            <a:r>
              <a:rPr lang="it-IT" dirty="0"/>
              <a:t> giulia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BA8EB3DD-1F49-F748-829D-E75E83D398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EE253-B070-6D42-8F3E-055EDC1FA180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989029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1E63CB7-42D1-1942-82C8-53184C80FC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La costruzione del Friuli Venezia Giulia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BF6D103-0223-F845-B789-6BA1B496BC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t-IT" b="1" dirty="0"/>
              <a:t>Testi di riferimento</a:t>
            </a:r>
            <a:endParaRPr lang="it-IT" b="1" dirty="0">
              <a:effectLst/>
            </a:endParaRPr>
          </a:p>
          <a:p>
            <a:br>
              <a:rPr lang="it-IT" dirty="0"/>
            </a:br>
            <a:r>
              <a:rPr lang="it-IT" dirty="0"/>
              <a:t>ANDREOZZI D., FINZI </a:t>
            </a:r>
            <a:r>
              <a:rPr lang="it-IT" dirty="0" err="1"/>
              <a:t>R</a:t>
            </a:r>
            <a:r>
              <a:rPr lang="it-IT" dirty="0"/>
              <a:t>., PANARITI L., </a:t>
            </a:r>
            <a:r>
              <a:rPr lang="it-IT" i="1" dirty="0"/>
              <a:t>Lo specchio del confine: </a:t>
            </a:r>
            <a:r>
              <a:rPr lang="it-IT" i="1" dirty="0" err="1"/>
              <a:t>identita</a:t>
            </a:r>
            <a:r>
              <a:rPr lang="it-IT" i="1" dirty="0"/>
              <a:t>̀, economia e uso della storia in Friuli Venezia Giulia (1990-2003)</a:t>
            </a:r>
            <a:r>
              <a:rPr lang="it-IT" dirty="0"/>
              <a:t>, CCM, Ronchi d. L. (GO), 2004.</a:t>
            </a:r>
          </a:p>
          <a:p>
            <a:br>
              <a:rPr lang="it-IT" dirty="0"/>
            </a:br>
            <a:r>
              <a:rPr lang="it-IT" dirty="0"/>
              <a:t>GRANDINETTI </a:t>
            </a:r>
            <a:r>
              <a:rPr lang="it-IT" dirty="0" err="1"/>
              <a:t>R</a:t>
            </a:r>
            <a:r>
              <a:rPr lang="it-IT" dirty="0"/>
              <a:t>., </a:t>
            </a:r>
            <a:r>
              <a:rPr lang="it-IT" i="1" dirty="0"/>
              <a:t>Una lettura della storia recente dell’economia friulana: dall’industrializzazione senza fratture alla globalizzazione</a:t>
            </a:r>
            <a:r>
              <a:rPr lang="it-IT" dirty="0"/>
              <a:t>, in </a:t>
            </a:r>
            <a:r>
              <a:rPr lang="it-IT" dirty="0" err="1"/>
              <a:t>R</a:t>
            </a:r>
            <a:r>
              <a:rPr lang="it-IT" dirty="0"/>
              <a:t>. </a:t>
            </a:r>
            <a:r>
              <a:rPr lang="it-IT" dirty="0" err="1"/>
              <a:t>Grandinetti</a:t>
            </a:r>
            <a:r>
              <a:rPr lang="it-IT" dirty="0"/>
              <a:t> (a cura di), </a:t>
            </a:r>
            <a:r>
              <a:rPr lang="it-IT" i="1" dirty="0"/>
              <a:t>Il Friuli. Storia e </a:t>
            </a:r>
            <a:r>
              <a:rPr lang="it-IT" i="1" dirty="0" err="1"/>
              <a:t>societa</a:t>
            </a:r>
            <a:r>
              <a:rPr lang="it-IT" i="1" dirty="0"/>
              <a:t>̀, VI: 1964-2010. I processi di sviluppo economico e le trasformazioni sociali</a:t>
            </a:r>
            <a:r>
              <a:rPr lang="it-IT" dirty="0"/>
              <a:t>, Udine, IFSML, 2016, pp. 7- 72.</a:t>
            </a:r>
          </a:p>
          <a:p>
            <a:br>
              <a:rPr lang="it-IT" dirty="0"/>
            </a:br>
            <a:r>
              <a:rPr lang="it-IT" dirty="0"/>
              <a:t>MICHIELI </a:t>
            </a:r>
            <a:r>
              <a:rPr lang="it-IT" dirty="0" err="1"/>
              <a:t>R</a:t>
            </a:r>
            <a:r>
              <a:rPr lang="it-IT" dirty="0"/>
              <a:t>., ZELCO G. (a cura di), </a:t>
            </a:r>
            <a:r>
              <a:rPr lang="it-IT" i="1" dirty="0"/>
              <a:t>Venezia Giulia. La regione inventata</a:t>
            </a:r>
            <a:r>
              <a:rPr lang="it-IT" dirty="0"/>
              <a:t>, Udine, </a:t>
            </a:r>
            <a:r>
              <a:rPr lang="it-IT" dirty="0" err="1"/>
              <a:t>Kappavu</a:t>
            </a:r>
            <a:r>
              <a:rPr lang="it-IT" dirty="0"/>
              <a:t>, 2008.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6DF4C645-E320-714A-8ADC-B96A5EA829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599" y="6356350"/>
            <a:ext cx="5117757" cy="365125"/>
          </a:xfrm>
        </p:spPr>
        <p:txBody>
          <a:bodyPr/>
          <a:lstStyle/>
          <a:p>
            <a:r>
              <a:rPr lang="it-IT" dirty="0"/>
              <a:t>sergio zilli - geografia storica 2019-2020. - la costruzione del </a:t>
            </a:r>
            <a:r>
              <a:rPr lang="it-IT" dirty="0" err="1"/>
              <a:t>friuli</a:t>
            </a:r>
            <a:r>
              <a:rPr lang="it-IT" dirty="0"/>
              <a:t> </a:t>
            </a:r>
            <a:r>
              <a:rPr lang="it-IT" dirty="0" err="1"/>
              <a:t>venezia</a:t>
            </a:r>
            <a:r>
              <a:rPr lang="it-IT" dirty="0"/>
              <a:t> giulia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A5397D10-FF9C-2E42-B5A6-3D92DAFCBE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EE253-B070-6D42-8F3E-055EDC1FA180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004042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1E63CB7-42D1-1942-82C8-53184C80FC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La costruzione del Friuli Venezia Giulia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BF6D103-0223-F845-B789-6BA1B496BC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6951"/>
            <a:ext cx="10515600" cy="462001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it-IT" b="1" dirty="0"/>
              <a:t>Testi di riferimento /2</a:t>
            </a:r>
          </a:p>
          <a:p>
            <a:pPr marL="0" indent="0">
              <a:buNone/>
            </a:pPr>
            <a:endParaRPr lang="it-IT" sz="1100" dirty="0">
              <a:effectLst/>
            </a:endParaRPr>
          </a:p>
          <a:p>
            <a:r>
              <a:rPr lang="it-IT" dirty="0"/>
              <a:t>ZILLI S., </a:t>
            </a:r>
            <a:r>
              <a:rPr lang="it-IT" i="1" dirty="0"/>
              <a:t>Dal fronte Isonzo/Carso all’Est del Nordest. Le modifiche del territorio nell’odierno Friuli Venezia Giulia a seguito della Grande Guerra</a:t>
            </a:r>
            <a:r>
              <a:rPr lang="it-IT" dirty="0"/>
              <a:t> in C. MASETTI (a cura di) </a:t>
            </a:r>
            <a:r>
              <a:rPr lang="it-IT" i="1" dirty="0"/>
              <a:t>Per un Atlante della Grande Guerra. Atti del Seminario dalla Mappa al GIS</a:t>
            </a:r>
            <a:r>
              <a:rPr lang="it-IT" dirty="0"/>
              <a:t>, Roma, </a:t>
            </a:r>
            <a:r>
              <a:rPr lang="it-IT" dirty="0" err="1"/>
              <a:t>Cisge</a:t>
            </a:r>
            <a:r>
              <a:rPr lang="it-IT" dirty="0"/>
              <a:t>, 2018, pp. 213-221.</a:t>
            </a:r>
          </a:p>
          <a:p>
            <a:br>
              <a:rPr lang="it-IT" dirty="0"/>
            </a:br>
            <a:r>
              <a:rPr lang="it-IT" dirty="0"/>
              <a:t>ZILLI S., </a:t>
            </a:r>
            <a:r>
              <a:rPr lang="it-IT" i="1" dirty="0"/>
              <a:t>Il confine del Novecento. Ascesa e declino della frontiera orientale italiana tra prima guerra mondiale e allargamento dell’Unione Europea</a:t>
            </a:r>
            <a:r>
              <a:rPr lang="it-IT" dirty="0"/>
              <a:t>, in O. Selva, D. </a:t>
            </a:r>
            <a:r>
              <a:rPr lang="it-IT" dirty="0" err="1"/>
              <a:t>Umek</a:t>
            </a:r>
            <a:r>
              <a:rPr lang="it-IT" dirty="0"/>
              <a:t>, </a:t>
            </a:r>
            <a:r>
              <a:rPr lang="it-IT" i="1" dirty="0"/>
              <a:t>Confini nel tempo. Un viaggio nella storia dell’Alto Adriatico attraverso le carte geografiche (</a:t>
            </a:r>
            <a:r>
              <a:rPr lang="it-IT" i="1" dirty="0" err="1"/>
              <a:t>secc</a:t>
            </a:r>
            <a:r>
              <a:rPr lang="it-IT" i="1" dirty="0"/>
              <a:t>. XVI-XXI)</a:t>
            </a:r>
            <a:r>
              <a:rPr lang="it-IT" dirty="0"/>
              <a:t>, Trieste, EUT, 2013, pp.30-43.</a:t>
            </a:r>
          </a:p>
          <a:p>
            <a:br>
              <a:rPr lang="it-IT" dirty="0"/>
            </a:br>
            <a:r>
              <a:rPr lang="it-IT" dirty="0"/>
              <a:t>ZILLI S., </a:t>
            </a:r>
            <a:r>
              <a:rPr lang="it-IT" i="1" dirty="0"/>
              <a:t>Riordino territoriale e “inviluppo” locale. Ritaglio amministrativo e problemi di </a:t>
            </a:r>
            <a:r>
              <a:rPr lang="it-IT" i="1" dirty="0" err="1"/>
              <a:t>governance</a:t>
            </a:r>
            <a:r>
              <a:rPr lang="it-IT" i="1" dirty="0"/>
              <a:t> nel Friuli Venezia Giulia</a:t>
            </a:r>
            <a:r>
              <a:rPr lang="it-IT" dirty="0"/>
              <a:t>, in “</a:t>
            </a:r>
            <a:r>
              <a:rPr lang="it-IT" dirty="0" err="1"/>
              <a:t>Geotema</a:t>
            </a:r>
            <a:r>
              <a:rPr lang="it-IT" dirty="0"/>
              <a:t>”, XXI (2018), pp.160-168. </a:t>
            </a:r>
            <a:endParaRPr lang="it-IT" dirty="0">
              <a:effectLst/>
            </a:endParaRPr>
          </a:p>
          <a:p>
            <a:r>
              <a:rPr lang="it-IT" dirty="0"/>
              <a:t>ZILLI S., </a:t>
            </a:r>
            <a:r>
              <a:rPr lang="it-IT" i="1" dirty="0"/>
              <a:t>Una geografia della distruzione. Le conseguenze immediate del conflitto sul territorio dell’odierno Friuli Venezia Giulia</a:t>
            </a:r>
            <a:r>
              <a:rPr lang="it-IT" dirty="0"/>
              <a:t> in M. Ermacora (a cura di) </a:t>
            </a:r>
            <a:r>
              <a:rPr lang="it-IT" i="1" dirty="0"/>
              <a:t>Le «disfatte» di Caporetto Soldati, civili, territori 1917-1919</a:t>
            </a:r>
            <a:r>
              <a:rPr lang="it-IT" dirty="0"/>
              <a:t>, Trieste, EUT, 2019, pp. 113-131. </a:t>
            </a:r>
            <a:endParaRPr lang="it-IT" dirty="0">
              <a:effectLst/>
            </a:endParaRP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2F8FF5CD-36A6-B244-9E78-D20C4C7555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599" y="6356350"/>
            <a:ext cx="5093043" cy="365125"/>
          </a:xfrm>
        </p:spPr>
        <p:txBody>
          <a:bodyPr/>
          <a:lstStyle/>
          <a:p>
            <a:r>
              <a:rPr lang="it-IT" dirty="0"/>
              <a:t>sergio zilli - geografia storica 2019-2020. - la costruzione del </a:t>
            </a:r>
            <a:r>
              <a:rPr lang="it-IT" dirty="0" err="1"/>
              <a:t>friuli</a:t>
            </a:r>
            <a:r>
              <a:rPr lang="it-IT" dirty="0"/>
              <a:t> </a:t>
            </a:r>
            <a:r>
              <a:rPr lang="it-IT" dirty="0" err="1"/>
              <a:t>venezia</a:t>
            </a:r>
            <a:r>
              <a:rPr lang="it-IT" dirty="0"/>
              <a:t> giulia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82630315-A8B6-4045-9955-7D93A89921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EE253-B070-6D42-8F3E-055EDC1FA180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0963320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539</Words>
  <Application>Microsoft Macintosh PowerPoint</Application>
  <PresentationFormat>Widescreen</PresentationFormat>
  <Paragraphs>62</Paragraphs>
  <Slides>10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Tema di Office</vt:lpstr>
      <vt:lpstr>Geografia storica  2019-2020 066LM </vt:lpstr>
      <vt:lpstr>La costruzione del  Friuli Venezia Giulia </vt:lpstr>
      <vt:lpstr>La costruzione del Friuli Venezia Giulia</vt:lpstr>
      <vt:lpstr>La costruzione del Friuli Venezia Giulia</vt:lpstr>
      <vt:lpstr>La costruzione del Friuli Venezia Giulia</vt:lpstr>
      <vt:lpstr>La costruzione del Friuli Venezia Giulia</vt:lpstr>
      <vt:lpstr>La costruzione del Friuli Venezia Giulia</vt:lpstr>
      <vt:lpstr>La costruzione del Friuli Venezia Giulia</vt:lpstr>
      <vt:lpstr>La costruzione del Friuli Venezia Giulia</vt:lpstr>
      <vt:lpstr>La costruzione del Friuli Venezia Giulia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Geografia storica  2019-2020 066LM </dc:title>
  <dc:creator>sergio zilli</dc:creator>
  <cp:lastModifiedBy>sergio zilli</cp:lastModifiedBy>
  <cp:revision>2</cp:revision>
  <dcterms:created xsi:type="dcterms:W3CDTF">2019-10-03T08:08:37Z</dcterms:created>
  <dcterms:modified xsi:type="dcterms:W3CDTF">2019-10-03T08:24:33Z</dcterms:modified>
</cp:coreProperties>
</file>