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3"/>
  </p:notesMasterIdLst>
  <p:handoutMasterIdLst>
    <p:handoutMasterId r:id="rId54"/>
  </p:handoutMasterIdLst>
  <p:sldIdLst>
    <p:sldId id="256" r:id="rId2"/>
    <p:sldId id="306" r:id="rId3"/>
    <p:sldId id="418" r:id="rId4"/>
    <p:sldId id="419" r:id="rId5"/>
    <p:sldId id="420" r:id="rId6"/>
    <p:sldId id="336" r:id="rId7"/>
    <p:sldId id="390" r:id="rId8"/>
    <p:sldId id="391" r:id="rId9"/>
    <p:sldId id="392" r:id="rId10"/>
    <p:sldId id="398" r:id="rId11"/>
    <p:sldId id="410" r:id="rId12"/>
    <p:sldId id="411" r:id="rId13"/>
    <p:sldId id="395" r:id="rId14"/>
    <p:sldId id="396" r:id="rId15"/>
    <p:sldId id="397" r:id="rId16"/>
    <p:sldId id="399" r:id="rId17"/>
    <p:sldId id="400" r:id="rId18"/>
    <p:sldId id="401" r:id="rId19"/>
    <p:sldId id="402" r:id="rId20"/>
    <p:sldId id="403" r:id="rId21"/>
    <p:sldId id="404" r:id="rId22"/>
    <p:sldId id="405" r:id="rId23"/>
    <p:sldId id="393" r:id="rId24"/>
    <p:sldId id="394" r:id="rId25"/>
    <p:sldId id="406" r:id="rId26"/>
    <p:sldId id="417" r:id="rId27"/>
    <p:sldId id="412" r:id="rId28"/>
    <p:sldId id="416" r:id="rId29"/>
    <p:sldId id="413" r:id="rId30"/>
    <p:sldId id="414" r:id="rId31"/>
    <p:sldId id="415" r:id="rId32"/>
    <p:sldId id="328" r:id="rId33"/>
    <p:sldId id="407" r:id="rId34"/>
    <p:sldId id="408" r:id="rId35"/>
    <p:sldId id="409" r:id="rId36"/>
    <p:sldId id="348" r:id="rId37"/>
    <p:sldId id="338" r:id="rId38"/>
    <p:sldId id="339" r:id="rId39"/>
    <p:sldId id="368" r:id="rId40"/>
    <p:sldId id="369" r:id="rId41"/>
    <p:sldId id="370" r:id="rId42"/>
    <p:sldId id="371" r:id="rId43"/>
    <p:sldId id="372" r:id="rId44"/>
    <p:sldId id="373" r:id="rId45"/>
    <p:sldId id="374" r:id="rId46"/>
    <p:sldId id="375" r:id="rId47"/>
    <p:sldId id="376" r:id="rId48"/>
    <p:sldId id="377" r:id="rId49"/>
    <p:sldId id="378" r:id="rId50"/>
    <p:sldId id="379" r:id="rId51"/>
    <p:sldId id="381" r:id="rId52"/>
  </p:sldIdLst>
  <p:sldSz cx="8604250" cy="6427788"/>
  <p:notesSz cx="6858000" cy="9144000"/>
  <p:defaultTextStyle>
    <a:defPPr>
      <a:defRPr lang="it-IT"/>
    </a:defPPr>
    <a:lvl1pPr marL="0" algn="l" defTabSz="45688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6884" algn="l" defTabSz="45688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3768" algn="l" defTabSz="45688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0652" algn="l" defTabSz="45688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7537" algn="l" defTabSz="45688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4422" algn="l" defTabSz="45688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1306" algn="l" defTabSz="45688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8189" algn="l" defTabSz="45688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5074" algn="l" defTabSz="45688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25">
          <p15:clr>
            <a:srgbClr val="A4A3A4"/>
          </p15:clr>
        </p15:guide>
        <p15:guide id="2" pos="271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59FF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71" autoAdjust="0"/>
    <p:restoredTop sz="75625" autoAdjust="0"/>
  </p:normalViewPr>
  <p:slideViewPr>
    <p:cSldViewPr snapToGrid="0" snapToObjects="1">
      <p:cViewPr varScale="1">
        <p:scale>
          <a:sx n="51" d="100"/>
          <a:sy n="51" d="100"/>
        </p:scale>
        <p:origin x="1208" y="200"/>
      </p:cViewPr>
      <p:guideLst>
        <p:guide orient="horz" pos="2025"/>
        <p:guide pos="271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80DB72E-7FB9-154F-88C6-A9077E589EE8}" type="doc">
      <dgm:prSet loTypeId="urn:microsoft.com/office/officeart/2005/8/layout/cycle7" loCatId="cycle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61217357-4F9E-2E43-9B3C-3E17D3D6AF96}">
      <dgm:prSet/>
      <dgm:spPr/>
      <dgm:t>
        <a:bodyPr/>
        <a:lstStyle/>
        <a:p>
          <a:pPr rtl="0"/>
          <a:r>
            <a:rPr lang="it-IT" dirty="0"/>
            <a:t>DIRITTO PROCESSUALE CIVILE INTERNAZIONALE</a:t>
          </a:r>
        </a:p>
      </dgm:t>
    </dgm:pt>
    <dgm:pt modelId="{07626D18-9780-6049-9F9D-B42CDEFC5EEC}" type="parTrans" cxnId="{435FE391-D3CF-DD43-8821-EF59A52F307C}">
      <dgm:prSet/>
      <dgm:spPr/>
      <dgm:t>
        <a:bodyPr/>
        <a:lstStyle/>
        <a:p>
          <a:endParaRPr lang="it-IT"/>
        </a:p>
      </dgm:t>
    </dgm:pt>
    <dgm:pt modelId="{A180194A-68B4-2E46-9331-5C67CEA95DDB}" type="sibTrans" cxnId="{435FE391-D3CF-DD43-8821-EF59A52F307C}">
      <dgm:prSet/>
      <dgm:spPr/>
      <dgm:t>
        <a:bodyPr/>
        <a:lstStyle/>
        <a:p>
          <a:endParaRPr lang="it-IT"/>
        </a:p>
      </dgm:t>
    </dgm:pt>
    <dgm:pt modelId="{BD3C6753-B129-B140-99C3-05F9DE4ACE96}">
      <dgm:prSet/>
      <dgm:spPr/>
      <dgm:t>
        <a:bodyPr/>
        <a:lstStyle/>
        <a:p>
          <a:pPr rtl="0"/>
          <a:r>
            <a:rPr lang="it-IT" dirty="0"/>
            <a:t>GIURISDIZIONE</a:t>
          </a:r>
        </a:p>
      </dgm:t>
    </dgm:pt>
    <dgm:pt modelId="{E497AC91-9DFE-8F4F-8021-CCBAF91D27A6}" type="parTrans" cxnId="{DDF5513F-3E12-E642-BA4D-0A3C8EDC009C}">
      <dgm:prSet/>
      <dgm:spPr/>
      <dgm:t>
        <a:bodyPr/>
        <a:lstStyle/>
        <a:p>
          <a:endParaRPr lang="it-IT"/>
        </a:p>
      </dgm:t>
    </dgm:pt>
    <dgm:pt modelId="{74A25CF3-9EA9-A844-B7BD-DF05F68C3065}" type="sibTrans" cxnId="{DDF5513F-3E12-E642-BA4D-0A3C8EDC009C}">
      <dgm:prSet/>
      <dgm:spPr/>
      <dgm:t>
        <a:bodyPr/>
        <a:lstStyle/>
        <a:p>
          <a:endParaRPr lang="it-IT"/>
        </a:p>
      </dgm:t>
    </dgm:pt>
    <dgm:pt modelId="{494B08A0-B561-D547-AA4A-39EAA1AFBA12}">
      <dgm:prSet/>
      <dgm:spPr/>
      <dgm:t>
        <a:bodyPr/>
        <a:lstStyle/>
        <a:p>
          <a:pPr rtl="0"/>
          <a:r>
            <a:rPr lang="it-IT" dirty="0"/>
            <a:t>RICONOSCIMENTO DELLE DECISIONI</a:t>
          </a:r>
        </a:p>
      </dgm:t>
    </dgm:pt>
    <dgm:pt modelId="{A97D2326-937C-D243-8AB2-FE772287BF2D}" type="parTrans" cxnId="{03E58C91-0ED6-D349-9554-8851B0E8CEB1}">
      <dgm:prSet/>
      <dgm:spPr/>
      <dgm:t>
        <a:bodyPr/>
        <a:lstStyle/>
        <a:p>
          <a:endParaRPr lang="it-IT"/>
        </a:p>
      </dgm:t>
    </dgm:pt>
    <dgm:pt modelId="{8079FF66-ECDC-D041-8CA7-6EBC2F2F2605}" type="sibTrans" cxnId="{03E58C91-0ED6-D349-9554-8851B0E8CEB1}">
      <dgm:prSet/>
      <dgm:spPr/>
      <dgm:t>
        <a:bodyPr/>
        <a:lstStyle/>
        <a:p>
          <a:endParaRPr lang="it-IT"/>
        </a:p>
      </dgm:t>
    </dgm:pt>
    <dgm:pt modelId="{9895EC50-8579-384C-AAE4-37435A7C1A01}" type="pres">
      <dgm:prSet presAssocID="{D80DB72E-7FB9-154F-88C6-A9077E589EE8}" presName="Name0" presStyleCnt="0">
        <dgm:presLayoutVars>
          <dgm:dir/>
          <dgm:resizeHandles val="exact"/>
        </dgm:presLayoutVars>
      </dgm:prSet>
      <dgm:spPr/>
    </dgm:pt>
    <dgm:pt modelId="{072B2793-764D-3045-A9F3-83EDACA1E5BD}" type="pres">
      <dgm:prSet presAssocID="{61217357-4F9E-2E43-9B3C-3E17D3D6AF96}" presName="node" presStyleLbl="node1" presStyleIdx="0" presStyleCnt="3">
        <dgm:presLayoutVars>
          <dgm:bulletEnabled val="1"/>
        </dgm:presLayoutVars>
      </dgm:prSet>
      <dgm:spPr/>
    </dgm:pt>
    <dgm:pt modelId="{3D8134BA-787F-5349-898B-194F6AFB4AF8}" type="pres">
      <dgm:prSet presAssocID="{A180194A-68B4-2E46-9331-5C67CEA95DDB}" presName="sibTrans" presStyleLbl="sibTrans2D1" presStyleIdx="0" presStyleCnt="3"/>
      <dgm:spPr/>
    </dgm:pt>
    <dgm:pt modelId="{A5E63C14-D5B5-1842-B7C6-3969F96820D2}" type="pres">
      <dgm:prSet presAssocID="{A180194A-68B4-2E46-9331-5C67CEA95DDB}" presName="connectorText" presStyleLbl="sibTrans2D1" presStyleIdx="0" presStyleCnt="3"/>
      <dgm:spPr/>
    </dgm:pt>
    <dgm:pt modelId="{08899E0A-27C2-FB49-8ED4-7771F5702300}" type="pres">
      <dgm:prSet presAssocID="{BD3C6753-B129-B140-99C3-05F9DE4ACE96}" presName="node" presStyleLbl="node1" presStyleIdx="1" presStyleCnt="3">
        <dgm:presLayoutVars>
          <dgm:bulletEnabled val="1"/>
        </dgm:presLayoutVars>
      </dgm:prSet>
      <dgm:spPr/>
    </dgm:pt>
    <dgm:pt modelId="{912B64B6-BAE5-BC48-AE95-442DBEADD327}" type="pres">
      <dgm:prSet presAssocID="{74A25CF3-9EA9-A844-B7BD-DF05F68C3065}" presName="sibTrans" presStyleLbl="sibTrans2D1" presStyleIdx="1" presStyleCnt="3"/>
      <dgm:spPr/>
    </dgm:pt>
    <dgm:pt modelId="{B6C6C5FF-B712-BE49-8873-3B6C4CD38686}" type="pres">
      <dgm:prSet presAssocID="{74A25CF3-9EA9-A844-B7BD-DF05F68C3065}" presName="connectorText" presStyleLbl="sibTrans2D1" presStyleIdx="1" presStyleCnt="3"/>
      <dgm:spPr/>
    </dgm:pt>
    <dgm:pt modelId="{2F1197AA-2C23-E649-A05C-2F186A9FEAA5}" type="pres">
      <dgm:prSet presAssocID="{494B08A0-B561-D547-AA4A-39EAA1AFBA12}" presName="node" presStyleLbl="node1" presStyleIdx="2" presStyleCnt="3">
        <dgm:presLayoutVars>
          <dgm:bulletEnabled val="1"/>
        </dgm:presLayoutVars>
      </dgm:prSet>
      <dgm:spPr/>
    </dgm:pt>
    <dgm:pt modelId="{D762FB61-AFE5-084A-ACC6-A18FA2D8CA84}" type="pres">
      <dgm:prSet presAssocID="{8079FF66-ECDC-D041-8CA7-6EBC2F2F2605}" presName="sibTrans" presStyleLbl="sibTrans2D1" presStyleIdx="2" presStyleCnt="3"/>
      <dgm:spPr/>
    </dgm:pt>
    <dgm:pt modelId="{8AE9535B-AEA1-FB4D-86D7-2F5F26C219DA}" type="pres">
      <dgm:prSet presAssocID="{8079FF66-ECDC-D041-8CA7-6EBC2F2F2605}" presName="connectorText" presStyleLbl="sibTrans2D1" presStyleIdx="2" presStyleCnt="3"/>
      <dgm:spPr/>
    </dgm:pt>
  </dgm:ptLst>
  <dgm:cxnLst>
    <dgm:cxn modelId="{8FBDD91F-0358-DB48-BC2B-F2797E82A38A}" type="presOf" srcId="{D80DB72E-7FB9-154F-88C6-A9077E589EE8}" destId="{9895EC50-8579-384C-AAE4-37435A7C1A01}" srcOrd="0" destOrd="0" presId="urn:microsoft.com/office/officeart/2005/8/layout/cycle7"/>
    <dgm:cxn modelId="{9A946B33-D7F6-D249-8B18-EED8F97DA858}" type="presOf" srcId="{8079FF66-ECDC-D041-8CA7-6EBC2F2F2605}" destId="{D762FB61-AFE5-084A-ACC6-A18FA2D8CA84}" srcOrd="0" destOrd="0" presId="urn:microsoft.com/office/officeart/2005/8/layout/cycle7"/>
    <dgm:cxn modelId="{DDF5513F-3E12-E642-BA4D-0A3C8EDC009C}" srcId="{D80DB72E-7FB9-154F-88C6-A9077E589EE8}" destId="{BD3C6753-B129-B140-99C3-05F9DE4ACE96}" srcOrd="1" destOrd="0" parTransId="{E497AC91-9DFE-8F4F-8021-CCBAF91D27A6}" sibTransId="{74A25CF3-9EA9-A844-B7BD-DF05F68C3065}"/>
    <dgm:cxn modelId="{B7AA6140-1ECD-3747-9655-CA46B95957D9}" type="presOf" srcId="{A180194A-68B4-2E46-9331-5C67CEA95DDB}" destId="{3D8134BA-787F-5349-898B-194F6AFB4AF8}" srcOrd="0" destOrd="0" presId="urn:microsoft.com/office/officeart/2005/8/layout/cycle7"/>
    <dgm:cxn modelId="{E552B08C-0FFD-CE42-9D1F-3DCF8CDC6E64}" type="presOf" srcId="{BD3C6753-B129-B140-99C3-05F9DE4ACE96}" destId="{08899E0A-27C2-FB49-8ED4-7771F5702300}" srcOrd="0" destOrd="0" presId="urn:microsoft.com/office/officeart/2005/8/layout/cycle7"/>
    <dgm:cxn modelId="{2BA1758D-838A-8D4F-9760-BE885A9334D5}" type="presOf" srcId="{8079FF66-ECDC-D041-8CA7-6EBC2F2F2605}" destId="{8AE9535B-AEA1-FB4D-86D7-2F5F26C219DA}" srcOrd="1" destOrd="0" presId="urn:microsoft.com/office/officeart/2005/8/layout/cycle7"/>
    <dgm:cxn modelId="{03E58C91-0ED6-D349-9554-8851B0E8CEB1}" srcId="{D80DB72E-7FB9-154F-88C6-A9077E589EE8}" destId="{494B08A0-B561-D547-AA4A-39EAA1AFBA12}" srcOrd="2" destOrd="0" parTransId="{A97D2326-937C-D243-8AB2-FE772287BF2D}" sibTransId="{8079FF66-ECDC-D041-8CA7-6EBC2F2F2605}"/>
    <dgm:cxn modelId="{435FE391-D3CF-DD43-8821-EF59A52F307C}" srcId="{D80DB72E-7FB9-154F-88C6-A9077E589EE8}" destId="{61217357-4F9E-2E43-9B3C-3E17D3D6AF96}" srcOrd="0" destOrd="0" parTransId="{07626D18-9780-6049-9F9D-B42CDEFC5EEC}" sibTransId="{A180194A-68B4-2E46-9331-5C67CEA95DDB}"/>
    <dgm:cxn modelId="{704265BA-552C-FB4D-82B7-A84E231B1280}" type="presOf" srcId="{74A25CF3-9EA9-A844-B7BD-DF05F68C3065}" destId="{B6C6C5FF-B712-BE49-8873-3B6C4CD38686}" srcOrd="1" destOrd="0" presId="urn:microsoft.com/office/officeart/2005/8/layout/cycle7"/>
    <dgm:cxn modelId="{95562CD6-F733-CC49-AC74-024ADEDD1985}" type="presOf" srcId="{61217357-4F9E-2E43-9B3C-3E17D3D6AF96}" destId="{072B2793-764D-3045-A9F3-83EDACA1E5BD}" srcOrd="0" destOrd="0" presId="urn:microsoft.com/office/officeart/2005/8/layout/cycle7"/>
    <dgm:cxn modelId="{AD7F6BD6-B690-8344-BE72-D429E72ECAC5}" type="presOf" srcId="{494B08A0-B561-D547-AA4A-39EAA1AFBA12}" destId="{2F1197AA-2C23-E649-A05C-2F186A9FEAA5}" srcOrd="0" destOrd="0" presId="urn:microsoft.com/office/officeart/2005/8/layout/cycle7"/>
    <dgm:cxn modelId="{0552F6F2-622B-FD4A-8DDE-D59ED3272621}" type="presOf" srcId="{74A25CF3-9EA9-A844-B7BD-DF05F68C3065}" destId="{912B64B6-BAE5-BC48-AE95-442DBEADD327}" srcOrd="0" destOrd="0" presId="urn:microsoft.com/office/officeart/2005/8/layout/cycle7"/>
    <dgm:cxn modelId="{83B4CDFD-E0AF-6344-BCBC-0BA50CFC4639}" type="presOf" srcId="{A180194A-68B4-2E46-9331-5C67CEA95DDB}" destId="{A5E63C14-D5B5-1842-B7C6-3969F96820D2}" srcOrd="1" destOrd="0" presId="urn:microsoft.com/office/officeart/2005/8/layout/cycle7"/>
    <dgm:cxn modelId="{F4833CF3-BEC4-A145-963F-6C11B7FD3E0A}" type="presParOf" srcId="{9895EC50-8579-384C-AAE4-37435A7C1A01}" destId="{072B2793-764D-3045-A9F3-83EDACA1E5BD}" srcOrd="0" destOrd="0" presId="urn:microsoft.com/office/officeart/2005/8/layout/cycle7"/>
    <dgm:cxn modelId="{04A51496-D632-6A4C-8EF4-C6D21C14EB67}" type="presParOf" srcId="{9895EC50-8579-384C-AAE4-37435A7C1A01}" destId="{3D8134BA-787F-5349-898B-194F6AFB4AF8}" srcOrd="1" destOrd="0" presId="urn:microsoft.com/office/officeart/2005/8/layout/cycle7"/>
    <dgm:cxn modelId="{247E96E9-D46D-4042-990C-04DC11EACDB4}" type="presParOf" srcId="{3D8134BA-787F-5349-898B-194F6AFB4AF8}" destId="{A5E63C14-D5B5-1842-B7C6-3969F96820D2}" srcOrd="0" destOrd="0" presId="urn:microsoft.com/office/officeart/2005/8/layout/cycle7"/>
    <dgm:cxn modelId="{52F83E25-67C8-FB47-B784-7A95F2CFBE7F}" type="presParOf" srcId="{9895EC50-8579-384C-AAE4-37435A7C1A01}" destId="{08899E0A-27C2-FB49-8ED4-7771F5702300}" srcOrd="2" destOrd="0" presId="urn:microsoft.com/office/officeart/2005/8/layout/cycle7"/>
    <dgm:cxn modelId="{0E0797EF-64ED-CA47-870E-7FA2FA962DAC}" type="presParOf" srcId="{9895EC50-8579-384C-AAE4-37435A7C1A01}" destId="{912B64B6-BAE5-BC48-AE95-442DBEADD327}" srcOrd="3" destOrd="0" presId="urn:microsoft.com/office/officeart/2005/8/layout/cycle7"/>
    <dgm:cxn modelId="{F7EE441C-57D9-654A-8C1A-0AB106CB2A85}" type="presParOf" srcId="{912B64B6-BAE5-BC48-AE95-442DBEADD327}" destId="{B6C6C5FF-B712-BE49-8873-3B6C4CD38686}" srcOrd="0" destOrd="0" presId="urn:microsoft.com/office/officeart/2005/8/layout/cycle7"/>
    <dgm:cxn modelId="{C27A0BD9-EF6E-D24C-ADB9-7B674398E1C4}" type="presParOf" srcId="{9895EC50-8579-384C-AAE4-37435A7C1A01}" destId="{2F1197AA-2C23-E649-A05C-2F186A9FEAA5}" srcOrd="4" destOrd="0" presId="urn:microsoft.com/office/officeart/2005/8/layout/cycle7"/>
    <dgm:cxn modelId="{DD40612B-FEDA-3D44-9467-8DEB2F045064}" type="presParOf" srcId="{9895EC50-8579-384C-AAE4-37435A7C1A01}" destId="{D762FB61-AFE5-084A-ACC6-A18FA2D8CA84}" srcOrd="5" destOrd="0" presId="urn:microsoft.com/office/officeart/2005/8/layout/cycle7"/>
    <dgm:cxn modelId="{7E43DDFE-A986-2641-816A-EAAA49076ECE}" type="presParOf" srcId="{D762FB61-AFE5-084A-ACC6-A18FA2D8CA84}" destId="{8AE9535B-AEA1-FB4D-86D7-2F5F26C219DA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7E48B259-44F0-6649-857E-F38EC9DE974A}" type="doc">
      <dgm:prSet loTypeId="urn:microsoft.com/office/officeart/2005/8/layout/orgChart1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94C58373-B561-A147-BE80-046F79A64566}">
      <dgm:prSet/>
      <dgm:spPr/>
      <dgm:t>
        <a:bodyPr/>
        <a:lstStyle/>
        <a:p>
          <a:r>
            <a:rPr lang="it-IT" dirty="0"/>
            <a:t>SOLUZIONE </a:t>
          </a:r>
          <a:r>
            <a:rPr lang="it-IT"/>
            <a:t>DELLE CONTROVERSIE IN MATERIA COMMERCIALE</a:t>
          </a:r>
        </a:p>
      </dgm:t>
    </dgm:pt>
    <dgm:pt modelId="{086FB818-8A77-9E40-8AB0-15459763D5FB}" type="parTrans" cxnId="{7F59829D-6499-AA4E-993C-0D60AD6F3623}">
      <dgm:prSet/>
      <dgm:spPr/>
      <dgm:t>
        <a:bodyPr/>
        <a:lstStyle/>
        <a:p>
          <a:endParaRPr lang="it-IT"/>
        </a:p>
      </dgm:t>
    </dgm:pt>
    <dgm:pt modelId="{D2CACBBB-4C2A-D049-BC37-B44540FF7BE5}" type="sibTrans" cxnId="{7F59829D-6499-AA4E-993C-0D60AD6F3623}">
      <dgm:prSet/>
      <dgm:spPr/>
      <dgm:t>
        <a:bodyPr/>
        <a:lstStyle/>
        <a:p>
          <a:endParaRPr lang="it-IT"/>
        </a:p>
      </dgm:t>
    </dgm:pt>
    <dgm:pt modelId="{2FF8B5D9-0AB1-3A41-8AB0-AAF6D1BD5A3B}" type="pres">
      <dgm:prSet presAssocID="{7E48B259-44F0-6649-857E-F38EC9DE974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CAAE7F4F-E288-CE43-958D-0E7FEC23E2A6}" type="pres">
      <dgm:prSet presAssocID="{94C58373-B561-A147-BE80-046F79A64566}" presName="hierRoot1" presStyleCnt="0">
        <dgm:presLayoutVars>
          <dgm:hierBranch val="init"/>
        </dgm:presLayoutVars>
      </dgm:prSet>
      <dgm:spPr/>
    </dgm:pt>
    <dgm:pt modelId="{591E913E-8AA6-E641-A3DA-80B980B3913F}" type="pres">
      <dgm:prSet presAssocID="{94C58373-B561-A147-BE80-046F79A64566}" presName="rootComposite1" presStyleCnt="0"/>
      <dgm:spPr/>
    </dgm:pt>
    <dgm:pt modelId="{F01092E8-57B7-BE4A-9956-D45FBD3EFE29}" type="pres">
      <dgm:prSet presAssocID="{94C58373-B561-A147-BE80-046F79A64566}" presName="rootText1" presStyleLbl="node0" presStyleIdx="0" presStyleCnt="1" custScaleX="268566" custScaleY="67922">
        <dgm:presLayoutVars>
          <dgm:chPref val="3"/>
        </dgm:presLayoutVars>
      </dgm:prSet>
      <dgm:spPr/>
    </dgm:pt>
    <dgm:pt modelId="{32716CCF-4550-C740-B7C9-0B2D946B0D62}" type="pres">
      <dgm:prSet presAssocID="{94C58373-B561-A147-BE80-046F79A64566}" presName="rootConnector1" presStyleLbl="node1" presStyleIdx="0" presStyleCnt="0"/>
      <dgm:spPr/>
    </dgm:pt>
    <dgm:pt modelId="{21A16B11-2CF2-2E4C-B265-765982765E74}" type="pres">
      <dgm:prSet presAssocID="{94C58373-B561-A147-BE80-046F79A64566}" presName="hierChild2" presStyleCnt="0"/>
      <dgm:spPr/>
    </dgm:pt>
    <dgm:pt modelId="{5DBBF3D1-9C96-5C45-BFF6-4A0ABCE8B5B4}" type="pres">
      <dgm:prSet presAssocID="{94C58373-B561-A147-BE80-046F79A64566}" presName="hierChild3" presStyleCnt="0"/>
      <dgm:spPr/>
    </dgm:pt>
  </dgm:ptLst>
  <dgm:cxnLst>
    <dgm:cxn modelId="{F18C902D-A1BA-9B45-BCE6-6A2B1D4BF748}" type="presOf" srcId="{7E48B259-44F0-6649-857E-F38EC9DE974A}" destId="{2FF8B5D9-0AB1-3A41-8AB0-AAF6D1BD5A3B}" srcOrd="0" destOrd="0" presId="urn:microsoft.com/office/officeart/2005/8/layout/orgChart1"/>
    <dgm:cxn modelId="{9F0E177F-E0D6-0B49-B118-51C435421967}" type="presOf" srcId="{94C58373-B561-A147-BE80-046F79A64566}" destId="{32716CCF-4550-C740-B7C9-0B2D946B0D62}" srcOrd="1" destOrd="0" presId="urn:microsoft.com/office/officeart/2005/8/layout/orgChart1"/>
    <dgm:cxn modelId="{7F59829D-6499-AA4E-993C-0D60AD6F3623}" srcId="{7E48B259-44F0-6649-857E-F38EC9DE974A}" destId="{94C58373-B561-A147-BE80-046F79A64566}" srcOrd="0" destOrd="0" parTransId="{086FB818-8A77-9E40-8AB0-15459763D5FB}" sibTransId="{D2CACBBB-4C2A-D049-BC37-B44540FF7BE5}"/>
    <dgm:cxn modelId="{CF8179A7-2274-3A40-9A51-081F1C4B5416}" type="presOf" srcId="{94C58373-B561-A147-BE80-046F79A64566}" destId="{F01092E8-57B7-BE4A-9956-D45FBD3EFE29}" srcOrd="0" destOrd="0" presId="urn:microsoft.com/office/officeart/2005/8/layout/orgChart1"/>
    <dgm:cxn modelId="{3FF942A1-03BD-CC48-B817-30D01E29EA85}" type="presParOf" srcId="{2FF8B5D9-0AB1-3A41-8AB0-AAF6D1BD5A3B}" destId="{CAAE7F4F-E288-CE43-958D-0E7FEC23E2A6}" srcOrd="0" destOrd="0" presId="urn:microsoft.com/office/officeart/2005/8/layout/orgChart1"/>
    <dgm:cxn modelId="{B4E228BD-FD26-774F-8104-9CABC127878B}" type="presParOf" srcId="{CAAE7F4F-E288-CE43-958D-0E7FEC23E2A6}" destId="{591E913E-8AA6-E641-A3DA-80B980B3913F}" srcOrd="0" destOrd="0" presId="urn:microsoft.com/office/officeart/2005/8/layout/orgChart1"/>
    <dgm:cxn modelId="{A2FA27E5-B893-0B4A-8FB2-FE4075E9F559}" type="presParOf" srcId="{591E913E-8AA6-E641-A3DA-80B980B3913F}" destId="{F01092E8-57B7-BE4A-9956-D45FBD3EFE29}" srcOrd="0" destOrd="0" presId="urn:microsoft.com/office/officeart/2005/8/layout/orgChart1"/>
    <dgm:cxn modelId="{266087A0-5347-2048-A3EC-B0B0B4DC8BD8}" type="presParOf" srcId="{591E913E-8AA6-E641-A3DA-80B980B3913F}" destId="{32716CCF-4550-C740-B7C9-0B2D946B0D62}" srcOrd="1" destOrd="0" presId="urn:microsoft.com/office/officeart/2005/8/layout/orgChart1"/>
    <dgm:cxn modelId="{9CC411D7-2C35-3A43-AD62-2A0992ED6EF2}" type="presParOf" srcId="{CAAE7F4F-E288-CE43-958D-0E7FEC23E2A6}" destId="{21A16B11-2CF2-2E4C-B265-765982765E74}" srcOrd="1" destOrd="0" presId="urn:microsoft.com/office/officeart/2005/8/layout/orgChart1"/>
    <dgm:cxn modelId="{84B8AD34-C992-1C43-B125-1DAAEC0D8530}" type="presParOf" srcId="{CAAE7F4F-E288-CE43-958D-0E7FEC23E2A6}" destId="{5DBBF3D1-9C96-5C45-BFF6-4A0ABCE8B5B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751C2F6D-9BA4-EB4C-A6CC-6BBA7C83BC80}" type="doc">
      <dgm:prSet loTypeId="urn:microsoft.com/office/officeart/2005/8/layout/orgChart1" loCatId="hierarchy" qsTypeId="urn:microsoft.com/office/officeart/2005/8/quickstyle/simple4" qsCatId="simple" csTypeId="urn:microsoft.com/office/officeart/2005/8/colors/colorful1#2" csCatId="colorful" phldr="1"/>
      <dgm:spPr/>
      <dgm:t>
        <a:bodyPr/>
        <a:lstStyle/>
        <a:p>
          <a:endParaRPr lang="it-IT"/>
        </a:p>
      </dgm:t>
    </dgm:pt>
    <dgm:pt modelId="{F4DD7882-8D5D-BC4D-9EBE-3CEF9CE65E9E}">
      <dgm:prSet phldrT="[Testo]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it-IT" dirty="0"/>
            <a:t>Foro del Convenuto- art. 3l. 218/95</a:t>
          </a:r>
        </a:p>
      </dgm:t>
    </dgm:pt>
    <dgm:pt modelId="{BEF875FC-E7B7-BB48-AA15-80468D9D4EE3}" type="parTrans" cxnId="{9FEB9414-9E62-6440-B94A-789D0DAA11BE}">
      <dgm:prSet/>
      <dgm:spPr/>
      <dgm:t>
        <a:bodyPr/>
        <a:lstStyle/>
        <a:p>
          <a:endParaRPr lang="it-IT"/>
        </a:p>
      </dgm:t>
    </dgm:pt>
    <dgm:pt modelId="{FCD064F6-B16B-F944-A7F6-43966B7C8DB0}" type="sibTrans" cxnId="{9FEB9414-9E62-6440-B94A-789D0DAA11BE}">
      <dgm:prSet/>
      <dgm:spPr/>
      <dgm:t>
        <a:bodyPr/>
        <a:lstStyle/>
        <a:p>
          <a:endParaRPr lang="it-IT"/>
        </a:p>
      </dgm:t>
    </dgm:pt>
    <dgm:pt modelId="{00BD1E5B-3C85-3848-A983-B72A4BBC630E}">
      <dgm:prSet phldrT="[Testo]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it-IT" dirty="0"/>
            <a:t>Richiamo </a:t>
          </a:r>
          <a:r>
            <a:rPr lang="it-IT" dirty="0" err="1"/>
            <a:t>Conv</a:t>
          </a:r>
          <a:r>
            <a:rPr lang="it-IT" dirty="0"/>
            <a:t>. /</a:t>
          </a:r>
          <a:r>
            <a:rPr lang="it-IT" dirty="0" err="1"/>
            <a:t>Reg</a:t>
          </a:r>
          <a:r>
            <a:rPr lang="it-IT" dirty="0"/>
            <a:t>. Bruxelles</a:t>
          </a:r>
        </a:p>
      </dgm:t>
    </dgm:pt>
    <dgm:pt modelId="{2A2ED28B-FA54-D04B-B79E-F7EC3B4462A6}" type="parTrans" cxnId="{543C2062-A705-B644-A639-8F9A06BDA592}">
      <dgm:prSet/>
      <dgm:spPr/>
      <dgm:t>
        <a:bodyPr/>
        <a:lstStyle/>
        <a:p>
          <a:endParaRPr lang="it-IT"/>
        </a:p>
      </dgm:t>
    </dgm:pt>
    <dgm:pt modelId="{EE492176-78FB-4B46-90EF-00FE017F4995}" type="sibTrans" cxnId="{543C2062-A705-B644-A639-8F9A06BDA592}">
      <dgm:prSet/>
      <dgm:spPr/>
      <dgm:t>
        <a:bodyPr/>
        <a:lstStyle/>
        <a:p>
          <a:endParaRPr lang="it-IT"/>
        </a:p>
      </dgm:t>
    </dgm:pt>
    <dgm:pt modelId="{735DF46C-FF94-734F-AC72-E642D9B287EA}">
      <dgm:prSet phldrT="[Testo]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it-IT" dirty="0"/>
            <a:t>Richiamo criteri competenza territoriali</a:t>
          </a:r>
        </a:p>
      </dgm:t>
    </dgm:pt>
    <dgm:pt modelId="{C5E57F7F-E583-264F-9CBB-7ABE73C34E0C}" type="parTrans" cxnId="{CACABE78-9F02-E14B-8C2B-8326580B9053}">
      <dgm:prSet/>
      <dgm:spPr/>
      <dgm:t>
        <a:bodyPr/>
        <a:lstStyle/>
        <a:p>
          <a:endParaRPr lang="it-IT"/>
        </a:p>
      </dgm:t>
    </dgm:pt>
    <dgm:pt modelId="{5CDB901A-FAB7-FA40-9BE9-A25C81227AF4}" type="sibTrans" cxnId="{CACABE78-9F02-E14B-8C2B-8326580B9053}">
      <dgm:prSet/>
      <dgm:spPr/>
      <dgm:t>
        <a:bodyPr/>
        <a:lstStyle/>
        <a:p>
          <a:endParaRPr lang="it-IT"/>
        </a:p>
      </dgm:t>
    </dgm:pt>
    <dgm:pt modelId="{13005ED2-022C-6340-B47E-F64F3CBB5409}" type="pres">
      <dgm:prSet presAssocID="{751C2F6D-9BA4-EB4C-A6CC-6BBA7C83BC8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16C093FE-BEA0-8A4C-9DB0-C0AE5AEBF543}" type="pres">
      <dgm:prSet presAssocID="{F4DD7882-8D5D-BC4D-9EBE-3CEF9CE65E9E}" presName="hierRoot1" presStyleCnt="0">
        <dgm:presLayoutVars>
          <dgm:hierBranch val="init"/>
        </dgm:presLayoutVars>
      </dgm:prSet>
      <dgm:spPr/>
    </dgm:pt>
    <dgm:pt modelId="{8C269FC4-9361-0045-9D77-E9FE9A225E22}" type="pres">
      <dgm:prSet presAssocID="{F4DD7882-8D5D-BC4D-9EBE-3CEF9CE65E9E}" presName="rootComposite1" presStyleCnt="0"/>
      <dgm:spPr/>
    </dgm:pt>
    <dgm:pt modelId="{6AB6A020-8446-9343-9172-3D29E87FEC83}" type="pres">
      <dgm:prSet presAssocID="{F4DD7882-8D5D-BC4D-9EBE-3CEF9CE65E9E}" presName="rootText1" presStyleLbl="node0" presStyleIdx="0" presStyleCnt="3">
        <dgm:presLayoutVars>
          <dgm:chPref val="3"/>
        </dgm:presLayoutVars>
      </dgm:prSet>
      <dgm:spPr/>
    </dgm:pt>
    <dgm:pt modelId="{BB5041DA-93A5-274D-AB48-48737FEB723E}" type="pres">
      <dgm:prSet presAssocID="{F4DD7882-8D5D-BC4D-9EBE-3CEF9CE65E9E}" presName="rootConnector1" presStyleLbl="node1" presStyleIdx="0" presStyleCnt="0"/>
      <dgm:spPr/>
    </dgm:pt>
    <dgm:pt modelId="{325C796E-48A5-B54B-A1F7-E02C0B3FAB79}" type="pres">
      <dgm:prSet presAssocID="{F4DD7882-8D5D-BC4D-9EBE-3CEF9CE65E9E}" presName="hierChild2" presStyleCnt="0"/>
      <dgm:spPr/>
    </dgm:pt>
    <dgm:pt modelId="{C883AF18-29F6-DA44-9B5B-9332C05ED6B6}" type="pres">
      <dgm:prSet presAssocID="{F4DD7882-8D5D-BC4D-9EBE-3CEF9CE65E9E}" presName="hierChild3" presStyleCnt="0"/>
      <dgm:spPr/>
    </dgm:pt>
    <dgm:pt modelId="{186C68B8-7F9E-254F-8EA8-67627EC0E22A}" type="pres">
      <dgm:prSet presAssocID="{00BD1E5B-3C85-3848-A983-B72A4BBC630E}" presName="hierRoot1" presStyleCnt="0">
        <dgm:presLayoutVars>
          <dgm:hierBranch val="init"/>
        </dgm:presLayoutVars>
      </dgm:prSet>
      <dgm:spPr/>
    </dgm:pt>
    <dgm:pt modelId="{9FF1B66A-CEE9-1043-9195-1F4C5123A4EB}" type="pres">
      <dgm:prSet presAssocID="{00BD1E5B-3C85-3848-A983-B72A4BBC630E}" presName="rootComposite1" presStyleCnt="0"/>
      <dgm:spPr/>
    </dgm:pt>
    <dgm:pt modelId="{3A214617-112F-444F-B810-3AAB34F086B0}" type="pres">
      <dgm:prSet presAssocID="{00BD1E5B-3C85-3848-A983-B72A4BBC630E}" presName="rootText1" presStyleLbl="node0" presStyleIdx="1" presStyleCnt="3">
        <dgm:presLayoutVars>
          <dgm:chPref val="3"/>
        </dgm:presLayoutVars>
      </dgm:prSet>
      <dgm:spPr/>
    </dgm:pt>
    <dgm:pt modelId="{85290564-2782-974B-9E70-FB1DA907550A}" type="pres">
      <dgm:prSet presAssocID="{00BD1E5B-3C85-3848-A983-B72A4BBC630E}" presName="rootConnector1" presStyleLbl="node1" presStyleIdx="0" presStyleCnt="0"/>
      <dgm:spPr/>
    </dgm:pt>
    <dgm:pt modelId="{D2BC763A-ACAB-7A4F-858A-06327EF1BFA4}" type="pres">
      <dgm:prSet presAssocID="{00BD1E5B-3C85-3848-A983-B72A4BBC630E}" presName="hierChild2" presStyleCnt="0"/>
      <dgm:spPr/>
    </dgm:pt>
    <dgm:pt modelId="{BA3EC7E9-296C-2341-A8C6-1406565EBF2D}" type="pres">
      <dgm:prSet presAssocID="{00BD1E5B-3C85-3848-A983-B72A4BBC630E}" presName="hierChild3" presStyleCnt="0"/>
      <dgm:spPr/>
    </dgm:pt>
    <dgm:pt modelId="{0DC5F6C2-268D-D946-BC1E-D8A27C65E080}" type="pres">
      <dgm:prSet presAssocID="{735DF46C-FF94-734F-AC72-E642D9B287EA}" presName="hierRoot1" presStyleCnt="0">
        <dgm:presLayoutVars>
          <dgm:hierBranch val="init"/>
        </dgm:presLayoutVars>
      </dgm:prSet>
      <dgm:spPr/>
    </dgm:pt>
    <dgm:pt modelId="{B8F0620C-C7D4-9643-B8D5-FBF2ED44D01C}" type="pres">
      <dgm:prSet presAssocID="{735DF46C-FF94-734F-AC72-E642D9B287EA}" presName="rootComposite1" presStyleCnt="0"/>
      <dgm:spPr/>
    </dgm:pt>
    <dgm:pt modelId="{93A0D1F5-CB02-324C-A99E-F06271D433BB}" type="pres">
      <dgm:prSet presAssocID="{735DF46C-FF94-734F-AC72-E642D9B287EA}" presName="rootText1" presStyleLbl="node0" presStyleIdx="2" presStyleCnt="3">
        <dgm:presLayoutVars>
          <dgm:chPref val="3"/>
        </dgm:presLayoutVars>
      </dgm:prSet>
      <dgm:spPr/>
    </dgm:pt>
    <dgm:pt modelId="{F97DD2E6-5438-3442-BE03-AAC5A0445017}" type="pres">
      <dgm:prSet presAssocID="{735DF46C-FF94-734F-AC72-E642D9B287EA}" presName="rootConnector1" presStyleLbl="node1" presStyleIdx="0" presStyleCnt="0"/>
      <dgm:spPr/>
    </dgm:pt>
    <dgm:pt modelId="{25DD0A5D-8E87-3B4B-9E26-73290374B333}" type="pres">
      <dgm:prSet presAssocID="{735DF46C-FF94-734F-AC72-E642D9B287EA}" presName="hierChild2" presStyleCnt="0"/>
      <dgm:spPr/>
    </dgm:pt>
    <dgm:pt modelId="{8450EBE8-CE98-8945-8D45-8F06B608DB09}" type="pres">
      <dgm:prSet presAssocID="{735DF46C-FF94-734F-AC72-E642D9B287EA}" presName="hierChild3" presStyleCnt="0"/>
      <dgm:spPr/>
    </dgm:pt>
  </dgm:ptLst>
  <dgm:cxnLst>
    <dgm:cxn modelId="{5A24D90C-4B03-884D-96B7-A11B7745998F}" type="presOf" srcId="{751C2F6D-9BA4-EB4C-A6CC-6BBA7C83BC80}" destId="{13005ED2-022C-6340-B47E-F64F3CBB5409}" srcOrd="0" destOrd="0" presId="urn:microsoft.com/office/officeart/2005/8/layout/orgChart1"/>
    <dgm:cxn modelId="{9FEB9414-9E62-6440-B94A-789D0DAA11BE}" srcId="{751C2F6D-9BA4-EB4C-A6CC-6BBA7C83BC80}" destId="{F4DD7882-8D5D-BC4D-9EBE-3CEF9CE65E9E}" srcOrd="0" destOrd="0" parTransId="{BEF875FC-E7B7-BB48-AA15-80468D9D4EE3}" sibTransId="{FCD064F6-B16B-F944-A7F6-43966B7C8DB0}"/>
    <dgm:cxn modelId="{CA059644-F831-3043-BED5-DB4088AFF902}" type="presOf" srcId="{00BD1E5B-3C85-3848-A983-B72A4BBC630E}" destId="{3A214617-112F-444F-B810-3AAB34F086B0}" srcOrd="0" destOrd="0" presId="urn:microsoft.com/office/officeart/2005/8/layout/orgChart1"/>
    <dgm:cxn modelId="{B5D1CC44-9440-D14A-A9B5-BC43E1D10BF3}" type="presOf" srcId="{F4DD7882-8D5D-BC4D-9EBE-3CEF9CE65E9E}" destId="{BB5041DA-93A5-274D-AB48-48737FEB723E}" srcOrd="1" destOrd="0" presId="urn:microsoft.com/office/officeart/2005/8/layout/orgChart1"/>
    <dgm:cxn modelId="{B8342948-935D-4E48-A7DE-E63C69355F19}" type="presOf" srcId="{735DF46C-FF94-734F-AC72-E642D9B287EA}" destId="{93A0D1F5-CB02-324C-A99E-F06271D433BB}" srcOrd="0" destOrd="0" presId="urn:microsoft.com/office/officeart/2005/8/layout/orgChart1"/>
    <dgm:cxn modelId="{543C2062-A705-B644-A639-8F9A06BDA592}" srcId="{751C2F6D-9BA4-EB4C-A6CC-6BBA7C83BC80}" destId="{00BD1E5B-3C85-3848-A983-B72A4BBC630E}" srcOrd="1" destOrd="0" parTransId="{2A2ED28B-FA54-D04B-B79E-F7EC3B4462A6}" sibTransId="{EE492176-78FB-4B46-90EF-00FE017F4995}"/>
    <dgm:cxn modelId="{63D87473-7B83-434B-A7AA-12E0BC8B8E15}" type="presOf" srcId="{F4DD7882-8D5D-BC4D-9EBE-3CEF9CE65E9E}" destId="{6AB6A020-8446-9343-9172-3D29E87FEC83}" srcOrd="0" destOrd="0" presId="urn:microsoft.com/office/officeart/2005/8/layout/orgChart1"/>
    <dgm:cxn modelId="{CACABE78-9F02-E14B-8C2B-8326580B9053}" srcId="{751C2F6D-9BA4-EB4C-A6CC-6BBA7C83BC80}" destId="{735DF46C-FF94-734F-AC72-E642D9B287EA}" srcOrd="2" destOrd="0" parTransId="{C5E57F7F-E583-264F-9CBB-7ABE73C34E0C}" sibTransId="{5CDB901A-FAB7-FA40-9BE9-A25C81227AF4}"/>
    <dgm:cxn modelId="{4BE67D9B-C3FD-7B42-AD61-E5B69AC62CA1}" type="presOf" srcId="{735DF46C-FF94-734F-AC72-E642D9B287EA}" destId="{F97DD2E6-5438-3442-BE03-AAC5A0445017}" srcOrd="1" destOrd="0" presId="urn:microsoft.com/office/officeart/2005/8/layout/orgChart1"/>
    <dgm:cxn modelId="{3B3741D6-66BC-B143-B02D-D80F817FE849}" type="presOf" srcId="{00BD1E5B-3C85-3848-A983-B72A4BBC630E}" destId="{85290564-2782-974B-9E70-FB1DA907550A}" srcOrd="1" destOrd="0" presId="urn:microsoft.com/office/officeart/2005/8/layout/orgChart1"/>
    <dgm:cxn modelId="{DD71C9F8-6094-AA48-B58D-2C1DD77ED302}" type="presParOf" srcId="{13005ED2-022C-6340-B47E-F64F3CBB5409}" destId="{16C093FE-BEA0-8A4C-9DB0-C0AE5AEBF543}" srcOrd="0" destOrd="0" presId="urn:microsoft.com/office/officeart/2005/8/layout/orgChart1"/>
    <dgm:cxn modelId="{DDFC25D2-4743-6C4A-A530-114CFCCBF52F}" type="presParOf" srcId="{16C093FE-BEA0-8A4C-9DB0-C0AE5AEBF543}" destId="{8C269FC4-9361-0045-9D77-E9FE9A225E22}" srcOrd="0" destOrd="0" presId="urn:microsoft.com/office/officeart/2005/8/layout/orgChart1"/>
    <dgm:cxn modelId="{E83E23B1-A2C2-2146-A3E0-1E7FB2487893}" type="presParOf" srcId="{8C269FC4-9361-0045-9D77-E9FE9A225E22}" destId="{6AB6A020-8446-9343-9172-3D29E87FEC83}" srcOrd="0" destOrd="0" presId="urn:microsoft.com/office/officeart/2005/8/layout/orgChart1"/>
    <dgm:cxn modelId="{2AEC4B8B-D325-994D-A0DA-CBF893D4CCAD}" type="presParOf" srcId="{8C269FC4-9361-0045-9D77-E9FE9A225E22}" destId="{BB5041DA-93A5-274D-AB48-48737FEB723E}" srcOrd="1" destOrd="0" presId="urn:microsoft.com/office/officeart/2005/8/layout/orgChart1"/>
    <dgm:cxn modelId="{0A8D99C3-3BC1-9242-9925-17FDE4096D3B}" type="presParOf" srcId="{16C093FE-BEA0-8A4C-9DB0-C0AE5AEBF543}" destId="{325C796E-48A5-B54B-A1F7-E02C0B3FAB79}" srcOrd="1" destOrd="0" presId="urn:microsoft.com/office/officeart/2005/8/layout/orgChart1"/>
    <dgm:cxn modelId="{DE28C328-8806-F941-AF8E-D8570837A007}" type="presParOf" srcId="{16C093FE-BEA0-8A4C-9DB0-C0AE5AEBF543}" destId="{C883AF18-29F6-DA44-9B5B-9332C05ED6B6}" srcOrd="2" destOrd="0" presId="urn:microsoft.com/office/officeart/2005/8/layout/orgChart1"/>
    <dgm:cxn modelId="{5DC4CE5A-2C7A-EF4F-8DA7-E2287142070E}" type="presParOf" srcId="{13005ED2-022C-6340-B47E-F64F3CBB5409}" destId="{186C68B8-7F9E-254F-8EA8-67627EC0E22A}" srcOrd="1" destOrd="0" presId="urn:microsoft.com/office/officeart/2005/8/layout/orgChart1"/>
    <dgm:cxn modelId="{4024AF7C-F36F-D643-B0E6-18B9434E77AE}" type="presParOf" srcId="{186C68B8-7F9E-254F-8EA8-67627EC0E22A}" destId="{9FF1B66A-CEE9-1043-9195-1F4C5123A4EB}" srcOrd="0" destOrd="0" presId="urn:microsoft.com/office/officeart/2005/8/layout/orgChart1"/>
    <dgm:cxn modelId="{B64095F1-A53A-3A42-A161-33BB33FFE707}" type="presParOf" srcId="{9FF1B66A-CEE9-1043-9195-1F4C5123A4EB}" destId="{3A214617-112F-444F-B810-3AAB34F086B0}" srcOrd="0" destOrd="0" presId="urn:microsoft.com/office/officeart/2005/8/layout/orgChart1"/>
    <dgm:cxn modelId="{0A61B3FC-16A9-0342-804D-B8F5D18A4A28}" type="presParOf" srcId="{9FF1B66A-CEE9-1043-9195-1F4C5123A4EB}" destId="{85290564-2782-974B-9E70-FB1DA907550A}" srcOrd="1" destOrd="0" presId="urn:microsoft.com/office/officeart/2005/8/layout/orgChart1"/>
    <dgm:cxn modelId="{A40220DB-4847-5C4D-95A0-67AF873ACDD7}" type="presParOf" srcId="{186C68B8-7F9E-254F-8EA8-67627EC0E22A}" destId="{D2BC763A-ACAB-7A4F-858A-06327EF1BFA4}" srcOrd="1" destOrd="0" presId="urn:microsoft.com/office/officeart/2005/8/layout/orgChart1"/>
    <dgm:cxn modelId="{9EEB62BD-0564-DA40-9407-5F09AEFF1C0B}" type="presParOf" srcId="{186C68B8-7F9E-254F-8EA8-67627EC0E22A}" destId="{BA3EC7E9-296C-2341-A8C6-1406565EBF2D}" srcOrd="2" destOrd="0" presId="urn:microsoft.com/office/officeart/2005/8/layout/orgChart1"/>
    <dgm:cxn modelId="{C454BEEA-0A45-2447-908A-23DCDD80DA2F}" type="presParOf" srcId="{13005ED2-022C-6340-B47E-F64F3CBB5409}" destId="{0DC5F6C2-268D-D946-BC1E-D8A27C65E080}" srcOrd="2" destOrd="0" presId="urn:microsoft.com/office/officeart/2005/8/layout/orgChart1"/>
    <dgm:cxn modelId="{D1804374-0BCB-5640-B4C1-395B2A71B2AB}" type="presParOf" srcId="{0DC5F6C2-268D-D946-BC1E-D8A27C65E080}" destId="{B8F0620C-C7D4-9643-B8D5-FBF2ED44D01C}" srcOrd="0" destOrd="0" presId="urn:microsoft.com/office/officeart/2005/8/layout/orgChart1"/>
    <dgm:cxn modelId="{6DD03866-CF71-CB44-A9C9-3058D4205E93}" type="presParOf" srcId="{B8F0620C-C7D4-9643-B8D5-FBF2ED44D01C}" destId="{93A0D1F5-CB02-324C-A99E-F06271D433BB}" srcOrd="0" destOrd="0" presId="urn:microsoft.com/office/officeart/2005/8/layout/orgChart1"/>
    <dgm:cxn modelId="{14997D04-2D94-5C43-B068-758BC746EA1D}" type="presParOf" srcId="{B8F0620C-C7D4-9643-B8D5-FBF2ED44D01C}" destId="{F97DD2E6-5438-3442-BE03-AAC5A0445017}" srcOrd="1" destOrd="0" presId="urn:microsoft.com/office/officeart/2005/8/layout/orgChart1"/>
    <dgm:cxn modelId="{58FDF22C-3731-2641-9BA2-00DF8491CE73}" type="presParOf" srcId="{0DC5F6C2-268D-D946-BC1E-D8A27C65E080}" destId="{25DD0A5D-8E87-3B4B-9E26-73290374B333}" srcOrd="1" destOrd="0" presId="urn:microsoft.com/office/officeart/2005/8/layout/orgChart1"/>
    <dgm:cxn modelId="{8B6C6884-664F-3B48-89BB-527DDADD2422}" type="presParOf" srcId="{0DC5F6C2-268D-D946-BC1E-D8A27C65E080}" destId="{8450EBE8-CE98-8945-8D45-8F06B608DB0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AD66B55-251B-F84E-BE45-7F62978DD635}" type="doc">
      <dgm:prSet loTypeId="urn:microsoft.com/office/officeart/2005/8/layout/arrow3" loCatId="" qsTypeId="urn:microsoft.com/office/officeart/2005/8/quickstyle/3D3" qsCatId="3D" csTypeId="urn:microsoft.com/office/officeart/2005/8/colors/colorful2" csCatId="colorful" phldr="1"/>
      <dgm:spPr/>
      <dgm:t>
        <a:bodyPr/>
        <a:lstStyle/>
        <a:p>
          <a:endParaRPr lang="it-IT"/>
        </a:p>
      </dgm:t>
    </dgm:pt>
    <dgm:pt modelId="{F409BF8F-F5FC-1B42-BD4D-8F51E7D0132E}">
      <dgm:prSet phldrT="[Testo]"/>
      <dgm:spPr/>
      <dgm:t>
        <a:bodyPr/>
        <a:lstStyle/>
        <a:p>
          <a:r>
            <a:rPr lang="it-IT" dirty="0"/>
            <a:t>FONTI NAZIONALI /INTERNAZIONALI</a:t>
          </a:r>
        </a:p>
      </dgm:t>
    </dgm:pt>
    <dgm:pt modelId="{8CF8AC6B-ACA4-4049-826C-A2C818FA49FE}" type="parTrans" cxnId="{88BAD3D1-F79D-D646-9C06-78F3B3A390B3}">
      <dgm:prSet/>
      <dgm:spPr/>
      <dgm:t>
        <a:bodyPr/>
        <a:lstStyle/>
        <a:p>
          <a:endParaRPr lang="it-IT"/>
        </a:p>
      </dgm:t>
    </dgm:pt>
    <dgm:pt modelId="{201160EB-A533-224C-8097-4CB419DEFAF1}" type="sibTrans" cxnId="{88BAD3D1-F79D-D646-9C06-78F3B3A390B3}">
      <dgm:prSet/>
      <dgm:spPr/>
      <dgm:t>
        <a:bodyPr/>
        <a:lstStyle/>
        <a:p>
          <a:endParaRPr lang="it-IT"/>
        </a:p>
      </dgm:t>
    </dgm:pt>
    <dgm:pt modelId="{5195DFBF-381A-CA48-AB2A-8608AB763A75}">
      <dgm:prSet phldrT="[Testo]"/>
      <dgm:spPr/>
      <dgm:t>
        <a:bodyPr/>
        <a:lstStyle/>
        <a:p>
          <a:r>
            <a:rPr lang="it-IT" dirty="0"/>
            <a:t>FONTI UE</a:t>
          </a:r>
        </a:p>
      </dgm:t>
    </dgm:pt>
    <dgm:pt modelId="{D39B07CC-BB5E-AD46-A2A6-2C19EC7BFA9A}" type="parTrans" cxnId="{FBC3D4FA-7E83-6A44-B4AE-B61D72071D45}">
      <dgm:prSet/>
      <dgm:spPr/>
      <dgm:t>
        <a:bodyPr/>
        <a:lstStyle/>
        <a:p>
          <a:endParaRPr lang="it-IT"/>
        </a:p>
      </dgm:t>
    </dgm:pt>
    <dgm:pt modelId="{9A675E75-0FCA-7647-B23B-8159D776F25E}" type="sibTrans" cxnId="{FBC3D4FA-7E83-6A44-B4AE-B61D72071D45}">
      <dgm:prSet/>
      <dgm:spPr/>
      <dgm:t>
        <a:bodyPr/>
        <a:lstStyle/>
        <a:p>
          <a:endParaRPr lang="it-IT"/>
        </a:p>
      </dgm:t>
    </dgm:pt>
    <dgm:pt modelId="{A0A0BD9E-5C3A-4E41-8860-E56205BAB659}" type="pres">
      <dgm:prSet presAssocID="{2AD66B55-251B-F84E-BE45-7F62978DD635}" presName="compositeShape" presStyleCnt="0">
        <dgm:presLayoutVars>
          <dgm:chMax val="2"/>
          <dgm:dir/>
          <dgm:resizeHandles val="exact"/>
        </dgm:presLayoutVars>
      </dgm:prSet>
      <dgm:spPr/>
    </dgm:pt>
    <dgm:pt modelId="{307CE39B-4337-7846-A886-0AB27224AD7D}" type="pres">
      <dgm:prSet presAssocID="{2AD66B55-251B-F84E-BE45-7F62978DD635}" presName="divider" presStyleLbl="fgShp" presStyleIdx="0" presStyleCnt="1"/>
      <dgm:spPr/>
    </dgm:pt>
    <dgm:pt modelId="{C7185B53-D088-684E-9E20-2DF0DC248487}" type="pres">
      <dgm:prSet presAssocID="{F409BF8F-F5FC-1B42-BD4D-8F51E7D0132E}" presName="downArrow" presStyleLbl="node1" presStyleIdx="0" presStyleCnt="2"/>
      <dgm:spPr/>
    </dgm:pt>
    <dgm:pt modelId="{61418A15-72BF-C048-8C8F-3B34E0610B1F}" type="pres">
      <dgm:prSet presAssocID="{F409BF8F-F5FC-1B42-BD4D-8F51E7D0132E}" presName="downArrowText" presStyleLbl="revTx" presStyleIdx="0" presStyleCnt="2">
        <dgm:presLayoutVars>
          <dgm:bulletEnabled val="1"/>
        </dgm:presLayoutVars>
      </dgm:prSet>
      <dgm:spPr/>
    </dgm:pt>
    <dgm:pt modelId="{33DB38C3-94FB-5446-AEE3-7DFDC65CF4A1}" type="pres">
      <dgm:prSet presAssocID="{5195DFBF-381A-CA48-AB2A-8608AB763A75}" presName="upArrow" presStyleLbl="node1" presStyleIdx="1" presStyleCnt="2"/>
      <dgm:spPr/>
    </dgm:pt>
    <dgm:pt modelId="{F9B0D0B2-23BF-EB4D-963D-8E709D397595}" type="pres">
      <dgm:prSet presAssocID="{5195DFBF-381A-CA48-AB2A-8608AB763A75}" presName="upArrowText" presStyleLbl="revTx" presStyleIdx="1" presStyleCnt="2">
        <dgm:presLayoutVars>
          <dgm:bulletEnabled val="1"/>
        </dgm:presLayoutVars>
      </dgm:prSet>
      <dgm:spPr/>
    </dgm:pt>
  </dgm:ptLst>
  <dgm:cxnLst>
    <dgm:cxn modelId="{F04AC38C-E79B-394F-8F80-17FDE119603B}" type="presOf" srcId="{5195DFBF-381A-CA48-AB2A-8608AB763A75}" destId="{F9B0D0B2-23BF-EB4D-963D-8E709D397595}" srcOrd="0" destOrd="0" presId="urn:microsoft.com/office/officeart/2005/8/layout/arrow3"/>
    <dgm:cxn modelId="{BB1FC394-FF17-AC43-BF88-351504F7753E}" type="presOf" srcId="{F409BF8F-F5FC-1B42-BD4D-8F51E7D0132E}" destId="{61418A15-72BF-C048-8C8F-3B34E0610B1F}" srcOrd="0" destOrd="0" presId="urn:microsoft.com/office/officeart/2005/8/layout/arrow3"/>
    <dgm:cxn modelId="{DD0B579B-4DFA-8542-BBCB-71B3D0597406}" type="presOf" srcId="{2AD66B55-251B-F84E-BE45-7F62978DD635}" destId="{A0A0BD9E-5C3A-4E41-8860-E56205BAB659}" srcOrd="0" destOrd="0" presId="urn:microsoft.com/office/officeart/2005/8/layout/arrow3"/>
    <dgm:cxn modelId="{88BAD3D1-F79D-D646-9C06-78F3B3A390B3}" srcId="{2AD66B55-251B-F84E-BE45-7F62978DD635}" destId="{F409BF8F-F5FC-1B42-BD4D-8F51E7D0132E}" srcOrd="0" destOrd="0" parTransId="{8CF8AC6B-ACA4-4049-826C-A2C818FA49FE}" sibTransId="{201160EB-A533-224C-8097-4CB419DEFAF1}"/>
    <dgm:cxn modelId="{FBC3D4FA-7E83-6A44-B4AE-B61D72071D45}" srcId="{2AD66B55-251B-F84E-BE45-7F62978DD635}" destId="{5195DFBF-381A-CA48-AB2A-8608AB763A75}" srcOrd="1" destOrd="0" parTransId="{D39B07CC-BB5E-AD46-A2A6-2C19EC7BFA9A}" sibTransId="{9A675E75-0FCA-7647-B23B-8159D776F25E}"/>
    <dgm:cxn modelId="{D2DD8B63-02B4-0648-ACAE-A903EA3EC56D}" type="presParOf" srcId="{A0A0BD9E-5C3A-4E41-8860-E56205BAB659}" destId="{307CE39B-4337-7846-A886-0AB27224AD7D}" srcOrd="0" destOrd="0" presId="urn:microsoft.com/office/officeart/2005/8/layout/arrow3"/>
    <dgm:cxn modelId="{9BF106B6-FFFB-6044-ADBA-F2CC1029D8C0}" type="presParOf" srcId="{A0A0BD9E-5C3A-4E41-8860-E56205BAB659}" destId="{C7185B53-D088-684E-9E20-2DF0DC248487}" srcOrd="1" destOrd="0" presId="urn:microsoft.com/office/officeart/2005/8/layout/arrow3"/>
    <dgm:cxn modelId="{858C583E-C690-7848-86C1-069CB8ABA007}" type="presParOf" srcId="{A0A0BD9E-5C3A-4E41-8860-E56205BAB659}" destId="{61418A15-72BF-C048-8C8F-3B34E0610B1F}" srcOrd="2" destOrd="0" presId="urn:microsoft.com/office/officeart/2005/8/layout/arrow3"/>
    <dgm:cxn modelId="{EF22B26D-40E2-154F-951E-E184EC2CEA35}" type="presParOf" srcId="{A0A0BD9E-5C3A-4E41-8860-E56205BAB659}" destId="{33DB38C3-94FB-5446-AEE3-7DFDC65CF4A1}" srcOrd="3" destOrd="0" presId="urn:microsoft.com/office/officeart/2005/8/layout/arrow3"/>
    <dgm:cxn modelId="{3EA56EB0-FAEF-B944-B301-BE905F644A28}" type="presParOf" srcId="{A0A0BD9E-5C3A-4E41-8860-E56205BAB659}" destId="{F9B0D0B2-23BF-EB4D-963D-8E709D397595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CA5C43C-39BF-C748-9B46-3434ED2C3D31}" type="doc">
      <dgm:prSet loTypeId="urn:microsoft.com/office/officeart/2005/8/layout/arrow2" loCatId="" qsTypeId="urn:microsoft.com/office/officeart/2005/8/quickstyle/3D1" qsCatId="3D" csTypeId="urn:microsoft.com/office/officeart/2005/8/colors/accent2_2" csCatId="accent2" phldr="1"/>
      <dgm:spPr/>
    </dgm:pt>
    <dgm:pt modelId="{ACD27ADE-63D5-C241-94EC-BB19F94B2583}">
      <dgm:prSet phldrT="[Testo]"/>
      <dgm:spPr/>
      <dgm:t>
        <a:bodyPr/>
        <a:lstStyle/>
        <a:p>
          <a:r>
            <a:rPr lang="it-IT" dirty="0">
              <a:solidFill>
                <a:schemeClr val="bg1"/>
              </a:solidFill>
            </a:rPr>
            <a:t>TRATTATO DI BRUXELLES 1965/TRATTATO DI LUSSEMBURGO 1970</a:t>
          </a:r>
        </a:p>
      </dgm:t>
    </dgm:pt>
    <dgm:pt modelId="{112B9864-F2CA-9E4D-9F55-3F08DDB011C2}" type="parTrans" cxnId="{6FB2B7BD-292B-E044-9C49-E367389CC477}">
      <dgm:prSet/>
      <dgm:spPr/>
      <dgm:t>
        <a:bodyPr/>
        <a:lstStyle/>
        <a:p>
          <a:endParaRPr lang="it-IT"/>
        </a:p>
      </dgm:t>
    </dgm:pt>
    <dgm:pt modelId="{E0C274B9-1490-3246-B59B-54017B4C5934}" type="sibTrans" cxnId="{6FB2B7BD-292B-E044-9C49-E367389CC477}">
      <dgm:prSet/>
      <dgm:spPr/>
      <dgm:t>
        <a:bodyPr/>
        <a:lstStyle/>
        <a:p>
          <a:endParaRPr lang="it-IT"/>
        </a:p>
      </dgm:t>
    </dgm:pt>
    <dgm:pt modelId="{902BB6A6-F6B0-164F-9C42-B3D0A628348D}">
      <dgm:prSet phldrT="[Testo]"/>
      <dgm:spPr/>
      <dgm:t>
        <a:bodyPr/>
        <a:lstStyle/>
        <a:p>
          <a:r>
            <a:rPr lang="it-IT" dirty="0">
              <a:solidFill>
                <a:schemeClr val="bg1"/>
              </a:solidFill>
            </a:rPr>
            <a:t>ATTO UNICO EUROPEO 1986</a:t>
          </a:r>
        </a:p>
      </dgm:t>
    </dgm:pt>
    <dgm:pt modelId="{972351F5-AB0C-5443-9170-D791A7606679}" type="parTrans" cxnId="{94D204A7-A596-F249-98AE-0CFB8CDA3C0F}">
      <dgm:prSet/>
      <dgm:spPr/>
      <dgm:t>
        <a:bodyPr/>
        <a:lstStyle/>
        <a:p>
          <a:endParaRPr lang="it-IT"/>
        </a:p>
      </dgm:t>
    </dgm:pt>
    <dgm:pt modelId="{1339B933-50E2-494D-900C-2697EC55A441}" type="sibTrans" cxnId="{94D204A7-A596-F249-98AE-0CFB8CDA3C0F}">
      <dgm:prSet/>
      <dgm:spPr/>
      <dgm:t>
        <a:bodyPr/>
        <a:lstStyle/>
        <a:p>
          <a:endParaRPr lang="it-IT"/>
        </a:p>
      </dgm:t>
    </dgm:pt>
    <dgm:pt modelId="{CDEDEDC6-F429-8741-9B8A-DCD70FC4D1EC}">
      <dgm:prSet phldrT="[Testo]"/>
      <dgm:spPr/>
      <dgm:t>
        <a:bodyPr/>
        <a:lstStyle/>
        <a:p>
          <a:r>
            <a:rPr lang="it-IT" dirty="0">
              <a:solidFill>
                <a:schemeClr val="bg1"/>
              </a:solidFill>
            </a:rPr>
            <a:t>TRATTATO DI MAASTRICHT 1992/TRATTATO DI AMSTERDAM 1997</a:t>
          </a:r>
        </a:p>
      </dgm:t>
    </dgm:pt>
    <dgm:pt modelId="{DC404D38-888D-DB42-BC1D-C03DECC51BAB}" type="parTrans" cxnId="{A129D133-353A-E94F-8509-2B6B78380BF9}">
      <dgm:prSet/>
      <dgm:spPr/>
      <dgm:t>
        <a:bodyPr/>
        <a:lstStyle/>
        <a:p>
          <a:endParaRPr lang="it-IT"/>
        </a:p>
      </dgm:t>
    </dgm:pt>
    <dgm:pt modelId="{18F2ECB7-2493-0341-93F9-E5E59B2E1979}" type="sibTrans" cxnId="{A129D133-353A-E94F-8509-2B6B78380BF9}">
      <dgm:prSet/>
      <dgm:spPr/>
      <dgm:t>
        <a:bodyPr/>
        <a:lstStyle/>
        <a:p>
          <a:endParaRPr lang="it-IT"/>
        </a:p>
      </dgm:t>
    </dgm:pt>
    <dgm:pt modelId="{14DCC085-12F8-8F40-99E2-9BA2E4D92101}">
      <dgm:prSet phldrT="[Testo]"/>
      <dgm:spPr/>
      <dgm:t>
        <a:bodyPr/>
        <a:lstStyle/>
        <a:p>
          <a:r>
            <a:rPr lang="it-IT" dirty="0">
              <a:solidFill>
                <a:schemeClr val="bg1"/>
              </a:solidFill>
            </a:rPr>
            <a:t>TRATTATO DI NIZZA 2001</a:t>
          </a:r>
        </a:p>
      </dgm:t>
    </dgm:pt>
    <dgm:pt modelId="{CD7B938F-1B8A-9542-A87E-993F02C9371E}" type="parTrans" cxnId="{37509A49-CB01-7C42-A718-4665B1C96AC3}">
      <dgm:prSet/>
      <dgm:spPr/>
      <dgm:t>
        <a:bodyPr/>
        <a:lstStyle/>
        <a:p>
          <a:endParaRPr lang="it-IT"/>
        </a:p>
      </dgm:t>
    </dgm:pt>
    <dgm:pt modelId="{69384568-B5F1-4742-BD88-3C60A604AAD2}" type="sibTrans" cxnId="{37509A49-CB01-7C42-A718-4665B1C96AC3}">
      <dgm:prSet/>
      <dgm:spPr/>
      <dgm:t>
        <a:bodyPr/>
        <a:lstStyle/>
        <a:p>
          <a:endParaRPr lang="it-IT"/>
        </a:p>
      </dgm:t>
    </dgm:pt>
    <dgm:pt modelId="{26AC00CB-E902-3D4B-81B7-C554D2F459AA}">
      <dgm:prSet phldrT="[Testo]"/>
      <dgm:spPr/>
      <dgm:t>
        <a:bodyPr/>
        <a:lstStyle/>
        <a:p>
          <a:r>
            <a:rPr lang="it-IT" dirty="0">
              <a:solidFill>
                <a:schemeClr val="bg1"/>
              </a:solidFill>
            </a:rPr>
            <a:t>TRATTATO DI LISBONA 2007</a:t>
          </a:r>
        </a:p>
      </dgm:t>
    </dgm:pt>
    <dgm:pt modelId="{AE362774-514C-5C42-942F-91981C27EBDC}" type="parTrans" cxnId="{71C86DA5-B6FA-134F-B768-269253C44F5B}">
      <dgm:prSet/>
      <dgm:spPr/>
      <dgm:t>
        <a:bodyPr/>
        <a:lstStyle/>
        <a:p>
          <a:endParaRPr lang="it-IT"/>
        </a:p>
      </dgm:t>
    </dgm:pt>
    <dgm:pt modelId="{2A087D59-030A-2649-8567-26242F15AC97}" type="sibTrans" cxnId="{71C86DA5-B6FA-134F-B768-269253C44F5B}">
      <dgm:prSet/>
      <dgm:spPr/>
      <dgm:t>
        <a:bodyPr/>
        <a:lstStyle/>
        <a:p>
          <a:endParaRPr lang="it-IT"/>
        </a:p>
      </dgm:t>
    </dgm:pt>
    <dgm:pt modelId="{4FD1FE51-99CB-8B4C-AB78-2152E686515E}" type="pres">
      <dgm:prSet presAssocID="{3CA5C43C-39BF-C748-9B46-3434ED2C3D31}" presName="arrowDiagram" presStyleCnt="0">
        <dgm:presLayoutVars>
          <dgm:chMax val="5"/>
          <dgm:dir/>
          <dgm:resizeHandles val="exact"/>
        </dgm:presLayoutVars>
      </dgm:prSet>
      <dgm:spPr/>
    </dgm:pt>
    <dgm:pt modelId="{EA926E51-5185-E448-9933-F1B554383D3D}" type="pres">
      <dgm:prSet presAssocID="{3CA5C43C-39BF-C748-9B46-3434ED2C3D31}" presName="arrow" presStyleLbl="bgShp" presStyleIdx="0" presStyleCnt="1"/>
      <dgm:spPr/>
    </dgm:pt>
    <dgm:pt modelId="{984AC450-3CC1-B749-8BFB-F4C80ED2E1A8}" type="pres">
      <dgm:prSet presAssocID="{3CA5C43C-39BF-C748-9B46-3434ED2C3D31}" presName="arrowDiagram5" presStyleCnt="0"/>
      <dgm:spPr/>
    </dgm:pt>
    <dgm:pt modelId="{855E7CAF-6375-D741-8FD0-935735DB7833}" type="pres">
      <dgm:prSet presAssocID="{ACD27ADE-63D5-C241-94EC-BB19F94B2583}" presName="bullet5a" presStyleLbl="node1" presStyleIdx="0" presStyleCnt="5"/>
      <dgm:spPr/>
    </dgm:pt>
    <dgm:pt modelId="{26373341-6DCC-4042-8F14-6F4E52B5FC7B}" type="pres">
      <dgm:prSet presAssocID="{ACD27ADE-63D5-C241-94EC-BB19F94B2583}" presName="textBox5a" presStyleLbl="revTx" presStyleIdx="0" presStyleCnt="5">
        <dgm:presLayoutVars>
          <dgm:bulletEnabled val="1"/>
        </dgm:presLayoutVars>
      </dgm:prSet>
      <dgm:spPr/>
    </dgm:pt>
    <dgm:pt modelId="{E88FE3DE-BFAA-BB43-A8C9-149E4E9D26C4}" type="pres">
      <dgm:prSet presAssocID="{902BB6A6-F6B0-164F-9C42-B3D0A628348D}" presName="bullet5b" presStyleLbl="node1" presStyleIdx="1" presStyleCnt="5"/>
      <dgm:spPr/>
    </dgm:pt>
    <dgm:pt modelId="{CE8EE9C3-4604-874D-A706-2074E067F36E}" type="pres">
      <dgm:prSet presAssocID="{902BB6A6-F6B0-164F-9C42-B3D0A628348D}" presName="textBox5b" presStyleLbl="revTx" presStyleIdx="1" presStyleCnt="5">
        <dgm:presLayoutVars>
          <dgm:bulletEnabled val="1"/>
        </dgm:presLayoutVars>
      </dgm:prSet>
      <dgm:spPr/>
    </dgm:pt>
    <dgm:pt modelId="{F6852B01-2680-1B48-A084-0AEF2C0FFC32}" type="pres">
      <dgm:prSet presAssocID="{CDEDEDC6-F429-8741-9B8A-DCD70FC4D1EC}" presName="bullet5c" presStyleLbl="node1" presStyleIdx="2" presStyleCnt="5"/>
      <dgm:spPr/>
    </dgm:pt>
    <dgm:pt modelId="{3073D537-0330-DC48-B6EF-1304940D248C}" type="pres">
      <dgm:prSet presAssocID="{CDEDEDC6-F429-8741-9B8A-DCD70FC4D1EC}" presName="textBox5c" presStyleLbl="revTx" presStyleIdx="2" presStyleCnt="5">
        <dgm:presLayoutVars>
          <dgm:bulletEnabled val="1"/>
        </dgm:presLayoutVars>
      </dgm:prSet>
      <dgm:spPr/>
    </dgm:pt>
    <dgm:pt modelId="{D624CE76-E521-9E4C-8499-DAED178CE2F2}" type="pres">
      <dgm:prSet presAssocID="{14DCC085-12F8-8F40-99E2-9BA2E4D92101}" presName="bullet5d" presStyleLbl="node1" presStyleIdx="3" presStyleCnt="5"/>
      <dgm:spPr/>
    </dgm:pt>
    <dgm:pt modelId="{1DD88EEA-89E3-8C41-B9B3-590D6F3A6EDA}" type="pres">
      <dgm:prSet presAssocID="{14DCC085-12F8-8F40-99E2-9BA2E4D92101}" presName="textBox5d" presStyleLbl="revTx" presStyleIdx="3" presStyleCnt="5" custScaleX="82632" custScaleY="23827" custLinFactNeighborX="-18045" custLinFactNeighborY="-29305">
        <dgm:presLayoutVars>
          <dgm:bulletEnabled val="1"/>
        </dgm:presLayoutVars>
      </dgm:prSet>
      <dgm:spPr/>
    </dgm:pt>
    <dgm:pt modelId="{98B7BCD9-1569-834C-8D18-4EF4628F0C15}" type="pres">
      <dgm:prSet presAssocID="{26AC00CB-E902-3D4B-81B7-C554D2F459AA}" presName="bullet5e" presStyleLbl="node1" presStyleIdx="4" presStyleCnt="5" custFlipVert="0" custFlipHor="0" custScaleX="202070" custScaleY="174058" custLinFactNeighborX="12182" custLinFactNeighborY="24366"/>
      <dgm:spPr/>
    </dgm:pt>
    <dgm:pt modelId="{1E242CA3-C78C-DE4C-A3D9-A003F15675AE}" type="pres">
      <dgm:prSet presAssocID="{26AC00CB-E902-3D4B-81B7-C554D2F459AA}" presName="textBox5e" presStyleLbl="revTx" presStyleIdx="4" presStyleCnt="5" custScaleX="162740" custScaleY="94769" custLinFactNeighborX="6917" custLinFactNeighborY="13823">
        <dgm:presLayoutVars>
          <dgm:bulletEnabled val="1"/>
        </dgm:presLayoutVars>
      </dgm:prSet>
      <dgm:spPr/>
    </dgm:pt>
  </dgm:ptLst>
  <dgm:cxnLst>
    <dgm:cxn modelId="{125A8A2B-A19A-9644-92D0-F2CF30ACE06C}" type="presOf" srcId="{14DCC085-12F8-8F40-99E2-9BA2E4D92101}" destId="{1DD88EEA-89E3-8C41-B9B3-590D6F3A6EDA}" srcOrd="0" destOrd="0" presId="urn:microsoft.com/office/officeart/2005/8/layout/arrow2"/>
    <dgm:cxn modelId="{A129D133-353A-E94F-8509-2B6B78380BF9}" srcId="{3CA5C43C-39BF-C748-9B46-3434ED2C3D31}" destId="{CDEDEDC6-F429-8741-9B8A-DCD70FC4D1EC}" srcOrd="2" destOrd="0" parTransId="{DC404D38-888D-DB42-BC1D-C03DECC51BAB}" sibTransId="{18F2ECB7-2493-0341-93F9-E5E59B2E1979}"/>
    <dgm:cxn modelId="{660D5843-CBBB-2345-AE5A-619509A7AD19}" type="presOf" srcId="{3CA5C43C-39BF-C748-9B46-3434ED2C3D31}" destId="{4FD1FE51-99CB-8B4C-AB78-2152E686515E}" srcOrd="0" destOrd="0" presId="urn:microsoft.com/office/officeart/2005/8/layout/arrow2"/>
    <dgm:cxn modelId="{37509A49-CB01-7C42-A718-4665B1C96AC3}" srcId="{3CA5C43C-39BF-C748-9B46-3434ED2C3D31}" destId="{14DCC085-12F8-8F40-99E2-9BA2E4D92101}" srcOrd="3" destOrd="0" parTransId="{CD7B938F-1B8A-9542-A87E-993F02C9371E}" sibTransId="{69384568-B5F1-4742-BD88-3C60A604AAD2}"/>
    <dgm:cxn modelId="{73C60F52-7CDB-2C46-80B6-2FA74951E958}" type="presOf" srcId="{902BB6A6-F6B0-164F-9C42-B3D0A628348D}" destId="{CE8EE9C3-4604-874D-A706-2074E067F36E}" srcOrd="0" destOrd="0" presId="urn:microsoft.com/office/officeart/2005/8/layout/arrow2"/>
    <dgm:cxn modelId="{0403CC56-61AF-FE45-80CF-B1A4AA6C246E}" type="presOf" srcId="{26AC00CB-E902-3D4B-81B7-C554D2F459AA}" destId="{1E242CA3-C78C-DE4C-A3D9-A003F15675AE}" srcOrd="0" destOrd="0" presId="urn:microsoft.com/office/officeart/2005/8/layout/arrow2"/>
    <dgm:cxn modelId="{28D6FB79-A224-B745-B8D5-429CE85C505E}" type="presOf" srcId="{CDEDEDC6-F429-8741-9B8A-DCD70FC4D1EC}" destId="{3073D537-0330-DC48-B6EF-1304940D248C}" srcOrd="0" destOrd="0" presId="urn:microsoft.com/office/officeart/2005/8/layout/arrow2"/>
    <dgm:cxn modelId="{71C86DA5-B6FA-134F-B768-269253C44F5B}" srcId="{3CA5C43C-39BF-C748-9B46-3434ED2C3D31}" destId="{26AC00CB-E902-3D4B-81B7-C554D2F459AA}" srcOrd="4" destOrd="0" parTransId="{AE362774-514C-5C42-942F-91981C27EBDC}" sibTransId="{2A087D59-030A-2649-8567-26242F15AC97}"/>
    <dgm:cxn modelId="{94D204A7-A596-F249-98AE-0CFB8CDA3C0F}" srcId="{3CA5C43C-39BF-C748-9B46-3434ED2C3D31}" destId="{902BB6A6-F6B0-164F-9C42-B3D0A628348D}" srcOrd="1" destOrd="0" parTransId="{972351F5-AB0C-5443-9170-D791A7606679}" sibTransId="{1339B933-50E2-494D-900C-2697EC55A441}"/>
    <dgm:cxn modelId="{6FB2B7BD-292B-E044-9C49-E367389CC477}" srcId="{3CA5C43C-39BF-C748-9B46-3434ED2C3D31}" destId="{ACD27ADE-63D5-C241-94EC-BB19F94B2583}" srcOrd="0" destOrd="0" parTransId="{112B9864-F2CA-9E4D-9F55-3F08DDB011C2}" sibTransId="{E0C274B9-1490-3246-B59B-54017B4C5934}"/>
    <dgm:cxn modelId="{0DB4E8CF-AADA-014E-92CC-C25ABD526088}" type="presOf" srcId="{ACD27ADE-63D5-C241-94EC-BB19F94B2583}" destId="{26373341-6DCC-4042-8F14-6F4E52B5FC7B}" srcOrd="0" destOrd="0" presId="urn:microsoft.com/office/officeart/2005/8/layout/arrow2"/>
    <dgm:cxn modelId="{62392264-FB6A-6D47-9303-2AF7F631945C}" type="presParOf" srcId="{4FD1FE51-99CB-8B4C-AB78-2152E686515E}" destId="{EA926E51-5185-E448-9933-F1B554383D3D}" srcOrd="0" destOrd="0" presId="urn:microsoft.com/office/officeart/2005/8/layout/arrow2"/>
    <dgm:cxn modelId="{8FCFB6C9-C049-0D48-B39D-63F535F90AFB}" type="presParOf" srcId="{4FD1FE51-99CB-8B4C-AB78-2152E686515E}" destId="{984AC450-3CC1-B749-8BFB-F4C80ED2E1A8}" srcOrd="1" destOrd="0" presId="urn:microsoft.com/office/officeart/2005/8/layout/arrow2"/>
    <dgm:cxn modelId="{7616D9A6-29E6-1244-9A8B-BC7914A89EEF}" type="presParOf" srcId="{984AC450-3CC1-B749-8BFB-F4C80ED2E1A8}" destId="{855E7CAF-6375-D741-8FD0-935735DB7833}" srcOrd="0" destOrd="0" presId="urn:microsoft.com/office/officeart/2005/8/layout/arrow2"/>
    <dgm:cxn modelId="{DB9746AC-D79D-A14E-878D-A4F5F14D29C4}" type="presParOf" srcId="{984AC450-3CC1-B749-8BFB-F4C80ED2E1A8}" destId="{26373341-6DCC-4042-8F14-6F4E52B5FC7B}" srcOrd="1" destOrd="0" presId="urn:microsoft.com/office/officeart/2005/8/layout/arrow2"/>
    <dgm:cxn modelId="{213B68AB-2A48-4E4B-BFF0-C47841A74866}" type="presParOf" srcId="{984AC450-3CC1-B749-8BFB-F4C80ED2E1A8}" destId="{E88FE3DE-BFAA-BB43-A8C9-149E4E9D26C4}" srcOrd="2" destOrd="0" presId="urn:microsoft.com/office/officeart/2005/8/layout/arrow2"/>
    <dgm:cxn modelId="{09273E48-33DC-8946-9346-C51B6DD9A575}" type="presParOf" srcId="{984AC450-3CC1-B749-8BFB-F4C80ED2E1A8}" destId="{CE8EE9C3-4604-874D-A706-2074E067F36E}" srcOrd="3" destOrd="0" presId="urn:microsoft.com/office/officeart/2005/8/layout/arrow2"/>
    <dgm:cxn modelId="{B2FF3CCC-2C56-304A-959E-39CC00379ADD}" type="presParOf" srcId="{984AC450-3CC1-B749-8BFB-F4C80ED2E1A8}" destId="{F6852B01-2680-1B48-A084-0AEF2C0FFC32}" srcOrd="4" destOrd="0" presId="urn:microsoft.com/office/officeart/2005/8/layout/arrow2"/>
    <dgm:cxn modelId="{EC6D3C86-EB6F-704F-9054-C8A9F8CCA2E5}" type="presParOf" srcId="{984AC450-3CC1-B749-8BFB-F4C80ED2E1A8}" destId="{3073D537-0330-DC48-B6EF-1304940D248C}" srcOrd="5" destOrd="0" presId="urn:microsoft.com/office/officeart/2005/8/layout/arrow2"/>
    <dgm:cxn modelId="{48275BCA-66DA-3A4E-AEBA-FA404C0188D3}" type="presParOf" srcId="{984AC450-3CC1-B749-8BFB-F4C80ED2E1A8}" destId="{D624CE76-E521-9E4C-8499-DAED178CE2F2}" srcOrd="6" destOrd="0" presId="urn:microsoft.com/office/officeart/2005/8/layout/arrow2"/>
    <dgm:cxn modelId="{648021A0-C7A3-F94E-82E3-78C38D012CCC}" type="presParOf" srcId="{984AC450-3CC1-B749-8BFB-F4C80ED2E1A8}" destId="{1DD88EEA-89E3-8C41-B9B3-590D6F3A6EDA}" srcOrd="7" destOrd="0" presId="urn:microsoft.com/office/officeart/2005/8/layout/arrow2"/>
    <dgm:cxn modelId="{7AC2CAE8-DA4E-CF45-BFB4-273709DDCBDD}" type="presParOf" srcId="{984AC450-3CC1-B749-8BFB-F4C80ED2E1A8}" destId="{98B7BCD9-1569-834C-8D18-4EF4628F0C15}" srcOrd="8" destOrd="0" presId="urn:microsoft.com/office/officeart/2005/8/layout/arrow2"/>
    <dgm:cxn modelId="{A1AAE8E4-079F-9844-A952-0BA9F18339D3}" type="presParOf" srcId="{984AC450-3CC1-B749-8BFB-F4C80ED2E1A8}" destId="{1E242CA3-C78C-DE4C-A3D9-A003F15675AE}" srcOrd="9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CA5C43C-39BF-C748-9B46-3434ED2C3D31}" type="doc">
      <dgm:prSet loTypeId="urn:microsoft.com/office/officeart/2005/8/layout/arrow2" loCatId="" qsTypeId="urn:microsoft.com/office/officeart/2005/8/quickstyle/3D1" qsCatId="3D" csTypeId="urn:microsoft.com/office/officeart/2005/8/colors/accent2_2" csCatId="accent2" phldr="1"/>
      <dgm:spPr/>
    </dgm:pt>
    <dgm:pt modelId="{ACD27ADE-63D5-C241-94EC-BB19F94B2583}">
      <dgm:prSet phldrT="[Testo]"/>
      <dgm:spPr/>
      <dgm:t>
        <a:bodyPr/>
        <a:lstStyle/>
        <a:p>
          <a:r>
            <a:rPr lang="it-IT" dirty="0">
              <a:solidFill>
                <a:schemeClr val="bg1"/>
              </a:solidFill>
            </a:rPr>
            <a:t>MERCATO COMUNE EUROPEO</a:t>
          </a:r>
        </a:p>
      </dgm:t>
    </dgm:pt>
    <dgm:pt modelId="{112B9864-F2CA-9E4D-9F55-3F08DDB011C2}" type="parTrans" cxnId="{6FB2B7BD-292B-E044-9C49-E367389CC477}">
      <dgm:prSet/>
      <dgm:spPr/>
      <dgm:t>
        <a:bodyPr/>
        <a:lstStyle/>
        <a:p>
          <a:endParaRPr lang="it-IT"/>
        </a:p>
      </dgm:t>
    </dgm:pt>
    <dgm:pt modelId="{E0C274B9-1490-3246-B59B-54017B4C5934}" type="sibTrans" cxnId="{6FB2B7BD-292B-E044-9C49-E367389CC477}">
      <dgm:prSet/>
      <dgm:spPr/>
      <dgm:t>
        <a:bodyPr/>
        <a:lstStyle/>
        <a:p>
          <a:endParaRPr lang="it-IT"/>
        </a:p>
      </dgm:t>
    </dgm:pt>
    <dgm:pt modelId="{902BB6A6-F6B0-164F-9C42-B3D0A628348D}">
      <dgm:prSet phldrT="[Testo]"/>
      <dgm:spPr/>
      <dgm:t>
        <a:bodyPr/>
        <a:lstStyle/>
        <a:p>
          <a:r>
            <a:rPr lang="it-IT" dirty="0">
              <a:solidFill>
                <a:schemeClr val="bg1"/>
              </a:solidFill>
            </a:rPr>
            <a:t>DIRITTI DEI CITTADINI EUROPEI</a:t>
          </a:r>
        </a:p>
      </dgm:t>
    </dgm:pt>
    <dgm:pt modelId="{972351F5-AB0C-5443-9170-D791A7606679}" type="parTrans" cxnId="{94D204A7-A596-F249-98AE-0CFB8CDA3C0F}">
      <dgm:prSet/>
      <dgm:spPr/>
      <dgm:t>
        <a:bodyPr/>
        <a:lstStyle/>
        <a:p>
          <a:endParaRPr lang="it-IT"/>
        </a:p>
      </dgm:t>
    </dgm:pt>
    <dgm:pt modelId="{1339B933-50E2-494D-900C-2697EC55A441}" type="sibTrans" cxnId="{94D204A7-A596-F249-98AE-0CFB8CDA3C0F}">
      <dgm:prSet/>
      <dgm:spPr/>
      <dgm:t>
        <a:bodyPr/>
        <a:lstStyle/>
        <a:p>
          <a:endParaRPr lang="it-IT"/>
        </a:p>
      </dgm:t>
    </dgm:pt>
    <dgm:pt modelId="{14DCC085-12F8-8F40-99E2-9BA2E4D92101}">
      <dgm:prSet phldrT="[Testo]"/>
      <dgm:spPr/>
      <dgm:t>
        <a:bodyPr/>
        <a:lstStyle/>
        <a:p>
          <a:r>
            <a:rPr lang="it-IT" dirty="0">
              <a:solidFill>
                <a:schemeClr val="bg1"/>
              </a:solidFill>
            </a:rPr>
            <a:t>DIRITTO INTERNAZIONALE PRIVATO</a:t>
          </a:r>
        </a:p>
      </dgm:t>
    </dgm:pt>
    <dgm:pt modelId="{CD7B938F-1B8A-9542-A87E-993F02C9371E}" type="parTrans" cxnId="{37509A49-CB01-7C42-A718-4665B1C96AC3}">
      <dgm:prSet/>
      <dgm:spPr/>
      <dgm:t>
        <a:bodyPr/>
        <a:lstStyle/>
        <a:p>
          <a:endParaRPr lang="it-IT"/>
        </a:p>
      </dgm:t>
    </dgm:pt>
    <dgm:pt modelId="{69384568-B5F1-4742-BD88-3C60A604AAD2}" type="sibTrans" cxnId="{37509A49-CB01-7C42-A718-4665B1C96AC3}">
      <dgm:prSet/>
      <dgm:spPr/>
      <dgm:t>
        <a:bodyPr/>
        <a:lstStyle/>
        <a:p>
          <a:endParaRPr lang="it-IT"/>
        </a:p>
      </dgm:t>
    </dgm:pt>
    <dgm:pt modelId="{7C252681-ADC9-B94C-9899-8D4E03921BF4}">
      <dgm:prSet phldrT="[Testo]"/>
      <dgm:spPr/>
      <dgm:t>
        <a:bodyPr/>
        <a:lstStyle/>
        <a:p>
          <a:r>
            <a:rPr lang="it-IT" dirty="0">
              <a:solidFill>
                <a:schemeClr val="bg1"/>
              </a:solidFill>
            </a:rPr>
            <a:t>DIRITTI FONDAMENTALI</a:t>
          </a:r>
        </a:p>
      </dgm:t>
    </dgm:pt>
    <dgm:pt modelId="{5C1EED67-3FC7-1A4B-935C-FD7A12578B42}" type="parTrans" cxnId="{6856BB91-8107-C644-9420-E97D41825A81}">
      <dgm:prSet/>
      <dgm:spPr/>
      <dgm:t>
        <a:bodyPr/>
        <a:lstStyle/>
        <a:p>
          <a:endParaRPr lang="it-IT"/>
        </a:p>
      </dgm:t>
    </dgm:pt>
    <dgm:pt modelId="{73631C1E-E30D-9541-B495-54F8712D7689}" type="sibTrans" cxnId="{6856BB91-8107-C644-9420-E97D41825A81}">
      <dgm:prSet/>
      <dgm:spPr/>
      <dgm:t>
        <a:bodyPr/>
        <a:lstStyle/>
        <a:p>
          <a:endParaRPr lang="it-IT"/>
        </a:p>
      </dgm:t>
    </dgm:pt>
    <dgm:pt modelId="{4FD1FE51-99CB-8B4C-AB78-2152E686515E}" type="pres">
      <dgm:prSet presAssocID="{3CA5C43C-39BF-C748-9B46-3434ED2C3D31}" presName="arrowDiagram" presStyleCnt="0">
        <dgm:presLayoutVars>
          <dgm:chMax val="5"/>
          <dgm:dir/>
          <dgm:resizeHandles val="exact"/>
        </dgm:presLayoutVars>
      </dgm:prSet>
      <dgm:spPr/>
    </dgm:pt>
    <dgm:pt modelId="{EA926E51-5185-E448-9933-F1B554383D3D}" type="pres">
      <dgm:prSet presAssocID="{3CA5C43C-39BF-C748-9B46-3434ED2C3D31}" presName="arrow" presStyleLbl="bgShp" presStyleIdx="0" presStyleCnt="1"/>
      <dgm:spPr/>
    </dgm:pt>
    <dgm:pt modelId="{A8D342A0-D843-4643-843B-E23EFBA0F3F7}" type="pres">
      <dgm:prSet presAssocID="{3CA5C43C-39BF-C748-9B46-3434ED2C3D31}" presName="arrowDiagram4" presStyleCnt="0"/>
      <dgm:spPr/>
    </dgm:pt>
    <dgm:pt modelId="{53084481-EEF7-4F44-AE40-D3F04501EB73}" type="pres">
      <dgm:prSet presAssocID="{ACD27ADE-63D5-C241-94EC-BB19F94B2583}" presName="bullet4a" presStyleLbl="node1" presStyleIdx="0" presStyleCnt="4"/>
      <dgm:spPr/>
    </dgm:pt>
    <dgm:pt modelId="{CD508E9B-9E4F-8843-9384-B27C1893ADAC}" type="pres">
      <dgm:prSet presAssocID="{ACD27ADE-63D5-C241-94EC-BB19F94B2583}" presName="textBox4a" presStyleLbl="revTx" presStyleIdx="0" presStyleCnt="4">
        <dgm:presLayoutVars>
          <dgm:bulletEnabled val="1"/>
        </dgm:presLayoutVars>
      </dgm:prSet>
      <dgm:spPr/>
    </dgm:pt>
    <dgm:pt modelId="{8D34FBBC-9781-2749-BF7F-985BA0052B5C}" type="pres">
      <dgm:prSet presAssocID="{902BB6A6-F6B0-164F-9C42-B3D0A628348D}" presName="bullet4b" presStyleLbl="node1" presStyleIdx="1" presStyleCnt="4"/>
      <dgm:spPr/>
    </dgm:pt>
    <dgm:pt modelId="{53AECB6F-A24D-664B-A5D5-B526A82F4E6F}" type="pres">
      <dgm:prSet presAssocID="{902BB6A6-F6B0-164F-9C42-B3D0A628348D}" presName="textBox4b" presStyleLbl="revTx" presStyleIdx="1" presStyleCnt="4">
        <dgm:presLayoutVars>
          <dgm:bulletEnabled val="1"/>
        </dgm:presLayoutVars>
      </dgm:prSet>
      <dgm:spPr/>
    </dgm:pt>
    <dgm:pt modelId="{1585C2EB-FE10-D341-BA9B-B096B26B787B}" type="pres">
      <dgm:prSet presAssocID="{14DCC085-12F8-8F40-99E2-9BA2E4D92101}" presName="bullet4c" presStyleLbl="node1" presStyleIdx="2" presStyleCnt="4"/>
      <dgm:spPr/>
    </dgm:pt>
    <dgm:pt modelId="{0F6BA477-A43C-9C43-8C7C-63AB41C47F8B}" type="pres">
      <dgm:prSet presAssocID="{14DCC085-12F8-8F40-99E2-9BA2E4D92101}" presName="textBox4c" presStyleLbl="revTx" presStyleIdx="2" presStyleCnt="4">
        <dgm:presLayoutVars>
          <dgm:bulletEnabled val="1"/>
        </dgm:presLayoutVars>
      </dgm:prSet>
      <dgm:spPr/>
    </dgm:pt>
    <dgm:pt modelId="{C22DF478-B0F9-B54F-8A2F-91BE640DA0F5}" type="pres">
      <dgm:prSet presAssocID="{7C252681-ADC9-B94C-9899-8D4E03921BF4}" presName="bullet4d" presStyleLbl="node1" presStyleIdx="3" presStyleCnt="4"/>
      <dgm:spPr/>
    </dgm:pt>
    <dgm:pt modelId="{AAE7F2FB-6D7D-2447-873B-28D7E256C3B4}" type="pres">
      <dgm:prSet presAssocID="{7C252681-ADC9-B94C-9899-8D4E03921BF4}" presName="textBox4d" presStyleLbl="revTx" presStyleIdx="3" presStyleCnt="4">
        <dgm:presLayoutVars>
          <dgm:bulletEnabled val="1"/>
        </dgm:presLayoutVars>
      </dgm:prSet>
      <dgm:spPr/>
    </dgm:pt>
  </dgm:ptLst>
  <dgm:cxnLst>
    <dgm:cxn modelId="{37509A49-CB01-7C42-A718-4665B1C96AC3}" srcId="{3CA5C43C-39BF-C748-9B46-3434ED2C3D31}" destId="{14DCC085-12F8-8F40-99E2-9BA2E4D92101}" srcOrd="2" destOrd="0" parTransId="{CD7B938F-1B8A-9542-A87E-993F02C9371E}" sibTransId="{69384568-B5F1-4742-BD88-3C60A604AAD2}"/>
    <dgm:cxn modelId="{9336B852-A37A-2F40-8E67-5829092BF001}" type="presOf" srcId="{7C252681-ADC9-B94C-9899-8D4E03921BF4}" destId="{AAE7F2FB-6D7D-2447-873B-28D7E256C3B4}" srcOrd="0" destOrd="0" presId="urn:microsoft.com/office/officeart/2005/8/layout/arrow2"/>
    <dgm:cxn modelId="{6856BB91-8107-C644-9420-E97D41825A81}" srcId="{3CA5C43C-39BF-C748-9B46-3434ED2C3D31}" destId="{7C252681-ADC9-B94C-9899-8D4E03921BF4}" srcOrd="3" destOrd="0" parTransId="{5C1EED67-3FC7-1A4B-935C-FD7A12578B42}" sibTransId="{73631C1E-E30D-9541-B495-54F8712D7689}"/>
    <dgm:cxn modelId="{94D204A7-A596-F249-98AE-0CFB8CDA3C0F}" srcId="{3CA5C43C-39BF-C748-9B46-3434ED2C3D31}" destId="{902BB6A6-F6B0-164F-9C42-B3D0A628348D}" srcOrd="1" destOrd="0" parTransId="{972351F5-AB0C-5443-9170-D791A7606679}" sibTransId="{1339B933-50E2-494D-900C-2697EC55A441}"/>
    <dgm:cxn modelId="{B9B4ADAB-EE15-E149-A949-C2EA31A8BBC1}" type="presOf" srcId="{3CA5C43C-39BF-C748-9B46-3434ED2C3D31}" destId="{4FD1FE51-99CB-8B4C-AB78-2152E686515E}" srcOrd="0" destOrd="0" presId="urn:microsoft.com/office/officeart/2005/8/layout/arrow2"/>
    <dgm:cxn modelId="{6FB2B7BD-292B-E044-9C49-E367389CC477}" srcId="{3CA5C43C-39BF-C748-9B46-3434ED2C3D31}" destId="{ACD27ADE-63D5-C241-94EC-BB19F94B2583}" srcOrd="0" destOrd="0" parTransId="{112B9864-F2CA-9E4D-9F55-3F08DDB011C2}" sibTransId="{E0C274B9-1490-3246-B59B-54017B4C5934}"/>
    <dgm:cxn modelId="{774CE4C7-12D2-4940-BF5A-966440AA452C}" type="presOf" srcId="{ACD27ADE-63D5-C241-94EC-BB19F94B2583}" destId="{CD508E9B-9E4F-8843-9384-B27C1893ADAC}" srcOrd="0" destOrd="0" presId="urn:microsoft.com/office/officeart/2005/8/layout/arrow2"/>
    <dgm:cxn modelId="{42175AF2-38AB-BB4E-BB54-C43693E2C28A}" type="presOf" srcId="{902BB6A6-F6B0-164F-9C42-B3D0A628348D}" destId="{53AECB6F-A24D-664B-A5D5-B526A82F4E6F}" srcOrd="0" destOrd="0" presId="urn:microsoft.com/office/officeart/2005/8/layout/arrow2"/>
    <dgm:cxn modelId="{26CD98F3-982C-6445-9CD8-459AD82C6D37}" type="presOf" srcId="{14DCC085-12F8-8F40-99E2-9BA2E4D92101}" destId="{0F6BA477-A43C-9C43-8C7C-63AB41C47F8B}" srcOrd="0" destOrd="0" presId="urn:microsoft.com/office/officeart/2005/8/layout/arrow2"/>
    <dgm:cxn modelId="{98F469A5-4364-9D48-BC85-CD0A1E4486DA}" type="presParOf" srcId="{4FD1FE51-99CB-8B4C-AB78-2152E686515E}" destId="{EA926E51-5185-E448-9933-F1B554383D3D}" srcOrd="0" destOrd="0" presId="urn:microsoft.com/office/officeart/2005/8/layout/arrow2"/>
    <dgm:cxn modelId="{56B81594-F2B7-CD44-9EC1-E4456A1C769B}" type="presParOf" srcId="{4FD1FE51-99CB-8B4C-AB78-2152E686515E}" destId="{A8D342A0-D843-4643-843B-E23EFBA0F3F7}" srcOrd="1" destOrd="0" presId="urn:microsoft.com/office/officeart/2005/8/layout/arrow2"/>
    <dgm:cxn modelId="{3F0BF6C9-0C95-684A-B9C9-D69606DF34F2}" type="presParOf" srcId="{A8D342A0-D843-4643-843B-E23EFBA0F3F7}" destId="{53084481-EEF7-4F44-AE40-D3F04501EB73}" srcOrd="0" destOrd="0" presId="urn:microsoft.com/office/officeart/2005/8/layout/arrow2"/>
    <dgm:cxn modelId="{8341F91E-CB74-1C46-806C-EAFFD2DB0DCF}" type="presParOf" srcId="{A8D342A0-D843-4643-843B-E23EFBA0F3F7}" destId="{CD508E9B-9E4F-8843-9384-B27C1893ADAC}" srcOrd="1" destOrd="0" presId="urn:microsoft.com/office/officeart/2005/8/layout/arrow2"/>
    <dgm:cxn modelId="{6B937B07-FA0A-B341-9DD8-B88981B85656}" type="presParOf" srcId="{A8D342A0-D843-4643-843B-E23EFBA0F3F7}" destId="{8D34FBBC-9781-2749-BF7F-985BA0052B5C}" srcOrd="2" destOrd="0" presId="urn:microsoft.com/office/officeart/2005/8/layout/arrow2"/>
    <dgm:cxn modelId="{3232A4A0-4310-B240-9166-0174DF8070AD}" type="presParOf" srcId="{A8D342A0-D843-4643-843B-E23EFBA0F3F7}" destId="{53AECB6F-A24D-664B-A5D5-B526A82F4E6F}" srcOrd="3" destOrd="0" presId="urn:microsoft.com/office/officeart/2005/8/layout/arrow2"/>
    <dgm:cxn modelId="{FA85B6B9-7AF4-B645-952B-47866A8CD32D}" type="presParOf" srcId="{A8D342A0-D843-4643-843B-E23EFBA0F3F7}" destId="{1585C2EB-FE10-D341-BA9B-B096B26B787B}" srcOrd="4" destOrd="0" presId="urn:microsoft.com/office/officeart/2005/8/layout/arrow2"/>
    <dgm:cxn modelId="{2130983C-08C5-4949-A3D3-B8D5F77F9875}" type="presParOf" srcId="{A8D342A0-D843-4643-843B-E23EFBA0F3F7}" destId="{0F6BA477-A43C-9C43-8C7C-63AB41C47F8B}" srcOrd="5" destOrd="0" presId="urn:microsoft.com/office/officeart/2005/8/layout/arrow2"/>
    <dgm:cxn modelId="{622E058C-E85C-4D45-991E-0F92488879B6}" type="presParOf" srcId="{A8D342A0-D843-4643-843B-E23EFBA0F3F7}" destId="{C22DF478-B0F9-B54F-8A2F-91BE640DA0F5}" srcOrd="6" destOrd="0" presId="urn:microsoft.com/office/officeart/2005/8/layout/arrow2"/>
    <dgm:cxn modelId="{BE68596D-1098-F349-AC1F-FAE830CF48E3}" type="presParOf" srcId="{A8D342A0-D843-4643-843B-E23EFBA0F3F7}" destId="{AAE7F2FB-6D7D-2447-873B-28D7E256C3B4}" srcOrd="7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4821B4E-B4A6-694D-AA02-F502FE2C2CEE}" type="doc">
      <dgm:prSet loTypeId="urn:microsoft.com/office/officeart/2005/8/layout/radial4" loCatId="" qsTypeId="urn:microsoft.com/office/officeart/2005/8/quickstyle/simple2" qsCatId="simple" csTypeId="urn:microsoft.com/office/officeart/2005/8/colors/accent2_2" csCatId="accent2" phldr="1"/>
      <dgm:spPr/>
      <dgm:t>
        <a:bodyPr/>
        <a:lstStyle/>
        <a:p>
          <a:endParaRPr lang="it-IT"/>
        </a:p>
      </dgm:t>
    </dgm:pt>
    <dgm:pt modelId="{DF9F31E4-ADE3-E647-9F29-F2D26D6DB7E9}">
      <dgm:prSet phldrT="[Testo]"/>
      <dgm:spPr/>
      <dgm:t>
        <a:bodyPr/>
        <a:lstStyle/>
        <a:p>
          <a:r>
            <a:rPr lang="it-IT" dirty="0"/>
            <a:t>CITTADINANZA EUROPEA</a:t>
          </a:r>
        </a:p>
      </dgm:t>
    </dgm:pt>
    <dgm:pt modelId="{9CCC71F0-598A-1B44-8910-F9CAE8102B0E}" type="parTrans" cxnId="{BE49A95C-881C-9B4A-AC52-6BAE237A50F8}">
      <dgm:prSet/>
      <dgm:spPr/>
      <dgm:t>
        <a:bodyPr/>
        <a:lstStyle/>
        <a:p>
          <a:endParaRPr lang="it-IT"/>
        </a:p>
      </dgm:t>
    </dgm:pt>
    <dgm:pt modelId="{74CFAADD-371E-634F-B16C-0CBDFE8CB876}" type="sibTrans" cxnId="{BE49A95C-881C-9B4A-AC52-6BAE237A50F8}">
      <dgm:prSet/>
      <dgm:spPr/>
      <dgm:t>
        <a:bodyPr/>
        <a:lstStyle/>
        <a:p>
          <a:endParaRPr lang="it-IT"/>
        </a:p>
      </dgm:t>
    </dgm:pt>
    <dgm:pt modelId="{DD0930A1-1A19-D64B-8CA0-EE351FE466C8}">
      <dgm:prSet phldrT="[Testo]"/>
      <dgm:spPr/>
      <dgm:t>
        <a:bodyPr/>
        <a:lstStyle/>
        <a:p>
          <a:r>
            <a:rPr lang="it-IT" dirty="0"/>
            <a:t>DIRITTI CIVILI </a:t>
          </a:r>
        </a:p>
      </dgm:t>
    </dgm:pt>
    <dgm:pt modelId="{06209391-4600-B045-8C1A-AC7F6A3774E7}" type="parTrans" cxnId="{5F957DF8-36A4-514A-8D89-6485CA1AD97A}">
      <dgm:prSet/>
      <dgm:spPr/>
      <dgm:t>
        <a:bodyPr/>
        <a:lstStyle/>
        <a:p>
          <a:endParaRPr lang="it-IT"/>
        </a:p>
      </dgm:t>
    </dgm:pt>
    <dgm:pt modelId="{735AB54C-6BDC-1444-8BEE-754DF097124D}" type="sibTrans" cxnId="{5F957DF8-36A4-514A-8D89-6485CA1AD97A}">
      <dgm:prSet/>
      <dgm:spPr/>
      <dgm:t>
        <a:bodyPr/>
        <a:lstStyle/>
        <a:p>
          <a:endParaRPr lang="it-IT"/>
        </a:p>
      </dgm:t>
    </dgm:pt>
    <dgm:pt modelId="{98A3DA87-6725-7640-BF99-9847991A0360}">
      <dgm:prSet phldrT="[Testo]"/>
      <dgm:spPr/>
      <dgm:t>
        <a:bodyPr/>
        <a:lstStyle/>
        <a:p>
          <a:r>
            <a:rPr lang="it-IT" dirty="0"/>
            <a:t>DIRITTI POLITICI</a:t>
          </a:r>
        </a:p>
      </dgm:t>
    </dgm:pt>
    <dgm:pt modelId="{D8B6D398-F6DC-AF48-B7AB-F8E30CECC251}" type="parTrans" cxnId="{6D8D5AF8-226D-4E40-A85F-831BB997D675}">
      <dgm:prSet/>
      <dgm:spPr/>
      <dgm:t>
        <a:bodyPr/>
        <a:lstStyle/>
        <a:p>
          <a:endParaRPr lang="it-IT"/>
        </a:p>
      </dgm:t>
    </dgm:pt>
    <dgm:pt modelId="{5420513E-9660-B24E-AA7E-F6115195A301}" type="sibTrans" cxnId="{6D8D5AF8-226D-4E40-A85F-831BB997D675}">
      <dgm:prSet/>
      <dgm:spPr/>
      <dgm:t>
        <a:bodyPr/>
        <a:lstStyle/>
        <a:p>
          <a:endParaRPr lang="it-IT"/>
        </a:p>
      </dgm:t>
    </dgm:pt>
    <dgm:pt modelId="{D9765583-247C-5642-8F98-928F83EC60B8}" type="pres">
      <dgm:prSet presAssocID="{44821B4E-B4A6-694D-AA02-F502FE2C2CEE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B966CACA-8CCC-B14A-A072-08FDCC0601B6}" type="pres">
      <dgm:prSet presAssocID="{DF9F31E4-ADE3-E647-9F29-F2D26D6DB7E9}" presName="centerShape" presStyleLbl="node0" presStyleIdx="0" presStyleCnt="1"/>
      <dgm:spPr/>
    </dgm:pt>
    <dgm:pt modelId="{D188B399-CE80-0541-BE11-91CC274399C6}" type="pres">
      <dgm:prSet presAssocID="{06209391-4600-B045-8C1A-AC7F6A3774E7}" presName="parTrans" presStyleLbl="bgSibTrans2D1" presStyleIdx="0" presStyleCnt="2"/>
      <dgm:spPr/>
    </dgm:pt>
    <dgm:pt modelId="{E01A311A-7A13-BE4F-A6D9-DFCB896D9D97}" type="pres">
      <dgm:prSet presAssocID="{DD0930A1-1A19-D64B-8CA0-EE351FE466C8}" presName="node" presStyleLbl="node1" presStyleIdx="0" presStyleCnt="2">
        <dgm:presLayoutVars>
          <dgm:bulletEnabled val="1"/>
        </dgm:presLayoutVars>
      </dgm:prSet>
      <dgm:spPr/>
    </dgm:pt>
    <dgm:pt modelId="{E34ADAFA-069C-DD48-A0BB-9393479A3075}" type="pres">
      <dgm:prSet presAssocID="{D8B6D398-F6DC-AF48-B7AB-F8E30CECC251}" presName="parTrans" presStyleLbl="bgSibTrans2D1" presStyleIdx="1" presStyleCnt="2"/>
      <dgm:spPr/>
    </dgm:pt>
    <dgm:pt modelId="{D9AF0540-FF5D-EB44-8860-C3E4E479C466}" type="pres">
      <dgm:prSet presAssocID="{98A3DA87-6725-7640-BF99-9847991A0360}" presName="node" presStyleLbl="node1" presStyleIdx="1" presStyleCnt="2">
        <dgm:presLayoutVars>
          <dgm:bulletEnabled val="1"/>
        </dgm:presLayoutVars>
      </dgm:prSet>
      <dgm:spPr/>
    </dgm:pt>
  </dgm:ptLst>
  <dgm:cxnLst>
    <dgm:cxn modelId="{D66F8B27-BFC1-4243-B56E-098F79F3BE93}" type="presOf" srcId="{44821B4E-B4A6-694D-AA02-F502FE2C2CEE}" destId="{D9765583-247C-5642-8F98-928F83EC60B8}" srcOrd="0" destOrd="0" presId="urn:microsoft.com/office/officeart/2005/8/layout/radial4"/>
    <dgm:cxn modelId="{DE5A332C-A173-344E-8FAB-6853CA7200A9}" type="presOf" srcId="{D8B6D398-F6DC-AF48-B7AB-F8E30CECC251}" destId="{E34ADAFA-069C-DD48-A0BB-9393479A3075}" srcOrd="0" destOrd="0" presId="urn:microsoft.com/office/officeart/2005/8/layout/radial4"/>
    <dgm:cxn modelId="{BF60F92E-365C-4B4D-8571-E9B862886525}" type="presOf" srcId="{DF9F31E4-ADE3-E647-9F29-F2D26D6DB7E9}" destId="{B966CACA-8CCC-B14A-A072-08FDCC0601B6}" srcOrd="0" destOrd="0" presId="urn:microsoft.com/office/officeart/2005/8/layout/radial4"/>
    <dgm:cxn modelId="{BE49A95C-881C-9B4A-AC52-6BAE237A50F8}" srcId="{44821B4E-B4A6-694D-AA02-F502FE2C2CEE}" destId="{DF9F31E4-ADE3-E647-9F29-F2D26D6DB7E9}" srcOrd="0" destOrd="0" parTransId="{9CCC71F0-598A-1B44-8910-F9CAE8102B0E}" sibTransId="{74CFAADD-371E-634F-B16C-0CBDFE8CB876}"/>
    <dgm:cxn modelId="{3AE2867E-BCBB-3F4D-94A4-1298625CE7F2}" type="presOf" srcId="{DD0930A1-1A19-D64B-8CA0-EE351FE466C8}" destId="{E01A311A-7A13-BE4F-A6D9-DFCB896D9D97}" srcOrd="0" destOrd="0" presId="urn:microsoft.com/office/officeart/2005/8/layout/radial4"/>
    <dgm:cxn modelId="{78B4DC80-9A27-5B4C-A3CD-8DF39C22A848}" type="presOf" srcId="{98A3DA87-6725-7640-BF99-9847991A0360}" destId="{D9AF0540-FF5D-EB44-8860-C3E4E479C466}" srcOrd="0" destOrd="0" presId="urn:microsoft.com/office/officeart/2005/8/layout/radial4"/>
    <dgm:cxn modelId="{A4994CBB-9E33-5144-A2E1-0BDEA21CD7E9}" type="presOf" srcId="{06209391-4600-B045-8C1A-AC7F6A3774E7}" destId="{D188B399-CE80-0541-BE11-91CC274399C6}" srcOrd="0" destOrd="0" presId="urn:microsoft.com/office/officeart/2005/8/layout/radial4"/>
    <dgm:cxn modelId="{6D8D5AF8-226D-4E40-A85F-831BB997D675}" srcId="{DF9F31E4-ADE3-E647-9F29-F2D26D6DB7E9}" destId="{98A3DA87-6725-7640-BF99-9847991A0360}" srcOrd="1" destOrd="0" parTransId="{D8B6D398-F6DC-AF48-B7AB-F8E30CECC251}" sibTransId="{5420513E-9660-B24E-AA7E-F6115195A301}"/>
    <dgm:cxn modelId="{5F957DF8-36A4-514A-8D89-6485CA1AD97A}" srcId="{DF9F31E4-ADE3-E647-9F29-F2D26D6DB7E9}" destId="{DD0930A1-1A19-D64B-8CA0-EE351FE466C8}" srcOrd="0" destOrd="0" parTransId="{06209391-4600-B045-8C1A-AC7F6A3774E7}" sibTransId="{735AB54C-6BDC-1444-8BEE-754DF097124D}"/>
    <dgm:cxn modelId="{71C6FA29-2AB0-764D-9AEC-82BB4A4DDC43}" type="presParOf" srcId="{D9765583-247C-5642-8F98-928F83EC60B8}" destId="{B966CACA-8CCC-B14A-A072-08FDCC0601B6}" srcOrd="0" destOrd="0" presId="urn:microsoft.com/office/officeart/2005/8/layout/radial4"/>
    <dgm:cxn modelId="{A1700F94-C74D-884B-AC98-B85B9D3F752B}" type="presParOf" srcId="{D9765583-247C-5642-8F98-928F83EC60B8}" destId="{D188B399-CE80-0541-BE11-91CC274399C6}" srcOrd="1" destOrd="0" presId="urn:microsoft.com/office/officeart/2005/8/layout/radial4"/>
    <dgm:cxn modelId="{94603A37-B30D-014D-9850-DBC5EC55F6C9}" type="presParOf" srcId="{D9765583-247C-5642-8F98-928F83EC60B8}" destId="{E01A311A-7A13-BE4F-A6D9-DFCB896D9D97}" srcOrd="2" destOrd="0" presId="urn:microsoft.com/office/officeart/2005/8/layout/radial4"/>
    <dgm:cxn modelId="{EB727DA9-F201-294C-8650-93BB62B1B66F}" type="presParOf" srcId="{D9765583-247C-5642-8F98-928F83EC60B8}" destId="{E34ADAFA-069C-DD48-A0BB-9393479A3075}" srcOrd="3" destOrd="0" presId="urn:microsoft.com/office/officeart/2005/8/layout/radial4"/>
    <dgm:cxn modelId="{D1B6C155-3DD2-8C44-870E-989CD3D1E2A6}" type="presParOf" srcId="{D9765583-247C-5642-8F98-928F83EC60B8}" destId="{D9AF0540-FF5D-EB44-8860-C3E4E479C466}" srcOrd="4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4F642A7-F650-4124-B72F-8F716DCC939A}" type="doc">
      <dgm:prSet loTypeId="urn:microsoft.com/office/officeart/2005/8/layout/venn1" loCatId="relationship" qsTypeId="urn:microsoft.com/office/officeart/2005/8/quickstyle/3D1" qsCatId="3D" csTypeId="urn:microsoft.com/office/officeart/2005/8/colors/colorful1#2" csCatId="colorful" phldr="1"/>
      <dgm:spPr/>
    </dgm:pt>
    <dgm:pt modelId="{C0D4F8F0-9A09-4B0A-A5C9-889E83D773A0}">
      <dgm:prSet phldrT="[Testo]"/>
      <dgm:spPr/>
      <dgm:t>
        <a:bodyPr/>
        <a:lstStyle/>
        <a:p>
          <a:r>
            <a:rPr lang="it-IT" dirty="0"/>
            <a:t>Cittadinanza europea</a:t>
          </a:r>
        </a:p>
      </dgm:t>
    </dgm:pt>
    <dgm:pt modelId="{6BED3DD0-DA82-491C-80C2-019C6860A33C}" type="parTrans" cxnId="{529544FF-D3F3-4C43-A8FA-3D1D5B6A766E}">
      <dgm:prSet/>
      <dgm:spPr/>
      <dgm:t>
        <a:bodyPr/>
        <a:lstStyle/>
        <a:p>
          <a:endParaRPr lang="it-IT"/>
        </a:p>
      </dgm:t>
    </dgm:pt>
    <dgm:pt modelId="{3F4D1DAB-1FAC-41B3-8995-9B9E060B774B}" type="sibTrans" cxnId="{529544FF-D3F3-4C43-A8FA-3D1D5B6A766E}">
      <dgm:prSet/>
      <dgm:spPr/>
      <dgm:t>
        <a:bodyPr/>
        <a:lstStyle/>
        <a:p>
          <a:endParaRPr lang="it-IT"/>
        </a:p>
      </dgm:t>
    </dgm:pt>
    <dgm:pt modelId="{FAE10F5F-AA70-4CD7-9AED-EB30AD996D0A}">
      <dgm:prSet phldrT="[Testo]"/>
      <dgm:spPr/>
      <dgm:t>
        <a:bodyPr/>
        <a:lstStyle/>
        <a:p>
          <a:r>
            <a:rPr lang="it-IT" dirty="0"/>
            <a:t>Diritto a mantenere un’unica identità</a:t>
          </a:r>
        </a:p>
      </dgm:t>
    </dgm:pt>
    <dgm:pt modelId="{E6FBBC6F-4721-4D0E-AB4D-83FCEB3FB0D7}" type="parTrans" cxnId="{4F609DC1-FD73-4358-BCE2-1CE92907AA5A}">
      <dgm:prSet/>
      <dgm:spPr/>
      <dgm:t>
        <a:bodyPr/>
        <a:lstStyle/>
        <a:p>
          <a:endParaRPr lang="it-IT"/>
        </a:p>
      </dgm:t>
    </dgm:pt>
    <dgm:pt modelId="{00284BF5-89B2-4ABC-ADAC-92A92A5FA886}" type="sibTrans" cxnId="{4F609DC1-FD73-4358-BCE2-1CE92907AA5A}">
      <dgm:prSet/>
      <dgm:spPr/>
      <dgm:t>
        <a:bodyPr/>
        <a:lstStyle/>
        <a:p>
          <a:endParaRPr lang="it-IT"/>
        </a:p>
      </dgm:t>
    </dgm:pt>
    <dgm:pt modelId="{AA5E6EB4-CF22-4698-9599-9E04654F8BC9}">
      <dgm:prSet phldrT="[Testo]"/>
      <dgm:spPr/>
      <dgm:t>
        <a:bodyPr/>
        <a:lstStyle/>
        <a:p>
          <a:r>
            <a:rPr lang="it-IT" dirty="0"/>
            <a:t>Libertà di circolazione e di soggiorno</a:t>
          </a:r>
        </a:p>
      </dgm:t>
    </dgm:pt>
    <dgm:pt modelId="{F38E9BCE-0CA4-4C25-B2F8-8FE1C733706E}" type="parTrans" cxnId="{7A7C5037-DDED-4944-BBAB-1ED4113052B6}">
      <dgm:prSet/>
      <dgm:spPr/>
      <dgm:t>
        <a:bodyPr/>
        <a:lstStyle/>
        <a:p>
          <a:endParaRPr lang="it-IT"/>
        </a:p>
      </dgm:t>
    </dgm:pt>
    <dgm:pt modelId="{70C83729-4937-4299-9E98-4E20EA6E8BFC}" type="sibTrans" cxnId="{7A7C5037-DDED-4944-BBAB-1ED4113052B6}">
      <dgm:prSet/>
      <dgm:spPr/>
      <dgm:t>
        <a:bodyPr/>
        <a:lstStyle/>
        <a:p>
          <a:endParaRPr lang="it-IT"/>
        </a:p>
      </dgm:t>
    </dgm:pt>
    <dgm:pt modelId="{AAE12C7F-03D6-4851-8BC6-35D2258BD5DE}" type="pres">
      <dgm:prSet presAssocID="{04F642A7-F650-4124-B72F-8F716DCC939A}" presName="compositeShape" presStyleCnt="0">
        <dgm:presLayoutVars>
          <dgm:chMax val="7"/>
          <dgm:dir/>
          <dgm:resizeHandles val="exact"/>
        </dgm:presLayoutVars>
      </dgm:prSet>
      <dgm:spPr/>
    </dgm:pt>
    <dgm:pt modelId="{BD51418B-114E-4C83-9DC9-FDEEF653E865}" type="pres">
      <dgm:prSet presAssocID="{C0D4F8F0-9A09-4B0A-A5C9-889E83D773A0}" presName="circ1" presStyleLbl="vennNode1" presStyleIdx="0" presStyleCnt="3"/>
      <dgm:spPr/>
    </dgm:pt>
    <dgm:pt modelId="{74704648-4674-4B57-A78A-BEAC71460522}" type="pres">
      <dgm:prSet presAssocID="{C0D4F8F0-9A09-4B0A-A5C9-889E83D773A0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ECEE9454-856C-4686-AC72-F45CFCAD783F}" type="pres">
      <dgm:prSet presAssocID="{FAE10F5F-AA70-4CD7-9AED-EB30AD996D0A}" presName="circ2" presStyleLbl="vennNode1" presStyleIdx="1" presStyleCnt="3"/>
      <dgm:spPr/>
    </dgm:pt>
    <dgm:pt modelId="{00CFB30A-8381-4573-BBE4-76389CE4B0EF}" type="pres">
      <dgm:prSet presAssocID="{FAE10F5F-AA70-4CD7-9AED-EB30AD996D0A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AFA5C24B-B643-404C-B9EB-BF60738D3B60}" type="pres">
      <dgm:prSet presAssocID="{AA5E6EB4-CF22-4698-9599-9E04654F8BC9}" presName="circ3" presStyleLbl="vennNode1" presStyleIdx="2" presStyleCnt="3"/>
      <dgm:spPr/>
    </dgm:pt>
    <dgm:pt modelId="{8A5B03CE-4F21-44B2-AC89-665A64FD07B5}" type="pres">
      <dgm:prSet presAssocID="{AA5E6EB4-CF22-4698-9599-9E04654F8BC9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8835D724-E6C3-474F-B9A3-2D565E0AC57F}" type="presOf" srcId="{AA5E6EB4-CF22-4698-9599-9E04654F8BC9}" destId="{AFA5C24B-B643-404C-B9EB-BF60738D3B60}" srcOrd="0" destOrd="0" presId="urn:microsoft.com/office/officeart/2005/8/layout/venn1"/>
    <dgm:cxn modelId="{7A7C5037-DDED-4944-BBAB-1ED4113052B6}" srcId="{04F642A7-F650-4124-B72F-8F716DCC939A}" destId="{AA5E6EB4-CF22-4698-9599-9E04654F8BC9}" srcOrd="2" destOrd="0" parTransId="{F38E9BCE-0CA4-4C25-B2F8-8FE1C733706E}" sibTransId="{70C83729-4937-4299-9E98-4E20EA6E8BFC}"/>
    <dgm:cxn modelId="{FA55065B-56D3-2341-AEBA-68085914759D}" type="presOf" srcId="{C0D4F8F0-9A09-4B0A-A5C9-889E83D773A0}" destId="{74704648-4674-4B57-A78A-BEAC71460522}" srcOrd="1" destOrd="0" presId="urn:microsoft.com/office/officeart/2005/8/layout/venn1"/>
    <dgm:cxn modelId="{B4B15B6E-5DAD-FF40-9436-E6D895E9AACB}" type="presOf" srcId="{FAE10F5F-AA70-4CD7-9AED-EB30AD996D0A}" destId="{00CFB30A-8381-4573-BBE4-76389CE4B0EF}" srcOrd="1" destOrd="0" presId="urn:microsoft.com/office/officeart/2005/8/layout/venn1"/>
    <dgm:cxn modelId="{6408397B-1656-B34F-B210-A78B227111BE}" type="presOf" srcId="{C0D4F8F0-9A09-4B0A-A5C9-889E83D773A0}" destId="{BD51418B-114E-4C83-9DC9-FDEEF653E865}" srcOrd="0" destOrd="0" presId="urn:microsoft.com/office/officeart/2005/8/layout/venn1"/>
    <dgm:cxn modelId="{9DB95B85-C98C-534E-9B79-290345F5C1DB}" type="presOf" srcId="{FAE10F5F-AA70-4CD7-9AED-EB30AD996D0A}" destId="{ECEE9454-856C-4686-AC72-F45CFCAD783F}" srcOrd="0" destOrd="0" presId="urn:microsoft.com/office/officeart/2005/8/layout/venn1"/>
    <dgm:cxn modelId="{4F609DC1-FD73-4358-BCE2-1CE92907AA5A}" srcId="{04F642A7-F650-4124-B72F-8F716DCC939A}" destId="{FAE10F5F-AA70-4CD7-9AED-EB30AD996D0A}" srcOrd="1" destOrd="0" parTransId="{E6FBBC6F-4721-4D0E-AB4D-83FCEB3FB0D7}" sibTransId="{00284BF5-89B2-4ABC-ADAC-92A92A5FA886}"/>
    <dgm:cxn modelId="{916680E8-36A6-4A47-9EB1-7F991AB9EDC2}" type="presOf" srcId="{04F642A7-F650-4124-B72F-8F716DCC939A}" destId="{AAE12C7F-03D6-4851-8BC6-35D2258BD5DE}" srcOrd="0" destOrd="0" presId="urn:microsoft.com/office/officeart/2005/8/layout/venn1"/>
    <dgm:cxn modelId="{2D47E3FE-8A85-274D-BBD7-FB316CF4DDBE}" type="presOf" srcId="{AA5E6EB4-CF22-4698-9599-9E04654F8BC9}" destId="{8A5B03CE-4F21-44B2-AC89-665A64FD07B5}" srcOrd="1" destOrd="0" presId="urn:microsoft.com/office/officeart/2005/8/layout/venn1"/>
    <dgm:cxn modelId="{529544FF-D3F3-4C43-A8FA-3D1D5B6A766E}" srcId="{04F642A7-F650-4124-B72F-8F716DCC939A}" destId="{C0D4F8F0-9A09-4B0A-A5C9-889E83D773A0}" srcOrd="0" destOrd="0" parTransId="{6BED3DD0-DA82-491C-80C2-019C6860A33C}" sibTransId="{3F4D1DAB-1FAC-41B3-8995-9B9E060B774B}"/>
    <dgm:cxn modelId="{52A02561-3195-1947-B6D0-B269286E702F}" type="presParOf" srcId="{AAE12C7F-03D6-4851-8BC6-35D2258BD5DE}" destId="{BD51418B-114E-4C83-9DC9-FDEEF653E865}" srcOrd="0" destOrd="0" presId="urn:microsoft.com/office/officeart/2005/8/layout/venn1"/>
    <dgm:cxn modelId="{879E998F-6BD9-E945-BA0D-D81FEFBF6F95}" type="presParOf" srcId="{AAE12C7F-03D6-4851-8BC6-35D2258BD5DE}" destId="{74704648-4674-4B57-A78A-BEAC71460522}" srcOrd="1" destOrd="0" presId="urn:microsoft.com/office/officeart/2005/8/layout/venn1"/>
    <dgm:cxn modelId="{B3549246-DFCF-8141-9C9C-880D07791F25}" type="presParOf" srcId="{AAE12C7F-03D6-4851-8BC6-35D2258BD5DE}" destId="{ECEE9454-856C-4686-AC72-F45CFCAD783F}" srcOrd="2" destOrd="0" presId="urn:microsoft.com/office/officeart/2005/8/layout/venn1"/>
    <dgm:cxn modelId="{BBC9A1BA-C4B0-4640-9506-946D37738645}" type="presParOf" srcId="{AAE12C7F-03D6-4851-8BC6-35D2258BD5DE}" destId="{00CFB30A-8381-4573-BBE4-76389CE4B0EF}" srcOrd="3" destOrd="0" presId="urn:microsoft.com/office/officeart/2005/8/layout/venn1"/>
    <dgm:cxn modelId="{89F5A0DF-EADA-1645-98A0-6F599F3ABBB9}" type="presParOf" srcId="{AAE12C7F-03D6-4851-8BC6-35D2258BD5DE}" destId="{AFA5C24B-B643-404C-B9EB-BF60738D3B60}" srcOrd="4" destOrd="0" presId="urn:microsoft.com/office/officeart/2005/8/layout/venn1"/>
    <dgm:cxn modelId="{CE2A1DE0-8000-C44B-8CFC-2C857BBC29BA}" type="presParOf" srcId="{AAE12C7F-03D6-4851-8BC6-35D2258BD5DE}" destId="{8A5B03CE-4F21-44B2-AC89-665A64FD07B5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7DC4607-D773-844B-8678-60B7C17D53EA}" type="doc">
      <dgm:prSet loTypeId="urn:microsoft.com/office/officeart/2005/8/layout/hChevron3" loCatId="" qsTypeId="urn:microsoft.com/office/officeart/2005/8/quickstyle/simple2" qsCatId="simple" csTypeId="urn:microsoft.com/office/officeart/2005/8/colors/colorful1" csCatId="colorful" phldr="1"/>
      <dgm:spPr/>
    </dgm:pt>
    <dgm:pt modelId="{62DE2A2F-13DB-8748-ACA3-BB25C7CAB89D}">
      <dgm:prSet phldrT="[Testo]"/>
      <dgm:spPr/>
      <dgm:t>
        <a:bodyPr/>
        <a:lstStyle/>
        <a:p>
          <a:r>
            <a:rPr lang="it-IT" dirty="0"/>
            <a:t>CONVENZIONE</a:t>
          </a:r>
        </a:p>
      </dgm:t>
    </dgm:pt>
    <dgm:pt modelId="{D6E1E308-F781-CA48-9CCE-48A963F53A2C}" type="parTrans" cxnId="{BE0C52CC-7FAA-0D47-8549-61FF6EBADA01}">
      <dgm:prSet/>
      <dgm:spPr/>
      <dgm:t>
        <a:bodyPr/>
        <a:lstStyle/>
        <a:p>
          <a:endParaRPr lang="it-IT"/>
        </a:p>
      </dgm:t>
    </dgm:pt>
    <dgm:pt modelId="{CE861E3C-2925-F44E-B63F-ECA3B2E98613}" type="sibTrans" cxnId="{BE0C52CC-7FAA-0D47-8549-61FF6EBADA01}">
      <dgm:prSet/>
      <dgm:spPr/>
      <dgm:t>
        <a:bodyPr/>
        <a:lstStyle/>
        <a:p>
          <a:endParaRPr lang="it-IT"/>
        </a:p>
      </dgm:t>
    </dgm:pt>
    <dgm:pt modelId="{AAE5A01A-44FD-7346-8F1F-515BB7AD08A1}">
      <dgm:prSet phldrT="[Testo]"/>
      <dgm:spPr/>
      <dgm:t>
        <a:bodyPr/>
        <a:lstStyle/>
        <a:p>
          <a:r>
            <a:rPr lang="it-IT" dirty="0"/>
            <a:t>REGOLAMENTI</a:t>
          </a:r>
        </a:p>
      </dgm:t>
    </dgm:pt>
    <dgm:pt modelId="{EC9B3FC4-FA52-BA4D-9ACB-C369852A178C}" type="parTrans" cxnId="{019E44EB-44CD-C445-8BDF-2CB9B7E9FA15}">
      <dgm:prSet/>
      <dgm:spPr/>
      <dgm:t>
        <a:bodyPr/>
        <a:lstStyle/>
        <a:p>
          <a:endParaRPr lang="it-IT"/>
        </a:p>
      </dgm:t>
    </dgm:pt>
    <dgm:pt modelId="{BD569501-2249-E14C-B8D8-BB1C894FA7AD}" type="sibTrans" cxnId="{019E44EB-44CD-C445-8BDF-2CB9B7E9FA15}">
      <dgm:prSet/>
      <dgm:spPr/>
      <dgm:t>
        <a:bodyPr/>
        <a:lstStyle/>
        <a:p>
          <a:endParaRPr lang="it-IT"/>
        </a:p>
      </dgm:t>
    </dgm:pt>
    <dgm:pt modelId="{1A53C1B3-79E4-C94E-A57F-41DB0307619E}" type="pres">
      <dgm:prSet presAssocID="{D7DC4607-D773-844B-8678-60B7C17D53EA}" presName="Name0" presStyleCnt="0">
        <dgm:presLayoutVars>
          <dgm:dir/>
          <dgm:resizeHandles val="exact"/>
        </dgm:presLayoutVars>
      </dgm:prSet>
      <dgm:spPr/>
    </dgm:pt>
    <dgm:pt modelId="{956395FE-5B20-C745-A041-2F363198E422}" type="pres">
      <dgm:prSet presAssocID="{62DE2A2F-13DB-8748-ACA3-BB25C7CAB89D}" presName="parTxOnly" presStyleLbl="node1" presStyleIdx="0" presStyleCnt="2">
        <dgm:presLayoutVars>
          <dgm:bulletEnabled val="1"/>
        </dgm:presLayoutVars>
      </dgm:prSet>
      <dgm:spPr/>
    </dgm:pt>
    <dgm:pt modelId="{901D2C3F-5D7A-1148-8A7A-A6072223B0C8}" type="pres">
      <dgm:prSet presAssocID="{CE861E3C-2925-F44E-B63F-ECA3B2E98613}" presName="parSpace" presStyleCnt="0"/>
      <dgm:spPr/>
    </dgm:pt>
    <dgm:pt modelId="{DE31BA71-3BF5-E64D-97D2-D5A9A57FDAE1}" type="pres">
      <dgm:prSet presAssocID="{AAE5A01A-44FD-7346-8F1F-515BB7AD08A1}" presName="parTxOnly" presStyleLbl="node1" presStyleIdx="1" presStyleCnt="2">
        <dgm:presLayoutVars>
          <dgm:bulletEnabled val="1"/>
        </dgm:presLayoutVars>
      </dgm:prSet>
      <dgm:spPr/>
    </dgm:pt>
  </dgm:ptLst>
  <dgm:cxnLst>
    <dgm:cxn modelId="{6E41C93F-5DAB-3E43-A51B-C947D4EF66F8}" type="presOf" srcId="{62DE2A2F-13DB-8748-ACA3-BB25C7CAB89D}" destId="{956395FE-5B20-C745-A041-2F363198E422}" srcOrd="0" destOrd="0" presId="urn:microsoft.com/office/officeart/2005/8/layout/hChevron3"/>
    <dgm:cxn modelId="{F2958D96-2DFF-8C47-BF0E-5E879063E28A}" type="presOf" srcId="{D7DC4607-D773-844B-8678-60B7C17D53EA}" destId="{1A53C1B3-79E4-C94E-A57F-41DB0307619E}" srcOrd="0" destOrd="0" presId="urn:microsoft.com/office/officeart/2005/8/layout/hChevron3"/>
    <dgm:cxn modelId="{BE0C52CC-7FAA-0D47-8549-61FF6EBADA01}" srcId="{D7DC4607-D773-844B-8678-60B7C17D53EA}" destId="{62DE2A2F-13DB-8748-ACA3-BB25C7CAB89D}" srcOrd="0" destOrd="0" parTransId="{D6E1E308-F781-CA48-9CCE-48A963F53A2C}" sibTransId="{CE861E3C-2925-F44E-B63F-ECA3B2E98613}"/>
    <dgm:cxn modelId="{28136FD1-7B81-AC4A-8809-DB4713A35E64}" type="presOf" srcId="{AAE5A01A-44FD-7346-8F1F-515BB7AD08A1}" destId="{DE31BA71-3BF5-E64D-97D2-D5A9A57FDAE1}" srcOrd="0" destOrd="0" presId="urn:microsoft.com/office/officeart/2005/8/layout/hChevron3"/>
    <dgm:cxn modelId="{019E44EB-44CD-C445-8BDF-2CB9B7E9FA15}" srcId="{D7DC4607-D773-844B-8678-60B7C17D53EA}" destId="{AAE5A01A-44FD-7346-8F1F-515BB7AD08A1}" srcOrd="1" destOrd="0" parTransId="{EC9B3FC4-FA52-BA4D-9ACB-C369852A178C}" sibTransId="{BD569501-2249-E14C-B8D8-BB1C894FA7AD}"/>
    <dgm:cxn modelId="{316FD30C-B171-C545-97FE-E77BE36E16CB}" type="presParOf" srcId="{1A53C1B3-79E4-C94E-A57F-41DB0307619E}" destId="{956395FE-5B20-C745-A041-2F363198E422}" srcOrd="0" destOrd="0" presId="urn:microsoft.com/office/officeart/2005/8/layout/hChevron3"/>
    <dgm:cxn modelId="{633F2226-4EFF-C546-8462-C46C6AFDDA06}" type="presParOf" srcId="{1A53C1B3-79E4-C94E-A57F-41DB0307619E}" destId="{901D2C3F-5D7A-1148-8A7A-A6072223B0C8}" srcOrd="1" destOrd="0" presId="urn:microsoft.com/office/officeart/2005/8/layout/hChevron3"/>
    <dgm:cxn modelId="{14E92F5C-2EE8-014F-B9B4-5F01F318FF76}" type="presParOf" srcId="{1A53C1B3-79E4-C94E-A57F-41DB0307619E}" destId="{DE31BA71-3BF5-E64D-97D2-D5A9A57FDAE1}" srcOrd="2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90065DD-9A93-634A-BEA9-E65639365A3A}" type="doc">
      <dgm:prSet loTypeId="urn:microsoft.com/office/officeart/2005/8/layout/hProcess4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C247BB76-ED97-EA42-A35A-E1FAF69D2BED}">
      <dgm:prSet phldrT="[Testo]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it-IT" dirty="0"/>
            <a:t>CONTRATTI</a:t>
          </a:r>
        </a:p>
      </dgm:t>
    </dgm:pt>
    <dgm:pt modelId="{D41A6115-04A6-C744-A586-FF51539CB598}" type="parTrans" cxnId="{AFB79DA0-2BCF-5F4C-821B-1BCB9FFCFBFC}">
      <dgm:prSet/>
      <dgm:spPr/>
      <dgm:t>
        <a:bodyPr/>
        <a:lstStyle/>
        <a:p>
          <a:endParaRPr lang="it-IT"/>
        </a:p>
      </dgm:t>
    </dgm:pt>
    <dgm:pt modelId="{F3B39AF8-4F76-0748-AE40-5D0BF73DDEE2}" type="sibTrans" cxnId="{AFB79DA0-2BCF-5F4C-821B-1BCB9FFCFBFC}">
      <dgm:prSet/>
      <dgm:spPr/>
      <dgm:t>
        <a:bodyPr/>
        <a:lstStyle/>
        <a:p>
          <a:endParaRPr lang="it-IT"/>
        </a:p>
      </dgm:t>
    </dgm:pt>
    <dgm:pt modelId="{0649FC28-EC18-3143-B5FD-C457A795ADFE}">
      <dgm:prSet phldrT="[Testo]"/>
      <dgm:spPr/>
      <dgm:t>
        <a:bodyPr/>
        <a:lstStyle/>
        <a:p>
          <a:r>
            <a:rPr lang="it-IT" dirty="0"/>
            <a:t>44/2001</a:t>
          </a:r>
        </a:p>
      </dgm:t>
    </dgm:pt>
    <dgm:pt modelId="{A01BB2A9-DC1A-1D48-9E39-380F3140A5EA}" type="parTrans" cxnId="{5D508935-9911-0544-B0F6-EEDDF03F9148}">
      <dgm:prSet/>
      <dgm:spPr/>
      <dgm:t>
        <a:bodyPr/>
        <a:lstStyle/>
        <a:p>
          <a:endParaRPr lang="it-IT"/>
        </a:p>
      </dgm:t>
    </dgm:pt>
    <dgm:pt modelId="{9928811C-4187-3646-9A64-C79D6FD6D278}" type="sibTrans" cxnId="{5D508935-9911-0544-B0F6-EEDDF03F9148}">
      <dgm:prSet/>
      <dgm:spPr/>
      <dgm:t>
        <a:bodyPr/>
        <a:lstStyle/>
        <a:p>
          <a:endParaRPr lang="it-IT"/>
        </a:p>
      </dgm:t>
    </dgm:pt>
    <dgm:pt modelId="{39EB74B4-E681-F541-A9B0-3E4E78AF3B1E}">
      <dgm:prSet phldrT="[Testo]"/>
      <dgm:spPr/>
      <dgm:t>
        <a:bodyPr/>
        <a:lstStyle/>
        <a:p>
          <a:r>
            <a:rPr lang="it-IT" dirty="0"/>
            <a:t>1215/2012</a:t>
          </a:r>
        </a:p>
      </dgm:t>
    </dgm:pt>
    <dgm:pt modelId="{EB1747A4-B779-8540-9611-95D84E12BA1E}" type="parTrans" cxnId="{354A0862-D403-2148-8952-9D39D137E5C7}">
      <dgm:prSet/>
      <dgm:spPr/>
      <dgm:t>
        <a:bodyPr/>
        <a:lstStyle/>
        <a:p>
          <a:endParaRPr lang="it-IT"/>
        </a:p>
      </dgm:t>
    </dgm:pt>
    <dgm:pt modelId="{5F3EA3D6-7596-9048-A0CD-BE66EDA58CEC}" type="sibTrans" cxnId="{354A0862-D403-2148-8952-9D39D137E5C7}">
      <dgm:prSet/>
      <dgm:spPr/>
      <dgm:t>
        <a:bodyPr/>
        <a:lstStyle/>
        <a:p>
          <a:endParaRPr lang="it-IT"/>
        </a:p>
      </dgm:t>
    </dgm:pt>
    <dgm:pt modelId="{BA23D915-8D79-AB4B-BE84-9C491D9E2576}">
      <dgm:prSet phldrT="[Testo]"/>
      <dgm:spPr/>
      <dgm:t>
        <a:bodyPr/>
        <a:lstStyle/>
        <a:p>
          <a:r>
            <a:rPr lang="it-IT" dirty="0"/>
            <a:t>REGOLAMENTI</a:t>
          </a:r>
        </a:p>
      </dgm:t>
    </dgm:pt>
    <dgm:pt modelId="{FF8A3FF7-2901-994B-95DC-802AD918F9DA}" type="parTrans" cxnId="{EA7002B8-2CB0-A949-839C-83DB4A1D71C9}">
      <dgm:prSet/>
      <dgm:spPr/>
      <dgm:t>
        <a:bodyPr/>
        <a:lstStyle/>
        <a:p>
          <a:endParaRPr lang="it-IT"/>
        </a:p>
      </dgm:t>
    </dgm:pt>
    <dgm:pt modelId="{AA7690AA-ECB2-3B41-A7A0-AC8B97E330C2}" type="sibTrans" cxnId="{EA7002B8-2CB0-A949-839C-83DB4A1D71C9}">
      <dgm:prSet/>
      <dgm:spPr/>
      <dgm:t>
        <a:bodyPr/>
        <a:lstStyle/>
        <a:p>
          <a:endParaRPr lang="it-IT"/>
        </a:p>
      </dgm:t>
    </dgm:pt>
    <dgm:pt modelId="{4EA8AFC3-E733-794A-9D43-C5131B3928F1}">
      <dgm:prSet phldrT="[Testo]"/>
      <dgm:spPr/>
      <dgm:t>
        <a:bodyPr/>
        <a:lstStyle/>
        <a:p>
          <a:endParaRPr lang="it-IT" dirty="0"/>
        </a:p>
      </dgm:t>
    </dgm:pt>
    <dgm:pt modelId="{D063D07F-1199-C841-A142-B7B4F3BF0F20}" type="parTrans" cxnId="{710041A7-2A85-CB4A-81C4-28E93C640749}">
      <dgm:prSet/>
      <dgm:spPr/>
      <dgm:t>
        <a:bodyPr/>
        <a:lstStyle/>
        <a:p>
          <a:endParaRPr lang="it-IT"/>
        </a:p>
      </dgm:t>
    </dgm:pt>
    <dgm:pt modelId="{8CD958BF-946B-A94F-9C7D-D9DF0838CB0D}" type="sibTrans" cxnId="{710041A7-2A85-CB4A-81C4-28E93C640749}">
      <dgm:prSet/>
      <dgm:spPr/>
      <dgm:t>
        <a:bodyPr/>
        <a:lstStyle/>
        <a:p>
          <a:endParaRPr lang="it-IT"/>
        </a:p>
      </dgm:t>
    </dgm:pt>
    <dgm:pt modelId="{8DBDFC12-4782-1449-9FF8-52680CF7B3B5}">
      <dgm:prSet phldrT="[Testo]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it-IT" dirty="0"/>
            <a:t>FAMIGLIA</a:t>
          </a:r>
        </a:p>
      </dgm:t>
    </dgm:pt>
    <dgm:pt modelId="{373E95C9-5CC7-1045-9E73-1D06F70ABDA5}" type="parTrans" cxnId="{1F52AE23-2749-FA43-BBC0-2FAEAF498AC4}">
      <dgm:prSet/>
      <dgm:spPr/>
      <dgm:t>
        <a:bodyPr/>
        <a:lstStyle/>
        <a:p>
          <a:endParaRPr lang="it-IT"/>
        </a:p>
      </dgm:t>
    </dgm:pt>
    <dgm:pt modelId="{F0580E24-2C05-854E-9F9B-2E691E2D093E}" type="sibTrans" cxnId="{1F52AE23-2749-FA43-BBC0-2FAEAF498AC4}">
      <dgm:prSet/>
      <dgm:spPr/>
      <dgm:t>
        <a:bodyPr/>
        <a:lstStyle/>
        <a:p>
          <a:endParaRPr lang="it-IT"/>
        </a:p>
      </dgm:t>
    </dgm:pt>
    <dgm:pt modelId="{D2185661-117C-CF4D-B0EE-45FB2CDD61DC}">
      <dgm:prSet phldrT="[Testo]"/>
      <dgm:spPr/>
      <dgm:t>
        <a:bodyPr/>
        <a:lstStyle/>
        <a:p>
          <a:r>
            <a:rPr lang="it-IT" dirty="0"/>
            <a:t>2201/2003-1111/2019</a:t>
          </a:r>
        </a:p>
      </dgm:t>
    </dgm:pt>
    <dgm:pt modelId="{E3B5AD67-F824-F64D-A3AA-450266028055}" type="parTrans" cxnId="{4C731283-215A-074B-9100-1CDF7E5CAD12}">
      <dgm:prSet/>
      <dgm:spPr/>
      <dgm:t>
        <a:bodyPr/>
        <a:lstStyle/>
        <a:p>
          <a:endParaRPr lang="it-IT"/>
        </a:p>
      </dgm:t>
    </dgm:pt>
    <dgm:pt modelId="{F8C7CD8D-8FA0-5841-9D4E-E47F7A516FEF}" type="sibTrans" cxnId="{4C731283-215A-074B-9100-1CDF7E5CAD12}">
      <dgm:prSet/>
      <dgm:spPr/>
      <dgm:t>
        <a:bodyPr/>
        <a:lstStyle/>
        <a:p>
          <a:endParaRPr lang="it-IT"/>
        </a:p>
      </dgm:t>
    </dgm:pt>
    <dgm:pt modelId="{A8C399A5-973F-8543-BE85-B225292D8756}">
      <dgm:prSet phldrT="[Testo]"/>
      <dgm:spPr/>
      <dgm:t>
        <a:bodyPr/>
        <a:lstStyle/>
        <a:p>
          <a:r>
            <a:rPr lang="it-IT" dirty="0"/>
            <a:t>1259/2010</a:t>
          </a:r>
        </a:p>
      </dgm:t>
    </dgm:pt>
    <dgm:pt modelId="{0E2AF399-57B5-8844-BBDD-A4926154829C}" type="parTrans" cxnId="{FBC17A1F-301A-C04D-820C-80903335F54B}">
      <dgm:prSet/>
      <dgm:spPr/>
      <dgm:t>
        <a:bodyPr/>
        <a:lstStyle/>
        <a:p>
          <a:endParaRPr lang="it-IT"/>
        </a:p>
      </dgm:t>
    </dgm:pt>
    <dgm:pt modelId="{692D2AD4-48ED-FF44-84FF-1FABC5ADEB84}" type="sibTrans" cxnId="{FBC17A1F-301A-C04D-820C-80903335F54B}">
      <dgm:prSet/>
      <dgm:spPr/>
      <dgm:t>
        <a:bodyPr/>
        <a:lstStyle/>
        <a:p>
          <a:endParaRPr lang="it-IT"/>
        </a:p>
      </dgm:t>
    </dgm:pt>
    <dgm:pt modelId="{0EE25EBF-EAE3-5A48-992D-ED7F2EC88113}" type="pres">
      <dgm:prSet presAssocID="{490065DD-9A93-634A-BEA9-E65639365A3A}" presName="Name0" presStyleCnt="0">
        <dgm:presLayoutVars>
          <dgm:dir/>
          <dgm:animLvl val="lvl"/>
          <dgm:resizeHandles val="exact"/>
        </dgm:presLayoutVars>
      </dgm:prSet>
      <dgm:spPr/>
    </dgm:pt>
    <dgm:pt modelId="{76EDCF82-2BC8-1A4B-A1A0-6301EE7E7568}" type="pres">
      <dgm:prSet presAssocID="{490065DD-9A93-634A-BEA9-E65639365A3A}" presName="tSp" presStyleCnt="0"/>
      <dgm:spPr/>
    </dgm:pt>
    <dgm:pt modelId="{775A2BA9-643B-6F4B-902F-CF5F4847EB29}" type="pres">
      <dgm:prSet presAssocID="{490065DD-9A93-634A-BEA9-E65639365A3A}" presName="bSp" presStyleCnt="0"/>
      <dgm:spPr/>
    </dgm:pt>
    <dgm:pt modelId="{4B3F3A48-7FC0-1847-9280-8267108DF1EB}" type="pres">
      <dgm:prSet presAssocID="{490065DD-9A93-634A-BEA9-E65639365A3A}" presName="process" presStyleCnt="0"/>
      <dgm:spPr/>
    </dgm:pt>
    <dgm:pt modelId="{7AC67613-3510-AC42-B3A4-56DB13CA9B61}" type="pres">
      <dgm:prSet presAssocID="{C247BB76-ED97-EA42-A35A-E1FAF69D2BED}" presName="composite1" presStyleCnt="0"/>
      <dgm:spPr/>
    </dgm:pt>
    <dgm:pt modelId="{9EBBED0D-58B8-6B40-AB06-E351431F840C}" type="pres">
      <dgm:prSet presAssocID="{C247BB76-ED97-EA42-A35A-E1FAF69D2BED}" presName="dummyNode1" presStyleLbl="node1" presStyleIdx="0" presStyleCnt="3"/>
      <dgm:spPr/>
    </dgm:pt>
    <dgm:pt modelId="{3FBB94C8-C3DE-5C4F-BF96-7DDF5796A35E}" type="pres">
      <dgm:prSet presAssocID="{C247BB76-ED97-EA42-A35A-E1FAF69D2BED}" presName="childNode1" presStyleLbl="bgAcc1" presStyleIdx="0" presStyleCnt="3">
        <dgm:presLayoutVars>
          <dgm:bulletEnabled val="1"/>
        </dgm:presLayoutVars>
      </dgm:prSet>
      <dgm:spPr/>
    </dgm:pt>
    <dgm:pt modelId="{E3CF6F34-80B3-8640-BD8B-84C3C19DD9B0}" type="pres">
      <dgm:prSet presAssocID="{C247BB76-ED97-EA42-A35A-E1FAF69D2BED}" presName="childNode1tx" presStyleLbl="bgAcc1" presStyleIdx="0" presStyleCnt="3">
        <dgm:presLayoutVars>
          <dgm:bulletEnabled val="1"/>
        </dgm:presLayoutVars>
      </dgm:prSet>
      <dgm:spPr/>
    </dgm:pt>
    <dgm:pt modelId="{B2635B56-C99E-6349-9C23-0768731475C4}" type="pres">
      <dgm:prSet presAssocID="{C247BB76-ED97-EA42-A35A-E1FAF69D2BED}" presName="parentNode1" presStyleLbl="node1" presStyleIdx="0" presStyleCnt="3">
        <dgm:presLayoutVars>
          <dgm:chMax val="1"/>
          <dgm:bulletEnabled val="1"/>
        </dgm:presLayoutVars>
      </dgm:prSet>
      <dgm:spPr/>
    </dgm:pt>
    <dgm:pt modelId="{76C6603B-1E8C-3C4B-8C7F-1C7366A5C403}" type="pres">
      <dgm:prSet presAssocID="{C247BB76-ED97-EA42-A35A-E1FAF69D2BED}" presName="connSite1" presStyleCnt="0"/>
      <dgm:spPr/>
    </dgm:pt>
    <dgm:pt modelId="{E4FEB955-B4C3-2A4D-9F41-6C03A1C57E72}" type="pres">
      <dgm:prSet presAssocID="{F3B39AF8-4F76-0748-AE40-5D0BF73DDEE2}" presName="Name9" presStyleLbl="sibTrans2D1" presStyleIdx="0" presStyleCnt="2"/>
      <dgm:spPr/>
    </dgm:pt>
    <dgm:pt modelId="{2552880B-0687-7E4F-AF7C-DE423A7C2AEA}" type="pres">
      <dgm:prSet presAssocID="{BA23D915-8D79-AB4B-BE84-9C491D9E2576}" presName="composite2" presStyleCnt="0"/>
      <dgm:spPr/>
    </dgm:pt>
    <dgm:pt modelId="{82F96644-AEEB-CC48-963F-A785072ECA8B}" type="pres">
      <dgm:prSet presAssocID="{BA23D915-8D79-AB4B-BE84-9C491D9E2576}" presName="dummyNode2" presStyleLbl="node1" presStyleIdx="0" presStyleCnt="3"/>
      <dgm:spPr/>
    </dgm:pt>
    <dgm:pt modelId="{C55C3A49-F9B2-584F-9738-52E93EFCC0C7}" type="pres">
      <dgm:prSet presAssocID="{BA23D915-8D79-AB4B-BE84-9C491D9E2576}" presName="childNode2" presStyleLbl="bgAcc1" presStyleIdx="1" presStyleCnt="3">
        <dgm:presLayoutVars>
          <dgm:bulletEnabled val="1"/>
        </dgm:presLayoutVars>
      </dgm:prSet>
      <dgm:spPr/>
    </dgm:pt>
    <dgm:pt modelId="{B0583092-4CD8-CE40-A7E2-3190F388606B}" type="pres">
      <dgm:prSet presAssocID="{BA23D915-8D79-AB4B-BE84-9C491D9E2576}" presName="childNode2tx" presStyleLbl="bgAcc1" presStyleIdx="1" presStyleCnt="3">
        <dgm:presLayoutVars>
          <dgm:bulletEnabled val="1"/>
        </dgm:presLayoutVars>
      </dgm:prSet>
      <dgm:spPr/>
    </dgm:pt>
    <dgm:pt modelId="{C0A921F2-1B42-7D46-BD29-B21764184A7D}" type="pres">
      <dgm:prSet presAssocID="{BA23D915-8D79-AB4B-BE84-9C491D9E2576}" presName="parentNode2" presStyleLbl="node1" presStyleIdx="1" presStyleCnt="3">
        <dgm:presLayoutVars>
          <dgm:chMax val="0"/>
          <dgm:bulletEnabled val="1"/>
        </dgm:presLayoutVars>
      </dgm:prSet>
      <dgm:spPr/>
    </dgm:pt>
    <dgm:pt modelId="{70956B81-4935-D040-B0AD-CF026BDDBF75}" type="pres">
      <dgm:prSet presAssocID="{BA23D915-8D79-AB4B-BE84-9C491D9E2576}" presName="connSite2" presStyleCnt="0"/>
      <dgm:spPr/>
    </dgm:pt>
    <dgm:pt modelId="{A8DC5437-A632-E249-BBFE-967BA941D11F}" type="pres">
      <dgm:prSet presAssocID="{AA7690AA-ECB2-3B41-A7A0-AC8B97E330C2}" presName="Name18" presStyleLbl="sibTrans2D1" presStyleIdx="1" presStyleCnt="2"/>
      <dgm:spPr/>
    </dgm:pt>
    <dgm:pt modelId="{1DEC3362-CE81-7E44-84B6-0A36115930B5}" type="pres">
      <dgm:prSet presAssocID="{8DBDFC12-4782-1449-9FF8-52680CF7B3B5}" presName="composite1" presStyleCnt="0"/>
      <dgm:spPr/>
    </dgm:pt>
    <dgm:pt modelId="{AD1F3C0D-865E-D74F-9784-5749CE28041D}" type="pres">
      <dgm:prSet presAssocID="{8DBDFC12-4782-1449-9FF8-52680CF7B3B5}" presName="dummyNode1" presStyleLbl="node1" presStyleIdx="1" presStyleCnt="3"/>
      <dgm:spPr/>
    </dgm:pt>
    <dgm:pt modelId="{DE669E8C-A342-9D4F-9458-E21783D5D809}" type="pres">
      <dgm:prSet presAssocID="{8DBDFC12-4782-1449-9FF8-52680CF7B3B5}" presName="childNode1" presStyleLbl="bgAcc1" presStyleIdx="2" presStyleCnt="3">
        <dgm:presLayoutVars>
          <dgm:bulletEnabled val="1"/>
        </dgm:presLayoutVars>
      </dgm:prSet>
      <dgm:spPr/>
    </dgm:pt>
    <dgm:pt modelId="{9A4CB281-4A3A-1443-8ABA-793F4A25576A}" type="pres">
      <dgm:prSet presAssocID="{8DBDFC12-4782-1449-9FF8-52680CF7B3B5}" presName="childNode1tx" presStyleLbl="bgAcc1" presStyleIdx="2" presStyleCnt="3">
        <dgm:presLayoutVars>
          <dgm:bulletEnabled val="1"/>
        </dgm:presLayoutVars>
      </dgm:prSet>
      <dgm:spPr/>
    </dgm:pt>
    <dgm:pt modelId="{9D260ACD-00B3-E342-9791-94F1C4BDE4A0}" type="pres">
      <dgm:prSet presAssocID="{8DBDFC12-4782-1449-9FF8-52680CF7B3B5}" presName="parentNode1" presStyleLbl="node1" presStyleIdx="2" presStyleCnt="3">
        <dgm:presLayoutVars>
          <dgm:chMax val="1"/>
          <dgm:bulletEnabled val="1"/>
        </dgm:presLayoutVars>
      </dgm:prSet>
      <dgm:spPr/>
    </dgm:pt>
    <dgm:pt modelId="{D2A3EE0A-B0F4-6C45-881F-1C9D9ECEADD8}" type="pres">
      <dgm:prSet presAssocID="{8DBDFC12-4782-1449-9FF8-52680CF7B3B5}" presName="connSite1" presStyleCnt="0"/>
      <dgm:spPr/>
    </dgm:pt>
  </dgm:ptLst>
  <dgm:cxnLst>
    <dgm:cxn modelId="{93417D02-AABE-AE4A-AD55-2BD60799C350}" type="presOf" srcId="{A8C399A5-973F-8543-BE85-B225292D8756}" destId="{9A4CB281-4A3A-1443-8ABA-793F4A25576A}" srcOrd="1" destOrd="1" presId="urn:microsoft.com/office/officeart/2005/8/layout/hProcess4"/>
    <dgm:cxn modelId="{9E3F4B0D-2E97-8045-9764-3A6C9BDB575B}" type="presOf" srcId="{4EA8AFC3-E733-794A-9D43-C5131B3928F1}" destId="{C55C3A49-F9B2-584F-9738-52E93EFCC0C7}" srcOrd="0" destOrd="0" presId="urn:microsoft.com/office/officeart/2005/8/layout/hProcess4"/>
    <dgm:cxn modelId="{10658F0F-E1EF-3749-AECC-8A11D784930E}" type="presOf" srcId="{F3B39AF8-4F76-0748-AE40-5D0BF73DDEE2}" destId="{E4FEB955-B4C3-2A4D-9F41-6C03A1C57E72}" srcOrd="0" destOrd="0" presId="urn:microsoft.com/office/officeart/2005/8/layout/hProcess4"/>
    <dgm:cxn modelId="{FBC17A1F-301A-C04D-820C-80903335F54B}" srcId="{8DBDFC12-4782-1449-9FF8-52680CF7B3B5}" destId="{A8C399A5-973F-8543-BE85-B225292D8756}" srcOrd="1" destOrd="0" parTransId="{0E2AF399-57B5-8844-BBDD-A4926154829C}" sibTransId="{692D2AD4-48ED-FF44-84FF-1FABC5ADEB84}"/>
    <dgm:cxn modelId="{1F52AE23-2749-FA43-BBC0-2FAEAF498AC4}" srcId="{490065DD-9A93-634A-BEA9-E65639365A3A}" destId="{8DBDFC12-4782-1449-9FF8-52680CF7B3B5}" srcOrd="2" destOrd="0" parTransId="{373E95C9-5CC7-1045-9E73-1D06F70ABDA5}" sibTransId="{F0580E24-2C05-854E-9F9B-2E691E2D093E}"/>
    <dgm:cxn modelId="{5D508935-9911-0544-B0F6-EEDDF03F9148}" srcId="{C247BB76-ED97-EA42-A35A-E1FAF69D2BED}" destId="{0649FC28-EC18-3143-B5FD-C457A795ADFE}" srcOrd="0" destOrd="0" parTransId="{A01BB2A9-DC1A-1D48-9E39-380F3140A5EA}" sibTransId="{9928811C-4187-3646-9A64-C79D6FD6D278}"/>
    <dgm:cxn modelId="{A67A4140-D33A-5F4F-A025-6DF1A34EDA70}" type="presOf" srcId="{D2185661-117C-CF4D-B0EE-45FB2CDD61DC}" destId="{DE669E8C-A342-9D4F-9458-E21783D5D809}" srcOrd="0" destOrd="0" presId="urn:microsoft.com/office/officeart/2005/8/layout/hProcess4"/>
    <dgm:cxn modelId="{354A0862-D403-2148-8952-9D39D137E5C7}" srcId="{C247BB76-ED97-EA42-A35A-E1FAF69D2BED}" destId="{39EB74B4-E681-F541-A9B0-3E4E78AF3B1E}" srcOrd="1" destOrd="0" parTransId="{EB1747A4-B779-8540-9611-95D84E12BA1E}" sibTransId="{5F3EA3D6-7596-9048-A0CD-BE66EDA58CEC}"/>
    <dgm:cxn modelId="{1EDDB663-46FD-8B48-A813-DFE353173AD3}" type="presOf" srcId="{BA23D915-8D79-AB4B-BE84-9C491D9E2576}" destId="{C0A921F2-1B42-7D46-BD29-B21764184A7D}" srcOrd="0" destOrd="0" presId="urn:microsoft.com/office/officeart/2005/8/layout/hProcess4"/>
    <dgm:cxn modelId="{416EDB66-ADC5-E44C-8917-D0172E049624}" type="presOf" srcId="{A8C399A5-973F-8543-BE85-B225292D8756}" destId="{DE669E8C-A342-9D4F-9458-E21783D5D809}" srcOrd="0" destOrd="1" presId="urn:microsoft.com/office/officeart/2005/8/layout/hProcess4"/>
    <dgm:cxn modelId="{BF0A3D6B-1362-CE46-835F-7AB108BD316A}" type="presOf" srcId="{0649FC28-EC18-3143-B5FD-C457A795ADFE}" destId="{3FBB94C8-C3DE-5C4F-BF96-7DDF5796A35E}" srcOrd="0" destOrd="0" presId="urn:microsoft.com/office/officeart/2005/8/layout/hProcess4"/>
    <dgm:cxn modelId="{02E8DB6E-FD03-5D4D-888F-3B70E730D27D}" type="presOf" srcId="{AA7690AA-ECB2-3B41-A7A0-AC8B97E330C2}" destId="{A8DC5437-A632-E249-BBFE-967BA941D11F}" srcOrd="0" destOrd="0" presId="urn:microsoft.com/office/officeart/2005/8/layout/hProcess4"/>
    <dgm:cxn modelId="{3BB56477-DFCE-0747-BF87-7E56936F1376}" type="presOf" srcId="{490065DD-9A93-634A-BEA9-E65639365A3A}" destId="{0EE25EBF-EAE3-5A48-992D-ED7F2EC88113}" srcOrd="0" destOrd="0" presId="urn:microsoft.com/office/officeart/2005/8/layout/hProcess4"/>
    <dgm:cxn modelId="{4C731283-215A-074B-9100-1CDF7E5CAD12}" srcId="{8DBDFC12-4782-1449-9FF8-52680CF7B3B5}" destId="{D2185661-117C-CF4D-B0EE-45FB2CDD61DC}" srcOrd="0" destOrd="0" parTransId="{E3B5AD67-F824-F64D-A3AA-450266028055}" sibTransId="{F8C7CD8D-8FA0-5841-9D4E-E47F7A516FEF}"/>
    <dgm:cxn modelId="{6858D08A-2D55-4E48-8DEE-49FD3B12D4A6}" type="presOf" srcId="{8DBDFC12-4782-1449-9FF8-52680CF7B3B5}" destId="{9D260ACD-00B3-E342-9791-94F1C4BDE4A0}" srcOrd="0" destOrd="0" presId="urn:microsoft.com/office/officeart/2005/8/layout/hProcess4"/>
    <dgm:cxn modelId="{82276D9D-7ECA-CA48-8AE7-A8CBBBCE011C}" type="presOf" srcId="{39EB74B4-E681-F541-A9B0-3E4E78AF3B1E}" destId="{3FBB94C8-C3DE-5C4F-BF96-7DDF5796A35E}" srcOrd="0" destOrd="1" presId="urn:microsoft.com/office/officeart/2005/8/layout/hProcess4"/>
    <dgm:cxn modelId="{AFB79DA0-2BCF-5F4C-821B-1BCB9FFCFBFC}" srcId="{490065DD-9A93-634A-BEA9-E65639365A3A}" destId="{C247BB76-ED97-EA42-A35A-E1FAF69D2BED}" srcOrd="0" destOrd="0" parTransId="{D41A6115-04A6-C744-A586-FF51539CB598}" sibTransId="{F3B39AF8-4F76-0748-AE40-5D0BF73DDEE2}"/>
    <dgm:cxn modelId="{710041A7-2A85-CB4A-81C4-28E93C640749}" srcId="{BA23D915-8D79-AB4B-BE84-9C491D9E2576}" destId="{4EA8AFC3-E733-794A-9D43-C5131B3928F1}" srcOrd="0" destOrd="0" parTransId="{D063D07F-1199-C841-A142-B7B4F3BF0F20}" sibTransId="{8CD958BF-946B-A94F-9C7D-D9DF0838CB0D}"/>
    <dgm:cxn modelId="{9019AAA7-70B3-1D4B-A56F-3FC84DF9F156}" type="presOf" srcId="{C247BB76-ED97-EA42-A35A-E1FAF69D2BED}" destId="{B2635B56-C99E-6349-9C23-0768731475C4}" srcOrd="0" destOrd="0" presId="urn:microsoft.com/office/officeart/2005/8/layout/hProcess4"/>
    <dgm:cxn modelId="{EA7002B8-2CB0-A949-839C-83DB4A1D71C9}" srcId="{490065DD-9A93-634A-BEA9-E65639365A3A}" destId="{BA23D915-8D79-AB4B-BE84-9C491D9E2576}" srcOrd="1" destOrd="0" parTransId="{FF8A3FF7-2901-994B-95DC-802AD918F9DA}" sibTransId="{AA7690AA-ECB2-3B41-A7A0-AC8B97E330C2}"/>
    <dgm:cxn modelId="{0F1D7EC2-C5AF-0A4D-9975-EB788E096B5B}" type="presOf" srcId="{39EB74B4-E681-F541-A9B0-3E4E78AF3B1E}" destId="{E3CF6F34-80B3-8640-BD8B-84C3C19DD9B0}" srcOrd="1" destOrd="1" presId="urn:microsoft.com/office/officeart/2005/8/layout/hProcess4"/>
    <dgm:cxn modelId="{510604C7-89EF-6F41-AC2E-00328AFF73D1}" type="presOf" srcId="{0649FC28-EC18-3143-B5FD-C457A795ADFE}" destId="{E3CF6F34-80B3-8640-BD8B-84C3C19DD9B0}" srcOrd="1" destOrd="0" presId="urn:microsoft.com/office/officeart/2005/8/layout/hProcess4"/>
    <dgm:cxn modelId="{1E29F9DD-01F0-9240-8B84-85CF89FFA733}" type="presOf" srcId="{4EA8AFC3-E733-794A-9D43-C5131B3928F1}" destId="{B0583092-4CD8-CE40-A7E2-3190F388606B}" srcOrd="1" destOrd="0" presId="urn:microsoft.com/office/officeart/2005/8/layout/hProcess4"/>
    <dgm:cxn modelId="{2AF29BF7-44D7-444F-AC34-7E06EA0BDFE4}" type="presOf" srcId="{D2185661-117C-CF4D-B0EE-45FB2CDD61DC}" destId="{9A4CB281-4A3A-1443-8ABA-793F4A25576A}" srcOrd="1" destOrd="0" presId="urn:microsoft.com/office/officeart/2005/8/layout/hProcess4"/>
    <dgm:cxn modelId="{165AC591-1520-DA40-8112-50910DEE49E7}" type="presParOf" srcId="{0EE25EBF-EAE3-5A48-992D-ED7F2EC88113}" destId="{76EDCF82-2BC8-1A4B-A1A0-6301EE7E7568}" srcOrd="0" destOrd="0" presId="urn:microsoft.com/office/officeart/2005/8/layout/hProcess4"/>
    <dgm:cxn modelId="{34A9DD94-9009-7644-956D-6265FC4EC3B3}" type="presParOf" srcId="{0EE25EBF-EAE3-5A48-992D-ED7F2EC88113}" destId="{775A2BA9-643B-6F4B-902F-CF5F4847EB29}" srcOrd="1" destOrd="0" presId="urn:microsoft.com/office/officeart/2005/8/layout/hProcess4"/>
    <dgm:cxn modelId="{447FDBE5-DDD1-044F-A947-C651E91FEDD0}" type="presParOf" srcId="{0EE25EBF-EAE3-5A48-992D-ED7F2EC88113}" destId="{4B3F3A48-7FC0-1847-9280-8267108DF1EB}" srcOrd="2" destOrd="0" presId="urn:microsoft.com/office/officeart/2005/8/layout/hProcess4"/>
    <dgm:cxn modelId="{77D798FF-80E9-2B4C-A2EC-222E5E2D12BD}" type="presParOf" srcId="{4B3F3A48-7FC0-1847-9280-8267108DF1EB}" destId="{7AC67613-3510-AC42-B3A4-56DB13CA9B61}" srcOrd="0" destOrd="0" presId="urn:microsoft.com/office/officeart/2005/8/layout/hProcess4"/>
    <dgm:cxn modelId="{F7E36A9D-E1FB-D045-B8B0-9667DD6A5250}" type="presParOf" srcId="{7AC67613-3510-AC42-B3A4-56DB13CA9B61}" destId="{9EBBED0D-58B8-6B40-AB06-E351431F840C}" srcOrd="0" destOrd="0" presId="urn:microsoft.com/office/officeart/2005/8/layout/hProcess4"/>
    <dgm:cxn modelId="{AAEAF1F0-9D7D-C142-B2D7-D32CAC63DCF9}" type="presParOf" srcId="{7AC67613-3510-AC42-B3A4-56DB13CA9B61}" destId="{3FBB94C8-C3DE-5C4F-BF96-7DDF5796A35E}" srcOrd="1" destOrd="0" presId="urn:microsoft.com/office/officeart/2005/8/layout/hProcess4"/>
    <dgm:cxn modelId="{197D4B9A-C027-DD40-B944-B201531414F0}" type="presParOf" srcId="{7AC67613-3510-AC42-B3A4-56DB13CA9B61}" destId="{E3CF6F34-80B3-8640-BD8B-84C3C19DD9B0}" srcOrd="2" destOrd="0" presId="urn:microsoft.com/office/officeart/2005/8/layout/hProcess4"/>
    <dgm:cxn modelId="{9A5F39EF-4F33-A441-AEBE-7587A36DB1BD}" type="presParOf" srcId="{7AC67613-3510-AC42-B3A4-56DB13CA9B61}" destId="{B2635B56-C99E-6349-9C23-0768731475C4}" srcOrd="3" destOrd="0" presId="urn:microsoft.com/office/officeart/2005/8/layout/hProcess4"/>
    <dgm:cxn modelId="{CC35BE79-BDCD-CB4F-9464-D828A77844C2}" type="presParOf" srcId="{7AC67613-3510-AC42-B3A4-56DB13CA9B61}" destId="{76C6603B-1E8C-3C4B-8C7F-1C7366A5C403}" srcOrd="4" destOrd="0" presId="urn:microsoft.com/office/officeart/2005/8/layout/hProcess4"/>
    <dgm:cxn modelId="{B0BF17F1-6ABB-E54E-A34B-9FA0079C4DF7}" type="presParOf" srcId="{4B3F3A48-7FC0-1847-9280-8267108DF1EB}" destId="{E4FEB955-B4C3-2A4D-9F41-6C03A1C57E72}" srcOrd="1" destOrd="0" presId="urn:microsoft.com/office/officeart/2005/8/layout/hProcess4"/>
    <dgm:cxn modelId="{E15B15D0-34C3-3B42-8502-239764B3593D}" type="presParOf" srcId="{4B3F3A48-7FC0-1847-9280-8267108DF1EB}" destId="{2552880B-0687-7E4F-AF7C-DE423A7C2AEA}" srcOrd="2" destOrd="0" presId="urn:microsoft.com/office/officeart/2005/8/layout/hProcess4"/>
    <dgm:cxn modelId="{68D08388-0909-0040-912B-F8256A0B9881}" type="presParOf" srcId="{2552880B-0687-7E4F-AF7C-DE423A7C2AEA}" destId="{82F96644-AEEB-CC48-963F-A785072ECA8B}" srcOrd="0" destOrd="0" presId="urn:microsoft.com/office/officeart/2005/8/layout/hProcess4"/>
    <dgm:cxn modelId="{AC0DE739-B5C1-B44A-96A7-E15D6F78CF1C}" type="presParOf" srcId="{2552880B-0687-7E4F-AF7C-DE423A7C2AEA}" destId="{C55C3A49-F9B2-584F-9738-52E93EFCC0C7}" srcOrd="1" destOrd="0" presId="urn:microsoft.com/office/officeart/2005/8/layout/hProcess4"/>
    <dgm:cxn modelId="{F0B8435A-30F6-1646-AB83-03943B1EEDDB}" type="presParOf" srcId="{2552880B-0687-7E4F-AF7C-DE423A7C2AEA}" destId="{B0583092-4CD8-CE40-A7E2-3190F388606B}" srcOrd="2" destOrd="0" presId="urn:microsoft.com/office/officeart/2005/8/layout/hProcess4"/>
    <dgm:cxn modelId="{969C071C-0CEF-3843-9A91-E681EFCF8E8B}" type="presParOf" srcId="{2552880B-0687-7E4F-AF7C-DE423A7C2AEA}" destId="{C0A921F2-1B42-7D46-BD29-B21764184A7D}" srcOrd="3" destOrd="0" presId="urn:microsoft.com/office/officeart/2005/8/layout/hProcess4"/>
    <dgm:cxn modelId="{C475E141-BD69-F44B-8EB5-E38803CD08C4}" type="presParOf" srcId="{2552880B-0687-7E4F-AF7C-DE423A7C2AEA}" destId="{70956B81-4935-D040-B0AD-CF026BDDBF75}" srcOrd="4" destOrd="0" presId="urn:microsoft.com/office/officeart/2005/8/layout/hProcess4"/>
    <dgm:cxn modelId="{0EA16E8E-4FAD-5844-A299-6D91AF697386}" type="presParOf" srcId="{4B3F3A48-7FC0-1847-9280-8267108DF1EB}" destId="{A8DC5437-A632-E249-BBFE-967BA941D11F}" srcOrd="3" destOrd="0" presId="urn:microsoft.com/office/officeart/2005/8/layout/hProcess4"/>
    <dgm:cxn modelId="{82353005-870E-184A-8954-A2232BA88739}" type="presParOf" srcId="{4B3F3A48-7FC0-1847-9280-8267108DF1EB}" destId="{1DEC3362-CE81-7E44-84B6-0A36115930B5}" srcOrd="4" destOrd="0" presId="urn:microsoft.com/office/officeart/2005/8/layout/hProcess4"/>
    <dgm:cxn modelId="{A07A6775-2A67-6D4D-A8EB-4E18F996F1F1}" type="presParOf" srcId="{1DEC3362-CE81-7E44-84B6-0A36115930B5}" destId="{AD1F3C0D-865E-D74F-9784-5749CE28041D}" srcOrd="0" destOrd="0" presId="urn:microsoft.com/office/officeart/2005/8/layout/hProcess4"/>
    <dgm:cxn modelId="{1B49A664-B5C4-E04B-ABC8-3FE1EBF86784}" type="presParOf" srcId="{1DEC3362-CE81-7E44-84B6-0A36115930B5}" destId="{DE669E8C-A342-9D4F-9458-E21783D5D809}" srcOrd="1" destOrd="0" presId="urn:microsoft.com/office/officeart/2005/8/layout/hProcess4"/>
    <dgm:cxn modelId="{17CF6DB4-37B2-3D44-82E6-B4A491A2122A}" type="presParOf" srcId="{1DEC3362-CE81-7E44-84B6-0A36115930B5}" destId="{9A4CB281-4A3A-1443-8ABA-793F4A25576A}" srcOrd="2" destOrd="0" presId="urn:microsoft.com/office/officeart/2005/8/layout/hProcess4"/>
    <dgm:cxn modelId="{36EC0333-BDF1-E949-A8D9-CFDBCA16E54D}" type="presParOf" srcId="{1DEC3362-CE81-7E44-84B6-0A36115930B5}" destId="{9D260ACD-00B3-E342-9791-94F1C4BDE4A0}" srcOrd="3" destOrd="0" presId="urn:microsoft.com/office/officeart/2005/8/layout/hProcess4"/>
    <dgm:cxn modelId="{387F40FB-0D5A-DB47-A0E8-387B618B6564}" type="presParOf" srcId="{1DEC3362-CE81-7E44-84B6-0A36115930B5}" destId="{D2A3EE0A-B0F4-6C45-881F-1C9D9ECEADD8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BF870024-FBA2-874B-8964-DAE1105B4636}" type="doc">
      <dgm:prSet loTypeId="urn:microsoft.com/office/officeart/2005/8/layout/orgChart1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E59F6CCC-6657-9048-8FEE-20F8511C9BD9}">
      <dgm:prSet phldrT="[Testo]"/>
      <dgm:spPr/>
      <dgm:t>
        <a:bodyPr/>
        <a:lstStyle/>
        <a:p>
          <a:r>
            <a:rPr lang="it-IT" dirty="0"/>
            <a:t>RAPPORTO CRITERI GENERALI </a:t>
          </a:r>
          <a:r>
            <a:rPr lang="it-IT" dirty="0" err="1"/>
            <a:t>–</a:t>
          </a:r>
          <a:r>
            <a:rPr lang="it-IT" dirty="0"/>
            <a:t> CRITERI SPECIALI</a:t>
          </a:r>
        </a:p>
      </dgm:t>
    </dgm:pt>
    <dgm:pt modelId="{FB11A1D1-8585-C14A-A854-6679D6C18595}" type="parTrans" cxnId="{5BA4D3FA-6B94-E943-AE2B-C45B4451B86B}">
      <dgm:prSet/>
      <dgm:spPr/>
      <dgm:t>
        <a:bodyPr/>
        <a:lstStyle/>
        <a:p>
          <a:endParaRPr lang="it-IT"/>
        </a:p>
      </dgm:t>
    </dgm:pt>
    <dgm:pt modelId="{0500EBE4-8214-7A43-ADA4-A33545CD5BF6}" type="sibTrans" cxnId="{5BA4D3FA-6B94-E943-AE2B-C45B4451B86B}">
      <dgm:prSet/>
      <dgm:spPr/>
      <dgm:t>
        <a:bodyPr/>
        <a:lstStyle/>
        <a:p>
          <a:endParaRPr lang="it-IT"/>
        </a:p>
      </dgm:t>
    </dgm:pt>
    <dgm:pt modelId="{5FA6A59E-C532-7E46-A60E-318C2AA473D2}">
      <dgm:prSet phldrT="[Testo]"/>
      <dgm:spPr/>
      <dgm:t>
        <a:bodyPr/>
        <a:lstStyle/>
        <a:p>
          <a:r>
            <a:rPr lang="it-IT" dirty="0">
              <a:solidFill>
                <a:srgbClr val="FF0000"/>
              </a:solidFill>
            </a:rPr>
            <a:t>Espressa previsione: ad es. art. 32 l. 218/95 </a:t>
          </a:r>
          <a:r>
            <a:rPr lang="it-IT" dirty="0" err="1">
              <a:solidFill>
                <a:srgbClr val="FF0000"/>
              </a:solidFill>
            </a:rPr>
            <a:t>–</a:t>
          </a:r>
          <a:r>
            <a:rPr lang="it-IT" dirty="0">
              <a:solidFill>
                <a:srgbClr val="FF0000"/>
              </a:solidFill>
            </a:rPr>
            <a:t> applicazione congiunta</a:t>
          </a:r>
        </a:p>
      </dgm:t>
    </dgm:pt>
    <dgm:pt modelId="{453E3E92-F45D-8D4C-89AD-8FEDF0C5A790}" type="parTrans" cxnId="{60098C18-4B43-244F-8A5A-3A40FA647A1F}">
      <dgm:prSet/>
      <dgm:spPr/>
      <dgm:t>
        <a:bodyPr/>
        <a:lstStyle/>
        <a:p>
          <a:endParaRPr lang="it-IT"/>
        </a:p>
      </dgm:t>
    </dgm:pt>
    <dgm:pt modelId="{C8F34390-DD87-C446-8961-772E6CB66DD5}" type="sibTrans" cxnId="{60098C18-4B43-244F-8A5A-3A40FA647A1F}">
      <dgm:prSet/>
      <dgm:spPr/>
      <dgm:t>
        <a:bodyPr/>
        <a:lstStyle/>
        <a:p>
          <a:endParaRPr lang="it-IT"/>
        </a:p>
      </dgm:t>
    </dgm:pt>
    <dgm:pt modelId="{BE2D7901-90AE-7B40-ABBF-0AABF0F27F09}">
      <dgm:prSet phldrT="[Testo]"/>
      <dgm:spPr/>
      <dgm:t>
        <a:bodyPr/>
        <a:lstStyle/>
        <a:p>
          <a:r>
            <a:rPr lang="it-IT" dirty="0"/>
            <a:t>Assenza di previsione: problema?</a:t>
          </a:r>
        </a:p>
      </dgm:t>
    </dgm:pt>
    <dgm:pt modelId="{2F50F6C5-3341-5040-ACBA-318D53BEB563}" type="parTrans" cxnId="{B8BA291D-25F4-F74D-92B1-B7E18070A16F}">
      <dgm:prSet/>
      <dgm:spPr/>
      <dgm:t>
        <a:bodyPr/>
        <a:lstStyle/>
        <a:p>
          <a:endParaRPr lang="it-IT"/>
        </a:p>
      </dgm:t>
    </dgm:pt>
    <dgm:pt modelId="{87C4B73C-BC7B-2546-907F-AF9D19074FAD}" type="sibTrans" cxnId="{B8BA291D-25F4-F74D-92B1-B7E18070A16F}">
      <dgm:prSet/>
      <dgm:spPr/>
      <dgm:t>
        <a:bodyPr/>
        <a:lstStyle/>
        <a:p>
          <a:endParaRPr lang="it-IT"/>
        </a:p>
      </dgm:t>
    </dgm:pt>
    <dgm:pt modelId="{67C095CC-EBA8-D54D-B411-A73D992226AA}">
      <dgm:prSet phldrT="[Testo]"/>
      <dgm:spPr/>
      <dgm:t>
        <a:bodyPr/>
        <a:lstStyle/>
        <a:p>
          <a:r>
            <a:rPr lang="it-IT" dirty="0">
              <a:solidFill>
                <a:srgbClr val="FF0000"/>
              </a:solidFill>
            </a:rPr>
            <a:t>Applicazione congiunta per effetto dell’art. </a:t>
          </a:r>
          <a:r>
            <a:rPr lang="it-IT" dirty="0" err="1">
              <a:solidFill>
                <a:srgbClr val="FF0000"/>
              </a:solidFill>
            </a:rPr>
            <a:t>3</a:t>
          </a:r>
          <a:r>
            <a:rPr lang="it-IT" dirty="0">
              <a:solidFill>
                <a:srgbClr val="FF0000"/>
              </a:solidFill>
            </a:rPr>
            <a:t>, 1° </a:t>
          </a:r>
          <a:r>
            <a:rPr lang="it-IT" dirty="0" err="1">
              <a:solidFill>
                <a:srgbClr val="FF0000"/>
              </a:solidFill>
            </a:rPr>
            <a:t>co</a:t>
          </a:r>
          <a:r>
            <a:rPr lang="it-IT" dirty="0">
              <a:solidFill>
                <a:srgbClr val="FF0000"/>
              </a:solidFill>
            </a:rPr>
            <a:t>., ultima frase</a:t>
          </a:r>
        </a:p>
      </dgm:t>
    </dgm:pt>
    <dgm:pt modelId="{FBF05EC7-5519-EC40-AD3E-C44B7DFE5A79}" type="parTrans" cxnId="{045D4B1F-CEB6-F24E-B717-4B46F8629B5C}">
      <dgm:prSet/>
      <dgm:spPr/>
      <dgm:t>
        <a:bodyPr/>
        <a:lstStyle/>
        <a:p>
          <a:endParaRPr lang="it-IT"/>
        </a:p>
      </dgm:t>
    </dgm:pt>
    <dgm:pt modelId="{152EB0ED-07ED-1E43-8A36-BD371B670CBC}" type="sibTrans" cxnId="{045D4B1F-CEB6-F24E-B717-4B46F8629B5C}">
      <dgm:prSet/>
      <dgm:spPr/>
      <dgm:t>
        <a:bodyPr/>
        <a:lstStyle/>
        <a:p>
          <a:endParaRPr lang="it-IT"/>
        </a:p>
      </dgm:t>
    </dgm:pt>
    <dgm:pt modelId="{D604EA7B-B598-FD42-9314-4CFE49A52A18}">
      <dgm:prSet phldrT="[Testo]"/>
      <dgm:spPr/>
      <dgm:t>
        <a:bodyPr/>
        <a:lstStyle/>
        <a:p>
          <a:r>
            <a:rPr lang="it-IT" dirty="0"/>
            <a:t>Applicazione disgiunta</a:t>
          </a:r>
        </a:p>
      </dgm:t>
    </dgm:pt>
    <dgm:pt modelId="{FF590C61-08D5-6D4D-B985-12872457A487}" type="parTrans" cxnId="{E66E8A7B-8F05-8A4F-91E8-511490190AD4}">
      <dgm:prSet/>
      <dgm:spPr/>
      <dgm:t>
        <a:bodyPr/>
        <a:lstStyle/>
        <a:p>
          <a:endParaRPr lang="it-IT"/>
        </a:p>
      </dgm:t>
    </dgm:pt>
    <dgm:pt modelId="{0AAF3373-F12E-864F-A99C-11FF135D3D42}" type="sibTrans" cxnId="{E66E8A7B-8F05-8A4F-91E8-511490190AD4}">
      <dgm:prSet/>
      <dgm:spPr/>
      <dgm:t>
        <a:bodyPr/>
        <a:lstStyle/>
        <a:p>
          <a:endParaRPr lang="it-IT"/>
        </a:p>
      </dgm:t>
    </dgm:pt>
    <dgm:pt modelId="{E7EDD1A6-B758-0C40-BF10-F9552E8860E1}">
      <dgm:prSet phldrT="[Testo]"/>
      <dgm:spPr/>
      <dgm:t>
        <a:bodyPr/>
        <a:lstStyle/>
        <a:p>
          <a:r>
            <a:rPr lang="it-IT" dirty="0">
              <a:solidFill>
                <a:srgbClr val="FF0000"/>
              </a:solidFill>
            </a:rPr>
            <a:t>Effetto: competenza esorbitante del giudice italiano</a:t>
          </a:r>
        </a:p>
      </dgm:t>
    </dgm:pt>
    <dgm:pt modelId="{D82C3838-3AA8-3749-829D-571DC9046317}" type="parTrans" cxnId="{A15BC2FB-16B4-EB47-9738-B8456F2D2EB4}">
      <dgm:prSet/>
      <dgm:spPr/>
    </dgm:pt>
    <dgm:pt modelId="{DAA2BE14-1343-9B49-B5CE-33A3598D18D9}" type="sibTrans" cxnId="{A15BC2FB-16B4-EB47-9738-B8456F2D2EB4}">
      <dgm:prSet/>
      <dgm:spPr/>
    </dgm:pt>
    <dgm:pt modelId="{DE55F449-33F2-D349-836F-046ADEF25E75}" type="pres">
      <dgm:prSet presAssocID="{BF870024-FBA2-874B-8964-DAE1105B463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4FB7E631-110B-884B-91CF-B73C3A1D80B2}" type="pres">
      <dgm:prSet presAssocID="{E59F6CCC-6657-9048-8FEE-20F8511C9BD9}" presName="hierRoot1" presStyleCnt="0">
        <dgm:presLayoutVars>
          <dgm:hierBranch val="init"/>
        </dgm:presLayoutVars>
      </dgm:prSet>
      <dgm:spPr/>
    </dgm:pt>
    <dgm:pt modelId="{9F03F637-437A-8049-A8BD-4B8B00387B59}" type="pres">
      <dgm:prSet presAssocID="{E59F6CCC-6657-9048-8FEE-20F8511C9BD9}" presName="rootComposite1" presStyleCnt="0"/>
      <dgm:spPr/>
    </dgm:pt>
    <dgm:pt modelId="{0B385D50-8571-BE41-A892-5A21DB5802BA}" type="pres">
      <dgm:prSet presAssocID="{E59F6CCC-6657-9048-8FEE-20F8511C9BD9}" presName="rootText1" presStyleLbl="node0" presStyleIdx="0" presStyleCnt="1">
        <dgm:presLayoutVars>
          <dgm:chPref val="3"/>
        </dgm:presLayoutVars>
      </dgm:prSet>
      <dgm:spPr/>
    </dgm:pt>
    <dgm:pt modelId="{DAE137D3-7858-B84D-9B8D-01C03786DBD8}" type="pres">
      <dgm:prSet presAssocID="{E59F6CCC-6657-9048-8FEE-20F8511C9BD9}" presName="rootConnector1" presStyleLbl="node1" presStyleIdx="0" presStyleCnt="0"/>
      <dgm:spPr/>
    </dgm:pt>
    <dgm:pt modelId="{422BC614-B3A6-534F-8B45-8A60F92CF7B4}" type="pres">
      <dgm:prSet presAssocID="{E59F6CCC-6657-9048-8FEE-20F8511C9BD9}" presName="hierChild2" presStyleCnt="0"/>
      <dgm:spPr/>
    </dgm:pt>
    <dgm:pt modelId="{3B19C3EC-AF3B-9F49-BD16-C34974A2C056}" type="pres">
      <dgm:prSet presAssocID="{453E3E92-F45D-8D4C-89AD-8FEDF0C5A790}" presName="Name37" presStyleLbl="parChTrans1D2" presStyleIdx="0" presStyleCnt="2"/>
      <dgm:spPr/>
    </dgm:pt>
    <dgm:pt modelId="{7ED28F82-217B-8246-92A1-F47F596A681C}" type="pres">
      <dgm:prSet presAssocID="{5FA6A59E-C532-7E46-A60E-318C2AA473D2}" presName="hierRoot2" presStyleCnt="0">
        <dgm:presLayoutVars>
          <dgm:hierBranch val="init"/>
        </dgm:presLayoutVars>
      </dgm:prSet>
      <dgm:spPr/>
    </dgm:pt>
    <dgm:pt modelId="{5F71EB04-5655-DC4B-9B3F-B046DA9FE9E2}" type="pres">
      <dgm:prSet presAssocID="{5FA6A59E-C532-7E46-A60E-318C2AA473D2}" presName="rootComposite" presStyleCnt="0"/>
      <dgm:spPr/>
    </dgm:pt>
    <dgm:pt modelId="{567BE814-0A66-EC42-A277-E95645292EC5}" type="pres">
      <dgm:prSet presAssocID="{5FA6A59E-C532-7E46-A60E-318C2AA473D2}" presName="rootText" presStyleLbl="node2" presStyleIdx="0" presStyleCnt="2">
        <dgm:presLayoutVars>
          <dgm:chPref val="3"/>
        </dgm:presLayoutVars>
      </dgm:prSet>
      <dgm:spPr/>
    </dgm:pt>
    <dgm:pt modelId="{97B28F85-4083-6F4B-B8F9-A2688DADCFED}" type="pres">
      <dgm:prSet presAssocID="{5FA6A59E-C532-7E46-A60E-318C2AA473D2}" presName="rootConnector" presStyleLbl="node2" presStyleIdx="0" presStyleCnt="2"/>
      <dgm:spPr/>
    </dgm:pt>
    <dgm:pt modelId="{75E18839-121A-474C-B72F-DA03A62F5D5A}" type="pres">
      <dgm:prSet presAssocID="{5FA6A59E-C532-7E46-A60E-318C2AA473D2}" presName="hierChild4" presStyleCnt="0"/>
      <dgm:spPr/>
    </dgm:pt>
    <dgm:pt modelId="{BAD98A34-F4E8-0640-9026-BF2FAD2DF5E1}" type="pres">
      <dgm:prSet presAssocID="{5FA6A59E-C532-7E46-A60E-318C2AA473D2}" presName="hierChild5" presStyleCnt="0"/>
      <dgm:spPr/>
    </dgm:pt>
    <dgm:pt modelId="{F7D90E85-F9BA-AD44-A07A-D1196259E298}" type="pres">
      <dgm:prSet presAssocID="{2F50F6C5-3341-5040-ACBA-318D53BEB563}" presName="Name37" presStyleLbl="parChTrans1D2" presStyleIdx="1" presStyleCnt="2"/>
      <dgm:spPr/>
    </dgm:pt>
    <dgm:pt modelId="{8E6B9EF9-DD08-D84D-A3DF-2B2516B85BA1}" type="pres">
      <dgm:prSet presAssocID="{BE2D7901-90AE-7B40-ABBF-0AABF0F27F09}" presName="hierRoot2" presStyleCnt="0">
        <dgm:presLayoutVars>
          <dgm:hierBranch val="init"/>
        </dgm:presLayoutVars>
      </dgm:prSet>
      <dgm:spPr/>
    </dgm:pt>
    <dgm:pt modelId="{F177E964-B496-B240-A09B-7BDB774A2AE0}" type="pres">
      <dgm:prSet presAssocID="{BE2D7901-90AE-7B40-ABBF-0AABF0F27F09}" presName="rootComposite" presStyleCnt="0"/>
      <dgm:spPr/>
    </dgm:pt>
    <dgm:pt modelId="{4F82742B-1C02-B641-AECA-D0F1F45749A1}" type="pres">
      <dgm:prSet presAssocID="{BE2D7901-90AE-7B40-ABBF-0AABF0F27F09}" presName="rootText" presStyleLbl="node2" presStyleIdx="1" presStyleCnt="2">
        <dgm:presLayoutVars>
          <dgm:chPref val="3"/>
        </dgm:presLayoutVars>
      </dgm:prSet>
      <dgm:spPr/>
    </dgm:pt>
    <dgm:pt modelId="{89BAC5F7-F279-4043-8833-965B2AC2311D}" type="pres">
      <dgm:prSet presAssocID="{BE2D7901-90AE-7B40-ABBF-0AABF0F27F09}" presName="rootConnector" presStyleLbl="node2" presStyleIdx="1" presStyleCnt="2"/>
      <dgm:spPr/>
    </dgm:pt>
    <dgm:pt modelId="{52D0AEBA-39E2-F04D-988C-8A0C662D17B9}" type="pres">
      <dgm:prSet presAssocID="{BE2D7901-90AE-7B40-ABBF-0AABF0F27F09}" presName="hierChild4" presStyleCnt="0"/>
      <dgm:spPr/>
    </dgm:pt>
    <dgm:pt modelId="{257F8CD2-DE9B-D048-9B95-352D2702AB24}" type="pres">
      <dgm:prSet presAssocID="{FBF05EC7-5519-EC40-AD3E-C44B7DFE5A79}" presName="Name37" presStyleLbl="parChTrans1D3" presStyleIdx="0" presStyleCnt="2"/>
      <dgm:spPr/>
    </dgm:pt>
    <dgm:pt modelId="{7A888EC9-A042-9248-8672-DFF085B987D1}" type="pres">
      <dgm:prSet presAssocID="{67C095CC-EBA8-D54D-B411-A73D992226AA}" presName="hierRoot2" presStyleCnt="0">
        <dgm:presLayoutVars>
          <dgm:hierBranch val="init"/>
        </dgm:presLayoutVars>
      </dgm:prSet>
      <dgm:spPr/>
    </dgm:pt>
    <dgm:pt modelId="{6753E419-E04F-DF42-B1F7-61859D03F9AC}" type="pres">
      <dgm:prSet presAssocID="{67C095CC-EBA8-D54D-B411-A73D992226AA}" presName="rootComposite" presStyleCnt="0"/>
      <dgm:spPr/>
    </dgm:pt>
    <dgm:pt modelId="{095E5B55-F822-CF4F-83A2-5CB419831907}" type="pres">
      <dgm:prSet presAssocID="{67C095CC-EBA8-D54D-B411-A73D992226AA}" presName="rootText" presStyleLbl="node3" presStyleIdx="0" presStyleCnt="2" custLinFactNeighborX="-7331" custLinFactNeighborY="-21000">
        <dgm:presLayoutVars>
          <dgm:chPref val="3"/>
        </dgm:presLayoutVars>
      </dgm:prSet>
      <dgm:spPr/>
    </dgm:pt>
    <dgm:pt modelId="{9E4E9CE3-F8FC-1C44-9B57-18EDE8321FD3}" type="pres">
      <dgm:prSet presAssocID="{67C095CC-EBA8-D54D-B411-A73D992226AA}" presName="rootConnector" presStyleLbl="node3" presStyleIdx="0" presStyleCnt="2"/>
      <dgm:spPr/>
    </dgm:pt>
    <dgm:pt modelId="{B7902596-6D90-D945-9F63-D610FD3D1B36}" type="pres">
      <dgm:prSet presAssocID="{67C095CC-EBA8-D54D-B411-A73D992226AA}" presName="hierChild4" presStyleCnt="0"/>
      <dgm:spPr/>
    </dgm:pt>
    <dgm:pt modelId="{61F67CB2-C8B9-104E-89F0-B41043D71C9A}" type="pres">
      <dgm:prSet presAssocID="{D82C3838-3AA8-3749-829D-571DC9046317}" presName="Name37" presStyleLbl="parChTrans1D4" presStyleIdx="0" presStyleCnt="1"/>
      <dgm:spPr/>
    </dgm:pt>
    <dgm:pt modelId="{901B9DED-6D63-024C-BE24-A27947237B34}" type="pres">
      <dgm:prSet presAssocID="{E7EDD1A6-B758-0C40-BF10-F9552E8860E1}" presName="hierRoot2" presStyleCnt="0">
        <dgm:presLayoutVars>
          <dgm:hierBranch val="init"/>
        </dgm:presLayoutVars>
      </dgm:prSet>
      <dgm:spPr/>
    </dgm:pt>
    <dgm:pt modelId="{6551E858-E7A3-8640-8143-89F291CBFA8B}" type="pres">
      <dgm:prSet presAssocID="{E7EDD1A6-B758-0C40-BF10-F9552E8860E1}" presName="rootComposite" presStyleCnt="0"/>
      <dgm:spPr/>
    </dgm:pt>
    <dgm:pt modelId="{1E8D8210-48F5-DC4E-A698-8FD37BE4C94C}" type="pres">
      <dgm:prSet presAssocID="{E7EDD1A6-B758-0C40-BF10-F9552E8860E1}" presName="rootText" presStyleLbl="node4" presStyleIdx="0" presStyleCnt="1">
        <dgm:presLayoutVars>
          <dgm:chPref val="3"/>
        </dgm:presLayoutVars>
      </dgm:prSet>
      <dgm:spPr/>
    </dgm:pt>
    <dgm:pt modelId="{453825B5-0F77-9844-93A9-2DDBD68C1C40}" type="pres">
      <dgm:prSet presAssocID="{E7EDD1A6-B758-0C40-BF10-F9552E8860E1}" presName="rootConnector" presStyleLbl="node4" presStyleIdx="0" presStyleCnt="1"/>
      <dgm:spPr/>
    </dgm:pt>
    <dgm:pt modelId="{F340FE91-ACDA-7B49-9E4A-6D99FFD5BDD2}" type="pres">
      <dgm:prSet presAssocID="{E7EDD1A6-B758-0C40-BF10-F9552E8860E1}" presName="hierChild4" presStyleCnt="0"/>
      <dgm:spPr/>
    </dgm:pt>
    <dgm:pt modelId="{270B6B6C-2A32-7347-B715-2258F9679638}" type="pres">
      <dgm:prSet presAssocID="{E7EDD1A6-B758-0C40-BF10-F9552E8860E1}" presName="hierChild5" presStyleCnt="0"/>
      <dgm:spPr/>
    </dgm:pt>
    <dgm:pt modelId="{A689C08F-6EFF-B344-AFCD-6FD365F7B20B}" type="pres">
      <dgm:prSet presAssocID="{67C095CC-EBA8-D54D-B411-A73D992226AA}" presName="hierChild5" presStyleCnt="0"/>
      <dgm:spPr/>
    </dgm:pt>
    <dgm:pt modelId="{AA344367-2B44-5742-8074-C6853F236A85}" type="pres">
      <dgm:prSet presAssocID="{FF590C61-08D5-6D4D-B985-12872457A487}" presName="Name37" presStyleLbl="parChTrans1D3" presStyleIdx="1" presStyleCnt="2"/>
      <dgm:spPr/>
    </dgm:pt>
    <dgm:pt modelId="{0E732C83-B82A-1140-93CB-79039002B223}" type="pres">
      <dgm:prSet presAssocID="{D604EA7B-B598-FD42-9314-4CFE49A52A18}" presName="hierRoot2" presStyleCnt="0">
        <dgm:presLayoutVars>
          <dgm:hierBranch val="init"/>
        </dgm:presLayoutVars>
      </dgm:prSet>
      <dgm:spPr/>
    </dgm:pt>
    <dgm:pt modelId="{847AEB6E-09DD-384A-AAAF-A516F6DDDC2A}" type="pres">
      <dgm:prSet presAssocID="{D604EA7B-B598-FD42-9314-4CFE49A52A18}" presName="rootComposite" presStyleCnt="0"/>
      <dgm:spPr/>
    </dgm:pt>
    <dgm:pt modelId="{C8A1B956-A238-1A43-873D-6CA1094E9121}" type="pres">
      <dgm:prSet presAssocID="{D604EA7B-B598-FD42-9314-4CFE49A52A18}" presName="rootText" presStyleLbl="node3" presStyleIdx="1" presStyleCnt="2">
        <dgm:presLayoutVars>
          <dgm:chPref val="3"/>
        </dgm:presLayoutVars>
      </dgm:prSet>
      <dgm:spPr/>
    </dgm:pt>
    <dgm:pt modelId="{5E63E30E-A611-3D41-951B-268D5E51BBB2}" type="pres">
      <dgm:prSet presAssocID="{D604EA7B-B598-FD42-9314-4CFE49A52A18}" presName="rootConnector" presStyleLbl="node3" presStyleIdx="1" presStyleCnt="2"/>
      <dgm:spPr/>
    </dgm:pt>
    <dgm:pt modelId="{E5033E29-A6E2-ED4A-B86A-B39B260B45FB}" type="pres">
      <dgm:prSet presAssocID="{D604EA7B-B598-FD42-9314-4CFE49A52A18}" presName="hierChild4" presStyleCnt="0"/>
      <dgm:spPr/>
    </dgm:pt>
    <dgm:pt modelId="{F24A755C-42CE-394B-8211-037C922B66CD}" type="pres">
      <dgm:prSet presAssocID="{D604EA7B-B598-FD42-9314-4CFE49A52A18}" presName="hierChild5" presStyleCnt="0"/>
      <dgm:spPr/>
    </dgm:pt>
    <dgm:pt modelId="{E38AC023-C937-E44D-ACF1-A2DDCED67AA3}" type="pres">
      <dgm:prSet presAssocID="{BE2D7901-90AE-7B40-ABBF-0AABF0F27F09}" presName="hierChild5" presStyleCnt="0"/>
      <dgm:spPr/>
    </dgm:pt>
    <dgm:pt modelId="{D1707A74-CA69-BA4D-B4AF-39F81BBEC165}" type="pres">
      <dgm:prSet presAssocID="{E59F6CCC-6657-9048-8FEE-20F8511C9BD9}" presName="hierChild3" presStyleCnt="0"/>
      <dgm:spPr/>
    </dgm:pt>
  </dgm:ptLst>
  <dgm:cxnLst>
    <dgm:cxn modelId="{C056D507-708A-D84C-B621-1D8729B2E226}" type="presOf" srcId="{D82C3838-3AA8-3749-829D-571DC9046317}" destId="{61F67CB2-C8B9-104E-89F0-B41043D71C9A}" srcOrd="0" destOrd="0" presId="urn:microsoft.com/office/officeart/2005/8/layout/orgChart1"/>
    <dgm:cxn modelId="{4BCB2314-E2A0-3A46-AABD-EA4A6F0C53FC}" type="presOf" srcId="{BF870024-FBA2-874B-8964-DAE1105B4636}" destId="{DE55F449-33F2-D349-836F-046ADEF25E75}" srcOrd="0" destOrd="0" presId="urn:microsoft.com/office/officeart/2005/8/layout/orgChart1"/>
    <dgm:cxn modelId="{BAD7C714-9A80-4049-AD52-488BD59D1A8F}" type="presOf" srcId="{D604EA7B-B598-FD42-9314-4CFE49A52A18}" destId="{C8A1B956-A238-1A43-873D-6CA1094E9121}" srcOrd="0" destOrd="0" presId="urn:microsoft.com/office/officeart/2005/8/layout/orgChart1"/>
    <dgm:cxn modelId="{60098C18-4B43-244F-8A5A-3A40FA647A1F}" srcId="{E59F6CCC-6657-9048-8FEE-20F8511C9BD9}" destId="{5FA6A59E-C532-7E46-A60E-318C2AA473D2}" srcOrd="0" destOrd="0" parTransId="{453E3E92-F45D-8D4C-89AD-8FEDF0C5A790}" sibTransId="{C8F34390-DD87-C446-8961-772E6CB66DD5}"/>
    <dgm:cxn modelId="{E32B9E1C-08A2-9E4A-933D-8859F7F973CE}" type="presOf" srcId="{E7EDD1A6-B758-0C40-BF10-F9552E8860E1}" destId="{453825B5-0F77-9844-93A9-2DDBD68C1C40}" srcOrd="1" destOrd="0" presId="urn:microsoft.com/office/officeart/2005/8/layout/orgChart1"/>
    <dgm:cxn modelId="{B8BA291D-25F4-F74D-92B1-B7E18070A16F}" srcId="{E59F6CCC-6657-9048-8FEE-20F8511C9BD9}" destId="{BE2D7901-90AE-7B40-ABBF-0AABF0F27F09}" srcOrd="1" destOrd="0" parTransId="{2F50F6C5-3341-5040-ACBA-318D53BEB563}" sibTransId="{87C4B73C-BC7B-2546-907F-AF9D19074FAD}"/>
    <dgm:cxn modelId="{B0B5D81E-C127-AC41-8287-E005212CC117}" type="presOf" srcId="{453E3E92-F45D-8D4C-89AD-8FEDF0C5A790}" destId="{3B19C3EC-AF3B-9F49-BD16-C34974A2C056}" srcOrd="0" destOrd="0" presId="urn:microsoft.com/office/officeart/2005/8/layout/orgChart1"/>
    <dgm:cxn modelId="{045D4B1F-CEB6-F24E-B717-4B46F8629B5C}" srcId="{BE2D7901-90AE-7B40-ABBF-0AABF0F27F09}" destId="{67C095CC-EBA8-D54D-B411-A73D992226AA}" srcOrd="0" destOrd="0" parTransId="{FBF05EC7-5519-EC40-AD3E-C44B7DFE5A79}" sibTransId="{152EB0ED-07ED-1E43-8A36-BD371B670CBC}"/>
    <dgm:cxn modelId="{3C3C7438-87E8-A047-9732-F264650A8CCC}" type="presOf" srcId="{E7EDD1A6-B758-0C40-BF10-F9552E8860E1}" destId="{1E8D8210-48F5-DC4E-A698-8FD37BE4C94C}" srcOrd="0" destOrd="0" presId="urn:microsoft.com/office/officeart/2005/8/layout/orgChart1"/>
    <dgm:cxn modelId="{619A4C5F-919B-0246-94FC-6D3F77D83FB4}" type="presOf" srcId="{67C095CC-EBA8-D54D-B411-A73D992226AA}" destId="{9E4E9CE3-F8FC-1C44-9B57-18EDE8321FD3}" srcOrd="1" destOrd="0" presId="urn:microsoft.com/office/officeart/2005/8/layout/orgChart1"/>
    <dgm:cxn modelId="{010DB075-E0AC-3145-A7FB-FF625272C8DA}" type="presOf" srcId="{2F50F6C5-3341-5040-ACBA-318D53BEB563}" destId="{F7D90E85-F9BA-AD44-A07A-D1196259E298}" srcOrd="0" destOrd="0" presId="urn:microsoft.com/office/officeart/2005/8/layout/orgChart1"/>
    <dgm:cxn modelId="{E66E8A7B-8F05-8A4F-91E8-511490190AD4}" srcId="{BE2D7901-90AE-7B40-ABBF-0AABF0F27F09}" destId="{D604EA7B-B598-FD42-9314-4CFE49A52A18}" srcOrd="1" destOrd="0" parTransId="{FF590C61-08D5-6D4D-B985-12872457A487}" sibTransId="{0AAF3373-F12E-864F-A99C-11FF135D3D42}"/>
    <dgm:cxn modelId="{8E3CBF81-CC4B-0C46-B4A6-98FF53CFD615}" type="presOf" srcId="{5FA6A59E-C532-7E46-A60E-318C2AA473D2}" destId="{567BE814-0A66-EC42-A277-E95645292EC5}" srcOrd="0" destOrd="0" presId="urn:microsoft.com/office/officeart/2005/8/layout/orgChart1"/>
    <dgm:cxn modelId="{D37F0185-711F-8845-A5C7-3EDDBF4B9273}" type="presOf" srcId="{BE2D7901-90AE-7B40-ABBF-0AABF0F27F09}" destId="{89BAC5F7-F279-4043-8833-965B2AC2311D}" srcOrd="1" destOrd="0" presId="urn:microsoft.com/office/officeart/2005/8/layout/orgChart1"/>
    <dgm:cxn modelId="{DAFA8585-EA40-4441-A714-B36316460DA1}" type="presOf" srcId="{67C095CC-EBA8-D54D-B411-A73D992226AA}" destId="{095E5B55-F822-CF4F-83A2-5CB419831907}" srcOrd="0" destOrd="0" presId="urn:microsoft.com/office/officeart/2005/8/layout/orgChart1"/>
    <dgm:cxn modelId="{C6893586-3714-604B-8BDE-733A0867BA1E}" type="presOf" srcId="{D604EA7B-B598-FD42-9314-4CFE49A52A18}" destId="{5E63E30E-A611-3D41-951B-268D5E51BBB2}" srcOrd="1" destOrd="0" presId="urn:microsoft.com/office/officeart/2005/8/layout/orgChart1"/>
    <dgm:cxn modelId="{8AB9189C-B9C1-9741-9855-DEC43E713B7E}" type="presOf" srcId="{FF590C61-08D5-6D4D-B985-12872457A487}" destId="{AA344367-2B44-5742-8074-C6853F236A85}" srcOrd="0" destOrd="0" presId="urn:microsoft.com/office/officeart/2005/8/layout/orgChart1"/>
    <dgm:cxn modelId="{9E437AA0-783F-6E48-99B0-58952C350080}" type="presOf" srcId="{BE2D7901-90AE-7B40-ABBF-0AABF0F27F09}" destId="{4F82742B-1C02-B641-AECA-D0F1F45749A1}" srcOrd="0" destOrd="0" presId="urn:microsoft.com/office/officeart/2005/8/layout/orgChart1"/>
    <dgm:cxn modelId="{7091C7C2-2D2D-C747-89FD-A75F160FA79A}" type="presOf" srcId="{E59F6CCC-6657-9048-8FEE-20F8511C9BD9}" destId="{0B385D50-8571-BE41-A892-5A21DB5802BA}" srcOrd="0" destOrd="0" presId="urn:microsoft.com/office/officeart/2005/8/layout/orgChart1"/>
    <dgm:cxn modelId="{0D561BC3-9BC3-FC49-AFF0-DF07DFA340F3}" type="presOf" srcId="{5FA6A59E-C532-7E46-A60E-318C2AA473D2}" destId="{97B28F85-4083-6F4B-B8F9-A2688DADCFED}" srcOrd="1" destOrd="0" presId="urn:microsoft.com/office/officeart/2005/8/layout/orgChart1"/>
    <dgm:cxn modelId="{08CF9DE9-4FE6-AB44-848E-5D8D3BE23AFD}" type="presOf" srcId="{FBF05EC7-5519-EC40-AD3E-C44B7DFE5A79}" destId="{257F8CD2-DE9B-D048-9B95-352D2702AB24}" srcOrd="0" destOrd="0" presId="urn:microsoft.com/office/officeart/2005/8/layout/orgChart1"/>
    <dgm:cxn modelId="{3FE5B9F4-72C3-604E-AE26-DABC767ACB42}" type="presOf" srcId="{E59F6CCC-6657-9048-8FEE-20F8511C9BD9}" destId="{DAE137D3-7858-B84D-9B8D-01C03786DBD8}" srcOrd="1" destOrd="0" presId="urn:microsoft.com/office/officeart/2005/8/layout/orgChart1"/>
    <dgm:cxn modelId="{5BA4D3FA-6B94-E943-AE2B-C45B4451B86B}" srcId="{BF870024-FBA2-874B-8964-DAE1105B4636}" destId="{E59F6CCC-6657-9048-8FEE-20F8511C9BD9}" srcOrd="0" destOrd="0" parTransId="{FB11A1D1-8585-C14A-A854-6679D6C18595}" sibTransId="{0500EBE4-8214-7A43-ADA4-A33545CD5BF6}"/>
    <dgm:cxn modelId="{A15BC2FB-16B4-EB47-9738-B8456F2D2EB4}" srcId="{67C095CC-EBA8-D54D-B411-A73D992226AA}" destId="{E7EDD1A6-B758-0C40-BF10-F9552E8860E1}" srcOrd="0" destOrd="0" parTransId="{D82C3838-3AA8-3749-829D-571DC9046317}" sibTransId="{DAA2BE14-1343-9B49-B5CE-33A3598D18D9}"/>
    <dgm:cxn modelId="{3279DA87-9782-4643-9406-E1F3EC43AA76}" type="presParOf" srcId="{DE55F449-33F2-D349-836F-046ADEF25E75}" destId="{4FB7E631-110B-884B-91CF-B73C3A1D80B2}" srcOrd="0" destOrd="0" presId="urn:microsoft.com/office/officeart/2005/8/layout/orgChart1"/>
    <dgm:cxn modelId="{F5A47D80-5B70-744E-A0D7-D67282CA83C9}" type="presParOf" srcId="{4FB7E631-110B-884B-91CF-B73C3A1D80B2}" destId="{9F03F637-437A-8049-A8BD-4B8B00387B59}" srcOrd="0" destOrd="0" presId="urn:microsoft.com/office/officeart/2005/8/layout/orgChart1"/>
    <dgm:cxn modelId="{9F1F0A3E-E5C1-BF40-83BF-616087C6EDA8}" type="presParOf" srcId="{9F03F637-437A-8049-A8BD-4B8B00387B59}" destId="{0B385D50-8571-BE41-A892-5A21DB5802BA}" srcOrd="0" destOrd="0" presId="urn:microsoft.com/office/officeart/2005/8/layout/orgChart1"/>
    <dgm:cxn modelId="{DE2DF230-DBAF-DC4C-9F43-EE528DA2615E}" type="presParOf" srcId="{9F03F637-437A-8049-A8BD-4B8B00387B59}" destId="{DAE137D3-7858-B84D-9B8D-01C03786DBD8}" srcOrd="1" destOrd="0" presId="urn:microsoft.com/office/officeart/2005/8/layout/orgChart1"/>
    <dgm:cxn modelId="{F36AD2EB-F371-CF46-B98F-333E70C18490}" type="presParOf" srcId="{4FB7E631-110B-884B-91CF-B73C3A1D80B2}" destId="{422BC614-B3A6-534F-8B45-8A60F92CF7B4}" srcOrd="1" destOrd="0" presId="urn:microsoft.com/office/officeart/2005/8/layout/orgChart1"/>
    <dgm:cxn modelId="{E714F983-8B37-1943-875C-EB8D29BE4A08}" type="presParOf" srcId="{422BC614-B3A6-534F-8B45-8A60F92CF7B4}" destId="{3B19C3EC-AF3B-9F49-BD16-C34974A2C056}" srcOrd="0" destOrd="0" presId="urn:microsoft.com/office/officeart/2005/8/layout/orgChart1"/>
    <dgm:cxn modelId="{5E57A382-BA24-A64C-BD1B-0DB791915E7A}" type="presParOf" srcId="{422BC614-B3A6-534F-8B45-8A60F92CF7B4}" destId="{7ED28F82-217B-8246-92A1-F47F596A681C}" srcOrd="1" destOrd="0" presId="urn:microsoft.com/office/officeart/2005/8/layout/orgChart1"/>
    <dgm:cxn modelId="{55A7DC3C-25E6-D349-A062-44D23499AA78}" type="presParOf" srcId="{7ED28F82-217B-8246-92A1-F47F596A681C}" destId="{5F71EB04-5655-DC4B-9B3F-B046DA9FE9E2}" srcOrd="0" destOrd="0" presId="urn:microsoft.com/office/officeart/2005/8/layout/orgChart1"/>
    <dgm:cxn modelId="{2234E933-7988-3C47-9F6F-A61F5A0F763C}" type="presParOf" srcId="{5F71EB04-5655-DC4B-9B3F-B046DA9FE9E2}" destId="{567BE814-0A66-EC42-A277-E95645292EC5}" srcOrd="0" destOrd="0" presId="urn:microsoft.com/office/officeart/2005/8/layout/orgChart1"/>
    <dgm:cxn modelId="{49A285E1-8F82-714A-8C7C-02A941E3F10B}" type="presParOf" srcId="{5F71EB04-5655-DC4B-9B3F-B046DA9FE9E2}" destId="{97B28F85-4083-6F4B-B8F9-A2688DADCFED}" srcOrd="1" destOrd="0" presId="urn:microsoft.com/office/officeart/2005/8/layout/orgChart1"/>
    <dgm:cxn modelId="{EB9E7428-BCA2-2F49-9B80-7129F8D96521}" type="presParOf" srcId="{7ED28F82-217B-8246-92A1-F47F596A681C}" destId="{75E18839-121A-474C-B72F-DA03A62F5D5A}" srcOrd="1" destOrd="0" presId="urn:microsoft.com/office/officeart/2005/8/layout/orgChart1"/>
    <dgm:cxn modelId="{445A34FA-67D2-2546-8A94-C7B554C50BA3}" type="presParOf" srcId="{7ED28F82-217B-8246-92A1-F47F596A681C}" destId="{BAD98A34-F4E8-0640-9026-BF2FAD2DF5E1}" srcOrd="2" destOrd="0" presId="urn:microsoft.com/office/officeart/2005/8/layout/orgChart1"/>
    <dgm:cxn modelId="{F92EEEE8-1105-EB40-B5EA-929BD3DC003A}" type="presParOf" srcId="{422BC614-B3A6-534F-8B45-8A60F92CF7B4}" destId="{F7D90E85-F9BA-AD44-A07A-D1196259E298}" srcOrd="2" destOrd="0" presId="urn:microsoft.com/office/officeart/2005/8/layout/orgChart1"/>
    <dgm:cxn modelId="{5DB49909-D992-F24A-B4A7-3469435EA975}" type="presParOf" srcId="{422BC614-B3A6-534F-8B45-8A60F92CF7B4}" destId="{8E6B9EF9-DD08-D84D-A3DF-2B2516B85BA1}" srcOrd="3" destOrd="0" presId="urn:microsoft.com/office/officeart/2005/8/layout/orgChart1"/>
    <dgm:cxn modelId="{2535AEC7-8093-3041-B530-6ED7417307ED}" type="presParOf" srcId="{8E6B9EF9-DD08-D84D-A3DF-2B2516B85BA1}" destId="{F177E964-B496-B240-A09B-7BDB774A2AE0}" srcOrd="0" destOrd="0" presId="urn:microsoft.com/office/officeart/2005/8/layout/orgChart1"/>
    <dgm:cxn modelId="{6ADA873B-3442-5843-AC5A-421E849B18A2}" type="presParOf" srcId="{F177E964-B496-B240-A09B-7BDB774A2AE0}" destId="{4F82742B-1C02-B641-AECA-D0F1F45749A1}" srcOrd="0" destOrd="0" presId="urn:microsoft.com/office/officeart/2005/8/layout/orgChart1"/>
    <dgm:cxn modelId="{89A87263-69EE-E145-A096-316C8CB7F83D}" type="presParOf" srcId="{F177E964-B496-B240-A09B-7BDB774A2AE0}" destId="{89BAC5F7-F279-4043-8833-965B2AC2311D}" srcOrd="1" destOrd="0" presId="urn:microsoft.com/office/officeart/2005/8/layout/orgChart1"/>
    <dgm:cxn modelId="{333C721A-A81F-964B-96CD-E7DD81AF0154}" type="presParOf" srcId="{8E6B9EF9-DD08-D84D-A3DF-2B2516B85BA1}" destId="{52D0AEBA-39E2-F04D-988C-8A0C662D17B9}" srcOrd="1" destOrd="0" presId="urn:microsoft.com/office/officeart/2005/8/layout/orgChart1"/>
    <dgm:cxn modelId="{DEB09339-4AA4-0D42-902D-206887B9F1C4}" type="presParOf" srcId="{52D0AEBA-39E2-F04D-988C-8A0C662D17B9}" destId="{257F8CD2-DE9B-D048-9B95-352D2702AB24}" srcOrd="0" destOrd="0" presId="urn:microsoft.com/office/officeart/2005/8/layout/orgChart1"/>
    <dgm:cxn modelId="{FC28E984-C5C6-064F-8D88-2F525FEC434D}" type="presParOf" srcId="{52D0AEBA-39E2-F04D-988C-8A0C662D17B9}" destId="{7A888EC9-A042-9248-8672-DFF085B987D1}" srcOrd="1" destOrd="0" presId="urn:microsoft.com/office/officeart/2005/8/layout/orgChart1"/>
    <dgm:cxn modelId="{05510AC3-228D-F445-AD53-3F48266FB68F}" type="presParOf" srcId="{7A888EC9-A042-9248-8672-DFF085B987D1}" destId="{6753E419-E04F-DF42-B1F7-61859D03F9AC}" srcOrd="0" destOrd="0" presId="urn:microsoft.com/office/officeart/2005/8/layout/orgChart1"/>
    <dgm:cxn modelId="{4BD984D4-331C-EF49-AB70-1380FFCB9497}" type="presParOf" srcId="{6753E419-E04F-DF42-B1F7-61859D03F9AC}" destId="{095E5B55-F822-CF4F-83A2-5CB419831907}" srcOrd="0" destOrd="0" presId="urn:microsoft.com/office/officeart/2005/8/layout/orgChart1"/>
    <dgm:cxn modelId="{305AF9E3-C97B-FA4F-A11D-ADAC26055F65}" type="presParOf" srcId="{6753E419-E04F-DF42-B1F7-61859D03F9AC}" destId="{9E4E9CE3-F8FC-1C44-9B57-18EDE8321FD3}" srcOrd="1" destOrd="0" presId="urn:microsoft.com/office/officeart/2005/8/layout/orgChart1"/>
    <dgm:cxn modelId="{7BD0933D-6295-E749-9A82-4D5F15E7056A}" type="presParOf" srcId="{7A888EC9-A042-9248-8672-DFF085B987D1}" destId="{B7902596-6D90-D945-9F63-D610FD3D1B36}" srcOrd="1" destOrd="0" presId="urn:microsoft.com/office/officeart/2005/8/layout/orgChart1"/>
    <dgm:cxn modelId="{27C40EBF-6980-B844-9C36-3C787DC89382}" type="presParOf" srcId="{B7902596-6D90-D945-9F63-D610FD3D1B36}" destId="{61F67CB2-C8B9-104E-89F0-B41043D71C9A}" srcOrd="0" destOrd="0" presId="urn:microsoft.com/office/officeart/2005/8/layout/orgChart1"/>
    <dgm:cxn modelId="{DAEA943D-921F-E747-9B74-B7D08AD71001}" type="presParOf" srcId="{B7902596-6D90-D945-9F63-D610FD3D1B36}" destId="{901B9DED-6D63-024C-BE24-A27947237B34}" srcOrd="1" destOrd="0" presId="urn:microsoft.com/office/officeart/2005/8/layout/orgChart1"/>
    <dgm:cxn modelId="{3D4CFF16-756C-E148-B44D-F3CF7D94E415}" type="presParOf" srcId="{901B9DED-6D63-024C-BE24-A27947237B34}" destId="{6551E858-E7A3-8640-8143-89F291CBFA8B}" srcOrd="0" destOrd="0" presId="urn:microsoft.com/office/officeart/2005/8/layout/orgChart1"/>
    <dgm:cxn modelId="{216C4231-0267-AC45-9011-342B539C9B03}" type="presParOf" srcId="{6551E858-E7A3-8640-8143-89F291CBFA8B}" destId="{1E8D8210-48F5-DC4E-A698-8FD37BE4C94C}" srcOrd="0" destOrd="0" presId="urn:microsoft.com/office/officeart/2005/8/layout/orgChart1"/>
    <dgm:cxn modelId="{2AC4B4A3-8E7A-BA43-A5BD-9305B11C0B99}" type="presParOf" srcId="{6551E858-E7A3-8640-8143-89F291CBFA8B}" destId="{453825B5-0F77-9844-93A9-2DDBD68C1C40}" srcOrd="1" destOrd="0" presId="urn:microsoft.com/office/officeart/2005/8/layout/orgChart1"/>
    <dgm:cxn modelId="{07D62811-6147-ED4F-9617-F5F966BB7D34}" type="presParOf" srcId="{901B9DED-6D63-024C-BE24-A27947237B34}" destId="{F340FE91-ACDA-7B49-9E4A-6D99FFD5BDD2}" srcOrd="1" destOrd="0" presId="urn:microsoft.com/office/officeart/2005/8/layout/orgChart1"/>
    <dgm:cxn modelId="{5E5D9AD1-5630-E742-B8CC-83CAAD06515F}" type="presParOf" srcId="{901B9DED-6D63-024C-BE24-A27947237B34}" destId="{270B6B6C-2A32-7347-B715-2258F9679638}" srcOrd="2" destOrd="0" presId="urn:microsoft.com/office/officeart/2005/8/layout/orgChart1"/>
    <dgm:cxn modelId="{032B8829-36E2-2147-802F-8C92DE56D11F}" type="presParOf" srcId="{7A888EC9-A042-9248-8672-DFF085B987D1}" destId="{A689C08F-6EFF-B344-AFCD-6FD365F7B20B}" srcOrd="2" destOrd="0" presId="urn:microsoft.com/office/officeart/2005/8/layout/orgChart1"/>
    <dgm:cxn modelId="{A757CB46-8E77-E84C-B5C8-3A3ACD78D4B0}" type="presParOf" srcId="{52D0AEBA-39E2-F04D-988C-8A0C662D17B9}" destId="{AA344367-2B44-5742-8074-C6853F236A85}" srcOrd="2" destOrd="0" presId="urn:microsoft.com/office/officeart/2005/8/layout/orgChart1"/>
    <dgm:cxn modelId="{E8D9B723-F92A-CF4E-ADD3-27C2CCCE134C}" type="presParOf" srcId="{52D0AEBA-39E2-F04D-988C-8A0C662D17B9}" destId="{0E732C83-B82A-1140-93CB-79039002B223}" srcOrd="3" destOrd="0" presId="urn:microsoft.com/office/officeart/2005/8/layout/orgChart1"/>
    <dgm:cxn modelId="{B800EB39-0BD1-164E-BEF0-5FA8B49D59FC}" type="presParOf" srcId="{0E732C83-B82A-1140-93CB-79039002B223}" destId="{847AEB6E-09DD-384A-AAAF-A516F6DDDC2A}" srcOrd="0" destOrd="0" presId="urn:microsoft.com/office/officeart/2005/8/layout/orgChart1"/>
    <dgm:cxn modelId="{D039152B-DDFE-514C-8795-D35E03C4D9A4}" type="presParOf" srcId="{847AEB6E-09DD-384A-AAAF-A516F6DDDC2A}" destId="{C8A1B956-A238-1A43-873D-6CA1094E9121}" srcOrd="0" destOrd="0" presId="urn:microsoft.com/office/officeart/2005/8/layout/orgChart1"/>
    <dgm:cxn modelId="{5948727F-FA84-1241-913D-E6B7AEF9B560}" type="presParOf" srcId="{847AEB6E-09DD-384A-AAAF-A516F6DDDC2A}" destId="{5E63E30E-A611-3D41-951B-268D5E51BBB2}" srcOrd="1" destOrd="0" presId="urn:microsoft.com/office/officeart/2005/8/layout/orgChart1"/>
    <dgm:cxn modelId="{884C4CC3-DD06-4747-AC7C-2F23999B2F5D}" type="presParOf" srcId="{0E732C83-B82A-1140-93CB-79039002B223}" destId="{E5033E29-A6E2-ED4A-B86A-B39B260B45FB}" srcOrd="1" destOrd="0" presId="urn:microsoft.com/office/officeart/2005/8/layout/orgChart1"/>
    <dgm:cxn modelId="{F8023144-E14E-AD47-BAFA-0C9F227BBB50}" type="presParOf" srcId="{0E732C83-B82A-1140-93CB-79039002B223}" destId="{F24A755C-42CE-394B-8211-037C922B66CD}" srcOrd="2" destOrd="0" presId="urn:microsoft.com/office/officeart/2005/8/layout/orgChart1"/>
    <dgm:cxn modelId="{E1476A56-7A78-9A48-942A-839F37601D57}" type="presParOf" srcId="{8E6B9EF9-DD08-D84D-A3DF-2B2516B85BA1}" destId="{E38AC023-C937-E44D-ACF1-A2DDCED67AA3}" srcOrd="2" destOrd="0" presId="urn:microsoft.com/office/officeart/2005/8/layout/orgChart1"/>
    <dgm:cxn modelId="{28B90FB4-AD0E-1B4A-95AD-9122F6035EF3}" type="presParOf" srcId="{4FB7E631-110B-884B-91CF-B73C3A1D80B2}" destId="{D1707A74-CA69-BA4D-B4AF-39F81BBEC16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2B2793-764D-3045-A9F3-83EDACA1E5BD}">
      <dsp:nvSpPr>
        <dsp:cNvPr id="0" name=""/>
        <dsp:cNvSpPr/>
      </dsp:nvSpPr>
      <dsp:spPr>
        <a:xfrm>
          <a:off x="2960757" y="1407"/>
          <a:ext cx="1989288" cy="9946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/>
            <a:t>DIRITTO PROCESSUALE CIVILE INTERNAZIONALE</a:t>
          </a:r>
        </a:p>
      </dsp:txBody>
      <dsp:txXfrm>
        <a:off x="2989889" y="30539"/>
        <a:ext cx="1931024" cy="936380"/>
      </dsp:txXfrm>
    </dsp:sp>
    <dsp:sp modelId="{3D8134BA-787F-5349-898B-194F6AFB4AF8}">
      <dsp:nvSpPr>
        <dsp:cNvPr id="0" name=""/>
        <dsp:cNvSpPr/>
      </dsp:nvSpPr>
      <dsp:spPr>
        <a:xfrm rot="3600000">
          <a:off x="4258117" y="1747834"/>
          <a:ext cx="1037900" cy="348125"/>
        </a:xfrm>
        <a:prstGeom prst="left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300" kern="1200"/>
        </a:p>
      </dsp:txBody>
      <dsp:txXfrm>
        <a:off x="4362555" y="1817459"/>
        <a:ext cx="829025" cy="208875"/>
      </dsp:txXfrm>
    </dsp:sp>
    <dsp:sp modelId="{08899E0A-27C2-FB49-8ED4-7771F5702300}">
      <dsp:nvSpPr>
        <dsp:cNvPr id="0" name=""/>
        <dsp:cNvSpPr/>
      </dsp:nvSpPr>
      <dsp:spPr>
        <a:xfrm>
          <a:off x="4604089" y="2847742"/>
          <a:ext cx="1989288" cy="9946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/>
            <a:t>GIURISDIZIONE</a:t>
          </a:r>
        </a:p>
      </dsp:txBody>
      <dsp:txXfrm>
        <a:off x="4633221" y="2876874"/>
        <a:ext cx="1931024" cy="936380"/>
      </dsp:txXfrm>
    </dsp:sp>
    <dsp:sp modelId="{912B64B6-BAE5-BC48-AE95-442DBEADD327}">
      <dsp:nvSpPr>
        <dsp:cNvPr id="0" name=""/>
        <dsp:cNvSpPr/>
      </dsp:nvSpPr>
      <dsp:spPr>
        <a:xfrm rot="10800000">
          <a:off x="3436451" y="3171001"/>
          <a:ext cx="1037900" cy="348125"/>
        </a:xfrm>
        <a:prstGeom prst="left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300" kern="1200"/>
        </a:p>
      </dsp:txBody>
      <dsp:txXfrm rot="10800000">
        <a:off x="3540888" y="3240626"/>
        <a:ext cx="829025" cy="208875"/>
      </dsp:txXfrm>
    </dsp:sp>
    <dsp:sp modelId="{2F1197AA-2C23-E649-A05C-2F186A9FEAA5}">
      <dsp:nvSpPr>
        <dsp:cNvPr id="0" name=""/>
        <dsp:cNvSpPr/>
      </dsp:nvSpPr>
      <dsp:spPr>
        <a:xfrm>
          <a:off x="1317424" y="2847742"/>
          <a:ext cx="1989288" cy="9946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/>
            <a:t>RICONOSCIMENTO DELLE DECISIONI</a:t>
          </a:r>
        </a:p>
      </dsp:txBody>
      <dsp:txXfrm>
        <a:off x="1346556" y="2876874"/>
        <a:ext cx="1931024" cy="936380"/>
      </dsp:txXfrm>
    </dsp:sp>
    <dsp:sp modelId="{D762FB61-AFE5-084A-ACC6-A18FA2D8CA84}">
      <dsp:nvSpPr>
        <dsp:cNvPr id="0" name=""/>
        <dsp:cNvSpPr/>
      </dsp:nvSpPr>
      <dsp:spPr>
        <a:xfrm rot="18000000">
          <a:off x="2614785" y="1747834"/>
          <a:ext cx="1037900" cy="348125"/>
        </a:xfrm>
        <a:prstGeom prst="left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300" kern="1200"/>
        </a:p>
      </dsp:txBody>
      <dsp:txXfrm>
        <a:off x="2719223" y="1817459"/>
        <a:ext cx="829025" cy="208875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1092E8-57B7-BE4A-9956-D45FBD3EFE29}">
      <dsp:nvSpPr>
        <dsp:cNvPr id="0" name=""/>
        <dsp:cNvSpPr/>
      </dsp:nvSpPr>
      <dsp:spPr>
        <a:xfrm>
          <a:off x="348" y="46077"/>
          <a:ext cx="7743128" cy="97914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300" kern="1200" dirty="0"/>
            <a:t>SOLUZIONE </a:t>
          </a:r>
          <a:r>
            <a:rPr lang="it-IT" sz="3300" kern="1200"/>
            <a:t>DELLE CONTROVERSIE IN MATERIA COMMERCIALE</a:t>
          </a:r>
        </a:p>
      </dsp:txBody>
      <dsp:txXfrm>
        <a:off x="348" y="46077"/>
        <a:ext cx="7743128" cy="979142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B6A020-8446-9343-9172-3D29E87FEC83}">
      <dsp:nvSpPr>
        <dsp:cNvPr id="0" name=""/>
        <dsp:cNvSpPr/>
      </dsp:nvSpPr>
      <dsp:spPr>
        <a:xfrm>
          <a:off x="519" y="1555028"/>
          <a:ext cx="2263972" cy="1131986"/>
        </a:xfrm>
        <a:prstGeom prst="rect">
          <a:avLst/>
        </a:prstGeom>
        <a:gradFill rotWithShape="1">
          <a:gsLst>
            <a:gs pos="0">
              <a:schemeClr val="accent2">
                <a:tint val="100000"/>
                <a:shade val="100000"/>
                <a:satMod val="130000"/>
              </a:schemeClr>
            </a:gs>
            <a:gs pos="100000">
              <a:schemeClr val="accent2"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600" kern="1200" dirty="0"/>
            <a:t>Foro del Convenuto- art. 3l. 218/95</a:t>
          </a:r>
        </a:p>
      </dsp:txBody>
      <dsp:txXfrm>
        <a:off x="519" y="1555028"/>
        <a:ext cx="2263972" cy="1131986"/>
      </dsp:txXfrm>
    </dsp:sp>
    <dsp:sp modelId="{3A214617-112F-444F-B810-3AAB34F086B0}">
      <dsp:nvSpPr>
        <dsp:cNvPr id="0" name=""/>
        <dsp:cNvSpPr/>
      </dsp:nvSpPr>
      <dsp:spPr>
        <a:xfrm>
          <a:off x="2739926" y="1555028"/>
          <a:ext cx="2263972" cy="1131986"/>
        </a:xfrm>
        <a:prstGeom prst="rect">
          <a:avLst/>
        </a:prstGeom>
        <a:gradFill rotWithShape="1">
          <a:gsLst>
            <a:gs pos="0">
              <a:schemeClr val="accent3">
                <a:tint val="100000"/>
                <a:shade val="100000"/>
                <a:satMod val="130000"/>
              </a:schemeClr>
            </a:gs>
            <a:gs pos="100000">
              <a:schemeClr val="accent3"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600" kern="1200" dirty="0"/>
            <a:t>Richiamo </a:t>
          </a:r>
          <a:r>
            <a:rPr lang="it-IT" sz="2600" kern="1200" dirty="0" err="1"/>
            <a:t>Conv</a:t>
          </a:r>
          <a:r>
            <a:rPr lang="it-IT" sz="2600" kern="1200" dirty="0"/>
            <a:t>. /</a:t>
          </a:r>
          <a:r>
            <a:rPr lang="it-IT" sz="2600" kern="1200" dirty="0" err="1"/>
            <a:t>Reg</a:t>
          </a:r>
          <a:r>
            <a:rPr lang="it-IT" sz="2600" kern="1200" dirty="0"/>
            <a:t>. Bruxelles</a:t>
          </a:r>
        </a:p>
      </dsp:txBody>
      <dsp:txXfrm>
        <a:off x="2739926" y="1555028"/>
        <a:ext cx="2263972" cy="1131986"/>
      </dsp:txXfrm>
    </dsp:sp>
    <dsp:sp modelId="{93A0D1F5-CB02-324C-A99E-F06271D433BB}">
      <dsp:nvSpPr>
        <dsp:cNvPr id="0" name=""/>
        <dsp:cNvSpPr/>
      </dsp:nvSpPr>
      <dsp:spPr>
        <a:xfrm>
          <a:off x="5479332" y="1555028"/>
          <a:ext cx="2263972" cy="1131986"/>
        </a:xfrm>
        <a:prstGeom prst="rect">
          <a:avLst/>
        </a:prstGeom>
        <a:gradFill rotWithShape="1">
          <a:gsLst>
            <a:gs pos="0">
              <a:schemeClr val="accent4">
                <a:tint val="100000"/>
                <a:shade val="100000"/>
                <a:satMod val="130000"/>
              </a:schemeClr>
            </a:gs>
            <a:gs pos="100000">
              <a:schemeClr val="accent4"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4"/>
        </a:lnRef>
        <a:fillRef idx="3">
          <a:schemeClr val="accent4"/>
        </a:fillRef>
        <a:effectRef idx="2">
          <a:schemeClr val="accent4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600" kern="1200" dirty="0"/>
            <a:t>Richiamo criteri competenza territoriali</a:t>
          </a:r>
        </a:p>
      </dsp:txBody>
      <dsp:txXfrm>
        <a:off x="5479332" y="1555028"/>
        <a:ext cx="2263972" cy="113198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7CE39B-4337-7846-A886-0AB27224AD7D}">
      <dsp:nvSpPr>
        <dsp:cNvPr id="0" name=""/>
        <dsp:cNvSpPr/>
      </dsp:nvSpPr>
      <dsp:spPr>
        <a:xfrm rot="21300000">
          <a:off x="23763" y="1680350"/>
          <a:ext cx="7696297" cy="881342"/>
        </a:xfrm>
        <a:prstGeom prst="mathMinus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185B53-D088-684E-9E20-2DF0DC248487}">
      <dsp:nvSpPr>
        <dsp:cNvPr id="0" name=""/>
        <dsp:cNvSpPr/>
      </dsp:nvSpPr>
      <dsp:spPr>
        <a:xfrm>
          <a:off x="929259" y="212102"/>
          <a:ext cx="2323147" cy="1696817"/>
        </a:xfrm>
        <a:prstGeom prst="downArrow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1418A15-72BF-C048-8C8F-3B34E0610B1F}">
      <dsp:nvSpPr>
        <dsp:cNvPr id="0" name=""/>
        <dsp:cNvSpPr/>
      </dsp:nvSpPr>
      <dsp:spPr>
        <a:xfrm>
          <a:off x="4104227" y="0"/>
          <a:ext cx="2478024" cy="1781658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300" kern="1200" dirty="0"/>
            <a:t>FONTI NAZIONALI /INTERNAZIONALI</a:t>
          </a:r>
        </a:p>
      </dsp:txBody>
      <dsp:txXfrm>
        <a:off x="4104227" y="0"/>
        <a:ext cx="2478024" cy="1781658"/>
      </dsp:txXfrm>
    </dsp:sp>
    <dsp:sp modelId="{33DB38C3-94FB-5446-AEE3-7DFDC65CF4A1}">
      <dsp:nvSpPr>
        <dsp:cNvPr id="0" name=""/>
        <dsp:cNvSpPr/>
      </dsp:nvSpPr>
      <dsp:spPr>
        <a:xfrm>
          <a:off x="4491418" y="2333123"/>
          <a:ext cx="2323147" cy="1696817"/>
        </a:xfrm>
        <a:prstGeom prst="upArrow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9B0D0B2-23BF-EB4D-963D-8E709D397595}">
      <dsp:nvSpPr>
        <dsp:cNvPr id="0" name=""/>
        <dsp:cNvSpPr/>
      </dsp:nvSpPr>
      <dsp:spPr>
        <a:xfrm>
          <a:off x="1161573" y="2460384"/>
          <a:ext cx="2478024" cy="1781658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300" kern="1200" dirty="0"/>
            <a:t>FONTI UE</a:t>
          </a:r>
        </a:p>
      </dsp:txBody>
      <dsp:txXfrm>
        <a:off x="1161573" y="2460384"/>
        <a:ext cx="2478024" cy="178165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926E51-5185-E448-9933-F1B554383D3D}">
      <dsp:nvSpPr>
        <dsp:cNvPr id="0" name=""/>
        <dsp:cNvSpPr/>
      </dsp:nvSpPr>
      <dsp:spPr>
        <a:xfrm>
          <a:off x="265568" y="0"/>
          <a:ext cx="6786880" cy="4241800"/>
        </a:xfrm>
        <a:prstGeom prst="swooshArrow">
          <a:avLst>
            <a:gd name="adj1" fmla="val 25000"/>
            <a:gd name="adj2" fmla="val 25000"/>
          </a:avLst>
        </a:prstGeom>
        <a:gradFill rotWithShape="0">
          <a:gsLst>
            <a:gs pos="0">
              <a:schemeClr val="accent2">
                <a:tint val="4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tint val="4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855E7CAF-6375-D741-8FD0-935735DB7833}">
      <dsp:nvSpPr>
        <dsp:cNvPr id="0" name=""/>
        <dsp:cNvSpPr/>
      </dsp:nvSpPr>
      <dsp:spPr>
        <a:xfrm>
          <a:off x="934075" y="3154202"/>
          <a:ext cx="156098" cy="156098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6373341-6DCC-4042-8F14-6F4E52B5FC7B}">
      <dsp:nvSpPr>
        <dsp:cNvPr id="0" name=""/>
        <dsp:cNvSpPr/>
      </dsp:nvSpPr>
      <dsp:spPr>
        <a:xfrm>
          <a:off x="1012124" y="3232251"/>
          <a:ext cx="889081" cy="10095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713" tIns="0" rIns="0" bIns="0" numCol="1" spcCol="1270" anchor="t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900" kern="1200" dirty="0">
              <a:solidFill>
                <a:schemeClr val="bg1"/>
              </a:solidFill>
            </a:rPr>
            <a:t>TRATTATO DI BRUXELLES 1965/TRATTATO DI LUSSEMBURGO 1970</a:t>
          </a:r>
        </a:p>
      </dsp:txBody>
      <dsp:txXfrm>
        <a:off x="1012124" y="3232251"/>
        <a:ext cx="889081" cy="1009548"/>
      </dsp:txXfrm>
    </dsp:sp>
    <dsp:sp modelId="{E88FE3DE-BFAA-BB43-A8C9-149E4E9D26C4}">
      <dsp:nvSpPr>
        <dsp:cNvPr id="0" name=""/>
        <dsp:cNvSpPr/>
      </dsp:nvSpPr>
      <dsp:spPr>
        <a:xfrm>
          <a:off x="1779042" y="2342321"/>
          <a:ext cx="244327" cy="244327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E8EE9C3-4604-874D-A706-2074E067F36E}">
      <dsp:nvSpPr>
        <dsp:cNvPr id="0" name=""/>
        <dsp:cNvSpPr/>
      </dsp:nvSpPr>
      <dsp:spPr>
        <a:xfrm>
          <a:off x="1901206" y="2464485"/>
          <a:ext cx="1126622" cy="17773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464" tIns="0" rIns="0" bIns="0" numCol="1" spcCol="1270" anchor="t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900" kern="1200" dirty="0">
              <a:solidFill>
                <a:schemeClr val="bg1"/>
              </a:solidFill>
            </a:rPr>
            <a:t>ATTO UNICO EUROPEO 1986</a:t>
          </a:r>
        </a:p>
      </dsp:txBody>
      <dsp:txXfrm>
        <a:off x="1901206" y="2464485"/>
        <a:ext cx="1126622" cy="1777314"/>
      </dsp:txXfrm>
    </dsp:sp>
    <dsp:sp modelId="{F6852B01-2680-1B48-A084-0AEF2C0FFC32}">
      <dsp:nvSpPr>
        <dsp:cNvPr id="0" name=""/>
        <dsp:cNvSpPr/>
      </dsp:nvSpPr>
      <dsp:spPr>
        <a:xfrm>
          <a:off x="2864943" y="1695023"/>
          <a:ext cx="325770" cy="325770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073D537-0330-DC48-B6EF-1304940D248C}">
      <dsp:nvSpPr>
        <dsp:cNvPr id="0" name=""/>
        <dsp:cNvSpPr/>
      </dsp:nvSpPr>
      <dsp:spPr>
        <a:xfrm>
          <a:off x="3027828" y="1857908"/>
          <a:ext cx="1309867" cy="23838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2619" tIns="0" rIns="0" bIns="0" numCol="1" spcCol="1270" anchor="t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900" kern="1200" dirty="0">
              <a:solidFill>
                <a:schemeClr val="bg1"/>
              </a:solidFill>
            </a:rPr>
            <a:t>TRATTATO DI MAASTRICHT 1992/TRATTATO DI AMSTERDAM 1997</a:t>
          </a:r>
        </a:p>
      </dsp:txBody>
      <dsp:txXfrm>
        <a:off x="3027828" y="1857908"/>
        <a:ext cx="1309867" cy="2383891"/>
      </dsp:txXfrm>
    </dsp:sp>
    <dsp:sp modelId="{D624CE76-E521-9E4C-8499-DAED178CE2F2}">
      <dsp:nvSpPr>
        <dsp:cNvPr id="0" name=""/>
        <dsp:cNvSpPr/>
      </dsp:nvSpPr>
      <dsp:spPr>
        <a:xfrm>
          <a:off x="4127302" y="1189400"/>
          <a:ext cx="420786" cy="420786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DD88EEA-89E3-8C41-B9B3-590D6F3A6EDA}">
      <dsp:nvSpPr>
        <dsp:cNvPr id="0" name=""/>
        <dsp:cNvSpPr/>
      </dsp:nvSpPr>
      <dsp:spPr>
        <a:xfrm>
          <a:off x="4210632" y="1649364"/>
          <a:ext cx="1121626" cy="6771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2966" tIns="0" rIns="0" bIns="0" numCol="1" spcCol="1270" anchor="t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900" kern="1200" dirty="0">
              <a:solidFill>
                <a:schemeClr val="bg1"/>
              </a:solidFill>
            </a:rPr>
            <a:t>TRATTATO DI NIZZA 2001</a:t>
          </a:r>
        </a:p>
      </dsp:txBody>
      <dsp:txXfrm>
        <a:off x="4210632" y="1649364"/>
        <a:ext cx="1121626" cy="677164"/>
      </dsp:txXfrm>
    </dsp:sp>
    <dsp:sp modelId="{98B7BCD9-1569-834C-8D18-4EF4628F0C15}">
      <dsp:nvSpPr>
        <dsp:cNvPr id="0" name=""/>
        <dsp:cNvSpPr/>
      </dsp:nvSpPr>
      <dsp:spPr>
        <a:xfrm>
          <a:off x="5218674" y="783859"/>
          <a:ext cx="1083425" cy="933235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E242CA3-C78C-DE4C-A3D9-A003F15675AE}">
      <dsp:nvSpPr>
        <dsp:cNvPr id="0" name=""/>
        <dsp:cNvSpPr/>
      </dsp:nvSpPr>
      <dsp:spPr>
        <a:xfrm>
          <a:off x="5363152" y="1283145"/>
          <a:ext cx="2208993" cy="29586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4102" tIns="0" rIns="0" bIns="0" numCol="1" spcCol="1270" anchor="t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900" kern="1200" dirty="0">
              <a:solidFill>
                <a:schemeClr val="bg1"/>
              </a:solidFill>
            </a:rPr>
            <a:t>TRATTATO DI LISBONA 2007</a:t>
          </a:r>
        </a:p>
      </dsp:txBody>
      <dsp:txXfrm>
        <a:off x="5363152" y="1283145"/>
        <a:ext cx="2208993" cy="295865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926E51-5185-E448-9933-F1B554383D3D}">
      <dsp:nvSpPr>
        <dsp:cNvPr id="0" name=""/>
        <dsp:cNvSpPr/>
      </dsp:nvSpPr>
      <dsp:spPr>
        <a:xfrm>
          <a:off x="478472" y="0"/>
          <a:ext cx="6786880" cy="4241800"/>
        </a:xfrm>
        <a:prstGeom prst="swooshArrow">
          <a:avLst>
            <a:gd name="adj1" fmla="val 25000"/>
            <a:gd name="adj2" fmla="val 25000"/>
          </a:avLst>
        </a:prstGeom>
        <a:gradFill rotWithShape="0">
          <a:gsLst>
            <a:gs pos="0">
              <a:schemeClr val="accent2">
                <a:tint val="4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tint val="4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53084481-EEF7-4F44-AE40-D3F04501EB73}">
      <dsp:nvSpPr>
        <dsp:cNvPr id="0" name=""/>
        <dsp:cNvSpPr/>
      </dsp:nvSpPr>
      <dsp:spPr>
        <a:xfrm>
          <a:off x="1146980" y="3154202"/>
          <a:ext cx="156098" cy="156098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D508E9B-9E4F-8843-9384-B27C1893ADAC}">
      <dsp:nvSpPr>
        <dsp:cNvPr id="0" name=""/>
        <dsp:cNvSpPr/>
      </dsp:nvSpPr>
      <dsp:spPr>
        <a:xfrm>
          <a:off x="1225029" y="3232251"/>
          <a:ext cx="1160556" cy="10095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713" tIns="0" rIns="0" bIns="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300" kern="1200" dirty="0">
              <a:solidFill>
                <a:schemeClr val="bg1"/>
              </a:solidFill>
            </a:rPr>
            <a:t>MERCATO COMUNE EUROPEO</a:t>
          </a:r>
        </a:p>
      </dsp:txBody>
      <dsp:txXfrm>
        <a:off x="1225029" y="3232251"/>
        <a:ext cx="1160556" cy="1009548"/>
      </dsp:txXfrm>
    </dsp:sp>
    <dsp:sp modelId="{8D34FBBC-9781-2749-BF7F-985BA0052B5C}">
      <dsp:nvSpPr>
        <dsp:cNvPr id="0" name=""/>
        <dsp:cNvSpPr/>
      </dsp:nvSpPr>
      <dsp:spPr>
        <a:xfrm>
          <a:off x="2249848" y="2167559"/>
          <a:ext cx="271475" cy="271475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3AECB6F-A24D-664B-A5D5-B526A82F4E6F}">
      <dsp:nvSpPr>
        <dsp:cNvPr id="0" name=""/>
        <dsp:cNvSpPr/>
      </dsp:nvSpPr>
      <dsp:spPr>
        <a:xfrm>
          <a:off x="2385585" y="2303297"/>
          <a:ext cx="1425244" cy="19385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3849" tIns="0" rIns="0" bIns="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300" kern="1200" dirty="0">
              <a:solidFill>
                <a:schemeClr val="bg1"/>
              </a:solidFill>
            </a:rPr>
            <a:t>DIRITTI DEI CITTADINI EUROPEI</a:t>
          </a:r>
        </a:p>
      </dsp:txBody>
      <dsp:txXfrm>
        <a:off x="2385585" y="2303297"/>
        <a:ext cx="1425244" cy="1938502"/>
      </dsp:txXfrm>
    </dsp:sp>
    <dsp:sp modelId="{1585C2EB-FE10-D341-BA9B-B096B26B787B}">
      <dsp:nvSpPr>
        <dsp:cNvPr id="0" name=""/>
        <dsp:cNvSpPr/>
      </dsp:nvSpPr>
      <dsp:spPr>
        <a:xfrm>
          <a:off x="3658125" y="1440515"/>
          <a:ext cx="359704" cy="359704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F6BA477-A43C-9C43-8C7C-63AB41C47F8B}">
      <dsp:nvSpPr>
        <dsp:cNvPr id="0" name=""/>
        <dsp:cNvSpPr/>
      </dsp:nvSpPr>
      <dsp:spPr>
        <a:xfrm>
          <a:off x="3837978" y="1620367"/>
          <a:ext cx="1425244" cy="26214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600" tIns="0" rIns="0" bIns="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300" kern="1200" dirty="0">
              <a:solidFill>
                <a:schemeClr val="bg1"/>
              </a:solidFill>
            </a:rPr>
            <a:t>DIRITTO INTERNAZIONALE PRIVATO</a:t>
          </a:r>
        </a:p>
      </dsp:txBody>
      <dsp:txXfrm>
        <a:off x="3837978" y="1620367"/>
        <a:ext cx="1425244" cy="2621432"/>
      </dsp:txXfrm>
    </dsp:sp>
    <dsp:sp modelId="{C22DF478-B0F9-B54F-8A2F-91BE640DA0F5}">
      <dsp:nvSpPr>
        <dsp:cNvPr id="0" name=""/>
        <dsp:cNvSpPr/>
      </dsp:nvSpPr>
      <dsp:spPr>
        <a:xfrm>
          <a:off x="5191960" y="959495"/>
          <a:ext cx="481868" cy="481868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AE7F2FB-6D7D-2447-873B-28D7E256C3B4}">
      <dsp:nvSpPr>
        <dsp:cNvPr id="0" name=""/>
        <dsp:cNvSpPr/>
      </dsp:nvSpPr>
      <dsp:spPr>
        <a:xfrm>
          <a:off x="5432894" y="1200429"/>
          <a:ext cx="1425244" cy="30413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5332" tIns="0" rIns="0" bIns="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300" kern="1200" dirty="0">
              <a:solidFill>
                <a:schemeClr val="bg1"/>
              </a:solidFill>
            </a:rPr>
            <a:t>DIRITTI FONDAMENTALI</a:t>
          </a:r>
        </a:p>
      </dsp:txBody>
      <dsp:txXfrm>
        <a:off x="5432894" y="1200429"/>
        <a:ext cx="1425244" cy="304137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66CACA-8CCC-B14A-A072-08FDCC0601B6}">
      <dsp:nvSpPr>
        <dsp:cNvPr id="0" name=""/>
        <dsp:cNvSpPr/>
      </dsp:nvSpPr>
      <dsp:spPr>
        <a:xfrm>
          <a:off x="2649840" y="1698789"/>
          <a:ext cx="2444144" cy="244414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200" kern="1200" dirty="0"/>
            <a:t>CITTADINANZA EUROPEA</a:t>
          </a:r>
        </a:p>
      </dsp:txBody>
      <dsp:txXfrm>
        <a:off x="3007777" y="2056726"/>
        <a:ext cx="1728270" cy="1728270"/>
      </dsp:txXfrm>
    </dsp:sp>
    <dsp:sp modelId="{D188B399-CE80-0541-BE11-91CC274399C6}">
      <dsp:nvSpPr>
        <dsp:cNvPr id="0" name=""/>
        <dsp:cNvSpPr/>
      </dsp:nvSpPr>
      <dsp:spPr>
        <a:xfrm rot="12900000">
          <a:off x="990491" y="1242697"/>
          <a:ext cx="1964330" cy="696581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01A311A-7A13-BE4F-A6D9-DFCB896D9D97}">
      <dsp:nvSpPr>
        <dsp:cNvPr id="0" name=""/>
        <dsp:cNvSpPr/>
      </dsp:nvSpPr>
      <dsp:spPr>
        <a:xfrm>
          <a:off x="7145" y="98866"/>
          <a:ext cx="2321937" cy="185755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9535" tIns="89535" rIns="89535" bIns="89535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4700" kern="1200" dirty="0"/>
            <a:t>DIRITTI CIVILI </a:t>
          </a:r>
        </a:p>
      </dsp:txBody>
      <dsp:txXfrm>
        <a:off x="61551" y="153272"/>
        <a:ext cx="2213125" cy="1748738"/>
      </dsp:txXfrm>
    </dsp:sp>
    <dsp:sp modelId="{E34ADAFA-069C-DD48-A0BB-9393479A3075}">
      <dsp:nvSpPr>
        <dsp:cNvPr id="0" name=""/>
        <dsp:cNvSpPr/>
      </dsp:nvSpPr>
      <dsp:spPr>
        <a:xfrm rot="19500000">
          <a:off x="4789003" y="1242697"/>
          <a:ext cx="1964330" cy="696581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9AF0540-FF5D-EB44-8860-C3E4E479C466}">
      <dsp:nvSpPr>
        <dsp:cNvPr id="0" name=""/>
        <dsp:cNvSpPr/>
      </dsp:nvSpPr>
      <dsp:spPr>
        <a:xfrm>
          <a:off x="5414742" y="98866"/>
          <a:ext cx="2321937" cy="185755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9535" tIns="89535" rIns="89535" bIns="89535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4700" kern="1200" dirty="0"/>
            <a:t>DIRITTI POLITICI</a:t>
          </a:r>
        </a:p>
      </dsp:txBody>
      <dsp:txXfrm>
        <a:off x="5469148" y="153272"/>
        <a:ext cx="2213125" cy="174873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51418B-114E-4C83-9DC9-FDEEF653E865}">
      <dsp:nvSpPr>
        <dsp:cNvPr id="0" name=""/>
        <dsp:cNvSpPr/>
      </dsp:nvSpPr>
      <dsp:spPr>
        <a:xfrm>
          <a:off x="2599372" y="53022"/>
          <a:ext cx="2545080" cy="2545080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kern="1200" dirty="0"/>
            <a:t>Cittadinanza europea</a:t>
          </a:r>
        </a:p>
      </dsp:txBody>
      <dsp:txXfrm>
        <a:off x="2938716" y="498411"/>
        <a:ext cx="1866392" cy="1145286"/>
      </dsp:txXfrm>
    </dsp:sp>
    <dsp:sp modelId="{ECEE9454-856C-4686-AC72-F45CFCAD783F}">
      <dsp:nvSpPr>
        <dsp:cNvPr id="0" name=""/>
        <dsp:cNvSpPr/>
      </dsp:nvSpPr>
      <dsp:spPr>
        <a:xfrm>
          <a:off x="3517722" y="1643697"/>
          <a:ext cx="2545080" cy="2545080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kern="1200" dirty="0"/>
            <a:t>Diritto a mantenere un’unica identità</a:t>
          </a:r>
        </a:p>
      </dsp:txBody>
      <dsp:txXfrm>
        <a:off x="4296092" y="2301176"/>
        <a:ext cx="1527048" cy="1399794"/>
      </dsp:txXfrm>
    </dsp:sp>
    <dsp:sp modelId="{AFA5C24B-B643-404C-B9EB-BF60738D3B60}">
      <dsp:nvSpPr>
        <dsp:cNvPr id="0" name=""/>
        <dsp:cNvSpPr/>
      </dsp:nvSpPr>
      <dsp:spPr>
        <a:xfrm>
          <a:off x="1681022" y="1643697"/>
          <a:ext cx="2545080" cy="2545080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kern="1200" dirty="0"/>
            <a:t>Libertà di circolazione e di soggiorno</a:t>
          </a:r>
        </a:p>
      </dsp:txBody>
      <dsp:txXfrm>
        <a:off x="1920684" y="2301176"/>
        <a:ext cx="1527048" cy="139979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6395FE-5B20-C745-A041-2F363198E422}">
      <dsp:nvSpPr>
        <dsp:cNvPr id="0" name=""/>
        <dsp:cNvSpPr/>
      </dsp:nvSpPr>
      <dsp:spPr>
        <a:xfrm>
          <a:off x="6049" y="1261940"/>
          <a:ext cx="4295402" cy="1718161"/>
        </a:xfrm>
        <a:prstGeom prst="homePlat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65354" tIns="82677" rIns="41339" bIns="82677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100" kern="1200" dirty="0"/>
            <a:t>CONVENZIONE</a:t>
          </a:r>
        </a:p>
      </dsp:txBody>
      <dsp:txXfrm>
        <a:off x="6049" y="1261940"/>
        <a:ext cx="3865862" cy="1718161"/>
      </dsp:txXfrm>
    </dsp:sp>
    <dsp:sp modelId="{DE31BA71-3BF5-E64D-97D2-D5A9A57FDAE1}">
      <dsp:nvSpPr>
        <dsp:cNvPr id="0" name=""/>
        <dsp:cNvSpPr/>
      </dsp:nvSpPr>
      <dsp:spPr>
        <a:xfrm>
          <a:off x="3442372" y="1261940"/>
          <a:ext cx="4295402" cy="1718161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4016" tIns="82677" rIns="41339" bIns="82677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100" kern="1200" dirty="0"/>
            <a:t>REGOLAMENTI</a:t>
          </a:r>
        </a:p>
      </dsp:txBody>
      <dsp:txXfrm>
        <a:off x="4301453" y="1261940"/>
        <a:ext cx="2577241" cy="1718161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BB94C8-C3DE-5C4F-BF96-7DDF5796A35E}">
      <dsp:nvSpPr>
        <dsp:cNvPr id="0" name=""/>
        <dsp:cNvSpPr/>
      </dsp:nvSpPr>
      <dsp:spPr>
        <a:xfrm>
          <a:off x="1251" y="1244111"/>
          <a:ext cx="2126381" cy="17538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435" tIns="51435" rIns="51435" bIns="51435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2700" kern="1200" dirty="0"/>
            <a:t>44/2001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2700" kern="1200" dirty="0"/>
            <a:t>1215/2012</a:t>
          </a:r>
        </a:p>
      </dsp:txBody>
      <dsp:txXfrm>
        <a:off x="41611" y="1284471"/>
        <a:ext cx="2045661" cy="1297281"/>
      </dsp:txXfrm>
    </dsp:sp>
    <dsp:sp modelId="{E4FEB955-B4C3-2A4D-9F41-6C03A1C57E72}">
      <dsp:nvSpPr>
        <dsp:cNvPr id="0" name=""/>
        <dsp:cNvSpPr/>
      </dsp:nvSpPr>
      <dsp:spPr>
        <a:xfrm>
          <a:off x="1203949" y="1689569"/>
          <a:ext cx="2304004" cy="2304004"/>
        </a:xfrm>
        <a:prstGeom prst="leftCircularArrow">
          <a:avLst>
            <a:gd name="adj1" fmla="val 2978"/>
            <a:gd name="adj2" fmla="val 364918"/>
            <a:gd name="adj3" fmla="val 2140429"/>
            <a:gd name="adj4" fmla="val 9024489"/>
            <a:gd name="adj5" fmla="val 3474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2635B56-C99E-6349-9C23-0768731475C4}">
      <dsp:nvSpPr>
        <dsp:cNvPr id="0" name=""/>
        <dsp:cNvSpPr/>
      </dsp:nvSpPr>
      <dsp:spPr>
        <a:xfrm>
          <a:off x="473780" y="2622112"/>
          <a:ext cx="1890116" cy="751636"/>
        </a:xfrm>
        <a:prstGeom prst="roundRect">
          <a:avLst>
            <a:gd name="adj" fmla="val 10000"/>
          </a:avLst>
        </a:prstGeom>
        <a:solidFill>
          <a:schemeClr val="accent2"/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200" kern="1200" dirty="0"/>
            <a:t>CONTRATTI</a:t>
          </a:r>
        </a:p>
      </dsp:txBody>
      <dsp:txXfrm>
        <a:off x="495795" y="2644127"/>
        <a:ext cx="1846086" cy="707606"/>
      </dsp:txXfrm>
    </dsp:sp>
    <dsp:sp modelId="{C55C3A49-F9B2-584F-9738-52E93EFCC0C7}">
      <dsp:nvSpPr>
        <dsp:cNvPr id="0" name=""/>
        <dsp:cNvSpPr/>
      </dsp:nvSpPr>
      <dsp:spPr>
        <a:xfrm>
          <a:off x="2690589" y="1244111"/>
          <a:ext cx="2126381" cy="17538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435" tIns="51435" rIns="51435" bIns="51435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it-IT" sz="2700" kern="1200" dirty="0"/>
        </a:p>
      </dsp:txBody>
      <dsp:txXfrm>
        <a:off x="2730949" y="1660290"/>
        <a:ext cx="2045661" cy="1297281"/>
      </dsp:txXfrm>
    </dsp:sp>
    <dsp:sp modelId="{A8DC5437-A632-E249-BBFE-967BA941D11F}">
      <dsp:nvSpPr>
        <dsp:cNvPr id="0" name=""/>
        <dsp:cNvSpPr/>
      </dsp:nvSpPr>
      <dsp:spPr>
        <a:xfrm>
          <a:off x="3875567" y="179702"/>
          <a:ext cx="2575708" cy="2575708"/>
        </a:xfrm>
        <a:prstGeom prst="circularArrow">
          <a:avLst>
            <a:gd name="adj1" fmla="val 2664"/>
            <a:gd name="adj2" fmla="val 324034"/>
            <a:gd name="adj3" fmla="val 19500455"/>
            <a:gd name="adj4" fmla="val 12575511"/>
            <a:gd name="adj5" fmla="val 3107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0A921F2-1B42-7D46-BD29-B21764184A7D}">
      <dsp:nvSpPr>
        <dsp:cNvPr id="0" name=""/>
        <dsp:cNvSpPr/>
      </dsp:nvSpPr>
      <dsp:spPr>
        <a:xfrm>
          <a:off x="3163118" y="868293"/>
          <a:ext cx="1890116" cy="7516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200" kern="1200" dirty="0"/>
            <a:t>REGOLAMENTI</a:t>
          </a:r>
        </a:p>
      </dsp:txBody>
      <dsp:txXfrm>
        <a:off x="3185133" y="890308"/>
        <a:ext cx="1846086" cy="707606"/>
      </dsp:txXfrm>
    </dsp:sp>
    <dsp:sp modelId="{DE669E8C-A342-9D4F-9458-E21783D5D809}">
      <dsp:nvSpPr>
        <dsp:cNvPr id="0" name=""/>
        <dsp:cNvSpPr/>
      </dsp:nvSpPr>
      <dsp:spPr>
        <a:xfrm>
          <a:off x="5379927" y="1244111"/>
          <a:ext cx="2126381" cy="17538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435" tIns="51435" rIns="51435" bIns="51435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2700" kern="1200" dirty="0"/>
            <a:t>2201/2003-1111/2019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2700" kern="1200" dirty="0"/>
            <a:t>1259/2010</a:t>
          </a:r>
        </a:p>
      </dsp:txBody>
      <dsp:txXfrm>
        <a:off x="5420287" y="1284471"/>
        <a:ext cx="2045661" cy="1297281"/>
      </dsp:txXfrm>
    </dsp:sp>
    <dsp:sp modelId="{9D260ACD-00B3-E342-9791-94F1C4BDE4A0}">
      <dsp:nvSpPr>
        <dsp:cNvPr id="0" name=""/>
        <dsp:cNvSpPr/>
      </dsp:nvSpPr>
      <dsp:spPr>
        <a:xfrm>
          <a:off x="5852457" y="2622112"/>
          <a:ext cx="1890116" cy="751636"/>
        </a:xfrm>
        <a:prstGeom prst="roundRect">
          <a:avLst>
            <a:gd name="adj" fmla="val 10000"/>
          </a:avLst>
        </a:prstGeom>
        <a:solidFill>
          <a:schemeClr val="accent6"/>
        </a:solidFill>
        <a:ln w="25400" cap="flat" cmpd="sng" algn="ctr">
          <a:solidFill>
            <a:schemeClr val="accent6">
              <a:shade val="50000"/>
            </a:schemeClr>
          </a:solidFill>
          <a:prstDash val="solid"/>
        </a:ln>
        <a:effectLst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200" kern="1200" dirty="0"/>
            <a:t>FAMIGLIA</a:t>
          </a:r>
        </a:p>
      </dsp:txBody>
      <dsp:txXfrm>
        <a:off x="5874472" y="2644127"/>
        <a:ext cx="1846086" cy="707606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344367-2B44-5742-8074-C6853F236A85}">
      <dsp:nvSpPr>
        <dsp:cNvPr id="0" name=""/>
        <dsp:cNvSpPr/>
      </dsp:nvSpPr>
      <dsp:spPr>
        <a:xfrm>
          <a:off x="4359458" y="1951669"/>
          <a:ext cx="975091" cy="3384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9230"/>
              </a:lnTo>
              <a:lnTo>
                <a:pt x="975091" y="169230"/>
              </a:lnTo>
              <a:lnTo>
                <a:pt x="975091" y="338461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F67CB2-C8B9-104E-89F0-B41043D71C9A}">
      <dsp:nvSpPr>
        <dsp:cNvPr id="0" name=""/>
        <dsp:cNvSpPr/>
      </dsp:nvSpPr>
      <dsp:spPr>
        <a:xfrm>
          <a:off x="2621522" y="2926760"/>
          <a:ext cx="359913" cy="9106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10622"/>
              </a:lnTo>
              <a:lnTo>
                <a:pt x="359913" y="910622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7F8CD2-DE9B-D048-9B95-352D2702AB24}">
      <dsp:nvSpPr>
        <dsp:cNvPr id="0" name=""/>
        <dsp:cNvSpPr/>
      </dsp:nvSpPr>
      <dsp:spPr>
        <a:xfrm>
          <a:off x="3266211" y="1951669"/>
          <a:ext cx="1093246" cy="169230"/>
        </a:xfrm>
        <a:custGeom>
          <a:avLst/>
          <a:gdLst/>
          <a:ahLst/>
          <a:cxnLst/>
          <a:rect l="0" t="0" r="0" b="0"/>
          <a:pathLst>
            <a:path>
              <a:moveTo>
                <a:pt x="1093246" y="0"/>
              </a:moveTo>
              <a:lnTo>
                <a:pt x="0" y="0"/>
              </a:lnTo>
              <a:lnTo>
                <a:pt x="0" y="169230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D90E85-F9BA-AD44-A07A-D1196259E298}">
      <dsp:nvSpPr>
        <dsp:cNvPr id="0" name=""/>
        <dsp:cNvSpPr/>
      </dsp:nvSpPr>
      <dsp:spPr>
        <a:xfrm>
          <a:off x="3384366" y="807347"/>
          <a:ext cx="975091" cy="3384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9230"/>
              </a:lnTo>
              <a:lnTo>
                <a:pt x="975091" y="169230"/>
              </a:lnTo>
              <a:lnTo>
                <a:pt x="975091" y="338461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19C3EC-AF3B-9F49-BD16-C34974A2C056}">
      <dsp:nvSpPr>
        <dsp:cNvPr id="0" name=""/>
        <dsp:cNvSpPr/>
      </dsp:nvSpPr>
      <dsp:spPr>
        <a:xfrm>
          <a:off x="2409275" y="807347"/>
          <a:ext cx="975091" cy="338461"/>
        </a:xfrm>
        <a:custGeom>
          <a:avLst/>
          <a:gdLst/>
          <a:ahLst/>
          <a:cxnLst/>
          <a:rect l="0" t="0" r="0" b="0"/>
          <a:pathLst>
            <a:path>
              <a:moveTo>
                <a:pt x="975091" y="0"/>
              </a:moveTo>
              <a:lnTo>
                <a:pt x="975091" y="169230"/>
              </a:lnTo>
              <a:lnTo>
                <a:pt x="0" y="169230"/>
              </a:lnTo>
              <a:lnTo>
                <a:pt x="0" y="338461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385D50-8571-BE41-A892-5A21DB5802BA}">
      <dsp:nvSpPr>
        <dsp:cNvPr id="0" name=""/>
        <dsp:cNvSpPr/>
      </dsp:nvSpPr>
      <dsp:spPr>
        <a:xfrm>
          <a:off x="2578506" y="1486"/>
          <a:ext cx="1611721" cy="80586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 dirty="0"/>
            <a:t>RAPPORTO CRITERI GENERALI </a:t>
          </a:r>
          <a:r>
            <a:rPr lang="it-IT" sz="1400" kern="1200" dirty="0" err="1"/>
            <a:t>–</a:t>
          </a:r>
          <a:r>
            <a:rPr lang="it-IT" sz="1400" kern="1200" dirty="0"/>
            <a:t> CRITERI SPECIALI</a:t>
          </a:r>
        </a:p>
      </dsp:txBody>
      <dsp:txXfrm>
        <a:off x="2578506" y="1486"/>
        <a:ext cx="1611721" cy="805860"/>
      </dsp:txXfrm>
    </dsp:sp>
    <dsp:sp modelId="{567BE814-0A66-EC42-A277-E95645292EC5}">
      <dsp:nvSpPr>
        <dsp:cNvPr id="0" name=""/>
        <dsp:cNvSpPr/>
      </dsp:nvSpPr>
      <dsp:spPr>
        <a:xfrm>
          <a:off x="1603414" y="1145808"/>
          <a:ext cx="1611721" cy="80586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 dirty="0">
              <a:solidFill>
                <a:srgbClr val="FF0000"/>
              </a:solidFill>
            </a:rPr>
            <a:t>Espressa previsione: ad es. art. 32 l. 218/95 </a:t>
          </a:r>
          <a:r>
            <a:rPr lang="it-IT" sz="1400" kern="1200" dirty="0" err="1">
              <a:solidFill>
                <a:srgbClr val="FF0000"/>
              </a:solidFill>
            </a:rPr>
            <a:t>–</a:t>
          </a:r>
          <a:r>
            <a:rPr lang="it-IT" sz="1400" kern="1200" dirty="0">
              <a:solidFill>
                <a:srgbClr val="FF0000"/>
              </a:solidFill>
            </a:rPr>
            <a:t> applicazione congiunta</a:t>
          </a:r>
        </a:p>
      </dsp:txBody>
      <dsp:txXfrm>
        <a:off x="1603414" y="1145808"/>
        <a:ext cx="1611721" cy="805860"/>
      </dsp:txXfrm>
    </dsp:sp>
    <dsp:sp modelId="{4F82742B-1C02-B641-AECA-D0F1F45749A1}">
      <dsp:nvSpPr>
        <dsp:cNvPr id="0" name=""/>
        <dsp:cNvSpPr/>
      </dsp:nvSpPr>
      <dsp:spPr>
        <a:xfrm>
          <a:off x="3553597" y="1145808"/>
          <a:ext cx="1611721" cy="80586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 dirty="0"/>
            <a:t>Assenza di previsione: problema?</a:t>
          </a:r>
        </a:p>
      </dsp:txBody>
      <dsp:txXfrm>
        <a:off x="3553597" y="1145808"/>
        <a:ext cx="1611721" cy="805860"/>
      </dsp:txXfrm>
    </dsp:sp>
    <dsp:sp modelId="{095E5B55-F822-CF4F-83A2-5CB419831907}">
      <dsp:nvSpPr>
        <dsp:cNvPr id="0" name=""/>
        <dsp:cNvSpPr/>
      </dsp:nvSpPr>
      <dsp:spPr>
        <a:xfrm>
          <a:off x="2460350" y="2120900"/>
          <a:ext cx="1611721" cy="80586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 dirty="0">
              <a:solidFill>
                <a:srgbClr val="FF0000"/>
              </a:solidFill>
            </a:rPr>
            <a:t>Applicazione congiunta per effetto dell’art. </a:t>
          </a:r>
          <a:r>
            <a:rPr lang="it-IT" sz="1400" kern="1200" dirty="0" err="1">
              <a:solidFill>
                <a:srgbClr val="FF0000"/>
              </a:solidFill>
            </a:rPr>
            <a:t>3</a:t>
          </a:r>
          <a:r>
            <a:rPr lang="it-IT" sz="1400" kern="1200" dirty="0">
              <a:solidFill>
                <a:srgbClr val="FF0000"/>
              </a:solidFill>
            </a:rPr>
            <a:t>, 1° </a:t>
          </a:r>
          <a:r>
            <a:rPr lang="it-IT" sz="1400" kern="1200" dirty="0" err="1">
              <a:solidFill>
                <a:srgbClr val="FF0000"/>
              </a:solidFill>
            </a:rPr>
            <a:t>co</a:t>
          </a:r>
          <a:r>
            <a:rPr lang="it-IT" sz="1400" kern="1200" dirty="0">
              <a:solidFill>
                <a:srgbClr val="FF0000"/>
              </a:solidFill>
            </a:rPr>
            <a:t>., ultima frase</a:t>
          </a:r>
        </a:p>
      </dsp:txBody>
      <dsp:txXfrm>
        <a:off x="2460350" y="2120900"/>
        <a:ext cx="1611721" cy="805860"/>
      </dsp:txXfrm>
    </dsp:sp>
    <dsp:sp modelId="{1E8D8210-48F5-DC4E-A698-8FD37BE4C94C}">
      <dsp:nvSpPr>
        <dsp:cNvPr id="0" name=""/>
        <dsp:cNvSpPr/>
      </dsp:nvSpPr>
      <dsp:spPr>
        <a:xfrm>
          <a:off x="2981436" y="3434452"/>
          <a:ext cx="1611721" cy="80586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 dirty="0">
              <a:solidFill>
                <a:srgbClr val="FF0000"/>
              </a:solidFill>
            </a:rPr>
            <a:t>Effetto: competenza esorbitante del giudice italiano</a:t>
          </a:r>
        </a:p>
      </dsp:txBody>
      <dsp:txXfrm>
        <a:off x="2981436" y="3434452"/>
        <a:ext cx="1611721" cy="805860"/>
      </dsp:txXfrm>
    </dsp:sp>
    <dsp:sp modelId="{C8A1B956-A238-1A43-873D-6CA1094E9121}">
      <dsp:nvSpPr>
        <dsp:cNvPr id="0" name=""/>
        <dsp:cNvSpPr/>
      </dsp:nvSpPr>
      <dsp:spPr>
        <a:xfrm>
          <a:off x="4528688" y="2290130"/>
          <a:ext cx="1611721" cy="80586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 dirty="0"/>
            <a:t>Applicazione disgiunta</a:t>
          </a:r>
        </a:p>
      </dsp:txBody>
      <dsp:txXfrm>
        <a:off x="4528688" y="2290130"/>
        <a:ext cx="1611721" cy="8058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817684-3C66-0F48-8175-78191683551B}" type="datetimeFigureOut">
              <a:rPr lang="it-IT" smtClean="0"/>
              <a:pPr/>
              <a:t>09/10/19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71A1DA-62AE-A94B-9042-83CD0F7CCBD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323987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5BE199-12E8-2242-A60A-277BC1455221}" type="datetimeFigureOut">
              <a:rPr lang="it-IT" smtClean="0"/>
              <a:pPr/>
              <a:t>09/10/19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35063" y="685800"/>
            <a:ext cx="458787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16BB13-1F7D-7845-AEAC-21DDCE0240E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21234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688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6884" algn="l" defTabSz="45688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3768" algn="l" defTabSz="45688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0652" algn="l" defTabSz="45688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7537" algn="l" defTabSz="45688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4422" algn="l" defTabSz="45688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1306" algn="l" defTabSz="45688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8189" algn="l" defTabSz="45688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5074" algn="l" defTabSz="45688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16BB13-1F7D-7845-AEAC-21DDCE0240EF}" type="slidenum">
              <a:rPr lang="it-IT" smtClean="0"/>
              <a:pPr/>
              <a:t>47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99517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45325" y="1996781"/>
            <a:ext cx="7313613" cy="1377808"/>
          </a:xfr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290643" y="3642413"/>
            <a:ext cx="6022976" cy="16426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8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7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6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7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44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13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8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50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8F22-C5D8-B047-9E11-7F05894C7307}" type="datetime1">
              <a:rPr lang="it-IT" smtClean="0"/>
              <a:pPr/>
              <a:t>09/10/19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9E556-037E-224A-A5DA-0112DED0E2A3}" type="datetime1">
              <a:rPr lang="it-IT" smtClean="0"/>
              <a:pPr/>
              <a:t>09/10/19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238081" y="257416"/>
            <a:ext cx="1935956" cy="5484451"/>
          </a:xfrm>
        </p:spPr>
        <p:txBody>
          <a:bodyPr vert="eaVert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30217" y="257416"/>
            <a:ext cx="5664464" cy="5484451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E73AC-67C1-A045-9FC9-BA5DA725140A}" type="datetime1">
              <a:rPr lang="it-IT" smtClean="0"/>
              <a:pPr/>
              <a:t>09/10/19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FBC88-A634-D94A-B6F4-E1C0D93C1647}" type="datetime1">
              <a:rPr lang="it-IT" smtClean="0"/>
              <a:pPr/>
              <a:t>09/10/19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79682" y="4130450"/>
            <a:ext cx="7313613" cy="127663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79682" y="2724372"/>
            <a:ext cx="7313613" cy="140607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688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37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06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753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442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130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8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507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F5611-A616-4244-8BBB-2AF8F8A542BE}" type="datetime1">
              <a:rPr lang="it-IT" smtClean="0"/>
              <a:pPr/>
              <a:t>09/10/19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30218" y="1499824"/>
            <a:ext cx="3800211" cy="424204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373833" y="1499824"/>
            <a:ext cx="3800211" cy="424204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25178-E369-8B4D-B1B5-CAE3D385FC62}" type="datetime1">
              <a:rPr lang="it-IT" smtClean="0"/>
              <a:pPr/>
              <a:t>09/10/19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30212" y="1438813"/>
            <a:ext cx="3801705" cy="59962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884" indent="0">
              <a:buNone/>
              <a:defRPr sz="2000" b="1"/>
            </a:lvl2pPr>
            <a:lvl3pPr marL="913768" indent="0">
              <a:buNone/>
              <a:defRPr sz="1800" b="1"/>
            </a:lvl3pPr>
            <a:lvl4pPr marL="1370652" indent="0">
              <a:buNone/>
              <a:defRPr sz="1600" b="1"/>
            </a:lvl4pPr>
            <a:lvl5pPr marL="1827537" indent="0">
              <a:buNone/>
              <a:defRPr sz="1600" b="1"/>
            </a:lvl5pPr>
            <a:lvl6pPr marL="2284422" indent="0">
              <a:buNone/>
              <a:defRPr sz="1600" b="1"/>
            </a:lvl6pPr>
            <a:lvl7pPr marL="2741306" indent="0">
              <a:buNone/>
              <a:defRPr sz="1600" b="1"/>
            </a:lvl7pPr>
            <a:lvl8pPr marL="3198189" indent="0">
              <a:buNone/>
              <a:defRPr sz="1600" b="1"/>
            </a:lvl8pPr>
            <a:lvl9pPr marL="3655074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30212" y="2038443"/>
            <a:ext cx="3801705" cy="370341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370839" y="1438813"/>
            <a:ext cx="3803199" cy="59962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884" indent="0">
              <a:buNone/>
              <a:defRPr sz="2000" b="1"/>
            </a:lvl2pPr>
            <a:lvl3pPr marL="913768" indent="0">
              <a:buNone/>
              <a:defRPr sz="1800" b="1"/>
            </a:lvl3pPr>
            <a:lvl4pPr marL="1370652" indent="0">
              <a:buNone/>
              <a:defRPr sz="1600" b="1"/>
            </a:lvl4pPr>
            <a:lvl5pPr marL="1827537" indent="0">
              <a:buNone/>
              <a:defRPr sz="1600" b="1"/>
            </a:lvl5pPr>
            <a:lvl6pPr marL="2284422" indent="0">
              <a:buNone/>
              <a:defRPr sz="1600" b="1"/>
            </a:lvl6pPr>
            <a:lvl7pPr marL="2741306" indent="0">
              <a:buNone/>
              <a:defRPr sz="1600" b="1"/>
            </a:lvl7pPr>
            <a:lvl8pPr marL="3198189" indent="0">
              <a:buNone/>
              <a:defRPr sz="1600" b="1"/>
            </a:lvl8pPr>
            <a:lvl9pPr marL="3655074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370839" y="2038443"/>
            <a:ext cx="3803199" cy="370341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48E68-8B4C-6041-A064-51020BD57CA9}" type="datetime1">
              <a:rPr lang="it-IT" smtClean="0"/>
              <a:pPr/>
              <a:t>09/10/19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3F825-9BDE-3D4A-8E2E-8127D31C4ABB}" type="datetime1">
              <a:rPr lang="it-IT" smtClean="0"/>
              <a:pPr/>
              <a:t>09/10/19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0E2DC-FE49-2A46-AF45-819677C13650}" type="datetime1">
              <a:rPr lang="it-IT" smtClean="0"/>
              <a:pPr/>
              <a:t>09/10/19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30219" y="255921"/>
            <a:ext cx="2830739" cy="108915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364025" y="255928"/>
            <a:ext cx="4810015" cy="54859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30219" y="1345077"/>
            <a:ext cx="2830739" cy="4396786"/>
          </a:xfrm>
        </p:spPr>
        <p:txBody>
          <a:bodyPr/>
          <a:lstStyle>
            <a:lvl1pPr marL="0" indent="0">
              <a:buNone/>
              <a:defRPr sz="1400"/>
            </a:lvl1pPr>
            <a:lvl2pPr marL="456884" indent="0">
              <a:buNone/>
              <a:defRPr sz="1200"/>
            </a:lvl2pPr>
            <a:lvl3pPr marL="913768" indent="0">
              <a:buNone/>
              <a:defRPr sz="1000"/>
            </a:lvl3pPr>
            <a:lvl4pPr marL="1370652" indent="0">
              <a:buNone/>
              <a:defRPr sz="900"/>
            </a:lvl4pPr>
            <a:lvl5pPr marL="1827537" indent="0">
              <a:buNone/>
              <a:defRPr sz="900"/>
            </a:lvl5pPr>
            <a:lvl6pPr marL="2284422" indent="0">
              <a:buNone/>
              <a:defRPr sz="900"/>
            </a:lvl6pPr>
            <a:lvl7pPr marL="2741306" indent="0">
              <a:buNone/>
              <a:defRPr sz="900"/>
            </a:lvl7pPr>
            <a:lvl8pPr marL="3198189" indent="0">
              <a:buNone/>
              <a:defRPr sz="900"/>
            </a:lvl8pPr>
            <a:lvl9pPr marL="3655074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24358-1CD5-DC43-9707-F858896EB8FC}" type="datetime1">
              <a:rPr lang="it-IT" smtClean="0"/>
              <a:pPr/>
              <a:t>09/10/19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86493" y="4499451"/>
            <a:ext cx="5162550" cy="53118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686493" y="574337"/>
            <a:ext cx="5162550" cy="3856673"/>
          </a:xfrm>
        </p:spPr>
        <p:txBody>
          <a:bodyPr/>
          <a:lstStyle>
            <a:lvl1pPr marL="0" indent="0">
              <a:buNone/>
              <a:defRPr sz="3200"/>
            </a:lvl1pPr>
            <a:lvl2pPr marL="456884" indent="0">
              <a:buNone/>
              <a:defRPr sz="2800"/>
            </a:lvl2pPr>
            <a:lvl3pPr marL="913768" indent="0">
              <a:buNone/>
              <a:defRPr sz="2400"/>
            </a:lvl3pPr>
            <a:lvl4pPr marL="1370652" indent="0">
              <a:buNone/>
              <a:defRPr sz="2000"/>
            </a:lvl4pPr>
            <a:lvl5pPr marL="1827537" indent="0">
              <a:buNone/>
              <a:defRPr sz="2000"/>
            </a:lvl5pPr>
            <a:lvl6pPr marL="2284422" indent="0">
              <a:buNone/>
              <a:defRPr sz="2000"/>
            </a:lvl6pPr>
            <a:lvl7pPr marL="2741306" indent="0">
              <a:buNone/>
              <a:defRPr sz="2000"/>
            </a:lvl7pPr>
            <a:lvl8pPr marL="3198189" indent="0">
              <a:buNone/>
              <a:defRPr sz="2000"/>
            </a:lvl8pPr>
            <a:lvl9pPr marL="3655074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686493" y="5030637"/>
            <a:ext cx="5162550" cy="754372"/>
          </a:xfrm>
        </p:spPr>
        <p:txBody>
          <a:bodyPr/>
          <a:lstStyle>
            <a:lvl1pPr marL="0" indent="0">
              <a:buNone/>
              <a:defRPr sz="1400"/>
            </a:lvl1pPr>
            <a:lvl2pPr marL="456884" indent="0">
              <a:buNone/>
              <a:defRPr sz="1200"/>
            </a:lvl2pPr>
            <a:lvl3pPr marL="913768" indent="0">
              <a:buNone/>
              <a:defRPr sz="1000"/>
            </a:lvl3pPr>
            <a:lvl4pPr marL="1370652" indent="0">
              <a:buNone/>
              <a:defRPr sz="900"/>
            </a:lvl4pPr>
            <a:lvl5pPr marL="1827537" indent="0">
              <a:buNone/>
              <a:defRPr sz="900"/>
            </a:lvl5pPr>
            <a:lvl6pPr marL="2284422" indent="0">
              <a:buNone/>
              <a:defRPr sz="900"/>
            </a:lvl6pPr>
            <a:lvl7pPr marL="2741306" indent="0">
              <a:buNone/>
              <a:defRPr sz="900"/>
            </a:lvl7pPr>
            <a:lvl8pPr marL="3198189" indent="0">
              <a:buNone/>
              <a:defRPr sz="900"/>
            </a:lvl8pPr>
            <a:lvl9pPr marL="3655074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62E37-7718-D04C-A49E-F63B4C91F0A6}" type="datetime1">
              <a:rPr lang="it-IT" smtClean="0"/>
              <a:pPr/>
              <a:t>09/10/19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30214" y="257410"/>
            <a:ext cx="7743825" cy="1071298"/>
          </a:xfrm>
          <a:prstGeom prst="rect">
            <a:avLst/>
          </a:prstGeom>
        </p:spPr>
        <p:txBody>
          <a:bodyPr vert="horz" lIns="91378" tIns="45688" rIns="91378" bIns="45688" rtlCol="0" anchor="ctr">
            <a:normAutofit/>
          </a:bodyPr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30214" y="1499824"/>
            <a:ext cx="7743825" cy="4242043"/>
          </a:xfrm>
          <a:prstGeom prst="rect">
            <a:avLst/>
          </a:prstGeom>
        </p:spPr>
        <p:txBody>
          <a:bodyPr vert="horz" lIns="91378" tIns="45688" rIns="91378" bIns="45688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30214" y="5957612"/>
            <a:ext cx="2007658" cy="342220"/>
          </a:xfrm>
          <a:prstGeom prst="rect">
            <a:avLst/>
          </a:prstGeom>
        </p:spPr>
        <p:txBody>
          <a:bodyPr vert="horz" lIns="91378" tIns="45688" rIns="91378" bIns="4568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053AA5-923E-E04E-AEA5-441BB54F5693}" type="datetime1">
              <a:rPr lang="it-IT" smtClean="0"/>
              <a:pPr/>
              <a:t>09/10/19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939786" y="5957612"/>
            <a:ext cx="2724679" cy="342220"/>
          </a:xfrm>
          <a:prstGeom prst="rect">
            <a:avLst/>
          </a:prstGeom>
        </p:spPr>
        <p:txBody>
          <a:bodyPr vert="horz" lIns="91378" tIns="45688" rIns="91378" bIns="4568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166381" y="5957612"/>
            <a:ext cx="2007658" cy="342220"/>
          </a:xfrm>
          <a:prstGeom prst="rect">
            <a:avLst/>
          </a:prstGeom>
        </p:spPr>
        <p:txBody>
          <a:bodyPr vert="horz" lIns="91378" tIns="45688" rIns="91378" bIns="4568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603B9-3BC4-0646-B3B0-54008A598299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6884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662" indent="-342662" algn="l" defTabSz="456884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437" indent="-285552" algn="l" defTabSz="456884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211" indent="-228442" algn="l" defTabSz="456884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094" indent="-228442" algn="l" defTabSz="456884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978" indent="-228442" algn="l" defTabSz="456884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2863" indent="-228442" algn="l" defTabSz="456884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9748" indent="-228442" algn="l" defTabSz="456884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6633" indent="-228442" algn="l" defTabSz="456884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3513" indent="-228442" algn="l" defTabSz="456884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68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884" algn="l" defTabSz="4568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768" algn="l" defTabSz="4568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652" algn="l" defTabSz="4568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537" algn="l" defTabSz="4568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422" algn="l" defTabSz="4568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306" algn="l" defTabSz="4568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189" algn="l" defTabSz="4568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074" algn="l" defTabSz="4568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1.xml"/><Relationship Id="rId3" Type="http://schemas.openxmlformats.org/officeDocument/2006/relationships/diagramLayout" Target="../diagrams/layout10.xml"/><Relationship Id="rId7" Type="http://schemas.openxmlformats.org/officeDocument/2006/relationships/diagramData" Target="../diagrams/data11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11" Type="http://schemas.microsoft.com/office/2007/relationships/diagramDrawing" Target="../diagrams/drawing11.xml"/><Relationship Id="rId5" Type="http://schemas.openxmlformats.org/officeDocument/2006/relationships/diagramColors" Target="../diagrams/colors10.xml"/><Relationship Id="rId10" Type="http://schemas.openxmlformats.org/officeDocument/2006/relationships/diagramColors" Target="../diagrams/colors11.xml"/><Relationship Id="rId4" Type="http://schemas.openxmlformats.org/officeDocument/2006/relationships/diagramQuickStyle" Target="../diagrams/quickStyle10.xml"/><Relationship Id="rId9" Type="http://schemas.openxmlformats.org/officeDocument/2006/relationships/diagramQuickStyle" Target="../diagrams/quickStyle1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45325" y="1996787"/>
            <a:ext cx="7313613" cy="1645633"/>
          </a:xfrm>
        </p:spPr>
        <p:txBody>
          <a:bodyPr>
            <a:normAutofit/>
          </a:bodyPr>
          <a:lstStyle/>
          <a:p>
            <a:r>
              <a:rPr lang="it-IT" dirty="0"/>
              <a:t>DIRITTO </a:t>
            </a:r>
            <a:r>
              <a:rPr lang="it-IT"/>
              <a:t>INTERNAZIONALE AVANZATO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456937" indent="-456937">
              <a:buFontTx/>
              <a:buChar char="-"/>
            </a:pPr>
            <a:r>
              <a:rPr lang="it-IT" dirty="0"/>
              <a:t>prof. Sara Tonolo</a:t>
            </a:r>
          </a:p>
          <a:p>
            <a:pPr marL="456937" indent="-456937">
              <a:buFontTx/>
              <a:buChar char="-"/>
            </a:pPr>
            <a:r>
              <a:rPr lang="it-IT" dirty="0"/>
              <a:t>Trieste, 10 </a:t>
            </a:r>
            <a:r>
              <a:rPr lang="it-IT"/>
              <a:t>ottobre 2019-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/>
              <a:t>COMUNITARIZZAZIONE DEL D.I.P.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10</a:t>
            </a:fld>
            <a:endParaRPr lang="it-IT"/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5962984"/>
              </p:ext>
            </p:extLst>
          </p:nvPr>
        </p:nvGraphicFramePr>
        <p:xfrm>
          <a:off x="430213" y="1500188"/>
          <a:ext cx="7743825" cy="4241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141002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" y="4"/>
            <a:ext cx="8374104" cy="2027481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it-IT" dirty="0"/>
              <a:t>CONVENZIONE DI BRUXELLES 1968 e ISTITUZIONE DELLA COMUNITA’ ECONOMICA EUROPEA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BE1B0-D900-014A-A4D4-83E7E081C2B0}" type="slidenum">
              <a:rPr lang="it-IT" smtClean="0"/>
              <a:pPr/>
              <a:t>11</a:t>
            </a:fld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711" y="2027485"/>
            <a:ext cx="7952124" cy="4196053"/>
          </a:xfrm>
        </p:spPr>
        <p:txBody>
          <a:bodyPr>
            <a:normAutofit fontScale="92500"/>
          </a:bodyPr>
          <a:lstStyle/>
          <a:p>
            <a:pPr algn="just"/>
            <a:r>
              <a:rPr lang="it-IT" dirty="0"/>
              <a:t>Trattato di Roma 1957 è risultato del metodo funzionalista anche perché mira essenzialmente a un’integrazione economica e commerciale.</a:t>
            </a:r>
          </a:p>
          <a:p>
            <a:pPr algn="just"/>
            <a:r>
              <a:rPr lang="it-IT" dirty="0"/>
              <a:t>OBIETTIVI:</a:t>
            </a:r>
          </a:p>
          <a:p>
            <a:pPr lvl="1" algn="just"/>
            <a:r>
              <a:rPr lang="it-IT" dirty="0"/>
              <a:t>Creazione di unione doganale e tariffa doganale comune;</a:t>
            </a:r>
          </a:p>
          <a:p>
            <a:pPr lvl="1" algn="just"/>
            <a:r>
              <a:rPr lang="it-IT" dirty="0"/>
              <a:t>Creazione di mercato comune, caratterizzato da eliminazione di ostacoli a circolazione di merci, persone, servizi, capitali</a:t>
            </a:r>
          </a:p>
        </p:txBody>
      </p:sp>
    </p:spTree>
    <p:extLst>
      <p:ext uri="{BB962C8B-B14F-4D97-AF65-F5344CB8AC3E}">
        <p14:creationId xmlns:p14="http://schemas.microsoft.com/office/powerpoint/2010/main" val="3548763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" y="4"/>
            <a:ext cx="8374104" cy="2027481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it-IT" dirty="0"/>
              <a:t>CONVENZIONE DI BRUXELLES 1968 e ISTITUZIONE DELLA COMUNITA’ ECONOMICA EUROPEA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BE1B0-D900-014A-A4D4-83E7E081C2B0}" type="slidenum">
              <a:rPr lang="it-IT" smtClean="0"/>
              <a:pPr/>
              <a:t>12</a:t>
            </a:fld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711" y="2027485"/>
            <a:ext cx="7952124" cy="4196053"/>
          </a:xfrm>
        </p:spPr>
        <p:txBody>
          <a:bodyPr>
            <a:normAutofit/>
          </a:bodyPr>
          <a:lstStyle/>
          <a:p>
            <a:pPr algn="just"/>
            <a:r>
              <a:rPr lang="it-IT" dirty="0"/>
              <a:t>Convenzione di Bruxelles del  1968 unifica le regole giurisdizionali funzionali alla circolazione delle decisioni in materia civile e commerciale…</a:t>
            </a:r>
          </a:p>
          <a:p>
            <a:pPr algn="just"/>
            <a:endParaRPr lang="it-IT" dirty="0"/>
          </a:p>
          <a:p>
            <a:pPr algn="just"/>
            <a:r>
              <a:rPr lang="it-IT" dirty="0"/>
              <a:t>E’ comunque una Convenzione e dunque opera se gli Stati CEE la ratificano…</a:t>
            </a:r>
          </a:p>
        </p:txBody>
      </p:sp>
    </p:spTree>
    <p:extLst>
      <p:ext uri="{BB962C8B-B14F-4D97-AF65-F5344CB8AC3E}">
        <p14:creationId xmlns:p14="http://schemas.microsoft.com/office/powerpoint/2010/main" val="552170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/>
              <a:t>COMUNITARIZZAZIONE DEL D.I.P.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13</a:t>
            </a:fld>
            <a:endParaRPr lang="it-IT"/>
          </a:p>
        </p:txBody>
      </p:sp>
      <p:sp>
        <p:nvSpPr>
          <p:cNvPr id="8" name="Segnaposto contenuto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it-IT" u="sng" dirty="0">
                <a:sym typeface="Wingdings"/>
              </a:rPr>
              <a:t>Il Trattato di Maastricht (</a:t>
            </a:r>
            <a:r>
              <a:rPr lang="it-IT" dirty="0">
                <a:sym typeface="Wingdings"/>
              </a:rPr>
              <a:t>1992) disegna la nuova struttura dell’Unione europea, fondata su tre pilastri:</a:t>
            </a:r>
          </a:p>
          <a:p>
            <a:pPr lvl="1" algn="just"/>
            <a:r>
              <a:rPr lang="it-IT" dirty="0">
                <a:sym typeface="Wingdings"/>
              </a:rPr>
              <a:t>Comunità europea, Ceca, </a:t>
            </a:r>
            <a:r>
              <a:rPr lang="it-IT" dirty="0" err="1">
                <a:sym typeface="Wingdings"/>
              </a:rPr>
              <a:t>Euratom</a:t>
            </a:r>
            <a:r>
              <a:rPr lang="it-IT" dirty="0">
                <a:sym typeface="Wingdings"/>
              </a:rPr>
              <a:t>, governate dalle norme dei trattati originari (non più comunità economica europea);</a:t>
            </a:r>
          </a:p>
          <a:p>
            <a:pPr lvl="1" algn="just"/>
            <a:r>
              <a:rPr lang="it-IT" dirty="0">
                <a:sym typeface="Wingdings"/>
              </a:rPr>
              <a:t>Cooperazione in materia di politica estera e sicurezza comune (PESC);</a:t>
            </a:r>
          </a:p>
          <a:p>
            <a:pPr lvl="1" algn="just"/>
            <a:r>
              <a:rPr lang="it-IT" dirty="0">
                <a:sym typeface="Wingdings"/>
              </a:rPr>
              <a:t>Cooperazione in materia di giustizia e affari interni (GAI);</a:t>
            </a:r>
          </a:p>
        </p:txBody>
      </p:sp>
    </p:spTree>
    <p:extLst>
      <p:ext uri="{BB962C8B-B14F-4D97-AF65-F5344CB8AC3E}">
        <p14:creationId xmlns:p14="http://schemas.microsoft.com/office/powerpoint/2010/main" val="2008377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8" grpId="1" build="p"/>
      <p:bldP spid="8" grpId="2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/>
              <a:t>COMUNITARIZZAZIONE DEL D.I.P.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14</a:t>
            </a:fld>
            <a:endParaRPr lang="it-IT"/>
          </a:p>
        </p:txBody>
      </p:sp>
      <p:sp>
        <p:nvSpPr>
          <p:cNvPr id="8" name="Segnaposto contenuto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it-IT" dirty="0">
                <a:sym typeface="Wingdings"/>
              </a:rPr>
              <a:t>Viene introdotto il concetto di </a:t>
            </a:r>
            <a:r>
              <a:rPr lang="it-IT" b="1" u="sng" dirty="0">
                <a:sym typeface="Wingdings"/>
              </a:rPr>
              <a:t>cittadinanza europea o cittadinanza dell’Unione </a:t>
            </a:r>
            <a:r>
              <a:rPr lang="it-IT" dirty="0">
                <a:sym typeface="Wingdings"/>
              </a:rPr>
              <a:t>che si aggiunge alle cittadinanze degli Stati membri dell’UE, quale </a:t>
            </a:r>
            <a:r>
              <a:rPr lang="it-IT" i="1" dirty="0">
                <a:sym typeface="Wingdings"/>
              </a:rPr>
              <a:t>status</a:t>
            </a:r>
            <a:r>
              <a:rPr lang="it-IT" dirty="0">
                <a:sym typeface="Wingdings"/>
              </a:rPr>
              <a:t> fondamentale, implicando determinate prerogative.</a:t>
            </a:r>
          </a:p>
          <a:p>
            <a:pPr algn="just"/>
            <a:r>
              <a:rPr lang="it-IT" dirty="0">
                <a:sym typeface="Wingdings"/>
              </a:rPr>
              <a:t>Si introduce la procedura di </a:t>
            </a:r>
            <a:r>
              <a:rPr lang="it-IT" dirty="0" err="1">
                <a:sym typeface="Wingdings"/>
              </a:rPr>
              <a:t>codecisione</a:t>
            </a:r>
            <a:r>
              <a:rPr lang="it-IT" dirty="0">
                <a:sym typeface="Wingdings"/>
              </a:rPr>
              <a:t> tra PE e Consiglio;</a:t>
            </a:r>
          </a:p>
          <a:p>
            <a:pPr algn="just"/>
            <a:r>
              <a:rPr lang="it-IT" dirty="0">
                <a:sym typeface="Wingdings"/>
              </a:rPr>
              <a:t>Viene creata l’unione economica e monetaria in vista del passaggio a moneta unica.</a:t>
            </a:r>
          </a:p>
        </p:txBody>
      </p:sp>
    </p:spTree>
    <p:extLst>
      <p:ext uri="{BB962C8B-B14F-4D97-AF65-F5344CB8AC3E}">
        <p14:creationId xmlns:p14="http://schemas.microsoft.com/office/powerpoint/2010/main" val="4088258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8" grpId="1" build="p"/>
      <p:bldP spid="8" grpId="2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/>
              <a:t>COMUNITARIZZAZIONE DEL D.I.P.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15</a:t>
            </a:fld>
            <a:endParaRPr lang="it-IT"/>
          </a:p>
        </p:txBody>
      </p:sp>
      <p:sp>
        <p:nvSpPr>
          <p:cNvPr id="8" name="Segnaposto contenuto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 algn="just">
              <a:buFont typeface="Arial"/>
              <a:buChar char="•"/>
            </a:pPr>
            <a:r>
              <a:rPr lang="it-IT" dirty="0">
                <a:sym typeface="Wingdings"/>
              </a:rPr>
              <a:t>Con </a:t>
            </a:r>
            <a:r>
              <a:rPr lang="it-IT" u="sng" dirty="0">
                <a:sym typeface="Wingdings"/>
              </a:rPr>
              <a:t>il Trattato di Amsterdam (1997) </a:t>
            </a:r>
            <a:r>
              <a:rPr lang="it-IT" dirty="0">
                <a:sym typeface="Wingdings"/>
              </a:rPr>
              <a:t>si aumentano le competenze dell’UE anche in materia di diritti umani, il cui rispetto diventa un valore fondante dell’Unione (art. 6 par. 1) la cui violazione grave e persistente da parte di uno Stato membro può determinare l’adozione di sanzioni da parte del Consiglio.</a:t>
            </a:r>
          </a:p>
          <a:p>
            <a:pPr lvl="1" algn="just">
              <a:buFont typeface="Arial"/>
              <a:buChar char="•"/>
            </a:pPr>
            <a:r>
              <a:rPr lang="it-IT" dirty="0">
                <a:sym typeface="Wingdings"/>
              </a:rPr>
              <a:t>Il terzo pilastro GAI viene in parte trasferito nel primo sottoponendolo alla c.d. “</a:t>
            </a:r>
            <a:r>
              <a:rPr lang="it-IT" dirty="0" err="1">
                <a:sym typeface="Wingdings"/>
              </a:rPr>
              <a:t>comunitarizzazione</a:t>
            </a:r>
            <a:r>
              <a:rPr lang="it-IT" dirty="0">
                <a:sym typeface="Wingdings"/>
              </a:rPr>
              <a:t>”;</a:t>
            </a:r>
          </a:p>
          <a:p>
            <a:pPr lvl="1" algn="just">
              <a:buFont typeface="Arial"/>
              <a:buChar char="•"/>
            </a:pPr>
            <a:r>
              <a:rPr lang="it-IT" dirty="0">
                <a:sym typeface="Wingdings"/>
              </a:rPr>
              <a:t>Si prevede la </a:t>
            </a:r>
            <a:r>
              <a:rPr lang="it-IT" b="1" u="sng" dirty="0">
                <a:sym typeface="Wingdings"/>
              </a:rPr>
              <a:t>cooperazione rafforzata </a:t>
            </a:r>
            <a:r>
              <a:rPr lang="it-IT" dirty="0">
                <a:sym typeface="Wingdings"/>
              </a:rPr>
              <a:t>per gruppi di Stati membri (c.d. Europa a diverse velocità).</a:t>
            </a:r>
          </a:p>
          <a:p>
            <a:pPr marL="0" indent="0" algn="just">
              <a:buNone/>
            </a:pPr>
            <a:endParaRPr lang="it-IT" dirty="0"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2854378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8" grpId="1" build="p"/>
      <p:bldP spid="8" grpId="2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/>
              <a:t>COMUNITARIZZAZIONE DEL D.I.P.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16</a:t>
            </a:fld>
            <a:endParaRPr lang="it-IT"/>
          </a:p>
        </p:txBody>
      </p:sp>
      <p:sp>
        <p:nvSpPr>
          <p:cNvPr id="8" name="Segnaposto contenuto 7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1" algn="just">
              <a:buFont typeface="Arial"/>
              <a:buChar char="•"/>
            </a:pPr>
            <a:r>
              <a:rPr lang="it-IT" u="sng" dirty="0">
                <a:sym typeface="Wingdings"/>
              </a:rPr>
              <a:t>TRATTATO DI NIZZA 2001</a:t>
            </a:r>
          </a:p>
          <a:p>
            <a:pPr lvl="1" algn="just">
              <a:buFont typeface="Arial"/>
              <a:buChar char="•"/>
            </a:pPr>
            <a:r>
              <a:rPr lang="it-IT" dirty="0">
                <a:sym typeface="Wingdings"/>
              </a:rPr>
              <a:t>Doveva essere trattato di revisione significativo in quanto dopo la caduta del muro di Berlino ampliamento UE ai paesi di Europa orientale era molto probabile; si dovevano rivedere i trattati prima che Stati membri diventassero più di 20.</a:t>
            </a:r>
          </a:p>
          <a:p>
            <a:pPr lvl="1" algn="just">
              <a:buFont typeface="Arial"/>
              <a:buChar char="•"/>
            </a:pPr>
            <a:r>
              <a:rPr lang="it-IT" dirty="0">
                <a:sym typeface="Wingdings"/>
              </a:rPr>
              <a:t>In realtà con il Trattato di Nizza non si realizzano tali modifiche: si amplia la </a:t>
            </a:r>
            <a:r>
              <a:rPr lang="it-IT" dirty="0" err="1">
                <a:sym typeface="Wingdings"/>
              </a:rPr>
              <a:t>codecisione</a:t>
            </a:r>
            <a:r>
              <a:rPr lang="it-IT" dirty="0">
                <a:sym typeface="Wingdings"/>
              </a:rPr>
              <a:t> e la cooperazione rafforzata.</a:t>
            </a:r>
          </a:p>
          <a:p>
            <a:pPr lvl="1" algn="just">
              <a:buFont typeface="Arial"/>
              <a:buChar char="•"/>
            </a:pPr>
            <a:r>
              <a:rPr lang="it-IT" dirty="0">
                <a:sym typeface="Wingdings"/>
              </a:rPr>
              <a:t>Non si rende vincolante nemmeno la Carta di Nizza del 2000 che proclamava diritti fondamentali dell’UE (divenuta obbligatoria solo dopo Trattato di Lisbona).</a:t>
            </a:r>
          </a:p>
          <a:p>
            <a:pPr marL="0" indent="0" algn="just">
              <a:buNone/>
            </a:pPr>
            <a:endParaRPr lang="it-IT" dirty="0"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13658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8" grpId="1" build="p"/>
      <p:bldP spid="8" grpId="2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/>
              <a:t>COMUNITARIZZAZIONE DEL D.I.P.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17</a:t>
            </a:fld>
            <a:endParaRPr lang="it-IT"/>
          </a:p>
        </p:txBody>
      </p:sp>
      <p:sp>
        <p:nvSpPr>
          <p:cNvPr id="8" name="Segnaposto contenuto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6885" lvl="1" indent="0" algn="just">
              <a:buNone/>
            </a:pPr>
            <a:r>
              <a:rPr lang="it-IT" dirty="0">
                <a:sym typeface="Wingdings"/>
              </a:rPr>
              <a:t>COSTITUZIONE EUROPEA/TRATTATO DI ROMA 2004</a:t>
            </a:r>
          </a:p>
          <a:p>
            <a:pPr lvl="1" algn="just">
              <a:buFont typeface="Arial"/>
              <a:buChar char="•"/>
            </a:pPr>
            <a:r>
              <a:rPr lang="it-IT" dirty="0">
                <a:sym typeface="Wingdings"/>
              </a:rPr>
              <a:t>Anche questo Trattato ha origine dal fallimento della Costituzione per l’Europa del 2004: il Trattato di Roma del 29.10.2004 venne ratificato solo da alcuni Stati membri; altri lo sottoposero a referendum e ciò ebbe risultato negativo  (</a:t>
            </a:r>
            <a:r>
              <a:rPr lang="it-IT" dirty="0" err="1">
                <a:sym typeface="Wingdings"/>
              </a:rPr>
              <a:t>francia</a:t>
            </a:r>
            <a:r>
              <a:rPr lang="it-IT" dirty="0">
                <a:sym typeface="Wingdings"/>
              </a:rPr>
              <a:t> e olanda);</a:t>
            </a:r>
          </a:p>
          <a:p>
            <a:pPr lvl="1" algn="just">
              <a:buFont typeface="Arial"/>
              <a:buChar char="•"/>
            </a:pPr>
            <a:r>
              <a:rPr lang="it-IT" dirty="0">
                <a:sym typeface="Wingdings"/>
              </a:rPr>
              <a:t>Si incarica una Conferenza intergovernativa di elaborare un nuovo trattato di riforma destinato a integrare nei trattati esistenti le innovazioni della Costituzione europea</a:t>
            </a:r>
          </a:p>
        </p:txBody>
      </p:sp>
    </p:spTree>
    <p:extLst>
      <p:ext uri="{BB962C8B-B14F-4D97-AF65-F5344CB8AC3E}">
        <p14:creationId xmlns:p14="http://schemas.microsoft.com/office/powerpoint/2010/main" val="3125335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8" grpId="1" build="p"/>
      <p:bldP spid="8" grpId="2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/>
              <a:t>COMUNITARIZZAZIONE DEL D.I.P.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18</a:t>
            </a:fld>
            <a:endParaRPr lang="it-IT"/>
          </a:p>
        </p:txBody>
      </p:sp>
      <p:sp>
        <p:nvSpPr>
          <p:cNvPr id="8" name="Segnaposto contenuto 7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1" algn="just">
              <a:buFont typeface="Arial"/>
              <a:buChar char="•"/>
            </a:pPr>
            <a:r>
              <a:rPr lang="it-IT" dirty="0">
                <a:sym typeface="Wingdings"/>
              </a:rPr>
              <a:t>Trattato di Lisbona (2007) rivede completamente struttura dell’UE e dei trattati e crea perplessità.</a:t>
            </a:r>
          </a:p>
          <a:p>
            <a:pPr lvl="1" algn="just">
              <a:buFont typeface="Arial"/>
              <a:buChar char="•"/>
            </a:pPr>
            <a:r>
              <a:rPr lang="it-IT" dirty="0">
                <a:sym typeface="Wingdings"/>
              </a:rPr>
              <a:t>Dubbi di alcuni Stati; referendum irlandese rallenta entrata in vigore; in seguito a rassicurazioni ottenute dai Capi di Stato si procede a secondo referendum con esito positivo e Trattato di Lisbona entra in vigore il 1° dicembre 2009.</a:t>
            </a:r>
          </a:p>
          <a:p>
            <a:pPr lvl="1" algn="just">
              <a:buFont typeface="Arial"/>
              <a:buChar char="•"/>
            </a:pPr>
            <a:r>
              <a:rPr lang="it-IT" dirty="0">
                <a:sym typeface="Wingdings"/>
              </a:rPr>
              <a:t>In Germania vi è stata una sentenza della Corte Costituzionale che ha assicurato compatibilità del Trattato con la Costituzione tedesca</a:t>
            </a:r>
          </a:p>
        </p:txBody>
      </p:sp>
    </p:spTree>
    <p:extLst>
      <p:ext uri="{BB962C8B-B14F-4D97-AF65-F5344CB8AC3E}">
        <p14:creationId xmlns:p14="http://schemas.microsoft.com/office/powerpoint/2010/main" val="3482158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8" grpId="1" build="p"/>
      <p:bldP spid="8" grpId="2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/>
              <a:t>COMUNITARIZZAZIONE DEL D.I.P.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19</a:t>
            </a:fld>
            <a:endParaRPr lang="it-IT"/>
          </a:p>
        </p:txBody>
      </p:sp>
      <p:sp>
        <p:nvSpPr>
          <p:cNvPr id="8" name="Segnaposto contenuto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just">
              <a:buFont typeface="Arial"/>
              <a:buChar char="•"/>
            </a:pPr>
            <a:r>
              <a:rPr lang="it-IT" dirty="0">
                <a:sym typeface="Wingdings"/>
              </a:rPr>
              <a:t>SCOMPARE LA CE, e ormai l’unico soggetto è l’UE.- sopravvive l’EURATOM cui il Trattato di Lisbona riserva un Protocollo.</a:t>
            </a:r>
          </a:p>
          <a:p>
            <a:pPr lvl="1" algn="just">
              <a:buFont typeface="Arial"/>
              <a:buChar char="•"/>
            </a:pPr>
            <a:endParaRPr lang="it-IT" dirty="0">
              <a:sym typeface="Wingdings"/>
            </a:endParaRPr>
          </a:p>
          <a:p>
            <a:pPr lvl="1" algn="just">
              <a:buFont typeface="Arial"/>
              <a:buChar char="•"/>
            </a:pPr>
            <a:r>
              <a:rPr lang="it-IT" dirty="0">
                <a:sym typeface="Wingdings"/>
              </a:rPr>
              <a:t>I Trattati sono rivisti con la tecnica dell’emendamento solo che il Trattato sull’UE rimane tale, quello istitutivo della CE diventa Trattato sul funzionamento dell’UE (TFUE).</a:t>
            </a:r>
          </a:p>
        </p:txBody>
      </p:sp>
    </p:spTree>
    <p:extLst>
      <p:ext uri="{BB962C8B-B14F-4D97-AF65-F5344CB8AC3E}">
        <p14:creationId xmlns:p14="http://schemas.microsoft.com/office/powerpoint/2010/main" val="3395411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8" grpId="1" build="p"/>
      <p:bldP spid="8" grpId="2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63236" y="96983"/>
            <a:ext cx="7910803" cy="1565562"/>
          </a:xfrm>
        </p:spPr>
        <p:txBody>
          <a:bodyPr>
            <a:normAutofit fontScale="90000"/>
          </a:bodyPr>
          <a:lstStyle/>
          <a:p>
            <a:pPr algn="just"/>
            <a:r>
              <a:rPr lang="it-IT" dirty="0"/>
              <a:t>DIRITTO INTERNAZIONALE AVANZATO / DIRITTO INTERNAZIONALE PRIVATO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2</a:t>
            </a:fld>
            <a:endParaRPr lang="it-IT"/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0456849"/>
              </p:ext>
            </p:extLst>
          </p:nvPr>
        </p:nvGraphicFramePr>
        <p:xfrm>
          <a:off x="263236" y="1898073"/>
          <a:ext cx="7910803" cy="38437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/>
              <a:t>COMUNITARIZZAZIONE DEL D.I.P.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20</a:t>
            </a:fld>
            <a:endParaRPr lang="it-IT"/>
          </a:p>
        </p:txBody>
      </p:sp>
      <p:graphicFrame>
        <p:nvGraphicFramePr>
          <p:cNvPr id="6" name="Segnaposto contenuto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5682354"/>
              </p:ext>
            </p:extLst>
          </p:nvPr>
        </p:nvGraphicFramePr>
        <p:xfrm>
          <a:off x="430213" y="1500188"/>
          <a:ext cx="7743825" cy="4241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27732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966CACA-8CCC-B14A-A072-08FDCC0601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188B399-CE80-0541-BE11-91CC274399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01A311A-7A13-BE4F-A6D9-DFCB896D9D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34ADAFA-069C-DD48-A0BB-9393479A30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9AF0540-FF5D-EB44-8860-C3E4E479C4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81902" y="257410"/>
            <a:ext cx="7743825" cy="1071298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/>
              <a:t>EFFETTI PER I DIRITTI CIVILI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21</a:t>
            </a:fld>
            <a:endParaRPr lang="it-IT"/>
          </a:p>
        </p:txBody>
      </p:sp>
      <p:graphicFrame>
        <p:nvGraphicFramePr>
          <p:cNvPr id="7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5861134"/>
              </p:ext>
            </p:extLst>
          </p:nvPr>
        </p:nvGraphicFramePr>
        <p:xfrm>
          <a:off x="430213" y="1500188"/>
          <a:ext cx="7743825" cy="4241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459349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81902" y="257410"/>
            <a:ext cx="7743825" cy="1071298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/>
              <a:t>EFFETTI PER I DIRITTI CIVILI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22</a:t>
            </a:fld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30214" y="1499824"/>
            <a:ext cx="7743825" cy="4800008"/>
          </a:xfrm>
        </p:spPr>
        <p:txBody>
          <a:bodyPr/>
          <a:lstStyle/>
          <a:p>
            <a:pPr marL="342900" indent="-342900"/>
            <a:r>
              <a:rPr lang="it-IT" sz="2400" dirty="0"/>
              <a:t>Libera circolazione delle persone e dei familiari.</a:t>
            </a:r>
            <a:endParaRPr lang="it-IT" sz="2400" b="1" u="sng" dirty="0"/>
          </a:p>
          <a:p>
            <a:pPr marL="342900" indent="-342900"/>
            <a:r>
              <a:rPr lang="it-IT" sz="2400" dirty="0"/>
              <a:t>Tutela di identità personale.</a:t>
            </a:r>
          </a:p>
          <a:p>
            <a:pPr marL="342900" indent="-342900"/>
            <a:r>
              <a:rPr lang="it-IT" sz="2400" dirty="0"/>
              <a:t>Libertà di circolazione per studio e lavoro.</a:t>
            </a:r>
          </a:p>
          <a:p>
            <a:pPr marL="342900" indent="-342900"/>
            <a:r>
              <a:rPr lang="it-IT" sz="2400" dirty="0"/>
              <a:t>Tutela dei diritti civili.</a:t>
            </a:r>
          </a:p>
          <a:p>
            <a:pPr marL="342900" indent="-342900"/>
            <a:r>
              <a:rPr lang="it-IT" sz="2400" dirty="0"/>
              <a:t>Tutela dei diritti fondamentali – Carta di Nizza.</a:t>
            </a:r>
          </a:p>
          <a:p>
            <a:endParaRPr lang="it-IT" dirty="0"/>
          </a:p>
        </p:txBody>
      </p:sp>
      <p:pic>
        <p:nvPicPr>
          <p:cNvPr id="6" name="Segnaposto contenuto 4" descr="famigli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95968" y="3798638"/>
            <a:ext cx="2478071" cy="2559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31449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30214" y="257410"/>
            <a:ext cx="7743825" cy="1509426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/>
              <a:t>STRUMENTI DELLA COMUNITARIZZAZIONE DEL D.I.P.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23</a:t>
            </a:fld>
            <a:endParaRPr lang="it-IT"/>
          </a:p>
        </p:txBody>
      </p:sp>
      <p:graphicFrame>
        <p:nvGraphicFramePr>
          <p:cNvPr id="3" name="Segnaposto contenuto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2573287"/>
              </p:ext>
            </p:extLst>
          </p:nvPr>
        </p:nvGraphicFramePr>
        <p:xfrm>
          <a:off x="430214" y="1499824"/>
          <a:ext cx="7743825" cy="42420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430238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ChangeArrowheads="1"/>
          </p:cNvSpPr>
          <p:nvPr>
            <p:ph type="title"/>
          </p:nvPr>
        </p:nvSpPr>
        <p:spPr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dirty="0">
                <a:latin typeface="Arial" charset="0"/>
              </a:rPr>
              <a:t>Art. 288 TFUE (ex art. 249 TCE)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it-IT" b="1" dirty="0">
                <a:latin typeface="Arial" charset="0"/>
              </a:rPr>
              <a:t>Il regolamento </a:t>
            </a:r>
            <a:r>
              <a:rPr lang="it-IT" dirty="0">
                <a:latin typeface="Arial" charset="0"/>
              </a:rPr>
              <a:t>ha portata generale. Esso è obbligatorio in tutti i suoi elementi e direttamente applicabile in ciascuno degli Stati membri.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it-IT" dirty="0">
                <a:latin typeface="Arial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61120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ChangeArrowheads="1"/>
          </p:cNvSpPr>
          <p:nvPr>
            <p:ph type="title"/>
          </p:nvPr>
        </p:nvSpPr>
        <p:spPr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dirty="0">
                <a:latin typeface="Arial" charset="0"/>
              </a:rPr>
              <a:t>IMPATTO SUL DIRITTO INTERNAZIONALE PRIVATO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it-IT" b="1" dirty="0">
                <a:latin typeface="Arial" charset="0"/>
              </a:rPr>
              <a:t>Definizione di criteri di giurisdizione uniformi</a:t>
            </a:r>
          </a:p>
          <a:p>
            <a:pPr algn="just">
              <a:lnSpc>
                <a:spcPct val="90000"/>
              </a:lnSpc>
            </a:pPr>
            <a:r>
              <a:rPr lang="it-IT" b="1" dirty="0">
                <a:latin typeface="Arial" charset="0"/>
              </a:rPr>
              <a:t>Definizione di regole uniformi per il riconoscimento delle sentenze</a:t>
            </a:r>
          </a:p>
          <a:p>
            <a:pPr algn="just">
              <a:lnSpc>
                <a:spcPct val="90000"/>
              </a:lnSpc>
            </a:pPr>
            <a:r>
              <a:rPr lang="it-IT" b="1" dirty="0">
                <a:latin typeface="Arial" charset="0"/>
              </a:rPr>
              <a:t>Definizione di regole uniformi per la individuazione della legge applicabile</a:t>
            </a:r>
            <a:endParaRPr lang="it-IT" dirty="0">
              <a:latin typeface="Arial" charset="0"/>
            </a:endParaRP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it-IT" dirty="0">
                <a:latin typeface="Arial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739605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ChangeArrowheads="1"/>
          </p:cNvSpPr>
          <p:nvPr>
            <p:ph type="title"/>
          </p:nvPr>
        </p:nvSpPr>
        <p:spPr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dirty="0">
                <a:latin typeface="Arial" charset="0"/>
              </a:rPr>
              <a:t>IMPATTO SUL DIRITTO INTERNAZIONALE PRIVATO</a:t>
            </a:r>
          </a:p>
        </p:txBody>
      </p:sp>
      <p:graphicFrame>
        <p:nvGraphicFramePr>
          <p:cNvPr id="2" name="Diagramma 1"/>
          <p:cNvGraphicFramePr/>
          <p:nvPr>
            <p:extLst>
              <p:ext uri="{D42A27DB-BD31-4B8C-83A1-F6EECF244321}">
                <p14:modId xmlns:p14="http://schemas.microsoft.com/office/powerpoint/2010/main" val="2253046684"/>
              </p:ext>
            </p:extLst>
          </p:nvPr>
        </p:nvGraphicFramePr>
        <p:xfrm>
          <a:off x="430214" y="1499824"/>
          <a:ext cx="7743825" cy="42420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7200996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" y="0"/>
            <a:ext cx="8374104" cy="1344123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/>
              <a:t>IMPATTO SUL D.I.P. DEI CONTRATTI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BE1B0-D900-014A-A4D4-83E7E081C2B0}" type="slidenum">
              <a:rPr lang="it-IT" smtClean="0"/>
              <a:pPr/>
              <a:t>27</a:t>
            </a:fld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12034" y="1344124"/>
            <a:ext cx="7962004" cy="4955705"/>
          </a:xfrm>
        </p:spPr>
        <p:txBody>
          <a:bodyPr>
            <a:normAutofit fontScale="92500" lnSpcReduction="20000"/>
          </a:bodyPr>
          <a:lstStyle/>
          <a:p>
            <a:pPr lvl="1" algn="just">
              <a:buFont typeface="Arial"/>
              <a:buChar char="•"/>
            </a:pPr>
            <a:r>
              <a:rPr lang="it-IT" dirty="0">
                <a:sym typeface="Wingdings"/>
              </a:rPr>
              <a:t>Regolamento Bruxelles I Reg. 44/2001 SOSTITUISCE la </a:t>
            </a:r>
            <a:r>
              <a:rPr lang="it-IT" dirty="0" err="1">
                <a:sym typeface="Wingdings"/>
              </a:rPr>
              <a:t>Conv</a:t>
            </a:r>
            <a:r>
              <a:rPr lang="it-IT" dirty="0">
                <a:sym typeface="Wingdings"/>
              </a:rPr>
              <a:t>. Bruxelles per GIURISDIZIONE</a:t>
            </a:r>
          </a:p>
          <a:p>
            <a:pPr marL="456885" lvl="1" indent="0" algn="just">
              <a:buNone/>
            </a:pPr>
            <a:endParaRPr lang="it-IT" dirty="0">
              <a:sym typeface="Wingdings"/>
            </a:endParaRPr>
          </a:p>
          <a:p>
            <a:pPr lvl="1" algn="just">
              <a:buFont typeface="Arial"/>
              <a:buChar char="•"/>
            </a:pPr>
            <a:r>
              <a:rPr lang="it-IT" dirty="0">
                <a:sym typeface="Wingdings"/>
              </a:rPr>
              <a:t>Regolamento Bruxelles II bis sostituito da Reg. 1111/2019</a:t>
            </a:r>
          </a:p>
          <a:p>
            <a:pPr lvl="1" algn="just">
              <a:buFont typeface="Arial"/>
              <a:buChar char="•"/>
            </a:pPr>
            <a:r>
              <a:rPr lang="it-IT" dirty="0">
                <a:sym typeface="Wingdings"/>
              </a:rPr>
              <a:t>Regolamento Bruxelles I bis SOSTITUITO da Reg. 1215/2012</a:t>
            </a:r>
          </a:p>
          <a:p>
            <a:pPr lvl="1" algn="just">
              <a:buFont typeface="Arial"/>
              <a:buChar char="•"/>
            </a:pPr>
            <a:endParaRPr lang="it-IT" dirty="0">
              <a:sym typeface="Wingdings"/>
            </a:endParaRPr>
          </a:p>
          <a:p>
            <a:pPr lvl="1" algn="just">
              <a:buFont typeface="Arial"/>
              <a:buChar char="•"/>
            </a:pPr>
            <a:r>
              <a:rPr lang="it-IT" dirty="0">
                <a:sym typeface="Wingdings"/>
              </a:rPr>
              <a:t>Regolamento 593/2008 Roma I SOSTITUISCE </a:t>
            </a:r>
            <a:r>
              <a:rPr lang="it-IT" dirty="0" err="1">
                <a:sym typeface="Wingdings"/>
              </a:rPr>
              <a:t>Conv</a:t>
            </a:r>
            <a:r>
              <a:rPr lang="it-IT" dirty="0">
                <a:sym typeface="Wingdings"/>
              </a:rPr>
              <a:t>. Roma richiamata da art. 57 l. 218/95 per LEGGE APPLICABILE</a:t>
            </a:r>
          </a:p>
          <a:p>
            <a:pPr lvl="1" algn="just">
              <a:buFont typeface="Arial"/>
              <a:buChar char="•"/>
            </a:pPr>
            <a:endParaRPr lang="it-IT" dirty="0">
              <a:sym typeface="Wingdings"/>
            </a:endParaRPr>
          </a:p>
          <a:p>
            <a:pPr lvl="1" algn="just">
              <a:buFont typeface="Arial"/>
              <a:buChar char="•"/>
            </a:pPr>
            <a:r>
              <a:rPr lang="it-IT" dirty="0">
                <a:sym typeface="Wingdings"/>
              </a:rPr>
              <a:t>Regolamento 864/2007 – Reg. Roma II</a:t>
            </a:r>
          </a:p>
        </p:txBody>
      </p:sp>
    </p:spTree>
    <p:extLst>
      <p:ext uri="{BB962C8B-B14F-4D97-AF65-F5344CB8AC3E}">
        <p14:creationId xmlns:p14="http://schemas.microsoft.com/office/powerpoint/2010/main" val="4289700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" y="0"/>
            <a:ext cx="8374104" cy="1344123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/>
              <a:t>IMPATTO SUL D.I.P. FAMIGLIA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BE1B0-D900-014A-A4D4-83E7E081C2B0}" type="slidenum">
              <a:rPr lang="it-IT" smtClean="0"/>
              <a:pPr/>
              <a:t>28</a:t>
            </a:fld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12034" y="1344124"/>
            <a:ext cx="7962004" cy="4955705"/>
          </a:xfrm>
        </p:spPr>
        <p:txBody>
          <a:bodyPr>
            <a:normAutofit lnSpcReduction="10000"/>
          </a:bodyPr>
          <a:lstStyle/>
          <a:p>
            <a:pPr algn="just"/>
            <a:r>
              <a:rPr lang="it-IT" dirty="0"/>
              <a:t>Regolamento 2201/2003 abroga e sostituisce il Regolamento 1347/2000, c.d. Regolamento Bruxelles II, in quanto rivolto a completare il sistema posto dal Reg. 44/2001, Bruxelles I ed è stato sostituito da Reg. 1111/2019</a:t>
            </a:r>
          </a:p>
          <a:p>
            <a:pPr algn="just"/>
            <a:r>
              <a:rPr lang="it-IT" dirty="0"/>
              <a:t>Reg. 1259/2010 in materia di cooperazione rafforzata per legge applicabile a separazione e divorzio.</a:t>
            </a:r>
          </a:p>
          <a:p>
            <a:pPr algn="just"/>
            <a:r>
              <a:rPr lang="it-IT" dirty="0"/>
              <a:t>Reg. 650/2012 per la successione europea.</a:t>
            </a:r>
          </a:p>
          <a:p>
            <a:pPr lvl="1" algn="just">
              <a:buFont typeface="Arial"/>
              <a:buChar char="•"/>
            </a:pPr>
            <a:endParaRPr lang="it-IT" dirty="0"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2437291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GIURISDIZIONE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29</a:t>
            </a:fld>
            <a:endParaRPr lang="it-IT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>
          <a:xfrm>
            <a:off x="430214" y="1328713"/>
            <a:ext cx="7743825" cy="4242043"/>
          </a:xfrm>
        </p:spPr>
        <p:txBody>
          <a:bodyPr>
            <a:normAutofit lnSpcReduction="10000"/>
          </a:bodyPr>
          <a:lstStyle/>
          <a:p>
            <a:pPr algn="just"/>
            <a:r>
              <a:rPr lang="it-IT" dirty="0"/>
              <a:t>Quale giudice competente?</a:t>
            </a:r>
          </a:p>
          <a:p>
            <a:pPr algn="just"/>
            <a:r>
              <a:rPr lang="it-IT" dirty="0"/>
              <a:t>Presupposti: </a:t>
            </a:r>
          </a:p>
          <a:p>
            <a:pPr lvl="1" algn="just"/>
            <a:r>
              <a:rPr lang="it-IT" dirty="0"/>
              <a:t>rispetto della sovranità degli Stati: è necessario limitare la competenza </a:t>
            </a:r>
            <a:r>
              <a:rPr lang="it-IT" dirty="0" err="1"/>
              <a:t>giuridizionale</a:t>
            </a:r>
            <a:r>
              <a:rPr lang="it-IT" dirty="0"/>
              <a:t> alle controversie che presentano collegamenti con la vita sociale dello Stato, altrimenti si invade la sovranità altrui;</a:t>
            </a:r>
          </a:p>
          <a:p>
            <a:pPr lvl="1" algn="just"/>
            <a:r>
              <a:rPr lang="it-IT" dirty="0"/>
              <a:t>scomparsa dell’universalità del </a:t>
            </a:r>
            <a:r>
              <a:rPr lang="it-IT" dirty="0" err="1"/>
              <a:t>d.i.p</a:t>
            </a:r>
            <a:r>
              <a:rPr lang="it-IT" dirty="0"/>
              <a:t>. e della universalità della giurisdizione.</a:t>
            </a:r>
          </a:p>
          <a:p>
            <a:pPr algn="just"/>
            <a:endParaRPr lang="it-IT" dirty="0"/>
          </a:p>
          <a:p>
            <a:pPr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39106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6" grpId="1" build="p"/>
      <p:bldP spid="6" grpId="2" build="p"/>
      <p:bldP spid="6" grpId="3" build="p"/>
      <p:bldP spid="6" grpId="4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GIURISDIZIONE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3</a:t>
            </a:fld>
            <a:endParaRPr lang="it-IT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>
          <a:xfrm>
            <a:off x="430214" y="1328708"/>
            <a:ext cx="7743825" cy="4242043"/>
          </a:xfrm>
        </p:spPr>
        <p:txBody>
          <a:bodyPr>
            <a:normAutofit lnSpcReduction="10000"/>
          </a:bodyPr>
          <a:lstStyle/>
          <a:p>
            <a:pPr algn="just"/>
            <a:r>
              <a:rPr lang="it-IT" dirty="0"/>
              <a:t>Quale giudice competente?</a:t>
            </a:r>
          </a:p>
          <a:p>
            <a:pPr algn="just"/>
            <a:r>
              <a:rPr lang="it-IT" dirty="0"/>
              <a:t>Presupposti: </a:t>
            </a:r>
          </a:p>
          <a:p>
            <a:pPr lvl="1" algn="just"/>
            <a:r>
              <a:rPr lang="it-IT" dirty="0"/>
              <a:t>rispetto della sovranità degli Stati: è necessario limitare la competenza </a:t>
            </a:r>
            <a:r>
              <a:rPr lang="it-IT" dirty="0" err="1"/>
              <a:t>giuridizionale</a:t>
            </a:r>
            <a:r>
              <a:rPr lang="it-IT" dirty="0"/>
              <a:t> alle controversie che presentano collegamenti con la vita sociale dello Stato, altrimenti si invade la sovranità altrui;</a:t>
            </a:r>
          </a:p>
          <a:p>
            <a:pPr lvl="1" algn="just"/>
            <a:r>
              <a:rPr lang="it-IT" dirty="0"/>
              <a:t>scomparsa dell’universalità del </a:t>
            </a:r>
            <a:r>
              <a:rPr lang="it-IT" dirty="0" err="1"/>
              <a:t>d.i.p</a:t>
            </a:r>
            <a:r>
              <a:rPr lang="it-IT" dirty="0"/>
              <a:t>. e della universalità della giurisdizione.</a:t>
            </a:r>
          </a:p>
          <a:p>
            <a:pPr algn="just"/>
            <a:endParaRPr lang="it-IT" dirty="0"/>
          </a:p>
          <a:p>
            <a:pPr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73252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6" grpId="1" build="p"/>
      <p:bldP spid="6" grpId="2" build="p"/>
      <p:bldP spid="6" grpId="3" build="p"/>
      <p:bldP spid="6" grpId="4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GIURISDIZIONE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30</a:t>
            </a:fld>
            <a:endParaRPr lang="it-IT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>
          <a:xfrm>
            <a:off x="430214" y="1328713"/>
            <a:ext cx="7743825" cy="4242043"/>
          </a:xfrm>
        </p:spPr>
        <p:txBody>
          <a:bodyPr>
            <a:normAutofit/>
          </a:bodyPr>
          <a:lstStyle/>
          <a:p>
            <a:pPr algn="just"/>
            <a:r>
              <a:rPr lang="it-IT" dirty="0"/>
              <a:t>Quale giudice competente?</a:t>
            </a:r>
          </a:p>
          <a:p>
            <a:pPr algn="just"/>
            <a:r>
              <a:rPr lang="it-IT" dirty="0"/>
              <a:t>Delimitazione della competenza giurisdizionale di uno Stato rispetto a controversie sulle quali essa può esercitarsi </a:t>
            </a:r>
            <a:r>
              <a:rPr lang="it-IT" dirty="0" err="1"/>
              <a:t>–</a:t>
            </a:r>
            <a:r>
              <a:rPr lang="it-IT" dirty="0"/>
              <a:t> prospettiva unilaterale</a:t>
            </a:r>
          </a:p>
          <a:p>
            <a:pPr algn="just"/>
            <a:r>
              <a:rPr lang="it-IT" dirty="0"/>
              <a:t>Distribuzione delle controversie tra giudici di più Stati diversi </a:t>
            </a:r>
            <a:r>
              <a:rPr lang="it-IT" dirty="0" err="1"/>
              <a:t>–</a:t>
            </a:r>
            <a:r>
              <a:rPr lang="it-IT" dirty="0"/>
              <a:t> prospettiva integrata </a:t>
            </a:r>
            <a:r>
              <a:rPr lang="it-IT" dirty="0" err="1"/>
              <a:t>–</a:t>
            </a:r>
            <a:r>
              <a:rPr lang="it-IT" dirty="0"/>
              <a:t> dir. UE</a:t>
            </a:r>
          </a:p>
          <a:p>
            <a:endParaRPr lang="it-IT" dirty="0"/>
          </a:p>
          <a:p>
            <a:pPr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80447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6" grpId="1" build="p"/>
      <p:bldP spid="6" grpId="2" build="p"/>
      <p:bldP spid="6" grpId="3" build="p"/>
      <p:bldP spid="6" grpId="4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GIURISDIZIONE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31</a:t>
            </a:fld>
            <a:endParaRPr lang="it-IT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it-IT" dirty="0">
                <a:solidFill>
                  <a:srgbClr val="FF0000"/>
                </a:solidFill>
              </a:rPr>
              <a:t>Competenza giudiziaria</a:t>
            </a:r>
            <a:r>
              <a:rPr lang="it-IT" dirty="0"/>
              <a:t>: potere esistente in capo alle autorità interne di uno Stato di esercitare la funzione giurisdizionale</a:t>
            </a:r>
          </a:p>
          <a:p>
            <a:pPr algn="just"/>
            <a:endParaRPr lang="it-IT" dirty="0"/>
          </a:p>
          <a:p>
            <a:pPr algn="just"/>
            <a:r>
              <a:rPr lang="it-IT" dirty="0">
                <a:solidFill>
                  <a:srgbClr val="FFFF00"/>
                </a:solidFill>
              </a:rPr>
              <a:t>Competenza giurisdizionale</a:t>
            </a:r>
            <a:r>
              <a:rPr lang="it-IT" dirty="0"/>
              <a:t>: potere esistente in capo alle autorità di Stati diversi di esercitare la funzione giurisdizionale- delimitazione dell’attività della giurisdizione dei tribunali civili di un dato paese.</a:t>
            </a:r>
          </a:p>
        </p:txBody>
      </p:sp>
    </p:spTree>
    <p:extLst>
      <p:ext uri="{BB962C8B-B14F-4D97-AF65-F5344CB8AC3E}">
        <p14:creationId xmlns:p14="http://schemas.microsoft.com/office/powerpoint/2010/main" val="725370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6" grpId="1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CRITERI </a:t>
            </a:r>
            <a:r>
              <a:rPr lang="it-IT" dirty="0" err="1"/>
              <a:t>DI</a:t>
            </a:r>
            <a:r>
              <a:rPr lang="it-IT" dirty="0"/>
              <a:t> GIURISDIZIONE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32</a:t>
            </a:fld>
            <a:endParaRPr lang="it-IT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b="1" u="sng" dirty="0">
                <a:solidFill>
                  <a:srgbClr val="FF0000"/>
                </a:solidFill>
              </a:rPr>
              <a:t>Criteri giuridici</a:t>
            </a:r>
            <a:r>
              <a:rPr lang="it-IT" dirty="0">
                <a:ln>
                  <a:solidFill>
                    <a:schemeClr val="tx1"/>
                  </a:solidFill>
                </a:ln>
              </a:rPr>
              <a:t>: ad es. cittadinanza, domicilio, residenza determinati secondo </a:t>
            </a:r>
            <a:r>
              <a:rPr lang="it-IT" dirty="0" err="1">
                <a:ln>
                  <a:solidFill>
                    <a:schemeClr val="tx1"/>
                  </a:solidFill>
                </a:ln>
              </a:rPr>
              <a:t>lex</a:t>
            </a:r>
            <a:r>
              <a:rPr lang="it-IT" dirty="0">
                <a:ln>
                  <a:solidFill>
                    <a:schemeClr val="tx1"/>
                  </a:solidFill>
                </a:ln>
              </a:rPr>
              <a:t> fori, tutti </a:t>
            </a:r>
            <a:r>
              <a:rPr lang="it-IT" u="sng" dirty="0">
                <a:ln>
                  <a:solidFill>
                    <a:schemeClr val="tx1"/>
                  </a:solidFill>
                </a:ln>
              </a:rPr>
              <a:t>tranne la cittadinanza che va determinata secondo la stessa legge di nazionalità</a:t>
            </a:r>
            <a:r>
              <a:rPr lang="it-IT" dirty="0">
                <a:ln>
                  <a:solidFill>
                    <a:schemeClr val="tx1"/>
                  </a:solidFill>
                </a:ln>
              </a:rPr>
              <a:t>.</a:t>
            </a:r>
            <a:endParaRPr lang="it-IT" dirty="0">
              <a:solidFill>
                <a:srgbClr val="008000"/>
              </a:solidFill>
            </a:endParaRPr>
          </a:p>
          <a:p>
            <a:endParaRPr lang="it-IT" i="1" dirty="0">
              <a:ln>
                <a:solidFill>
                  <a:schemeClr val="tx1"/>
                </a:solidFill>
              </a:ln>
            </a:endParaRPr>
          </a:p>
          <a:p>
            <a:pPr algn="just"/>
            <a:r>
              <a:rPr lang="it-IT" dirty="0">
                <a:ln>
                  <a:solidFill>
                    <a:schemeClr val="tx1"/>
                  </a:solidFill>
                </a:ln>
                <a:solidFill>
                  <a:schemeClr val="accent6"/>
                </a:solidFill>
              </a:rPr>
              <a:t>Criteri di fatto: </a:t>
            </a:r>
            <a:r>
              <a:rPr lang="it-IT" dirty="0">
                <a:ln>
                  <a:solidFill>
                    <a:schemeClr val="tx1"/>
                  </a:solidFill>
                </a:ln>
              </a:rPr>
              <a:t>ad es. luogo di situazione della cosa</a:t>
            </a:r>
            <a:endParaRPr lang="it-IT" dirty="0">
              <a:ln>
                <a:solidFill>
                  <a:schemeClr val="tx1"/>
                </a:solidFill>
              </a:ln>
              <a:solidFill>
                <a:schemeClr val="accent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6" presetClass="emph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22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23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24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25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6" presetClass="emph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2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30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31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32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6" grpId="1" build="p"/>
      <p:bldP spid="6" grpId="2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CRITERI </a:t>
            </a:r>
            <a:r>
              <a:rPr lang="it-IT" dirty="0" err="1"/>
              <a:t>DI</a:t>
            </a:r>
            <a:r>
              <a:rPr lang="it-IT" dirty="0"/>
              <a:t> GIURISDIZIONE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33</a:t>
            </a:fld>
            <a:endParaRPr lang="it-IT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dirty="0">
                <a:solidFill>
                  <a:srgbClr val="FF0000"/>
                </a:solidFill>
              </a:rPr>
              <a:t>Criteri generali </a:t>
            </a:r>
            <a:r>
              <a:rPr lang="it-IT" dirty="0"/>
              <a:t>= criteri che valgono per tutte le controversie: es. domicilio del convenuto: ad es. art. </a:t>
            </a:r>
            <a:r>
              <a:rPr lang="it-IT" dirty="0" err="1"/>
              <a:t>3</a:t>
            </a:r>
            <a:r>
              <a:rPr lang="it-IT" dirty="0"/>
              <a:t>, 1° </a:t>
            </a:r>
            <a:r>
              <a:rPr lang="it-IT" dirty="0" err="1"/>
              <a:t>co</a:t>
            </a:r>
            <a:r>
              <a:rPr lang="it-IT" dirty="0"/>
              <a:t>., l. 218/95</a:t>
            </a:r>
          </a:p>
          <a:p>
            <a:endParaRPr lang="it-IT" dirty="0"/>
          </a:p>
          <a:p>
            <a:pPr algn="just"/>
            <a:r>
              <a:rPr lang="it-IT" dirty="0">
                <a:solidFill>
                  <a:srgbClr val="FFFF00"/>
                </a:solidFill>
              </a:rPr>
              <a:t>Criteri speciali </a:t>
            </a:r>
            <a:r>
              <a:rPr lang="it-IT" dirty="0"/>
              <a:t> = criteri che valgono solo per alcune controversie: es. luogo di celebrazione del matrimonio: art. 32 l. 218/95</a:t>
            </a:r>
            <a:endParaRPr lang="it-IT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5903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6" presetClass="emph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22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23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24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25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6" presetClass="emph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2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30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31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32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6" grpId="1" build="p"/>
      <p:bldP spid="6" grpId="2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CRITERI </a:t>
            </a:r>
            <a:r>
              <a:rPr lang="it-IT" dirty="0" err="1"/>
              <a:t>DI</a:t>
            </a:r>
            <a:r>
              <a:rPr lang="it-IT" dirty="0"/>
              <a:t> GIURISDIZIONE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34</a:t>
            </a:fld>
            <a:endParaRPr lang="it-IT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Quale rapporto tra</a:t>
            </a:r>
            <a:r>
              <a:rPr lang="it-IT" dirty="0">
                <a:solidFill>
                  <a:srgbClr val="FF0000"/>
                </a:solidFill>
              </a:rPr>
              <a:t> Criteri generali </a:t>
            </a:r>
            <a:r>
              <a:rPr lang="it-IT" dirty="0"/>
              <a:t>e</a:t>
            </a:r>
          </a:p>
          <a:p>
            <a:endParaRPr lang="it-IT" dirty="0"/>
          </a:p>
          <a:p>
            <a:r>
              <a:rPr lang="it-IT" dirty="0">
                <a:solidFill>
                  <a:srgbClr val="FFFF00"/>
                </a:solidFill>
              </a:rPr>
              <a:t>Criteri speciali?</a:t>
            </a:r>
          </a:p>
          <a:p>
            <a:pPr lvl="1">
              <a:buNone/>
            </a:pPr>
            <a:endParaRPr lang="it-IT" i="1" dirty="0">
              <a:solidFill>
                <a:srgbClr val="FFFF00"/>
              </a:solidFill>
            </a:endParaRPr>
          </a:p>
          <a:p>
            <a:pPr lvl="1">
              <a:buNone/>
            </a:pP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1561471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6" presetClass="emph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22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23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24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25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6" presetClass="emph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2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30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31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32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6" grpId="1" build="p"/>
      <p:bldP spid="6" grpId="2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CRITERI </a:t>
            </a:r>
            <a:r>
              <a:rPr lang="it-IT" dirty="0" err="1"/>
              <a:t>DI</a:t>
            </a:r>
            <a:r>
              <a:rPr lang="it-IT" dirty="0"/>
              <a:t> GIURISDIZIONE</a:t>
            </a:r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</p:nvPr>
        </p:nvGraphicFramePr>
        <p:xfrm>
          <a:off x="430213" y="1500188"/>
          <a:ext cx="7743825" cy="4241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35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671934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ma 4"/>
          <p:cNvGraphicFramePr/>
          <p:nvPr>
            <p:extLst>
              <p:ext uri="{D42A27DB-BD31-4B8C-83A1-F6EECF244321}">
                <p14:modId xmlns:p14="http://schemas.microsoft.com/office/powerpoint/2010/main" val="2740728100"/>
              </p:ext>
            </p:extLst>
          </p:nvPr>
        </p:nvGraphicFramePr>
        <p:xfrm>
          <a:off x="430214" y="257410"/>
          <a:ext cx="7743825" cy="10712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Segnaposto contenut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4657757"/>
              </p:ext>
            </p:extLst>
          </p:nvPr>
        </p:nvGraphicFramePr>
        <p:xfrm>
          <a:off x="430214" y="1499824"/>
          <a:ext cx="7743825" cy="42420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36</a:t>
            </a:fld>
            <a:endParaRPr lang="it-IT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ART. </a:t>
            </a:r>
            <a:r>
              <a:rPr lang="it-IT" dirty="0" err="1"/>
              <a:t>3</a:t>
            </a:r>
            <a:r>
              <a:rPr lang="it-IT" dirty="0"/>
              <a:t> L. 218/95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it-IT" dirty="0"/>
              <a:t>Foro del convenuto: art. </a:t>
            </a:r>
            <a:r>
              <a:rPr lang="it-IT" dirty="0" err="1"/>
              <a:t>3</a:t>
            </a:r>
            <a:r>
              <a:rPr lang="it-IT" dirty="0"/>
              <a:t>, 1° </a:t>
            </a:r>
            <a:r>
              <a:rPr lang="it-IT" dirty="0" err="1"/>
              <a:t>co</a:t>
            </a:r>
            <a:r>
              <a:rPr lang="it-IT" dirty="0"/>
              <a:t>.</a:t>
            </a:r>
          </a:p>
          <a:p>
            <a:pPr lvl="1" algn="just"/>
            <a:r>
              <a:rPr lang="it-IT" dirty="0"/>
              <a:t>Assenza di riferimento alla cittadinanza che però ritorna in altre norme, ad es. art. 32 l. 218/95</a:t>
            </a:r>
          </a:p>
          <a:p>
            <a:pPr lvl="1" algn="just"/>
            <a:r>
              <a:rPr lang="it-IT" dirty="0"/>
              <a:t>Determinazione di domicilio e residenza secondo la </a:t>
            </a:r>
            <a:r>
              <a:rPr lang="it-IT" dirty="0" err="1"/>
              <a:t>lex</a:t>
            </a:r>
            <a:r>
              <a:rPr lang="it-IT" dirty="0"/>
              <a:t> fori = legge del luogo in cui si svolge il processo</a:t>
            </a:r>
          </a:p>
          <a:p>
            <a:pPr lvl="1" algn="just"/>
            <a:r>
              <a:rPr lang="it-IT" dirty="0"/>
              <a:t>E per le persone giuridiche? Domicilio = sede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37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3" grpId="1" build="p" animBg="1"/>
      <p:bldP spid="3" grpId="2" build="p" animBg="1"/>
      <p:bldP spid="3" grpId="3" build="p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ART. </a:t>
            </a:r>
            <a:r>
              <a:rPr lang="it-IT" dirty="0" err="1"/>
              <a:t>3</a:t>
            </a:r>
            <a:r>
              <a:rPr lang="it-IT" dirty="0"/>
              <a:t> L. 218/95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r>
              <a:rPr lang="it-IT" dirty="0"/>
              <a:t>Criteri speciali </a:t>
            </a:r>
            <a:r>
              <a:rPr lang="it-IT" dirty="0" err="1"/>
              <a:t>–</a:t>
            </a:r>
            <a:r>
              <a:rPr lang="it-IT" dirty="0"/>
              <a:t> rinvio alle sezioni </a:t>
            </a:r>
            <a:r>
              <a:rPr lang="it-IT" dirty="0" err="1"/>
              <a:t>2</a:t>
            </a:r>
            <a:r>
              <a:rPr lang="it-IT" dirty="0"/>
              <a:t>, </a:t>
            </a:r>
            <a:r>
              <a:rPr lang="it-IT" dirty="0" err="1"/>
              <a:t>3</a:t>
            </a:r>
            <a:r>
              <a:rPr lang="it-IT" dirty="0"/>
              <a:t>, </a:t>
            </a:r>
            <a:r>
              <a:rPr lang="it-IT" dirty="0" err="1"/>
              <a:t>4</a:t>
            </a:r>
            <a:r>
              <a:rPr lang="it-IT" dirty="0"/>
              <a:t> della Convenzione di Bruxelles del 1968: art. </a:t>
            </a:r>
            <a:r>
              <a:rPr lang="it-IT" dirty="0" err="1"/>
              <a:t>3</a:t>
            </a:r>
            <a:r>
              <a:rPr lang="it-IT" dirty="0"/>
              <a:t>, 2° </a:t>
            </a:r>
            <a:r>
              <a:rPr lang="it-IT" dirty="0" err="1"/>
              <a:t>co</a:t>
            </a:r>
            <a:r>
              <a:rPr lang="it-IT" dirty="0"/>
              <a:t>.</a:t>
            </a:r>
          </a:p>
          <a:p>
            <a:pPr lvl="1" algn="just"/>
            <a:r>
              <a:rPr lang="it-IT" dirty="0"/>
              <a:t>La Convenzione di Bruxelles del 27 settembre 1968 sulla competenza giurisdizionale e l’esecuzione delle decisioni in materia civile e commerciale e il Protocollo di Lussemburgo del </a:t>
            </a:r>
            <a:r>
              <a:rPr lang="it-IT" dirty="0" err="1"/>
              <a:t>3</a:t>
            </a:r>
            <a:r>
              <a:rPr lang="it-IT" dirty="0"/>
              <a:t> giugno 1971 </a:t>
            </a:r>
            <a:r>
              <a:rPr lang="it-IT" dirty="0" err="1"/>
              <a:t>–</a:t>
            </a:r>
            <a:r>
              <a:rPr lang="it-IT" dirty="0"/>
              <a:t> in vigore dal 1.2.1973</a:t>
            </a:r>
          </a:p>
          <a:p>
            <a:pPr lvl="1"/>
            <a:r>
              <a:rPr lang="it-IT" dirty="0"/>
              <a:t>Ambito d’applicazione: </a:t>
            </a:r>
            <a:r>
              <a:rPr lang="it-IT" sz="2200" dirty="0"/>
              <a:t>- materia civile	e commerciale</a:t>
            </a:r>
          </a:p>
          <a:p>
            <a:pPr lvl="8"/>
            <a:r>
              <a:rPr lang="it-IT" sz="2200" dirty="0"/>
              <a:t>Convenuto domiciliato nel territorio CE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38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3" grpId="1" build="p" animBg="1"/>
      <p:bldP spid="3" grpId="2" build="p" animBg="1"/>
      <p:bldP spid="3" grpId="3" build="p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30214" y="5"/>
            <a:ext cx="7743825" cy="1800377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it-IT" dirty="0"/>
              <a:t>RICHIAMO CRITERI CONVENZIONE </a:t>
            </a:r>
            <a:r>
              <a:rPr lang="it-IT" dirty="0" err="1"/>
              <a:t>DI</a:t>
            </a:r>
            <a:r>
              <a:rPr lang="it-IT" dirty="0"/>
              <a:t> BRUXELLES = RICHIAMO CRITERI </a:t>
            </a:r>
            <a:r>
              <a:rPr lang="it-IT" dirty="0" err="1"/>
              <a:t>REG</a:t>
            </a:r>
            <a:r>
              <a:rPr lang="it-IT" dirty="0"/>
              <a:t>. 44/2001 e REG. 1215/2012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30214" y="1800381"/>
            <a:ext cx="7743825" cy="4499453"/>
          </a:xfrm>
        </p:spPr>
        <p:txBody>
          <a:bodyPr>
            <a:normAutofit fontScale="92500"/>
          </a:bodyPr>
          <a:lstStyle/>
          <a:p>
            <a:pPr algn="just"/>
            <a:r>
              <a:rPr lang="it-IT" dirty="0"/>
              <a:t>Convenzione di Bruxelles del 27.9.1968 sulla competenza giurisdizionale e l’esecuzione delle decisioni in materia civile e commerciale e Protocollo di Lussemburgo del 3 giugno 1971</a:t>
            </a:r>
            <a:r>
              <a:rPr lang="it-IT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it-IT" dirty="0">
                <a:sym typeface="Wingdings"/>
              </a:rPr>
              <a:t>competenza interpretativa CGCE/CGUE</a:t>
            </a:r>
          </a:p>
          <a:p>
            <a:pPr algn="just"/>
            <a:r>
              <a:rPr lang="it-IT" dirty="0">
                <a:sym typeface="Wingdings"/>
              </a:rPr>
              <a:t>Condizione di applicazione: domicilio del convenuto in Stato contraente.</a:t>
            </a:r>
          </a:p>
          <a:p>
            <a:pPr algn="just"/>
            <a:r>
              <a:rPr lang="it-IT" dirty="0">
                <a:sym typeface="Wingdings"/>
              </a:rPr>
              <a:t>Estensione dell’applicazione indipendente dal domicilio del convenuto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72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GIURISDIZIONE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4</a:t>
            </a:fld>
            <a:endParaRPr lang="it-IT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>
          <a:xfrm>
            <a:off x="430214" y="1328708"/>
            <a:ext cx="7743825" cy="4242043"/>
          </a:xfrm>
        </p:spPr>
        <p:txBody>
          <a:bodyPr>
            <a:normAutofit/>
          </a:bodyPr>
          <a:lstStyle/>
          <a:p>
            <a:pPr algn="just"/>
            <a:r>
              <a:rPr lang="it-IT" dirty="0"/>
              <a:t>Quale giudice competente?</a:t>
            </a:r>
          </a:p>
          <a:p>
            <a:pPr algn="just"/>
            <a:r>
              <a:rPr lang="it-IT" dirty="0"/>
              <a:t>Delimitazione della competenza giurisdizionale di uno Stato rispetto a controversie sulle quali essa può esercitarsi </a:t>
            </a:r>
            <a:r>
              <a:rPr lang="it-IT" dirty="0" err="1"/>
              <a:t>–</a:t>
            </a:r>
            <a:r>
              <a:rPr lang="it-IT" dirty="0"/>
              <a:t> prospettiva unilaterale</a:t>
            </a:r>
          </a:p>
          <a:p>
            <a:pPr algn="just"/>
            <a:r>
              <a:rPr lang="it-IT" dirty="0"/>
              <a:t>Distribuzione delle controversie tra giudici di più Stati diversi </a:t>
            </a:r>
            <a:r>
              <a:rPr lang="it-IT" dirty="0" err="1"/>
              <a:t>–</a:t>
            </a:r>
            <a:r>
              <a:rPr lang="it-IT" dirty="0"/>
              <a:t> prospettiva integrata </a:t>
            </a:r>
            <a:r>
              <a:rPr lang="it-IT" dirty="0" err="1"/>
              <a:t>–</a:t>
            </a:r>
            <a:r>
              <a:rPr lang="it-IT" dirty="0"/>
              <a:t> dir. UE</a:t>
            </a:r>
          </a:p>
          <a:p>
            <a:endParaRPr lang="it-IT" dirty="0"/>
          </a:p>
          <a:p>
            <a:pPr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6271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6" grpId="1" build="p"/>
      <p:bldP spid="6" grpId="2" build="p"/>
      <p:bldP spid="6" grpId="3" build="p"/>
      <p:bldP spid="6" grpId="4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30214" y="5"/>
            <a:ext cx="7743825" cy="1800377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it-IT" dirty="0"/>
              <a:t>RICHIAMO CRITERI CONVENZIONE </a:t>
            </a:r>
            <a:r>
              <a:rPr lang="it-IT" dirty="0" err="1"/>
              <a:t>DI</a:t>
            </a:r>
            <a:r>
              <a:rPr lang="it-IT" dirty="0"/>
              <a:t> BRUXELLES = RICHIAMO CRITERI </a:t>
            </a:r>
            <a:r>
              <a:rPr lang="it-IT" dirty="0" err="1"/>
              <a:t>REG</a:t>
            </a:r>
            <a:r>
              <a:rPr lang="it-IT" dirty="0"/>
              <a:t>. 44/2001 e REG. 1215/2012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30214" y="1800381"/>
            <a:ext cx="7743825" cy="4499453"/>
          </a:xfrm>
        </p:spPr>
        <p:txBody>
          <a:bodyPr>
            <a:normAutofit/>
          </a:bodyPr>
          <a:lstStyle/>
          <a:p>
            <a:pPr algn="just"/>
            <a:r>
              <a:rPr lang="it-IT" dirty="0" err="1"/>
              <a:t>Comunitarizzazione</a:t>
            </a:r>
            <a:r>
              <a:rPr lang="it-IT" dirty="0"/>
              <a:t> del </a:t>
            </a:r>
            <a:r>
              <a:rPr lang="it-IT" dirty="0" err="1"/>
              <a:t>d.i.p</a:t>
            </a:r>
            <a:r>
              <a:rPr lang="it-IT" dirty="0"/>
              <a:t>. e sostituzione della Convenzione ad opera del Reg. 44/2001, c.d. Bruxelles I e ora dal Reg. 1215/2012.</a:t>
            </a:r>
          </a:p>
        </p:txBody>
      </p:sp>
    </p:spTree>
    <p:extLst>
      <p:ext uri="{BB962C8B-B14F-4D97-AF65-F5344CB8AC3E}">
        <p14:creationId xmlns:p14="http://schemas.microsoft.com/office/powerpoint/2010/main" val="2867208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30214" y="257409"/>
            <a:ext cx="7743825" cy="1242410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just"/>
            <a:r>
              <a:rPr lang="it-IT" sz="3200" dirty="0"/>
              <a:t>RICHIAMO DELLA CONVENZIONE </a:t>
            </a:r>
            <a:r>
              <a:rPr lang="it-IT" sz="3200" dirty="0" err="1"/>
              <a:t>DI</a:t>
            </a:r>
            <a:r>
              <a:rPr lang="it-IT" sz="3200" dirty="0"/>
              <a:t> BRUXELLES NELL’ART. </a:t>
            </a:r>
            <a:r>
              <a:rPr lang="it-IT" sz="3200" dirty="0" err="1"/>
              <a:t>3</a:t>
            </a:r>
            <a:r>
              <a:rPr lang="it-IT" sz="3200" dirty="0"/>
              <a:t>, 2° </a:t>
            </a:r>
            <a:r>
              <a:rPr lang="it-IT" sz="3200" dirty="0" err="1"/>
              <a:t>co</a:t>
            </a:r>
            <a:r>
              <a:rPr lang="it-IT" sz="3200" dirty="0"/>
              <a:t>, I parte l. 218/95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30214" y="1627626"/>
            <a:ext cx="7743825" cy="4672206"/>
          </a:xfrm>
        </p:spPr>
        <p:txBody>
          <a:bodyPr>
            <a:noAutofit/>
          </a:bodyPr>
          <a:lstStyle/>
          <a:p>
            <a:pPr lvl="3" algn="just"/>
            <a:r>
              <a:rPr lang="it-IT" sz="2400" dirty="0"/>
              <a:t> Perché richiamare una Convenzione già in vigore per l’Italia?</a:t>
            </a:r>
          </a:p>
          <a:p>
            <a:pPr lvl="4" algn="just"/>
            <a:r>
              <a:rPr lang="it-IT" sz="2400" dirty="0"/>
              <a:t>Per estenderne l’ambito di applicazione: indipendentemente dal domicilio del convenuto</a:t>
            </a:r>
          </a:p>
          <a:p>
            <a:pPr lvl="3" algn="just"/>
            <a:r>
              <a:rPr lang="it-IT" sz="2400" dirty="0"/>
              <a:t> Come intendere il richiamo oggi che la Convenzione è stata sostituita dal Reg. 44/2001?</a:t>
            </a:r>
          </a:p>
          <a:p>
            <a:pPr lvl="4" algn="just"/>
            <a:r>
              <a:rPr lang="it-IT" sz="2400" dirty="0"/>
              <a:t>Come richiamo al Reg. 44/2001 e ora al Reg. 1215/2012 – riferimento testuale a successive modifiche – rinvio formale o materiale?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41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5042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  <p:bldP spid="3" grpId="3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30214" y="257409"/>
            <a:ext cx="7743825" cy="1800377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/>
              <a:t>RICHIAMO CRITERI BRUXELLES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30214" y="2057791"/>
            <a:ext cx="7743825" cy="4242043"/>
          </a:xfrm>
        </p:spPr>
        <p:txBody>
          <a:bodyPr/>
          <a:lstStyle/>
          <a:p>
            <a:r>
              <a:rPr lang="it-IT" dirty="0" err="1"/>
              <a:t>SEZ</a:t>
            </a:r>
            <a:r>
              <a:rPr lang="it-IT" dirty="0"/>
              <a:t>. 2, 3 E 4 CB – SEZ 2, 3 E 4 </a:t>
            </a:r>
            <a:r>
              <a:rPr lang="it-IT" dirty="0" err="1"/>
              <a:t>RBIbis</a:t>
            </a:r>
            <a:endParaRPr lang="it-IT" dirty="0"/>
          </a:p>
          <a:p>
            <a:endParaRPr lang="it-IT" dirty="0"/>
          </a:p>
          <a:p>
            <a:pPr algn="just"/>
            <a:r>
              <a:rPr lang="it-IT" dirty="0"/>
              <a:t>COMPETENZE SPECIALI = COMPETENZE CHE ISTITUISCONO UN FORO SPECIALE, DIVERSO DA QUELLO GENERALE DEL DOMICILIO DEL CONVENUTO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42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2041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it-IT" dirty="0"/>
              <a:t>COMPETENZE SPECIALI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499822"/>
            <a:ext cx="8604250" cy="4800010"/>
          </a:xfrm>
        </p:spPr>
        <p:txBody>
          <a:bodyPr/>
          <a:lstStyle/>
          <a:p>
            <a:pPr algn="just"/>
            <a:r>
              <a:rPr lang="it-IT" dirty="0">
                <a:solidFill>
                  <a:srgbClr val="FF0000"/>
                </a:solidFill>
              </a:rPr>
              <a:t>MATERIA CONTRATTUALE</a:t>
            </a:r>
            <a:r>
              <a:rPr lang="it-IT" dirty="0"/>
              <a:t>: giudice del luogo in cui l’obbligazione dedotta in giudizio è stata o deve essere eseguita</a:t>
            </a:r>
          </a:p>
          <a:p>
            <a:pPr lvl="2" algn="just"/>
            <a:r>
              <a:rPr lang="it-IT" dirty="0"/>
              <a:t>Vendita </a:t>
            </a:r>
            <a:r>
              <a:rPr lang="it-IT" dirty="0" err="1"/>
              <a:t>–</a:t>
            </a:r>
            <a:r>
              <a:rPr lang="it-IT" dirty="0"/>
              <a:t> luogo della consegna dei beni</a:t>
            </a:r>
          </a:p>
          <a:p>
            <a:pPr lvl="2" algn="just"/>
            <a:r>
              <a:rPr lang="it-IT" dirty="0"/>
              <a:t>Prestazione di servizi </a:t>
            </a:r>
            <a:r>
              <a:rPr lang="it-IT" dirty="0" err="1"/>
              <a:t>–</a:t>
            </a:r>
            <a:r>
              <a:rPr lang="it-IT" dirty="0"/>
              <a:t> luogo di prestazione dei servizi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43</a:t>
            </a:fld>
            <a:endParaRPr lang="it-IT"/>
          </a:p>
        </p:txBody>
      </p:sp>
      <p:sp>
        <p:nvSpPr>
          <p:cNvPr id="6" name="Parentesi graffa chiusa 5"/>
          <p:cNvSpPr/>
          <p:nvPr/>
        </p:nvSpPr>
        <p:spPr>
          <a:xfrm>
            <a:off x="7716836" y="3272127"/>
            <a:ext cx="304800" cy="822960"/>
          </a:xfrm>
          <a:prstGeom prst="rightBrac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sp>
    </p:spTree>
    <p:extLst>
      <p:ext uri="{BB962C8B-B14F-4D97-AF65-F5344CB8AC3E}">
        <p14:creationId xmlns:p14="http://schemas.microsoft.com/office/powerpoint/2010/main" val="1206058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it-IT" dirty="0"/>
              <a:t>COMPETENZE SPECIALI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499822"/>
            <a:ext cx="8604250" cy="4800010"/>
          </a:xfrm>
        </p:spPr>
        <p:txBody>
          <a:bodyPr/>
          <a:lstStyle/>
          <a:p>
            <a:pPr algn="just"/>
            <a:r>
              <a:rPr lang="it-IT" dirty="0">
                <a:solidFill>
                  <a:srgbClr val="FF0000"/>
                </a:solidFill>
              </a:rPr>
              <a:t>MATERIA CONTRATTUALE</a:t>
            </a:r>
            <a:r>
              <a:rPr lang="it-IT" dirty="0"/>
              <a:t>: VANTAGGI DEL FORO COSI’ PREVISTO:</a:t>
            </a:r>
          </a:p>
          <a:p>
            <a:pPr lvl="1" algn="just"/>
            <a:r>
              <a:rPr lang="it-IT" dirty="0"/>
              <a:t>PERMETTERE LA DECISIONE DELLA CAUSA IN UN FORO VICINO AI FATTI DA CUI ESSA HA ORIGINE E IN CUI E’ </a:t>
            </a:r>
            <a:r>
              <a:rPr lang="it-IT" dirty="0" err="1"/>
              <a:t>PiU’</a:t>
            </a:r>
            <a:r>
              <a:rPr lang="it-IT" dirty="0"/>
              <a:t> FACILE RACCOGLIERE PROVE</a:t>
            </a:r>
          </a:p>
          <a:p>
            <a:pPr lvl="1" algn="just"/>
            <a:r>
              <a:rPr lang="it-IT" dirty="0"/>
              <a:t>OFFRIRE AGLI OPERATORI COMMERCIALI LA POSSIBILITA’ </a:t>
            </a:r>
            <a:r>
              <a:rPr lang="it-IT" dirty="0" err="1"/>
              <a:t>DI</a:t>
            </a:r>
            <a:r>
              <a:rPr lang="it-IT" dirty="0"/>
              <a:t> CONSERVARE L’ACCESSO AI TRIBUNALI NAZIONALI QUANDO LA CONTROPARTE SIA DOMICILIATA ALL’ESTERO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44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6982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it-IT" dirty="0"/>
              <a:t>COMPETENZE SPECIALI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30214" y="1328708"/>
            <a:ext cx="8174036" cy="480001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it-IT" dirty="0">
                <a:solidFill>
                  <a:srgbClr val="FF0000"/>
                </a:solidFill>
              </a:rPr>
              <a:t>Obbligazioni alimentari</a:t>
            </a:r>
            <a:r>
              <a:rPr lang="it-IT" dirty="0"/>
              <a:t>: giudice del luogo di residenza o domicilio del creditore di alimenti, salvo eccezione per azione accessoria a stato delle persone</a:t>
            </a:r>
          </a:p>
          <a:p>
            <a:pPr algn="just"/>
            <a:r>
              <a:rPr lang="it-IT" dirty="0">
                <a:solidFill>
                  <a:srgbClr val="FF0000"/>
                </a:solidFill>
              </a:rPr>
              <a:t>Illeciti civili</a:t>
            </a:r>
            <a:r>
              <a:rPr lang="it-IT" dirty="0"/>
              <a:t>: giudice del luogo in cui l’evento dannoso è avvenuto o può avvenire</a:t>
            </a:r>
          </a:p>
          <a:p>
            <a:pPr algn="just"/>
            <a:r>
              <a:rPr lang="it-IT" dirty="0">
                <a:solidFill>
                  <a:srgbClr val="FF0000"/>
                </a:solidFill>
              </a:rPr>
              <a:t>Risarcimento danni da reato</a:t>
            </a:r>
            <a:r>
              <a:rPr lang="it-IT" dirty="0"/>
              <a:t>: giudice dell’azione penale</a:t>
            </a:r>
          </a:p>
          <a:p>
            <a:pPr algn="just"/>
            <a:r>
              <a:rPr lang="it-IT" dirty="0">
                <a:solidFill>
                  <a:srgbClr val="FF0000"/>
                </a:solidFill>
              </a:rPr>
              <a:t>Controversie per succursali</a:t>
            </a:r>
            <a:r>
              <a:rPr lang="it-IT" dirty="0"/>
              <a:t>, agenzie: giudice del luogo di situazione</a:t>
            </a:r>
          </a:p>
          <a:p>
            <a:pPr algn="just"/>
            <a:r>
              <a:rPr lang="it-IT" dirty="0">
                <a:solidFill>
                  <a:srgbClr val="FF0000"/>
                </a:solidFill>
              </a:rPr>
              <a:t>Controversie in materia di </a:t>
            </a:r>
            <a:r>
              <a:rPr lang="it-IT" i="1" dirty="0">
                <a:solidFill>
                  <a:srgbClr val="FF0000"/>
                </a:solidFill>
              </a:rPr>
              <a:t>trust:</a:t>
            </a:r>
            <a:r>
              <a:rPr lang="it-IT" dirty="0"/>
              <a:t> giudice del domicilio del trust</a:t>
            </a:r>
          </a:p>
          <a:p>
            <a:pPr algn="just"/>
            <a:r>
              <a:rPr lang="it-IT" dirty="0">
                <a:solidFill>
                  <a:srgbClr val="FF0000"/>
                </a:solidFill>
              </a:rPr>
              <a:t>Controversia di dir. navigazione</a:t>
            </a:r>
            <a:r>
              <a:rPr lang="it-IT" dirty="0"/>
              <a:t>: giudice del sequestro del nolo o di cauzione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45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890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  <p:bldP spid="3" grpId="3" build="p"/>
      <p:bldP spid="3" grpId="4" build="p"/>
      <p:bldP spid="3" grpId="5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it-IT" dirty="0"/>
              <a:t>COMPETENZE A TUTELA DEL CONTRAENTE DEBOLE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it-IT" dirty="0"/>
              <a:t>Competenza in materia di assicurazioni (art. </a:t>
            </a:r>
            <a:r>
              <a:rPr lang="it-IT" dirty="0" err="1"/>
              <a:t>8</a:t>
            </a:r>
            <a:r>
              <a:rPr lang="it-IT" dirty="0"/>
              <a:t> e ss. RBI)</a:t>
            </a:r>
          </a:p>
          <a:p>
            <a:pPr algn="just"/>
            <a:r>
              <a:rPr lang="it-IT" dirty="0"/>
              <a:t>Tutela del contraente debole</a:t>
            </a:r>
          </a:p>
          <a:p>
            <a:pPr algn="just"/>
            <a:r>
              <a:rPr lang="it-IT" dirty="0"/>
              <a:t>Foro dell’assicurato a favore dell’assicurato dunque se la causa è instaurata dall’assicuratore (art. 12 RBI)</a:t>
            </a:r>
          </a:p>
          <a:p>
            <a:pPr algn="just"/>
            <a:r>
              <a:rPr lang="it-IT" dirty="0"/>
              <a:t>Domicilio del convenuto in alternativa a foro dell’attore e altri fori se la causa è instaurata dall’assicurato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46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0044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  <p:bldP spid="3" grpId="3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6802" y="257409"/>
            <a:ext cx="7947238" cy="1693327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it-IT" dirty="0"/>
              <a:t>COMPETENZE A TUTELA DEL CONTRAENTE DEBOLE/CONSUMATORE/LAVORATORE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30214" y="2290980"/>
            <a:ext cx="7743825" cy="3450887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it-IT" dirty="0"/>
              <a:t>Competenza in materia di contratti di consumo (art. 17 e ss. RBI bis)</a:t>
            </a:r>
          </a:p>
          <a:p>
            <a:pPr algn="just"/>
            <a:r>
              <a:rPr lang="it-IT" dirty="0"/>
              <a:t>Tutela del contraente debole</a:t>
            </a:r>
          </a:p>
          <a:p>
            <a:pPr algn="just"/>
            <a:r>
              <a:rPr lang="it-IT" dirty="0"/>
              <a:t>Foro del consumatore se la causa è instaurata dalla controparte (art. 17  </a:t>
            </a:r>
            <a:r>
              <a:rPr lang="it-IT" dirty="0" err="1"/>
              <a:t>RBIbis</a:t>
            </a:r>
            <a:r>
              <a:rPr lang="it-IT" dirty="0"/>
              <a:t>)</a:t>
            </a:r>
          </a:p>
          <a:p>
            <a:pPr algn="just"/>
            <a:r>
              <a:rPr lang="it-IT" dirty="0"/>
              <a:t>Domicilio del convenuto in alternativa a foro dell’attore se la causa è instaurata dal consumatore (art. 18 RBI bis)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47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9169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  <p:bldP spid="3" grpId="3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30214" y="257409"/>
            <a:ext cx="7743825" cy="1800377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it-IT" dirty="0"/>
              <a:t>AMBITO DI APPLICAZIONE MATERIALE DELL’ART. </a:t>
            </a:r>
            <a:r>
              <a:rPr lang="it-IT" dirty="0" err="1"/>
              <a:t>3</a:t>
            </a:r>
            <a:r>
              <a:rPr lang="it-IT" dirty="0"/>
              <a:t>, 2° CO, I PARTE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30214" y="2057791"/>
            <a:ext cx="7743825" cy="4242043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it-IT" dirty="0"/>
              <a:t> - RICHIAMO CRITERI DI GIURISDIZIONE RBI: SOLO </a:t>
            </a:r>
            <a:r>
              <a:rPr lang="it-IT" dirty="0">
                <a:solidFill>
                  <a:srgbClr val="FF0000"/>
                </a:solidFill>
              </a:rPr>
              <a:t>COMPETENZE SPECIALI </a:t>
            </a:r>
            <a:r>
              <a:rPr lang="it-IT" dirty="0"/>
              <a:t>e COMPETENZE A TUTELA DEL CONTRAENTE DEBOLE</a:t>
            </a:r>
          </a:p>
          <a:p>
            <a:pPr algn="just">
              <a:buNone/>
            </a:pPr>
            <a:endParaRPr lang="it-IT" dirty="0">
              <a:solidFill>
                <a:srgbClr val="008000"/>
              </a:solidFill>
            </a:endParaRPr>
          </a:p>
          <a:p>
            <a:pPr algn="just">
              <a:buNone/>
            </a:pPr>
            <a:r>
              <a:rPr lang="it-IT" dirty="0"/>
              <a:t>- NON RICHIAMATE </a:t>
            </a:r>
            <a:r>
              <a:rPr lang="it-IT" dirty="0">
                <a:solidFill>
                  <a:srgbClr val="FFFF00"/>
                </a:solidFill>
              </a:rPr>
              <a:t>COMPETENZE ESCLUSIVE</a:t>
            </a:r>
            <a:r>
              <a:rPr lang="it-IT" dirty="0"/>
              <a:t> </a:t>
            </a:r>
            <a:r>
              <a:rPr lang="it-IT" dirty="0" err="1"/>
              <a:t>–</a:t>
            </a:r>
            <a:r>
              <a:rPr lang="it-IT" dirty="0"/>
              <a:t> competenze che ricollegano una controversia al giudice di un paese con cui vi è un legame esclusivo: es. controversia in tema di diritti reali immobiliari = giudice del luogo di situazione immobile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48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6901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30214" y="257409"/>
            <a:ext cx="7743825" cy="1800377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it-IT" dirty="0"/>
              <a:t>AMBITO DI APPLICAZIONE MATERIALE DELL’ART. </a:t>
            </a:r>
            <a:r>
              <a:rPr lang="it-IT" dirty="0" err="1"/>
              <a:t>3</a:t>
            </a:r>
            <a:r>
              <a:rPr lang="it-IT" dirty="0"/>
              <a:t>, 2° CO, I PARTE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30214" y="2057791"/>
            <a:ext cx="7743825" cy="4242043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it-IT" dirty="0"/>
              <a:t> - PROBLEMA: RICHIAMO CRITERI </a:t>
            </a:r>
            <a:r>
              <a:rPr lang="it-IT" dirty="0" err="1"/>
              <a:t>DI</a:t>
            </a:r>
            <a:r>
              <a:rPr lang="it-IT" dirty="0"/>
              <a:t> GIURISDIZIONE PER CONTRATTI </a:t>
            </a:r>
            <a:r>
              <a:rPr lang="it-IT" dirty="0" err="1"/>
              <a:t>DI</a:t>
            </a:r>
            <a:r>
              <a:rPr lang="it-IT" dirty="0"/>
              <a:t> LAVORO, ORA IN </a:t>
            </a:r>
            <a:r>
              <a:rPr lang="it-IT" dirty="0" err="1"/>
              <a:t>SEZ</a:t>
            </a:r>
            <a:r>
              <a:rPr lang="it-IT" dirty="0"/>
              <a:t>. 5 DEL REG.B.I bis, prima in SEZ. 2 CONV.B ??????</a:t>
            </a:r>
          </a:p>
          <a:p>
            <a:pPr algn="just">
              <a:buNone/>
            </a:pPr>
            <a:endParaRPr lang="it-IT" dirty="0">
              <a:solidFill>
                <a:srgbClr val="008000"/>
              </a:solidFill>
            </a:endParaRPr>
          </a:p>
          <a:p>
            <a:pPr algn="just">
              <a:buNone/>
            </a:pPr>
            <a:endParaRPr lang="it-IT" dirty="0">
              <a:solidFill>
                <a:srgbClr val="008000"/>
              </a:solidFill>
            </a:endParaRPr>
          </a:p>
          <a:p>
            <a:pPr algn="just">
              <a:buNone/>
            </a:pPr>
            <a:r>
              <a:rPr lang="it-IT" dirty="0"/>
              <a:t>- RATIO DI TUTELA DEL CONTRAENTE DEBOLE = CONSUMATORE E ASSICURATO già nel Reg. 44/2001 – Bruxelles 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49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4352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GIURISDIZIONE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5</a:t>
            </a:fld>
            <a:endParaRPr lang="it-IT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it-IT" dirty="0">
                <a:solidFill>
                  <a:srgbClr val="FF0000"/>
                </a:solidFill>
              </a:rPr>
              <a:t>Competenza giudiziaria</a:t>
            </a:r>
            <a:r>
              <a:rPr lang="it-IT" dirty="0"/>
              <a:t>: potere esistente in capo alle autorità interne di uno Stato di esercitare la funzione giurisdizionale</a:t>
            </a:r>
          </a:p>
          <a:p>
            <a:pPr algn="just"/>
            <a:endParaRPr lang="it-IT" dirty="0"/>
          </a:p>
          <a:p>
            <a:pPr algn="just"/>
            <a:r>
              <a:rPr lang="it-IT" dirty="0">
                <a:solidFill>
                  <a:srgbClr val="FFFF00"/>
                </a:solidFill>
              </a:rPr>
              <a:t>Competenza giurisdizionale</a:t>
            </a:r>
            <a:r>
              <a:rPr lang="it-IT" dirty="0"/>
              <a:t>: potere esistente in capo alle autorità di Stati diversi di esercitare la funzione giurisdizionale- delimitazione dell’attività della giurisdizione dei tribunali civili di un dato paese.</a:t>
            </a:r>
          </a:p>
        </p:txBody>
      </p:sp>
    </p:spTree>
    <p:extLst>
      <p:ext uri="{BB962C8B-B14F-4D97-AF65-F5344CB8AC3E}">
        <p14:creationId xmlns:p14="http://schemas.microsoft.com/office/powerpoint/2010/main" val="2022378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6" grpId="1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ART. </a:t>
            </a:r>
            <a:r>
              <a:rPr lang="it-IT" dirty="0" err="1"/>
              <a:t>3</a:t>
            </a:r>
            <a:r>
              <a:rPr lang="it-IT" dirty="0"/>
              <a:t> L. 218/95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just"/>
            <a:r>
              <a:rPr lang="it-IT" dirty="0"/>
              <a:t>Rinvio alla competenza per territorio: art. </a:t>
            </a:r>
            <a:r>
              <a:rPr lang="it-IT" dirty="0" err="1"/>
              <a:t>3</a:t>
            </a:r>
            <a:r>
              <a:rPr lang="it-IT" dirty="0"/>
              <a:t>, 2° </a:t>
            </a:r>
            <a:r>
              <a:rPr lang="it-IT" dirty="0" err="1"/>
              <a:t>co</a:t>
            </a:r>
            <a:r>
              <a:rPr lang="it-IT" dirty="0"/>
              <a:t>., ultima frase</a:t>
            </a:r>
          </a:p>
          <a:p>
            <a:pPr algn="just"/>
            <a:endParaRPr lang="it-IT" dirty="0"/>
          </a:p>
          <a:p>
            <a:pPr algn="just"/>
            <a:r>
              <a:rPr lang="it-IT" dirty="0"/>
              <a:t>Richiamo dei criteri del </a:t>
            </a:r>
            <a:r>
              <a:rPr lang="it-IT" dirty="0" err="1"/>
              <a:t>c.p.c.</a:t>
            </a:r>
            <a:r>
              <a:rPr lang="it-IT" dirty="0"/>
              <a:t> (artt. 18 </a:t>
            </a:r>
            <a:r>
              <a:rPr lang="it-IT" dirty="0" err="1"/>
              <a:t>–</a:t>
            </a:r>
            <a:r>
              <a:rPr lang="it-IT" dirty="0"/>
              <a:t> 30)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50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1716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3" grpId="1" build="p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it-IT" dirty="0"/>
              <a:t>ART. </a:t>
            </a:r>
            <a:r>
              <a:rPr lang="it-IT" dirty="0" err="1"/>
              <a:t>3</a:t>
            </a:r>
            <a:r>
              <a:rPr lang="it-IT" dirty="0"/>
              <a:t> L. 218/95 </a:t>
            </a:r>
            <a:r>
              <a:rPr lang="it-IT" dirty="0" err="1"/>
              <a:t>–</a:t>
            </a:r>
            <a:r>
              <a:rPr lang="it-IT" dirty="0"/>
              <a:t> COMPETENZA PER TERRITORIO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r>
              <a:rPr lang="it-IT" dirty="0"/>
              <a:t>Aspetti problematici:</a:t>
            </a:r>
          </a:p>
          <a:p>
            <a:pPr algn="just"/>
            <a:endParaRPr lang="it-IT" dirty="0"/>
          </a:p>
          <a:p>
            <a:pPr algn="just"/>
            <a:r>
              <a:rPr lang="it-IT" dirty="0"/>
              <a:t>Duplicazione criteri di giurisdizione: es. : art. 22 </a:t>
            </a:r>
            <a:r>
              <a:rPr lang="it-IT" dirty="0" err="1"/>
              <a:t>c.p.c.</a:t>
            </a:r>
            <a:r>
              <a:rPr lang="it-IT" dirty="0"/>
              <a:t> per le cause ereditarie</a:t>
            </a:r>
          </a:p>
          <a:p>
            <a:pPr algn="just"/>
            <a:endParaRPr lang="it-IT" dirty="0"/>
          </a:p>
          <a:p>
            <a:pPr algn="just"/>
            <a:r>
              <a:rPr lang="it-IT" dirty="0"/>
              <a:t>E’ possibile anche il richiamo degli artt. 31 e 36 che modificano la competenza territoriale per connessione? Pare di no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51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5343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3" grpId="1" build="p" animBg="1"/>
      <p:bldP spid="3" grpId="2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it-IT" dirty="0"/>
              <a:t>FONTI DEL DIRITTO PROCESSUALE CIVILE INTERNAZIONALE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6</a:t>
            </a:fld>
            <a:endParaRPr lang="it-IT"/>
          </a:p>
        </p:txBody>
      </p:sp>
      <p:sp>
        <p:nvSpPr>
          <p:cNvPr id="8" name="Segnaposto contenuto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FONTI NAZIONALI</a:t>
            </a:r>
          </a:p>
          <a:p>
            <a:r>
              <a:rPr lang="it-IT" dirty="0"/>
              <a:t>FONTI INTERNAZIONALI </a:t>
            </a:r>
          </a:p>
          <a:p>
            <a:pPr algn="just"/>
            <a:r>
              <a:rPr lang="it-IT" dirty="0"/>
              <a:t>FONTI REGIONALI – UE – COMUNITARIZZAZIONE DEL DIRITTO INTERNAZIONALE PRIVATO REGOLAMENTI UE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8" grpId="1" build="p"/>
      <p:bldP spid="8" grpId="2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6943" y="257410"/>
            <a:ext cx="7743825" cy="1071298"/>
          </a:xfrm>
        </p:spPr>
        <p:txBody>
          <a:bodyPr>
            <a:normAutofit fontScale="90000"/>
          </a:bodyPr>
          <a:lstStyle/>
          <a:p>
            <a:pPr algn="just"/>
            <a:r>
              <a:rPr lang="it-IT" dirty="0"/>
              <a:t>EVOLUZIONE DELLE FONTI DEL D.I.P.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7</a:t>
            </a:fld>
            <a:endParaRPr lang="it-IT"/>
          </a:p>
        </p:txBody>
      </p:sp>
      <p:graphicFrame>
        <p:nvGraphicFramePr>
          <p:cNvPr id="3" name="Segnaposto contenuto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7446876"/>
              </p:ext>
            </p:extLst>
          </p:nvPr>
        </p:nvGraphicFramePr>
        <p:xfrm>
          <a:off x="430214" y="1499824"/>
          <a:ext cx="7743825" cy="42420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261763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/>
              <a:t>COMUNITARIZZAZIONE DEL D.I.P.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8</a:t>
            </a:fld>
            <a:endParaRPr lang="it-IT"/>
          </a:p>
        </p:txBody>
      </p:sp>
      <p:sp>
        <p:nvSpPr>
          <p:cNvPr id="8" name="Segnaposto contenuto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Evoluzione</a:t>
            </a:r>
          </a:p>
          <a:p>
            <a:pPr lvl="1"/>
            <a:r>
              <a:rPr lang="it-IT" dirty="0"/>
              <a:t>1) Convenzione di Bruxelles 1968</a:t>
            </a:r>
          </a:p>
          <a:p>
            <a:pPr lvl="1"/>
            <a:r>
              <a:rPr lang="it-IT" dirty="0"/>
              <a:t>2) Dalla </a:t>
            </a:r>
            <a:r>
              <a:rPr lang="it-IT" dirty="0" err="1"/>
              <a:t>comunitarizzazione</a:t>
            </a:r>
            <a:r>
              <a:rPr lang="it-IT" dirty="0"/>
              <a:t> del </a:t>
            </a:r>
            <a:r>
              <a:rPr lang="it-IT" dirty="0" err="1"/>
              <a:t>d.i.p</a:t>
            </a:r>
            <a:r>
              <a:rPr lang="it-IT" dirty="0"/>
              <a:t>. 1997 al 2005</a:t>
            </a:r>
          </a:p>
          <a:p>
            <a:pPr lvl="1" algn="just"/>
            <a:r>
              <a:rPr lang="it-IT" dirty="0"/>
              <a:t>3) Dal 2005 a oggi: verso l’abolizione dell’exequatur? </a:t>
            </a:r>
          </a:p>
        </p:txBody>
      </p:sp>
    </p:spTree>
    <p:extLst>
      <p:ext uri="{BB962C8B-B14F-4D97-AF65-F5344CB8AC3E}">
        <p14:creationId xmlns:p14="http://schemas.microsoft.com/office/powerpoint/2010/main" val="4097265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8" grpId="1" build="p"/>
      <p:bldP spid="8" grpId="2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/>
              <a:t>COMUNITARIZZAZIONE DEL D.I.P.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9</a:t>
            </a:fld>
            <a:endParaRPr lang="it-IT"/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5606717"/>
              </p:ext>
            </p:extLst>
          </p:nvPr>
        </p:nvGraphicFramePr>
        <p:xfrm>
          <a:off x="430213" y="1500188"/>
          <a:ext cx="7743825" cy="4241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9820908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2347</TotalTime>
  <Words>2562</Words>
  <Application>Microsoft Macintosh PowerPoint</Application>
  <PresentationFormat>Personalizzato</PresentationFormat>
  <Paragraphs>280</Paragraphs>
  <Slides>51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51</vt:i4>
      </vt:variant>
    </vt:vector>
  </HeadingPairs>
  <TitlesOfParts>
    <vt:vector size="55" baseType="lpstr">
      <vt:lpstr>Arial</vt:lpstr>
      <vt:lpstr>Calibri</vt:lpstr>
      <vt:lpstr>Wingdings</vt:lpstr>
      <vt:lpstr>Tema di Office</vt:lpstr>
      <vt:lpstr>DIRITTO INTERNAZIONALE AVANZATO</vt:lpstr>
      <vt:lpstr>DIRITTO INTERNAZIONALE AVANZATO / DIRITTO INTERNAZIONALE PRIVATO</vt:lpstr>
      <vt:lpstr>GIURISDIZIONE</vt:lpstr>
      <vt:lpstr>GIURISDIZIONE</vt:lpstr>
      <vt:lpstr>GIURISDIZIONE</vt:lpstr>
      <vt:lpstr>FONTI DEL DIRITTO PROCESSUALE CIVILE INTERNAZIONALE</vt:lpstr>
      <vt:lpstr>EVOLUZIONE DELLE FONTI DEL D.I.P.</vt:lpstr>
      <vt:lpstr>COMUNITARIZZAZIONE DEL D.I.P.</vt:lpstr>
      <vt:lpstr>COMUNITARIZZAZIONE DEL D.I.P.</vt:lpstr>
      <vt:lpstr>COMUNITARIZZAZIONE DEL D.I.P.</vt:lpstr>
      <vt:lpstr>CONVENZIONE DI BRUXELLES 1968 e ISTITUZIONE DELLA COMUNITA’ ECONOMICA EUROPEA</vt:lpstr>
      <vt:lpstr>CONVENZIONE DI BRUXELLES 1968 e ISTITUZIONE DELLA COMUNITA’ ECONOMICA EUROPEA</vt:lpstr>
      <vt:lpstr>COMUNITARIZZAZIONE DEL D.I.P.</vt:lpstr>
      <vt:lpstr>COMUNITARIZZAZIONE DEL D.I.P.</vt:lpstr>
      <vt:lpstr>COMUNITARIZZAZIONE DEL D.I.P.</vt:lpstr>
      <vt:lpstr>COMUNITARIZZAZIONE DEL D.I.P.</vt:lpstr>
      <vt:lpstr>COMUNITARIZZAZIONE DEL D.I.P.</vt:lpstr>
      <vt:lpstr>COMUNITARIZZAZIONE DEL D.I.P.</vt:lpstr>
      <vt:lpstr>COMUNITARIZZAZIONE DEL D.I.P.</vt:lpstr>
      <vt:lpstr>COMUNITARIZZAZIONE DEL D.I.P.</vt:lpstr>
      <vt:lpstr>EFFETTI PER I DIRITTI CIVILI</vt:lpstr>
      <vt:lpstr>EFFETTI PER I DIRITTI CIVILI</vt:lpstr>
      <vt:lpstr>STRUMENTI DELLA COMUNITARIZZAZIONE DEL D.I.P.</vt:lpstr>
      <vt:lpstr>Art. 288 TFUE (ex art. 249 TCE)</vt:lpstr>
      <vt:lpstr>IMPATTO SUL DIRITTO INTERNAZIONALE PRIVATO</vt:lpstr>
      <vt:lpstr>IMPATTO SUL DIRITTO INTERNAZIONALE PRIVATO</vt:lpstr>
      <vt:lpstr>IMPATTO SUL D.I.P. DEI CONTRATTI</vt:lpstr>
      <vt:lpstr>IMPATTO SUL D.I.P. FAMIGLIA</vt:lpstr>
      <vt:lpstr>GIURISDIZIONE</vt:lpstr>
      <vt:lpstr>GIURISDIZIONE</vt:lpstr>
      <vt:lpstr>GIURISDIZIONE</vt:lpstr>
      <vt:lpstr>CRITERI DI GIURISDIZIONE</vt:lpstr>
      <vt:lpstr>CRITERI DI GIURISDIZIONE</vt:lpstr>
      <vt:lpstr>CRITERI DI GIURISDIZIONE</vt:lpstr>
      <vt:lpstr>CRITERI DI GIURISDIZIONE</vt:lpstr>
      <vt:lpstr>Presentazione standard di PowerPoint</vt:lpstr>
      <vt:lpstr>ART. 3 L. 218/95</vt:lpstr>
      <vt:lpstr>ART. 3 L. 218/95</vt:lpstr>
      <vt:lpstr>RICHIAMO CRITERI CONVENZIONE DI BRUXELLES = RICHIAMO CRITERI REG. 44/2001 e REG. 1215/2012</vt:lpstr>
      <vt:lpstr>RICHIAMO CRITERI CONVENZIONE DI BRUXELLES = RICHIAMO CRITERI REG. 44/2001 e REG. 1215/2012</vt:lpstr>
      <vt:lpstr>RICHIAMO DELLA CONVENZIONE DI BRUXELLES NELL’ART. 3, 2° co, I parte l. 218/95</vt:lpstr>
      <vt:lpstr>RICHIAMO CRITERI BRUXELLES </vt:lpstr>
      <vt:lpstr>COMPETENZE SPECIALI</vt:lpstr>
      <vt:lpstr>COMPETENZE SPECIALI</vt:lpstr>
      <vt:lpstr>COMPETENZE SPECIALI</vt:lpstr>
      <vt:lpstr>COMPETENZE A TUTELA DEL CONTRAENTE DEBOLE</vt:lpstr>
      <vt:lpstr>COMPETENZE A TUTELA DEL CONTRAENTE DEBOLE/CONSUMATORE/LAVORATORE</vt:lpstr>
      <vt:lpstr>AMBITO DI APPLICAZIONE MATERIALE DELL’ART. 3, 2° CO, I PARTE</vt:lpstr>
      <vt:lpstr>AMBITO DI APPLICAZIONE MATERIALE DELL’ART. 3, 2° CO, I PARTE</vt:lpstr>
      <vt:lpstr>ART. 3 L. 218/95</vt:lpstr>
      <vt:lpstr>ART. 3 L. 218/95 – COMPETENZA PER TERRITORIO</vt:lpstr>
    </vt:vector>
  </TitlesOfParts>
  <Company>HAL 9000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L’EFFICACIA DEL DIRITTO INTERNAZIONALE NEGLI ORDINAMENTI INTERNI</dc:title>
  <dc:creator>Giuseppe Sacco</dc:creator>
  <cp:lastModifiedBy>TONOLO SARA</cp:lastModifiedBy>
  <cp:revision>104</cp:revision>
  <dcterms:created xsi:type="dcterms:W3CDTF">2010-03-18T11:50:07Z</dcterms:created>
  <dcterms:modified xsi:type="dcterms:W3CDTF">2019-10-09T16:01:17Z</dcterms:modified>
</cp:coreProperties>
</file>