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B26C2-004A-45CB-A323-9AE8ACC199D9}" type="datetimeFigureOut">
              <a:rPr lang="it-IT" smtClean="0"/>
              <a:pPr/>
              <a:t>14/04/2019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A79E-12CE-468D-A8B1-A2CA8FE5CAF7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75" y="0"/>
            <a:ext cx="832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924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125" y="1"/>
            <a:ext cx="79057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Presentazione su schermo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 Pines</dc:creator>
  <cp:lastModifiedBy>Mario Pines</cp:lastModifiedBy>
  <cp:revision>12</cp:revision>
  <dcterms:created xsi:type="dcterms:W3CDTF">2016-08-28T12:39:41Z</dcterms:created>
  <dcterms:modified xsi:type="dcterms:W3CDTF">2019-04-14T09:07:45Z</dcterms:modified>
</cp:coreProperties>
</file>