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81" r:id="rId3"/>
    <p:sldId id="382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90" r:id="rId12"/>
    <p:sldId id="391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399" r:id="rId21"/>
    <p:sldId id="400" r:id="rId22"/>
    <p:sldId id="401" r:id="rId23"/>
    <p:sldId id="402" r:id="rId24"/>
    <p:sldId id="403" r:id="rId25"/>
    <p:sldId id="404" r:id="rId26"/>
    <p:sldId id="405" r:id="rId27"/>
    <p:sldId id="406" r:id="rId28"/>
    <p:sldId id="407" r:id="rId29"/>
    <p:sldId id="408" r:id="rId30"/>
    <p:sldId id="409" r:id="rId31"/>
    <p:sldId id="410" r:id="rId32"/>
    <p:sldId id="411" r:id="rId33"/>
  </p:sldIdLst>
  <p:sldSz cx="8604250" cy="6427788"/>
  <p:notesSz cx="6858000" cy="9144000"/>
  <p:defaultTextStyle>
    <a:defPPr>
      <a:defRPr lang="it-IT"/>
    </a:defPPr>
    <a:lvl1pPr marL="0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2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4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7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9F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1" autoAdjust="0"/>
    <p:restoredTop sz="75625" autoAdjust="0"/>
  </p:normalViewPr>
  <p:slideViewPr>
    <p:cSldViewPr snapToGrid="0" snapToObjects="1">
      <p:cViewPr varScale="1">
        <p:scale>
          <a:sx n="51" d="100"/>
          <a:sy n="51" d="100"/>
        </p:scale>
        <p:origin x="1208" y="200"/>
      </p:cViewPr>
      <p:guideLst>
        <p:guide orient="horz" pos="2025"/>
        <p:guide pos="27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A3A391-9AA7-2D48-A705-EE302AA35B08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D615F67-9976-4042-AE42-FEADA44DA3D5}">
      <dgm:prSet phldrT="[Testo]"/>
      <dgm:spPr/>
      <dgm:t>
        <a:bodyPr/>
        <a:lstStyle/>
        <a:p>
          <a:r>
            <a:rPr lang="it-IT" dirty="0"/>
            <a:t>Volontà delle parti che accordano competenza a un giudice</a:t>
          </a:r>
        </a:p>
      </dgm:t>
    </dgm:pt>
    <dgm:pt modelId="{FB3BACC7-94F2-FE4F-8211-2D00A9086E7D}" type="parTrans" cxnId="{9207D79A-62F6-4246-B2CF-487102255DE8}">
      <dgm:prSet/>
      <dgm:spPr/>
      <dgm:t>
        <a:bodyPr/>
        <a:lstStyle/>
        <a:p>
          <a:endParaRPr lang="it-IT"/>
        </a:p>
      </dgm:t>
    </dgm:pt>
    <dgm:pt modelId="{C26B48FB-6154-9D4A-8F9B-B4865FB918C8}" type="sibTrans" cxnId="{9207D79A-62F6-4246-B2CF-487102255DE8}">
      <dgm:prSet/>
      <dgm:spPr/>
      <dgm:t>
        <a:bodyPr/>
        <a:lstStyle/>
        <a:p>
          <a:endParaRPr lang="it-IT"/>
        </a:p>
      </dgm:t>
    </dgm:pt>
    <dgm:pt modelId="{1127EA07-4457-2E4A-BAFC-E50C3560E475}">
      <dgm:prSet phldrT="[Testo]"/>
      <dgm:spPr/>
      <dgm:t>
        <a:bodyPr/>
        <a:lstStyle/>
        <a:p>
          <a:r>
            <a:rPr lang="it-IT" dirty="0"/>
            <a:t>Giurisdizione dello Stato</a:t>
          </a:r>
        </a:p>
      </dgm:t>
    </dgm:pt>
    <dgm:pt modelId="{13D5CEA1-DAEC-1047-B72F-13A2E8AA916D}" type="parTrans" cxnId="{E2C14529-755F-1C45-902A-4B3F4A0A9490}">
      <dgm:prSet/>
      <dgm:spPr/>
      <dgm:t>
        <a:bodyPr/>
        <a:lstStyle/>
        <a:p>
          <a:endParaRPr lang="it-IT"/>
        </a:p>
      </dgm:t>
    </dgm:pt>
    <dgm:pt modelId="{6F3F2696-BB44-A34E-A118-3D6957D8D64E}" type="sibTrans" cxnId="{E2C14529-755F-1C45-902A-4B3F4A0A9490}">
      <dgm:prSet/>
      <dgm:spPr/>
      <dgm:t>
        <a:bodyPr/>
        <a:lstStyle/>
        <a:p>
          <a:endParaRPr lang="it-IT"/>
        </a:p>
      </dgm:t>
    </dgm:pt>
    <dgm:pt modelId="{F4B9E3CD-CA93-564B-BF90-D569A8957ACC}">
      <dgm:prSet phldrT="[Testo]"/>
      <dgm:spPr/>
      <dgm:t>
        <a:bodyPr/>
        <a:lstStyle/>
        <a:p>
          <a:r>
            <a:rPr lang="it-IT" dirty="0"/>
            <a:t>Difesa della controparte</a:t>
          </a:r>
        </a:p>
      </dgm:t>
    </dgm:pt>
    <dgm:pt modelId="{7BD650FE-1036-564F-AA78-3057A7AE6E92}" type="parTrans" cxnId="{2A75F4A5-CCF3-004F-81DF-225CD8453BC0}">
      <dgm:prSet/>
      <dgm:spPr/>
      <dgm:t>
        <a:bodyPr/>
        <a:lstStyle/>
        <a:p>
          <a:endParaRPr lang="it-IT"/>
        </a:p>
      </dgm:t>
    </dgm:pt>
    <dgm:pt modelId="{9C3A9B24-BF27-B042-98C5-F76FB0E7AA8E}" type="sibTrans" cxnId="{2A75F4A5-CCF3-004F-81DF-225CD8453BC0}">
      <dgm:prSet/>
      <dgm:spPr/>
      <dgm:t>
        <a:bodyPr/>
        <a:lstStyle/>
        <a:p>
          <a:endParaRPr lang="it-IT"/>
        </a:p>
      </dgm:t>
    </dgm:pt>
    <dgm:pt modelId="{994443D0-48BF-F244-A8B3-9EC52750F014}" type="pres">
      <dgm:prSet presAssocID="{EEA3A391-9AA7-2D48-A705-EE302AA35B08}" presName="Name0" presStyleCnt="0">
        <dgm:presLayoutVars>
          <dgm:dir/>
          <dgm:resizeHandles val="exact"/>
        </dgm:presLayoutVars>
      </dgm:prSet>
      <dgm:spPr/>
    </dgm:pt>
    <dgm:pt modelId="{6CBE334E-74C6-224F-803A-66C9BA9F3AE6}" type="pres">
      <dgm:prSet presAssocID="{DD615F67-9976-4042-AE42-FEADA44DA3D5}" presName="node" presStyleLbl="node1" presStyleIdx="0" presStyleCnt="3">
        <dgm:presLayoutVars>
          <dgm:bulletEnabled val="1"/>
        </dgm:presLayoutVars>
      </dgm:prSet>
      <dgm:spPr/>
    </dgm:pt>
    <dgm:pt modelId="{62B2EB98-A0DB-0A46-B84C-37788769DAFC}" type="pres">
      <dgm:prSet presAssocID="{C26B48FB-6154-9D4A-8F9B-B4865FB918C8}" presName="sibTrans" presStyleLbl="sibTrans2D1" presStyleIdx="0" presStyleCnt="2"/>
      <dgm:spPr/>
    </dgm:pt>
    <dgm:pt modelId="{9777366E-C700-0E4E-9357-4F1E17951C75}" type="pres">
      <dgm:prSet presAssocID="{C26B48FB-6154-9D4A-8F9B-B4865FB918C8}" presName="connectorText" presStyleLbl="sibTrans2D1" presStyleIdx="0" presStyleCnt="2"/>
      <dgm:spPr/>
    </dgm:pt>
    <dgm:pt modelId="{A4ADCA53-4809-A647-9E18-37C45F4187EA}" type="pres">
      <dgm:prSet presAssocID="{1127EA07-4457-2E4A-BAFC-E50C3560E475}" presName="node" presStyleLbl="node1" presStyleIdx="1" presStyleCnt="3">
        <dgm:presLayoutVars>
          <dgm:bulletEnabled val="1"/>
        </dgm:presLayoutVars>
      </dgm:prSet>
      <dgm:spPr/>
    </dgm:pt>
    <dgm:pt modelId="{84B02AC2-6684-BE41-9562-4CF2BE8E6A97}" type="pres">
      <dgm:prSet presAssocID="{6F3F2696-BB44-A34E-A118-3D6957D8D64E}" presName="sibTrans" presStyleLbl="sibTrans2D1" presStyleIdx="1" presStyleCnt="2"/>
      <dgm:spPr/>
    </dgm:pt>
    <dgm:pt modelId="{93C5E742-E671-3641-93EE-6FDAEB0E9353}" type="pres">
      <dgm:prSet presAssocID="{6F3F2696-BB44-A34E-A118-3D6957D8D64E}" presName="connectorText" presStyleLbl="sibTrans2D1" presStyleIdx="1" presStyleCnt="2"/>
      <dgm:spPr/>
    </dgm:pt>
    <dgm:pt modelId="{2689F590-55DA-794B-BDC3-C2E960C88361}" type="pres">
      <dgm:prSet presAssocID="{F4B9E3CD-CA93-564B-BF90-D569A8957ACC}" presName="node" presStyleLbl="node1" presStyleIdx="2" presStyleCnt="3">
        <dgm:presLayoutVars>
          <dgm:bulletEnabled val="1"/>
        </dgm:presLayoutVars>
      </dgm:prSet>
      <dgm:spPr/>
    </dgm:pt>
  </dgm:ptLst>
  <dgm:cxnLst>
    <dgm:cxn modelId="{D2D14E02-C7B3-B843-B07E-7FFE8776E6F8}" type="presOf" srcId="{F4B9E3CD-CA93-564B-BF90-D569A8957ACC}" destId="{2689F590-55DA-794B-BDC3-C2E960C88361}" srcOrd="0" destOrd="0" presId="urn:microsoft.com/office/officeart/2005/8/layout/process1"/>
    <dgm:cxn modelId="{E2C14529-755F-1C45-902A-4B3F4A0A9490}" srcId="{EEA3A391-9AA7-2D48-A705-EE302AA35B08}" destId="{1127EA07-4457-2E4A-BAFC-E50C3560E475}" srcOrd="1" destOrd="0" parTransId="{13D5CEA1-DAEC-1047-B72F-13A2E8AA916D}" sibTransId="{6F3F2696-BB44-A34E-A118-3D6957D8D64E}"/>
    <dgm:cxn modelId="{13C5EF3A-844F-6846-9A97-4EB7C8156D17}" type="presOf" srcId="{1127EA07-4457-2E4A-BAFC-E50C3560E475}" destId="{A4ADCA53-4809-A647-9E18-37C45F4187EA}" srcOrd="0" destOrd="0" presId="urn:microsoft.com/office/officeart/2005/8/layout/process1"/>
    <dgm:cxn modelId="{F98C6A7A-42BE-004E-94D3-94DE06839081}" type="presOf" srcId="{DD615F67-9976-4042-AE42-FEADA44DA3D5}" destId="{6CBE334E-74C6-224F-803A-66C9BA9F3AE6}" srcOrd="0" destOrd="0" presId="urn:microsoft.com/office/officeart/2005/8/layout/process1"/>
    <dgm:cxn modelId="{C3F9A87D-5D84-894B-A604-FB20954316C8}" type="presOf" srcId="{C26B48FB-6154-9D4A-8F9B-B4865FB918C8}" destId="{9777366E-C700-0E4E-9357-4F1E17951C75}" srcOrd="1" destOrd="0" presId="urn:microsoft.com/office/officeart/2005/8/layout/process1"/>
    <dgm:cxn modelId="{9207D79A-62F6-4246-B2CF-487102255DE8}" srcId="{EEA3A391-9AA7-2D48-A705-EE302AA35B08}" destId="{DD615F67-9976-4042-AE42-FEADA44DA3D5}" srcOrd="0" destOrd="0" parTransId="{FB3BACC7-94F2-FE4F-8211-2D00A9086E7D}" sibTransId="{C26B48FB-6154-9D4A-8F9B-B4865FB918C8}"/>
    <dgm:cxn modelId="{147A8F9F-A732-C84A-AD99-17BDF2C45AB0}" type="presOf" srcId="{EEA3A391-9AA7-2D48-A705-EE302AA35B08}" destId="{994443D0-48BF-F244-A8B3-9EC52750F014}" srcOrd="0" destOrd="0" presId="urn:microsoft.com/office/officeart/2005/8/layout/process1"/>
    <dgm:cxn modelId="{2A75F4A5-CCF3-004F-81DF-225CD8453BC0}" srcId="{EEA3A391-9AA7-2D48-A705-EE302AA35B08}" destId="{F4B9E3CD-CA93-564B-BF90-D569A8957ACC}" srcOrd="2" destOrd="0" parTransId="{7BD650FE-1036-564F-AA78-3057A7AE6E92}" sibTransId="{9C3A9B24-BF27-B042-98C5-F76FB0E7AA8E}"/>
    <dgm:cxn modelId="{A6F11DD7-0225-2949-903E-276EC0294783}" type="presOf" srcId="{6F3F2696-BB44-A34E-A118-3D6957D8D64E}" destId="{84B02AC2-6684-BE41-9562-4CF2BE8E6A97}" srcOrd="0" destOrd="0" presId="urn:microsoft.com/office/officeart/2005/8/layout/process1"/>
    <dgm:cxn modelId="{42FB18D8-E87A-C948-A5C9-6FC0C2BAF79A}" type="presOf" srcId="{6F3F2696-BB44-A34E-A118-3D6957D8D64E}" destId="{93C5E742-E671-3641-93EE-6FDAEB0E9353}" srcOrd="1" destOrd="0" presId="urn:microsoft.com/office/officeart/2005/8/layout/process1"/>
    <dgm:cxn modelId="{C996F9E1-6201-394D-9433-301643C9D4B9}" type="presOf" srcId="{C26B48FB-6154-9D4A-8F9B-B4865FB918C8}" destId="{62B2EB98-A0DB-0A46-B84C-37788769DAFC}" srcOrd="0" destOrd="0" presId="urn:microsoft.com/office/officeart/2005/8/layout/process1"/>
    <dgm:cxn modelId="{0590210A-A194-D444-A47B-B3E7C7FA4C1F}" type="presParOf" srcId="{994443D0-48BF-F244-A8B3-9EC52750F014}" destId="{6CBE334E-74C6-224F-803A-66C9BA9F3AE6}" srcOrd="0" destOrd="0" presId="urn:microsoft.com/office/officeart/2005/8/layout/process1"/>
    <dgm:cxn modelId="{0A49C13A-78A6-0244-B0B2-CD988AE8BA2A}" type="presParOf" srcId="{994443D0-48BF-F244-A8B3-9EC52750F014}" destId="{62B2EB98-A0DB-0A46-B84C-37788769DAFC}" srcOrd="1" destOrd="0" presId="urn:microsoft.com/office/officeart/2005/8/layout/process1"/>
    <dgm:cxn modelId="{C37E15A7-BDBD-9E43-8002-BCF4F8307A7F}" type="presParOf" srcId="{62B2EB98-A0DB-0A46-B84C-37788769DAFC}" destId="{9777366E-C700-0E4E-9357-4F1E17951C75}" srcOrd="0" destOrd="0" presId="urn:microsoft.com/office/officeart/2005/8/layout/process1"/>
    <dgm:cxn modelId="{C3A25DE3-4DBC-0645-A3C2-F3B35BF42DC3}" type="presParOf" srcId="{994443D0-48BF-F244-A8B3-9EC52750F014}" destId="{A4ADCA53-4809-A647-9E18-37C45F4187EA}" srcOrd="2" destOrd="0" presId="urn:microsoft.com/office/officeart/2005/8/layout/process1"/>
    <dgm:cxn modelId="{555AFB64-A230-B84F-886E-DC114733C7DA}" type="presParOf" srcId="{994443D0-48BF-F244-A8B3-9EC52750F014}" destId="{84B02AC2-6684-BE41-9562-4CF2BE8E6A97}" srcOrd="3" destOrd="0" presId="urn:microsoft.com/office/officeart/2005/8/layout/process1"/>
    <dgm:cxn modelId="{4BF7F45D-749A-8B4F-91E4-1F7B8F536FFB}" type="presParOf" srcId="{84B02AC2-6684-BE41-9562-4CF2BE8E6A97}" destId="{93C5E742-E671-3641-93EE-6FDAEB0E9353}" srcOrd="0" destOrd="0" presId="urn:microsoft.com/office/officeart/2005/8/layout/process1"/>
    <dgm:cxn modelId="{E7D41CB1-BF65-A84E-8CBB-EE2258893D95}" type="presParOf" srcId="{994443D0-48BF-F244-A8B3-9EC52750F014}" destId="{2689F590-55DA-794B-BDC3-C2E960C8836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0B07B1-A5ED-F740-94A5-C941B0861444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07D04AF-E02E-7A43-8396-588BBF534EA6}">
      <dgm:prSet phldrT="[Testo]"/>
      <dgm:spPr/>
      <dgm:t>
        <a:bodyPr/>
        <a:lstStyle/>
        <a:p>
          <a:r>
            <a:rPr lang="it-IT" dirty="0"/>
            <a:t>VOLONTA’ DELLE PARTI</a:t>
          </a:r>
        </a:p>
      </dgm:t>
    </dgm:pt>
    <dgm:pt modelId="{502CC3C0-2DCF-2F4F-A217-286A00AB8BA7}" type="parTrans" cxnId="{E6E73D1A-B418-8446-9F79-B4849785859D}">
      <dgm:prSet/>
      <dgm:spPr/>
      <dgm:t>
        <a:bodyPr/>
        <a:lstStyle/>
        <a:p>
          <a:endParaRPr lang="it-IT"/>
        </a:p>
      </dgm:t>
    </dgm:pt>
    <dgm:pt modelId="{B10D5D07-3A5B-1C4A-9E8F-3F29A004EE69}" type="sibTrans" cxnId="{E6E73D1A-B418-8446-9F79-B4849785859D}">
      <dgm:prSet/>
      <dgm:spPr/>
      <dgm:t>
        <a:bodyPr/>
        <a:lstStyle/>
        <a:p>
          <a:endParaRPr lang="it-IT"/>
        </a:p>
      </dgm:t>
    </dgm:pt>
    <dgm:pt modelId="{131737F4-414A-7443-89AE-744AC3F530D1}">
      <dgm:prSet phldrT="[Testo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ACCETTAZIONE DELLA GIURISDIZIONE </a:t>
          </a:r>
          <a:r>
            <a:rPr lang="it-IT" dirty="0" err="1"/>
            <a:t>–</a:t>
          </a:r>
          <a:r>
            <a:rPr lang="it-IT" dirty="0"/>
            <a:t> art. </a:t>
          </a:r>
          <a:r>
            <a:rPr lang="it-IT" dirty="0" err="1"/>
            <a:t>4</a:t>
          </a:r>
          <a:r>
            <a:rPr lang="it-IT" dirty="0"/>
            <a:t> l. 218/95</a:t>
          </a:r>
        </a:p>
      </dgm:t>
    </dgm:pt>
    <dgm:pt modelId="{9B2E84F6-C211-814C-9ED9-4D279EB7A64F}" type="parTrans" cxnId="{F7E6E49B-2359-6F4F-8717-86C972617981}">
      <dgm:prSet/>
      <dgm:spPr/>
      <dgm:t>
        <a:bodyPr/>
        <a:lstStyle/>
        <a:p>
          <a:endParaRPr lang="it-IT"/>
        </a:p>
      </dgm:t>
    </dgm:pt>
    <dgm:pt modelId="{D2C0F0FC-80F0-424E-BC08-F8F5120886DF}" type="sibTrans" cxnId="{F7E6E49B-2359-6F4F-8717-86C972617981}">
      <dgm:prSet/>
      <dgm:spPr/>
      <dgm:t>
        <a:bodyPr/>
        <a:lstStyle/>
        <a:p>
          <a:endParaRPr lang="it-IT"/>
        </a:p>
      </dgm:t>
    </dgm:pt>
    <dgm:pt modelId="{BE573391-8A8E-2A47-9DAD-9D147E0FC1EE}">
      <dgm:prSet phldrT="[Testo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PROROGA DI GIURISDIZIONE – art. 25 Reg </a:t>
          </a:r>
          <a:r>
            <a:rPr lang="it-IT" dirty="0" err="1"/>
            <a:t>BIbis</a:t>
          </a:r>
          <a:r>
            <a:rPr lang="it-IT" dirty="0"/>
            <a:t>  e artt. 12 </a:t>
          </a:r>
          <a:r>
            <a:rPr lang="it-IT" dirty="0" err="1"/>
            <a:t>RBIIbis</a:t>
          </a:r>
          <a:endParaRPr lang="it-IT" dirty="0"/>
        </a:p>
      </dgm:t>
    </dgm:pt>
    <dgm:pt modelId="{12B4C767-BE13-C346-8876-0FB242227027}" type="parTrans" cxnId="{39B366C2-BA94-9446-82B8-7E38AF63D47C}">
      <dgm:prSet/>
      <dgm:spPr/>
      <dgm:t>
        <a:bodyPr/>
        <a:lstStyle/>
        <a:p>
          <a:endParaRPr lang="it-IT"/>
        </a:p>
      </dgm:t>
    </dgm:pt>
    <dgm:pt modelId="{B233470D-85C0-1942-9D52-4880DA8FCEF9}" type="sibTrans" cxnId="{39B366C2-BA94-9446-82B8-7E38AF63D47C}">
      <dgm:prSet/>
      <dgm:spPr/>
      <dgm:t>
        <a:bodyPr/>
        <a:lstStyle/>
        <a:p>
          <a:endParaRPr lang="it-IT"/>
        </a:p>
      </dgm:t>
    </dgm:pt>
    <dgm:pt modelId="{ECBCDBBE-0615-1146-A8E3-505F4EFD073B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DEROGA ALLA GIURISDIZIONE</a:t>
          </a:r>
        </a:p>
      </dgm:t>
    </dgm:pt>
    <dgm:pt modelId="{5D37AC54-2037-AF48-B02E-75492901CC9A}" type="parTrans" cxnId="{C76BCCD5-B1F5-3E4C-B0BC-20CE8C35443F}">
      <dgm:prSet/>
      <dgm:spPr/>
      <dgm:t>
        <a:bodyPr/>
        <a:lstStyle/>
        <a:p>
          <a:endParaRPr lang="it-IT"/>
        </a:p>
      </dgm:t>
    </dgm:pt>
    <dgm:pt modelId="{148785FE-9E49-DA46-A2A9-9F17ABECC410}" type="sibTrans" cxnId="{C76BCCD5-B1F5-3E4C-B0BC-20CE8C35443F}">
      <dgm:prSet/>
      <dgm:spPr/>
      <dgm:t>
        <a:bodyPr/>
        <a:lstStyle/>
        <a:p>
          <a:endParaRPr lang="it-IT"/>
        </a:p>
      </dgm:t>
    </dgm:pt>
    <dgm:pt modelId="{E41BC3C4-3138-2746-8C33-E4AB9D3D3E1A}" type="pres">
      <dgm:prSet presAssocID="{770B07B1-A5ED-F740-94A5-C941B08614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70198A-7190-8042-B40C-AB866A22916D}" type="pres">
      <dgm:prSet presAssocID="{107D04AF-E02E-7A43-8396-588BBF534EA6}" presName="hierRoot1" presStyleCnt="0"/>
      <dgm:spPr/>
    </dgm:pt>
    <dgm:pt modelId="{205A13D4-D1B2-6D4E-92FA-283CC45046E7}" type="pres">
      <dgm:prSet presAssocID="{107D04AF-E02E-7A43-8396-588BBF534EA6}" presName="composite" presStyleCnt="0"/>
      <dgm:spPr/>
    </dgm:pt>
    <dgm:pt modelId="{7814F5EC-2A6A-F74A-B8F3-2BD489D5CD38}" type="pres">
      <dgm:prSet presAssocID="{107D04AF-E02E-7A43-8396-588BBF534EA6}" presName="background" presStyleLbl="node0" presStyleIdx="0" presStyleCnt="1"/>
      <dgm:spPr/>
    </dgm:pt>
    <dgm:pt modelId="{B63C3C51-A8D3-1445-9627-86D18911B0AC}" type="pres">
      <dgm:prSet presAssocID="{107D04AF-E02E-7A43-8396-588BBF534EA6}" presName="text" presStyleLbl="fgAcc0" presStyleIdx="0" presStyleCnt="1">
        <dgm:presLayoutVars>
          <dgm:chPref val="3"/>
        </dgm:presLayoutVars>
      </dgm:prSet>
      <dgm:spPr/>
    </dgm:pt>
    <dgm:pt modelId="{CF38FDB5-1E9C-6043-ADAB-57B0353DC1FE}" type="pres">
      <dgm:prSet presAssocID="{107D04AF-E02E-7A43-8396-588BBF534EA6}" presName="hierChild2" presStyleCnt="0"/>
      <dgm:spPr/>
    </dgm:pt>
    <dgm:pt modelId="{FC12EDCE-1E8A-124C-BAA7-D145B590AF0F}" type="pres">
      <dgm:prSet presAssocID="{9B2E84F6-C211-814C-9ED9-4D279EB7A64F}" presName="Name10" presStyleLbl="parChTrans1D2" presStyleIdx="0" presStyleCnt="3"/>
      <dgm:spPr/>
    </dgm:pt>
    <dgm:pt modelId="{8F1B3BA0-70AC-6A46-B8E2-CD09188CC600}" type="pres">
      <dgm:prSet presAssocID="{131737F4-414A-7443-89AE-744AC3F530D1}" presName="hierRoot2" presStyleCnt="0"/>
      <dgm:spPr/>
    </dgm:pt>
    <dgm:pt modelId="{4FDAE285-04AB-CD4A-9725-C0694070A4A5}" type="pres">
      <dgm:prSet presAssocID="{131737F4-414A-7443-89AE-744AC3F530D1}" presName="composite2" presStyleCnt="0"/>
      <dgm:spPr/>
    </dgm:pt>
    <dgm:pt modelId="{0233C5FB-6A29-1841-805C-4CB1A659FEA5}" type="pres">
      <dgm:prSet presAssocID="{131737F4-414A-7443-89AE-744AC3F530D1}" presName="background2" presStyleLbl="node2" presStyleIdx="0" presStyleCnt="3"/>
      <dgm:spPr/>
    </dgm:pt>
    <dgm:pt modelId="{EC1E9E8B-06E6-F84E-8572-5889366F7659}" type="pres">
      <dgm:prSet presAssocID="{131737F4-414A-7443-89AE-744AC3F530D1}" presName="text2" presStyleLbl="fgAcc2" presStyleIdx="0" presStyleCnt="3">
        <dgm:presLayoutVars>
          <dgm:chPref val="3"/>
        </dgm:presLayoutVars>
      </dgm:prSet>
      <dgm:spPr/>
    </dgm:pt>
    <dgm:pt modelId="{25831B91-030F-EC4B-9414-EFCF767B13BF}" type="pres">
      <dgm:prSet presAssocID="{131737F4-414A-7443-89AE-744AC3F530D1}" presName="hierChild3" presStyleCnt="0"/>
      <dgm:spPr/>
    </dgm:pt>
    <dgm:pt modelId="{976D205A-02B4-8E41-AEED-DD297FEE7D32}" type="pres">
      <dgm:prSet presAssocID="{12B4C767-BE13-C346-8876-0FB242227027}" presName="Name10" presStyleLbl="parChTrans1D2" presStyleIdx="1" presStyleCnt="3"/>
      <dgm:spPr/>
    </dgm:pt>
    <dgm:pt modelId="{26308094-315E-F049-978B-778743E00B7F}" type="pres">
      <dgm:prSet presAssocID="{BE573391-8A8E-2A47-9DAD-9D147E0FC1EE}" presName="hierRoot2" presStyleCnt="0"/>
      <dgm:spPr/>
    </dgm:pt>
    <dgm:pt modelId="{B8CFC450-D405-A54E-B9D6-E90040A0B2F0}" type="pres">
      <dgm:prSet presAssocID="{BE573391-8A8E-2A47-9DAD-9D147E0FC1EE}" presName="composite2" presStyleCnt="0"/>
      <dgm:spPr/>
    </dgm:pt>
    <dgm:pt modelId="{88015D26-4274-CD4E-B37C-1495829D2901}" type="pres">
      <dgm:prSet presAssocID="{BE573391-8A8E-2A47-9DAD-9D147E0FC1EE}" presName="background2" presStyleLbl="node2" presStyleIdx="1" presStyleCnt="3"/>
      <dgm:spPr/>
    </dgm:pt>
    <dgm:pt modelId="{108A13E0-562C-E34A-8B26-1751A9F5DF72}" type="pres">
      <dgm:prSet presAssocID="{BE573391-8A8E-2A47-9DAD-9D147E0FC1EE}" presName="text2" presStyleLbl="fgAcc2" presStyleIdx="1" presStyleCnt="3">
        <dgm:presLayoutVars>
          <dgm:chPref val="3"/>
        </dgm:presLayoutVars>
      </dgm:prSet>
      <dgm:spPr/>
    </dgm:pt>
    <dgm:pt modelId="{6705FE3C-1BCA-CD48-8CC4-08D9B3FFD2FE}" type="pres">
      <dgm:prSet presAssocID="{BE573391-8A8E-2A47-9DAD-9D147E0FC1EE}" presName="hierChild3" presStyleCnt="0"/>
      <dgm:spPr/>
    </dgm:pt>
    <dgm:pt modelId="{87E52DDA-1078-F44F-9E3D-8019A2C586D4}" type="pres">
      <dgm:prSet presAssocID="{5D37AC54-2037-AF48-B02E-75492901CC9A}" presName="Name10" presStyleLbl="parChTrans1D2" presStyleIdx="2" presStyleCnt="3"/>
      <dgm:spPr/>
    </dgm:pt>
    <dgm:pt modelId="{F6570A44-ADAE-7C40-ABB3-80232B7D226F}" type="pres">
      <dgm:prSet presAssocID="{ECBCDBBE-0615-1146-A8E3-505F4EFD073B}" presName="hierRoot2" presStyleCnt="0"/>
      <dgm:spPr/>
    </dgm:pt>
    <dgm:pt modelId="{5CE752FC-ADE5-6D49-83E5-F0E5B295C52D}" type="pres">
      <dgm:prSet presAssocID="{ECBCDBBE-0615-1146-A8E3-505F4EFD073B}" presName="composite2" presStyleCnt="0"/>
      <dgm:spPr/>
    </dgm:pt>
    <dgm:pt modelId="{77CC51DB-3760-FF41-8152-5308008232C4}" type="pres">
      <dgm:prSet presAssocID="{ECBCDBBE-0615-1146-A8E3-505F4EFD073B}" presName="background2" presStyleLbl="node2" presStyleIdx="2" presStyleCnt="3"/>
      <dgm:spPr/>
    </dgm:pt>
    <dgm:pt modelId="{A1596472-13BC-F348-B034-32124B8AE073}" type="pres">
      <dgm:prSet presAssocID="{ECBCDBBE-0615-1146-A8E3-505F4EFD073B}" presName="text2" presStyleLbl="fgAcc2" presStyleIdx="2" presStyleCnt="3">
        <dgm:presLayoutVars>
          <dgm:chPref val="3"/>
        </dgm:presLayoutVars>
      </dgm:prSet>
      <dgm:spPr/>
    </dgm:pt>
    <dgm:pt modelId="{EED02E17-E4DF-EB42-ADDC-CB10CA7B0ACD}" type="pres">
      <dgm:prSet presAssocID="{ECBCDBBE-0615-1146-A8E3-505F4EFD073B}" presName="hierChild3" presStyleCnt="0"/>
      <dgm:spPr/>
    </dgm:pt>
  </dgm:ptLst>
  <dgm:cxnLst>
    <dgm:cxn modelId="{18C8AA08-0649-7643-B4DD-B28CE98F88C0}" type="presOf" srcId="{9B2E84F6-C211-814C-9ED9-4D279EB7A64F}" destId="{FC12EDCE-1E8A-124C-BAA7-D145B590AF0F}" srcOrd="0" destOrd="0" presId="urn:microsoft.com/office/officeart/2005/8/layout/hierarchy1"/>
    <dgm:cxn modelId="{3DBF560F-7C51-334A-BE37-5511F35803E6}" type="presOf" srcId="{12B4C767-BE13-C346-8876-0FB242227027}" destId="{976D205A-02B4-8E41-AEED-DD297FEE7D32}" srcOrd="0" destOrd="0" presId="urn:microsoft.com/office/officeart/2005/8/layout/hierarchy1"/>
    <dgm:cxn modelId="{E6E73D1A-B418-8446-9F79-B4849785859D}" srcId="{770B07B1-A5ED-F740-94A5-C941B0861444}" destId="{107D04AF-E02E-7A43-8396-588BBF534EA6}" srcOrd="0" destOrd="0" parTransId="{502CC3C0-2DCF-2F4F-A217-286A00AB8BA7}" sibTransId="{B10D5D07-3A5B-1C4A-9E8F-3F29A004EE69}"/>
    <dgm:cxn modelId="{43606F39-E72A-104A-BEE6-3185FC800DD6}" type="presOf" srcId="{107D04AF-E02E-7A43-8396-588BBF534EA6}" destId="{B63C3C51-A8D3-1445-9627-86D18911B0AC}" srcOrd="0" destOrd="0" presId="urn:microsoft.com/office/officeart/2005/8/layout/hierarchy1"/>
    <dgm:cxn modelId="{A7B1408C-0264-B74E-BCDA-5AF4828E10CC}" type="presOf" srcId="{5D37AC54-2037-AF48-B02E-75492901CC9A}" destId="{87E52DDA-1078-F44F-9E3D-8019A2C586D4}" srcOrd="0" destOrd="0" presId="urn:microsoft.com/office/officeart/2005/8/layout/hierarchy1"/>
    <dgm:cxn modelId="{F7E6E49B-2359-6F4F-8717-86C972617981}" srcId="{107D04AF-E02E-7A43-8396-588BBF534EA6}" destId="{131737F4-414A-7443-89AE-744AC3F530D1}" srcOrd="0" destOrd="0" parTransId="{9B2E84F6-C211-814C-9ED9-4D279EB7A64F}" sibTransId="{D2C0F0FC-80F0-424E-BC08-F8F5120886DF}"/>
    <dgm:cxn modelId="{90620C9F-7088-5A43-A665-754F5B940B2B}" type="presOf" srcId="{ECBCDBBE-0615-1146-A8E3-505F4EFD073B}" destId="{A1596472-13BC-F348-B034-32124B8AE073}" srcOrd="0" destOrd="0" presId="urn:microsoft.com/office/officeart/2005/8/layout/hierarchy1"/>
    <dgm:cxn modelId="{F0877CA1-243C-1241-8851-3AB7C3242067}" type="presOf" srcId="{BE573391-8A8E-2A47-9DAD-9D147E0FC1EE}" destId="{108A13E0-562C-E34A-8B26-1751A9F5DF72}" srcOrd="0" destOrd="0" presId="urn:microsoft.com/office/officeart/2005/8/layout/hierarchy1"/>
    <dgm:cxn modelId="{24BA1DA8-853B-0D44-9B96-5B6B92E10349}" type="presOf" srcId="{131737F4-414A-7443-89AE-744AC3F530D1}" destId="{EC1E9E8B-06E6-F84E-8572-5889366F7659}" srcOrd="0" destOrd="0" presId="urn:microsoft.com/office/officeart/2005/8/layout/hierarchy1"/>
    <dgm:cxn modelId="{39B366C2-BA94-9446-82B8-7E38AF63D47C}" srcId="{107D04AF-E02E-7A43-8396-588BBF534EA6}" destId="{BE573391-8A8E-2A47-9DAD-9D147E0FC1EE}" srcOrd="1" destOrd="0" parTransId="{12B4C767-BE13-C346-8876-0FB242227027}" sibTransId="{B233470D-85C0-1942-9D52-4880DA8FCEF9}"/>
    <dgm:cxn modelId="{C76BCCD5-B1F5-3E4C-B0BC-20CE8C35443F}" srcId="{107D04AF-E02E-7A43-8396-588BBF534EA6}" destId="{ECBCDBBE-0615-1146-A8E3-505F4EFD073B}" srcOrd="2" destOrd="0" parTransId="{5D37AC54-2037-AF48-B02E-75492901CC9A}" sibTransId="{148785FE-9E49-DA46-A2A9-9F17ABECC410}"/>
    <dgm:cxn modelId="{1A48B3E9-FC9B-B644-8FDB-81FC5F6DB5EB}" type="presOf" srcId="{770B07B1-A5ED-F740-94A5-C941B0861444}" destId="{E41BC3C4-3138-2746-8C33-E4AB9D3D3E1A}" srcOrd="0" destOrd="0" presId="urn:microsoft.com/office/officeart/2005/8/layout/hierarchy1"/>
    <dgm:cxn modelId="{95C7924A-56B6-C14C-A02A-78E128C26518}" type="presParOf" srcId="{E41BC3C4-3138-2746-8C33-E4AB9D3D3E1A}" destId="{2170198A-7190-8042-B40C-AB866A22916D}" srcOrd="0" destOrd="0" presId="urn:microsoft.com/office/officeart/2005/8/layout/hierarchy1"/>
    <dgm:cxn modelId="{14B2F659-A61A-6F4C-8E88-525577B9B86B}" type="presParOf" srcId="{2170198A-7190-8042-B40C-AB866A22916D}" destId="{205A13D4-D1B2-6D4E-92FA-283CC45046E7}" srcOrd="0" destOrd="0" presId="urn:microsoft.com/office/officeart/2005/8/layout/hierarchy1"/>
    <dgm:cxn modelId="{C524BE72-AE83-1343-AF2E-813A480D6D11}" type="presParOf" srcId="{205A13D4-D1B2-6D4E-92FA-283CC45046E7}" destId="{7814F5EC-2A6A-F74A-B8F3-2BD489D5CD38}" srcOrd="0" destOrd="0" presId="urn:microsoft.com/office/officeart/2005/8/layout/hierarchy1"/>
    <dgm:cxn modelId="{97B826CE-DAD0-BB45-948F-76A314E87374}" type="presParOf" srcId="{205A13D4-D1B2-6D4E-92FA-283CC45046E7}" destId="{B63C3C51-A8D3-1445-9627-86D18911B0AC}" srcOrd="1" destOrd="0" presId="urn:microsoft.com/office/officeart/2005/8/layout/hierarchy1"/>
    <dgm:cxn modelId="{6255232A-C78A-A144-A2FA-7898C9355F58}" type="presParOf" srcId="{2170198A-7190-8042-B40C-AB866A22916D}" destId="{CF38FDB5-1E9C-6043-ADAB-57B0353DC1FE}" srcOrd="1" destOrd="0" presId="urn:microsoft.com/office/officeart/2005/8/layout/hierarchy1"/>
    <dgm:cxn modelId="{C14BE6C5-2413-694B-B9DA-A6A04F524EB0}" type="presParOf" srcId="{CF38FDB5-1E9C-6043-ADAB-57B0353DC1FE}" destId="{FC12EDCE-1E8A-124C-BAA7-D145B590AF0F}" srcOrd="0" destOrd="0" presId="urn:microsoft.com/office/officeart/2005/8/layout/hierarchy1"/>
    <dgm:cxn modelId="{303030DE-A945-2849-82F4-07C681DA9FBA}" type="presParOf" srcId="{CF38FDB5-1E9C-6043-ADAB-57B0353DC1FE}" destId="{8F1B3BA0-70AC-6A46-B8E2-CD09188CC600}" srcOrd="1" destOrd="0" presId="urn:microsoft.com/office/officeart/2005/8/layout/hierarchy1"/>
    <dgm:cxn modelId="{83C7283E-BBE6-DF49-B0DC-1074E5179D1C}" type="presParOf" srcId="{8F1B3BA0-70AC-6A46-B8E2-CD09188CC600}" destId="{4FDAE285-04AB-CD4A-9725-C0694070A4A5}" srcOrd="0" destOrd="0" presId="urn:microsoft.com/office/officeart/2005/8/layout/hierarchy1"/>
    <dgm:cxn modelId="{C64CAAFB-9BF5-0C4C-8AA9-DCA5907C15F8}" type="presParOf" srcId="{4FDAE285-04AB-CD4A-9725-C0694070A4A5}" destId="{0233C5FB-6A29-1841-805C-4CB1A659FEA5}" srcOrd="0" destOrd="0" presId="urn:microsoft.com/office/officeart/2005/8/layout/hierarchy1"/>
    <dgm:cxn modelId="{24327A2B-29DA-114C-A617-0C3C1F9C6249}" type="presParOf" srcId="{4FDAE285-04AB-CD4A-9725-C0694070A4A5}" destId="{EC1E9E8B-06E6-F84E-8572-5889366F7659}" srcOrd="1" destOrd="0" presId="urn:microsoft.com/office/officeart/2005/8/layout/hierarchy1"/>
    <dgm:cxn modelId="{997CF9E4-EE08-B94B-8227-BABE4390032F}" type="presParOf" srcId="{8F1B3BA0-70AC-6A46-B8E2-CD09188CC600}" destId="{25831B91-030F-EC4B-9414-EFCF767B13BF}" srcOrd="1" destOrd="0" presId="urn:microsoft.com/office/officeart/2005/8/layout/hierarchy1"/>
    <dgm:cxn modelId="{06E17EE3-B132-8F44-ACBE-F483C4214782}" type="presParOf" srcId="{CF38FDB5-1E9C-6043-ADAB-57B0353DC1FE}" destId="{976D205A-02B4-8E41-AEED-DD297FEE7D32}" srcOrd="2" destOrd="0" presId="urn:microsoft.com/office/officeart/2005/8/layout/hierarchy1"/>
    <dgm:cxn modelId="{789C3F6E-DB2D-E141-84D8-EEC9270770AD}" type="presParOf" srcId="{CF38FDB5-1E9C-6043-ADAB-57B0353DC1FE}" destId="{26308094-315E-F049-978B-778743E00B7F}" srcOrd="3" destOrd="0" presId="urn:microsoft.com/office/officeart/2005/8/layout/hierarchy1"/>
    <dgm:cxn modelId="{64234013-D311-F148-A6CF-15F393D964F5}" type="presParOf" srcId="{26308094-315E-F049-978B-778743E00B7F}" destId="{B8CFC450-D405-A54E-B9D6-E90040A0B2F0}" srcOrd="0" destOrd="0" presId="urn:microsoft.com/office/officeart/2005/8/layout/hierarchy1"/>
    <dgm:cxn modelId="{8DD13F9A-297E-A942-BFB2-64AF52A6B9F6}" type="presParOf" srcId="{B8CFC450-D405-A54E-B9D6-E90040A0B2F0}" destId="{88015D26-4274-CD4E-B37C-1495829D2901}" srcOrd="0" destOrd="0" presId="urn:microsoft.com/office/officeart/2005/8/layout/hierarchy1"/>
    <dgm:cxn modelId="{6ED5ADFC-831E-1F4D-99DE-6A99E15FD3C1}" type="presParOf" srcId="{B8CFC450-D405-A54E-B9D6-E90040A0B2F0}" destId="{108A13E0-562C-E34A-8B26-1751A9F5DF72}" srcOrd="1" destOrd="0" presId="urn:microsoft.com/office/officeart/2005/8/layout/hierarchy1"/>
    <dgm:cxn modelId="{6C9CB638-D7F8-DD47-B6F2-30B72E901098}" type="presParOf" srcId="{26308094-315E-F049-978B-778743E00B7F}" destId="{6705FE3C-1BCA-CD48-8CC4-08D9B3FFD2FE}" srcOrd="1" destOrd="0" presId="urn:microsoft.com/office/officeart/2005/8/layout/hierarchy1"/>
    <dgm:cxn modelId="{C79D9C1F-0A34-9A4C-84DC-F6E4D977C9FC}" type="presParOf" srcId="{CF38FDB5-1E9C-6043-ADAB-57B0353DC1FE}" destId="{87E52DDA-1078-F44F-9E3D-8019A2C586D4}" srcOrd="4" destOrd="0" presId="urn:microsoft.com/office/officeart/2005/8/layout/hierarchy1"/>
    <dgm:cxn modelId="{6E18B596-F6B8-2141-ACC4-9FA5CEBE7FB2}" type="presParOf" srcId="{CF38FDB5-1E9C-6043-ADAB-57B0353DC1FE}" destId="{F6570A44-ADAE-7C40-ABB3-80232B7D226F}" srcOrd="5" destOrd="0" presId="urn:microsoft.com/office/officeart/2005/8/layout/hierarchy1"/>
    <dgm:cxn modelId="{6566EB56-327C-DE47-994E-A645E0A1362F}" type="presParOf" srcId="{F6570A44-ADAE-7C40-ABB3-80232B7D226F}" destId="{5CE752FC-ADE5-6D49-83E5-F0E5B295C52D}" srcOrd="0" destOrd="0" presId="urn:microsoft.com/office/officeart/2005/8/layout/hierarchy1"/>
    <dgm:cxn modelId="{8912521F-DFF4-174F-8113-FA8C479A5F3F}" type="presParOf" srcId="{5CE752FC-ADE5-6D49-83E5-F0E5B295C52D}" destId="{77CC51DB-3760-FF41-8152-5308008232C4}" srcOrd="0" destOrd="0" presId="urn:microsoft.com/office/officeart/2005/8/layout/hierarchy1"/>
    <dgm:cxn modelId="{B7741C39-BE25-4C41-84AA-CF9E6E53CCB9}" type="presParOf" srcId="{5CE752FC-ADE5-6D49-83E5-F0E5B295C52D}" destId="{A1596472-13BC-F348-B034-32124B8AE073}" srcOrd="1" destOrd="0" presId="urn:microsoft.com/office/officeart/2005/8/layout/hierarchy1"/>
    <dgm:cxn modelId="{D40FE87A-63CE-804D-AECD-441074034212}" type="presParOf" srcId="{F6570A44-ADAE-7C40-ABB3-80232B7D226F}" destId="{EED02E17-E4DF-EB42-ADDC-CB10CA7B0AC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5EA2BA-B42D-4F4E-883F-2A346B295795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9976EA1-79CE-7E4C-8C78-AC03933CF88C}">
      <dgm:prSet phldrT="[Testo]"/>
      <dgm:spPr/>
      <dgm:t>
        <a:bodyPr/>
        <a:lstStyle/>
        <a:p>
          <a:r>
            <a:rPr lang="it-IT" dirty="0"/>
            <a:t>Forma</a:t>
          </a:r>
        </a:p>
      </dgm:t>
    </dgm:pt>
    <dgm:pt modelId="{AE6A8CA6-CBD6-924D-B52B-DEAD367932A8}" type="parTrans" cxnId="{531E5F8E-0473-654B-9AE0-B0F95CF00F0C}">
      <dgm:prSet/>
      <dgm:spPr/>
      <dgm:t>
        <a:bodyPr/>
        <a:lstStyle/>
        <a:p>
          <a:endParaRPr lang="it-IT"/>
        </a:p>
      </dgm:t>
    </dgm:pt>
    <dgm:pt modelId="{13C7AA96-F718-7849-8594-4443EBE033DD}" type="sibTrans" cxnId="{531E5F8E-0473-654B-9AE0-B0F95CF00F0C}">
      <dgm:prSet/>
      <dgm:spPr/>
      <dgm:t>
        <a:bodyPr/>
        <a:lstStyle/>
        <a:p>
          <a:endParaRPr lang="it-IT"/>
        </a:p>
      </dgm:t>
    </dgm:pt>
    <dgm:pt modelId="{11A3AB83-C99A-AC4F-BCC2-7870C0CA3014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/>
            <a:t>Espressa</a:t>
          </a:r>
        </a:p>
      </dgm:t>
    </dgm:pt>
    <dgm:pt modelId="{6F6CA6D5-389E-FD47-99EB-49CE11356C51}" type="parTrans" cxnId="{83AAF08B-088B-6043-B847-94E2F0538E48}">
      <dgm:prSet/>
      <dgm:spPr/>
      <dgm:t>
        <a:bodyPr/>
        <a:lstStyle/>
        <a:p>
          <a:endParaRPr lang="it-IT"/>
        </a:p>
      </dgm:t>
    </dgm:pt>
    <dgm:pt modelId="{6144093D-61A1-974F-8022-3FEADCB2E1F0}" type="sibTrans" cxnId="{83AAF08B-088B-6043-B847-94E2F0538E48}">
      <dgm:prSet/>
      <dgm:spPr/>
      <dgm:t>
        <a:bodyPr/>
        <a:lstStyle/>
        <a:p>
          <a:endParaRPr lang="it-IT"/>
        </a:p>
      </dgm:t>
    </dgm:pt>
    <dgm:pt modelId="{8A983AE6-E879-E240-8E75-7C2232999A5A}">
      <dgm:prSet phldrT="[Testo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Forma scritta ad </a:t>
          </a:r>
          <a:r>
            <a:rPr lang="it-IT" dirty="0" err="1"/>
            <a:t>probationem</a:t>
          </a:r>
          <a:endParaRPr lang="it-IT" dirty="0"/>
        </a:p>
      </dgm:t>
    </dgm:pt>
    <dgm:pt modelId="{51474595-BD15-E646-AD9C-67036AE60EEB}" type="parTrans" cxnId="{CB531829-FB08-B944-9856-9FE42C6820D0}">
      <dgm:prSet/>
      <dgm:spPr/>
      <dgm:t>
        <a:bodyPr/>
        <a:lstStyle/>
        <a:p>
          <a:endParaRPr lang="it-IT"/>
        </a:p>
      </dgm:t>
    </dgm:pt>
    <dgm:pt modelId="{695ED495-0969-4846-9DB8-B4CA6F908FE9}" type="sibTrans" cxnId="{CB531829-FB08-B944-9856-9FE42C6820D0}">
      <dgm:prSet/>
      <dgm:spPr/>
      <dgm:t>
        <a:bodyPr/>
        <a:lstStyle/>
        <a:p>
          <a:endParaRPr lang="it-IT"/>
        </a:p>
      </dgm:t>
    </dgm:pt>
    <dgm:pt modelId="{CE125C4E-69E5-C341-BD10-FE7C3CBCDF33}">
      <dgm:prSet phldrT="[Tes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Tacita</a:t>
          </a:r>
        </a:p>
      </dgm:t>
    </dgm:pt>
    <dgm:pt modelId="{54E10FD6-7B74-1F46-8E91-80D08A3ED1BA}" type="parTrans" cxnId="{4B6140CD-02E2-744F-BE14-595799AD0E4D}">
      <dgm:prSet/>
      <dgm:spPr/>
      <dgm:t>
        <a:bodyPr/>
        <a:lstStyle/>
        <a:p>
          <a:endParaRPr lang="it-IT"/>
        </a:p>
      </dgm:t>
    </dgm:pt>
    <dgm:pt modelId="{924BE0F5-FF84-6541-BC75-E0DA4F30BE48}" type="sibTrans" cxnId="{4B6140CD-02E2-744F-BE14-595799AD0E4D}">
      <dgm:prSet/>
      <dgm:spPr/>
      <dgm:t>
        <a:bodyPr/>
        <a:lstStyle/>
        <a:p>
          <a:endParaRPr lang="it-IT"/>
        </a:p>
      </dgm:t>
    </dgm:pt>
    <dgm:pt modelId="{4F0D0A3C-9DC4-A447-83C9-02A9825247DC}">
      <dgm:prSet phldrT="[Tes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Mancata eccezione del difetto di giurisdizione nel primo atto difensivo</a:t>
          </a:r>
        </a:p>
      </dgm:t>
    </dgm:pt>
    <dgm:pt modelId="{62D53E76-FEF5-5845-A44D-84A85AE40B9F}" type="parTrans" cxnId="{E8C0836C-82D3-2C4D-BEF4-E6E24B2180BC}">
      <dgm:prSet/>
      <dgm:spPr/>
      <dgm:t>
        <a:bodyPr/>
        <a:lstStyle/>
        <a:p>
          <a:endParaRPr lang="it-IT"/>
        </a:p>
      </dgm:t>
    </dgm:pt>
    <dgm:pt modelId="{7AE8A130-160F-3849-9C04-26764CEB68A7}" type="sibTrans" cxnId="{E8C0836C-82D3-2C4D-BEF4-E6E24B2180BC}">
      <dgm:prSet/>
      <dgm:spPr/>
      <dgm:t>
        <a:bodyPr/>
        <a:lstStyle/>
        <a:p>
          <a:endParaRPr lang="it-IT"/>
        </a:p>
      </dgm:t>
    </dgm:pt>
    <dgm:pt modelId="{F28C3D53-6232-4547-8E91-9BB7CB6F5426}" type="pres">
      <dgm:prSet presAssocID="{885EA2BA-B42D-4F4E-883F-2A346B2957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3DEC3CE-22E9-1A43-9A33-C9F1EF64A5C0}" type="pres">
      <dgm:prSet presAssocID="{29976EA1-79CE-7E4C-8C78-AC03933CF88C}" presName="hierRoot1" presStyleCnt="0"/>
      <dgm:spPr/>
    </dgm:pt>
    <dgm:pt modelId="{1D24E18D-173F-D74E-A3E2-D96D5D215161}" type="pres">
      <dgm:prSet presAssocID="{29976EA1-79CE-7E4C-8C78-AC03933CF88C}" presName="composite" presStyleCnt="0"/>
      <dgm:spPr/>
    </dgm:pt>
    <dgm:pt modelId="{3203ED7A-49ED-DE4A-A047-1226FA74BA52}" type="pres">
      <dgm:prSet presAssocID="{29976EA1-79CE-7E4C-8C78-AC03933CF88C}" presName="background" presStyleLbl="node0" presStyleIdx="0" presStyleCnt="1"/>
      <dgm:spPr/>
    </dgm:pt>
    <dgm:pt modelId="{859159AA-2767-5642-817B-32F6510F695C}" type="pres">
      <dgm:prSet presAssocID="{29976EA1-79CE-7E4C-8C78-AC03933CF88C}" presName="text" presStyleLbl="fgAcc0" presStyleIdx="0" presStyleCnt="1">
        <dgm:presLayoutVars>
          <dgm:chPref val="3"/>
        </dgm:presLayoutVars>
      </dgm:prSet>
      <dgm:spPr/>
    </dgm:pt>
    <dgm:pt modelId="{A39BD784-D140-6D4B-83EB-EA2D3B7A4D40}" type="pres">
      <dgm:prSet presAssocID="{29976EA1-79CE-7E4C-8C78-AC03933CF88C}" presName="hierChild2" presStyleCnt="0"/>
      <dgm:spPr/>
    </dgm:pt>
    <dgm:pt modelId="{B46DA175-B6A2-4B48-9980-F6DD66E9EE57}" type="pres">
      <dgm:prSet presAssocID="{6F6CA6D5-389E-FD47-99EB-49CE11356C51}" presName="Name10" presStyleLbl="parChTrans1D2" presStyleIdx="0" presStyleCnt="2"/>
      <dgm:spPr/>
    </dgm:pt>
    <dgm:pt modelId="{5743C908-A583-DE4B-B73F-1C9BEE40EEAF}" type="pres">
      <dgm:prSet presAssocID="{11A3AB83-C99A-AC4F-BCC2-7870C0CA3014}" presName="hierRoot2" presStyleCnt="0"/>
      <dgm:spPr/>
    </dgm:pt>
    <dgm:pt modelId="{C2AD7902-1D72-7B40-9530-4B70B4B2099F}" type="pres">
      <dgm:prSet presAssocID="{11A3AB83-C99A-AC4F-BCC2-7870C0CA3014}" presName="composite2" presStyleCnt="0"/>
      <dgm:spPr/>
    </dgm:pt>
    <dgm:pt modelId="{36556591-3AA7-3B4D-B028-109F349B634A}" type="pres">
      <dgm:prSet presAssocID="{11A3AB83-C99A-AC4F-BCC2-7870C0CA3014}" presName="background2" presStyleLbl="node2" presStyleIdx="0" presStyleCnt="2"/>
      <dgm:spPr/>
    </dgm:pt>
    <dgm:pt modelId="{1B7503A3-B282-5642-A692-EDE12D0BDD88}" type="pres">
      <dgm:prSet presAssocID="{11A3AB83-C99A-AC4F-BCC2-7870C0CA3014}" presName="text2" presStyleLbl="fgAcc2" presStyleIdx="0" presStyleCnt="2">
        <dgm:presLayoutVars>
          <dgm:chPref val="3"/>
        </dgm:presLayoutVars>
      </dgm:prSet>
      <dgm:spPr/>
    </dgm:pt>
    <dgm:pt modelId="{C44CE486-CE1C-134D-878C-3D33EDA97F16}" type="pres">
      <dgm:prSet presAssocID="{11A3AB83-C99A-AC4F-BCC2-7870C0CA3014}" presName="hierChild3" presStyleCnt="0"/>
      <dgm:spPr/>
    </dgm:pt>
    <dgm:pt modelId="{C6F8C2E7-64BB-B149-8AF9-9C7D81317E6D}" type="pres">
      <dgm:prSet presAssocID="{51474595-BD15-E646-AD9C-67036AE60EEB}" presName="Name17" presStyleLbl="parChTrans1D3" presStyleIdx="0" presStyleCnt="2"/>
      <dgm:spPr/>
    </dgm:pt>
    <dgm:pt modelId="{8A7CF946-B0B5-F447-A2F6-C0DDD8B8537E}" type="pres">
      <dgm:prSet presAssocID="{8A983AE6-E879-E240-8E75-7C2232999A5A}" presName="hierRoot3" presStyleCnt="0"/>
      <dgm:spPr/>
    </dgm:pt>
    <dgm:pt modelId="{078A74D0-DBEE-5F43-BF63-B2380432CB46}" type="pres">
      <dgm:prSet presAssocID="{8A983AE6-E879-E240-8E75-7C2232999A5A}" presName="composite3" presStyleCnt="0"/>
      <dgm:spPr/>
    </dgm:pt>
    <dgm:pt modelId="{2F9D4143-0E9B-0D47-B86C-EF3E0B6CAA62}" type="pres">
      <dgm:prSet presAssocID="{8A983AE6-E879-E240-8E75-7C2232999A5A}" presName="background3" presStyleLbl="node3" presStyleIdx="0" presStyleCnt="2"/>
      <dgm:spPr/>
    </dgm:pt>
    <dgm:pt modelId="{A6DDF44B-E05E-2D4A-904B-1455EF20141F}" type="pres">
      <dgm:prSet presAssocID="{8A983AE6-E879-E240-8E75-7C2232999A5A}" presName="text3" presStyleLbl="fgAcc3" presStyleIdx="0" presStyleCnt="2">
        <dgm:presLayoutVars>
          <dgm:chPref val="3"/>
        </dgm:presLayoutVars>
      </dgm:prSet>
      <dgm:spPr/>
    </dgm:pt>
    <dgm:pt modelId="{D94FFA91-500C-624C-9E30-F7824641AF59}" type="pres">
      <dgm:prSet presAssocID="{8A983AE6-E879-E240-8E75-7C2232999A5A}" presName="hierChild4" presStyleCnt="0"/>
      <dgm:spPr/>
    </dgm:pt>
    <dgm:pt modelId="{940E5B22-8DBA-8A4C-B3AD-46668E81F734}" type="pres">
      <dgm:prSet presAssocID="{54E10FD6-7B74-1F46-8E91-80D08A3ED1BA}" presName="Name10" presStyleLbl="parChTrans1D2" presStyleIdx="1" presStyleCnt="2"/>
      <dgm:spPr/>
    </dgm:pt>
    <dgm:pt modelId="{F010F48E-C174-F548-B401-33A06E004488}" type="pres">
      <dgm:prSet presAssocID="{CE125C4E-69E5-C341-BD10-FE7C3CBCDF33}" presName="hierRoot2" presStyleCnt="0"/>
      <dgm:spPr/>
    </dgm:pt>
    <dgm:pt modelId="{501E8BA6-9DFD-A745-A9B2-91FEEA18BB60}" type="pres">
      <dgm:prSet presAssocID="{CE125C4E-69E5-C341-BD10-FE7C3CBCDF33}" presName="composite2" presStyleCnt="0"/>
      <dgm:spPr/>
    </dgm:pt>
    <dgm:pt modelId="{2E83FB76-56C3-984E-9BCF-5EE71E6D8ED6}" type="pres">
      <dgm:prSet presAssocID="{CE125C4E-69E5-C341-BD10-FE7C3CBCDF33}" presName="background2" presStyleLbl="node2" presStyleIdx="1" presStyleCnt="2"/>
      <dgm:spPr/>
    </dgm:pt>
    <dgm:pt modelId="{FFACDEA1-56A6-F642-A72E-8C5A64213B04}" type="pres">
      <dgm:prSet presAssocID="{CE125C4E-69E5-C341-BD10-FE7C3CBCDF33}" presName="text2" presStyleLbl="fgAcc2" presStyleIdx="1" presStyleCnt="2">
        <dgm:presLayoutVars>
          <dgm:chPref val="3"/>
        </dgm:presLayoutVars>
      </dgm:prSet>
      <dgm:spPr/>
    </dgm:pt>
    <dgm:pt modelId="{736ECFA0-7644-194B-B278-E0FAA6B96AA4}" type="pres">
      <dgm:prSet presAssocID="{CE125C4E-69E5-C341-BD10-FE7C3CBCDF33}" presName="hierChild3" presStyleCnt="0"/>
      <dgm:spPr/>
    </dgm:pt>
    <dgm:pt modelId="{F2DBF0A4-7E34-5345-8E27-807ABBD452CA}" type="pres">
      <dgm:prSet presAssocID="{62D53E76-FEF5-5845-A44D-84A85AE40B9F}" presName="Name17" presStyleLbl="parChTrans1D3" presStyleIdx="1" presStyleCnt="2"/>
      <dgm:spPr/>
    </dgm:pt>
    <dgm:pt modelId="{323ED521-1799-A84E-A2AF-839DE1A80D85}" type="pres">
      <dgm:prSet presAssocID="{4F0D0A3C-9DC4-A447-83C9-02A9825247DC}" presName="hierRoot3" presStyleCnt="0"/>
      <dgm:spPr/>
    </dgm:pt>
    <dgm:pt modelId="{EDAA4CD3-0EEE-7245-8C4E-32048BA70683}" type="pres">
      <dgm:prSet presAssocID="{4F0D0A3C-9DC4-A447-83C9-02A9825247DC}" presName="composite3" presStyleCnt="0"/>
      <dgm:spPr/>
    </dgm:pt>
    <dgm:pt modelId="{3BA0B960-DFAE-264E-8B6C-9FFF772B9718}" type="pres">
      <dgm:prSet presAssocID="{4F0D0A3C-9DC4-A447-83C9-02A9825247DC}" presName="background3" presStyleLbl="node3" presStyleIdx="1" presStyleCnt="2"/>
      <dgm:spPr/>
    </dgm:pt>
    <dgm:pt modelId="{C6ABD1CB-B5A0-8F4A-8F30-670C2C2C3A0A}" type="pres">
      <dgm:prSet presAssocID="{4F0D0A3C-9DC4-A447-83C9-02A9825247DC}" presName="text3" presStyleLbl="fgAcc3" presStyleIdx="1" presStyleCnt="2">
        <dgm:presLayoutVars>
          <dgm:chPref val="3"/>
        </dgm:presLayoutVars>
      </dgm:prSet>
      <dgm:spPr/>
    </dgm:pt>
    <dgm:pt modelId="{D3A154FB-0EB1-AE4E-993E-15DABFA02A2E}" type="pres">
      <dgm:prSet presAssocID="{4F0D0A3C-9DC4-A447-83C9-02A9825247DC}" presName="hierChild4" presStyleCnt="0"/>
      <dgm:spPr/>
    </dgm:pt>
  </dgm:ptLst>
  <dgm:cxnLst>
    <dgm:cxn modelId="{22684D1F-CD52-5D46-8AB9-6B884D12A721}" type="presOf" srcId="{4F0D0A3C-9DC4-A447-83C9-02A9825247DC}" destId="{C6ABD1CB-B5A0-8F4A-8F30-670C2C2C3A0A}" srcOrd="0" destOrd="0" presId="urn:microsoft.com/office/officeart/2005/8/layout/hierarchy1"/>
    <dgm:cxn modelId="{6E75A228-318A-1B42-8E06-96E26D240FF6}" type="presOf" srcId="{8A983AE6-E879-E240-8E75-7C2232999A5A}" destId="{A6DDF44B-E05E-2D4A-904B-1455EF20141F}" srcOrd="0" destOrd="0" presId="urn:microsoft.com/office/officeart/2005/8/layout/hierarchy1"/>
    <dgm:cxn modelId="{CB531829-FB08-B944-9856-9FE42C6820D0}" srcId="{11A3AB83-C99A-AC4F-BCC2-7870C0CA3014}" destId="{8A983AE6-E879-E240-8E75-7C2232999A5A}" srcOrd="0" destOrd="0" parTransId="{51474595-BD15-E646-AD9C-67036AE60EEB}" sibTransId="{695ED495-0969-4846-9DB8-B4CA6F908FE9}"/>
    <dgm:cxn modelId="{AA4ECB3D-4FE7-404E-A38E-70B9CA892E44}" type="presOf" srcId="{51474595-BD15-E646-AD9C-67036AE60EEB}" destId="{C6F8C2E7-64BB-B149-8AF9-9C7D81317E6D}" srcOrd="0" destOrd="0" presId="urn:microsoft.com/office/officeart/2005/8/layout/hierarchy1"/>
    <dgm:cxn modelId="{BEFF413E-5167-0443-9573-C686B3F280F4}" type="presOf" srcId="{CE125C4E-69E5-C341-BD10-FE7C3CBCDF33}" destId="{FFACDEA1-56A6-F642-A72E-8C5A64213B04}" srcOrd="0" destOrd="0" presId="urn:microsoft.com/office/officeart/2005/8/layout/hierarchy1"/>
    <dgm:cxn modelId="{A5C1214D-6321-0E4E-9323-3D326E4B60A3}" type="presOf" srcId="{62D53E76-FEF5-5845-A44D-84A85AE40B9F}" destId="{F2DBF0A4-7E34-5345-8E27-807ABBD452CA}" srcOrd="0" destOrd="0" presId="urn:microsoft.com/office/officeart/2005/8/layout/hierarchy1"/>
    <dgm:cxn modelId="{7E4A8455-71A1-0346-BBC4-CF97D1CFC344}" type="presOf" srcId="{6F6CA6D5-389E-FD47-99EB-49CE11356C51}" destId="{B46DA175-B6A2-4B48-9980-F6DD66E9EE57}" srcOrd="0" destOrd="0" presId="urn:microsoft.com/office/officeart/2005/8/layout/hierarchy1"/>
    <dgm:cxn modelId="{E45C3959-464F-BD4F-A3EF-AE00868CFB46}" type="presOf" srcId="{29976EA1-79CE-7E4C-8C78-AC03933CF88C}" destId="{859159AA-2767-5642-817B-32F6510F695C}" srcOrd="0" destOrd="0" presId="urn:microsoft.com/office/officeart/2005/8/layout/hierarchy1"/>
    <dgm:cxn modelId="{E8C0836C-82D3-2C4D-BEF4-E6E24B2180BC}" srcId="{CE125C4E-69E5-C341-BD10-FE7C3CBCDF33}" destId="{4F0D0A3C-9DC4-A447-83C9-02A9825247DC}" srcOrd="0" destOrd="0" parTransId="{62D53E76-FEF5-5845-A44D-84A85AE40B9F}" sibTransId="{7AE8A130-160F-3849-9C04-26764CEB68A7}"/>
    <dgm:cxn modelId="{83AAF08B-088B-6043-B847-94E2F0538E48}" srcId="{29976EA1-79CE-7E4C-8C78-AC03933CF88C}" destId="{11A3AB83-C99A-AC4F-BCC2-7870C0CA3014}" srcOrd="0" destOrd="0" parTransId="{6F6CA6D5-389E-FD47-99EB-49CE11356C51}" sibTransId="{6144093D-61A1-974F-8022-3FEADCB2E1F0}"/>
    <dgm:cxn modelId="{5158928D-AE8D-B94C-B3CE-F399943EDA18}" type="presOf" srcId="{54E10FD6-7B74-1F46-8E91-80D08A3ED1BA}" destId="{940E5B22-8DBA-8A4C-B3AD-46668E81F734}" srcOrd="0" destOrd="0" presId="urn:microsoft.com/office/officeart/2005/8/layout/hierarchy1"/>
    <dgm:cxn modelId="{531E5F8E-0473-654B-9AE0-B0F95CF00F0C}" srcId="{885EA2BA-B42D-4F4E-883F-2A346B295795}" destId="{29976EA1-79CE-7E4C-8C78-AC03933CF88C}" srcOrd="0" destOrd="0" parTransId="{AE6A8CA6-CBD6-924D-B52B-DEAD367932A8}" sibTransId="{13C7AA96-F718-7849-8594-4443EBE033DD}"/>
    <dgm:cxn modelId="{420997CC-DAC9-9D49-9526-D5C1368F8F84}" type="presOf" srcId="{11A3AB83-C99A-AC4F-BCC2-7870C0CA3014}" destId="{1B7503A3-B282-5642-A692-EDE12D0BDD88}" srcOrd="0" destOrd="0" presId="urn:microsoft.com/office/officeart/2005/8/layout/hierarchy1"/>
    <dgm:cxn modelId="{4B6140CD-02E2-744F-BE14-595799AD0E4D}" srcId="{29976EA1-79CE-7E4C-8C78-AC03933CF88C}" destId="{CE125C4E-69E5-C341-BD10-FE7C3CBCDF33}" srcOrd="1" destOrd="0" parTransId="{54E10FD6-7B74-1F46-8E91-80D08A3ED1BA}" sibTransId="{924BE0F5-FF84-6541-BC75-E0DA4F30BE48}"/>
    <dgm:cxn modelId="{769BB2F3-6613-EB43-9EF8-78C9C71E3C39}" type="presOf" srcId="{885EA2BA-B42D-4F4E-883F-2A346B295795}" destId="{F28C3D53-6232-4547-8E91-9BB7CB6F5426}" srcOrd="0" destOrd="0" presId="urn:microsoft.com/office/officeart/2005/8/layout/hierarchy1"/>
    <dgm:cxn modelId="{210F8268-EEB1-2C43-ABCF-376FF1E85086}" type="presParOf" srcId="{F28C3D53-6232-4547-8E91-9BB7CB6F5426}" destId="{83DEC3CE-22E9-1A43-9A33-C9F1EF64A5C0}" srcOrd="0" destOrd="0" presId="urn:microsoft.com/office/officeart/2005/8/layout/hierarchy1"/>
    <dgm:cxn modelId="{69F2034F-997D-F34C-BCBB-357D3FE48B3E}" type="presParOf" srcId="{83DEC3CE-22E9-1A43-9A33-C9F1EF64A5C0}" destId="{1D24E18D-173F-D74E-A3E2-D96D5D215161}" srcOrd="0" destOrd="0" presId="urn:microsoft.com/office/officeart/2005/8/layout/hierarchy1"/>
    <dgm:cxn modelId="{B8E22BD9-855A-6D4C-826A-EF26A36057E9}" type="presParOf" srcId="{1D24E18D-173F-D74E-A3E2-D96D5D215161}" destId="{3203ED7A-49ED-DE4A-A047-1226FA74BA52}" srcOrd="0" destOrd="0" presId="urn:microsoft.com/office/officeart/2005/8/layout/hierarchy1"/>
    <dgm:cxn modelId="{32467D39-3B38-C248-A4D4-28EB30C14C0F}" type="presParOf" srcId="{1D24E18D-173F-D74E-A3E2-D96D5D215161}" destId="{859159AA-2767-5642-817B-32F6510F695C}" srcOrd="1" destOrd="0" presId="urn:microsoft.com/office/officeart/2005/8/layout/hierarchy1"/>
    <dgm:cxn modelId="{99163962-0857-3B40-8DFE-16EBE2ED7166}" type="presParOf" srcId="{83DEC3CE-22E9-1A43-9A33-C9F1EF64A5C0}" destId="{A39BD784-D140-6D4B-83EB-EA2D3B7A4D40}" srcOrd="1" destOrd="0" presId="urn:microsoft.com/office/officeart/2005/8/layout/hierarchy1"/>
    <dgm:cxn modelId="{3982C3B1-071B-CB4F-90DE-10B9B98F8DD3}" type="presParOf" srcId="{A39BD784-D140-6D4B-83EB-EA2D3B7A4D40}" destId="{B46DA175-B6A2-4B48-9980-F6DD66E9EE57}" srcOrd="0" destOrd="0" presId="urn:microsoft.com/office/officeart/2005/8/layout/hierarchy1"/>
    <dgm:cxn modelId="{9FC61032-9DE1-4848-9D2F-79D4736C9EE1}" type="presParOf" srcId="{A39BD784-D140-6D4B-83EB-EA2D3B7A4D40}" destId="{5743C908-A583-DE4B-B73F-1C9BEE40EEAF}" srcOrd="1" destOrd="0" presId="urn:microsoft.com/office/officeart/2005/8/layout/hierarchy1"/>
    <dgm:cxn modelId="{B05A572B-96F9-E144-B18B-9442BC87D29B}" type="presParOf" srcId="{5743C908-A583-DE4B-B73F-1C9BEE40EEAF}" destId="{C2AD7902-1D72-7B40-9530-4B70B4B2099F}" srcOrd="0" destOrd="0" presId="urn:microsoft.com/office/officeart/2005/8/layout/hierarchy1"/>
    <dgm:cxn modelId="{0AEE7D52-59E5-0746-99CF-2BF4DCEC552B}" type="presParOf" srcId="{C2AD7902-1D72-7B40-9530-4B70B4B2099F}" destId="{36556591-3AA7-3B4D-B028-109F349B634A}" srcOrd="0" destOrd="0" presId="urn:microsoft.com/office/officeart/2005/8/layout/hierarchy1"/>
    <dgm:cxn modelId="{5F1D480C-BA0B-F14A-87EE-760478B69E20}" type="presParOf" srcId="{C2AD7902-1D72-7B40-9530-4B70B4B2099F}" destId="{1B7503A3-B282-5642-A692-EDE12D0BDD88}" srcOrd="1" destOrd="0" presId="urn:microsoft.com/office/officeart/2005/8/layout/hierarchy1"/>
    <dgm:cxn modelId="{AD720061-7E18-764B-8302-074ED3C019F0}" type="presParOf" srcId="{5743C908-A583-DE4B-B73F-1C9BEE40EEAF}" destId="{C44CE486-CE1C-134D-878C-3D33EDA97F16}" srcOrd="1" destOrd="0" presId="urn:microsoft.com/office/officeart/2005/8/layout/hierarchy1"/>
    <dgm:cxn modelId="{62C59B46-62D7-4744-A6A4-9EC4B990B8E3}" type="presParOf" srcId="{C44CE486-CE1C-134D-878C-3D33EDA97F16}" destId="{C6F8C2E7-64BB-B149-8AF9-9C7D81317E6D}" srcOrd="0" destOrd="0" presId="urn:microsoft.com/office/officeart/2005/8/layout/hierarchy1"/>
    <dgm:cxn modelId="{63B1ACF8-007C-3F4C-ABAD-97D29E571188}" type="presParOf" srcId="{C44CE486-CE1C-134D-878C-3D33EDA97F16}" destId="{8A7CF946-B0B5-F447-A2F6-C0DDD8B8537E}" srcOrd="1" destOrd="0" presId="urn:microsoft.com/office/officeart/2005/8/layout/hierarchy1"/>
    <dgm:cxn modelId="{8DDF4F25-F561-4743-A547-0E3F5505488B}" type="presParOf" srcId="{8A7CF946-B0B5-F447-A2F6-C0DDD8B8537E}" destId="{078A74D0-DBEE-5F43-BF63-B2380432CB46}" srcOrd="0" destOrd="0" presId="urn:microsoft.com/office/officeart/2005/8/layout/hierarchy1"/>
    <dgm:cxn modelId="{F770122F-8771-EE45-AE38-490E99002078}" type="presParOf" srcId="{078A74D0-DBEE-5F43-BF63-B2380432CB46}" destId="{2F9D4143-0E9B-0D47-B86C-EF3E0B6CAA62}" srcOrd="0" destOrd="0" presId="urn:microsoft.com/office/officeart/2005/8/layout/hierarchy1"/>
    <dgm:cxn modelId="{0D69515B-102E-9946-B231-C1F1416EA4A7}" type="presParOf" srcId="{078A74D0-DBEE-5F43-BF63-B2380432CB46}" destId="{A6DDF44B-E05E-2D4A-904B-1455EF20141F}" srcOrd="1" destOrd="0" presId="urn:microsoft.com/office/officeart/2005/8/layout/hierarchy1"/>
    <dgm:cxn modelId="{8F3C8C1C-F803-0A48-AD68-1DB68977F8F5}" type="presParOf" srcId="{8A7CF946-B0B5-F447-A2F6-C0DDD8B8537E}" destId="{D94FFA91-500C-624C-9E30-F7824641AF59}" srcOrd="1" destOrd="0" presId="urn:microsoft.com/office/officeart/2005/8/layout/hierarchy1"/>
    <dgm:cxn modelId="{EF1F9BB9-5F89-CB48-A37C-5C3BC05B43DC}" type="presParOf" srcId="{A39BD784-D140-6D4B-83EB-EA2D3B7A4D40}" destId="{940E5B22-8DBA-8A4C-B3AD-46668E81F734}" srcOrd="2" destOrd="0" presId="urn:microsoft.com/office/officeart/2005/8/layout/hierarchy1"/>
    <dgm:cxn modelId="{1CEF5B6F-A69D-8844-85F7-32687899FF95}" type="presParOf" srcId="{A39BD784-D140-6D4B-83EB-EA2D3B7A4D40}" destId="{F010F48E-C174-F548-B401-33A06E004488}" srcOrd="3" destOrd="0" presId="urn:microsoft.com/office/officeart/2005/8/layout/hierarchy1"/>
    <dgm:cxn modelId="{8842AABA-4600-CD40-A91F-B10ADCEC9B39}" type="presParOf" srcId="{F010F48E-C174-F548-B401-33A06E004488}" destId="{501E8BA6-9DFD-A745-A9B2-91FEEA18BB60}" srcOrd="0" destOrd="0" presId="urn:microsoft.com/office/officeart/2005/8/layout/hierarchy1"/>
    <dgm:cxn modelId="{E12C666D-E3C8-084C-9797-D0275F210A61}" type="presParOf" srcId="{501E8BA6-9DFD-A745-A9B2-91FEEA18BB60}" destId="{2E83FB76-56C3-984E-9BCF-5EE71E6D8ED6}" srcOrd="0" destOrd="0" presId="urn:microsoft.com/office/officeart/2005/8/layout/hierarchy1"/>
    <dgm:cxn modelId="{979B5357-4C4B-EE4C-A50A-BB16AB1D0A7C}" type="presParOf" srcId="{501E8BA6-9DFD-A745-A9B2-91FEEA18BB60}" destId="{FFACDEA1-56A6-F642-A72E-8C5A64213B04}" srcOrd="1" destOrd="0" presId="urn:microsoft.com/office/officeart/2005/8/layout/hierarchy1"/>
    <dgm:cxn modelId="{7CEFE078-DAED-9048-BC27-DD7DD05E797A}" type="presParOf" srcId="{F010F48E-C174-F548-B401-33A06E004488}" destId="{736ECFA0-7644-194B-B278-E0FAA6B96AA4}" srcOrd="1" destOrd="0" presId="urn:microsoft.com/office/officeart/2005/8/layout/hierarchy1"/>
    <dgm:cxn modelId="{DBFFDA12-F68A-D845-828C-BA0FAD9A82D0}" type="presParOf" srcId="{736ECFA0-7644-194B-B278-E0FAA6B96AA4}" destId="{F2DBF0A4-7E34-5345-8E27-807ABBD452CA}" srcOrd="0" destOrd="0" presId="urn:microsoft.com/office/officeart/2005/8/layout/hierarchy1"/>
    <dgm:cxn modelId="{5F76ECD9-9D28-A14D-B848-832C9C91CFD0}" type="presParOf" srcId="{736ECFA0-7644-194B-B278-E0FAA6B96AA4}" destId="{323ED521-1799-A84E-A2AF-839DE1A80D85}" srcOrd="1" destOrd="0" presId="urn:microsoft.com/office/officeart/2005/8/layout/hierarchy1"/>
    <dgm:cxn modelId="{D211918C-353B-4543-939F-6F603B0719C3}" type="presParOf" srcId="{323ED521-1799-A84E-A2AF-839DE1A80D85}" destId="{EDAA4CD3-0EEE-7245-8C4E-32048BA70683}" srcOrd="0" destOrd="0" presId="urn:microsoft.com/office/officeart/2005/8/layout/hierarchy1"/>
    <dgm:cxn modelId="{07277F6E-9D19-EB4A-8A5B-644ACCBC9A17}" type="presParOf" srcId="{EDAA4CD3-0EEE-7245-8C4E-32048BA70683}" destId="{3BA0B960-DFAE-264E-8B6C-9FFF772B9718}" srcOrd="0" destOrd="0" presId="urn:microsoft.com/office/officeart/2005/8/layout/hierarchy1"/>
    <dgm:cxn modelId="{D813EDBC-7562-BD42-89A4-E815A7461AA2}" type="presParOf" srcId="{EDAA4CD3-0EEE-7245-8C4E-32048BA70683}" destId="{C6ABD1CB-B5A0-8F4A-8F30-670C2C2C3A0A}" srcOrd="1" destOrd="0" presId="urn:microsoft.com/office/officeart/2005/8/layout/hierarchy1"/>
    <dgm:cxn modelId="{688050E2-3C24-6942-AB4A-BE1D2E3EBD30}" type="presParOf" srcId="{323ED521-1799-A84E-A2AF-839DE1A80D85}" destId="{D3A154FB-0EB1-AE4E-993E-15DABFA02A2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65A9F3-7FF3-9741-B9AB-B5038CDB90E1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AECC090-070F-8447-AC56-090C1D176596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REQUISITI</a:t>
          </a:r>
        </a:p>
      </dgm:t>
    </dgm:pt>
    <dgm:pt modelId="{0DBE0037-EB38-7449-9909-F46F4221CD50}" type="parTrans" cxnId="{1B52BC05-A4F2-3546-8FE2-933167E01449}">
      <dgm:prSet/>
      <dgm:spPr/>
      <dgm:t>
        <a:bodyPr/>
        <a:lstStyle/>
        <a:p>
          <a:endParaRPr lang="it-IT"/>
        </a:p>
      </dgm:t>
    </dgm:pt>
    <dgm:pt modelId="{DF7318EC-BA78-C34A-A43F-1F61A92F4196}" type="sibTrans" cxnId="{1B52BC05-A4F2-3546-8FE2-933167E01449}">
      <dgm:prSet/>
      <dgm:spPr/>
      <dgm:t>
        <a:bodyPr/>
        <a:lstStyle/>
        <a:p>
          <a:endParaRPr lang="it-IT"/>
        </a:p>
      </dgm:t>
    </dgm:pt>
    <dgm:pt modelId="{5714053F-F24D-F04C-830D-272A38DE6BF5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SOSTANZIALI</a:t>
          </a:r>
        </a:p>
      </dgm:t>
    </dgm:pt>
    <dgm:pt modelId="{519479F8-CC02-6F42-8AC8-FA250716F722}" type="parTrans" cxnId="{D3EB1553-803E-5546-A3F3-DF84B296821A}">
      <dgm:prSet/>
      <dgm:spPr/>
      <dgm:t>
        <a:bodyPr/>
        <a:lstStyle/>
        <a:p>
          <a:endParaRPr lang="it-IT"/>
        </a:p>
      </dgm:t>
    </dgm:pt>
    <dgm:pt modelId="{83F696AF-FBBD-8E49-A7A0-7BFCECD39ECE}" type="sibTrans" cxnId="{D3EB1553-803E-5546-A3F3-DF84B296821A}">
      <dgm:prSet/>
      <dgm:spPr/>
      <dgm:t>
        <a:bodyPr/>
        <a:lstStyle/>
        <a:p>
          <a:endParaRPr lang="it-IT"/>
        </a:p>
      </dgm:t>
    </dgm:pt>
    <dgm:pt modelId="{D697BE10-E987-4F4A-8247-B12AD0742C7B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CONTROVERSIA SU DIRITTI DISPONIBILI</a:t>
          </a:r>
        </a:p>
      </dgm:t>
    </dgm:pt>
    <dgm:pt modelId="{7481AA0E-6D41-AB4C-89A3-57272A3C82D3}" type="parTrans" cxnId="{5728DC3A-56E0-2A47-834D-BD39066038BB}">
      <dgm:prSet/>
      <dgm:spPr/>
      <dgm:t>
        <a:bodyPr/>
        <a:lstStyle/>
        <a:p>
          <a:endParaRPr lang="it-IT"/>
        </a:p>
      </dgm:t>
    </dgm:pt>
    <dgm:pt modelId="{2344CB02-B264-734D-B616-0C757C205FC4}" type="sibTrans" cxnId="{5728DC3A-56E0-2A47-834D-BD39066038BB}">
      <dgm:prSet/>
      <dgm:spPr/>
      <dgm:t>
        <a:bodyPr/>
        <a:lstStyle/>
        <a:p>
          <a:endParaRPr lang="it-IT"/>
        </a:p>
      </dgm:t>
    </dgm:pt>
    <dgm:pt modelId="{390CC05E-644D-444E-BC28-0F1E3C8674AC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DEROGA DEVE COMUNQUE PORTARE A COMPETENZA </a:t>
          </a:r>
          <a:r>
            <a:rPr lang="it-IT" dirty="0" err="1"/>
            <a:t>DI</a:t>
          </a:r>
          <a:r>
            <a:rPr lang="it-IT" dirty="0"/>
            <a:t> GIUDICE O ARBITRO</a:t>
          </a:r>
        </a:p>
      </dgm:t>
    </dgm:pt>
    <dgm:pt modelId="{154BB1F5-6715-414D-BDCB-35AD9AD252BC}" type="parTrans" cxnId="{6350A9AD-C1EC-8D4C-A9BF-9EDE7A780F50}">
      <dgm:prSet/>
      <dgm:spPr/>
      <dgm:t>
        <a:bodyPr/>
        <a:lstStyle/>
        <a:p>
          <a:endParaRPr lang="it-IT"/>
        </a:p>
      </dgm:t>
    </dgm:pt>
    <dgm:pt modelId="{444C2D4B-608A-694D-81B7-D82330F41551}" type="sibTrans" cxnId="{6350A9AD-C1EC-8D4C-A9BF-9EDE7A780F50}">
      <dgm:prSet/>
      <dgm:spPr/>
      <dgm:t>
        <a:bodyPr/>
        <a:lstStyle/>
        <a:p>
          <a:endParaRPr lang="it-IT"/>
        </a:p>
      </dgm:t>
    </dgm:pt>
    <dgm:pt modelId="{97E1BDCE-54F1-DD44-9443-0158CB46FE72}">
      <dgm:prSet phldrT="[Tes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FORMALI</a:t>
          </a:r>
        </a:p>
      </dgm:t>
    </dgm:pt>
    <dgm:pt modelId="{4111B94F-F660-F348-AD3C-8CAB25A365A3}" type="parTrans" cxnId="{945F623B-A125-4E47-A054-8F3E3D910988}">
      <dgm:prSet/>
      <dgm:spPr/>
      <dgm:t>
        <a:bodyPr/>
        <a:lstStyle/>
        <a:p>
          <a:endParaRPr lang="it-IT"/>
        </a:p>
      </dgm:t>
    </dgm:pt>
    <dgm:pt modelId="{23475F3E-DDBF-9345-B937-284C4A11E178}" type="sibTrans" cxnId="{945F623B-A125-4E47-A054-8F3E3D910988}">
      <dgm:prSet/>
      <dgm:spPr/>
      <dgm:t>
        <a:bodyPr/>
        <a:lstStyle/>
        <a:p>
          <a:endParaRPr lang="it-IT"/>
        </a:p>
      </dgm:t>
    </dgm:pt>
    <dgm:pt modelId="{F01B83A5-3839-5E4E-9946-A29B53B2EA9E}">
      <dgm:prSet phldrT="[Tes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LEX FORI</a:t>
          </a:r>
        </a:p>
      </dgm:t>
    </dgm:pt>
    <dgm:pt modelId="{B0895EBF-EC52-C944-8296-A5FBC27EE936}" type="parTrans" cxnId="{1A27B4F7-4D5F-1E4C-92CD-90D3585EDA5B}">
      <dgm:prSet/>
      <dgm:spPr/>
      <dgm:t>
        <a:bodyPr/>
        <a:lstStyle/>
        <a:p>
          <a:endParaRPr lang="it-IT"/>
        </a:p>
      </dgm:t>
    </dgm:pt>
    <dgm:pt modelId="{2F6BB9ED-BE61-3C48-ACBC-E0E02134B77A}" type="sibTrans" cxnId="{1A27B4F7-4D5F-1E4C-92CD-90D3585EDA5B}">
      <dgm:prSet/>
      <dgm:spPr/>
      <dgm:t>
        <a:bodyPr/>
        <a:lstStyle/>
        <a:p>
          <a:endParaRPr lang="it-IT"/>
        </a:p>
      </dgm:t>
    </dgm:pt>
    <dgm:pt modelId="{14B724C3-934A-3945-94D9-EBD3444D3270}" type="pres">
      <dgm:prSet presAssocID="{3965A9F3-7FF3-9741-B9AB-B5038CDB90E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09625A-ADBD-FA48-99D4-D586C9C549E0}" type="pres">
      <dgm:prSet presAssocID="{7AECC090-070F-8447-AC56-090C1D176596}" presName="hierRoot1" presStyleCnt="0"/>
      <dgm:spPr/>
    </dgm:pt>
    <dgm:pt modelId="{69C3A31B-853D-F94A-AADD-2F771AFACF1E}" type="pres">
      <dgm:prSet presAssocID="{7AECC090-070F-8447-AC56-090C1D176596}" presName="composite" presStyleCnt="0"/>
      <dgm:spPr/>
    </dgm:pt>
    <dgm:pt modelId="{5DB0FA93-0C3B-3D45-B7E6-C2727E24AB32}" type="pres">
      <dgm:prSet presAssocID="{7AECC090-070F-8447-AC56-090C1D176596}" presName="background" presStyleLbl="node0" presStyleIdx="0" presStyleCnt="1"/>
      <dgm:spPr/>
    </dgm:pt>
    <dgm:pt modelId="{D92950C6-AA0E-9B4A-A7AA-198D682DB561}" type="pres">
      <dgm:prSet presAssocID="{7AECC090-070F-8447-AC56-090C1D176596}" presName="text" presStyleLbl="fgAcc0" presStyleIdx="0" presStyleCnt="1" custLinFactNeighborX="13889" custLinFactNeighborY="-16783">
        <dgm:presLayoutVars>
          <dgm:chPref val="3"/>
        </dgm:presLayoutVars>
      </dgm:prSet>
      <dgm:spPr/>
    </dgm:pt>
    <dgm:pt modelId="{84BDC261-FA56-9143-80BF-1ED3C8DDBF14}" type="pres">
      <dgm:prSet presAssocID="{7AECC090-070F-8447-AC56-090C1D176596}" presName="hierChild2" presStyleCnt="0"/>
      <dgm:spPr/>
    </dgm:pt>
    <dgm:pt modelId="{F32D5403-3285-D745-A0DF-FC25A8E6B1BC}" type="pres">
      <dgm:prSet presAssocID="{519479F8-CC02-6F42-8AC8-FA250716F722}" presName="Name10" presStyleLbl="parChTrans1D2" presStyleIdx="0" presStyleCnt="2"/>
      <dgm:spPr/>
    </dgm:pt>
    <dgm:pt modelId="{9818808A-D993-A547-928F-928C3E739B33}" type="pres">
      <dgm:prSet presAssocID="{5714053F-F24D-F04C-830D-272A38DE6BF5}" presName="hierRoot2" presStyleCnt="0"/>
      <dgm:spPr/>
    </dgm:pt>
    <dgm:pt modelId="{738EF9D5-5307-9643-8E6D-3D609A29EB94}" type="pres">
      <dgm:prSet presAssocID="{5714053F-F24D-F04C-830D-272A38DE6BF5}" presName="composite2" presStyleCnt="0"/>
      <dgm:spPr/>
    </dgm:pt>
    <dgm:pt modelId="{4787C0CA-C5DD-BC4B-86F1-29DA64496775}" type="pres">
      <dgm:prSet presAssocID="{5714053F-F24D-F04C-830D-272A38DE6BF5}" presName="background2" presStyleLbl="node2" presStyleIdx="0" presStyleCnt="2"/>
      <dgm:spPr/>
    </dgm:pt>
    <dgm:pt modelId="{F7E656C6-9629-4A41-AC1A-E55F24D278E5}" type="pres">
      <dgm:prSet presAssocID="{5714053F-F24D-F04C-830D-272A38DE6BF5}" presName="text2" presStyleLbl="fgAcc2" presStyleIdx="0" presStyleCnt="2">
        <dgm:presLayoutVars>
          <dgm:chPref val="3"/>
        </dgm:presLayoutVars>
      </dgm:prSet>
      <dgm:spPr/>
    </dgm:pt>
    <dgm:pt modelId="{7F263311-2557-7A4C-B97F-FEE4F57812CC}" type="pres">
      <dgm:prSet presAssocID="{5714053F-F24D-F04C-830D-272A38DE6BF5}" presName="hierChild3" presStyleCnt="0"/>
      <dgm:spPr/>
    </dgm:pt>
    <dgm:pt modelId="{12FFC925-E304-134E-893A-9E7B047C44DB}" type="pres">
      <dgm:prSet presAssocID="{7481AA0E-6D41-AB4C-89A3-57272A3C82D3}" presName="Name17" presStyleLbl="parChTrans1D3" presStyleIdx="0" presStyleCnt="3"/>
      <dgm:spPr/>
    </dgm:pt>
    <dgm:pt modelId="{50ED829C-0E36-AA48-8D86-F2F897A9CE37}" type="pres">
      <dgm:prSet presAssocID="{D697BE10-E987-4F4A-8247-B12AD0742C7B}" presName="hierRoot3" presStyleCnt="0"/>
      <dgm:spPr/>
    </dgm:pt>
    <dgm:pt modelId="{F3C8B611-A3D3-774E-AC6B-9F94C5D46485}" type="pres">
      <dgm:prSet presAssocID="{D697BE10-E987-4F4A-8247-B12AD0742C7B}" presName="composite3" presStyleCnt="0"/>
      <dgm:spPr/>
    </dgm:pt>
    <dgm:pt modelId="{8F34615C-49A6-4B46-962A-8F9AF4DEB906}" type="pres">
      <dgm:prSet presAssocID="{D697BE10-E987-4F4A-8247-B12AD0742C7B}" presName="background3" presStyleLbl="node3" presStyleIdx="0" presStyleCnt="3"/>
      <dgm:spPr/>
    </dgm:pt>
    <dgm:pt modelId="{329F0CA9-7974-EE45-A35E-2B796958F0B1}" type="pres">
      <dgm:prSet presAssocID="{D697BE10-E987-4F4A-8247-B12AD0742C7B}" presName="text3" presStyleLbl="fgAcc3" presStyleIdx="0" presStyleCnt="3">
        <dgm:presLayoutVars>
          <dgm:chPref val="3"/>
        </dgm:presLayoutVars>
      </dgm:prSet>
      <dgm:spPr/>
    </dgm:pt>
    <dgm:pt modelId="{7FB86277-5813-A64D-8F60-FC57328E1D2C}" type="pres">
      <dgm:prSet presAssocID="{D697BE10-E987-4F4A-8247-B12AD0742C7B}" presName="hierChild4" presStyleCnt="0"/>
      <dgm:spPr/>
    </dgm:pt>
    <dgm:pt modelId="{4212931D-E266-CB45-AB34-F56B247F6EF0}" type="pres">
      <dgm:prSet presAssocID="{154BB1F5-6715-414D-BDCB-35AD9AD252BC}" presName="Name17" presStyleLbl="parChTrans1D3" presStyleIdx="1" presStyleCnt="3"/>
      <dgm:spPr/>
    </dgm:pt>
    <dgm:pt modelId="{001EA7EB-2801-F84A-90E5-D5B67404CF25}" type="pres">
      <dgm:prSet presAssocID="{390CC05E-644D-444E-BC28-0F1E3C8674AC}" presName="hierRoot3" presStyleCnt="0"/>
      <dgm:spPr/>
    </dgm:pt>
    <dgm:pt modelId="{24E836E4-ECF8-3C4C-8AD6-D55AEC15D6CD}" type="pres">
      <dgm:prSet presAssocID="{390CC05E-644D-444E-BC28-0F1E3C8674AC}" presName="composite3" presStyleCnt="0"/>
      <dgm:spPr/>
    </dgm:pt>
    <dgm:pt modelId="{8F7D7816-F21C-7840-956D-7CAC5314B4B0}" type="pres">
      <dgm:prSet presAssocID="{390CC05E-644D-444E-BC28-0F1E3C8674AC}" presName="background3" presStyleLbl="node3" presStyleIdx="1" presStyleCnt="3"/>
      <dgm:spPr/>
    </dgm:pt>
    <dgm:pt modelId="{9C317A5F-D469-5B4A-AAE7-F780B0801B76}" type="pres">
      <dgm:prSet presAssocID="{390CC05E-644D-444E-BC28-0F1E3C8674AC}" presName="text3" presStyleLbl="fgAcc3" presStyleIdx="1" presStyleCnt="3">
        <dgm:presLayoutVars>
          <dgm:chPref val="3"/>
        </dgm:presLayoutVars>
      </dgm:prSet>
      <dgm:spPr/>
    </dgm:pt>
    <dgm:pt modelId="{9E3421FE-FEE3-5344-8D27-45C009477ABF}" type="pres">
      <dgm:prSet presAssocID="{390CC05E-644D-444E-BC28-0F1E3C8674AC}" presName="hierChild4" presStyleCnt="0"/>
      <dgm:spPr/>
    </dgm:pt>
    <dgm:pt modelId="{52239B1F-FF28-274A-88F3-8D79DFFFFE0F}" type="pres">
      <dgm:prSet presAssocID="{4111B94F-F660-F348-AD3C-8CAB25A365A3}" presName="Name10" presStyleLbl="parChTrans1D2" presStyleIdx="1" presStyleCnt="2"/>
      <dgm:spPr/>
    </dgm:pt>
    <dgm:pt modelId="{5F6E4AE6-8804-6E41-9B18-489816E859DC}" type="pres">
      <dgm:prSet presAssocID="{97E1BDCE-54F1-DD44-9443-0158CB46FE72}" presName="hierRoot2" presStyleCnt="0"/>
      <dgm:spPr/>
    </dgm:pt>
    <dgm:pt modelId="{7EAAD3BB-5654-1A42-9A74-07005586B58D}" type="pres">
      <dgm:prSet presAssocID="{97E1BDCE-54F1-DD44-9443-0158CB46FE72}" presName="composite2" presStyleCnt="0"/>
      <dgm:spPr/>
    </dgm:pt>
    <dgm:pt modelId="{4B7C9B68-4057-6041-A911-618F36F81BEF}" type="pres">
      <dgm:prSet presAssocID="{97E1BDCE-54F1-DD44-9443-0158CB46FE72}" presName="background2" presStyleLbl="node2" presStyleIdx="1" presStyleCnt="2"/>
      <dgm:spPr/>
    </dgm:pt>
    <dgm:pt modelId="{D7A6C74A-36A5-9544-8352-F4258F2EFC6F}" type="pres">
      <dgm:prSet presAssocID="{97E1BDCE-54F1-DD44-9443-0158CB46FE72}" presName="text2" presStyleLbl="fgAcc2" presStyleIdx="1" presStyleCnt="2">
        <dgm:presLayoutVars>
          <dgm:chPref val="3"/>
        </dgm:presLayoutVars>
      </dgm:prSet>
      <dgm:spPr/>
    </dgm:pt>
    <dgm:pt modelId="{237DADB4-C971-9940-BC39-39DEB41FA94D}" type="pres">
      <dgm:prSet presAssocID="{97E1BDCE-54F1-DD44-9443-0158CB46FE72}" presName="hierChild3" presStyleCnt="0"/>
      <dgm:spPr/>
    </dgm:pt>
    <dgm:pt modelId="{5B1F4B28-9310-3240-8C34-4B5C7AE19F78}" type="pres">
      <dgm:prSet presAssocID="{B0895EBF-EC52-C944-8296-A5FBC27EE936}" presName="Name17" presStyleLbl="parChTrans1D3" presStyleIdx="2" presStyleCnt="3"/>
      <dgm:spPr/>
    </dgm:pt>
    <dgm:pt modelId="{860A6537-F403-D64A-BF6A-D57527CA86C6}" type="pres">
      <dgm:prSet presAssocID="{F01B83A5-3839-5E4E-9946-A29B53B2EA9E}" presName="hierRoot3" presStyleCnt="0"/>
      <dgm:spPr/>
    </dgm:pt>
    <dgm:pt modelId="{30E980F8-0A9B-4C4D-9790-8BAD22F8402C}" type="pres">
      <dgm:prSet presAssocID="{F01B83A5-3839-5E4E-9946-A29B53B2EA9E}" presName="composite3" presStyleCnt="0"/>
      <dgm:spPr/>
    </dgm:pt>
    <dgm:pt modelId="{46F1A91C-5FBE-F843-B602-C9BBE1754D5E}" type="pres">
      <dgm:prSet presAssocID="{F01B83A5-3839-5E4E-9946-A29B53B2EA9E}" presName="background3" presStyleLbl="node3" presStyleIdx="2" presStyleCnt="3"/>
      <dgm:spPr/>
    </dgm:pt>
    <dgm:pt modelId="{19052810-DB46-1549-A463-9082FE086223}" type="pres">
      <dgm:prSet presAssocID="{F01B83A5-3839-5E4E-9946-A29B53B2EA9E}" presName="text3" presStyleLbl="fgAcc3" presStyleIdx="2" presStyleCnt="3">
        <dgm:presLayoutVars>
          <dgm:chPref val="3"/>
        </dgm:presLayoutVars>
      </dgm:prSet>
      <dgm:spPr/>
    </dgm:pt>
    <dgm:pt modelId="{9AAE3C0A-222A-AC46-A4B6-A6698AFD68D7}" type="pres">
      <dgm:prSet presAssocID="{F01B83A5-3839-5E4E-9946-A29B53B2EA9E}" presName="hierChild4" presStyleCnt="0"/>
      <dgm:spPr/>
    </dgm:pt>
  </dgm:ptLst>
  <dgm:cxnLst>
    <dgm:cxn modelId="{1B52BC05-A4F2-3546-8FE2-933167E01449}" srcId="{3965A9F3-7FF3-9741-B9AB-B5038CDB90E1}" destId="{7AECC090-070F-8447-AC56-090C1D176596}" srcOrd="0" destOrd="0" parTransId="{0DBE0037-EB38-7449-9909-F46F4221CD50}" sibTransId="{DF7318EC-BA78-C34A-A43F-1F61A92F4196}"/>
    <dgm:cxn modelId="{CD55AC10-1175-6E4C-875E-270543AB4987}" type="presOf" srcId="{154BB1F5-6715-414D-BDCB-35AD9AD252BC}" destId="{4212931D-E266-CB45-AB34-F56B247F6EF0}" srcOrd="0" destOrd="0" presId="urn:microsoft.com/office/officeart/2005/8/layout/hierarchy1"/>
    <dgm:cxn modelId="{B9E50C27-A3B7-234F-8482-DFEAFFE529DE}" type="presOf" srcId="{7AECC090-070F-8447-AC56-090C1D176596}" destId="{D92950C6-AA0E-9B4A-A7AA-198D682DB561}" srcOrd="0" destOrd="0" presId="urn:microsoft.com/office/officeart/2005/8/layout/hierarchy1"/>
    <dgm:cxn modelId="{51DB002B-16C6-8248-8EF7-36CC8F78C409}" type="presOf" srcId="{7481AA0E-6D41-AB4C-89A3-57272A3C82D3}" destId="{12FFC925-E304-134E-893A-9E7B047C44DB}" srcOrd="0" destOrd="0" presId="urn:microsoft.com/office/officeart/2005/8/layout/hierarchy1"/>
    <dgm:cxn modelId="{0AB0A52E-1E66-A04F-AD85-EDB92724943A}" type="presOf" srcId="{4111B94F-F660-F348-AD3C-8CAB25A365A3}" destId="{52239B1F-FF28-274A-88F3-8D79DFFFFE0F}" srcOrd="0" destOrd="0" presId="urn:microsoft.com/office/officeart/2005/8/layout/hierarchy1"/>
    <dgm:cxn modelId="{5728DC3A-56E0-2A47-834D-BD39066038BB}" srcId="{5714053F-F24D-F04C-830D-272A38DE6BF5}" destId="{D697BE10-E987-4F4A-8247-B12AD0742C7B}" srcOrd="0" destOrd="0" parTransId="{7481AA0E-6D41-AB4C-89A3-57272A3C82D3}" sibTransId="{2344CB02-B264-734D-B616-0C757C205FC4}"/>
    <dgm:cxn modelId="{945F623B-A125-4E47-A054-8F3E3D910988}" srcId="{7AECC090-070F-8447-AC56-090C1D176596}" destId="{97E1BDCE-54F1-DD44-9443-0158CB46FE72}" srcOrd="1" destOrd="0" parTransId="{4111B94F-F660-F348-AD3C-8CAB25A365A3}" sibTransId="{23475F3E-DDBF-9345-B937-284C4A11E178}"/>
    <dgm:cxn modelId="{D3EB1553-803E-5546-A3F3-DF84B296821A}" srcId="{7AECC090-070F-8447-AC56-090C1D176596}" destId="{5714053F-F24D-F04C-830D-272A38DE6BF5}" srcOrd="0" destOrd="0" parTransId="{519479F8-CC02-6F42-8AC8-FA250716F722}" sibTransId="{83F696AF-FBBD-8E49-A7A0-7BFCECD39ECE}"/>
    <dgm:cxn modelId="{EFFAEA60-F45B-4842-8DC2-C6637C94621B}" type="presOf" srcId="{5714053F-F24D-F04C-830D-272A38DE6BF5}" destId="{F7E656C6-9629-4A41-AC1A-E55F24D278E5}" srcOrd="0" destOrd="0" presId="urn:microsoft.com/office/officeart/2005/8/layout/hierarchy1"/>
    <dgm:cxn modelId="{FA36B5A8-628D-814E-B33F-34FF49B8B880}" type="presOf" srcId="{F01B83A5-3839-5E4E-9946-A29B53B2EA9E}" destId="{19052810-DB46-1549-A463-9082FE086223}" srcOrd="0" destOrd="0" presId="urn:microsoft.com/office/officeart/2005/8/layout/hierarchy1"/>
    <dgm:cxn modelId="{6350A9AD-C1EC-8D4C-A9BF-9EDE7A780F50}" srcId="{5714053F-F24D-F04C-830D-272A38DE6BF5}" destId="{390CC05E-644D-444E-BC28-0F1E3C8674AC}" srcOrd="1" destOrd="0" parTransId="{154BB1F5-6715-414D-BDCB-35AD9AD252BC}" sibTransId="{444C2D4B-608A-694D-81B7-D82330F41551}"/>
    <dgm:cxn modelId="{C70AEFB5-2BBC-0A47-97E1-90FB811DBCF9}" type="presOf" srcId="{519479F8-CC02-6F42-8AC8-FA250716F722}" destId="{F32D5403-3285-D745-A0DF-FC25A8E6B1BC}" srcOrd="0" destOrd="0" presId="urn:microsoft.com/office/officeart/2005/8/layout/hierarchy1"/>
    <dgm:cxn modelId="{628ABCBC-5142-8045-93D0-60B8C4556ADB}" type="presOf" srcId="{B0895EBF-EC52-C944-8296-A5FBC27EE936}" destId="{5B1F4B28-9310-3240-8C34-4B5C7AE19F78}" srcOrd="0" destOrd="0" presId="urn:microsoft.com/office/officeart/2005/8/layout/hierarchy1"/>
    <dgm:cxn modelId="{FE18E7E2-960B-F04F-B096-EF96E93278A1}" type="presOf" srcId="{3965A9F3-7FF3-9741-B9AB-B5038CDB90E1}" destId="{14B724C3-934A-3945-94D9-EBD3444D3270}" srcOrd="0" destOrd="0" presId="urn:microsoft.com/office/officeart/2005/8/layout/hierarchy1"/>
    <dgm:cxn modelId="{55FC41E7-1A18-634D-AA10-CE21A2F0632A}" type="presOf" srcId="{D697BE10-E987-4F4A-8247-B12AD0742C7B}" destId="{329F0CA9-7974-EE45-A35E-2B796958F0B1}" srcOrd="0" destOrd="0" presId="urn:microsoft.com/office/officeart/2005/8/layout/hierarchy1"/>
    <dgm:cxn modelId="{E5AC3EEF-FA3C-714A-9F33-6C06E2D30E9A}" type="presOf" srcId="{390CC05E-644D-444E-BC28-0F1E3C8674AC}" destId="{9C317A5F-D469-5B4A-AAE7-F780B0801B76}" srcOrd="0" destOrd="0" presId="urn:microsoft.com/office/officeart/2005/8/layout/hierarchy1"/>
    <dgm:cxn modelId="{1A27B4F7-4D5F-1E4C-92CD-90D3585EDA5B}" srcId="{97E1BDCE-54F1-DD44-9443-0158CB46FE72}" destId="{F01B83A5-3839-5E4E-9946-A29B53B2EA9E}" srcOrd="0" destOrd="0" parTransId="{B0895EBF-EC52-C944-8296-A5FBC27EE936}" sibTransId="{2F6BB9ED-BE61-3C48-ACBC-E0E02134B77A}"/>
    <dgm:cxn modelId="{578690FA-AB50-FF4F-8261-1FA437F284CD}" type="presOf" srcId="{97E1BDCE-54F1-DD44-9443-0158CB46FE72}" destId="{D7A6C74A-36A5-9544-8352-F4258F2EFC6F}" srcOrd="0" destOrd="0" presId="urn:microsoft.com/office/officeart/2005/8/layout/hierarchy1"/>
    <dgm:cxn modelId="{9F4A8CF4-7870-AA47-8CDC-A1C2B09215A4}" type="presParOf" srcId="{14B724C3-934A-3945-94D9-EBD3444D3270}" destId="{2809625A-ADBD-FA48-99D4-D586C9C549E0}" srcOrd="0" destOrd="0" presId="urn:microsoft.com/office/officeart/2005/8/layout/hierarchy1"/>
    <dgm:cxn modelId="{FFF5D9E7-4C2D-A845-9E0C-357BE765D306}" type="presParOf" srcId="{2809625A-ADBD-FA48-99D4-D586C9C549E0}" destId="{69C3A31B-853D-F94A-AADD-2F771AFACF1E}" srcOrd="0" destOrd="0" presId="urn:microsoft.com/office/officeart/2005/8/layout/hierarchy1"/>
    <dgm:cxn modelId="{B4507C07-35D8-1B4E-AE33-5013C587CB86}" type="presParOf" srcId="{69C3A31B-853D-F94A-AADD-2F771AFACF1E}" destId="{5DB0FA93-0C3B-3D45-B7E6-C2727E24AB32}" srcOrd="0" destOrd="0" presId="urn:microsoft.com/office/officeart/2005/8/layout/hierarchy1"/>
    <dgm:cxn modelId="{8E226DE2-8570-5744-81DA-FC6B8B0C4A3E}" type="presParOf" srcId="{69C3A31B-853D-F94A-AADD-2F771AFACF1E}" destId="{D92950C6-AA0E-9B4A-A7AA-198D682DB561}" srcOrd="1" destOrd="0" presId="urn:microsoft.com/office/officeart/2005/8/layout/hierarchy1"/>
    <dgm:cxn modelId="{3FDA8B68-5E8F-9F49-9E8D-F9C8B0EC4DE8}" type="presParOf" srcId="{2809625A-ADBD-FA48-99D4-D586C9C549E0}" destId="{84BDC261-FA56-9143-80BF-1ED3C8DDBF14}" srcOrd="1" destOrd="0" presId="urn:microsoft.com/office/officeart/2005/8/layout/hierarchy1"/>
    <dgm:cxn modelId="{9CA4ACC3-3F4E-934F-98E7-F42F9A88ED58}" type="presParOf" srcId="{84BDC261-FA56-9143-80BF-1ED3C8DDBF14}" destId="{F32D5403-3285-D745-A0DF-FC25A8E6B1BC}" srcOrd="0" destOrd="0" presId="urn:microsoft.com/office/officeart/2005/8/layout/hierarchy1"/>
    <dgm:cxn modelId="{99F00CAD-9D6E-AE47-B130-FC5361BC0A9A}" type="presParOf" srcId="{84BDC261-FA56-9143-80BF-1ED3C8DDBF14}" destId="{9818808A-D993-A547-928F-928C3E739B33}" srcOrd="1" destOrd="0" presId="urn:microsoft.com/office/officeart/2005/8/layout/hierarchy1"/>
    <dgm:cxn modelId="{0E00EDCE-2F91-014E-A11A-1BAAB2B4F973}" type="presParOf" srcId="{9818808A-D993-A547-928F-928C3E739B33}" destId="{738EF9D5-5307-9643-8E6D-3D609A29EB94}" srcOrd="0" destOrd="0" presId="urn:microsoft.com/office/officeart/2005/8/layout/hierarchy1"/>
    <dgm:cxn modelId="{D0E3FD33-8B4F-034F-881D-2F60F7D2471B}" type="presParOf" srcId="{738EF9D5-5307-9643-8E6D-3D609A29EB94}" destId="{4787C0CA-C5DD-BC4B-86F1-29DA64496775}" srcOrd="0" destOrd="0" presId="urn:microsoft.com/office/officeart/2005/8/layout/hierarchy1"/>
    <dgm:cxn modelId="{AADACFF9-E375-6D4C-A87D-4BBCFA90C76B}" type="presParOf" srcId="{738EF9D5-5307-9643-8E6D-3D609A29EB94}" destId="{F7E656C6-9629-4A41-AC1A-E55F24D278E5}" srcOrd="1" destOrd="0" presId="urn:microsoft.com/office/officeart/2005/8/layout/hierarchy1"/>
    <dgm:cxn modelId="{5F394EE4-D9AF-0641-BAE9-5CF316CD8E07}" type="presParOf" srcId="{9818808A-D993-A547-928F-928C3E739B33}" destId="{7F263311-2557-7A4C-B97F-FEE4F57812CC}" srcOrd="1" destOrd="0" presId="urn:microsoft.com/office/officeart/2005/8/layout/hierarchy1"/>
    <dgm:cxn modelId="{103DF805-CF8B-844B-BEC1-B73DDB4351BB}" type="presParOf" srcId="{7F263311-2557-7A4C-B97F-FEE4F57812CC}" destId="{12FFC925-E304-134E-893A-9E7B047C44DB}" srcOrd="0" destOrd="0" presId="urn:microsoft.com/office/officeart/2005/8/layout/hierarchy1"/>
    <dgm:cxn modelId="{386B520E-E8D9-5444-A63A-968FE04133B3}" type="presParOf" srcId="{7F263311-2557-7A4C-B97F-FEE4F57812CC}" destId="{50ED829C-0E36-AA48-8D86-F2F897A9CE37}" srcOrd="1" destOrd="0" presId="urn:microsoft.com/office/officeart/2005/8/layout/hierarchy1"/>
    <dgm:cxn modelId="{EC6C0620-CF30-F941-80B0-38CD0BCCCD48}" type="presParOf" srcId="{50ED829C-0E36-AA48-8D86-F2F897A9CE37}" destId="{F3C8B611-A3D3-774E-AC6B-9F94C5D46485}" srcOrd="0" destOrd="0" presId="urn:microsoft.com/office/officeart/2005/8/layout/hierarchy1"/>
    <dgm:cxn modelId="{21EF1B01-9CA5-6C4F-BED5-8B310AB715E8}" type="presParOf" srcId="{F3C8B611-A3D3-774E-AC6B-9F94C5D46485}" destId="{8F34615C-49A6-4B46-962A-8F9AF4DEB906}" srcOrd="0" destOrd="0" presId="urn:microsoft.com/office/officeart/2005/8/layout/hierarchy1"/>
    <dgm:cxn modelId="{0E55EEE3-C9A3-9348-AFD9-5F0B1CE548B1}" type="presParOf" srcId="{F3C8B611-A3D3-774E-AC6B-9F94C5D46485}" destId="{329F0CA9-7974-EE45-A35E-2B796958F0B1}" srcOrd="1" destOrd="0" presId="urn:microsoft.com/office/officeart/2005/8/layout/hierarchy1"/>
    <dgm:cxn modelId="{D0C50F03-8DF5-A848-B7FF-62E573E7EDB0}" type="presParOf" srcId="{50ED829C-0E36-AA48-8D86-F2F897A9CE37}" destId="{7FB86277-5813-A64D-8F60-FC57328E1D2C}" srcOrd="1" destOrd="0" presId="urn:microsoft.com/office/officeart/2005/8/layout/hierarchy1"/>
    <dgm:cxn modelId="{550FB5BB-8BC9-A640-9822-63ABB6B66554}" type="presParOf" srcId="{7F263311-2557-7A4C-B97F-FEE4F57812CC}" destId="{4212931D-E266-CB45-AB34-F56B247F6EF0}" srcOrd="2" destOrd="0" presId="urn:microsoft.com/office/officeart/2005/8/layout/hierarchy1"/>
    <dgm:cxn modelId="{9129C72B-5BAE-DA40-9ECF-489F02E96A04}" type="presParOf" srcId="{7F263311-2557-7A4C-B97F-FEE4F57812CC}" destId="{001EA7EB-2801-F84A-90E5-D5B67404CF25}" srcOrd="3" destOrd="0" presId="urn:microsoft.com/office/officeart/2005/8/layout/hierarchy1"/>
    <dgm:cxn modelId="{E1DBA123-4477-B54B-A88E-21386B4D1F24}" type="presParOf" srcId="{001EA7EB-2801-F84A-90E5-D5B67404CF25}" destId="{24E836E4-ECF8-3C4C-8AD6-D55AEC15D6CD}" srcOrd="0" destOrd="0" presId="urn:microsoft.com/office/officeart/2005/8/layout/hierarchy1"/>
    <dgm:cxn modelId="{9F7B447E-70CE-5547-9B69-8093DB736A07}" type="presParOf" srcId="{24E836E4-ECF8-3C4C-8AD6-D55AEC15D6CD}" destId="{8F7D7816-F21C-7840-956D-7CAC5314B4B0}" srcOrd="0" destOrd="0" presId="urn:microsoft.com/office/officeart/2005/8/layout/hierarchy1"/>
    <dgm:cxn modelId="{56D638D7-B660-1245-8FAC-FF9728D11F91}" type="presParOf" srcId="{24E836E4-ECF8-3C4C-8AD6-D55AEC15D6CD}" destId="{9C317A5F-D469-5B4A-AAE7-F780B0801B76}" srcOrd="1" destOrd="0" presId="urn:microsoft.com/office/officeart/2005/8/layout/hierarchy1"/>
    <dgm:cxn modelId="{3E373839-D2FA-EF48-AD1B-5CD686E64B95}" type="presParOf" srcId="{001EA7EB-2801-F84A-90E5-D5B67404CF25}" destId="{9E3421FE-FEE3-5344-8D27-45C009477ABF}" srcOrd="1" destOrd="0" presId="urn:microsoft.com/office/officeart/2005/8/layout/hierarchy1"/>
    <dgm:cxn modelId="{826D5378-8C8B-1E4B-B8D6-2D83B43786EC}" type="presParOf" srcId="{84BDC261-FA56-9143-80BF-1ED3C8DDBF14}" destId="{52239B1F-FF28-274A-88F3-8D79DFFFFE0F}" srcOrd="2" destOrd="0" presId="urn:microsoft.com/office/officeart/2005/8/layout/hierarchy1"/>
    <dgm:cxn modelId="{914C1A33-27CE-6848-BB82-C3BFA0440CD9}" type="presParOf" srcId="{84BDC261-FA56-9143-80BF-1ED3C8DDBF14}" destId="{5F6E4AE6-8804-6E41-9B18-489816E859DC}" srcOrd="3" destOrd="0" presId="urn:microsoft.com/office/officeart/2005/8/layout/hierarchy1"/>
    <dgm:cxn modelId="{B21E8739-9744-244A-B9A8-0F128059AE18}" type="presParOf" srcId="{5F6E4AE6-8804-6E41-9B18-489816E859DC}" destId="{7EAAD3BB-5654-1A42-9A74-07005586B58D}" srcOrd="0" destOrd="0" presId="urn:microsoft.com/office/officeart/2005/8/layout/hierarchy1"/>
    <dgm:cxn modelId="{08C47045-2B20-DA4F-9F97-56AB73019687}" type="presParOf" srcId="{7EAAD3BB-5654-1A42-9A74-07005586B58D}" destId="{4B7C9B68-4057-6041-A911-618F36F81BEF}" srcOrd="0" destOrd="0" presId="urn:microsoft.com/office/officeart/2005/8/layout/hierarchy1"/>
    <dgm:cxn modelId="{D7755036-A466-8B43-8C86-FB36C65D1616}" type="presParOf" srcId="{7EAAD3BB-5654-1A42-9A74-07005586B58D}" destId="{D7A6C74A-36A5-9544-8352-F4258F2EFC6F}" srcOrd="1" destOrd="0" presId="urn:microsoft.com/office/officeart/2005/8/layout/hierarchy1"/>
    <dgm:cxn modelId="{78947E7E-FA67-7045-A0B9-6E895BA48789}" type="presParOf" srcId="{5F6E4AE6-8804-6E41-9B18-489816E859DC}" destId="{237DADB4-C971-9940-BC39-39DEB41FA94D}" srcOrd="1" destOrd="0" presId="urn:microsoft.com/office/officeart/2005/8/layout/hierarchy1"/>
    <dgm:cxn modelId="{5068E209-1D5B-BA49-9312-3C6360E249F5}" type="presParOf" srcId="{237DADB4-C971-9940-BC39-39DEB41FA94D}" destId="{5B1F4B28-9310-3240-8C34-4B5C7AE19F78}" srcOrd="0" destOrd="0" presId="urn:microsoft.com/office/officeart/2005/8/layout/hierarchy1"/>
    <dgm:cxn modelId="{E0050763-CD10-7646-8EF3-6F9480A6DBEE}" type="presParOf" srcId="{237DADB4-C971-9940-BC39-39DEB41FA94D}" destId="{860A6537-F403-D64A-BF6A-D57527CA86C6}" srcOrd="1" destOrd="0" presId="urn:microsoft.com/office/officeart/2005/8/layout/hierarchy1"/>
    <dgm:cxn modelId="{7E9C1A11-9F86-7F44-8FAF-513B8D0D4B16}" type="presParOf" srcId="{860A6537-F403-D64A-BF6A-D57527CA86C6}" destId="{30E980F8-0A9B-4C4D-9790-8BAD22F8402C}" srcOrd="0" destOrd="0" presId="urn:microsoft.com/office/officeart/2005/8/layout/hierarchy1"/>
    <dgm:cxn modelId="{562C6E49-7148-FC40-B652-5255E76F5849}" type="presParOf" srcId="{30E980F8-0A9B-4C4D-9790-8BAD22F8402C}" destId="{46F1A91C-5FBE-F843-B602-C9BBE1754D5E}" srcOrd="0" destOrd="0" presId="urn:microsoft.com/office/officeart/2005/8/layout/hierarchy1"/>
    <dgm:cxn modelId="{85230171-0520-A14A-B741-1974143179F1}" type="presParOf" srcId="{30E980F8-0A9B-4C4D-9790-8BAD22F8402C}" destId="{19052810-DB46-1549-A463-9082FE086223}" srcOrd="1" destOrd="0" presId="urn:microsoft.com/office/officeart/2005/8/layout/hierarchy1"/>
    <dgm:cxn modelId="{BC82E924-82FA-D749-BF56-B090C8133F45}" type="presParOf" srcId="{860A6537-F403-D64A-BF6A-D57527CA86C6}" destId="{9AAE3C0A-222A-AC46-A4B6-A6698AFD68D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778CE5-088C-0841-8000-3BA2E43C458B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1C9B4C2-217E-AB4B-BC6D-44BD82EF03F1}">
      <dgm:prSet phldrT="[Testo]"/>
      <dgm:spPr/>
      <dgm:t>
        <a:bodyPr/>
        <a:lstStyle/>
        <a:p>
          <a:r>
            <a:rPr lang="it-IT" dirty="0"/>
            <a:t>FORMA DELLA PROROGA</a:t>
          </a:r>
        </a:p>
      </dgm:t>
    </dgm:pt>
    <dgm:pt modelId="{F2031BF2-F50D-9B40-ACBA-0BDD4BD87E55}" type="parTrans" cxnId="{B18AD9AC-91AB-0A42-8D1A-1473FB3F8133}">
      <dgm:prSet/>
      <dgm:spPr/>
      <dgm:t>
        <a:bodyPr/>
        <a:lstStyle/>
        <a:p>
          <a:endParaRPr lang="it-IT"/>
        </a:p>
      </dgm:t>
    </dgm:pt>
    <dgm:pt modelId="{42244BEA-AAB8-E848-9C5B-EA93C2A1908D}" type="sibTrans" cxnId="{B18AD9AC-91AB-0A42-8D1A-1473FB3F8133}">
      <dgm:prSet/>
      <dgm:spPr/>
      <dgm:t>
        <a:bodyPr/>
        <a:lstStyle/>
        <a:p>
          <a:endParaRPr lang="it-IT"/>
        </a:p>
      </dgm:t>
    </dgm:pt>
    <dgm:pt modelId="{38F43681-F279-8C47-B8F7-92A53A8AF071}">
      <dgm:prSet phldrT="[Testo]"/>
      <dgm:spPr/>
      <dgm:t>
        <a:bodyPr/>
        <a:lstStyle/>
        <a:p>
          <a:r>
            <a:rPr lang="it-IT" dirty="0"/>
            <a:t>ESPRESSA</a:t>
          </a:r>
        </a:p>
      </dgm:t>
    </dgm:pt>
    <dgm:pt modelId="{80310A43-6235-BF48-B570-F95163BE4AC7}" type="parTrans" cxnId="{5D7A9E3C-C9DD-4E48-80E8-5E8B43EDFC74}">
      <dgm:prSet/>
      <dgm:spPr/>
      <dgm:t>
        <a:bodyPr/>
        <a:lstStyle/>
        <a:p>
          <a:endParaRPr lang="it-IT"/>
        </a:p>
      </dgm:t>
    </dgm:pt>
    <dgm:pt modelId="{D5678672-3EB7-044B-A227-A2B502959E7A}" type="sibTrans" cxnId="{5D7A9E3C-C9DD-4E48-80E8-5E8B43EDFC74}">
      <dgm:prSet/>
      <dgm:spPr/>
      <dgm:t>
        <a:bodyPr/>
        <a:lstStyle/>
        <a:p>
          <a:endParaRPr lang="it-IT"/>
        </a:p>
      </dgm:t>
    </dgm:pt>
    <dgm:pt modelId="{94A67117-06E9-8A4C-90EA-BFFA06B49DEC}">
      <dgm:prSet phldrT="[Testo]"/>
      <dgm:spPr/>
      <dgm:t>
        <a:bodyPr/>
        <a:lstStyle/>
        <a:p>
          <a:r>
            <a:rPr lang="it-IT" dirty="0"/>
            <a:t>ART. 17 CB</a:t>
          </a:r>
        </a:p>
      </dgm:t>
    </dgm:pt>
    <dgm:pt modelId="{BC76441E-EDEE-4841-83AA-A884C820A265}" type="parTrans" cxnId="{800141B1-6656-1245-83AC-81A3327AF9F2}">
      <dgm:prSet/>
      <dgm:spPr/>
      <dgm:t>
        <a:bodyPr/>
        <a:lstStyle/>
        <a:p>
          <a:endParaRPr lang="it-IT"/>
        </a:p>
      </dgm:t>
    </dgm:pt>
    <dgm:pt modelId="{754804E2-9E93-D441-80EA-40D54FCB0453}" type="sibTrans" cxnId="{800141B1-6656-1245-83AC-81A3327AF9F2}">
      <dgm:prSet/>
      <dgm:spPr/>
      <dgm:t>
        <a:bodyPr/>
        <a:lstStyle/>
        <a:p>
          <a:endParaRPr lang="it-IT"/>
        </a:p>
      </dgm:t>
    </dgm:pt>
    <dgm:pt modelId="{3887D9F8-F6C5-0947-9853-E9DC5A5EBA2A}">
      <dgm:prSet phldrT="[Testo]"/>
      <dgm:spPr/>
      <dgm:t>
        <a:bodyPr/>
        <a:lstStyle/>
        <a:p>
          <a:r>
            <a:rPr lang="it-IT" dirty="0"/>
            <a:t>ART. 25 </a:t>
          </a:r>
          <a:r>
            <a:rPr lang="it-IT" dirty="0" err="1"/>
            <a:t>RBIbis</a:t>
          </a:r>
          <a:r>
            <a:rPr lang="it-IT" dirty="0"/>
            <a:t> – f. scritta anche mezzi elettronici</a:t>
          </a:r>
        </a:p>
      </dgm:t>
    </dgm:pt>
    <dgm:pt modelId="{439ED498-E23E-054F-A52B-34F7DF4207C1}" type="parTrans" cxnId="{A34DCE8D-DCB0-164B-9FA8-BC259C5ABE9B}">
      <dgm:prSet/>
      <dgm:spPr/>
      <dgm:t>
        <a:bodyPr/>
        <a:lstStyle/>
        <a:p>
          <a:endParaRPr lang="it-IT"/>
        </a:p>
      </dgm:t>
    </dgm:pt>
    <dgm:pt modelId="{9A6E6926-9E2D-0B4D-BD96-1AE9F8B29FA9}" type="sibTrans" cxnId="{A34DCE8D-DCB0-164B-9FA8-BC259C5ABE9B}">
      <dgm:prSet/>
      <dgm:spPr/>
      <dgm:t>
        <a:bodyPr/>
        <a:lstStyle/>
        <a:p>
          <a:endParaRPr lang="it-IT"/>
        </a:p>
      </dgm:t>
    </dgm:pt>
    <dgm:pt modelId="{F845F606-73A0-CD4A-AB25-FE71EE73C28F}">
      <dgm:prSet phldrT="[Testo]"/>
      <dgm:spPr/>
      <dgm:t>
        <a:bodyPr/>
        <a:lstStyle/>
        <a:p>
          <a:r>
            <a:rPr lang="it-IT" dirty="0"/>
            <a:t>TACITA</a:t>
          </a:r>
        </a:p>
      </dgm:t>
    </dgm:pt>
    <dgm:pt modelId="{769E1698-70AD-F941-9062-5800B043838C}" type="parTrans" cxnId="{D691DF07-520C-3447-A24C-F4D6E7D09E7D}">
      <dgm:prSet/>
      <dgm:spPr/>
      <dgm:t>
        <a:bodyPr/>
        <a:lstStyle/>
        <a:p>
          <a:endParaRPr lang="it-IT"/>
        </a:p>
      </dgm:t>
    </dgm:pt>
    <dgm:pt modelId="{DDD34864-F78E-B747-B961-AACA1FB18F2D}" type="sibTrans" cxnId="{D691DF07-520C-3447-A24C-F4D6E7D09E7D}">
      <dgm:prSet/>
      <dgm:spPr/>
      <dgm:t>
        <a:bodyPr/>
        <a:lstStyle/>
        <a:p>
          <a:endParaRPr lang="it-IT"/>
        </a:p>
      </dgm:t>
    </dgm:pt>
    <dgm:pt modelId="{30759783-B3C8-FC4D-BFFF-847CDF14F06B}">
      <dgm:prSet phldrT="[Testo]"/>
      <dgm:spPr/>
      <dgm:t>
        <a:bodyPr/>
        <a:lstStyle/>
        <a:p>
          <a:r>
            <a:rPr lang="it-IT" dirty="0"/>
            <a:t>Art. 18 CB</a:t>
          </a:r>
        </a:p>
      </dgm:t>
    </dgm:pt>
    <dgm:pt modelId="{A9C5D4DD-1380-CE4A-87A0-78DFC2789CE3}" type="parTrans" cxnId="{2B205DB0-4489-9740-BBBD-9728629E67A7}">
      <dgm:prSet/>
      <dgm:spPr/>
      <dgm:t>
        <a:bodyPr/>
        <a:lstStyle/>
        <a:p>
          <a:endParaRPr lang="it-IT"/>
        </a:p>
      </dgm:t>
    </dgm:pt>
    <dgm:pt modelId="{912E2A64-5517-314B-86AA-FA811432A83B}" type="sibTrans" cxnId="{2B205DB0-4489-9740-BBBD-9728629E67A7}">
      <dgm:prSet/>
      <dgm:spPr/>
      <dgm:t>
        <a:bodyPr/>
        <a:lstStyle/>
        <a:p>
          <a:endParaRPr lang="it-IT"/>
        </a:p>
      </dgm:t>
    </dgm:pt>
    <dgm:pt modelId="{58A7F09A-D3E1-C74B-B51E-CE7A9236816B}">
      <dgm:prSet phldrT="[Testo]"/>
      <dgm:spPr/>
      <dgm:t>
        <a:bodyPr/>
        <a:lstStyle/>
        <a:p>
          <a:r>
            <a:rPr lang="it-IT" dirty="0"/>
            <a:t>ART. 26 </a:t>
          </a:r>
          <a:r>
            <a:rPr lang="it-IT" dirty="0" err="1"/>
            <a:t>RBIbis</a:t>
          </a:r>
          <a:endParaRPr lang="it-IT" dirty="0"/>
        </a:p>
      </dgm:t>
    </dgm:pt>
    <dgm:pt modelId="{29FEFCFD-2691-DF4A-803F-54AD249C87F2}" type="parTrans" cxnId="{FFF95FEE-72A6-3442-B0F9-9B92F5D69A7B}">
      <dgm:prSet/>
      <dgm:spPr/>
    </dgm:pt>
    <dgm:pt modelId="{31962424-DA69-0940-B34B-94740B2764A2}" type="sibTrans" cxnId="{FFF95FEE-72A6-3442-B0F9-9B92F5D69A7B}">
      <dgm:prSet/>
      <dgm:spPr/>
    </dgm:pt>
    <dgm:pt modelId="{AB24A5E6-705B-2E40-9D3B-A17E94FCCB22}" type="pres">
      <dgm:prSet presAssocID="{06778CE5-088C-0841-8000-3BA2E43C45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A00EFE-B558-4F4F-8604-0B42BFE394C3}" type="pres">
      <dgm:prSet presAssocID="{C1C9B4C2-217E-AB4B-BC6D-44BD82EF03F1}" presName="hierRoot1" presStyleCnt="0"/>
      <dgm:spPr/>
    </dgm:pt>
    <dgm:pt modelId="{8CC4844F-E901-1D43-96F2-1BA8C9AE91D8}" type="pres">
      <dgm:prSet presAssocID="{C1C9B4C2-217E-AB4B-BC6D-44BD82EF03F1}" presName="composite" presStyleCnt="0"/>
      <dgm:spPr/>
    </dgm:pt>
    <dgm:pt modelId="{E4A2BB16-C274-124F-8F83-103AE81B27AA}" type="pres">
      <dgm:prSet presAssocID="{C1C9B4C2-217E-AB4B-BC6D-44BD82EF03F1}" presName="background" presStyleLbl="node0" presStyleIdx="0" presStyleCnt="1"/>
      <dgm:spPr/>
    </dgm:pt>
    <dgm:pt modelId="{50207C7C-5C33-284B-85BB-51D75EA53ECB}" type="pres">
      <dgm:prSet presAssocID="{C1C9B4C2-217E-AB4B-BC6D-44BD82EF03F1}" presName="text" presStyleLbl="fgAcc0" presStyleIdx="0" presStyleCnt="1">
        <dgm:presLayoutVars>
          <dgm:chPref val="3"/>
        </dgm:presLayoutVars>
      </dgm:prSet>
      <dgm:spPr/>
    </dgm:pt>
    <dgm:pt modelId="{46FC51A5-2FF9-D641-8FD4-B9EE5E20DD9A}" type="pres">
      <dgm:prSet presAssocID="{C1C9B4C2-217E-AB4B-BC6D-44BD82EF03F1}" presName="hierChild2" presStyleCnt="0"/>
      <dgm:spPr/>
    </dgm:pt>
    <dgm:pt modelId="{957FEF4E-7FD5-5C41-A5CC-CF0086F96725}" type="pres">
      <dgm:prSet presAssocID="{80310A43-6235-BF48-B570-F95163BE4AC7}" presName="Name10" presStyleLbl="parChTrans1D2" presStyleIdx="0" presStyleCnt="2"/>
      <dgm:spPr/>
    </dgm:pt>
    <dgm:pt modelId="{B4B9DFAA-CF05-EC4F-812F-580103D0C882}" type="pres">
      <dgm:prSet presAssocID="{38F43681-F279-8C47-B8F7-92A53A8AF071}" presName="hierRoot2" presStyleCnt="0"/>
      <dgm:spPr/>
    </dgm:pt>
    <dgm:pt modelId="{59F34250-F977-8842-8E12-2C7BF805F8C5}" type="pres">
      <dgm:prSet presAssocID="{38F43681-F279-8C47-B8F7-92A53A8AF071}" presName="composite2" presStyleCnt="0"/>
      <dgm:spPr/>
    </dgm:pt>
    <dgm:pt modelId="{96610894-96F7-BB4C-8867-64F98F0C1ADD}" type="pres">
      <dgm:prSet presAssocID="{38F43681-F279-8C47-B8F7-92A53A8AF071}" presName="background2" presStyleLbl="node2" presStyleIdx="0" presStyleCnt="2"/>
      <dgm:spPr/>
    </dgm:pt>
    <dgm:pt modelId="{D2694E93-86FD-5949-8326-2428BBC1AE6F}" type="pres">
      <dgm:prSet presAssocID="{38F43681-F279-8C47-B8F7-92A53A8AF071}" presName="text2" presStyleLbl="fgAcc2" presStyleIdx="0" presStyleCnt="2">
        <dgm:presLayoutVars>
          <dgm:chPref val="3"/>
        </dgm:presLayoutVars>
      </dgm:prSet>
      <dgm:spPr/>
    </dgm:pt>
    <dgm:pt modelId="{A483CECE-8128-AC41-83FF-94EF56692729}" type="pres">
      <dgm:prSet presAssocID="{38F43681-F279-8C47-B8F7-92A53A8AF071}" presName="hierChild3" presStyleCnt="0"/>
      <dgm:spPr/>
    </dgm:pt>
    <dgm:pt modelId="{58A29210-EE14-1345-8ECF-FD32C8DB7069}" type="pres">
      <dgm:prSet presAssocID="{BC76441E-EDEE-4841-83AA-A884C820A265}" presName="Name17" presStyleLbl="parChTrans1D3" presStyleIdx="0" presStyleCnt="4"/>
      <dgm:spPr/>
    </dgm:pt>
    <dgm:pt modelId="{FE907ECB-6D1C-C14D-ADB6-688BB8A72E1A}" type="pres">
      <dgm:prSet presAssocID="{94A67117-06E9-8A4C-90EA-BFFA06B49DEC}" presName="hierRoot3" presStyleCnt="0"/>
      <dgm:spPr/>
    </dgm:pt>
    <dgm:pt modelId="{AF1F7168-9AA2-EF43-AB5B-188A1C39AA9F}" type="pres">
      <dgm:prSet presAssocID="{94A67117-06E9-8A4C-90EA-BFFA06B49DEC}" presName="composite3" presStyleCnt="0"/>
      <dgm:spPr/>
    </dgm:pt>
    <dgm:pt modelId="{6A0F3352-7734-E74D-A5B8-EFDEF65D4134}" type="pres">
      <dgm:prSet presAssocID="{94A67117-06E9-8A4C-90EA-BFFA06B49DEC}" presName="background3" presStyleLbl="node3" presStyleIdx="0" presStyleCnt="4"/>
      <dgm:spPr/>
    </dgm:pt>
    <dgm:pt modelId="{CF42EDCB-55D7-0444-AF96-1D48B25C7D5E}" type="pres">
      <dgm:prSet presAssocID="{94A67117-06E9-8A4C-90EA-BFFA06B49DEC}" presName="text3" presStyleLbl="fgAcc3" presStyleIdx="0" presStyleCnt="4">
        <dgm:presLayoutVars>
          <dgm:chPref val="3"/>
        </dgm:presLayoutVars>
      </dgm:prSet>
      <dgm:spPr/>
    </dgm:pt>
    <dgm:pt modelId="{4494D19A-7E4B-924E-825C-8487B2649D61}" type="pres">
      <dgm:prSet presAssocID="{94A67117-06E9-8A4C-90EA-BFFA06B49DEC}" presName="hierChild4" presStyleCnt="0"/>
      <dgm:spPr/>
    </dgm:pt>
    <dgm:pt modelId="{199C8D2A-DEBB-5745-AF30-02CEF17AF939}" type="pres">
      <dgm:prSet presAssocID="{439ED498-E23E-054F-A52B-34F7DF4207C1}" presName="Name17" presStyleLbl="parChTrans1D3" presStyleIdx="1" presStyleCnt="4"/>
      <dgm:spPr/>
    </dgm:pt>
    <dgm:pt modelId="{C6DA7CBA-41D5-EC47-A8A2-1CCB6164A8E2}" type="pres">
      <dgm:prSet presAssocID="{3887D9F8-F6C5-0947-9853-E9DC5A5EBA2A}" presName="hierRoot3" presStyleCnt="0"/>
      <dgm:spPr/>
    </dgm:pt>
    <dgm:pt modelId="{36F6FC8F-B407-364C-873C-BDCD19A1B0ED}" type="pres">
      <dgm:prSet presAssocID="{3887D9F8-F6C5-0947-9853-E9DC5A5EBA2A}" presName="composite3" presStyleCnt="0"/>
      <dgm:spPr/>
    </dgm:pt>
    <dgm:pt modelId="{FFEFC55E-DB89-004F-979F-DA7D59B5D6B1}" type="pres">
      <dgm:prSet presAssocID="{3887D9F8-F6C5-0947-9853-E9DC5A5EBA2A}" presName="background3" presStyleLbl="node3" presStyleIdx="1" presStyleCnt="4"/>
      <dgm:spPr/>
    </dgm:pt>
    <dgm:pt modelId="{BB6AA509-0A6B-5A43-817B-B884A4B50DC8}" type="pres">
      <dgm:prSet presAssocID="{3887D9F8-F6C5-0947-9853-E9DC5A5EBA2A}" presName="text3" presStyleLbl="fgAcc3" presStyleIdx="1" presStyleCnt="4">
        <dgm:presLayoutVars>
          <dgm:chPref val="3"/>
        </dgm:presLayoutVars>
      </dgm:prSet>
      <dgm:spPr/>
    </dgm:pt>
    <dgm:pt modelId="{276E6299-C81E-D44A-9007-E13FFE474894}" type="pres">
      <dgm:prSet presAssocID="{3887D9F8-F6C5-0947-9853-E9DC5A5EBA2A}" presName="hierChild4" presStyleCnt="0"/>
      <dgm:spPr/>
    </dgm:pt>
    <dgm:pt modelId="{8EC0C792-27FF-2645-AAB9-C3B1FFF9A225}" type="pres">
      <dgm:prSet presAssocID="{769E1698-70AD-F941-9062-5800B043838C}" presName="Name10" presStyleLbl="parChTrans1D2" presStyleIdx="1" presStyleCnt="2"/>
      <dgm:spPr/>
    </dgm:pt>
    <dgm:pt modelId="{8B76EAE5-DFA1-C14C-AB1B-84AA221DE46A}" type="pres">
      <dgm:prSet presAssocID="{F845F606-73A0-CD4A-AB25-FE71EE73C28F}" presName="hierRoot2" presStyleCnt="0"/>
      <dgm:spPr/>
    </dgm:pt>
    <dgm:pt modelId="{B60E7A05-AA17-6249-A553-A8E0CD22BE47}" type="pres">
      <dgm:prSet presAssocID="{F845F606-73A0-CD4A-AB25-FE71EE73C28F}" presName="composite2" presStyleCnt="0"/>
      <dgm:spPr/>
    </dgm:pt>
    <dgm:pt modelId="{BB96EEB3-B37A-D647-A31A-C5C0BF9A57F4}" type="pres">
      <dgm:prSet presAssocID="{F845F606-73A0-CD4A-AB25-FE71EE73C28F}" presName="background2" presStyleLbl="node2" presStyleIdx="1" presStyleCnt="2"/>
      <dgm:spPr/>
    </dgm:pt>
    <dgm:pt modelId="{2F830F65-EF27-2647-8AB1-5FF5D19241C1}" type="pres">
      <dgm:prSet presAssocID="{F845F606-73A0-CD4A-AB25-FE71EE73C28F}" presName="text2" presStyleLbl="fgAcc2" presStyleIdx="1" presStyleCnt="2">
        <dgm:presLayoutVars>
          <dgm:chPref val="3"/>
        </dgm:presLayoutVars>
      </dgm:prSet>
      <dgm:spPr/>
    </dgm:pt>
    <dgm:pt modelId="{8A145C38-C06A-3546-BE5F-7BEE46979ECF}" type="pres">
      <dgm:prSet presAssocID="{F845F606-73A0-CD4A-AB25-FE71EE73C28F}" presName="hierChild3" presStyleCnt="0"/>
      <dgm:spPr/>
    </dgm:pt>
    <dgm:pt modelId="{DE6920FB-3AA9-2141-875A-5C30EAFC1BAB}" type="pres">
      <dgm:prSet presAssocID="{A9C5D4DD-1380-CE4A-87A0-78DFC2789CE3}" presName="Name17" presStyleLbl="parChTrans1D3" presStyleIdx="2" presStyleCnt="4"/>
      <dgm:spPr/>
    </dgm:pt>
    <dgm:pt modelId="{AC0BAACF-F80A-6442-978A-9F5691D5FC0D}" type="pres">
      <dgm:prSet presAssocID="{30759783-B3C8-FC4D-BFFF-847CDF14F06B}" presName="hierRoot3" presStyleCnt="0"/>
      <dgm:spPr/>
    </dgm:pt>
    <dgm:pt modelId="{095DF201-2B80-C243-8D21-4DCC30A1C7A3}" type="pres">
      <dgm:prSet presAssocID="{30759783-B3C8-FC4D-BFFF-847CDF14F06B}" presName="composite3" presStyleCnt="0"/>
      <dgm:spPr/>
    </dgm:pt>
    <dgm:pt modelId="{C9CCBE3C-9BD6-B743-AD21-8EC5F17D8E60}" type="pres">
      <dgm:prSet presAssocID="{30759783-B3C8-FC4D-BFFF-847CDF14F06B}" presName="background3" presStyleLbl="node3" presStyleIdx="2" presStyleCnt="4"/>
      <dgm:spPr/>
    </dgm:pt>
    <dgm:pt modelId="{F0CFDFBF-DEB7-FE44-8CFE-EE1F099356BC}" type="pres">
      <dgm:prSet presAssocID="{30759783-B3C8-FC4D-BFFF-847CDF14F06B}" presName="text3" presStyleLbl="fgAcc3" presStyleIdx="2" presStyleCnt="4">
        <dgm:presLayoutVars>
          <dgm:chPref val="3"/>
        </dgm:presLayoutVars>
      </dgm:prSet>
      <dgm:spPr/>
    </dgm:pt>
    <dgm:pt modelId="{95D3BB2F-AABF-744C-AD6D-750762EC3B8D}" type="pres">
      <dgm:prSet presAssocID="{30759783-B3C8-FC4D-BFFF-847CDF14F06B}" presName="hierChild4" presStyleCnt="0"/>
      <dgm:spPr/>
    </dgm:pt>
    <dgm:pt modelId="{271E3471-6273-A146-A2F9-D3607F51A59C}" type="pres">
      <dgm:prSet presAssocID="{29FEFCFD-2691-DF4A-803F-54AD249C87F2}" presName="Name17" presStyleLbl="parChTrans1D3" presStyleIdx="3" presStyleCnt="4"/>
      <dgm:spPr/>
    </dgm:pt>
    <dgm:pt modelId="{595F98F6-323A-3748-A5F9-7D448A94DF80}" type="pres">
      <dgm:prSet presAssocID="{58A7F09A-D3E1-C74B-B51E-CE7A9236816B}" presName="hierRoot3" presStyleCnt="0"/>
      <dgm:spPr/>
    </dgm:pt>
    <dgm:pt modelId="{8318484B-2A69-1040-9AC1-E5657F6BD356}" type="pres">
      <dgm:prSet presAssocID="{58A7F09A-D3E1-C74B-B51E-CE7A9236816B}" presName="composite3" presStyleCnt="0"/>
      <dgm:spPr/>
    </dgm:pt>
    <dgm:pt modelId="{5A0168A9-E5BA-9344-97FA-53921BB40CFB}" type="pres">
      <dgm:prSet presAssocID="{58A7F09A-D3E1-C74B-B51E-CE7A9236816B}" presName="background3" presStyleLbl="node3" presStyleIdx="3" presStyleCnt="4"/>
      <dgm:spPr/>
    </dgm:pt>
    <dgm:pt modelId="{55BD1F62-8786-F84E-886F-AA7C4BBBF988}" type="pres">
      <dgm:prSet presAssocID="{58A7F09A-D3E1-C74B-B51E-CE7A9236816B}" presName="text3" presStyleLbl="fgAcc3" presStyleIdx="3" presStyleCnt="4" custLinFactNeighborX="-13475" custLinFactNeighborY="2092">
        <dgm:presLayoutVars>
          <dgm:chPref val="3"/>
        </dgm:presLayoutVars>
      </dgm:prSet>
      <dgm:spPr/>
    </dgm:pt>
    <dgm:pt modelId="{7A37FF70-CE01-CB40-8621-2CBDCF8F4D38}" type="pres">
      <dgm:prSet presAssocID="{58A7F09A-D3E1-C74B-B51E-CE7A9236816B}" presName="hierChild4" presStyleCnt="0"/>
      <dgm:spPr/>
    </dgm:pt>
  </dgm:ptLst>
  <dgm:cxnLst>
    <dgm:cxn modelId="{D691DF07-520C-3447-A24C-F4D6E7D09E7D}" srcId="{C1C9B4C2-217E-AB4B-BC6D-44BD82EF03F1}" destId="{F845F606-73A0-CD4A-AB25-FE71EE73C28F}" srcOrd="1" destOrd="0" parTransId="{769E1698-70AD-F941-9062-5800B043838C}" sibTransId="{DDD34864-F78E-B747-B961-AACA1FB18F2D}"/>
    <dgm:cxn modelId="{AE71BF28-3C88-2844-B2FD-B7B9D5B71424}" type="presOf" srcId="{C1C9B4C2-217E-AB4B-BC6D-44BD82EF03F1}" destId="{50207C7C-5C33-284B-85BB-51D75EA53ECB}" srcOrd="0" destOrd="0" presId="urn:microsoft.com/office/officeart/2005/8/layout/hierarchy1"/>
    <dgm:cxn modelId="{DA0FFB2C-FADC-6C4F-AC42-DF134DEE864E}" type="presOf" srcId="{3887D9F8-F6C5-0947-9853-E9DC5A5EBA2A}" destId="{BB6AA509-0A6B-5A43-817B-B884A4B50DC8}" srcOrd="0" destOrd="0" presId="urn:microsoft.com/office/officeart/2005/8/layout/hierarchy1"/>
    <dgm:cxn modelId="{362CC230-DBE5-FB44-828B-6F5B293CBDE3}" type="presOf" srcId="{06778CE5-088C-0841-8000-3BA2E43C458B}" destId="{AB24A5E6-705B-2E40-9D3B-A17E94FCCB22}" srcOrd="0" destOrd="0" presId="urn:microsoft.com/office/officeart/2005/8/layout/hierarchy1"/>
    <dgm:cxn modelId="{DD097D37-9B4E-5C42-BF68-A42DDDE11A0F}" type="presOf" srcId="{A9C5D4DD-1380-CE4A-87A0-78DFC2789CE3}" destId="{DE6920FB-3AA9-2141-875A-5C30EAFC1BAB}" srcOrd="0" destOrd="0" presId="urn:microsoft.com/office/officeart/2005/8/layout/hierarchy1"/>
    <dgm:cxn modelId="{AA7B9C3A-1C97-4747-BE25-84EB1B6DDD1B}" type="presOf" srcId="{29FEFCFD-2691-DF4A-803F-54AD249C87F2}" destId="{271E3471-6273-A146-A2F9-D3607F51A59C}" srcOrd="0" destOrd="0" presId="urn:microsoft.com/office/officeart/2005/8/layout/hierarchy1"/>
    <dgm:cxn modelId="{5D7A9E3C-C9DD-4E48-80E8-5E8B43EDFC74}" srcId="{C1C9B4C2-217E-AB4B-BC6D-44BD82EF03F1}" destId="{38F43681-F279-8C47-B8F7-92A53A8AF071}" srcOrd="0" destOrd="0" parTransId="{80310A43-6235-BF48-B570-F95163BE4AC7}" sibTransId="{D5678672-3EB7-044B-A227-A2B502959E7A}"/>
    <dgm:cxn modelId="{B7170152-5749-EF45-BF3B-77CF6488701F}" type="presOf" srcId="{94A67117-06E9-8A4C-90EA-BFFA06B49DEC}" destId="{CF42EDCB-55D7-0444-AF96-1D48B25C7D5E}" srcOrd="0" destOrd="0" presId="urn:microsoft.com/office/officeart/2005/8/layout/hierarchy1"/>
    <dgm:cxn modelId="{0AAD2F54-E599-384A-86BE-8FDD4AED5D95}" type="presOf" srcId="{439ED498-E23E-054F-A52B-34F7DF4207C1}" destId="{199C8D2A-DEBB-5745-AF30-02CEF17AF939}" srcOrd="0" destOrd="0" presId="urn:microsoft.com/office/officeart/2005/8/layout/hierarchy1"/>
    <dgm:cxn modelId="{F88A2055-6CA5-2E4A-922E-DFB13B32E417}" type="presOf" srcId="{BC76441E-EDEE-4841-83AA-A884C820A265}" destId="{58A29210-EE14-1345-8ECF-FD32C8DB7069}" srcOrd="0" destOrd="0" presId="urn:microsoft.com/office/officeart/2005/8/layout/hierarchy1"/>
    <dgm:cxn modelId="{D7FBA96F-3833-DD4E-AF65-6B22DD8BE55A}" type="presOf" srcId="{769E1698-70AD-F941-9062-5800B043838C}" destId="{8EC0C792-27FF-2645-AAB9-C3B1FFF9A225}" srcOrd="0" destOrd="0" presId="urn:microsoft.com/office/officeart/2005/8/layout/hierarchy1"/>
    <dgm:cxn modelId="{9DE5DC88-C08C-DA48-8C0D-8E4A1C2BBC45}" type="presOf" srcId="{F845F606-73A0-CD4A-AB25-FE71EE73C28F}" destId="{2F830F65-EF27-2647-8AB1-5FF5D19241C1}" srcOrd="0" destOrd="0" presId="urn:microsoft.com/office/officeart/2005/8/layout/hierarchy1"/>
    <dgm:cxn modelId="{A34DCE8D-DCB0-164B-9FA8-BC259C5ABE9B}" srcId="{38F43681-F279-8C47-B8F7-92A53A8AF071}" destId="{3887D9F8-F6C5-0947-9853-E9DC5A5EBA2A}" srcOrd="1" destOrd="0" parTransId="{439ED498-E23E-054F-A52B-34F7DF4207C1}" sibTransId="{9A6E6926-9E2D-0B4D-BD96-1AE9F8B29FA9}"/>
    <dgm:cxn modelId="{8722A5A0-DCA4-5F43-92EB-7B48D598BB08}" type="presOf" srcId="{38F43681-F279-8C47-B8F7-92A53A8AF071}" destId="{D2694E93-86FD-5949-8326-2428BBC1AE6F}" srcOrd="0" destOrd="0" presId="urn:microsoft.com/office/officeart/2005/8/layout/hierarchy1"/>
    <dgm:cxn modelId="{B18AD9AC-91AB-0A42-8D1A-1473FB3F8133}" srcId="{06778CE5-088C-0841-8000-3BA2E43C458B}" destId="{C1C9B4C2-217E-AB4B-BC6D-44BD82EF03F1}" srcOrd="0" destOrd="0" parTransId="{F2031BF2-F50D-9B40-ACBA-0BDD4BD87E55}" sibTransId="{42244BEA-AAB8-E848-9C5B-EA93C2A1908D}"/>
    <dgm:cxn modelId="{2B205DB0-4489-9740-BBBD-9728629E67A7}" srcId="{F845F606-73A0-CD4A-AB25-FE71EE73C28F}" destId="{30759783-B3C8-FC4D-BFFF-847CDF14F06B}" srcOrd="0" destOrd="0" parTransId="{A9C5D4DD-1380-CE4A-87A0-78DFC2789CE3}" sibTransId="{912E2A64-5517-314B-86AA-FA811432A83B}"/>
    <dgm:cxn modelId="{800141B1-6656-1245-83AC-81A3327AF9F2}" srcId="{38F43681-F279-8C47-B8F7-92A53A8AF071}" destId="{94A67117-06E9-8A4C-90EA-BFFA06B49DEC}" srcOrd="0" destOrd="0" parTransId="{BC76441E-EDEE-4841-83AA-A884C820A265}" sibTransId="{754804E2-9E93-D441-80EA-40D54FCB0453}"/>
    <dgm:cxn modelId="{AE0653BA-9D9D-654B-B6A3-0DD780A752B5}" type="presOf" srcId="{30759783-B3C8-FC4D-BFFF-847CDF14F06B}" destId="{F0CFDFBF-DEB7-FE44-8CFE-EE1F099356BC}" srcOrd="0" destOrd="0" presId="urn:microsoft.com/office/officeart/2005/8/layout/hierarchy1"/>
    <dgm:cxn modelId="{15A8E0BD-8BBD-994B-88F9-04B946876A50}" type="presOf" srcId="{80310A43-6235-BF48-B570-F95163BE4AC7}" destId="{957FEF4E-7FD5-5C41-A5CC-CF0086F96725}" srcOrd="0" destOrd="0" presId="urn:microsoft.com/office/officeart/2005/8/layout/hierarchy1"/>
    <dgm:cxn modelId="{3C8E32E7-E081-A947-AB38-D6BD1553F62E}" type="presOf" srcId="{58A7F09A-D3E1-C74B-B51E-CE7A9236816B}" destId="{55BD1F62-8786-F84E-886F-AA7C4BBBF988}" srcOrd="0" destOrd="0" presId="urn:microsoft.com/office/officeart/2005/8/layout/hierarchy1"/>
    <dgm:cxn modelId="{FFF95FEE-72A6-3442-B0F9-9B92F5D69A7B}" srcId="{F845F606-73A0-CD4A-AB25-FE71EE73C28F}" destId="{58A7F09A-D3E1-C74B-B51E-CE7A9236816B}" srcOrd="1" destOrd="0" parTransId="{29FEFCFD-2691-DF4A-803F-54AD249C87F2}" sibTransId="{31962424-DA69-0940-B34B-94740B2764A2}"/>
    <dgm:cxn modelId="{9ECC2F88-CE06-DE4A-8472-6BFB9B1D0314}" type="presParOf" srcId="{AB24A5E6-705B-2E40-9D3B-A17E94FCCB22}" destId="{D5A00EFE-B558-4F4F-8604-0B42BFE394C3}" srcOrd="0" destOrd="0" presId="urn:microsoft.com/office/officeart/2005/8/layout/hierarchy1"/>
    <dgm:cxn modelId="{76B021F3-8FB0-564F-B0D4-532B660D9E0E}" type="presParOf" srcId="{D5A00EFE-B558-4F4F-8604-0B42BFE394C3}" destId="{8CC4844F-E901-1D43-96F2-1BA8C9AE91D8}" srcOrd="0" destOrd="0" presId="urn:microsoft.com/office/officeart/2005/8/layout/hierarchy1"/>
    <dgm:cxn modelId="{AD7D571B-480C-4D4B-AC3A-DC83C5638966}" type="presParOf" srcId="{8CC4844F-E901-1D43-96F2-1BA8C9AE91D8}" destId="{E4A2BB16-C274-124F-8F83-103AE81B27AA}" srcOrd="0" destOrd="0" presId="urn:microsoft.com/office/officeart/2005/8/layout/hierarchy1"/>
    <dgm:cxn modelId="{4C244AF2-1B9C-CB4C-ACAB-EC90C139C727}" type="presParOf" srcId="{8CC4844F-E901-1D43-96F2-1BA8C9AE91D8}" destId="{50207C7C-5C33-284B-85BB-51D75EA53ECB}" srcOrd="1" destOrd="0" presId="urn:microsoft.com/office/officeart/2005/8/layout/hierarchy1"/>
    <dgm:cxn modelId="{7DE9F73B-B39B-7A4F-B624-C4F8C8583B91}" type="presParOf" srcId="{D5A00EFE-B558-4F4F-8604-0B42BFE394C3}" destId="{46FC51A5-2FF9-D641-8FD4-B9EE5E20DD9A}" srcOrd="1" destOrd="0" presId="urn:microsoft.com/office/officeart/2005/8/layout/hierarchy1"/>
    <dgm:cxn modelId="{29C610C1-ED94-AA44-A6E9-390101FF0094}" type="presParOf" srcId="{46FC51A5-2FF9-D641-8FD4-B9EE5E20DD9A}" destId="{957FEF4E-7FD5-5C41-A5CC-CF0086F96725}" srcOrd="0" destOrd="0" presId="urn:microsoft.com/office/officeart/2005/8/layout/hierarchy1"/>
    <dgm:cxn modelId="{E3369D8B-AD00-BD46-A65B-34022A93CC31}" type="presParOf" srcId="{46FC51A5-2FF9-D641-8FD4-B9EE5E20DD9A}" destId="{B4B9DFAA-CF05-EC4F-812F-580103D0C882}" srcOrd="1" destOrd="0" presId="urn:microsoft.com/office/officeart/2005/8/layout/hierarchy1"/>
    <dgm:cxn modelId="{A8EE8534-A93C-554E-9BFF-3C0DBBEBA140}" type="presParOf" srcId="{B4B9DFAA-CF05-EC4F-812F-580103D0C882}" destId="{59F34250-F977-8842-8E12-2C7BF805F8C5}" srcOrd="0" destOrd="0" presId="urn:microsoft.com/office/officeart/2005/8/layout/hierarchy1"/>
    <dgm:cxn modelId="{7B340E87-AEC1-AB4A-8DEB-3128EBCCEE6B}" type="presParOf" srcId="{59F34250-F977-8842-8E12-2C7BF805F8C5}" destId="{96610894-96F7-BB4C-8867-64F98F0C1ADD}" srcOrd="0" destOrd="0" presId="urn:microsoft.com/office/officeart/2005/8/layout/hierarchy1"/>
    <dgm:cxn modelId="{A2B573B4-A692-2F4C-83EA-FEB671B89A0A}" type="presParOf" srcId="{59F34250-F977-8842-8E12-2C7BF805F8C5}" destId="{D2694E93-86FD-5949-8326-2428BBC1AE6F}" srcOrd="1" destOrd="0" presId="urn:microsoft.com/office/officeart/2005/8/layout/hierarchy1"/>
    <dgm:cxn modelId="{66B46166-E989-CE48-AB87-C194E3B70B99}" type="presParOf" srcId="{B4B9DFAA-CF05-EC4F-812F-580103D0C882}" destId="{A483CECE-8128-AC41-83FF-94EF56692729}" srcOrd="1" destOrd="0" presId="urn:microsoft.com/office/officeart/2005/8/layout/hierarchy1"/>
    <dgm:cxn modelId="{510201B3-5C1E-F245-96D8-21F58A4C2744}" type="presParOf" srcId="{A483CECE-8128-AC41-83FF-94EF56692729}" destId="{58A29210-EE14-1345-8ECF-FD32C8DB7069}" srcOrd="0" destOrd="0" presId="urn:microsoft.com/office/officeart/2005/8/layout/hierarchy1"/>
    <dgm:cxn modelId="{A807BC3F-61BD-FA4A-8F34-611D426FE82B}" type="presParOf" srcId="{A483CECE-8128-AC41-83FF-94EF56692729}" destId="{FE907ECB-6D1C-C14D-ADB6-688BB8A72E1A}" srcOrd="1" destOrd="0" presId="urn:microsoft.com/office/officeart/2005/8/layout/hierarchy1"/>
    <dgm:cxn modelId="{51B7A6E2-A93E-4542-BB50-19E5E5181BD3}" type="presParOf" srcId="{FE907ECB-6D1C-C14D-ADB6-688BB8A72E1A}" destId="{AF1F7168-9AA2-EF43-AB5B-188A1C39AA9F}" srcOrd="0" destOrd="0" presId="urn:microsoft.com/office/officeart/2005/8/layout/hierarchy1"/>
    <dgm:cxn modelId="{47C041B6-B617-9A4B-9A8C-DFDE5EE03A3A}" type="presParOf" srcId="{AF1F7168-9AA2-EF43-AB5B-188A1C39AA9F}" destId="{6A0F3352-7734-E74D-A5B8-EFDEF65D4134}" srcOrd="0" destOrd="0" presId="urn:microsoft.com/office/officeart/2005/8/layout/hierarchy1"/>
    <dgm:cxn modelId="{F57EFB26-DFC4-E945-92AF-72733EC8175D}" type="presParOf" srcId="{AF1F7168-9AA2-EF43-AB5B-188A1C39AA9F}" destId="{CF42EDCB-55D7-0444-AF96-1D48B25C7D5E}" srcOrd="1" destOrd="0" presId="urn:microsoft.com/office/officeart/2005/8/layout/hierarchy1"/>
    <dgm:cxn modelId="{507EB81D-1EF4-3047-9BD5-A6C19605BEA8}" type="presParOf" srcId="{FE907ECB-6D1C-C14D-ADB6-688BB8A72E1A}" destId="{4494D19A-7E4B-924E-825C-8487B2649D61}" srcOrd="1" destOrd="0" presId="urn:microsoft.com/office/officeart/2005/8/layout/hierarchy1"/>
    <dgm:cxn modelId="{0EDCD9FB-BCB9-384F-BA02-B7D45C79CC5E}" type="presParOf" srcId="{A483CECE-8128-AC41-83FF-94EF56692729}" destId="{199C8D2A-DEBB-5745-AF30-02CEF17AF939}" srcOrd="2" destOrd="0" presId="urn:microsoft.com/office/officeart/2005/8/layout/hierarchy1"/>
    <dgm:cxn modelId="{27F59E29-69BC-5640-97CB-2F28D22E0DBA}" type="presParOf" srcId="{A483CECE-8128-AC41-83FF-94EF56692729}" destId="{C6DA7CBA-41D5-EC47-A8A2-1CCB6164A8E2}" srcOrd="3" destOrd="0" presId="urn:microsoft.com/office/officeart/2005/8/layout/hierarchy1"/>
    <dgm:cxn modelId="{53B241B4-07B8-E341-ADAB-0108E86AAFF9}" type="presParOf" srcId="{C6DA7CBA-41D5-EC47-A8A2-1CCB6164A8E2}" destId="{36F6FC8F-B407-364C-873C-BDCD19A1B0ED}" srcOrd="0" destOrd="0" presId="urn:microsoft.com/office/officeart/2005/8/layout/hierarchy1"/>
    <dgm:cxn modelId="{D268E757-CE54-A34B-9E49-B4F5C3E9D409}" type="presParOf" srcId="{36F6FC8F-B407-364C-873C-BDCD19A1B0ED}" destId="{FFEFC55E-DB89-004F-979F-DA7D59B5D6B1}" srcOrd="0" destOrd="0" presId="urn:microsoft.com/office/officeart/2005/8/layout/hierarchy1"/>
    <dgm:cxn modelId="{9E3EB228-34F6-D141-B361-139BC95E3FCC}" type="presParOf" srcId="{36F6FC8F-B407-364C-873C-BDCD19A1B0ED}" destId="{BB6AA509-0A6B-5A43-817B-B884A4B50DC8}" srcOrd="1" destOrd="0" presId="urn:microsoft.com/office/officeart/2005/8/layout/hierarchy1"/>
    <dgm:cxn modelId="{BFEC010E-9E23-BC4F-BA5B-AFB002485FCC}" type="presParOf" srcId="{C6DA7CBA-41D5-EC47-A8A2-1CCB6164A8E2}" destId="{276E6299-C81E-D44A-9007-E13FFE474894}" srcOrd="1" destOrd="0" presId="urn:microsoft.com/office/officeart/2005/8/layout/hierarchy1"/>
    <dgm:cxn modelId="{49D94078-A357-294E-8081-9433E7BF3E1D}" type="presParOf" srcId="{46FC51A5-2FF9-D641-8FD4-B9EE5E20DD9A}" destId="{8EC0C792-27FF-2645-AAB9-C3B1FFF9A225}" srcOrd="2" destOrd="0" presId="urn:microsoft.com/office/officeart/2005/8/layout/hierarchy1"/>
    <dgm:cxn modelId="{067496CE-FBD0-944E-9CAF-EE1E00536C8D}" type="presParOf" srcId="{46FC51A5-2FF9-D641-8FD4-B9EE5E20DD9A}" destId="{8B76EAE5-DFA1-C14C-AB1B-84AA221DE46A}" srcOrd="3" destOrd="0" presId="urn:microsoft.com/office/officeart/2005/8/layout/hierarchy1"/>
    <dgm:cxn modelId="{0CAA9EAF-D38A-214C-971E-92DFDFD5D3C4}" type="presParOf" srcId="{8B76EAE5-DFA1-C14C-AB1B-84AA221DE46A}" destId="{B60E7A05-AA17-6249-A553-A8E0CD22BE47}" srcOrd="0" destOrd="0" presId="urn:microsoft.com/office/officeart/2005/8/layout/hierarchy1"/>
    <dgm:cxn modelId="{1E64B376-0253-4946-B940-B126668FF080}" type="presParOf" srcId="{B60E7A05-AA17-6249-A553-A8E0CD22BE47}" destId="{BB96EEB3-B37A-D647-A31A-C5C0BF9A57F4}" srcOrd="0" destOrd="0" presId="urn:microsoft.com/office/officeart/2005/8/layout/hierarchy1"/>
    <dgm:cxn modelId="{3423A852-AAD6-F347-A974-53DC7F7B76A0}" type="presParOf" srcId="{B60E7A05-AA17-6249-A553-A8E0CD22BE47}" destId="{2F830F65-EF27-2647-8AB1-5FF5D19241C1}" srcOrd="1" destOrd="0" presId="urn:microsoft.com/office/officeart/2005/8/layout/hierarchy1"/>
    <dgm:cxn modelId="{2AD401E1-2B67-2A4D-B282-36BEDDE2081C}" type="presParOf" srcId="{8B76EAE5-DFA1-C14C-AB1B-84AA221DE46A}" destId="{8A145C38-C06A-3546-BE5F-7BEE46979ECF}" srcOrd="1" destOrd="0" presId="urn:microsoft.com/office/officeart/2005/8/layout/hierarchy1"/>
    <dgm:cxn modelId="{270DE457-6849-E84F-910E-A87C0DFFE7A9}" type="presParOf" srcId="{8A145C38-C06A-3546-BE5F-7BEE46979ECF}" destId="{DE6920FB-3AA9-2141-875A-5C30EAFC1BAB}" srcOrd="0" destOrd="0" presId="urn:microsoft.com/office/officeart/2005/8/layout/hierarchy1"/>
    <dgm:cxn modelId="{53A8A292-D38C-234C-8358-BBA9855411B3}" type="presParOf" srcId="{8A145C38-C06A-3546-BE5F-7BEE46979ECF}" destId="{AC0BAACF-F80A-6442-978A-9F5691D5FC0D}" srcOrd="1" destOrd="0" presId="urn:microsoft.com/office/officeart/2005/8/layout/hierarchy1"/>
    <dgm:cxn modelId="{85C9CB50-D775-3E45-ACA1-03F86DACEEB5}" type="presParOf" srcId="{AC0BAACF-F80A-6442-978A-9F5691D5FC0D}" destId="{095DF201-2B80-C243-8D21-4DCC30A1C7A3}" srcOrd="0" destOrd="0" presId="urn:microsoft.com/office/officeart/2005/8/layout/hierarchy1"/>
    <dgm:cxn modelId="{D04940BF-3AC3-DB4F-923D-5C2FC22E452C}" type="presParOf" srcId="{095DF201-2B80-C243-8D21-4DCC30A1C7A3}" destId="{C9CCBE3C-9BD6-B743-AD21-8EC5F17D8E60}" srcOrd="0" destOrd="0" presId="urn:microsoft.com/office/officeart/2005/8/layout/hierarchy1"/>
    <dgm:cxn modelId="{E7F3A66F-B45B-7642-AC71-BC33781FBE7E}" type="presParOf" srcId="{095DF201-2B80-C243-8D21-4DCC30A1C7A3}" destId="{F0CFDFBF-DEB7-FE44-8CFE-EE1F099356BC}" srcOrd="1" destOrd="0" presId="urn:microsoft.com/office/officeart/2005/8/layout/hierarchy1"/>
    <dgm:cxn modelId="{02BA3854-EE5A-4E4B-AAB5-33F35BB4A81F}" type="presParOf" srcId="{AC0BAACF-F80A-6442-978A-9F5691D5FC0D}" destId="{95D3BB2F-AABF-744C-AD6D-750762EC3B8D}" srcOrd="1" destOrd="0" presId="urn:microsoft.com/office/officeart/2005/8/layout/hierarchy1"/>
    <dgm:cxn modelId="{2973AB49-814A-C446-94B2-C3C6C1BC53E2}" type="presParOf" srcId="{8A145C38-C06A-3546-BE5F-7BEE46979ECF}" destId="{271E3471-6273-A146-A2F9-D3607F51A59C}" srcOrd="2" destOrd="0" presId="urn:microsoft.com/office/officeart/2005/8/layout/hierarchy1"/>
    <dgm:cxn modelId="{7F887125-52C5-CD47-AC2C-B165D372CA92}" type="presParOf" srcId="{8A145C38-C06A-3546-BE5F-7BEE46979ECF}" destId="{595F98F6-323A-3748-A5F9-7D448A94DF80}" srcOrd="3" destOrd="0" presId="urn:microsoft.com/office/officeart/2005/8/layout/hierarchy1"/>
    <dgm:cxn modelId="{A16763F4-44DB-E447-B8F7-BCFB2CBB0F34}" type="presParOf" srcId="{595F98F6-323A-3748-A5F9-7D448A94DF80}" destId="{8318484B-2A69-1040-9AC1-E5657F6BD356}" srcOrd="0" destOrd="0" presId="urn:microsoft.com/office/officeart/2005/8/layout/hierarchy1"/>
    <dgm:cxn modelId="{7002C488-AFC5-424D-90EC-0B8008CA0875}" type="presParOf" srcId="{8318484B-2A69-1040-9AC1-E5657F6BD356}" destId="{5A0168A9-E5BA-9344-97FA-53921BB40CFB}" srcOrd="0" destOrd="0" presId="urn:microsoft.com/office/officeart/2005/8/layout/hierarchy1"/>
    <dgm:cxn modelId="{FD02DEC4-E86D-9647-8383-5AAF145B542B}" type="presParOf" srcId="{8318484B-2A69-1040-9AC1-E5657F6BD356}" destId="{55BD1F62-8786-F84E-886F-AA7C4BBBF988}" srcOrd="1" destOrd="0" presId="urn:microsoft.com/office/officeart/2005/8/layout/hierarchy1"/>
    <dgm:cxn modelId="{FDAF2C7A-85F1-9745-928A-526CF2E5F740}" type="presParOf" srcId="{595F98F6-323A-3748-A5F9-7D448A94DF80}" destId="{7A37FF70-CE01-CB40-8621-2CBDCF8F4D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8E1A51-62F0-6949-8A6F-D842A58579B3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A60E144-A586-5D42-A5EA-06489F167A20}">
      <dgm:prSet phldrT="[Testo]"/>
      <dgm:spPr/>
      <dgm:t>
        <a:bodyPr/>
        <a:lstStyle/>
        <a:p>
          <a:r>
            <a:rPr lang="it-IT" dirty="0"/>
            <a:t>II GIUDICE ADITO IN BASE A PROROGA </a:t>
          </a:r>
          <a:r>
            <a:rPr lang="it-IT" dirty="0" err="1"/>
            <a:t>–</a:t>
          </a:r>
          <a:r>
            <a:rPr lang="it-IT" dirty="0"/>
            <a:t> AUSTRIA</a:t>
          </a:r>
        </a:p>
      </dgm:t>
    </dgm:pt>
    <dgm:pt modelId="{D4F6138D-D97F-5741-BF69-31414F82619C}" type="parTrans" cxnId="{2CF8BBBC-A5C4-6640-965B-AFC960BBF059}">
      <dgm:prSet/>
      <dgm:spPr/>
      <dgm:t>
        <a:bodyPr/>
        <a:lstStyle/>
        <a:p>
          <a:endParaRPr lang="it-IT"/>
        </a:p>
      </dgm:t>
    </dgm:pt>
    <dgm:pt modelId="{88E82285-86E6-3142-819D-100A2E17CBBF}" type="sibTrans" cxnId="{2CF8BBBC-A5C4-6640-965B-AFC960BBF059}">
      <dgm:prSet/>
      <dgm:spPr/>
      <dgm:t>
        <a:bodyPr/>
        <a:lstStyle/>
        <a:p>
          <a:endParaRPr lang="it-IT"/>
        </a:p>
      </dgm:t>
    </dgm:pt>
    <dgm:pt modelId="{3A68F985-BDBF-0045-A247-E73872F977BC}">
      <dgm:prSet phldrT="[Testo]"/>
      <dgm:spPr/>
      <dgm:t>
        <a:bodyPr/>
        <a:lstStyle/>
        <a:p>
          <a:r>
            <a:rPr lang="it-IT" dirty="0"/>
            <a:t>I GIUDICE ADITO IN BASE A DOMICILIO - ITALIA</a:t>
          </a:r>
        </a:p>
      </dgm:t>
    </dgm:pt>
    <dgm:pt modelId="{989F836E-1EA9-8144-A43F-AFD41A135440}" type="parTrans" cxnId="{8EA1B111-9245-AC4D-B990-50A6B130C83F}">
      <dgm:prSet/>
      <dgm:spPr/>
      <dgm:t>
        <a:bodyPr/>
        <a:lstStyle/>
        <a:p>
          <a:endParaRPr lang="it-IT"/>
        </a:p>
      </dgm:t>
    </dgm:pt>
    <dgm:pt modelId="{79131DDF-9FB0-FD42-ADDE-11FB496D5557}" type="sibTrans" cxnId="{8EA1B111-9245-AC4D-B990-50A6B130C83F}">
      <dgm:prSet/>
      <dgm:spPr/>
      <dgm:t>
        <a:bodyPr/>
        <a:lstStyle/>
        <a:p>
          <a:endParaRPr lang="it-IT"/>
        </a:p>
      </dgm:t>
    </dgm:pt>
    <dgm:pt modelId="{6B28B6C6-F07B-F746-8EE2-D275A0D7C2E0}">
      <dgm:prSet phldrT="[Testo]"/>
      <dgm:spPr/>
      <dgm:t>
        <a:bodyPr/>
        <a:lstStyle/>
        <a:p>
          <a:r>
            <a:rPr lang="it-IT" dirty="0"/>
            <a:t>Eccezione di litispendenza</a:t>
          </a:r>
        </a:p>
      </dgm:t>
    </dgm:pt>
    <dgm:pt modelId="{27F6D22B-AA32-204A-ABAB-96515BC51DA6}" type="parTrans" cxnId="{880AF728-B345-F64D-AD64-D87B38EE0C8D}">
      <dgm:prSet/>
      <dgm:spPr/>
      <dgm:t>
        <a:bodyPr/>
        <a:lstStyle/>
        <a:p>
          <a:endParaRPr lang="it-IT"/>
        </a:p>
      </dgm:t>
    </dgm:pt>
    <dgm:pt modelId="{1791A929-EDCF-364F-8EED-B9D5A8B84562}" type="sibTrans" cxnId="{880AF728-B345-F64D-AD64-D87B38EE0C8D}">
      <dgm:prSet/>
      <dgm:spPr/>
      <dgm:t>
        <a:bodyPr/>
        <a:lstStyle/>
        <a:p>
          <a:endParaRPr lang="it-IT"/>
        </a:p>
      </dgm:t>
    </dgm:pt>
    <dgm:pt modelId="{87FB0D54-9E51-2246-8604-20AC2D25A576}" type="pres">
      <dgm:prSet presAssocID="{278E1A51-62F0-6949-8A6F-D842A58579B3}" presName="cycle" presStyleCnt="0">
        <dgm:presLayoutVars>
          <dgm:dir/>
          <dgm:resizeHandles val="exact"/>
        </dgm:presLayoutVars>
      </dgm:prSet>
      <dgm:spPr/>
    </dgm:pt>
    <dgm:pt modelId="{B1EFBF8C-7DFD-F54D-A289-FF854B6589B9}" type="pres">
      <dgm:prSet presAssocID="{CA60E144-A586-5D42-A5EA-06489F167A20}" presName="dummy" presStyleCnt="0"/>
      <dgm:spPr/>
    </dgm:pt>
    <dgm:pt modelId="{0350AD95-EDC8-EE4D-AB0B-C32B0B5E1456}" type="pres">
      <dgm:prSet presAssocID="{CA60E144-A586-5D42-A5EA-06489F167A20}" presName="node" presStyleLbl="revTx" presStyleIdx="0" presStyleCnt="2">
        <dgm:presLayoutVars>
          <dgm:bulletEnabled val="1"/>
        </dgm:presLayoutVars>
      </dgm:prSet>
      <dgm:spPr/>
    </dgm:pt>
    <dgm:pt modelId="{77F5B9B8-9B40-C746-9AF5-A4FB8931E9BA}" type="pres">
      <dgm:prSet presAssocID="{88E82285-86E6-3142-819D-100A2E17CBBF}" presName="sibTrans" presStyleLbl="node1" presStyleIdx="0" presStyleCnt="2"/>
      <dgm:spPr/>
    </dgm:pt>
    <dgm:pt modelId="{63083458-D1A3-EC4F-998C-1EF0B30234AB}" type="pres">
      <dgm:prSet presAssocID="{3A68F985-BDBF-0045-A247-E73872F977BC}" presName="dummy" presStyleCnt="0"/>
      <dgm:spPr/>
    </dgm:pt>
    <dgm:pt modelId="{61636EB9-B639-6947-B442-824F7A481F72}" type="pres">
      <dgm:prSet presAssocID="{3A68F985-BDBF-0045-A247-E73872F977BC}" presName="node" presStyleLbl="revTx" presStyleIdx="1" presStyleCnt="2">
        <dgm:presLayoutVars>
          <dgm:bulletEnabled val="1"/>
        </dgm:presLayoutVars>
      </dgm:prSet>
      <dgm:spPr/>
    </dgm:pt>
    <dgm:pt modelId="{B0C6C45D-9096-7249-B7A4-395EBE15CF5E}" type="pres">
      <dgm:prSet presAssocID="{79131DDF-9FB0-FD42-ADDE-11FB496D5557}" presName="sibTrans" presStyleLbl="node1" presStyleIdx="1" presStyleCnt="2"/>
      <dgm:spPr/>
    </dgm:pt>
  </dgm:ptLst>
  <dgm:cxnLst>
    <dgm:cxn modelId="{8EA1B111-9245-AC4D-B990-50A6B130C83F}" srcId="{278E1A51-62F0-6949-8A6F-D842A58579B3}" destId="{3A68F985-BDBF-0045-A247-E73872F977BC}" srcOrd="1" destOrd="0" parTransId="{989F836E-1EA9-8144-A43F-AFD41A135440}" sibTransId="{79131DDF-9FB0-FD42-ADDE-11FB496D5557}"/>
    <dgm:cxn modelId="{F6DBB817-2EB7-8F4B-A638-680A1CFEED82}" type="presOf" srcId="{3A68F985-BDBF-0045-A247-E73872F977BC}" destId="{61636EB9-B639-6947-B442-824F7A481F72}" srcOrd="0" destOrd="0" presId="urn:microsoft.com/office/officeart/2005/8/layout/cycle1"/>
    <dgm:cxn modelId="{880AF728-B345-F64D-AD64-D87B38EE0C8D}" srcId="{CA60E144-A586-5D42-A5EA-06489F167A20}" destId="{6B28B6C6-F07B-F746-8EE2-D275A0D7C2E0}" srcOrd="0" destOrd="0" parTransId="{27F6D22B-AA32-204A-ABAB-96515BC51DA6}" sibTransId="{1791A929-EDCF-364F-8EED-B9D5A8B84562}"/>
    <dgm:cxn modelId="{6806CC37-B5AD-574C-8231-D4A22B3A44A1}" type="presOf" srcId="{CA60E144-A586-5D42-A5EA-06489F167A20}" destId="{0350AD95-EDC8-EE4D-AB0B-C32B0B5E1456}" srcOrd="0" destOrd="0" presId="urn:microsoft.com/office/officeart/2005/8/layout/cycle1"/>
    <dgm:cxn modelId="{55BDB45F-2CE5-284A-ACEB-BCDEB4A63FFC}" type="presOf" srcId="{79131DDF-9FB0-FD42-ADDE-11FB496D5557}" destId="{B0C6C45D-9096-7249-B7A4-395EBE15CF5E}" srcOrd="0" destOrd="0" presId="urn:microsoft.com/office/officeart/2005/8/layout/cycle1"/>
    <dgm:cxn modelId="{58E1AC82-B9B6-5F46-AB25-BE187622575E}" type="presOf" srcId="{6B28B6C6-F07B-F746-8EE2-D275A0D7C2E0}" destId="{0350AD95-EDC8-EE4D-AB0B-C32B0B5E1456}" srcOrd="0" destOrd="1" presId="urn:microsoft.com/office/officeart/2005/8/layout/cycle1"/>
    <dgm:cxn modelId="{56F05289-A7C9-2046-AB17-FE97C62BC7ED}" type="presOf" srcId="{278E1A51-62F0-6949-8A6F-D842A58579B3}" destId="{87FB0D54-9E51-2246-8604-20AC2D25A576}" srcOrd="0" destOrd="0" presId="urn:microsoft.com/office/officeart/2005/8/layout/cycle1"/>
    <dgm:cxn modelId="{2CF8BBBC-A5C4-6640-965B-AFC960BBF059}" srcId="{278E1A51-62F0-6949-8A6F-D842A58579B3}" destId="{CA60E144-A586-5D42-A5EA-06489F167A20}" srcOrd="0" destOrd="0" parTransId="{D4F6138D-D97F-5741-BF69-31414F82619C}" sibTransId="{88E82285-86E6-3142-819D-100A2E17CBBF}"/>
    <dgm:cxn modelId="{9BBBE6FF-3AA9-E040-8FAE-80F9C1090CA3}" type="presOf" srcId="{88E82285-86E6-3142-819D-100A2E17CBBF}" destId="{77F5B9B8-9B40-C746-9AF5-A4FB8931E9BA}" srcOrd="0" destOrd="0" presId="urn:microsoft.com/office/officeart/2005/8/layout/cycle1"/>
    <dgm:cxn modelId="{5FD97698-419B-6543-87FA-B2BD502CE0E7}" type="presParOf" srcId="{87FB0D54-9E51-2246-8604-20AC2D25A576}" destId="{B1EFBF8C-7DFD-F54D-A289-FF854B6589B9}" srcOrd="0" destOrd="0" presId="urn:microsoft.com/office/officeart/2005/8/layout/cycle1"/>
    <dgm:cxn modelId="{A76C0BB7-B4E1-BB4B-BA6D-55303EE8A473}" type="presParOf" srcId="{87FB0D54-9E51-2246-8604-20AC2D25A576}" destId="{0350AD95-EDC8-EE4D-AB0B-C32B0B5E1456}" srcOrd="1" destOrd="0" presId="urn:microsoft.com/office/officeart/2005/8/layout/cycle1"/>
    <dgm:cxn modelId="{B8A052D1-8EE9-0449-B16E-CABCCAB48304}" type="presParOf" srcId="{87FB0D54-9E51-2246-8604-20AC2D25A576}" destId="{77F5B9B8-9B40-C746-9AF5-A4FB8931E9BA}" srcOrd="2" destOrd="0" presId="urn:microsoft.com/office/officeart/2005/8/layout/cycle1"/>
    <dgm:cxn modelId="{455DCC8C-D43A-3647-A851-83327D244262}" type="presParOf" srcId="{87FB0D54-9E51-2246-8604-20AC2D25A576}" destId="{63083458-D1A3-EC4F-998C-1EF0B30234AB}" srcOrd="3" destOrd="0" presId="urn:microsoft.com/office/officeart/2005/8/layout/cycle1"/>
    <dgm:cxn modelId="{B631522E-BDDE-6E44-AA3B-26A906393AF4}" type="presParOf" srcId="{87FB0D54-9E51-2246-8604-20AC2D25A576}" destId="{61636EB9-B639-6947-B442-824F7A481F72}" srcOrd="4" destOrd="0" presId="urn:microsoft.com/office/officeart/2005/8/layout/cycle1"/>
    <dgm:cxn modelId="{0473E814-B909-8A4D-803D-C2A185CF3F1D}" type="presParOf" srcId="{87FB0D54-9E51-2246-8604-20AC2D25A576}" destId="{B0C6C45D-9096-7249-B7A4-395EBE15CF5E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BE334E-74C6-224F-803A-66C9BA9F3AE6}">
      <dsp:nvSpPr>
        <dsp:cNvPr id="0" name=""/>
        <dsp:cNvSpPr/>
      </dsp:nvSpPr>
      <dsp:spPr>
        <a:xfrm>
          <a:off x="6806" y="1510741"/>
          <a:ext cx="2034266" cy="12205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Volontà delle parti che accordano competenza a un giudice</a:t>
          </a:r>
        </a:p>
      </dsp:txBody>
      <dsp:txXfrm>
        <a:off x="42555" y="1546490"/>
        <a:ext cx="1962768" cy="1149061"/>
      </dsp:txXfrm>
    </dsp:sp>
    <dsp:sp modelId="{62B2EB98-A0DB-0A46-B84C-37788769DAFC}">
      <dsp:nvSpPr>
        <dsp:cNvPr id="0" name=""/>
        <dsp:cNvSpPr/>
      </dsp:nvSpPr>
      <dsp:spPr>
        <a:xfrm>
          <a:off x="2244499" y="1868772"/>
          <a:ext cx="431264" cy="5044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/>
        </a:p>
      </dsp:txBody>
      <dsp:txXfrm>
        <a:off x="2244499" y="1969672"/>
        <a:ext cx="301885" cy="302698"/>
      </dsp:txXfrm>
    </dsp:sp>
    <dsp:sp modelId="{A4ADCA53-4809-A647-9E18-37C45F4187EA}">
      <dsp:nvSpPr>
        <dsp:cNvPr id="0" name=""/>
        <dsp:cNvSpPr/>
      </dsp:nvSpPr>
      <dsp:spPr>
        <a:xfrm>
          <a:off x="2854779" y="1510741"/>
          <a:ext cx="2034266" cy="12205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Giurisdizione dello Stato</a:t>
          </a:r>
        </a:p>
      </dsp:txBody>
      <dsp:txXfrm>
        <a:off x="2890528" y="1546490"/>
        <a:ext cx="1962768" cy="1149061"/>
      </dsp:txXfrm>
    </dsp:sp>
    <dsp:sp modelId="{84B02AC2-6684-BE41-9562-4CF2BE8E6A97}">
      <dsp:nvSpPr>
        <dsp:cNvPr id="0" name=""/>
        <dsp:cNvSpPr/>
      </dsp:nvSpPr>
      <dsp:spPr>
        <a:xfrm>
          <a:off x="5092472" y="1868772"/>
          <a:ext cx="431264" cy="5044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/>
        </a:p>
      </dsp:txBody>
      <dsp:txXfrm>
        <a:off x="5092472" y="1969672"/>
        <a:ext cx="301885" cy="302698"/>
      </dsp:txXfrm>
    </dsp:sp>
    <dsp:sp modelId="{2689F590-55DA-794B-BDC3-C2E960C88361}">
      <dsp:nvSpPr>
        <dsp:cNvPr id="0" name=""/>
        <dsp:cNvSpPr/>
      </dsp:nvSpPr>
      <dsp:spPr>
        <a:xfrm>
          <a:off x="5702752" y="1510741"/>
          <a:ext cx="2034266" cy="12205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Difesa della controparte</a:t>
          </a:r>
        </a:p>
      </dsp:txBody>
      <dsp:txXfrm>
        <a:off x="5738501" y="1546490"/>
        <a:ext cx="1962768" cy="1149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52DDA-1078-F44F-9E3D-8019A2C586D4}">
      <dsp:nvSpPr>
        <dsp:cNvPr id="0" name=""/>
        <dsp:cNvSpPr/>
      </dsp:nvSpPr>
      <dsp:spPr>
        <a:xfrm>
          <a:off x="3750915" y="1465446"/>
          <a:ext cx="2661939" cy="633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1657"/>
              </a:lnTo>
              <a:lnTo>
                <a:pt x="2661939" y="431657"/>
              </a:lnTo>
              <a:lnTo>
                <a:pt x="2661939" y="6334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D205A-02B4-8E41-AEED-DD297FEE7D32}">
      <dsp:nvSpPr>
        <dsp:cNvPr id="0" name=""/>
        <dsp:cNvSpPr/>
      </dsp:nvSpPr>
      <dsp:spPr>
        <a:xfrm>
          <a:off x="3705195" y="1465446"/>
          <a:ext cx="91440" cy="633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34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2EDCE-1E8A-124C-BAA7-D145B590AF0F}">
      <dsp:nvSpPr>
        <dsp:cNvPr id="0" name=""/>
        <dsp:cNvSpPr/>
      </dsp:nvSpPr>
      <dsp:spPr>
        <a:xfrm>
          <a:off x="1088975" y="1465446"/>
          <a:ext cx="2661939" cy="633420"/>
        </a:xfrm>
        <a:custGeom>
          <a:avLst/>
          <a:gdLst/>
          <a:ahLst/>
          <a:cxnLst/>
          <a:rect l="0" t="0" r="0" b="0"/>
          <a:pathLst>
            <a:path>
              <a:moveTo>
                <a:pt x="2661939" y="0"/>
              </a:moveTo>
              <a:lnTo>
                <a:pt x="2661939" y="431657"/>
              </a:lnTo>
              <a:lnTo>
                <a:pt x="0" y="431657"/>
              </a:lnTo>
              <a:lnTo>
                <a:pt x="0" y="6334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4F5EC-2A6A-F74A-B8F3-2BD489D5CD38}">
      <dsp:nvSpPr>
        <dsp:cNvPr id="0" name=""/>
        <dsp:cNvSpPr/>
      </dsp:nvSpPr>
      <dsp:spPr>
        <a:xfrm>
          <a:off x="2661939" y="82447"/>
          <a:ext cx="2177950" cy="1382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3C3C51-A8D3-1445-9627-86D18911B0AC}">
      <dsp:nvSpPr>
        <dsp:cNvPr id="0" name=""/>
        <dsp:cNvSpPr/>
      </dsp:nvSpPr>
      <dsp:spPr>
        <a:xfrm>
          <a:off x="2903934" y="312342"/>
          <a:ext cx="2177950" cy="1382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VOLONTA’ DELLE PARTI</a:t>
          </a:r>
        </a:p>
      </dsp:txBody>
      <dsp:txXfrm>
        <a:off x="2944441" y="352849"/>
        <a:ext cx="2096936" cy="1301984"/>
      </dsp:txXfrm>
    </dsp:sp>
    <dsp:sp modelId="{0233C5FB-6A29-1841-805C-4CB1A659FEA5}">
      <dsp:nvSpPr>
        <dsp:cNvPr id="0" name=""/>
        <dsp:cNvSpPr/>
      </dsp:nvSpPr>
      <dsp:spPr>
        <a:xfrm>
          <a:off x="0" y="2098866"/>
          <a:ext cx="2177950" cy="1382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1E9E8B-06E6-F84E-8572-5889366F7659}">
      <dsp:nvSpPr>
        <dsp:cNvPr id="0" name=""/>
        <dsp:cNvSpPr/>
      </dsp:nvSpPr>
      <dsp:spPr>
        <a:xfrm>
          <a:off x="241994" y="2328761"/>
          <a:ext cx="2177950" cy="138299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ACCETTAZIONE DELLA GIURISDIZIONE </a:t>
          </a:r>
          <a:r>
            <a:rPr lang="it-IT" sz="2000" kern="1200" dirty="0" err="1"/>
            <a:t>–</a:t>
          </a:r>
          <a:r>
            <a:rPr lang="it-IT" sz="2000" kern="1200" dirty="0"/>
            <a:t> art. </a:t>
          </a:r>
          <a:r>
            <a:rPr lang="it-IT" sz="2000" kern="1200" dirty="0" err="1"/>
            <a:t>4</a:t>
          </a:r>
          <a:r>
            <a:rPr lang="it-IT" sz="2000" kern="1200" dirty="0"/>
            <a:t> l. 218/95</a:t>
          </a:r>
        </a:p>
      </dsp:txBody>
      <dsp:txXfrm>
        <a:off x="282501" y="2369268"/>
        <a:ext cx="2096936" cy="1301984"/>
      </dsp:txXfrm>
    </dsp:sp>
    <dsp:sp modelId="{88015D26-4274-CD4E-B37C-1495829D2901}">
      <dsp:nvSpPr>
        <dsp:cNvPr id="0" name=""/>
        <dsp:cNvSpPr/>
      </dsp:nvSpPr>
      <dsp:spPr>
        <a:xfrm>
          <a:off x="2661939" y="2098866"/>
          <a:ext cx="2177950" cy="1382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8A13E0-562C-E34A-8B26-1751A9F5DF72}">
      <dsp:nvSpPr>
        <dsp:cNvPr id="0" name=""/>
        <dsp:cNvSpPr/>
      </dsp:nvSpPr>
      <dsp:spPr>
        <a:xfrm>
          <a:off x="2903934" y="2328761"/>
          <a:ext cx="2177950" cy="138299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100000"/>
                <a:shade val="100000"/>
                <a:satMod val="130000"/>
              </a:schemeClr>
            </a:gs>
            <a:gs pos="100000">
              <a:schemeClr val="accent4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PROROGA DI GIURISDIZIONE – art. 25 Reg </a:t>
          </a:r>
          <a:r>
            <a:rPr lang="it-IT" sz="2000" kern="1200" dirty="0" err="1"/>
            <a:t>BIbis</a:t>
          </a:r>
          <a:r>
            <a:rPr lang="it-IT" sz="2000" kern="1200" dirty="0"/>
            <a:t>  e artt. 12 </a:t>
          </a:r>
          <a:r>
            <a:rPr lang="it-IT" sz="2000" kern="1200" dirty="0" err="1"/>
            <a:t>RBIIbis</a:t>
          </a:r>
          <a:endParaRPr lang="it-IT" sz="2000" kern="1200" dirty="0"/>
        </a:p>
      </dsp:txBody>
      <dsp:txXfrm>
        <a:off x="2944441" y="2369268"/>
        <a:ext cx="2096936" cy="1301984"/>
      </dsp:txXfrm>
    </dsp:sp>
    <dsp:sp modelId="{77CC51DB-3760-FF41-8152-5308008232C4}">
      <dsp:nvSpPr>
        <dsp:cNvPr id="0" name=""/>
        <dsp:cNvSpPr/>
      </dsp:nvSpPr>
      <dsp:spPr>
        <a:xfrm>
          <a:off x="5323879" y="2098866"/>
          <a:ext cx="2177950" cy="1382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596472-13BC-F348-B034-32124B8AE073}">
      <dsp:nvSpPr>
        <dsp:cNvPr id="0" name=""/>
        <dsp:cNvSpPr/>
      </dsp:nvSpPr>
      <dsp:spPr>
        <a:xfrm>
          <a:off x="5565874" y="2328761"/>
          <a:ext cx="2177950" cy="138299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DEROGA ALLA GIURISDIZIONE</a:t>
          </a:r>
        </a:p>
      </dsp:txBody>
      <dsp:txXfrm>
        <a:off x="5606381" y="2369268"/>
        <a:ext cx="2096936" cy="13019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BF0A4-7E34-5345-8E27-807ABBD452CA}">
      <dsp:nvSpPr>
        <dsp:cNvPr id="0" name=""/>
        <dsp:cNvSpPr/>
      </dsp:nvSpPr>
      <dsp:spPr>
        <a:xfrm>
          <a:off x="4734617" y="2553885"/>
          <a:ext cx="91440" cy="4755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56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E5B22-8DBA-8A4C-B3AD-46668E81F734}">
      <dsp:nvSpPr>
        <dsp:cNvPr id="0" name=""/>
        <dsp:cNvSpPr/>
      </dsp:nvSpPr>
      <dsp:spPr>
        <a:xfrm>
          <a:off x="3781070" y="1039996"/>
          <a:ext cx="999267" cy="475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080"/>
              </a:lnTo>
              <a:lnTo>
                <a:pt x="999267" y="324080"/>
              </a:lnTo>
              <a:lnTo>
                <a:pt x="999267" y="47556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F8C2E7-64BB-B149-8AF9-9C7D81317E6D}">
      <dsp:nvSpPr>
        <dsp:cNvPr id="0" name=""/>
        <dsp:cNvSpPr/>
      </dsp:nvSpPr>
      <dsp:spPr>
        <a:xfrm>
          <a:off x="2736082" y="2553885"/>
          <a:ext cx="91440" cy="4755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56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DA175-B6A2-4B48-9980-F6DD66E9EE57}">
      <dsp:nvSpPr>
        <dsp:cNvPr id="0" name=""/>
        <dsp:cNvSpPr/>
      </dsp:nvSpPr>
      <dsp:spPr>
        <a:xfrm>
          <a:off x="2781802" y="1039996"/>
          <a:ext cx="999267" cy="475560"/>
        </a:xfrm>
        <a:custGeom>
          <a:avLst/>
          <a:gdLst/>
          <a:ahLst/>
          <a:cxnLst/>
          <a:rect l="0" t="0" r="0" b="0"/>
          <a:pathLst>
            <a:path>
              <a:moveTo>
                <a:pt x="999267" y="0"/>
              </a:moveTo>
              <a:lnTo>
                <a:pt x="999267" y="324080"/>
              </a:lnTo>
              <a:lnTo>
                <a:pt x="0" y="324080"/>
              </a:lnTo>
              <a:lnTo>
                <a:pt x="0" y="47556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03ED7A-49ED-DE4A-A047-1226FA74BA52}">
      <dsp:nvSpPr>
        <dsp:cNvPr id="0" name=""/>
        <dsp:cNvSpPr/>
      </dsp:nvSpPr>
      <dsp:spPr>
        <a:xfrm>
          <a:off x="2963487" y="166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9159AA-2767-5642-817B-32F6510F695C}">
      <dsp:nvSpPr>
        <dsp:cNvPr id="0" name=""/>
        <dsp:cNvSpPr/>
      </dsp:nvSpPr>
      <dsp:spPr>
        <a:xfrm>
          <a:off x="3145172" y="174267"/>
          <a:ext cx="1635164" cy="10383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Forma</a:t>
          </a:r>
        </a:p>
      </dsp:txBody>
      <dsp:txXfrm>
        <a:off x="3175584" y="204679"/>
        <a:ext cx="1574340" cy="977505"/>
      </dsp:txXfrm>
    </dsp:sp>
    <dsp:sp modelId="{36556591-3AA7-3B4D-B028-109F349B634A}">
      <dsp:nvSpPr>
        <dsp:cNvPr id="0" name=""/>
        <dsp:cNvSpPr/>
      </dsp:nvSpPr>
      <dsp:spPr>
        <a:xfrm>
          <a:off x="1964220" y="151555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7503A3-B282-5642-A692-EDE12D0BDD88}">
      <dsp:nvSpPr>
        <dsp:cNvPr id="0" name=""/>
        <dsp:cNvSpPr/>
      </dsp:nvSpPr>
      <dsp:spPr>
        <a:xfrm>
          <a:off x="2145905" y="1688157"/>
          <a:ext cx="1635164" cy="1038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Espressa</a:t>
          </a:r>
        </a:p>
      </dsp:txBody>
      <dsp:txXfrm>
        <a:off x="2176317" y="1718569"/>
        <a:ext cx="1574340" cy="977505"/>
      </dsp:txXfrm>
    </dsp:sp>
    <dsp:sp modelId="{2F9D4143-0E9B-0D47-B86C-EF3E0B6CAA62}">
      <dsp:nvSpPr>
        <dsp:cNvPr id="0" name=""/>
        <dsp:cNvSpPr/>
      </dsp:nvSpPr>
      <dsp:spPr>
        <a:xfrm>
          <a:off x="1964220" y="302944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DDF44B-E05E-2D4A-904B-1455EF20141F}">
      <dsp:nvSpPr>
        <dsp:cNvPr id="0" name=""/>
        <dsp:cNvSpPr/>
      </dsp:nvSpPr>
      <dsp:spPr>
        <a:xfrm>
          <a:off x="2145905" y="3202046"/>
          <a:ext cx="1635164" cy="1038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Forma scritta ad </a:t>
          </a:r>
          <a:r>
            <a:rPr lang="it-IT" sz="1400" kern="1200" dirty="0" err="1"/>
            <a:t>probationem</a:t>
          </a:r>
          <a:endParaRPr lang="it-IT" sz="1400" kern="1200" dirty="0"/>
        </a:p>
      </dsp:txBody>
      <dsp:txXfrm>
        <a:off x="2176317" y="3232458"/>
        <a:ext cx="1574340" cy="977505"/>
      </dsp:txXfrm>
    </dsp:sp>
    <dsp:sp modelId="{2E83FB76-56C3-984E-9BCF-5EE71E6D8ED6}">
      <dsp:nvSpPr>
        <dsp:cNvPr id="0" name=""/>
        <dsp:cNvSpPr/>
      </dsp:nvSpPr>
      <dsp:spPr>
        <a:xfrm>
          <a:off x="3962754" y="151555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ACDEA1-56A6-F642-A72E-8C5A64213B04}">
      <dsp:nvSpPr>
        <dsp:cNvPr id="0" name=""/>
        <dsp:cNvSpPr/>
      </dsp:nvSpPr>
      <dsp:spPr>
        <a:xfrm>
          <a:off x="4144439" y="1688157"/>
          <a:ext cx="1635164" cy="1038329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Tacita</a:t>
          </a:r>
        </a:p>
      </dsp:txBody>
      <dsp:txXfrm>
        <a:off x="4174851" y="1718569"/>
        <a:ext cx="1574340" cy="977505"/>
      </dsp:txXfrm>
    </dsp:sp>
    <dsp:sp modelId="{3BA0B960-DFAE-264E-8B6C-9FFF772B9718}">
      <dsp:nvSpPr>
        <dsp:cNvPr id="0" name=""/>
        <dsp:cNvSpPr/>
      </dsp:nvSpPr>
      <dsp:spPr>
        <a:xfrm>
          <a:off x="3962754" y="302944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ABD1CB-B5A0-8F4A-8F30-670C2C2C3A0A}">
      <dsp:nvSpPr>
        <dsp:cNvPr id="0" name=""/>
        <dsp:cNvSpPr/>
      </dsp:nvSpPr>
      <dsp:spPr>
        <a:xfrm>
          <a:off x="4144439" y="3202046"/>
          <a:ext cx="1635164" cy="1038329"/>
        </a:xfrm>
        <a:prstGeom prst="roundRect">
          <a:avLst>
            <a:gd name="adj" fmla="val 10000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Mancata eccezione del difetto di giurisdizione nel primo atto difensivo</a:t>
          </a:r>
        </a:p>
      </dsp:txBody>
      <dsp:txXfrm>
        <a:off x="4174851" y="3232458"/>
        <a:ext cx="1574340" cy="9775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F4B28-9310-3240-8C34-4B5C7AE19F78}">
      <dsp:nvSpPr>
        <dsp:cNvPr id="0" name=""/>
        <dsp:cNvSpPr/>
      </dsp:nvSpPr>
      <dsp:spPr>
        <a:xfrm>
          <a:off x="5733884" y="2553885"/>
          <a:ext cx="91440" cy="4755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56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239B1F-FF28-274A-88F3-8D79DFFFFE0F}">
      <dsp:nvSpPr>
        <dsp:cNvPr id="0" name=""/>
        <dsp:cNvSpPr/>
      </dsp:nvSpPr>
      <dsp:spPr>
        <a:xfrm>
          <a:off x="4507811" y="865733"/>
          <a:ext cx="1271792" cy="649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343"/>
              </a:lnTo>
              <a:lnTo>
                <a:pt x="1271792" y="498343"/>
              </a:lnTo>
              <a:lnTo>
                <a:pt x="1271792" y="6498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2931D-E266-CB45-AB34-F56B247F6EF0}">
      <dsp:nvSpPr>
        <dsp:cNvPr id="0" name=""/>
        <dsp:cNvSpPr/>
      </dsp:nvSpPr>
      <dsp:spPr>
        <a:xfrm>
          <a:off x="2781802" y="2553885"/>
          <a:ext cx="999267" cy="475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080"/>
              </a:lnTo>
              <a:lnTo>
                <a:pt x="999267" y="324080"/>
              </a:lnTo>
              <a:lnTo>
                <a:pt x="999267" y="47556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FC925-E304-134E-893A-9E7B047C44DB}">
      <dsp:nvSpPr>
        <dsp:cNvPr id="0" name=""/>
        <dsp:cNvSpPr/>
      </dsp:nvSpPr>
      <dsp:spPr>
        <a:xfrm>
          <a:off x="1782535" y="2553885"/>
          <a:ext cx="999267" cy="475560"/>
        </a:xfrm>
        <a:custGeom>
          <a:avLst/>
          <a:gdLst/>
          <a:ahLst/>
          <a:cxnLst/>
          <a:rect l="0" t="0" r="0" b="0"/>
          <a:pathLst>
            <a:path>
              <a:moveTo>
                <a:pt x="999267" y="0"/>
              </a:moveTo>
              <a:lnTo>
                <a:pt x="999267" y="324080"/>
              </a:lnTo>
              <a:lnTo>
                <a:pt x="0" y="324080"/>
              </a:lnTo>
              <a:lnTo>
                <a:pt x="0" y="47556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D5403-3285-D745-A0DF-FC25A8E6B1BC}">
      <dsp:nvSpPr>
        <dsp:cNvPr id="0" name=""/>
        <dsp:cNvSpPr/>
      </dsp:nvSpPr>
      <dsp:spPr>
        <a:xfrm>
          <a:off x="2781802" y="865733"/>
          <a:ext cx="1726008" cy="649823"/>
        </a:xfrm>
        <a:custGeom>
          <a:avLst/>
          <a:gdLst/>
          <a:ahLst/>
          <a:cxnLst/>
          <a:rect l="0" t="0" r="0" b="0"/>
          <a:pathLst>
            <a:path>
              <a:moveTo>
                <a:pt x="1726008" y="0"/>
              </a:moveTo>
              <a:lnTo>
                <a:pt x="1726008" y="498343"/>
              </a:lnTo>
              <a:lnTo>
                <a:pt x="0" y="498343"/>
              </a:lnTo>
              <a:lnTo>
                <a:pt x="0" y="6498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B0FA93-0C3B-3D45-B7E6-C2727E24AB32}">
      <dsp:nvSpPr>
        <dsp:cNvPr id="0" name=""/>
        <dsp:cNvSpPr/>
      </dsp:nvSpPr>
      <dsp:spPr>
        <a:xfrm>
          <a:off x="3690229" y="-17259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2950C6-AA0E-9B4A-A7AA-198D682DB561}">
      <dsp:nvSpPr>
        <dsp:cNvPr id="0" name=""/>
        <dsp:cNvSpPr/>
      </dsp:nvSpPr>
      <dsp:spPr>
        <a:xfrm>
          <a:off x="3871914" y="4"/>
          <a:ext cx="1635164" cy="1038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REQUISITI</a:t>
          </a:r>
        </a:p>
      </dsp:txBody>
      <dsp:txXfrm>
        <a:off x="3902326" y="30416"/>
        <a:ext cx="1574340" cy="977505"/>
      </dsp:txXfrm>
    </dsp:sp>
    <dsp:sp modelId="{4787C0CA-C5DD-BC4B-86F1-29DA64496775}">
      <dsp:nvSpPr>
        <dsp:cNvPr id="0" name=""/>
        <dsp:cNvSpPr/>
      </dsp:nvSpPr>
      <dsp:spPr>
        <a:xfrm>
          <a:off x="1964220" y="151555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E656C6-9629-4A41-AC1A-E55F24D278E5}">
      <dsp:nvSpPr>
        <dsp:cNvPr id="0" name=""/>
        <dsp:cNvSpPr/>
      </dsp:nvSpPr>
      <dsp:spPr>
        <a:xfrm>
          <a:off x="2145905" y="1688157"/>
          <a:ext cx="1635164" cy="1038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SOSTANZIALI</a:t>
          </a:r>
        </a:p>
      </dsp:txBody>
      <dsp:txXfrm>
        <a:off x="2176317" y="1718569"/>
        <a:ext cx="1574340" cy="977505"/>
      </dsp:txXfrm>
    </dsp:sp>
    <dsp:sp modelId="{8F34615C-49A6-4B46-962A-8F9AF4DEB906}">
      <dsp:nvSpPr>
        <dsp:cNvPr id="0" name=""/>
        <dsp:cNvSpPr/>
      </dsp:nvSpPr>
      <dsp:spPr>
        <a:xfrm>
          <a:off x="964953" y="302944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9F0CA9-7974-EE45-A35E-2B796958F0B1}">
      <dsp:nvSpPr>
        <dsp:cNvPr id="0" name=""/>
        <dsp:cNvSpPr/>
      </dsp:nvSpPr>
      <dsp:spPr>
        <a:xfrm>
          <a:off x="1146638" y="3202046"/>
          <a:ext cx="1635164" cy="1038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CONTROVERSIA SU DIRITTI DISPONIBILI</a:t>
          </a:r>
        </a:p>
      </dsp:txBody>
      <dsp:txXfrm>
        <a:off x="1177050" y="3232458"/>
        <a:ext cx="1574340" cy="977505"/>
      </dsp:txXfrm>
    </dsp:sp>
    <dsp:sp modelId="{8F7D7816-F21C-7840-956D-7CAC5314B4B0}">
      <dsp:nvSpPr>
        <dsp:cNvPr id="0" name=""/>
        <dsp:cNvSpPr/>
      </dsp:nvSpPr>
      <dsp:spPr>
        <a:xfrm>
          <a:off x="2963487" y="302944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317A5F-D469-5B4A-AAE7-F780B0801B76}">
      <dsp:nvSpPr>
        <dsp:cNvPr id="0" name=""/>
        <dsp:cNvSpPr/>
      </dsp:nvSpPr>
      <dsp:spPr>
        <a:xfrm>
          <a:off x="3145172" y="3202046"/>
          <a:ext cx="1635164" cy="1038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DEROGA DEVE COMUNQUE PORTARE A COMPETENZA </a:t>
          </a:r>
          <a:r>
            <a:rPr lang="it-IT" sz="1200" kern="1200" dirty="0" err="1"/>
            <a:t>DI</a:t>
          </a:r>
          <a:r>
            <a:rPr lang="it-IT" sz="1200" kern="1200" dirty="0"/>
            <a:t> GIUDICE O ARBITRO</a:t>
          </a:r>
        </a:p>
      </dsp:txBody>
      <dsp:txXfrm>
        <a:off x="3175584" y="3232458"/>
        <a:ext cx="1574340" cy="977505"/>
      </dsp:txXfrm>
    </dsp:sp>
    <dsp:sp modelId="{4B7C9B68-4057-6041-A911-618F36F81BEF}">
      <dsp:nvSpPr>
        <dsp:cNvPr id="0" name=""/>
        <dsp:cNvSpPr/>
      </dsp:nvSpPr>
      <dsp:spPr>
        <a:xfrm>
          <a:off x="4962022" y="151555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A6C74A-36A5-9544-8352-F4258F2EFC6F}">
      <dsp:nvSpPr>
        <dsp:cNvPr id="0" name=""/>
        <dsp:cNvSpPr/>
      </dsp:nvSpPr>
      <dsp:spPr>
        <a:xfrm>
          <a:off x="5143707" y="1688157"/>
          <a:ext cx="1635164" cy="1038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100000"/>
                <a:shade val="100000"/>
                <a:satMod val="130000"/>
              </a:schemeClr>
            </a:gs>
            <a:gs pos="100000">
              <a:schemeClr val="accent6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FORMALI</a:t>
          </a:r>
        </a:p>
      </dsp:txBody>
      <dsp:txXfrm>
        <a:off x="5174119" y="1718569"/>
        <a:ext cx="1574340" cy="977505"/>
      </dsp:txXfrm>
    </dsp:sp>
    <dsp:sp modelId="{46F1A91C-5FBE-F843-B602-C9BBE1754D5E}">
      <dsp:nvSpPr>
        <dsp:cNvPr id="0" name=""/>
        <dsp:cNvSpPr/>
      </dsp:nvSpPr>
      <dsp:spPr>
        <a:xfrm>
          <a:off x="4962022" y="3029446"/>
          <a:ext cx="1635164" cy="1038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052810-DB46-1549-A463-9082FE086223}">
      <dsp:nvSpPr>
        <dsp:cNvPr id="0" name=""/>
        <dsp:cNvSpPr/>
      </dsp:nvSpPr>
      <dsp:spPr>
        <a:xfrm>
          <a:off x="5143707" y="3202046"/>
          <a:ext cx="1635164" cy="1038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100000"/>
                <a:shade val="100000"/>
                <a:satMod val="130000"/>
              </a:schemeClr>
            </a:gs>
            <a:gs pos="100000">
              <a:schemeClr val="accent6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LEX FORI</a:t>
          </a:r>
        </a:p>
      </dsp:txBody>
      <dsp:txXfrm>
        <a:off x="5174119" y="3232458"/>
        <a:ext cx="1574340" cy="9775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E3471-6273-A146-A2F9-D3607F51A59C}">
      <dsp:nvSpPr>
        <dsp:cNvPr id="0" name=""/>
        <dsp:cNvSpPr/>
      </dsp:nvSpPr>
      <dsp:spPr>
        <a:xfrm>
          <a:off x="5761738" y="2549832"/>
          <a:ext cx="771633" cy="492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560"/>
              </a:lnTo>
              <a:lnTo>
                <a:pt x="771633" y="342560"/>
              </a:lnTo>
              <a:lnTo>
                <a:pt x="771633" y="49262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920FB-3AA9-2141-875A-5C30EAFC1BAB}">
      <dsp:nvSpPr>
        <dsp:cNvPr id="0" name=""/>
        <dsp:cNvSpPr/>
      </dsp:nvSpPr>
      <dsp:spPr>
        <a:xfrm>
          <a:off x="4771829" y="2549832"/>
          <a:ext cx="989908" cy="471106"/>
        </a:xfrm>
        <a:custGeom>
          <a:avLst/>
          <a:gdLst/>
          <a:ahLst/>
          <a:cxnLst/>
          <a:rect l="0" t="0" r="0" b="0"/>
          <a:pathLst>
            <a:path>
              <a:moveTo>
                <a:pt x="989908" y="0"/>
              </a:moveTo>
              <a:lnTo>
                <a:pt x="989908" y="321045"/>
              </a:lnTo>
              <a:lnTo>
                <a:pt x="0" y="321045"/>
              </a:lnTo>
              <a:lnTo>
                <a:pt x="0" y="47110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0C792-27FF-2645-AAB9-C3B1FFF9A225}">
      <dsp:nvSpPr>
        <dsp:cNvPr id="0" name=""/>
        <dsp:cNvSpPr/>
      </dsp:nvSpPr>
      <dsp:spPr>
        <a:xfrm>
          <a:off x="3781920" y="1050120"/>
          <a:ext cx="1979817" cy="471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045"/>
              </a:lnTo>
              <a:lnTo>
                <a:pt x="1979817" y="321045"/>
              </a:lnTo>
              <a:lnTo>
                <a:pt x="1979817" y="4711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9C8D2A-DEBB-5745-AF30-02CEF17AF939}">
      <dsp:nvSpPr>
        <dsp:cNvPr id="0" name=""/>
        <dsp:cNvSpPr/>
      </dsp:nvSpPr>
      <dsp:spPr>
        <a:xfrm>
          <a:off x="1802103" y="2549832"/>
          <a:ext cx="989908" cy="471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045"/>
              </a:lnTo>
              <a:lnTo>
                <a:pt x="989908" y="321045"/>
              </a:lnTo>
              <a:lnTo>
                <a:pt x="989908" y="47110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29210-EE14-1345-8ECF-FD32C8DB7069}">
      <dsp:nvSpPr>
        <dsp:cNvPr id="0" name=""/>
        <dsp:cNvSpPr/>
      </dsp:nvSpPr>
      <dsp:spPr>
        <a:xfrm>
          <a:off x="812194" y="2549832"/>
          <a:ext cx="989908" cy="471106"/>
        </a:xfrm>
        <a:custGeom>
          <a:avLst/>
          <a:gdLst/>
          <a:ahLst/>
          <a:cxnLst/>
          <a:rect l="0" t="0" r="0" b="0"/>
          <a:pathLst>
            <a:path>
              <a:moveTo>
                <a:pt x="989908" y="0"/>
              </a:moveTo>
              <a:lnTo>
                <a:pt x="989908" y="321045"/>
              </a:lnTo>
              <a:lnTo>
                <a:pt x="0" y="321045"/>
              </a:lnTo>
              <a:lnTo>
                <a:pt x="0" y="47110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FEF4E-7FD5-5C41-A5CC-CF0086F96725}">
      <dsp:nvSpPr>
        <dsp:cNvPr id="0" name=""/>
        <dsp:cNvSpPr/>
      </dsp:nvSpPr>
      <dsp:spPr>
        <a:xfrm>
          <a:off x="1802103" y="1050120"/>
          <a:ext cx="1979817" cy="471106"/>
        </a:xfrm>
        <a:custGeom>
          <a:avLst/>
          <a:gdLst/>
          <a:ahLst/>
          <a:cxnLst/>
          <a:rect l="0" t="0" r="0" b="0"/>
          <a:pathLst>
            <a:path>
              <a:moveTo>
                <a:pt x="1979817" y="0"/>
              </a:moveTo>
              <a:lnTo>
                <a:pt x="1979817" y="321045"/>
              </a:lnTo>
              <a:lnTo>
                <a:pt x="0" y="321045"/>
              </a:lnTo>
              <a:lnTo>
                <a:pt x="0" y="4711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2BB16-C274-124F-8F83-103AE81B27AA}">
      <dsp:nvSpPr>
        <dsp:cNvPr id="0" name=""/>
        <dsp:cNvSpPr/>
      </dsp:nvSpPr>
      <dsp:spPr>
        <a:xfrm>
          <a:off x="2971995" y="21514"/>
          <a:ext cx="1619850" cy="1028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207C7C-5C33-284B-85BB-51D75EA53ECB}">
      <dsp:nvSpPr>
        <dsp:cNvPr id="0" name=""/>
        <dsp:cNvSpPr/>
      </dsp:nvSpPr>
      <dsp:spPr>
        <a:xfrm>
          <a:off x="3151978" y="192499"/>
          <a:ext cx="1619850" cy="1028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FORMA DELLA PROROGA</a:t>
          </a:r>
        </a:p>
      </dsp:txBody>
      <dsp:txXfrm>
        <a:off x="3182105" y="222626"/>
        <a:ext cx="1559596" cy="968351"/>
      </dsp:txXfrm>
    </dsp:sp>
    <dsp:sp modelId="{96610894-96F7-BB4C-8867-64F98F0C1ADD}">
      <dsp:nvSpPr>
        <dsp:cNvPr id="0" name=""/>
        <dsp:cNvSpPr/>
      </dsp:nvSpPr>
      <dsp:spPr>
        <a:xfrm>
          <a:off x="992177" y="1521226"/>
          <a:ext cx="1619850" cy="1028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694E93-86FD-5949-8326-2428BBC1AE6F}">
      <dsp:nvSpPr>
        <dsp:cNvPr id="0" name=""/>
        <dsp:cNvSpPr/>
      </dsp:nvSpPr>
      <dsp:spPr>
        <a:xfrm>
          <a:off x="1172161" y="1692210"/>
          <a:ext cx="1619850" cy="1028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ESPRESSA</a:t>
          </a:r>
        </a:p>
      </dsp:txBody>
      <dsp:txXfrm>
        <a:off x="1202288" y="1722337"/>
        <a:ext cx="1559596" cy="968351"/>
      </dsp:txXfrm>
    </dsp:sp>
    <dsp:sp modelId="{6A0F3352-7734-E74D-A5B8-EFDEF65D4134}">
      <dsp:nvSpPr>
        <dsp:cNvPr id="0" name=""/>
        <dsp:cNvSpPr/>
      </dsp:nvSpPr>
      <dsp:spPr>
        <a:xfrm>
          <a:off x="2268" y="3020938"/>
          <a:ext cx="1619850" cy="1028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42EDCB-55D7-0444-AF96-1D48B25C7D5E}">
      <dsp:nvSpPr>
        <dsp:cNvPr id="0" name=""/>
        <dsp:cNvSpPr/>
      </dsp:nvSpPr>
      <dsp:spPr>
        <a:xfrm>
          <a:off x="182252" y="3191922"/>
          <a:ext cx="1619850" cy="1028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ART. 17 CB</a:t>
          </a:r>
        </a:p>
      </dsp:txBody>
      <dsp:txXfrm>
        <a:off x="212379" y="3222049"/>
        <a:ext cx="1559596" cy="968351"/>
      </dsp:txXfrm>
    </dsp:sp>
    <dsp:sp modelId="{FFEFC55E-DB89-004F-979F-DA7D59B5D6B1}">
      <dsp:nvSpPr>
        <dsp:cNvPr id="0" name=""/>
        <dsp:cNvSpPr/>
      </dsp:nvSpPr>
      <dsp:spPr>
        <a:xfrm>
          <a:off x="1982086" y="3020938"/>
          <a:ext cx="1619850" cy="1028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6AA509-0A6B-5A43-817B-B884A4B50DC8}">
      <dsp:nvSpPr>
        <dsp:cNvPr id="0" name=""/>
        <dsp:cNvSpPr/>
      </dsp:nvSpPr>
      <dsp:spPr>
        <a:xfrm>
          <a:off x="2162069" y="3191922"/>
          <a:ext cx="1619850" cy="1028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ART. 25 </a:t>
          </a:r>
          <a:r>
            <a:rPr lang="it-IT" sz="1600" kern="1200" dirty="0" err="1"/>
            <a:t>RBIbis</a:t>
          </a:r>
          <a:r>
            <a:rPr lang="it-IT" sz="1600" kern="1200" dirty="0"/>
            <a:t> – f. scritta anche mezzi elettronici</a:t>
          </a:r>
        </a:p>
      </dsp:txBody>
      <dsp:txXfrm>
        <a:off x="2192196" y="3222049"/>
        <a:ext cx="1559596" cy="968351"/>
      </dsp:txXfrm>
    </dsp:sp>
    <dsp:sp modelId="{BB96EEB3-B37A-D647-A31A-C5C0BF9A57F4}">
      <dsp:nvSpPr>
        <dsp:cNvPr id="0" name=""/>
        <dsp:cNvSpPr/>
      </dsp:nvSpPr>
      <dsp:spPr>
        <a:xfrm>
          <a:off x="4951813" y="1521226"/>
          <a:ext cx="1619850" cy="1028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830F65-EF27-2647-8AB1-5FF5D19241C1}">
      <dsp:nvSpPr>
        <dsp:cNvPr id="0" name=""/>
        <dsp:cNvSpPr/>
      </dsp:nvSpPr>
      <dsp:spPr>
        <a:xfrm>
          <a:off x="5131796" y="1692210"/>
          <a:ext cx="1619850" cy="1028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TACITA</a:t>
          </a:r>
        </a:p>
      </dsp:txBody>
      <dsp:txXfrm>
        <a:off x="5161923" y="1722337"/>
        <a:ext cx="1559596" cy="968351"/>
      </dsp:txXfrm>
    </dsp:sp>
    <dsp:sp modelId="{C9CCBE3C-9BD6-B743-AD21-8EC5F17D8E60}">
      <dsp:nvSpPr>
        <dsp:cNvPr id="0" name=""/>
        <dsp:cNvSpPr/>
      </dsp:nvSpPr>
      <dsp:spPr>
        <a:xfrm>
          <a:off x="3961904" y="3020938"/>
          <a:ext cx="1619850" cy="1028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CFDFBF-DEB7-FE44-8CFE-EE1F099356BC}">
      <dsp:nvSpPr>
        <dsp:cNvPr id="0" name=""/>
        <dsp:cNvSpPr/>
      </dsp:nvSpPr>
      <dsp:spPr>
        <a:xfrm>
          <a:off x="4141887" y="3191922"/>
          <a:ext cx="1619850" cy="1028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Art. 18 CB</a:t>
          </a:r>
        </a:p>
      </dsp:txBody>
      <dsp:txXfrm>
        <a:off x="4172014" y="3222049"/>
        <a:ext cx="1559596" cy="968351"/>
      </dsp:txXfrm>
    </dsp:sp>
    <dsp:sp modelId="{5A0168A9-E5BA-9344-97FA-53921BB40CFB}">
      <dsp:nvSpPr>
        <dsp:cNvPr id="0" name=""/>
        <dsp:cNvSpPr/>
      </dsp:nvSpPr>
      <dsp:spPr>
        <a:xfrm>
          <a:off x="5723447" y="3042453"/>
          <a:ext cx="1619850" cy="1028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BD1F62-8786-F84E-886F-AA7C4BBBF988}">
      <dsp:nvSpPr>
        <dsp:cNvPr id="0" name=""/>
        <dsp:cNvSpPr/>
      </dsp:nvSpPr>
      <dsp:spPr>
        <a:xfrm>
          <a:off x="5903430" y="3213437"/>
          <a:ext cx="1619850" cy="1028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ART. 26 </a:t>
          </a:r>
          <a:r>
            <a:rPr lang="it-IT" sz="1600" kern="1200" dirty="0" err="1"/>
            <a:t>RBIbis</a:t>
          </a:r>
          <a:endParaRPr lang="it-IT" sz="1600" kern="1200" dirty="0"/>
        </a:p>
      </dsp:txBody>
      <dsp:txXfrm>
        <a:off x="5933557" y="3243564"/>
        <a:ext cx="1559596" cy="9683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0AD95-EDC8-EE4D-AB0B-C32B0B5E1456}">
      <dsp:nvSpPr>
        <dsp:cNvPr id="0" name=""/>
        <dsp:cNvSpPr/>
      </dsp:nvSpPr>
      <dsp:spPr>
        <a:xfrm>
          <a:off x="4525887" y="1088763"/>
          <a:ext cx="2064515" cy="2064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II GIUDICE ADITO IN BASE A PROROGA </a:t>
          </a:r>
          <a:r>
            <a:rPr lang="it-IT" sz="2400" kern="1200" dirty="0" err="1"/>
            <a:t>–</a:t>
          </a:r>
          <a:r>
            <a:rPr lang="it-IT" sz="2400" kern="1200" dirty="0"/>
            <a:t> AUSTRIA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 dirty="0"/>
            <a:t>Eccezione di litispendenza</a:t>
          </a:r>
        </a:p>
      </dsp:txBody>
      <dsp:txXfrm>
        <a:off x="4525887" y="1088763"/>
        <a:ext cx="2064515" cy="2064515"/>
      </dsp:txXfrm>
    </dsp:sp>
    <dsp:sp modelId="{77F5B9B8-9B40-C746-9AF5-A4FB8931E9BA}">
      <dsp:nvSpPr>
        <dsp:cNvPr id="0" name=""/>
        <dsp:cNvSpPr/>
      </dsp:nvSpPr>
      <dsp:spPr>
        <a:xfrm>
          <a:off x="1749550" y="-1340"/>
          <a:ext cx="4244723" cy="4244723"/>
        </a:xfrm>
        <a:prstGeom prst="circularArrow">
          <a:avLst>
            <a:gd name="adj1" fmla="val 9484"/>
            <a:gd name="adj2" fmla="val 685089"/>
            <a:gd name="adj3" fmla="val 7850125"/>
            <a:gd name="adj4" fmla="val 2264786"/>
            <a:gd name="adj5" fmla="val 1106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636EB9-B639-6947-B442-824F7A481F72}">
      <dsp:nvSpPr>
        <dsp:cNvPr id="0" name=""/>
        <dsp:cNvSpPr/>
      </dsp:nvSpPr>
      <dsp:spPr>
        <a:xfrm>
          <a:off x="1153421" y="1088763"/>
          <a:ext cx="2064515" cy="2064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 GIUDICE ADITO IN BASE A DOMICILIO - ITALIA</a:t>
          </a:r>
        </a:p>
      </dsp:txBody>
      <dsp:txXfrm>
        <a:off x="1153421" y="1088763"/>
        <a:ext cx="2064515" cy="2064515"/>
      </dsp:txXfrm>
    </dsp:sp>
    <dsp:sp modelId="{B0C6C45D-9096-7249-B7A4-395EBE15CF5E}">
      <dsp:nvSpPr>
        <dsp:cNvPr id="0" name=""/>
        <dsp:cNvSpPr/>
      </dsp:nvSpPr>
      <dsp:spPr>
        <a:xfrm>
          <a:off x="1749550" y="-1340"/>
          <a:ext cx="4244723" cy="4244723"/>
        </a:xfrm>
        <a:prstGeom prst="circularArrow">
          <a:avLst>
            <a:gd name="adj1" fmla="val 9484"/>
            <a:gd name="adj2" fmla="val 685089"/>
            <a:gd name="adj3" fmla="val 18650125"/>
            <a:gd name="adj4" fmla="val 13064786"/>
            <a:gd name="adj5" fmla="val 1106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17684-3C66-0F48-8175-78191683551B}" type="datetimeFigureOut">
              <a:rPr lang="it-IT" smtClean="0"/>
              <a:pPr/>
              <a:t>14/10/19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1A1DA-62AE-A94B-9042-83CD0F7CCBD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3987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BE199-12E8-2242-A60A-277BC1455221}" type="datetimeFigureOut">
              <a:rPr lang="it-IT" smtClean="0"/>
              <a:pPr/>
              <a:t>14/10/19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7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6BB13-1F7D-7845-AEAC-21DDCE0240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1234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2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4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6BB13-1F7D-7845-AEAC-21DDCE0240EF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377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5320" y="1996781"/>
            <a:ext cx="7313613" cy="1377808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90638" y="3642413"/>
            <a:ext cx="6022976" cy="16426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F22-C5D8-B047-9E11-7F05894C7307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E556-037E-224A-A5DA-0112DED0E2A3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238081" y="257411"/>
            <a:ext cx="1935956" cy="5484451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30214" y="257411"/>
            <a:ext cx="5664464" cy="548445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E73AC-67C1-A045-9FC9-BA5DA725140A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FBC88-A634-D94A-B6F4-E1C0D93C1647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9677" y="4130450"/>
            <a:ext cx="7313613" cy="1276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79677" y="2724372"/>
            <a:ext cx="7313613" cy="140607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5611-A616-4244-8BBB-2AF8F8A542BE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30213" y="1499819"/>
            <a:ext cx="3800211" cy="42420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373828" y="1499819"/>
            <a:ext cx="3800211" cy="42420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178-E369-8B4D-B1B5-CAE3D385FC62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30212" y="1438813"/>
            <a:ext cx="3801705" cy="5996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7" indent="0">
              <a:buNone/>
              <a:defRPr sz="2000" b="1"/>
            </a:lvl2pPr>
            <a:lvl3pPr marL="914295" indent="0">
              <a:buNone/>
              <a:defRPr sz="1800" b="1"/>
            </a:lvl3pPr>
            <a:lvl4pPr marL="1371442" indent="0">
              <a:buNone/>
              <a:defRPr sz="1600" b="1"/>
            </a:lvl4pPr>
            <a:lvl5pPr marL="1828590" indent="0">
              <a:buNone/>
              <a:defRPr sz="1600" b="1"/>
            </a:lvl5pPr>
            <a:lvl6pPr marL="2285737" indent="0">
              <a:buNone/>
              <a:defRPr sz="1600" b="1"/>
            </a:lvl6pPr>
            <a:lvl7pPr marL="2742884" indent="0">
              <a:buNone/>
              <a:defRPr sz="1600" b="1"/>
            </a:lvl7pPr>
            <a:lvl8pPr marL="3200032" indent="0">
              <a:buNone/>
              <a:defRPr sz="1600" b="1"/>
            </a:lvl8pPr>
            <a:lvl9pPr marL="365717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30212" y="2038443"/>
            <a:ext cx="3801705" cy="37034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370839" y="1438813"/>
            <a:ext cx="3803199" cy="5996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7" indent="0">
              <a:buNone/>
              <a:defRPr sz="2000" b="1"/>
            </a:lvl2pPr>
            <a:lvl3pPr marL="914295" indent="0">
              <a:buNone/>
              <a:defRPr sz="1800" b="1"/>
            </a:lvl3pPr>
            <a:lvl4pPr marL="1371442" indent="0">
              <a:buNone/>
              <a:defRPr sz="1600" b="1"/>
            </a:lvl4pPr>
            <a:lvl5pPr marL="1828590" indent="0">
              <a:buNone/>
              <a:defRPr sz="1600" b="1"/>
            </a:lvl5pPr>
            <a:lvl6pPr marL="2285737" indent="0">
              <a:buNone/>
              <a:defRPr sz="1600" b="1"/>
            </a:lvl6pPr>
            <a:lvl7pPr marL="2742884" indent="0">
              <a:buNone/>
              <a:defRPr sz="1600" b="1"/>
            </a:lvl7pPr>
            <a:lvl8pPr marL="3200032" indent="0">
              <a:buNone/>
              <a:defRPr sz="1600" b="1"/>
            </a:lvl8pPr>
            <a:lvl9pPr marL="365717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370839" y="2038443"/>
            <a:ext cx="3803199" cy="37034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8E68-8B4C-6041-A064-51020BD57CA9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F825-9BDE-3D4A-8E2E-8127D31C4ABB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E2DC-FE49-2A46-AF45-819677C13650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5921"/>
            <a:ext cx="2830739" cy="1089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64024" y="255923"/>
            <a:ext cx="4810015" cy="54859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30214" y="1345076"/>
            <a:ext cx="2830739" cy="4396786"/>
          </a:xfrm>
        </p:spPr>
        <p:txBody>
          <a:bodyPr/>
          <a:lstStyle>
            <a:lvl1pPr marL="0" indent="0">
              <a:buNone/>
              <a:defRPr sz="1400"/>
            </a:lvl1pPr>
            <a:lvl2pPr marL="457147" indent="0">
              <a:buNone/>
              <a:defRPr sz="1200"/>
            </a:lvl2pPr>
            <a:lvl3pPr marL="914295" indent="0">
              <a:buNone/>
              <a:defRPr sz="1000"/>
            </a:lvl3pPr>
            <a:lvl4pPr marL="1371442" indent="0">
              <a:buNone/>
              <a:defRPr sz="900"/>
            </a:lvl4pPr>
            <a:lvl5pPr marL="1828590" indent="0">
              <a:buNone/>
              <a:defRPr sz="900"/>
            </a:lvl5pPr>
            <a:lvl6pPr marL="2285737" indent="0">
              <a:buNone/>
              <a:defRPr sz="900"/>
            </a:lvl6pPr>
            <a:lvl7pPr marL="2742884" indent="0">
              <a:buNone/>
              <a:defRPr sz="900"/>
            </a:lvl7pPr>
            <a:lvl8pPr marL="3200032" indent="0">
              <a:buNone/>
              <a:defRPr sz="900"/>
            </a:lvl8pPr>
            <a:lvl9pPr marL="3657179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4358-1CD5-DC43-9707-F858896EB8FC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86493" y="4499451"/>
            <a:ext cx="5162550" cy="5311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686493" y="574336"/>
            <a:ext cx="5162550" cy="3856673"/>
          </a:xfrm>
        </p:spPr>
        <p:txBody>
          <a:bodyPr/>
          <a:lstStyle>
            <a:lvl1pPr marL="0" indent="0">
              <a:buNone/>
              <a:defRPr sz="3200"/>
            </a:lvl1pPr>
            <a:lvl2pPr marL="457147" indent="0">
              <a:buNone/>
              <a:defRPr sz="2800"/>
            </a:lvl2pPr>
            <a:lvl3pPr marL="914295" indent="0">
              <a:buNone/>
              <a:defRPr sz="2400"/>
            </a:lvl3pPr>
            <a:lvl4pPr marL="1371442" indent="0">
              <a:buNone/>
              <a:defRPr sz="2000"/>
            </a:lvl4pPr>
            <a:lvl5pPr marL="1828590" indent="0">
              <a:buNone/>
              <a:defRPr sz="2000"/>
            </a:lvl5pPr>
            <a:lvl6pPr marL="2285737" indent="0">
              <a:buNone/>
              <a:defRPr sz="2000"/>
            </a:lvl6pPr>
            <a:lvl7pPr marL="2742884" indent="0">
              <a:buNone/>
              <a:defRPr sz="2000"/>
            </a:lvl7pPr>
            <a:lvl8pPr marL="3200032" indent="0">
              <a:buNone/>
              <a:defRPr sz="2000"/>
            </a:lvl8pPr>
            <a:lvl9pPr marL="3657179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86493" y="5030637"/>
            <a:ext cx="5162550" cy="754372"/>
          </a:xfrm>
        </p:spPr>
        <p:txBody>
          <a:bodyPr/>
          <a:lstStyle>
            <a:lvl1pPr marL="0" indent="0">
              <a:buNone/>
              <a:defRPr sz="1400"/>
            </a:lvl1pPr>
            <a:lvl2pPr marL="457147" indent="0">
              <a:buNone/>
              <a:defRPr sz="1200"/>
            </a:lvl2pPr>
            <a:lvl3pPr marL="914295" indent="0">
              <a:buNone/>
              <a:defRPr sz="1000"/>
            </a:lvl3pPr>
            <a:lvl4pPr marL="1371442" indent="0">
              <a:buNone/>
              <a:defRPr sz="900"/>
            </a:lvl4pPr>
            <a:lvl5pPr marL="1828590" indent="0">
              <a:buNone/>
              <a:defRPr sz="900"/>
            </a:lvl5pPr>
            <a:lvl6pPr marL="2285737" indent="0">
              <a:buNone/>
              <a:defRPr sz="900"/>
            </a:lvl6pPr>
            <a:lvl7pPr marL="2742884" indent="0">
              <a:buNone/>
              <a:defRPr sz="900"/>
            </a:lvl7pPr>
            <a:lvl8pPr marL="3200032" indent="0">
              <a:buNone/>
              <a:defRPr sz="900"/>
            </a:lvl8pPr>
            <a:lvl9pPr marL="3657179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62E37-7718-D04C-A49E-F63B4C91F0A6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071298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30214" y="1499819"/>
            <a:ext cx="7743825" cy="4242043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30214" y="5957609"/>
            <a:ext cx="2007658" cy="342220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53AA5-923E-E04E-AEA5-441BB54F5693}" type="datetime1">
              <a:rPr lang="it-IT" smtClean="0"/>
              <a:pPr/>
              <a:t>14/10/19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939786" y="5957609"/>
            <a:ext cx="2724679" cy="342220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166381" y="5957609"/>
            <a:ext cx="2007658" cy="342220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14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457147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4" indent="-285717" algn="l" defTabSz="457147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9" indent="-228574" algn="l" defTabSz="457147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6" indent="-228574" algn="l" defTabSz="457147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63" indent="-228574" algn="l" defTabSz="457147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11" indent="-228574" algn="l" defTabSz="45714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8" indent="-228574" algn="l" defTabSz="45714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06" indent="-228574" algn="l" defTabSz="45714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3" indent="-228574" algn="l" defTabSz="45714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7" algn="l" defTabSz="457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5" algn="l" defTabSz="457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2" algn="l" defTabSz="457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0" algn="l" defTabSz="457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7" algn="l" defTabSz="457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4" algn="l" defTabSz="457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2" algn="l" defTabSz="457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9" algn="l" defTabSz="457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5320" y="1996782"/>
            <a:ext cx="7313613" cy="1645633"/>
          </a:xfrm>
        </p:spPr>
        <p:txBody>
          <a:bodyPr>
            <a:normAutofit/>
          </a:bodyPr>
          <a:lstStyle/>
          <a:p>
            <a:r>
              <a:rPr lang="it-IT" dirty="0"/>
              <a:t>DIRITTO INTERNAZIONALE AVANZATO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Prof. Sara </a:t>
            </a:r>
            <a:r>
              <a:rPr lang="it-IT" dirty="0" err="1"/>
              <a:t>Tonolo</a:t>
            </a:r>
            <a:r>
              <a:rPr lang="it-IT" dirty="0"/>
              <a:t> -</a:t>
            </a:r>
          </a:p>
          <a:p>
            <a:pPr>
              <a:buFontTx/>
              <a:buChar char="-"/>
            </a:pPr>
            <a:r>
              <a:rPr lang="it-IT" dirty="0"/>
              <a:t>Trieste, </a:t>
            </a:r>
            <a:r>
              <a:rPr lang="it-IT"/>
              <a:t>14 ottobre2019 </a:t>
            </a:r>
            <a:r>
              <a:rPr lang="it-IT" dirty="0"/>
              <a:t>-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428521"/>
            <a:ext cx="7743825" cy="107129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it-IT" sz="3600" dirty="0"/>
              <a:t>ACCETTAZIONE DELLA GIURISDIZIONE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30213" y="1947655"/>
            <a:ext cx="7743825" cy="4242043"/>
          </a:xfrm>
        </p:spPr>
        <p:txBody>
          <a:bodyPr/>
          <a:lstStyle/>
          <a:p>
            <a:pPr algn="just"/>
            <a:r>
              <a:rPr lang="it-IT" dirty="0"/>
              <a:t>Volontà delle parti attribuisce la giurisdizione ai giudici di uno Stato che non sarebbero altrimenti competenti: art. </a:t>
            </a:r>
            <a:r>
              <a:rPr lang="it-IT" dirty="0" err="1"/>
              <a:t>4</a:t>
            </a:r>
            <a:r>
              <a:rPr lang="it-IT" dirty="0"/>
              <a:t>, 1° </a:t>
            </a:r>
            <a:r>
              <a:rPr lang="it-IT" dirty="0" err="1"/>
              <a:t>co</a:t>
            </a:r>
            <a:r>
              <a:rPr lang="it-IT" dirty="0"/>
              <a:t>., l. 218/95</a:t>
            </a:r>
          </a:p>
        </p:txBody>
      </p:sp>
    </p:spTree>
    <p:extLst>
      <p:ext uri="{BB962C8B-B14F-4D97-AF65-F5344CB8AC3E}">
        <p14:creationId xmlns:p14="http://schemas.microsoft.com/office/powerpoint/2010/main" val="38133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428521"/>
            <a:ext cx="7743825" cy="107129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it-IT" sz="3600" dirty="0"/>
              <a:t>ACCETTAZIONE DELLA GIURISDIZIONE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11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30213" y="1947655"/>
          <a:ext cx="7743825" cy="424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94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428521"/>
            <a:ext cx="7743825" cy="107129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it-IT" sz="3600" dirty="0"/>
              <a:t>ACCETTAZIONE DELLA GIURISDIZIONE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Accettazione espressa</a:t>
            </a:r>
          </a:p>
          <a:p>
            <a:pPr lvl="1" algn="just"/>
            <a:r>
              <a:rPr lang="it-IT" dirty="0"/>
              <a:t>Valutazione della forma secondo la </a:t>
            </a:r>
            <a:r>
              <a:rPr lang="it-IT" dirty="0" err="1"/>
              <a:t>lex</a:t>
            </a:r>
            <a:r>
              <a:rPr lang="it-IT" dirty="0"/>
              <a:t> fori- del luogo in cui si trova il giudice cui si attribuisce giurisdizione</a:t>
            </a:r>
          </a:p>
          <a:p>
            <a:pPr lvl="1" algn="just"/>
            <a:r>
              <a:rPr lang="it-IT" dirty="0"/>
              <a:t>Nel caso di riconoscimento della decisione </a:t>
            </a:r>
            <a:r>
              <a:rPr lang="it-IT" dirty="0" err="1"/>
              <a:t>–</a:t>
            </a:r>
            <a:r>
              <a:rPr lang="it-IT" dirty="0"/>
              <a:t> valutazione secondo la legge del luogo in cui si riconosce la decisione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417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428521"/>
            <a:ext cx="7743825" cy="107129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it-IT" sz="3600" dirty="0"/>
              <a:t>ACCETTAZIONE DELLA GIURISDIZIONE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/>
          </a:p>
          <a:p>
            <a:r>
              <a:rPr lang="it-IT" dirty="0"/>
              <a:t>Accettazione tacita</a:t>
            </a:r>
          </a:p>
          <a:p>
            <a:pPr lvl="1" algn="just"/>
            <a:r>
              <a:rPr lang="it-IT" dirty="0"/>
              <a:t>Problemi di coordinamento tra art. </a:t>
            </a:r>
            <a:r>
              <a:rPr lang="it-IT" dirty="0" err="1"/>
              <a:t>4</a:t>
            </a:r>
            <a:r>
              <a:rPr lang="it-IT" dirty="0"/>
              <a:t> e art. 11 l. 218/95 </a:t>
            </a:r>
            <a:r>
              <a:rPr lang="it-IT" dirty="0" err="1"/>
              <a:t>–</a:t>
            </a:r>
            <a:r>
              <a:rPr lang="it-IT" dirty="0"/>
              <a:t> in quale momento si perfeziona la accettazione tacita?</a:t>
            </a:r>
          </a:p>
          <a:p>
            <a:pPr lvl="1" algn="just"/>
            <a:r>
              <a:rPr lang="it-IT" dirty="0"/>
              <a:t>Soluzione: prevalenza dell’art. </a:t>
            </a:r>
            <a:r>
              <a:rPr lang="it-IT" dirty="0" err="1"/>
              <a:t>4</a:t>
            </a:r>
            <a:r>
              <a:rPr lang="it-IT" dirty="0"/>
              <a:t>: il difetto di giurisdizione deve essere eccepito nel primo atto difensivo </a:t>
            </a:r>
            <a:r>
              <a:rPr lang="it-IT" dirty="0" err="1"/>
              <a:t>affinchè</a:t>
            </a:r>
            <a:r>
              <a:rPr lang="it-IT" dirty="0"/>
              <a:t> non si configuri una proroga tacita </a:t>
            </a:r>
            <a:r>
              <a:rPr lang="it-IT" dirty="0" err="1"/>
              <a:t>–</a:t>
            </a:r>
            <a:r>
              <a:rPr lang="it-IT" dirty="0"/>
              <a:t> analogia con la </a:t>
            </a:r>
            <a:r>
              <a:rPr lang="it-IT" dirty="0" err="1"/>
              <a:t>Conv</a:t>
            </a:r>
            <a:r>
              <a:rPr lang="it-IT" dirty="0"/>
              <a:t>. </a:t>
            </a:r>
            <a:r>
              <a:rPr lang="it-IT" dirty="0" err="1"/>
              <a:t>Brux</a:t>
            </a:r>
            <a:r>
              <a:rPr lang="it-IT" dirty="0"/>
              <a:t>. </a:t>
            </a:r>
            <a:r>
              <a:rPr lang="it-IT" dirty="0" err="1"/>
              <a:t>–</a:t>
            </a:r>
            <a:r>
              <a:rPr lang="it-IT" dirty="0"/>
              <a:t> art. 18 </a:t>
            </a:r>
            <a:r>
              <a:rPr lang="it-IT" dirty="0" err="1"/>
              <a:t>–</a:t>
            </a:r>
            <a:r>
              <a:rPr lang="it-IT" dirty="0"/>
              <a:t> CGCE, 24.6.1981, </a:t>
            </a:r>
            <a:r>
              <a:rPr lang="it-IT" dirty="0" err="1"/>
              <a:t>Elefanten</a:t>
            </a: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547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DEROGA ALLA GIURISDIZIONE ITALIANA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Le parti manifestano la volontà di sottrarre la controversia alla giurisdizione italiana per sottoporla ad altra giurisdizione o arbitrato</a:t>
            </a:r>
          </a:p>
          <a:p>
            <a:pPr algn="just"/>
            <a:r>
              <a:rPr lang="it-IT" dirty="0"/>
              <a:t>Novità nel sistema italiano di </a:t>
            </a:r>
            <a:r>
              <a:rPr lang="it-IT" dirty="0" err="1"/>
              <a:t>d.i.p.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confronto con art. </a:t>
            </a:r>
            <a:r>
              <a:rPr lang="it-IT" dirty="0" err="1"/>
              <a:t>2</a:t>
            </a:r>
            <a:r>
              <a:rPr lang="it-IT" dirty="0"/>
              <a:t> </a:t>
            </a:r>
            <a:r>
              <a:rPr lang="it-IT" dirty="0" err="1"/>
              <a:t>c.p.c.</a:t>
            </a:r>
            <a:endParaRPr lang="it-IT" dirty="0"/>
          </a:p>
          <a:p>
            <a:pPr algn="just"/>
            <a:r>
              <a:rPr lang="it-IT" dirty="0"/>
              <a:t>Inderogabilità della giurisdizione italiana e Convenzioni internazionali: art. 17 </a:t>
            </a:r>
            <a:r>
              <a:rPr lang="it-IT" dirty="0" err="1"/>
              <a:t>Conv</a:t>
            </a:r>
            <a:r>
              <a:rPr lang="it-IT" dirty="0"/>
              <a:t>. Bruxelles 1968 e </a:t>
            </a:r>
            <a:r>
              <a:rPr lang="it-IT" dirty="0" err="1"/>
              <a:t>Conv</a:t>
            </a:r>
            <a:r>
              <a:rPr lang="it-IT" dirty="0"/>
              <a:t>. NY 1958 sul riconoscimento e l’esecuzione delle decisioni arbitrali straniere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36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DEROGA ALLA GIURISDIZIONE ITALIANA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Ambito di applicazione dell’art. </a:t>
            </a:r>
            <a:r>
              <a:rPr lang="it-IT" dirty="0" err="1"/>
              <a:t>4</a:t>
            </a:r>
            <a:r>
              <a:rPr lang="it-IT" dirty="0"/>
              <a:t>, 2° </a:t>
            </a:r>
            <a:r>
              <a:rPr lang="it-IT" dirty="0" err="1"/>
              <a:t>co</a:t>
            </a:r>
            <a:r>
              <a:rPr lang="it-IT" dirty="0"/>
              <a:t>., l. 218/95 </a:t>
            </a:r>
            <a:r>
              <a:rPr lang="it-IT" dirty="0" err="1"/>
              <a:t>–</a:t>
            </a:r>
            <a:r>
              <a:rPr lang="it-IT" dirty="0"/>
              <a:t> ristretto dall’interrelazione di fonti internazionali ed europee</a:t>
            </a:r>
          </a:p>
          <a:p>
            <a:pPr algn="just"/>
            <a:r>
              <a:rPr lang="it-IT" dirty="0" err="1"/>
              <a:t>Conv</a:t>
            </a:r>
            <a:r>
              <a:rPr lang="it-IT" dirty="0"/>
              <a:t>. NY 1958 sul riconoscimento e l’esecuzione delle decisioni arbitrali straniere</a:t>
            </a:r>
          </a:p>
          <a:p>
            <a:pPr algn="just"/>
            <a:r>
              <a:rPr lang="it-IT" dirty="0"/>
              <a:t>Reg. Bruxelles I bis (art. 24): ad es. in caso di competenze esclusive la deroga non può operare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97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DEROGA ALLA GIURISDIZIONE ITALIANA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30214" y="1499820"/>
          <a:ext cx="7743825" cy="424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64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DEROGA ALLA GIURISDIZIONE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REQUISITI SOSTANZIALI</a:t>
            </a:r>
          </a:p>
          <a:p>
            <a:pPr lvl="1" algn="just"/>
            <a:r>
              <a:rPr lang="it-IT" dirty="0">
                <a:solidFill>
                  <a:srgbClr val="FF0000"/>
                </a:solidFill>
              </a:rPr>
              <a:t>CONTROVERSIA PER CUI SI DEROGA ALLA GIURISDIZIONE ITALIANA NON DEVE AVERE A OGGETTO DIRITTI INDISPONIBILI</a:t>
            </a:r>
          </a:p>
          <a:p>
            <a:pPr lvl="1"/>
            <a:r>
              <a:rPr lang="it-IT" dirty="0"/>
              <a:t>DEFINIZIONE?</a:t>
            </a:r>
          </a:p>
          <a:p>
            <a:pPr lvl="1" algn="just"/>
            <a:r>
              <a:rPr lang="it-IT" dirty="0"/>
              <a:t>ES.: NO DEROGA PER CONTROVERSIE SUI DIRITTI RELATIVI ALLO STATUS DELLA PERSONA: FILIAZIONE, ADOZIONE, MATRIMONIO, CAPACITA’ CITTADINANZA</a:t>
            </a:r>
          </a:p>
        </p:txBody>
      </p:sp>
    </p:spTree>
    <p:extLst>
      <p:ext uri="{BB962C8B-B14F-4D97-AF65-F5344CB8AC3E}">
        <p14:creationId xmlns:p14="http://schemas.microsoft.com/office/powerpoint/2010/main" val="410077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  <p:bldP spid="6" grpId="4" build="p"/>
      <p:bldP spid="6" grpId="5" build="p"/>
      <p:bldP spid="6" grpId="6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DEROGA ALLA GIURISDIZIONE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REQUISITI SOSTANZIALI</a:t>
            </a:r>
          </a:p>
          <a:p>
            <a:pPr lvl="1" algn="just"/>
            <a:r>
              <a:rPr lang="it-IT" dirty="0">
                <a:solidFill>
                  <a:srgbClr val="FF0000"/>
                </a:solidFill>
              </a:rPr>
              <a:t>DEROGA DEVE ESSERE RIVOLTA AD ATTRIBUIRE COMPETENZA A GIUDICE STRANIERO O AD ARBITRO E QUESTI NON DEVONO DECLINARE GIURISDIZIONE</a:t>
            </a:r>
          </a:p>
          <a:p>
            <a:pPr lvl="1"/>
            <a:r>
              <a:rPr lang="it-IT" dirty="0"/>
              <a:t>EVITARE VUOTO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</p:spTree>
    <p:extLst>
      <p:ext uri="{BB962C8B-B14F-4D97-AF65-F5344CB8AC3E}">
        <p14:creationId xmlns:p14="http://schemas.microsoft.com/office/powerpoint/2010/main" val="338553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DEROGA ALLA GIURISDIZIONE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REQUISITI FORMALI</a:t>
            </a:r>
          </a:p>
          <a:p>
            <a:pPr lvl="1" algn="just"/>
            <a:r>
              <a:rPr lang="it-IT" dirty="0">
                <a:solidFill>
                  <a:srgbClr val="FF6600"/>
                </a:solidFill>
              </a:rPr>
              <a:t>FORMA SCRITTA AD PROBATIONEM</a:t>
            </a:r>
            <a:endParaRPr lang="it-IT" dirty="0"/>
          </a:p>
          <a:p>
            <a:pPr lvl="1" algn="just"/>
            <a:r>
              <a:rPr lang="it-IT" dirty="0"/>
              <a:t>REQUISITO MENO RIGOROSO </a:t>
            </a:r>
            <a:r>
              <a:rPr lang="it-IT" dirty="0" err="1"/>
              <a:t>DI</a:t>
            </a:r>
            <a:r>
              <a:rPr lang="it-IT" dirty="0"/>
              <a:t> QUELLO PREVISTO DAL </a:t>
            </a:r>
            <a:r>
              <a:rPr lang="it-IT" dirty="0" err="1"/>
              <a:t>REG</a:t>
            </a:r>
            <a:r>
              <a:rPr lang="it-IT" dirty="0"/>
              <a:t>. BRUXELLES Ibis</a:t>
            </a:r>
          </a:p>
          <a:p>
            <a:pPr lvl="1"/>
            <a:r>
              <a:rPr lang="it-IT" dirty="0"/>
              <a:t>VALUTAZIONE SECONDO LA LEX FORI ITALIANA</a:t>
            </a:r>
          </a:p>
          <a:p>
            <a:pPr lvl="1" algn="just"/>
            <a:r>
              <a:rPr lang="it-IT" dirty="0"/>
              <a:t>PROBLEMA: APPLICABILITA’ </a:t>
            </a:r>
            <a:r>
              <a:rPr lang="it-IT" dirty="0" err="1"/>
              <a:t>DI</a:t>
            </a:r>
            <a:r>
              <a:rPr lang="it-IT" dirty="0"/>
              <a:t> </a:t>
            </a:r>
            <a:r>
              <a:rPr lang="it-IT" dirty="0" err="1"/>
              <a:t>ARTT</a:t>
            </a:r>
            <a:r>
              <a:rPr lang="it-IT" dirty="0"/>
              <a:t>. 1341, 2° </a:t>
            </a:r>
            <a:r>
              <a:rPr lang="it-IT" dirty="0" err="1"/>
              <a:t>CO</a:t>
            </a:r>
            <a:r>
              <a:rPr lang="it-IT" dirty="0"/>
              <a:t>., E 1342, 2° </a:t>
            </a:r>
            <a:r>
              <a:rPr lang="it-IT" dirty="0" err="1"/>
              <a:t>CO</a:t>
            </a:r>
            <a:r>
              <a:rPr lang="it-IT" dirty="0"/>
              <a:t>.? Corte Cost. 18.10.2000, n. 428</a:t>
            </a:r>
          </a:p>
        </p:txBody>
      </p:sp>
    </p:spTree>
    <p:extLst>
      <p:ext uri="{BB962C8B-B14F-4D97-AF65-F5344CB8AC3E}">
        <p14:creationId xmlns:p14="http://schemas.microsoft.com/office/powerpoint/2010/main" val="246125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  <p:bldP spid="6" grpId="4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E VOLONTA’ DELLE PARTI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Regole di procedure sono regole imperative: </a:t>
            </a:r>
            <a:r>
              <a:rPr lang="it-IT" i="1" dirty="0" err="1"/>
              <a:t>ius</a:t>
            </a:r>
            <a:r>
              <a:rPr lang="it-IT" i="1" dirty="0"/>
              <a:t> </a:t>
            </a:r>
            <a:r>
              <a:rPr lang="it-IT" i="1" dirty="0" err="1"/>
              <a:t>publicum</a:t>
            </a:r>
            <a:r>
              <a:rPr lang="it-IT" i="1" dirty="0"/>
              <a:t> </a:t>
            </a:r>
            <a:r>
              <a:rPr lang="it-IT" i="1" dirty="0" err="1"/>
              <a:t>privatorum</a:t>
            </a:r>
            <a:r>
              <a:rPr lang="it-IT" i="1" dirty="0"/>
              <a:t> </a:t>
            </a:r>
            <a:r>
              <a:rPr lang="it-IT" i="1" dirty="0" err="1"/>
              <a:t>pactis</a:t>
            </a:r>
            <a:r>
              <a:rPr lang="it-IT" i="1" dirty="0"/>
              <a:t> </a:t>
            </a:r>
            <a:r>
              <a:rPr lang="it-IT" i="1" dirty="0" err="1"/>
              <a:t>mutari</a:t>
            </a:r>
            <a:r>
              <a:rPr lang="it-IT" i="1" dirty="0"/>
              <a:t> non </a:t>
            </a:r>
            <a:r>
              <a:rPr lang="it-IT" i="1" dirty="0" err="1"/>
              <a:t>potest</a:t>
            </a:r>
            <a:endParaRPr lang="it-IT" i="1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Sono regole inderogabili ma modificabili?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575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PROROGA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Le parti manifestano la loro volontà, rivolta a scegliere tra le competenze offerte da un determinato sistema, eliminando le altre a favore di quella che diventa esclusiva </a:t>
            </a:r>
          </a:p>
          <a:p>
            <a:pPr algn="just"/>
            <a:r>
              <a:rPr lang="it-IT" dirty="0"/>
              <a:t>Artt. 17 e 18 </a:t>
            </a:r>
            <a:r>
              <a:rPr lang="it-IT" dirty="0" err="1"/>
              <a:t>Conv</a:t>
            </a:r>
            <a:r>
              <a:rPr lang="it-IT" dirty="0"/>
              <a:t>. </a:t>
            </a:r>
            <a:r>
              <a:rPr lang="it-IT" dirty="0" err="1"/>
              <a:t>Brux</a:t>
            </a:r>
            <a:r>
              <a:rPr lang="it-IT" dirty="0"/>
              <a:t>. </a:t>
            </a:r>
            <a:r>
              <a:rPr lang="it-IT" dirty="0" err="1"/>
              <a:t>–</a:t>
            </a:r>
            <a:r>
              <a:rPr lang="it-IT" dirty="0"/>
              <a:t> Art. 23 e 24 Reg. </a:t>
            </a:r>
            <a:r>
              <a:rPr lang="it-IT" dirty="0" err="1"/>
              <a:t>Brux</a:t>
            </a:r>
            <a:r>
              <a:rPr lang="it-IT" dirty="0"/>
              <a:t>. I – Art. 25 e 26 Reg. </a:t>
            </a:r>
            <a:r>
              <a:rPr lang="it-IT" dirty="0" err="1"/>
              <a:t>Brux</a:t>
            </a:r>
            <a:r>
              <a:rPr lang="it-IT" dirty="0"/>
              <a:t> I bis</a:t>
            </a:r>
          </a:p>
          <a:p>
            <a:pPr algn="just"/>
            <a:r>
              <a:rPr lang="it-IT" dirty="0"/>
              <a:t>Art. 12 Reg. </a:t>
            </a:r>
            <a:r>
              <a:rPr lang="it-IT" dirty="0" err="1"/>
              <a:t>Brux</a:t>
            </a:r>
            <a:r>
              <a:rPr lang="it-IT" dirty="0"/>
              <a:t>. II bis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338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AMBITO DI APPLICAZIONE DELLA PROROGA DI GIURISDIZIONE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Può essere la proroga di giurisdizione l’unico elemento che definisce tale carattere?</a:t>
            </a:r>
          </a:p>
          <a:p>
            <a:pPr algn="just"/>
            <a:r>
              <a:rPr lang="it-IT" dirty="0"/>
              <a:t>Internazionalità della fattispecie?</a:t>
            </a:r>
          </a:p>
          <a:p>
            <a:pPr lvl="1" algn="just"/>
            <a:r>
              <a:rPr lang="it-IT" dirty="0"/>
              <a:t>Sì : CGCE, 16.3.1999, </a:t>
            </a:r>
            <a:r>
              <a:rPr lang="it-IT" dirty="0" err="1"/>
              <a:t>Trasp</a:t>
            </a:r>
            <a:r>
              <a:rPr lang="it-IT" dirty="0"/>
              <a:t>. Castelletti</a:t>
            </a:r>
          </a:p>
          <a:p>
            <a:pPr marL="457095" lvl="1" indent="0" algn="just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3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AMBITO DI APPLICAZIONE DELLA PROROGA DI GIURISDIZIONE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A quale giudice di attribuisce competenza? Può trattarsi del giudice di uno Stato non UE?</a:t>
            </a:r>
          </a:p>
          <a:p>
            <a:pPr lvl="1" algn="just"/>
            <a:r>
              <a:rPr lang="it-IT" dirty="0"/>
              <a:t>Sì ma non vi deve essere violazione di competenze esclusive e di quelle a tutela del contraente debole</a:t>
            </a:r>
          </a:p>
          <a:p>
            <a:pPr lvl="1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18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AMBITO DI APPLICAZIONE DELLA PROROGA DI GIURISDIZIONE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Quale collegamento devono avere le parti con l’UE?</a:t>
            </a:r>
          </a:p>
          <a:p>
            <a:pPr lvl="1" algn="just"/>
            <a:r>
              <a:rPr lang="it-IT" dirty="0"/>
              <a:t>Se almeno uno dei due è domiciliato in UE: Competenza esclusiva (art. 17 CB </a:t>
            </a:r>
            <a:r>
              <a:rPr lang="it-IT" dirty="0" err="1"/>
              <a:t>–</a:t>
            </a:r>
            <a:r>
              <a:rPr lang="it-IT" dirty="0"/>
              <a:t> art. 23 RBI)</a:t>
            </a:r>
          </a:p>
          <a:p>
            <a:pPr lvl="1" algn="just"/>
            <a:r>
              <a:rPr lang="it-IT" dirty="0"/>
              <a:t>Se nessuno dei due è domiciliato in UE: competenza temporanea: art. 17.2 CB, art. 23.3. RBI</a:t>
            </a:r>
          </a:p>
          <a:p>
            <a:pPr lvl="1" algn="just"/>
            <a:r>
              <a:rPr lang="it-IT" dirty="0"/>
              <a:t>NON occorre più alcun collegamento con UE delle parti per Reg. </a:t>
            </a:r>
            <a:r>
              <a:rPr lang="it-IT" dirty="0" err="1"/>
              <a:t>Brux</a:t>
            </a:r>
            <a:r>
              <a:rPr lang="it-IT" dirty="0"/>
              <a:t> I bis (art. 25)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5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PROROGA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719448"/>
              </p:ext>
            </p:extLst>
          </p:nvPr>
        </p:nvGraphicFramePr>
        <p:xfrm>
          <a:off x="430214" y="1499820"/>
          <a:ext cx="7743825" cy="424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207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PROROGA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Proroga espressa:</a:t>
            </a:r>
          </a:p>
          <a:p>
            <a:pPr lvl="1"/>
            <a:r>
              <a:rPr lang="it-IT" dirty="0"/>
              <a:t>Forma scritta o orale con conferma scritta</a:t>
            </a:r>
          </a:p>
          <a:p>
            <a:pPr lvl="1"/>
            <a:r>
              <a:rPr lang="it-IT" dirty="0"/>
              <a:t>Forma ammessa dalle pratiche delle parti o dagli usi del commercio internazionale</a:t>
            </a:r>
          </a:p>
          <a:p>
            <a:pPr lvl="1"/>
            <a:r>
              <a:rPr lang="it-IT" dirty="0"/>
              <a:t>Novità del Reg. 44/2001: forme elettroniche</a:t>
            </a:r>
          </a:p>
        </p:txBody>
      </p:sp>
    </p:spTree>
    <p:extLst>
      <p:ext uri="{BB962C8B-B14F-4D97-AF65-F5344CB8AC3E}">
        <p14:creationId xmlns:p14="http://schemas.microsoft.com/office/powerpoint/2010/main" val="268494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PROROGA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Proroga tacita:</a:t>
            </a:r>
          </a:p>
          <a:p>
            <a:pPr lvl="1"/>
            <a:r>
              <a:rPr lang="it-IT" dirty="0"/>
              <a:t>Mancata eccezione del difetto di giurisdizione nel primo atto difensivo</a:t>
            </a:r>
          </a:p>
        </p:txBody>
      </p:sp>
    </p:spTree>
    <p:extLst>
      <p:ext uri="{BB962C8B-B14F-4D97-AF65-F5344CB8AC3E}">
        <p14:creationId xmlns:p14="http://schemas.microsoft.com/office/powerpoint/2010/main" val="405368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PROROGA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Aspetti problematici</a:t>
            </a:r>
          </a:p>
          <a:p>
            <a:endParaRPr lang="it-IT" dirty="0"/>
          </a:p>
          <a:p>
            <a:r>
              <a:rPr lang="it-IT" dirty="0"/>
              <a:t>Coordinamento proroga e litispendenza: CGCE </a:t>
            </a:r>
            <a:r>
              <a:rPr lang="it-IT" dirty="0" err="1"/>
              <a:t>–</a:t>
            </a:r>
            <a:r>
              <a:rPr lang="it-IT" dirty="0"/>
              <a:t> 9.12.2003 </a:t>
            </a:r>
            <a:r>
              <a:rPr lang="it-IT" dirty="0" err="1"/>
              <a:t>Gasser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400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PROROGA </a:t>
            </a:r>
            <a:r>
              <a:rPr lang="it-IT" dirty="0" err="1"/>
              <a:t>DI</a:t>
            </a:r>
            <a:r>
              <a:rPr lang="it-IT" dirty="0"/>
              <a:t> COMPETENZA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30214" y="1499820"/>
          <a:ext cx="7743825" cy="424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16239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PROROGA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Aspetti problematici: scelta del foro assicura certezza e prevedibilità della decisione della controversia?</a:t>
            </a:r>
          </a:p>
          <a:p>
            <a:endParaRPr lang="it-IT" dirty="0"/>
          </a:p>
          <a:p>
            <a:r>
              <a:rPr lang="it-IT" dirty="0"/>
              <a:t>Scelta del foro e forum non </a:t>
            </a:r>
            <a:r>
              <a:rPr lang="it-IT" dirty="0" err="1"/>
              <a:t>conveniens</a:t>
            </a:r>
            <a:r>
              <a:rPr lang="it-IT" dirty="0"/>
              <a:t> sono conciliabili?</a:t>
            </a:r>
          </a:p>
          <a:p>
            <a:pPr lvl="1" algn="just"/>
            <a:r>
              <a:rPr lang="it-IT" dirty="0"/>
              <a:t>Non nella UE </a:t>
            </a:r>
            <a:r>
              <a:rPr lang="it-IT" dirty="0" err="1"/>
              <a:t>–</a:t>
            </a:r>
            <a:r>
              <a:rPr lang="it-IT" dirty="0"/>
              <a:t> CGCE, 1.3.2005,</a:t>
            </a:r>
            <a:r>
              <a:rPr lang="it-IT" dirty="0" err="1"/>
              <a:t>Owusu</a:t>
            </a:r>
            <a:endParaRPr lang="it-IT" dirty="0"/>
          </a:p>
          <a:p>
            <a:pPr lvl="1" algn="just"/>
            <a:r>
              <a:rPr lang="it-IT" dirty="0"/>
              <a:t>In altri paesi talvolta sì: art. 77, par. </a:t>
            </a:r>
            <a:r>
              <a:rPr lang="it-IT" dirty="0" err="1"/>
              <a:t>2</a:t>
            </a:r>
            <a:r>
              <a:rPr lang="it-IT" dirty="0"/>
              <a:t>, l. svizzera </a:t>
            </a:r>
            <a:r>
              <a:rPr lang="it-IT" dirty="0" err="1"/>
              <a:t>d.i.p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344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E VOLONTA’ DELLE PARTI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30214" y="1499820"/>
          <a:ext cx="7743825" cy="424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2767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3" y="269593"/>
            <a:ext cx="7743825" cy="1230225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PROROGA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RAPPORTI </a:t>
            </a:r>
            <a:r>
              <a:rPr lang="it-IT" dirty="0" err="1"/>
              <a:t>DI</a:t>
            </a:r>
            <a:r>
              <a:rPr lang="it-IT" dirty="0"/>
              <a:t> FAMIGLIA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Art. 12 Reg. 2201/2003</a:t>
            </a:r>
          </a:p>
          <a:p>
            <a:pPr algn="just"/>
            <a:r>
              <a:rPr lang="it-IT" dirty="0"/>
              <a:t>Estensione della competenza delle autorità competenti a pronunciare separazione e divorzio alle domande concernenti la responsabilità genitoriale </a:t>
            </a:r>
            <a:r>
              <a:rPr lang="it-IT" dirty="0" err="1"/>
              <a:t>–</a:t>
            </a:r>
            <a:r>
              <a:rPr lang="it-IT" dirty="0"/>
              <a:t> art. 12.1.</a:t>
            </a:r>
          </a:p>
          <a:p>
            <a:pPr algn="just"/>
            <a:r>
              <a:rPr lang="it-IT" dirty="0"/>
              <a:t>Estensione della competenza delle autorità dello Stato di residenza o di cittadinanza di titolare della responsabilità genitoriale </a:t>
            </a:r>
            <a:r>
              <a:rPr lang="it-IT" dirty="0" err="1"/>
              <a:t>–</a:t>
            </a:r>
            <a:r>
              <a:rPr lang="it-IT" dirty="0"/>
              <a:t> art. 12.3.</a:t>
            </a:r>
          </a:p>
        </p:txBody>
      </p:sp>
    </p:spTree>
    <p:extLst>
      <p:ext uri="{BB962C8B-B14F-4D97-AF65-F5344CB8AC3E}">
        <p14:creationId xmlns:p14="http://schemas.microsoft.com/office/powerpoint/2010/main" val="187606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8135" y="269593"/>
            <a:ext cx="7985903" cy="168285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COMUNITARIZZAZIONE DEL DIRITTO INTERNAZIONALE PRIVATO E FAMIGLIA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88135" y="1952447"/>
            <a:ext cx="7985905" cy="434738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Regolamento 1347/2000 c.d. Bruxelles II perché completava il regolamento Bruxelles I unificando le regole giurisdizionali in materia di diritto di famiglia (separazione, divorzio, </a:t>
            </a:r>
            <a:r>
              <a:rPr lang="it-IT" dirty="0" err="1"/>
              <a:t>resp</a:t>
            </a:r>
            <a:r>
              <a:rPr lang="it-IT" dirty="0"/>
              <a:t>. Genitoriale).</a:t>
            </a:r>
          </a:p>
          <a:p>
            <a:pPr algn="just"/>
            <a:r>
              <a:rPr lang="it-IT" dirty="0"/>
              <a:t>Regolamento 2201/2003 c.d. Bruxelles II bis – regole di giurisdizione aggiornate (separazione, divorzio, </a:t>
            </a:r>
            <a:r>
              <a:rPr lang="it-IT" dirty="0" err="1"/>
              <a:t>resp</a:t>
            </a:r>
            <a:r>
              <a:rPr lang="it-IT" dirty="0"/>
              <a:t>. Genitoriale)</a:t>
            </a:r>
          </a:p>
          <a:p>
            <a:pPr algn="just"/>
            <a:r>
              <a:rPr lang="it-IT" dirty="0"/>
              <a:t>Regolamento 1111/2019 per risolvere criticità Reg. Bruxelles II bis.</a:t>
            </a:r>
          </a:p>
        </p:txBody>
      </p:sp>
    </p:spTree>
    <p:extLst>
      <p:ext uri="{BB962C8B-B14F-4D97-AF65-F5344CB8AC3E}">
        <p14:creationId xmlns:p14="http://schemas.microsoft.com/office/powerpoint/2010/main" val="336203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8135" y="269593"/>
            <a:ext cx="7985903" cy="168285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COMUNITARIZZAZIONE DEL DIRITTO INTERNAZIONALE PRIVATO E FAMIGLIA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88135" y="1952447"/>
            <a:ext cx="7985905" cy="434738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…e la parte relativa alla legge applicabile???</a:t>
            </a:r>
          </a:p>
          <a:p>
            <a:pPr algn="just"/>
            <a:endParaRPr lang="it-IT" dirty="0"/>
          </a:p>
          <a:p>
            <a:pPr algn="just"/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</a:t>
            </a:r>
            <a:r>
              <a:rPr lang="it-IT" dirty="0">
                <a:sym typeface="Wingdings"/>
              </a:rPr>
              <a:t>Regolamento tramite cooperazione rafforzata per unificare legge applicabile a separazione/divorzio c.d. Roma III (perché integra Roma I – </a:t>
            </a:r>
            <a:r>
              <a:rPr lang="it-IT" dirty="0" err="1">
                <a:sym typeface="Wingdings"/>
              </a:rPr>
              <a:t>obbl</a:t>
            </a:r>
            <a:r>
              <a:rPr lang="it-IT" dirty="0">
                <a:sym typeface="Wingdings"/>
              </a:rPr>
              <a:t>. contr. – Roma II </a:t>
            </a:r>
            <a:r>
              <a:rPr lang="it-IT" dirty="0" err="1">
                <a:sym typeface="Wingdings"/>
              </a:rPr>
              <a:t>obbl</a:t>
            </a:r>
            <a:r>
              <a:rPr lang="it-IT" dirty="0">
                <a:sym typeface="Wingdings"/>
              </a:rPr>
              <a:t>. non contrattuali – e vale per rapporti di famiglia).</a:t>
            </a:r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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643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E VOLONTA’ DELLE PARTI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Scelta del foro = criterio giuridico di giurisdizione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Determina qualche conseguenza sulla scelta della legge applicabile?</a:t>
            </a:r>
          </a:p>
          <a:p>
            <a:pPr algn="just"/>
            <a:endParaRPr lang="it-IT" dirty="0"/>
          </a:p>
          <a:p>
            <a:pPr algn="just"/>
            <a:r>
              <a:rPr lang="it-IT" i="1" dirty="0"/>
              <a:t>Forum shopping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477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28544"/>
            <a:ext cx="7743825" cy="595015"/>
          </a:xfrm>
        </p:spPr>
        <p:txBody>
          <a:bodyPr>
            <a:normAutofit fontScale="90000"/>
          </a:bodyPr>
          <a:lstStyle/>
          <a:p>
            <a:r>
              <a:rPr lang="it-IT" dirty="0"/>
              <a:t>3 MODELLI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015748"/>
            <a:ext cx="7743825" cy="5284082"/>
          </a:xfrm>
        </p:spPr>
        <p:txBody>
          <a:bodyPr>
            <a:normAutofit fontScale="85000" lnSpcReduction="10000"/>
          </a:bodyPr>
          <a:lstStyle/>
          <a:p>
            <a:pPr marL="514291" indent="-514291" algn="just">
              <a:buAutoNum type="arabicParenR"/>
            </a:pPr>
            <a:r>
              <a:rPr lang="it-IT" dirty="0"/>
              <a:t>Parti convengono di attribuire la competenza a decidere di una controversia ai giudici di uno Stato che in base alle norme del proprio ordinamento non ha competenza in materia: </a:t>
            </a:r>
            <a:r>
              <a:rPr lang="it-IT" dirty="0">
                <a:solidFill>
                  <a:srgbClr val="FF0000"/>
                </a:solidFill>
              </a:rPr>
              <a:t>accettazione della giurisdizione</a:t>
            </a:r>
            <a:r>
              <a:rPr lang="it-IT" dirty="0"/>
              <a:t>;</a:t>
            </a:r>
          </a:p>
          <a:p>
            <a:pPr marL="514291" indent="-514291" algn="just">
              <a:buAutoNum type="arabicParenR"/>
            </a:pPr>
            <a:r>
              <a:rPr lang="it-IT" dirty="0"/>
              <a:t>Parti escludono la competenza esistente sulla base delle norme di un determinato ordinamento per sottoporre la controversia a arbitri o giudici stranieri: </a:t>
            </a:r>
            <a:r>
              <a:rPr lang="it-IT" dirty="0">
                <a:solidFill>
                  <a:srgbClr val="FFFF00"/>
                </a:solidFill>
              </a:rPr>
              <a:t>deroga alla giurisdizione</a:t>
            </a:r>
            <a:r>
              <a:rPr lang="it-IT" dirty="0"/>
              <a:t>;</a:t>
            </a:r>
          </a:p>
          <a:p>
            <a:pPr marL="514291" indent="-514291" algn="just">
              <a:buFont typeface="Arial"/>
              <a:buAutoNum type="arabicParenR"/>
            </a:pPr>
            <a:r>
              <a:rPr lang="it-IT" dirty="0"/>
              <a:t>Parti scelgono fra le competenze offerte da un determinato sistema, eliminandone alcune a favore di quella che per effetto della loro scelta diventa esclusiva: </a:t>
            </a:r>
            <a:r>
              <a:rPr lang="it-IT" dirty="0">
                <a:solidFill>
                  <a:srgbClr val="660066"/>
                </a:solidFill>
              </a:rPr>
              <a:t>proroga di giurisdizione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8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E VOLONTA’ DELLE PARTI: </a:t>
            </a:r>
            <a:r>
              <a:rPr lang="it-IT" dirty="0" err="1"/>
              <a:t>3</a:t>
            </a:r>
            <a:r>
              <a:rPr lang="it-IT" dirty="0"/>
              <a:t> MODELLI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marL="514291" indent="-514291" algn="just">
              <a:buNone/>
            </a:pPr>
            <a:r>
              <a:rPr lang="it-IT" dirty="0"/>
              <a:t>FIGURA ≠: RINUNCIA AD OGNI AZIONE GIUDIZIARIA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0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428521"/>
            <a:ext cx="7743825" cy="1071298"/>
          </a:xfrm>
        </p:spPr>
        <p:txBody>
          <a:bodyPr>
            <a:noAutofit/>
          </a:bodyPr>
          <a:lstStyle/>
          <a:p>
            <a:pPr algn="just"/>
            <a:r>
              <a:rPr lang="it-IT" sz="3600" dirty="0"/>
              <a:t>ELEMENTI COMUNI A ACCETTAZIONE, DEROGA E PROROGA </a:t>
            </a:r>
            <a:r>
              <a:rPr lang="it-IT" sz="3600" dirty="0" err="1"/>
              <a:t>DI</a:t>
            </a:r>
            <a:r>
              <a:rPr lang="it-IT" sz="3600" dirty="0"/>
              <a:t> GIURISDIZIONE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947654"/>
            <a:ext cx="7743825" cy="3794208"/>
          </a:xfrm>
        </p:spPr>
        <p:txBody>
          <a:bodyPr>
            <a:normAutofit fontScale="85000" lnSpcReduction="20000"/>
          </a:bodyPr>
          <a:lstStyle/>
          <a:p>
            <a:pPr marL="514291" indent="-514291" algn="just">
              <a:buFontTx/>
              <a:buChar char="-"/>
            </a:pPr>
            <a:r>
              <a:rPr lang="it-IT" dirty="0"/>
              <a:t>Sono “contratti giudiziari” ovvero contratti che producono effetti in materia di procedura e pertanto devono essere sottoposti alla </a:t>
            </a:r>
            <a:r>
              <a:rPr lang="it-IT" i="1" dirty="0" err="1">
                <a:solidFill>
                  <a:srgbClr val="FF0000"/>
                </a:solidFill>
              </a:rPr>
              <a:t>lex</a:t>
            </a:r>
            <a:r>
              <a:rPr lang="it-IT" i="1" dirty="0">
                <a:solidFill>
                  <a:srgbClr val="FF0000"/>
                </a:solidFill>
              </a:rPr>
              <a:t> fori </a:t>
            </a:r>
            <a:r>
              <a:rPr lang="it-IT" dirty="0"/>
              <a:t>dello Stato rispetto al quale producono i loro effetti</a:t>
            </a:r>
          </a:p>
          <a:p>
            <a:pPr marL="514291" indent="-514291" algn="just">
              <a:buFontTx/>
              <a:buChar char="-"/>
            </a:pPr>
            <a:r>
              <a:rPr lang="it-IT" dirty="0"/>
              <a:t>Se la manifestazione di volontà che influisce sulla giurisdizione è contenuta in una clausola contrattuale essa deve rimanere </a:t>
            </a:r>
            <a:r>
              <a:rPr lang="it-IT" dirty="0">
                <a:solidFill>
                  <a:srgbClr val="FF0000"/>
                </a:solidFill>
              </a:rPr>
              <a:t>autonoma</a:t>
            </a:r>
            <a:r>
              <a:rPr lang="it-IT" dirty="0"/>
              <a:t>: es.: contratto invalido, clausola valida se tale per la </a:t>
            </a:r>
            <a:r>
              <a:rPr lang="it-IT" i="1" dirty="0" err="1"/>
              <a:t>lex</a:t>
            </a:r>
            <a:r>
              <a:rPr lang="it-IT" i="1" dirty="0"/>
              <a:t> fori</a:t>
            </a:r>
            <a:endParaRPr lang="it-IT" dirty="0"/>
          </a:p>
          <a:p>
            <a:pPr marL="514291" indent="-514291" algn="just">
              <a:buFontTx/>
              <a:buChar char="-"/>
            </a:pP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94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428521"/>
            <a:ext cx="7743825" cy="1071298"/>
          </a:xfrm>
        </p:spPr>
        <p:txBody>
          <a:bodyPr>
            <a:noAutofit/>
          </a:bodyPr>
          <a:lstStyle/>
          <a:p>
            <a:pPr algn="just"/>
            <a:r>
              <a:rPr lang="it-IT" sz="3600" dirty="0"/>
              <a:t>ACCETTAZIONE, DEROGA E PROROGA </a:t>
            </a:r>
            <a:r>
              <a:rPr lang="it-IT" sz="3600" dirty="0" err="1"/>
              <a:t>DI</a:t>
            </a:r>
            <a:r>
              <a:rPr lang="it-IT" sz="3600" dirty="0"/>
              <a:t> GIURISDIZIONE NEL SISTEMA ITALIANO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947654"/>
            <a:ext cx="7743825" cy="3794208"/>
          </a:xfrm>
        </p:spPr>
        <p:txBody>
          <a:bodyPr>
            <a:normAutofit/>
          </a:bodyPr>
          <a:lstStyle/>
          <a:p>
            <a:pPr marL="514291" indent="-514291" algn="just">
              <a:buFontTx/>
              <a:buChar char="-"/>
            </a:pPr>
            <a:r>
              <a:rPr lang="it-IT" dirty="0"/>
              <a:t>Dalla molteplicità delle fonti del diritto processuale civile internazionale deriva la </a:t>
            </a:r>
            <a:r>
              <a:rPr lang="it-IT" dirty="0">
                <a:solidFill>
                  <a:srgbClr val="FF0000"/>
                </a:solidFill>
              </a:rPr>
              <a:t>coesistenza</a:t>
            </a:r>
            <a:r>
              <a:rPr lang="it-IT" dirty="0"/>
              <a:t> dei tre modelli secondo cui si esplica la volontà delle parti in materia di giurisdizione nell’ordinamento italiano: accettazione, deroga e proroga: art. </a:t>
            </a:r>
            <a:r>
              <a:rPr lang="it-IT" dirty="0" err="1"/>
              <a:t>4</a:t>
            </a:r>
            <a:r>
              <a:rPr lang="it-IT" dirty="0"/>
              <a:t> l. 218/95; art. 25 </a:t>
            </a:r>
            <a:r>
              <a:rPr lang="it-IT" dirty="0" err="1"/>
              <a:t>RBIbis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83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428521"/>
            <a:ext cx="7743825" cy="1071298"/>
          </a:xfrm>
        </p:spPr>
        <p:txBody>
          <a:bodyPr>
            <a:noAutofit/>
          </a:bodyPr>
          <a:lstStyle/>
          <a:p>
            <a:pPr algn="just"/>
            <a:r>
              <a:rPr lang="it-IT" sz="3600" dirty="0"/>
              <a:t>ACCETTAZIONE, DEROGA E PROROGA </a:t>
            </a:r>
            <a:r>
              <a:rPr lang="it-IT" sz="3600" dirty="0" err="1"/>
              <a:t>DI</a:t>
            </a:r>
            <a:r>
              <a:rPr lang="it-IT" sz="3600" dirty="0"/>
              <a:t> GIURISDIZIONE NEL SISTEMA ITALIANO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000114"/>
              </p:ext>
            </p:extLst>
          </p:nvPr>
        </p:nvGraphicFramePr>
        <p:xfrm>
          <a:off x="430214" y="1947654"/>
          <a:ext cx="7743825" cy="3794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05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1458</Words>
  <Application>Microsoft Macintosh PowerPoint</Application>
  <PresentationFormat>Personalizzato</PresentationFormat>
  <Paragraphs>173</Paragraphs>
  <Slides>32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Tema di Office</vt:lpstr>
      <vt:lpstr>DIRITTO INTERNAZIONALE AVANZATO</vt:lpstr>
      <vt:lpstr>GIURISDIZIONE E VOLONTA’ DELLE PARTI</vt:lpstr>
      <vt:lpstr>GIURISDIZIONE E VOLONTA’ DELLE PARTI</vt:lpstr>
      <vt:lpstr>GIURISDIZIONE E VOLONTA’ DELLE PARTI</vt:lpstr>
      <vt:lpstr>3 MODELLI</vt:lpstr>
      <vt:lpstr>GIURISDIZIONE E VOLONTA’ DELLE PARTI: 3 MODELLI</vt:lpstr>
      <vt:lpstr>ELEMENTI COMUNI A ACCETTAZIONE, DEROGA E PROROGA DI GIURISDIZIONE</vt:lpstr>
      <vt:lpstr>ACCETTAZIONE, DEROGA E PROROGA DI GIURISDIZIONE NEL SISTEMA ITALIANO</vt:lpstr>
      <vt:lpstr>ACCETTAZIONE, DEROGA E PROROGA DI GIURISDIZIONE NEL SISTEMA ITALIANO</vt:lpstr>
      <vt:lpstr>ACCETTAZIONE DELLA GIURISDIZIONE ITALIANA</vt:lpstr>
      <vt:lpstr>ACCETTAZIONE DELLA GIURISDIZIONE ITALIANA</vt:lpstr>
      <vt:lpstr>ACCETTAZIONE DELLA GIURISDIZIONE ITALIANA</vt:lpstr>
      <vt:lpstr>ACCETTAZIONE DELLA GIURISDIZIONE ITALIANA</vt:lpstr>
      <vt:lpstr>DEROGA ALLA GIURISDIZIONE ITALIANA</vt:lpstr>
      <vt:lpstr>DEROGA ALLA GIURISDIZIONE ITALIANA</vt:lpstr>
      <vt:lpstr>DEROGA ALLA GIURISDIZIONE ITALIANA</vt:lpstr>
      <vt:lpstr>DEROGA ALLA GIURISDIZIONE ITALIANA</vt:lpstr>
      <vt:lpstr>DEROGA ALLA GIURISDIZIONE ITALIANA</vt:lpstr>
      <vt:lpstr>DEROGA ALLA GIURISDIZIONE ITALIANA</vt:lpstr>
      <vt:lpstr>PROROGA DI GIURISDIZIONE</vt:lpstr>
      <vt:lpstr>AMBITO DI APPLICAZIONE DELLA PROROGA DI GIURISDIZIONE</vt:lpstr>
      <vt:lpstr>AMBITO DI APPLICAZIONE DELLA PROROGA DI GIURISDIZIONE</vt:lpstr>
      <vt:lpstr>AMBITO DI APPLICAZIONE DELLA PROROGA DI GIURISDIZIONE</vt:lpstr>
      <vt:lpstr>PROROGA DI GIURISDIZIONE</vt:lpstr>
      <vt:lpstr>PROROGA DI GIURISDIZIONE</vt:lpstr>
      <vt:lpstr>PROROGA DI GIURISDIZIONE</vt:lpstr>
      <vt:lpstr>PROROGA DI GIURISDIZIONE</vt:lpstr>
      <vt:lpstr>PROROGA DI COMPETENZA</vt:lpstr>
      <vt:lpstr>PROROGA DI GIURISDIZIONE</vt:lpstr>
      <vt:lpstr>PROROGA DI GIURISDIZIONE IN MATERIA DI RAPPORTI DI FAMIGLIA</vt:lpstr>
      <vt:lpstr>COMUNITARIZZAZIONE DEL DIRITTO INTERNAZIONALE PRIVATO E FAMIGLIA</vt:lpstr>
      <vt:lpstr>COMUNITARIZZAZIONE DEL DIRITTO INTERNAZIONALE PRIVATO E FAMIGLIA</vt:lpstr>
    </vt:vector>
  </TitlesOfParts>
  <Company>HAL 9000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L’EFFICACIA DEL DIRITTO INTERNAZIONALE NEGLI ORDINAMENTI INTERNI</dc:title>
  <dc:creator>Giuseppe Sacco</dc:creator>
  <cp:lastModifiedBy>TONOLO SARA</cp:lastModifiedBy>
  <cp:revision>91</cp:revision>
  <dcterms:created xsi:type="dcterms:W3CDTF">2010-03-18T11:50:07Z</dcterms:created>
  <dcterms:modified xsi:type="dcterms:W3CDTF">2019-10-14T07:27:54Z</dcterms:modified>
</cp:coreProperties>
</file>