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6"/>
  </p:notesMasterIdLst>
  <p:handoutMasterIdLst>
    <p:handoutMasterId r:id="rId47"/>
  </p:handoutMasterIdLst>
  <p:sldIdLst>
    <p:sldId id="256" r:id="rId2"/>
    <p:sldId id="296" r:id="rId3"/>
    <p:sldId id="297" r:id="rId4"/>
    <p:sldId id="298" r:id="rId5"/>
    <p:sldId id="301" r:id="rId6"/>
    <p:sldId id="302" r:id="rId7"/>
    <p:sldId id="263" r:id="rId8"/>
    <p:sldId id="264" r:id="rId9"/>
    <p:sldId id="265" r:id="rId10"/>
    <p:sldId id="267" r:id="rId11"/>
    <p:sldId id="268" r:id="rId12"/>
    <p:sldId id="269" r:id="rId13"/>
    <p:sldId id="270" r:id="rId14"/>
    <p:sldId id="271" r:id="rId15"/>
    <p:sldId id="272" r:id="rId16"/>
    <p:sldId id="273" r:id="rId17"/>
    <p:sldId id="274" r:id="rId18"/>
    <p:sldId id="275" r:id="rId19"/>
    <p:sldId id="303" r:id="rId20"/>
    <p:sldId id="304" r:id="rId21"/>
    <p:sldId id="305" r:id="rId22"/>
    <p:sldId id="306" r:id="rId23"/>
    <p:sldId id="307" r:id="rId24"/>
    <p:sldId id="308" r:id="rId25"/>
    <p:sldId id="309" r:id="rId26"/>
    <p:sldId id="310" r:id="rId27"/>
    <p:sldId id="276" r:id="rId28"/>
    <p:sldId id="279" r:id="rId29"/>
    <p:sldId id="281" r:id="rId30"/>
    <p:sldId id="277" r:id="rId31"/>
    <p:sldId id="282" r:id="rId32"/>
    <p:sldId id="288" r:id="rId33"/>
    <p:sldId id="283" r:id="rId34"/>
    <p:sldId id="284" r:id="rId35"/>
    <p:sldId id="311" r:id="rId36"/>
    <p:sldId id="286" r:id="rId37"/>
    <p:sldId id="287" r:id="rId38"/>
    <p:sldId id="289" r:id="rId39"/>
    <p:sldId id="290" r:id="rId40"/>
    <p:sldId id="291" r:id="rId41"/>
    <p:sldId id="292" r:id="rId42"/>
    <p:sldId id="293" r:id="rId43"/>
    <p:sldId id="294" r:id="rId44"/>
    <p:sldId id="295" r:id="rId45"/>
  </p:sldIdLst>
  <p:sldSz cx="9144000" cy="6858000" type="screen4x3"/>
  <p:notesSz cx="6858000" cy="9144000"/>
  <p:defaultTextStyle>
    <a:defPPr>
      <a:defRPr lang="it-IT"/>
    </a:defPPr>
    <a:lvl1pPr marL="0" algn="l" defTabSz="456778" rtl="0" eaLnBrk="1" latinLnBrk="0" hangingPunct="1">
      <a:defRPr sz="1800" kern="1200">
        <a:solidFill>
          <a:schemeClr val="tx1"/>
        </a:solidFill>
        <a:latin typeface="+mn-lt"/>
        <a:ea typeface="+mn-ea"/>
        <a:cs typeface="+mn-cs"/>
      </a:defRPr>
    </a:lvl1pPr>
    <a:lvl2pPr marL="456778" algn="l" defTabSz="456778" rtl="0" eaLnBrk="1" latinLnBrk="0" hangingPunct="1">
      <a:defRPr sz="1800" kern="1200">
        <a:solidFill>
          <a:schemeClr val="tx1"/>
        </a:solidFill>
        <a:latin typeface="+mn-lt"/>
        <a:ea typeface="+mn-ea"/>
        <a:cs typeface="+mn-cs"/>
      </a:defRPr>
    </a:lvl2pPr>
    <a:lvl3pPr marL="913557" algn="l" defTabSz="456778" rtl="0" eaLnBrk="1" latinLnBrk="0" hangingPunct="1">
      <a:defRPr sz="1800" kern="1200">
        <a:solidFill>
          <a:schemeClr val="tx1"/>
        </a:solidFill>
        <a:latin typeface="+mn-lt"/>
        <a:ea typeface="+mn-ea"/>
        <a:cs typeface="+mn-cs"/>
      </a:defRPr>
    </a:lvl3pPr>
    <a:lvl4pPr marL="1370336" algn="l" defTabSz="456778" rtl="0" eaLnBrk="1" latinLnBrk="0" hangingPunct="1">
      <a:defRPr sz="1800" kern="1200">
        <a:solidFill>
          <a:schemeClr val="tx1"/>
        </a:solidFill>
        <a:latin typeface="+mn-lt"/>
        <a:ea typeface="+mn-ea"/>
        <a:cs typeface="+mn-cs"/>
      </a:defRPr>
    </a:lvl4pPr>
    <a:lvl5pPr marL="1827116" algn="l" defTabSz="456778" rtl="0" eaLnBrk="1" latinLnBrk="0" hangingPunct="1">
      <a:defRPr sz="1800" kern="1200">
        <a:solidFill>
          <a:schemeClr val="tx1"/>
        </a:solidFill>
        <a:latin typeface="+mn-lt"/>
        <a:ea typeface="+mn-ea"/>
        <a:cs typeface="+mn-cs"/>
      </a:defRPr>
    </a:lvl5pPr>
    <a:lvl6pPr marL="2283896" algn="l" defTabSz="456778" rtl="0" eaLnBrk="1" latinLnBrk="0" hangingPunct="1">
      <a:defRPr sz="1800" kern="1200">
        <a:solidFill>
          <a:schemeClr val="tx1"/>
        </a:solidFill>
        <a:latin typeface="+mn-lt"/>
        <a:ea typeface="+mn-ea"/>
        <a:cs typeface="+mn-cs"/>
      </a:defRPr>
    </a:lvl6pPr>
    <a:lvl7pPr marL="2740674" algn="l" defTabSz="456778" rtl="0" eaLnBrk="1" latinLnBrk="0" hangingPunct="1">
      <a:defRPr sz="1800" kern="1200">
        <a:solidFill>
          <a:schemeClr val="tx1"/>
        </a:solidFill>
        <a:latin typeface="+mn-lt"/>
        <a:ea typeface="+mn-ea"/>
        <a:cs typeface="+mn-cs"/>
      </a:defRPr>
    </a:lvl7pPr>
    <a:lvl8pPr marL="3197452" algn="l" defTabSz="456778" rtl="0" eaLnBrk="1" latinLnBrk="0" hangingPunct="1">
      <a:defRPr sz="1800" kern="1200">
        <a:solidFill>
          <a:schemeClr val="tx1"/>
        </a:solidFill>
        <a:latin typeface="+mn-lt"/>
        <a:ea typeface="+mn-ea"/>
        <a:cs typeface="+mn-cs"/>
      </a:defRPr>
    </a:lvl8pPr>
    <a:lvl9pPr marL="3654233" algn="l" defTabSz="45677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useppe Sacco" initials="G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3250"/>
  </p:normalViewPr>
  <p:slideViewPr>
    <p:cSldViewPr snapToGrid="0" snapToObjects="1">
      <p:cViewPr varScale="1">
        <p:scale>
          <a:sx n="61" d="100"/>
          <a:sy n="61" d="100"/>
        </p:scale>
        <p:origin x="960" y="200"/>
      </p:cViewPr>
      <p:guideLst>
        <p:guide orient="horz" pos="2161"/>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15692A-C8D7-EF4F-A07D-A369E9ED995A}" type="doc">
      <dgm:prSet loTypeId="urn:microsoft.com/office/officeart/2005/8/layout/hierarchy2" loCatId="hierarchy" qsTypeId="urn:microsoft.com/office/officeart/2005/8/quickstyle/simple4" qsCatId="simple" csTypeId="urn:microsoft.com/office/officeart/2005/8/colors/accent1_2" csCatId="accent1" phldr="1"/>
      <dgm:spPr/>
      <dgm:t>
        <a:bodyPr/>
        <a:lstStyle/>
        <a:p>
          <a:endParaRPr lang="it-IT"/>
        </a:p>
      </dgm:t>
    </dgm:pt>
    <dgm:pt modelId="{B7EF4C73-664B-2745-9401-20E90583F204}">
      <dgm:prSet phldrT="[Testo]"/>
      <dgm:spPr/>
      <dgm:t>
        <a:bodyPr/>
        <a:lstStyle/>
        <a:p>
          <a:r>
            <a:rPr lang="it-IT" dirty="0"/>
            <a:t>ESTENSIONI</a:t>
          </a:r>
        </a:p>
      </dgm:t>
    </dgm:pt>
    <dgm:pt modelId="{1D99C82C-FF60-D443-BB69-B34B0E8772C2}" type="parTrans" cxnId="{31A17FE5-DDD5-F546-A6F0-5FB0A6511018}">
      <dgm:prSet/>
      <dgm:spPr/>
      <dgm:t>
        <a:bodyPr/>
        <a:lstStyle/>
        <a:p>
          <a:endParaRPr lang="it-IT"/>
        </a:p>
      </dgm:t>
    </dgm:pt>
    <dgm:pt modelId="{3A16CE79-48B2-714B-B3F0-D5B7282CA4DF}" type="sibTrans" cxnId="{31A17FE5-DDD5-F546-A6F0-5FB0A6511018}">
      <dgm:prSet/>
      <dgm:spPr/>
      <dgm:t>
        <a:bodyPr/>
        <a:lstStyle/>
        <a:p>
          <a:endParaRPr lang="it-IT"/>
        </a:p>
      </dgm:t>
    </dgm:pt>
    <dgm:pt modelId="{F6A7BEA2-859F-1341-A77A-DCEDAE1CEA3A}">
      <dgm:prSet phldrT="[Testo]"/>
      <dgm:spPr/>
      <dgm:t>
        <a:bodyPr/>
        <a:lstStyle/>
        <a:p>
          <a:r>
            <a:rPr lang="it-IT" dirty="0"/>
            <a:t>Art. </a:t>
          </a:r>
          <a:r>
            <a:rPr lang="it-IT" dirty="0" err="1"/>
            <a:t>6</a:t>
          </a:r>
          <a:r>
            <a:rPr lang="it-IT" dirty="0"/>
            <a:t> l. 218/95- questioni preliminari</a:t>
          </a:r>
        </a:p>
      </dgm:t>
    </dgm:pt>
    <dgm:pt modelId="{FBA0CF68-0957-3F46-9FD8-62D6A871C51C}" type="parTrans" cxnId="{BD0DB750-9BFF-0A4A-97BA-2EEA8E18C769}">
      <dgm:prSet/>
      <dgm:spPr/>
      <dgm:t>
        <a:bodyPr/>
        <a:lstStyle/>
        <a:p>
          <a:endParaRPr lang="it-IT"/>
        </a:p>
      </dgm:t>
    </dgm:pt>
    <dgm:pt modelId="{BDE2BF9C-F8F0-B149-8AB6-58ED1B474834}" type="sibTrans" cxnId="{BD0DB750-9BFF-0A4A-97BA-2EEA8E18C769}">
      <dgm:prSet/>
      <dgm:spPr/>
      <dgm:t>
        <a:bodyPr/>
        <a:lstStyle/>
        <a:p>
          <a:endParaRPr lang="it-IT"/>
        </a:p>
      </dgm:t>
    </dgm:pt>
    <dgm:pt modelId="{80ECE553-D658-8246-AEA7-61C809EB0F7C}">
      <dgm:prSet phldrT="[Testo]">
        <dgm:style>
          <a:lnRef idx="0">
            <a:schemeClr val="accent2"/>
          </a:lnRef>
          <a:fillRef idx="3">
            <a:schemeClr val="accent2"/>
          </a:fillRef>
          <a:effectRef idx="3">
            <a:schemeClr val="accent2"/>
          </a:effectRef>
          <a:fontRef idx="minor">
            <a:schemeClr val="lt1"/>
          </a:fontRef>
        </dgm:style>
      </dgm:prSet>
      <dgm:spPr/>
      <dgm:t>
        <a:bodyPr/>
        <a:lstStyle/>
        <a:p>
          <a:r>
            <a:rPr lang="it-IT" dirty="0"/>
            <a:t>LIMITI</a:t>
          </a:r>
        </a:p>
      </dgm:t>
    </dgm:pt>
    <dgm:pt modelId="{29FFEED5-7193-204A-A920-F3C6AF94D061}" type="parTrans" cxnId="{D297C0A7-0DEF-D84F-8AD0-F3E71F62CF80}">
      <dgm:prSet/>
      <dgm:spPr/>
      <dgm:t>
        <a:bodyPr/>
        <a:lstStyle/>
        <a:p>
          <a:endParaRPr lang="it-IT"/>
        </a:p>
      </dgm:t>
    </dgm:pt>
    <dgm:pt modelId="{011E6D63-A722-644C-8ADB-7AEEFB5B8AD7}" type="sibTrans" cxnId="{D297C0A7-0DEF-D84F-8AD0-F3E71F62CF80}">
      <dgm:prSet/>
      <dgm:spPr/>
      <dgm:t>
        <a:bodyPr/>
        <a:lstStyle/>
        <a:p>
          <a:endParaRPr lang="it-IT"/>
        </a:p>
      </dgm:t>
    </dgm:pt>
    <dgm:pt modelId="{E06B02E2-DFE8-284F-AF28-0673A2C7D846}">
      <dgm:prSet phldrT="[Testo]">
        <dgm:style>
          <a:lnRef idx="0">
            <a:schemeClr val="accent2"/>
          </a:lnRef>
          <a:fillRef idx="3">
            <a:schemeClr val="accent2"/>
          </a:fillRef>
          <a:effectRef idx="3">
            <a:schemeClr val="accent2"/>
          </a:effectRef>
          <a:fontRef idx="minor">
            <a:schemeClr val="lt1"/>
          </a:fontRef>
        </dgm:style>
      </dgm:prSet>
      <dgm:spPr/>
      <dgm:t>
        <a:bodyPr/>
        <a:lstStyle/>
        <a:p>
          <a:r>
            <a:rPr lang="it-IT" dirty="0"/>
            <a:t>Art. </a:t>
          </a:r>
          <a:r>
            <a:rPr lang="it-IT" dirty="0" err="1"/>
            <a:t>5</a:t>
          </a:r>
          <a:r>
            <a:rPr lang="it-IT" dirty="0"/>
            <a:t> l. 218/95 </a:t>
          </a:r>
          <a:r>
            <a:rPr lang="it-IT" dirty="0" err="1"/>
            <a:t>–</a:t>
          </a:r>
          <a:r>
            <a:rPr lang="it-IT" dirty="0"/>
            <a:t> azioni reali su beni immobili</a:t>
          </a:r>
        </a:p>
      </dgm:t>
    </dgm:pt>
    <dgm:pt modelId="{2819B6E1-5566-234F-8AF7-F131741FDDC7}" type="parTrans" cxnId="{A67A9D84-2C45-CD40-849D-C6C01CED8E69}">
      <dgm:prSet/>
      <dgm:spPr/>
      <dgm:t>
        <a:bodyPr/>
        <a:lstStyle/>
        <a:p>
          <a:endParaRPr lang="it-IT"/>
        </a:p>
      </dgm:t>
    </dgm:pt>
    <dgm:pt modelId="{6928E0EB-3D09-0947-A6BF-E7A52CD01096}" type="sibTrans" cxnId="{A67A9D84-2C45-CD40-849D-C6C01CED8E69}">
      <dgm:prSet/>
      <dgm:spPr/>
      <dgm:t>
        <a:bodyPr/>
        <a:lstStyle/>
        <a:p>
          <a:endParaRPr lang="it-IT"/>
        </a:p>
      </dgm:t>
    </dgm:pt>
    <dgm:pt modelId="{C5C897FE-33F7-7742-8479-91ECFF8219A9}">
      <dgm:prSet phldrT="[Testo]">
        <dgm:style>
          <a:lnRef idx="0">
            <a:schemeClr val="accent2"/>
          </a:lnRef>
          <a:fillRef idx="3">
            <a:schemeClr val="accent2"/>
          </a:fillRef>
          <a:effectRef idx="3">
            <a:schemeClr val="accent2"/>
          </a:effectRef>
          <a:fontRef idx="minor">
            <a:schemeClr val="lt1"/>
          </a:fontRef>
        </dgm:style>
      </dgm:prSet>
      <dgm:spPr/>
      <dgm:t>
        <a:bodyPr/>
        <a:lstStyle/>
        <a:p>
          <a:r>
            <a:rPr lang="it-IT" dirty="0"/>
            <a:t>Art. 11 l. 218/95 </a:t>
          </a:r>
          <a:r>
            <a:rPr lang="it-IT" dirty="0" err="1"/>
            <a:t>–</a:t>
          </a:r>
          <a:r>
            <a:rPr lang="it-IT" dirty="0"/>
            <a:t> difetto di giurisdizione</a:t>
          </a:r>
        </a:p>
      </dgm:t>
    </dgm:pt>
    <dgm:pt modelId="{63EC0DD2-EB1E-9940-8468-1806B1481095}" type="parTrans" cxnId="{7D725ACF-8013-5F41-9735-496162BCDD8D}">
      <dgm:prSet/>
      <dgm:spPr/>
      <dgm:t>
        <a:bodyPr/>
        <a:lstStyle/>
        <a:p>
          <a:endParaRPr lang="it-IT"/>
        </a:p>
      </dgm:t>
    </dgm:pt>
    <dgm:pt modelId="{E0C38852-9867-314E-BF0E-B9696D57A4C2}" type="sibTrans" cxnId="{7D725ACF-8013-5F41-9735-496162BCDD8D}">
      <dgm:prSet/>
      <dgm:spPr/>
      <dgm:t>
        <a:bodyPr/>
        <a:lstStyle/>
        <a:p>
          <a:endParaRPr lang="it-IT"/>
        </a:p>
      </dgm:t>
    </dgm:pt>
    <dgm:pt modelId="{FBD9F6F5-A103-DC4A-BE2F-FEC85EEB1C52}">
      <dgm:prSet phldrT="[Testo]">
        <dgm:style>
          <a:lnRef idx="0">
            <a:schemeClr val="accent2"/>
          </a:lnRef>
          <a:fillRef idx="3">
            <a:schemeClr val="accent2"/>
          </a:fillRef>
          <a:effectRef idx="3">
            <a:schemeClr val="accent2"/>
          </a:effectRef>
          <a:fontRef idx="minor">
            <a:schemeClr val="lt1"/>
          </a:fontRef>
        </dgm:style>
      </dgm:prSet>
      <dgm:spPr/>
      <dgm:t>
        <a:bodyPr/>
        <a:lstStyle/>
        <a:p>
          <a:r>
            <a:rPr lang="it-IT" dirty="0"/>
            <a:t>Art. </a:t>
          </a:r>
          <a:r>
            <a:rPr lang="it-IT" dirty="0" err="1"/>
            <a:t>7</a:t>
          </a:r>
          <a:r>
            <a:rPr lang="it-IT" dirty="0"/>
            <a:t> l. 218/95 </a:t>
          </a:r>
          <a:r>
            <a:rPr lang="it-IT" dirty="0" err="1"/>
            <a:t>–</a:t>
          </a:r>
          <a:r>
            <a:rPr lang="it-IT" dirty="0"/>
            <a:t> litispendenza internazionale</a:t>
          </a:r>
        </a:p>
      </dgm:t>
    </dgm:pt>
    <dgm:pt modelId="{873A186B-B7E7-8E46-9F3F-ED78501B75A7}" type="parTrans" cxnId="{A702F2AC-2F9D-8E42-A8D1-5AAED8BBBE9C}">
      <dgm:prSet/>
      <dgm:spPr/>
      <dgm:t>
        <a:bodyPr/>
        <a:lstStyle/>
        <a:p>
          <a:endParaRPr lang="it-IT"/>
        </a:p>
      </dgm:t>
    </dgm:pt>
    <dgm:pt modelId="{484E18EA-24AD-0A45-BA64-29F04FA0134E}" type="sibTrans" cxnId="{A702F2AC-2F9D-8E42-A8D1-5AAED8BBBE9C}">
      <dgm:prSet/>
      <dgm:spPr/>
      <dgm:t>
        <a:bodyPr/>
        <a:lstStyle/>
        <a:p>
          <a:endParaRPr lang="it-IT"/>
        </a:p>
      </dgm:t>
    </dgm:pt>
    <dgm:pt modelId="{E2AD4462-5877-A44E-9FA1-07D631377359}" type="pres">
      <dgm:prSet presAssocID="{1015692A-C8D7-EF4F-A07D-A369E9ED995A}" presName="diagram" presStyleCnt="0">
        <dgm:presLayoutVars>
          <dgm:chPref val="1"/>
          <dgm:dir/>
          <dgm:animOne val="branch"/>
          <dgm:animLvl val="lvl"/>
          <dgm:resizeHandles val="exact"/>
        </dgm:presLayoutVars>
      </dgm:prSet>
      <dgm:spPr/>
    </dgm:pt>
    <dgm:pt modelId="{9043B1A0-2EA4-4E4D-99DB-76393B0F3B0E}" type="pres">
      <dgm:prSet presAssocID="{B7EF4C73-664B-2745-9401-20E90583F204}" presName="root1" presStyleCnt="0"/>
      <dgm:spPr/>
    </dgm:pt>
    <dgm:pt modelId="{9E4DCAE7-9296-A64F-9219-CFAB7CDC0CB3}" type="pres">
      <dgm:prSet presAssocID="{B7EF4C73-664B-2745-9401-20E90583F204}" presName="LevelOneTextNode" presStyleLbl="node0" presStyleIdx="0" presStyleCnt="2">
        <dgm:presLayoutVars>
          <dgm:chPref val="3"/>
        </dgm:presLayoutVars>
      </dgm:prSet>
      <dgm:spPr/>
    </dgm:pt>
    <dgm:pt modelId="{E2416B53-2EE2-6A49-B180-A4C4951BD6C9}" type="pres">
      <dgm:prSet presAssocID="{B7EF4C73-664B-2745-9401-20E90583F204}" presName="level2hierChild" presStyleCnt="0"/>
      <dgm:spPr/>
    </dgm:pt>
    <dgm:pt modelId="{E40ED290-7B86-154A-BC31-7DA5CB412A58}" type="pres">
      <dgm:prSet presAssocID="{FBA0CF68-0957-3F46-9FD8-62D6A871C51C}" presName="conn2-1" presStyleLbl="parChTrans1D2" presStyleIdx="0" presStyleCnt="4"/>
      <dgm:spPr/>
    </dgm:pt>
    <dgm:pt modelId="{3AE6B478-643E-9345-81C8-B8BD2B9F1365}" type="pres">
      <dgm:prSet presAssocID="{FBA0CF68-0957-3F46-9FD8-62D6A871C51C}" presName="connTx" presStyleLbl="parChTrans1D2" presStyleIdx="0" presStyleCnt="4"/>
      <dgm:spPr/>
    </dgm:pt>
    <dgm:pt modelId="{4784A3C2-858F-C048-BA0C-00AFF8A7D8F6}" type="pres">
      <dgm:prSet presAssocID="{F6A7BEA2-859F-1341-A77A-DCEDAE1CEA3A}" presName="root2" presStyleCnt="0"/>
      <dgm:spPr/>
    </dgm:pt>
    <dgm:pt modelId="{DD3D32EF-80D1-C744-9A4D-AB86BAF3EE87}" type="pres">
      <dgm:prSet presAssocID="{F6A7BEA2-859F-1341-A77A-DCEDAE1CEA3A}" presName="LevelTwoTextNode" presStyleLbl="node2" presStyleIdx="0" presStyleCnt="4">
        <dgm:presLayoutVars>
          <dgm:chPref val="3"/>
        </dgm:presLayoutVars>
      </dgm:prSet>
      <dgm:spPr/>
    </dgm:pt>
    <dgm:pt modelId="{26A4C543-1A42-1742-98C7-3A4F5AEF6F0C}" type="pres">
      <dgm:prSet presAssocID="{F6A7BEA2-859F-1341-A77A-DCEDAE1CEA3A}" presName="level3hierChild" presStyleCnt="0"/>
      <dgm:spPr/>
    </dgm:pt>
    <dgm:pt modelId="{3ED6474C-1B30-8548-ABB8-AD9F8CA00EDE}" type="pres">
      <dgm:prSet presAssocID="{80ECE553-D658-8246-AEA7-61C809EB0F7C}" presName="root1" presStyleCnt="0"/>
      <dgm:spPr/>
    </dgm:pt>
    <dgm:pt modelId="{2F2280C9-CAC1-304F-9D69-485801CD8B2E}" type="pres">
      <dgm:prSet presAssocID="{80ECE553-D658-8246-AEA7-61C809EB0F7C}" presName="LevelOneTextNode" presStyleLbl="node0" presStyleIdx="1" presStyleCnt="2">
        <dgm:presLayoutVars>
          <dgm:chPref val="3"/>
        </dgm:presLayoutVars>
      </dgm:prSet>
      <dgm:spPr/>
    </dgm:pt>
    <dgm:pt modelId="{1F4FEA3B-4D46-744C-84BB-9F5486E203A8}" type="pres">
      <dgm:prSet presAssocID="{80ECE553-D658-8246-AEA7-61C809EB0F7C}" presName="level2hierChild" presStyleCnt="0"/>
      <dgm:spPr/>
    </dgm:pt>
    <dgm:pt modelId="{3B4C113E-E987-234C-AAA2-E5C704FDBCB5}" type="pres">
      <dgm:prSet presAssocID="{2819B6E1-5566-234F-8AF7-F131741FDDC7}" presName="conn2-1" presStyleLbl="parChTrans1D2" presStyleIdx="1" presStyleCnt="4"/>
      <dgm:spPr/>
    </dgm:pt>
    <dgm:pt modelId="{3526AEE2-C19B-5140-BDE8-7A79821B8F8E}" type="pres">
      <dgm:prSet presAssocID="{2819B6E1-5566-234F-8AF7-F131741FDDC7}" presName="connTx" presStyleLbl="parChTrans1D2" presStyleIdx="1" presStyleCnt="4"/>
      <dgm:spPr/>
    </dgm:pt>
    <dgm:pt modelId="{88696DE6-7E6E-BE4A-9739-5762DAD03991}" type="pres">
      <dgm:prSet presAssocID="{E06B02E2-DFE8-284F-AF28-0673A2C7D846}" presName="root2" presStyleCnt="0"/>
      <dgm:spPr/>
    </dgm:pt>
    <dgm:pt modelId="{F43E48D6-7BDA-984D-83DE-E61AEF88C8FA}" type="pres">
      <dgm:prSet presAssocID="{E06B02E2-DFE8-284F-AF28-0673A2C7D846}" presName="LevelTwoTextNode" presStyleLbl="node2" presStyleIdx="1" presStyleCnt="4">
        <dgm:presLayoutVars>
          <dgm:chPref val="3"/>
        </dgm:presLayoutVars>
      </dgm:prSet>
      <dgm:spPr/>
    </dgm:pt>
    <dgm:pt modelId="{E090AAEA-D0CC-CE44-8CF1-241B065C87D3}" type="pres">
      <dgm:prSet presAssocID="{E06B02E2-DFE8-284F-AF28-0673A2C7D846}" presName="level3hierChild" presStyleCnt="0"/>
      <dgm:spPr/>
    </dgm:pt>
    <dgm:pt modelId="{4B88988A-DD02-EC43-8EC9-DB6EAE5EA908}" type="pres">
      <dgm:prSet presAssocID="{63EC0DD2-EB1E-9940-8468-1806B1481095}" presName="conn2-1" presStyleLbl="parChTrans1D2" presStyleIdx="2" presStyleCnt="4"/>
      <dgm:spPr/>
    </dgm:pt>
    <dgm:pt modelId="{D0E730D5-7816-D143-8479-A1B7F4B933AE}" type="pres">
      <dgm:prSet presAssocID="{63EC0DD2-EB1E-9940-8468-1806B1481095}" presName="connTx" presStyleLbl="parChTrans1D2" presStyleIdx="2" presStyleCnt="4"/>
      <dgm:spPr/>
    </dgm:pt>
    <dgm:pt modelId="{4B5EC7BB-80E8-9542-9FD2-35DF921C4B1B}" type="pres">
      <dgm:prSet presAssocID="{C5C897FE-33F7-7742-8479-91ECFF8219A9}" presName="root2" presStyleCnt="0"/>
      <dgm:spPr/>
    </dgm:pt>
    <dgm:pt modelId="{AFF1D3C7-CF39-9E40-8718-D210507D12A7}" type="pres">
      <dgm:prSet presAssocID="{C5C897FE-33F7-7742-8479-91ECFF8219A9}" presName="LevelTwoTextNode" presStyleLbl="node2" presStyleIdx="2" presStyleCnt="4">
        <dgm:presLayoutVars>
          <dgm:chPref val="3"/>
        </dgm:presLayoutVars>
      </dgm:prSet>
      <dgm:spPr/>
    </dgm:pt>
    <dgm:pt modelId="{C726E422-C956-9B40-A604-0C49C68CFD85}" type="pres">
      <dgm:prSet presAssocID="{C5C897FE-33F7-7742-8479-91ECFF8219A9}" presName="level3hierChild" presStyleCnt="0"/>
      <dgm:spPr/>
    </dgm:pt>
    <dgm:pt modelId="{EBF264EF-FDC5-F246-A3A9-D15CA7031170}" type="pres">
      <dgm:prSet presAssocID="{873A186B-B7E7-8E46-9F3F-ED78501B75A7}" presName="conn2-1" presStyleLbl="parChTrans1D2" presStyleIdx="3" presStyleCnt="4"/>
      <dgm:spPr/>
    </dgm:pt>
    <dgm:pt modelId="{432578D7-382B-284C-A560-5293541A145A}" type="pres">
      <dgm:prSet presAssocID="{873A186B-B7E7-8E46-9F3F-ED78501B75A7}" presName="connTx" presStyleLbl="parChTrans1D2" presStyleIdx="3" presStyleCnt="4"/>
      <dgm:spPr/>
    </dgm:pt>
    <dgm:pt modelId="{4438A338-868C-B840-B89C-0A229BD0A346}" type="pres">
      <dgm:prSet presAssocID="{FBD9F6F5-A103-DC4A-BE2F-FEC85EEB1C52}" presName="root2" presStyleCnt="0"/>
      <dgm:spPr/>
    </dgm:pt>
    <dgm:pt modelId="{CD6FF940-BC6F-F041-89DD-7F2FA1C3CFEB}" type="pres">
      <dgm:prSet presAssocID="{FBD9F6F5-A103-DC4A-BE2F-FEC85EEB1C52}" presName="LevelTwoTextNode" presStyleLbl="node2" presStyleIdx="3" presStyleCnt="4">
        <dgm:presLayoutVars>
          <dgm:chPref val="3"/>
        </dgm:presLayoutVars>
      </dgm:prSet>
      <dgm:spPr/>
    </dgm:pt>
    <dgm:pt modelId="{8A3C6896-7BF4-8B4C-8524-34F1E7A285CE}" type="pres">
      <dgm:prSet presAssocID="{FBD9F6F5-A103-DC4A-BE2F-FEC85EEB1C52}" presName="level3hierChild" presStyleCnt="0"/>
      <dgm:spPr/>
    </dgm:pt>
  </dgm:ptLst>
  <dgm:cxnLst>
    <dgm:cxn modelId="{F897BB06-05AC-4244-A56A-31C9408FCC20}" type="presOf" srcId="{80ECE553-D658-8246-AEA7-61C809EB0F7C}" destId="{2F2280C9-CAC1-304F-9D69-485801CD8B2E}" srcOrd="0" destOrd="0" presId="urn:microsoft.com/office/officeart/2005/8/layout/hierarchy2"/>
    <dgm:cxn modelId="{8D8EE808-1FA5-204F-80B3-5FD680486B6B}" type="presOf" srcId="{63EC0DD2-EB1E-9940-8468-1806B1481095}" destId="{4B88988A-DD02-EC43-8EC9-DB6EAE5EA908}" srcOrd="0" destOrd="0" presId="urn:microsoft.com/office/officeart/2005/8/layout/hierarchy2"/>
    <dgm:cxn modelId="{FC5BCE0F-38A8-B743-917E-424D85F75B91}" type="presOf" srcId="{E06B02E2-DFE8-284F-AF28-0673A2C7D846}" destId="{F43E48D6-7BDA-984D-83DE-E61AEF88C8FA}" srcOrd="0" destOrd="0" presId="urn:microsoft.com/office/officeart/2005/8/layout/hierarchy2"/>
    <dgm:cxn modelId="{BD0DB750-9BFF-0A4A-97BA-2EEA8E18C769}" srcId="{B7EF4C73-664B-2745-9401-20E90583F204}" destId="{F6A7BEA2-859F-1341-A77A-DCEDAE1CEA3A}" srcOrd="0" destOrd="0" parTransId="{FBA0CF68-0957-3F46-9FD8-62D6A871C51C}" sibTransId="{BDE2BF9C-F8F0-B149-8AB6-58ED1B474834}"/>
    <dgm:cxn modelId="{13D06758-0C83-DA44-8B70-93BBC59784B9}" type="presOf" srcId="{B7EF4C73-664B-2745-9401-20E90583F204}" destId="{9E4DCAE7-9296-A64F-9219-CFAB7CDC0CB3}" srcOrd="0" destOrd="0" presId="urn:microsoft.com/office/officeart/2005/8/layout/hierarchy2"/>
    <dgm:cxn modelId="{16CA2A73-EDB2-774E-BBD9-C8B9B7CFB162}" type="presOf" srcId="{873A186B-B7E7-8E46-9F3F-ED78501B75A7}" destId="{EBF264EF-FDC5-F246-A3A9-D15CA7031170}" srcOrd="0" destOrd="0" presId="urn:microsoft.com/office/officeart/2005/8/layout/hierarchy2"/>
    <dgm:cxn modelId="{9511E474-6515-7E48-B6CA-18B61279B3E3}" type="presOf" srcId="{FBA0CF68-0957-3F46-9FD8-62D6A871C51C}" destId="{3AE6B478-643E-9345-81C8-B8BD2B9F1365}" srcOrd="1" destOrd="0" presId="urn:microsoft.com/office/officeart/2005/8/layout/hierarchy2"/>
    <dgm:cxn modelId="{65022577-EA4C-6541-9D10-EC722A841B85}" type="presOf" srcId="{63EC0DD2-EB1E-9940-8468-1806B1481095}" destId="{D0E730D5-7816-D143-8479-A1B7F4B933AE}" srcOrd="1" destOrd="0" presId="urn:microsoft.com/office/officeart/2005/8/layout/hierarchy2"/>
    <dgm:cxn modelId="{A67A9D84-2C45-CD40-849D-C6C01CED8E69}" srcId="{80ECE553-D658-8246-AEA7-61C809EB0F7C}" destId="{E06B02E2-DFE8-284F-AF28-0673A2C7D846}" srcOrd="0" destOrd="0" parTransId="{2819B6E1-5566-234F-8AF7-F131741FDDC7}" sibTransId="{6928E0EB-3D09-0947-A6BF-E7A52CD01096}"/>
    <dgm:cxn modelId="{A1E1E98F-5C43-AC47-A345-3FB33B89702A}" type="presOf" srcId="{FBD9F6F5-A103-DC4A-BE2F-FEC85EEB1C52}" destId="{CD6FF940-BC6F-F041-89DD-7F2FA1C3CFEB}" srcOrd="0" destOrd="0" presId="urn:microsoft.com/office/officeart/2005/8/layout/hierarchy2"/>
    <dgm:cxn modelId="{D297C0A7-0DEF-D84F-8AD0-F3E71F62CF80}" srcId="{1015692A-C8D7-EF4F-A07D-A369E9ED995A}" destId="{80ECE553-D658-8246-AEA7-61C809EB0F7C}" srcOrd="1" destOrd="0" parTransId="{29FFEED5-7193-204A-A920-F3C6AF94D061}" sibTransId="{011E6D63-A722-644C-8ADB-7AEEFB5B8AD7}"/>
    <dgm:cxn modelId="{A702F2AC-2F9D-8E42-A8D1-5AAED8BBBE9C}" srcId="{80ECE553-D658-8246-AEA7-61C809EB0F7C}" destId="{FBD9F6F5-A103-DC4A-BE2F-FEC85EEB1C52}" srcOrd="2" destOrd="0" parTransId="{873A186B-B7E7-8E46-9F3F-ED78501B75A7}" sibTransId="{484E18EA-24AD-0A45-BA64-29F04FA0134E}"/>
    <dgm:cxn modelId="{85E226B2-E94E-EC4D-AFA3-A98C7C433611}" type="presOf" srcId="{F6A7BEA2-859F-1341-A77A-DCEDAE1CEA3A}" destId="{DD3D32EF-80D1-C744-9A4D-AB86BAF3EE87}" srcOrd="0" destOrd="0" presId="urn:microsoft.com/office/officeart/2005/8/layout/hierarchy2"/>
    <dgm:cxn modelId="{2407B4B6-3955-8B40-A53C-7D363E80F3DD}" type="presOf" srcId="{C5C897FE-33F7-7742-8479-91ECFF8219A9}" destId="{AFF1D3C7-CF39-9E40-8718-D210507D12A7}" srcOrd="0" destOrd="0" presId="urn:microsoft.com/office/officeart/2005/8/layout/hierarchy2"/>
    <dgm:cxn modelId="{7D725ACF-8013-5F41-9735-496162BCDD8D}" srcId="{80ECE553-D658-8246-AEA7-61C809EB0F7C}" destId="{C5C897FE-33F7-7742-8479-91ECFF8219A9}" srcOrd="1" destOrd="0" parTransId="{63EC0DD2-EB1E-9940-8468-1806B1481095}" sibTransId="{E0C38852-9867-314E-BF0E-B9696D57A4C2}"/>
    <dgm:cxn modelId="{6CD853D4-9BCE-6745-9416-2529478CE319}" type="presOf" srcId="{FBA0CF68-0957-3F46-9FD8-62D6A871C51C}" destId="{E40ED290-7B86-154A-BC31-7DA5CB412A58}" srcOrd="0" destOrd="0" presId="urn:microsoft.com/office/officeart/2005/8/layout/hierarchy2"/>
    <dgm:cxn modelId="{54B644D9-9712-A44D-87EC-6B5CF490B075}" type="presOf" srcId="{873A186B-B7E7-8E46-9F3F-ED78501B75A7}" destId="{432578D7-382B-284C-A560-5293541A145A}" srcOrd="1" destOrd="0" presId="urn:microsoft.com/office/officeart/2005/8/layout/hierarchy2"/>
    <dgm:cxn modelId="{BBE2EADE-94CB-C04B-A9B1-646CFD889A6D}" type="presOf" srcId="{1015692A-C8D7-EF4F-A07D-A369E9ED995A}" destId="{E2AD4462-5877-A44E-9FA1-07D631377359}" srcOrd="0" destOrd="0" presId="urn:microsoft.com/office/officeart/2005/8/layout/hierarchy2"/>
    <dgm:cxn modelId="{31A17FE5-DDD5-F546-A6F0-5FB0A6511018}" srcId="{1015692A-C8D7-EF4F-A07D-A369E9ED995A}" destId="{B7EF4C73-664B-2745-9401-20E90583F204}" srcOrd="0" destOrd="0" parTransId="{1D99C82C-FF60-D443-BB69-B34B0E8772C2}" sibTransId="{3A16CE79-48B2-714B-B3F0-D5B7282CA4DF}"/>
    <dgm:cxn modelId="{7EA7D2F0-DA7B-E243-8923-9F07316F6688}" type="presOf" srcId="{2819B6E1-5566-234F-8AF7-F131741FDDC7}" destId="{3B4C113E-E987-234C-AAA2-E5C704FDBCB5}" srcOrd="0" destOrd="0" presId="urn:microsoft.com/office/officeart/2005/8/layout/hierarchy2"/>
    <dgm:cxn modelId="{D84011FE-B534-E64A-B418-01A6F8576410}" type="presOf" srcId="{2819B6E1-5566-234F-8AF7-F131741FDDC7}" destId="{3526AEE2-C19B-5140-BDE8-7A79821B8F8E}" srcOrd="1" destOrd="0" presId="urn:microsoft.com/office/officeart/2005/8/layout/hierarchy2"/>
    <dgm:cxn modelId="{DB8287C6-D122-B24F-9B24-F79CC29540D2}" type="presParOf" srcId="{E2AD4462-5877-A44E-9FA1-07D631377359}" destId="{9043B1A0-2EA4-4E4D-99DB-76393B0F3B0E}" srcOrd="0" destOrd="0" presId="urn:microsoft.com/office/officeart/2005/8/layout/hierarchy2"/>
    <dgm:cxn modelId="{A0B21479-5BF1-294F-91D4-FF91A704C3CF}" type="presParOf" srcId="{9043B1A0-2EA4-4E4D-99DB-76393B0F3B0E}" destId="{9E4DCAE7-9296-A64F-9219-CFAB7CDC0CB3}" srcOrd="0" destOrd="0" presId="urn:microsoft.com/office/officeart/2005/8/layout/hierarchy2"/>
    <dgm:cxn modelId="{45E2BECA-11B1-2C4F-9B04-376846996B21}" type="presParOf" srcId="{9043B1A0-2EA4-4E4D-99DB-76393B0F3B0E}" destId="{E2416B53-2EE2-6A49-B180-A4C4951BD6C9}" srcOrd="1" destOrd="0" presId="urn:microsoft.com/office/officeart/2005/8/layout/hierarchy2"/>
    <dgm:cxn modelId="{A72196A7-07F3-2D45-8D5B-4E253B1A87DF}" type="presParOf" srcId="{E2416B53-2EE2-6A49-B180-A4C4951BD6C9}" destId="{E40ED290-7B86-154A-BC31-7DA5CB412A58}" srcOrd="0" destOrd="0" presId="urn:microsoft.com/office/officeart/2005/8/layout/hierarchy2"/>
    <dgm:cxn modelId="{44C6A786-BFB7-5A43-840B-E9332C88D3CB}" type="presParOf" srcId="{E40ED290-7B86-154A-BC31-7DA5CB412A58}" destId="{3AE6B478-643E-9345-81C8-B8BD2B9F1365}" srcOrd="0" destOrd="0" presId="urn:microsoft.com/office/officeart/2005/8/layout/hierarchy2"/>
    <dgm:cxn modelId="{2A037A00-09D4-C94E-96C4-2BFC724358CF}" type="presParOf" srcId="{E2416B53-2EE2-6A49-B180-A4C4951BD6C9}" destId="{4784A3C2-858F-C048-BA0C-00AFF8A7D8F6}" srcOrd="1" destOrd="0" presId="urn:microsoft.com/office/officeart/2005/8/layout/hierarchy2"/>
    <dgm:cxn modelId="{CC7B66DF-6E63-484B-80E7-C13D1074EF9F}" type="presParOf" srcId="{4784A3C2-858F-C048-BA0C-00AFF8A7D8F6}" destId="{DD3D32EF-80D1-C744-9A4D-AB86BAF3EE87}" srcOrd="0" destOrd="0" presId="urn:microsoft.com/office/officeart/2005/8/layout/hierarchy2"/>
    <dgm:cxn modelId="{2C0936D4-1D99-DD4B-B0A7-52350374A882}" type="presParOf" srcId="{4784A3C2-858F-C048-BA0C-00AFF8A7D8F6}" destId="{26A4C543-1A42-1742-98C7-3A4F5AEF6F0C}" srcOrd="1" destOrd="0" presId="urn:microsoft.com/office/officeart/2005/8/layout/hierarchy2"/>
    <dgm:cxn modelId="{D1E485A6-FD5F-2A4F-986F-001163002D7C}" type="presParOf" srcId="{E2AD4462-5877-A44E-9FA1-07D631377359}" destId="{3ED6474C-1B30-8548-ABB8-AD9F8CA00EDE}" srcOrd="1" destOrd="0" presId="urn:microsoft.com/office/officeart/2005/8/layout/hierarchy2"/>
    <dgm:cxn modelId="{D5FA615A-D072-5A4D-A3B9-9ED4F09B84B4}" type="presParOf" srcId="{3ED6474C-1B30-8548-ABB8-AD9F8CA00EDE}" destId="{2F2280C9-CAC1-304F-9D69-485801CD8B2E}" srcOrd="0" destOrd="0" presId="urn:microsoft.com/office/officeart/2005/8/layout/hierarchy2"/>
    <dgm:cxn modelId="{1D9A7035-69A2-5C48-B19D-3081E688D652}" type="presParOf" srcId="{3ED6474C-1B30-8548-ABB8-AD9F8CA00EDE}" destId="{1F4FEA3B-4D46-744C-84BB-9F5486E203A8}" srcOrd="1" destOrd="0" presId="urn:microsoft.com/office/officeart/2005/8/layout/hierarchy2"/>
    <dgm:cxn modelId="{5F42C5A0-8583-F847-A33B-7986D781ED1B}" type="presParOf" srcId="{1F4FEA3B-4D46-744C-84BB-9F5486E203A8}" destId="{3B4C113E-E987-234C-AAA2-E5C704FDBCB5}" srcOrd="0" destOrd="0" presId="urn:microsoft.com/office/officeart/2005/8/layout/hierarchy2"/>
    <dgm:cxn modelId="{5A8FF35A-9847-7D47-92F8-D0AD168F4EF1}" type="presParOf" srcId="{3B4C113E-E987-234C-AAA2-E5C704FDBCB5}" destId="{3526AEE2-C19B-5140-BDE8-7A79821B8F8E}" srcOrd="0" destOrd="0" presId="urn:microsoft.com/office/officeart/2005/8/layout/hierarchy2"/>
    <dgm:cxn modelId="{6923D544-7513-9843-93AC-6EF99F685D94}" type="presParOf" srcId="{1F4FEA3B-4D46-744C-84BB-9F5486E203A8}" destId="{88696DE6-7E6E-BE4A-9739-5762DAD03991}" srcOrd="1" destOrd="0" presId="urn:microsoft.com/office/officeart/2005/8/layout/hierarchy2"/>
    <dgm:cxn modelId="{C1FEFFAC-2B2D-674B-9654-1B2B2A7ACB2A}" type="presParOf" srcId="{88696DE6-7E6E-BE4A-9739-5762DAD03991}" destId="{F43E48D6-7BDA-984D-83DE-E61AEF88C8FA}" srcOrd="0" destOrd="0" presId="urn:microsoft.com/office/officeart/2005/8/layout/hierarchy2"/>
    <dgm:cxn modelId="{D724BF03-FAEB-D648-8313-53810F3ED9C2}" type="presParOf" srcId="{88696DE6-7E6E-BE4A-9739-5762DAD03991}" destId="{E090AAEA-D0CC-CE44-8CF1-241B065C87D3}" srcOrd="1" destOrd="0" presId="urn:microsoft.com/office/officeart/2005/8/layout/hierarchy2"/>
    <dgm:cxn modelId="{649E2B2E-5FFD-C842-9996-9DD277DFCEAF}" type="presParOf" srcId="{1F4FEA3B-4D46-744C-84BB-9F5486E203A8}" destId="{4B88988A-DD02-EC43-8EC9-DB6EAE5EA908}" srcOrd="2" destOrd="0" presId="urn:microsoft.com/office/officeart/2005/8/layout/hierarchy2"/>
    <dgm:cxn modelId="{724E8DC6-AE16-F840-A7EE-BDBDFE2B5965}" type="presParOf" srcId="{4B88988A-DD02-EC43-8EC9-DB6EAE5EA908}" destId="{D0E730D5-7816-D143-8479-A1B7F4B933AE}" srcOrd="0" destOrd="0" presId="urn:microsoft.com/office/officeart/2005/8/layout/hierarchy2"/>
    <dgm:cxn modelId="{1E440BF6-3264-BE47-8E4D-05255425DF9B}" type="presParOf" srcId="{1F4FEA3B-4D46-744C-84BB-9F5486E203A8}" destId="{4B5EC7BB-80E8-9542-9FD2-35DF921C4B1B}" srcOrd="3" destOrd="0" presId="urn:microsoft.com/office/officeart/2005/8/layout/hierarchy2"/>
    <dgm:cxn modelId="{46999C06-F7BB-0042-AD24-B2FCEC135ED4}" type="presParOf" srcId="{4B5EC7BB-80E8-9542-9FD2-35DF921C4B1B}" destId="{AFF1D3C7-CF39-9E40-8718-D210507D12A7}" srcOrd="0" destOrd="0" presId="urn:microsoft.com/office/officeart/2005/8/layout/hierarchy2"/>
    <dgm:cxn modelId="{CB70A09F-B3F0-3945-A894-5E4175CB3246}" type="presParOf" srcId="{4B5EC7BB-80E8-9542-9FD2-35DF921C4B1B}" destId="{C726E422-C956-9B40-A604-0C49C68CFD85}" srcOrd="1" destOrd="0" presId="urn:microsoft.com/office/officeart/2005/8/layout/hierarchy2"/>
    <dgm:cxn modelId="{1728F1FF-925D-4048-A432-B7F3DC7D745A}" type="presParOf" srcId="{1F4FEA3B-4D46-744C-84BB-9F5486E203A8}" destId="{EBF264EF-FDC5-F246-A3A9-D15CA7031170}" srcOrd="4" destOrd="0" presId="urn:microsoft.com/office/officeart/2005/8/layout/hierarchy2"/>
    <dgm:cxn modelId="{C1F6C62B-A633-154B-8CEE-F50739F5C5E1}" type="presParOf" srcId="{EBF264EF-FDC5-F246-A3A9-D15CA7031170}" destId="{432578D7-382B-284C-A560-5293541A145A}" srcOrd="0" destOrd="0" presId="urn:microsoft.com/office/officeart/2005/8/layout/hierarchy2"/>
    <dgm:cxn modelId="{B9FF2805-3D46-8D4A-8CF8-38D985E36641}" type="presParOf" srcId="{1F4FEA3B-4D46-744C-84BB-9F5486E203A8}" destId="{4438A338-868C-B840-B89C-0A229BD0A346}" srcOrd="5" destOrd="0" presId="urn:microsoft.com/office/officeart/2005/8/layout/hierarchy2"/>
    <dgm:cxn modelId="{4AADBAF7-F108-D74F-9955-2E0A5C5375D8}" type="presParOf" srcId="{4438A338-868C-B840-B89C-0A229BD0A346}" destId="{CD6FF940-BC6F-F041-89DD-7F2FA1C3CFEB}" srcOrd="0" destOrd="0" presId="urn:microsoft.com/office/officeart/2005/8/layout/hierarchy2"/>
    <dgm:cxn modelId="{124F1AF6-AFB7-E344-8D08-FD63D7184C57}" type="presParOf" srcId="{4438A338-868C-B840-B89C-0A229BD0A346}" destId="{8A3C6896-7BF4-8B4C-8524-34F1E7A285C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DAD9591-5E9D-C44E-8B51-18C68BB4A4DE}" type="doc">
      <dgm:prSet loTypeId="urn:microsoft.com/office/officeart/2005/8/layout/hierarchy3" loCatId="hierarchy" qsTypeId="urn:microsoft.com/office/officeart/2005/8/quickstyle/simple4" qsCatId="simple" csTypeId="urn:microsoft.com/office/officeart/2005/8/colors/accent1_2" csCatId="accent1" phldr="1"/>
      <dgm:spPr/>
      <dgm:t>
        <a:bodyPr/>
        <a:lstStyle/>
        <a:p>
          <a:endParaRPr lang="it-IT"/>
        </a:p>
      </dgm:t>
    </dgm:pt>
    <dgm:pt modelId="{40A3A77A-F445-EA4F-91A6-20586ED86A91}">
      <dgm:prSet phldrT="[Testo]">
        <dgm:style>
          <a:lnRef idx="0">
            <a:schemeClr val="accent2"/>
          </a:lnRef>
          <a:fillRef idx="3">
            <a:schemeClr val="accent2"/>
          </a:fillRef>
          <a:effectRef idx="3">
            <a:schemeClr val="accent2"/>
          </a:effectRef>
          <a:fontRef idx="minor">
            <a:schemeClr val="lt1"/>
          </a:fontRef>
        </dgm:style>
      </dgm:prSet>
      <dgm:spPr/>
      <dgm:t>
        <a:bodyPr/>
        <a:lstStyle/>
        <a:p>
          <a:r>
            <a:rPr lang="it-IT" dirty="0"/>
            <a:t>Litispendenza comunitaria</a:t>
          </a:r>
        </a:p>
      </dgm:t>
    </dgm:pt>
    <dgm:pt modelId="{BFD2C2D6-0E23-414C-88DA-78AF57D28FE7}" type="parTrans" cxnId="{A952B01F-A601-5341-9639-F718A5F6530A}">
      <dgm:prSet/>
      <dgm:spPr/>
      <dgm:t>
        <a:bodyPr/>
        <a:lstStyle/>
        <a:p>
          <a:endParaRPr lang="it-IT"/>
        </a:p>
      </dgm:t>
    </dgm:pt>
    <dgm:pt modelId="{47CAC82E-0310-9A49-9033-959030627C97}" type="sibTrans" cxnId="{A952B01F-A601-5341-9639-F718A5F6530A}">
      <dgm:prSet/>
      <dgm:spPr/>
      <dgm:t>
        <a:bodyPr/>
        <a:lstStyle/>
        <a:p>
          <a:endParaRPr lang="it-IT"/>
        </a:p>
      </dgm:t>
    </dgm:pt>
    <dgm:pt modelId="{C70D81B7-3981-9F40-9A1C-AA1C6E2697C9}">
      <dgm:prSet phldrT="[Testo]">
        <dgm:style>
          <a:lnRef idx="0">
            <a:schemeClr val="accent2"/>
          </a:lnRef>
          <a:fillRef idx="3">
            <a:schemeClr val="accent2"/>
          </a:fillRef>
          <a:effectRef idx="3">
            <a:schemeClr val="accent2"/>
          </a:effectRef>
          <a:fontRef idx="minor">
            <a:schemeClr val="lt1"/>
          </a:fontRef>
        </dgm:style>
      </dgm:prSet>
      <dgm:spPr/>
      <dgm:t>
        <a:bodyPr/>
        <a:lstStyle/>
        <a:p>
          <a:r>
            <a:rPr lang="it-IT" dirty="0"/>
            <a:t>Rilevabile d’ufficio</a:t>
          </a:r>
        </a:p>
      </dgm:t>
    </dgm:pt>
    <dgm:pt modelId="{7CB86EA3-BAF2-184A-BBA8-9A46255F529E}" type="parTrans" cxnId="{DF4B0857-862F-ED41-BC67-FF352926594E}">
      <dgm:prSet/>
      <dgm:spPr/>
      <dgm:t>
        <a:bodyPr/>
        <a:lstStyle/>
        <a:p>
          <a:endParaRPr lang="it-IT"/>
        </a:p>
      </dgm:t>
    </dgm:pt>
    <dgm:pt modelId="{DDB6C0B2-1F9A-DA43-9816-8CBAD5218591}" type="sibTrans" cxnId="{DF4B0857-862F-ED41-BC67-FF352926594E}">
      <dgm:prSet/>
      <dgm:spPr/>
      <dgm:t>
        <a:bodyPr/>
        <a:lstStyle/>
        <a:p>
          <a:endParaRPr lang="it-IT"/>
        </a:p>
      </dgm:t>
    </dgm:pt>
    <dgm:pt modelId="{5B78984A-3FBB-614C-9F4B-7C35920FCC32}">
      <dgm:prSet phldrT="[Testo]">
        <dgm:style>
          <a:lnRef idx="0">
            <a:schemeClr val="accent2"/>
          </a:lnRef>
          <a:fillRef idx="3">
            <a:schemeClr val="accent2"/>
          </a:fillRef>
          <a:effectRef idx="3">
            <a:schemeClr val="accent2"/>
          </a:effectRef>
          <a:fontRef idx="minor">
            <a:schemeClr val="lt1"/>
          </a:fontRef>
        </dgm:style>
      </dgm:prSet>
      <dgm:spPr/>
      <dgm:t>
        <a:bodyPr/>
        <a:lstStyle/>
        <a:p>
          <a:r>
            <a:rPr lang="it-IT" dirty="0"/>
            <a:t>Sospensione </a:t>
          </a:r>
          <a:r>
            <a:rPr lang="it-IT" dirty="0" err="1"/>
            <a:t>–</a:t>
          </a:r>
          <a:r>
            <a:rPr lang="it-IT" dirty="0"/>
            <a:t> verifica competenza</a:t>
          </a:r>
        </a:p>
      </dgm:t>
    </dgm:pt>
    <dgm:pt modelId="{0A220A50-BDF4-CB42-A77F-3A2B624E63FB}" type="parTrans" cxnId="{CC879699-39EE-AB4A-9468-4F26C9FBE94F}">
      <dgm:prSet/>
      <dgm:spPr/>
      <dgm:t>
        <a:bodyPr/>
        <a:lstStyle/>
        <a:p>
          <a:endParaRPr lang="it-IT"/>
        </a:p>
      </dgm:t>
    </dgm:pt>
    <dgm:pt modelId="{007ACF8B-52E0-0442-A275-29BE8B265506}" type="sibTrans" cxnId="{CC879699-39EE-AB4A-9468-4F26C9FBE94F}">
      <dgm:prSet/>
      <dgm:spPr/>
      <dgm:t>
        <a:bodyPr/>
        <a:lstStyle/>
        <a:p>
          <a:endParaRPr lang="it-IT"/>
        </a:p>
      </dgm:t>
    </dgm:pt>
    <dgm:pt modelId="{D1B61AF9-9D97-204C-BFDE-9A4028950040}">
      <dgm:prSet phldrT="[Testo]"/>
      <dgm:spPr>
        <a:solidFill>
          <a:srgbClr val="FFFF00"/>
        </a:solidFill>
      </dgm:spPr>
      <dgm:t>
        <a:bodyPr/>
        <a:lstStyle/>
        <a:p>
          <a:r>
            <a:rPr lang="it-IT" dirty="0">
              <a:solidFill>
                <a:schemeClr val="bg1"/>
              </a:solidFill>
            </a:rPr>
            <a:t>Litispendenza internazionale</a:t>
          </a:r>
        </a:p>
      </dgm:t>
    </dgm:pt>
    <dgm:pt modelId="{800DC61F-2747-E64A-AF6D-CD24D77B51E1}" type="parTrans" cxnId="{FC1C17BE-C239-F44F-BEC7-0499A10196C6}">
      <dgm:prSet/>
      <dgm:spPr/>
      <dgm:t>
        <a:bodyPr/>
        <a:lstStyle/>
        <a:p>
          <a:endParaRPr lang="it-IT"/>
        </a:p>
      </dgm:t>
    </dgm:pt>
    <dgm:pt modelId="{6B26FCE3-F1B5-5A4C-8719-8ADB53242649}" type="sibTrans" cxnId="{FC1C17BE-C239-F44F-BEC7-0499A10196C6}">
      <dgm:prSet/>
      <dgm:spPr/>
      <dgm:t>
        <a:bodyPr/>
        <a:lstStyle/>
        <a:p>
          <a:endParaRPr lang="it-IT"/>
        </a:p>
      </dgm:t>
    </dgm:pt>
    <dgm:pt modelId="{E6A734E8-9B1B-0C49-ADCA-556B980F5335}">
      <dgm:prSet phldrT="[Testo]"/>
      <dgm:spPr>
        <a:solidFill>
          <a:srgbClr val="FFFF00"/>
        </a:solidFill>
      </dgm:spPr>
      <dgm:t>
        <a:bodyPr/>
        <a:lstStyle/>
        <a:p>
          <a:r>
            <a:rPr lang="it-IT" dirty="0"/>
            <a:t>Rilevabile su eccezione di parte</a:t>
          </a:r>
        </a:p>
      </dgm:t>
    </dgm:pt>
    <dgm:pt modelId="{F0267C9C-F5A0-A24C-A9C1-3931B8BE052A}" type="parTrans" cxnId="{F8870C14-DA83-864C-A7AD-4132FE51BA8A}">
      <dgm:prSet/>
      <dgm:spPr/>
      <dgm:t>
        <a:bodyPr/>
        <a:lstStyle/>
        <a:p>
          <a:endParaRPr lang="it-IT"/>
        </a:p>
      </dgm:t>
    </dgm:pt>
    <dgm:pt modelId="{3AF33CED-A31B-4843-98B7-E33E4B6D416F}" type="sibTrans" cxnId="{F8870C14-DA83-864C-A7AD-4132FE51BA8A}">
      <dgm:prSet/>
      <dgm:spPr/>
      <dgm:t>
        <a:bodyPr/>
        <a:lstStyle/>
        <a:p>
          <a:endParaRPr lang="it-IT"/>
        </a:p>
      </dgm:t>
    </dgm:pt>
    <dgm:pt modelId="{39AEB8DD-4834-0549-929D-1B46FC5FD31C}">
      <dgm:prSet phldrT="[Testo]"/>
      <dgm:spPr>
        <a:solidFill>
          <a:srgbClr val="FFFF00"/>
        </a:solidFill>
      </dgm:spPr>
      <dgm:t>
        <a:bodyPr/>
        <a:lstStyle/>
        <a:p>
          <a:r>
            <a:rPr lang="it-IT" dirty="0">
              <a:solidFill>
                <a:schemeClr val="bg1"/>
              </a:solidFill>
            </a:rPr>
            <a:t>Sospensione</a:t>
          </a:r>
          <a:r>
            <a:rPr lang="it-IT" dirty="0">
              <a:solidFill>
                <a:srgbClr val="FFFF00"/>
              </a:solidFill>
            </a:rPr>
            <a:t> </a:t>
          </a:r>
          <a:r>
            <a:rPr lang="it-IT" dirty="0">
              <a:solidFill>
                <a:schemeClr val="bg1"/>
              </a:solidFill>
            </a:rPr>
            <a:t>con previsione: art. 64 l. 218/95</a:t>
          </a:r>
        </a:p>
      </dgm:t>
    </dgm:pt>
    <dgm:pt modelId="{1743A11B-E9B9-A146-96B9-C550644895FB}" type="parTrans" cxnId="{93FEBDF9-7D6D-BE4F-B2E6-203647433A58}">
      <dgm:prSet/>
      <dgm:spPr/>
      <dgm:t>
        <a:bodyPr/>
        <a:lstStyle/>
        <a:p>
          <a:endParaRPr lang="it-IT"/>
        </a:p>
      </dgm:t>
    </dgm:pt>
    <dgm:pt modelId="{8D51DCD3-42AC-1444-89DC-17CAF86EF666}" type="sibTrans" cxnId="{93FEBDF9-7D6D-BE4F-B2E6-203647433A58}">
      <dgm:prSet/>
      <dgm:spPr/>
      <dgm:t>
        <a:bodyPr/>
        <a:lstStyle/>
        <a:p>
          <a:endParaRPr lang="it-IT"/>
        </a:p>
      </dgm:t>
    </dgm:pt>
    <dgm:pt modelId="{F0B1FAB4-3371-F84C-9400-E3BC677C51A2}">
      <dgm:prSet phldrT="[Testo]">
        <dgm:style>
          <a:lnRef idx="0">
            <a:schemeClr val="accent2"/>
          </a:lnRef>
          <a:fillRef idx="3">
            <a:schemeClr val="accent2"/>
          </a:fillRef>
          <a:effectRef idx="3">
            <a:schemeClr val="accent2"/>
          </a:effectRef>
          <a:fontRef idx="minor">
            <a:schemeClr val="lt1"/>
          </a:fontRef>
        </dgm:style>
      </dgm:prSet>
      <dgm:spPr/>
      <dgm:t>
        <a:bodyPr/>
        <a:lstStyle/>
        <a:p>
          <a:r>
            <a:rPr lang="it-IT" dirty="0"/>
            <a:t>Presupposti intesi più ampiamente</a:t>
          </a:r>
        </a:p>
      </dgm:t>
    </dgm:pt>
    <dgm:pt modelId="{96BFB9A8-4064-3645-9A61-B6CF3CD4DBC6}" type="parTrans" cxnId="{315C20E5-5244-E84E-A9CA-E1BCAC071424}">
      <dgm:prSet/>
      <dgm:spPr/>
      <dgm:t>
        <a:bodyPr/>
        <a:lstStyle/>
        <a:p>
          <a:endParaRPr lang="it-IT"/>
        </a:p>
      </dgm:t>
    </dgm:pt>
    <dgm:pt modelId="{C26C89B0-75D0-104B-8B4D-918C5A0CDA24}" type="sibTrans" cxnId="{315C20E5-5244-E84E-A9CA-E1BCAC071424}">
      <dgm:prSet/>
      <dgm:spPr/>
      <dgm:t>
        <a:bodyPr/>
        <a:lstStyle/>
        <a:p>
          <a:endParaRPr lang="it-IT"/>
        </a:p>
      </dgm:t>
    </dgm:pt>
    <dgm:pt modelId="{38669D39-E18F-4D44-BB56-3720C1407E21}">
      <dgm:prSet phldrT="[Testo]"/>
      <dgm:spPr>
        <a:solidFill>
          <a:srgbClr val="FFFF00"/>
        </a:solidFill>
      </dgm:spPr>
      <dgm:t>
        <a:bodyPr/>
        <a:lstStyle/>
        <a:p>
          <a:r>
            <a:rPr lang="it-IT" dirty="0">
              <a:solidFill>
                <a:schemeClr val="bg1"/>
              </a:solidFill>
            </a:rPr>
            <a:t>Presupposti intesi meno ampiamente</a:t>
          </a:r>
        </a:p>
      </dgm:t>
    </dgm:pt>
    <dgm:pt modelId="{1D2DDDFA-EF31-B848-82CC-8AB274EF2DEA}" type="parTrans" cxnId="{CF22E515-55A5-9A4E-AE2B-F0741FBCD98D}">
      <dgm:prSet/>
      <dgm:spPr/>
      <dgm:t>
        <a:bodyPr/>
        <a:lstStyle/>
        <a:p>
          <a:endParaRPr lang="it-IT"/>
        </a:p>
      </dgm:t>
    </dgm:pt>
    <dgm:pt modelId="{65DD40A8-7EEA-1A49-A4FB-A1513F5D4EED}" type="sibTrans" cxnId="{CF22E515-55A5-9A4E-AE2B-F0741FBCD98D}">
      <dgm:prSet/>
      <dgm:spPr/>
      <dgm:t>
        <a:bodyPr/>
        <a:lstStyle/>
        <a:p>
          <a:endParaRPr lang="it-IT"/>
        </a:p>
      </dgm:t>
    </dgm:pt>
    <dgm:pt modelId="{2C9E88EB-3546-CE4F-8ABF-1F6A5AEC38F0}" type="pres">
      <dgm:prSet presAssocID="{1DAD9591-5E9D-C44E-8B51-18C68BB4A4DE}" presName="diagram" presStyleCnt="0">
        <dgm:presLayoutVars>
          <dgm:chPref val="1"/>
          <dgm:dir/>
          <dgm:animOne val="branch"/>
          <dgm:animLvl val="lvl"/>
          <dgm:resizeHandles/>
        </dgm:presLayoutVars>
      </dgm:prSet>
      <dgm:spPr/>
    </dgm:pt>
    <dgm:pt modelId="{6265061C-E38C-1A4E-B85D-70F6E1608FDC}" type="pres">
      <dgm:prSet presAssocID="{40A3A77A-F445-EA4F-91A6-20586ED86A91}" presName="root" presStyleCnt="0"/>
      <dgm:spPr/>
    </dgm:pt>
    <dgm:pt modelId="{2E03FFEC-46CB-4C4B-A902-F6B115B270D9}" type="pres">
      <dgm:prSet presAssocID="{40A3A77A-F445-EA4F-91A6-20586ED86A91}" presName="rootComposite" presStyleCnt="0"/>
      <dgm:spPr/>
    </dgm:pt>
    <dgm:pt modelId="{50389D23-A091-3342-9311-5AF679DDC5B1}" type="pres">
      <dgm:prSet presAssocID="{40A3A77A-F445-EA4F-91A6-20586ED86A91}" presName="rootText" presStyleLbl="node1" presStyleIdx="0" presStyleCnt="2"/>
      <dgm:spPr/>
    </dgm:pt>
    <dgm:pt modelId="{DE0F91E8-BDC8-E94C-B5B7-639BD2251FC5}" type="pres">
      <dgm:prSet presAssocID="{40A3A77A-F445-EA4F-91A6-20586ED86A91}" presName="rootConnector" presStyleLbl="node1" presStyleIdx="0" presStyleCnt="2"/>
      <dgm:spPr/>
    </dgm:pt>
    <dgm:pt modelId="{623EF76C-5200-1F40-802D-0B3C2028AA84}" type="pres">
      <dgm:prSet presAssocID="{40A3A77A-F445-EA4F-91A6-20586ED86A91}" presName="childShape" presStyleCnt="0"/>
      <dgm:spPr/>
    </dgm:pt>
    <dgm:pt modelId="{2FA32BBC-7B35-3B4D-9231-B6CD0E6106F9}" type="pres">
      <dgm:prSet presAssocID="{96BFB9A8-4064-3645-9A61-B6CF3CD4DBC6}" presName="Name13" presStyleLbl="parChTrans1D2" presStyleIdx="0" presStyleCnt="6"/>
      <dgm:spPr/>
    </dgm:pt>
    <dgm:pt modelId="{DA21981D-392A-2841-9014-2AE2D2447284}" type="pres">
      <dgm:prSet presAssocID="{F0B1FAB4-3371-F84C-9400-E3BC677C51A2}" presName="childText" presStyleLbl="bgAcc1" presStyleIdx="0" presStyleCnt="6">
        <dgm:presLayoutVars>
          <dgm:bulletEnabled val="1"/>
        </dgm:presLayoutVars>
      </dgm:prSet>
      <dgm:spPr/>
    </dgm:pt>
    <dgm:pt modelId="{B458DDBF-5CF1-7840-A711-18E5A1F0D963}" type="pres">
      <dgm:prSet presAssocID="{7CB86EA3-BAF2-184A-BBA8-9A46255F529E}" presName="Name13" presStyleLbl="parChTrans1D2" presStyleIdx="1" presStyleCnt="6"/>
      <dgm:spPr/>
    </dgm:pt>
    <dgm:pt modelId="{239EC5E4-B46F-6741-AB33-2241C0E96866}" type="pres">
      <dgm:prSet presAssocID="{C70D81B7-3981-9F40-9A1C-AA1C6E2697C9}" presName="childText" presStyleLbl="bgAcc1" presStyleIdx="1" presStyleCnt="6">
        <dgm:presLayoutVars>
          <dgm:bulletEnabled val="1"/>
        </dgm:presLayoutVars>
      </dgm:prSet>
      <dgm:spPr/>
    </dgm:pt>
    <dgm:pt modelId="{0940F2BF-9B1A-F44B-9A0E-3350D2B93B79}" type="pres">
      <dgm:prSet presAssocID="{0A220A50-BDF4-CB42-A77F-3A2B624E63FB}" presName="Name13" presStyleLbl="parChTrans1D2" presStyleIdx="2" presStyleCnt="6"/>
      <dgm:spPr/>
    </dgm:pt>
    <dgm:pt modelId="{7B89A549-E6A1-D645-B276-A8E2976CEA6F}" type="pres">
      <dgm:prSet presAssocID="{5B78984A-3FBB-614C-9F4B-7C35920FCC32}" presName="childText" presStyleLbl="bgAcc1" presStyleIdx="2" presStyleCnt="6">
        <dgm:presLayoutVars>
          <dgm:bulletEnabled val="1"/>
        </dgm:presLayoutVars>
      </dgm:prSet>
      <dgm:spPr/>
    </dgm:pt>
    <dgm:pt modelId="{F84320F0-B931-3945-8672-86B00A532B87}" type="pres">
      <dgm:prSet presAssocID="{D1B61AF9-9D97-204C-BFDE-9A4028950040}" presName="root" presStyleCnt="0"/>
      <dgm:spPr/>
    </dgm:pt>
    <dgm:pt modelId="{78E2186F-82B0-DA43-91C2-AEC809204FC1}" type="pres">
      <dgm:prSet presAssocID="{D1B61AF9-9D97-204C-BFDE-9A4028950040}" presName="rootComposite" presStyleCnt="0"/>
      <dgm:spPr/>
    </dgm:pt>
    <dgm:pt modelId="{0647AAE7-22CD-B249-A1D3-0CEEC1F07217}" type="pres">
      <dgm:prSet presAssocID="{D1B61AF9-9D97-204C-BFDE-9A4028950040}" presName="rootText" presStyleLbl="node1" presStyleIdx="1" presStyleCnt="2" custLinFactNeighborX="-756" custLinFactNeighborY="-167"/>
      <dgm:spPr/>
    </dgm:pt>
    <dgm:pt modelId="{24217052-07D6-F941-82AA-EE3A8FEE1C24}" type="pres">
      <dgm:prSet presAssocID="{D1B61AF9-9D97-204C-BFDE-9A4028950040}" presName="rootConnector" presStyleLbl="node1" presStyleIdx="1" presStyleCnt="2"/>
      <dgm:spPr/>
    </dgm:pt>
    <dgm:pt modelId="{00CD4734-AF35-784A-A66D-F8DA94A7E8B3}" type="pres">
      <dgm:prSet presAssocID="{D1B61AF9-9D97-204C-BFDE-9A4028950040}" presName="childShape" presStyleCnt="0"/>
      <dgm:spPr/>
    </dgm:pt>
    <dgm:pt modelId="{46BB9773-E663-D847-82CF-C4472EA82DB2}" type="pres">
      <dgm:prSet presAssocID="{1D2DDDFA-EF31-B848-82CC-8AB274EF2DEA}" presName="Name13" presStyleLbl="parChTrans1D2" presStyleIdx="3" presStyleCnt="6"/>
      <dgm:spPr/>
    </dgm:pt>
    <dgm:pt modelId="{3C8B688B-A00C-E445-8247-7D367FEA9D76}" type="pres">
      <dgm:prSet presAssocID="{38669D39-E18F-4D44-BB56-3720C1407E21}" presName="childText" presStyleLbl="bgAcc1" presStyleIdx="3" presStyleCnt="6">
        <dgm:presLayoutVars>
          <dgm:bulletEnabled val="1"/>
        </dgm:presLayoutVars>
      </dgm:prSet>
      <dgm:spPr/>
    </dgm:pt>
    <dgm:pt modelId="{9D18109D-8FEF-5D46-84F1-F8E3EBA02894}" type="pres">
      <dgm:prSet presAssocID="{F0267C9C-F5A0-A24C-A9C1-3931B8BE052A}" presName="Name13" presStyleLbl="parChTrans1D2" presStyleIdx="4" presStyleCnt="6"/>
      <dgm:spPr/>
    </dgm:pt>
    <dgm:pt modelId="{9F10C0E9-63D1-D341-9CB3-32E7898B8881}" type="pres">
      <dgm:prSet presAssocID="{E6A734E8-9B1B-0C49-ADCA-556B980F5335}" presName="childText" presStyleLbl="bgAcc1" presStyleIdx="4" presStyleCnt="6">
        <dgm:presLayoutVars>
          <dgm:bulletEnabled val="1"/>
        </dgm:presLayoutVars>
      </dgm:prSet>
      <dgm:spPr/>
    </dgm:pt>
    <dgm:pt modelId="{DAA28CF5-4331-8647-AFFC-99C1C623F560}" type="pres">
      <dgm:prSet presAssocID="{1743A11B-E9B9-A146-96B9-C550644895FB}" presName="Name13" presStyleLbl="parChTrans1D2" presStyleIdx="5" presStyleCnt="6"/>
      <dgm:spPr/>
    </dgm:pt>
    <dgm:pt modelId="{49ED368B-253F-0E49-839F-D42AB9981667}" type="pres">
      <dgm:prSet presAssocID="{39AEB8DD-4834-0549-929D-1B46FC5FD31C}" presName="childText" presStyleLbl="bgAcc1" presStyleIdx="5" presStyleCnt="6">
        <dgm:presLayoutVars>
          <dgm:bulletEnabled val="1"/>
        </dgm:presLayoutVars>
      </dgm:prSet>
      <dgm:spPr/>
    </dgm:pt>
  </dgm:ptLst>
  <dgm:cxnLst>
    <dgm:cxn modelId="{8445F90E-ACFF-174F-9D1C-475044D71F09}" type="presOf" srcId="{D1B61AF9-9D97-204C-BFDE-9A4028950040}" destId="{0647AAE7-22CD-B249-A1D3-0CEEC1F07217}" srcOrd="0" destOrd="0" presId="urn:microsoft.com/office/officeart/2005/8/layout/hierarchy3"/>
    <dgm:cxn modelId="{F8870C14-DA83-864C-A7AD-4132FE51BA8A}" srcId="{D1B61AF9-9D97-204C-BFDE-9A4028950040}" destId="{E6A734E8-9B1B-0C49-ADCA-556B980F5335}" srcOrd="1" destOrd="0" parTransId="{F0267C9C-F5A0-A24C-A9C1-3931B8BE052A}" sibTransId="{3AF33CED-A31B-4843-98B7-E33E4B6D416F}"/>
    <dgm:cxn modelId="{CF22E515-55A5-9A4E-AE2B-F0741FBCD98D}" srcId="{D1B61AF9-9D97-204C-BFDE-9A4028950040}" destId="{38669D39-E18F-4D44-BB56-3720C1407E21}" srcOrd="0" destOrd="0" parTransId="{1D2DDDFA-EF31-B848-82CC-8AB274EF2DEA}" sibTransId="{65DD40A8-7EEA-1A49-A4FB-A1513F5D4EED}"/>
    <dgm:cxn modelId="{A952B01F-A601-5341-9639-F718A5F6530A}" srcId="{1DAD9591-5E9D-C44E-8B51-18C68BB4A4DE}" destId="{40A3A77A-F445-EA4F-91A6-20586ED86A91}" srcOrd="0" destOrd="0" parTransId="{BFD2C2D6-0E23-414C-88DA-78AF57D28FE7}" sibTransId="{47CAC82E-0310-9A49-9033-959030627C97}"/>
    <dgm:cxn modelId="{5D80BF2B-C20A-2845-8538-30DF6E542BF3}" type="presOf" srcId="{D1B61AF9-9D97-204C-BFDE-9A4028950040}" destId="{24217052-07D6-F941-82AA-EE3A8FEE1C24}" srcOrd="1" destOrd="0" presId="urn:microsoft.com/office/officeart/2005/8/layout/hierarchy3"/>
    <dgm:cxn modelId="{90B5B130-1AFE-C046-BB5D-DA6C3640764E}" type="presOf" srcId="{40A3A77A-F445-EA4F-91A6-20586ED86A91}" destId="{50389D23-A091-3342-9311-5AF679DDC5B1}" srcOrd="0" destOrd="0" presId="urn:microsoft.com/office/officeart/2005/8/layout/hierarchy3"/>
    <dgm:cxn modelId="{8A983832-BE88-294F-A92B-DA512E06AD0F}" type="presOf" srcId="{7CB86EA3-BAF2-184A-BBA8-9A46255F529E}" destId="{B458DDBF-5CF1-7840-A711-18E5A1F0D963}" srcOrd="0" destOrd="0" presId="urn:microsoft.com/office/officeart/2005/8/layout/hierarchy3"/>
    <dgm:cxn modelId="{1C94F733-84AB-7549-9357-36CE84C70198}" type="presOf" srcId="{E6A734E8-9B1B-0C49-ADCA-556B980F5335}" destId="{9F10C0E9-63D1-D341-9CB3-32E7898B8881}" srcOrd="0" destOrd="0" presId="urn:microsoft.com/office/officeart/2005/8/layout/hierarchy3"/>
    <dgm:cxn modelId="{D3F47037-62D0-4F48-B091-1F7E5F8B36B3}" type="presOf" srcId="{40A3A77A-F445-EA4F-91A6-20586ED86A91}" destId="{DE0F91E8-BDC8-E94C-B5B7-639BD2251FC5}" srcOrd="1" destOrd="0" presId="urn:microsoft.com/office/officeart/2005/8/layout/hierarchy3"/>
    <dgm:cxn modelId="{54EB573F-4A5B-5D43-ADC8-7BD5DE42BAEA}" type="presOf" srcId="{1DAD9591-5E9D-C44E-8B51-18C68BB4A4DE}" destId="{2C9E88EB-3546-CE4F-8ABF-1F6A5AEC38F0}" srcOrd="0" destOrd="0" presId="urn:microsoft.com/office/officeart/2005/8/layout/hierarchy3"/>
    <dgm:cxn modelId="{33BBFE46-C280-B44A-B140-454FB7E4A76A}" type="presOf" srcId="{1743A11B-E9B9-A146-96B9-C550644895FB}" destId="{DAA28CF5-4331-8647-AFFC-99C1C623F560}" srcOrd="0" destOrd="0" presId="urn:microsoft.com/office/officeart/2005/8/layout/hierarchy3"/>
    <dgm:cxn modelId="{DF4B0857-862F-ED41-BC67-FF352926594E}" srcId="{40A3A77A-F445-EA4F-91A6-20586ED86A91}" destId="{C70D81B7-3981-9F40-9A1C-AA1C6E2697C9}" srcOrd="1" destOrd="0" parTransId="{7CB86EA3-BAF2-184A-BBA8-9A46255F529E}" sibTransId="{DDB6C0B2-1F9A-DA43-9816-8CBAD5218591}"/>
    <dgm:cxn modelId="{5B1A7F6A-A68E-E343-A6C8-432662AB1B4B}" type="presOf" srcId="{F0B1FAB4-3371-F84C-9400-E3BC677C51A2}" destId="{DA21981D-392A-2841-9014-2AE2D2447284}" srcOrd="0" destOrd="0" presId="urn:microsoft.com/office/officeart/2005/8/layout/hierarchy3"/>
    <dgm:cxn modelId="{D7FB6A8A-C334-D743-96E0-C8798CAE536C}" type="presOf" srcId="{1D2DDDFA-EF31-B848-82CC-8AB274EF2DEA}" destId="{46BB9773-E663-D847-82CF-C4472EA82DB2}" srcOrd="0" destOrd="0" presId="urn:microsoft.com/office/officeart/2005/8/layout/hierarchy3"/>
    <dgm:cxn modelId="{1FFF198B-FDA8-8B47-936E-5C0B16180B90}" type="presOf" srcId="{96BFB9A8-4064-3645-9A61-B6CF3CD4DBC6}" destId="{2FA32BBC-7B35-3B4D-9231-B6CD0E6106F9}" srcOrd="0" destOrd="0" presId="urn:microsoft.com/office/officeart/2005/8/layout/hierarchy3"/>
    <dgm:cxn modelId="{CC879699-39EE-AB4A-9468-4F26C9FBE94F}" srcId="{40A3A77A-F445-EA4F-91A6-20586ED86A91}" destId="{5B78984A-3FBB-614C-9F4B-7C35920FCC32}" srcOrd="2" destOrd="0" parTransId="{0A220A50-BDF4-CB42-A77F-3A2B624E63FB}" sibTransId="{007ACF8B-52E0-0442-A275-29BE8B265506}"/>
    <dgm:cxn modelId="{D8A4FBA1-1D29-E94D-B588-92852525CEB2}" type="presOf" srcId="{39AEB8DD-4834-0549-929D-1B46FC5FD31C}" destId="{49ED368B-253F-0E49-839F-D42AB9981667}" srcOrd="0" destOrd="0" presId="urn:microsoft.com/office/officeart/2005/8/layout/hierarchy3"/>
    <dgm:cxn modelId="{842CB3AE-B49D-F541-967A-76359BD6566C}" type="presOf" srcId="{5B78984A-3FBB-614C-9F4B-7C35920FCC32}" destId="{7B89A549-E6A1-D645-B276-A8E2976CEA6F}" srcOrd="0" destOrd="0" presId="urn:microsoft.com/office/officeart/2005/8/layout/hierarchy3"/>
    <dgm:cxn modelId="{41CD12B2-A943-5B4F-ACA1-F4656433CE2E}" type="presOf" srcId="{F0267C9C-F5A0-A24C-A9C1-3931B8BE052A}" destId="{9D18109D-8FEF-5D46-84F1-F8E3EBA02894}" srcOrd="0" destOrd="0" presId="urn:microsoft.com/office/officeart/2005/8/layout/hierarchy3"/>
    <dgm:cxn modelId="{D800B7B3-6AC4-A648-8711-928E6F902569}" type="presOf" srcId="{0A220A50-BDF4-CB42-A77F-3A2B624E63FB}" destId="{0940F2BF-9B1A-F44B-9A0E-3350D2B93B79}" srcOrd="0" destOrd="0" presId="urn:microsoft.com/office/officeart/2005/8/layout/hierarchy3"/>
    <dgm:cxn modelId="{FC1C17BE-C239-F44F-BEC7-0499A10196C6}" srcId="{1DAD9591-5E9D-C44E-8B51-18C68BB4A4DE}" destId="{D1B61AF9-9D97-204C-BFDE-9A4028950040}" srcOrd="1" destOrd="0" parTransId="{800DC61F-2747-E64A-AF6D-CD24D77B51E1}" sibTransId="{6B26FCE3-F1B5-5A4C-8719-8ADB53242649}"/>
    <dgm:cxn modelId="{E82943E0-D038-4A44-B26A-776CB9DE7BFE}" type="presOf" srcId="{C70D81B7-3981-9F40-9A1C-AA1C6E2697C9}" destId="{239EC5E4-B46F-6741-AB33-2241C0E96866}" srcOrd="0" destOrd="0" presId="urn:microsoft.com/office/officeart/2005/8/layout/hierarchy3"/>
    <dgm:cxn modelId="{315C20E5-5244-E84E-A9CA-E1BCAC071424}" srcId="{40A3A77A-F445-EA4F-91A6-20586ED86A91}" destId="{F0B1FAB4-3371-F84C-9400-E3BC677C51A2}" srcOrd="0" destOrd="0" parTransId="{96BFB9A8-4064-3645-9A61-B6CF3CD4DBC6}" sibTransId="{C26C89B0-75D0-104B-8B4D-918C5A0CDA24}"/>
    <dgm:cxn modelId="{41B66CF2-7CD0-C84B-AAE3-018129613475}" type="presOf" srcId="{38669D39-E18F-4D44-BB56-3720C1407E21}" destId="{3C8B688B-A00C-E445-8247-7D367FEA9D76}" srcOrd="0" destOrd="0" presId="urn:microsoft.com/office/officeart/2005/8/layout/hierarchy3"/>
    <dgm:cxn modelId="{93FEBDF9-7D6D-BE4F-B2E6-203647433A58}" srcId="{D1B61AF9-9D97-204C-BFDE-9A4028950040}" destId="{39AEB8DD-4834-0549-929D-1B46FC5FD31C}" srcOrd="2" destOrd="0" parTransId="{1743A11B-E9B9-A146-96B9-C550644895FB}" sibTransId="{8D51DCD3-42AC-1444-89DC-17CAF86EF666}"/>
    <dgm:cxn modelId="{44607F60-ED69-F943-8F73-C481D7FAD61E}" type="presParOf" srcId="{2C9E88EB-3546-CE4F-8ABF-1F6A5AEC38F0}" destId="{6265061C-E38C-1A4E-B85D-70F6E1608FDC}" srcOrd="0" destOrd="0" presId="urn:microsoft.com/office/officeart/2005/8/layout/hierarchy3"/>
    <dgm:cxn modelId="{F2A5DBAB-0A6C-1642-8915-6C4FA726EEFA}" type="presParOf" srcId="{6265061C-E38C-1A4E-B85D-70F6E1608FDC}" destId="{2E03FFEC-46CB-4C4B-A902-F6B115B270D9}" srcOrd="0" destOrd="0" presId="urn:microsoft.com/office/officeart/2005/8/layout/hierarchy3"/>
    <dgm:cxn modelId="{A94212B5-0A9A-9C47-BD77-4B924389AFEF}" type="presParOf" srcId="{2E03FFEC-46CB-4C4B-A902-F6B115B270D9}" destId="{50389D23-A091-3342-9311-5AF679DDC5B1}" srcOrd="0" destOrd="0" presId="urn:microsoft.com/office/officeart/2005/8/layout/hierarchy3"/>
    <dgm:cxn modelId="{19FCF03D-B850-6B47-93BF-399F029290C8}" type="presParOf" srcId="{2E03FFEC-46CB-4C4B-A902-F6B115B270D9}" destId="{DE0F91E8-BDC8-E94C-B5B7-639BD2251FC5}" srcOrd="1" destOrd="0" presId="urn:microsoft.com/office/officeart/2005/8/layout/hierarchy3"/>
    <dgm:cxn modelId="{7BD06F57-8E39-AB40-A425-46B945DBF43A}" type="presParOf" srcId="{6265061C-E38C-1A4E-B85D-70F6E1608FDC}" destId="{623EF76C-5200-1F40-802D-0B3C2028AA84}" srcOrd="1" destOrd="0" presId="urn:microsoft.com/office/officeart/2005/8/layout/hierarchy3"/>
    <dgm:cxn modelId="{A56CACCC-E5FC-7644-9D62-6B9926837C39}" type="presParOf" srcId="{623EF76C-5200-1F40-802D-0B3C2028AA84}" destId="{2FA32BBC-7B35-3B4D-9231-B6CD0E6106F9}" srcOrd="0" destOrd="0" presId="urn:microsoft.com/office/officeart/2005/8/layout/hierarchy3"/>
    <dgm:cxn modelId="{8F4C3825-CDF1-164C-8744-EADD2B3224C0}" type="presParOf" srcId="{623EF76C-5200-1F40-802D-0B3C2028AA84}" destId="{DA21981D-392A-2841-9014-2AE2D2447284}" srcOrd="1" destOrd="0" presId="urn:microsoft.com/office/officeart/2005/8/layout/hierarchy3"/>
    <dgm:cxn modelId="{BD2D367C-2C02-5144-9FF5-B0DCA1AD7B15}" type="presParOf" srcId="{623EF76C-5200-1F40-802D-0B3C2028AA84}" destId="{B458DDBF-5CF1-7840-A711-18E5A1F0D963}" srcOrd="2" destOrd="0" presId="urn:microsoft.com/office/officeart/2005/8/layout/hierarchy3"/>
    <dgm:cxn modelId="{FA7755CD-16D5-D84C-BB75-3320354500E5}" type="presParOf" srcId="{623EF76C-5200-1F40-802D-0B3C2028AA84}" destId="{239EC5E4-B46F-6741-AB33-2241C0E96866}" srcOrd="3" destOrd="0" presId="urn:microsoft.com/office/officeart/2005/8/layout/hierarchy3"/>
    <dgm:cxn modelId="{00C044AE-4537-2744-B2FB-25EEB9D9DC3A}" type="presParOf" srcId="{623EF76C-5200-1F40-802D-0B3C2028AA84}" destId="{0940F2BF-9B1A-F44B-9A0E-3350D2B93B79}" srcOrd="4" destOrd="0" presId="urn:microsoft.com/office/officeart/2005/8/layout/hierarchy3"/>
    <dgm:cxn modelId="{C733345C-026B-0A45-90F5-0D04BEA9662B}" type="presParOf" srcId="{623EF76C-5200-1F40-802D-0B3C2028AA84}" destId="{7B89A549-E6A1-D645-B276-A8E2976CEA6F}" srcOrd="5" destOrd="0" presId="urn:microsoft.com/office/officeart/2005/8/layout/hierarchy3"/>
    <dgm:cxn modelId="{A9459F43-ED40-9848-BDA6-904F08FD107E}" type="presParOf" srcId="{2C9E88EB-3546-CE4F-8ABF-1F6A5AEC38F0}" destId="{F84320F0-B931-3945-8672-86B00A532B87}" srcOrd="1" destOrd="0" presId="urn:microsoft.com/office/officeart/2005/8/layout/hierarchy3"/>
    <dgm:cxn modelId="{A0F17A5D-8801-6442-A01F-0933E4EF3A2D}" type="presParOf" srcId="{F84320F0-B931-3945-8672-86B00A532B87}" destId="{78E2186F-82B0-DA43-91C2-AEC809204FC1}" srcOrd="0" destOrd="0" presId="urn:microsoft.com/office/officeart/2005/8/layout/hierarchy3"/>
    <dgm:cxn modelId="{65B6F3D6-6689-D242-B6F1-E75AC31C97E5}" type="presParOf" srcId="{78E2186F-82B0-DA43-91C2-AEC809204FC1}" destId="{0647AAE7-22CD-B249-A1D3-0CEEC1F07217}" srcOrd="0" destOrd="0" presId="urn:microsoft.com/office/officeart/2005/8/layout/hierarchy3"/>
    <dgm:cxn modelId="{92748C52-408C-0F41-834E-F3E4EDF01DF6}" type="presParOf" srcId="{78E2186F-82B0-DA43-91C2-AEC809204FC1}" destId="{24217052-07D6-F941-82AA-EE3A8FEE1C24}" srcOrd="1" destOrd="0" presId="urn:microsoft.com/office/officeart/2005/8/layout/hierarchy3"/>
    <dgm:cxn modelId="{71E6646D-F95B-3847-8D3A-D5E9DB4EEC18}" type="presParOf" srcId="{F84320F0-B931-3945-8672-86B00A532B87}" destId="{00CD4734-AF35-784A-A66D-F8DA94A7E8B3}" srcOrd="1" destOrd="0" presId="urn:microsoft.com/office/officeart/2005/8/layout/hierarchy3"/>
    <dgm:cxn modelId="{EE8D7721-97EC-D246-A918-FECC0393715E}" type="presParOf" srcId="{00CD4734-AF35-784A-A66D-F8DA94A7E8B3}" destId="{46BB9773-E663-D847-82CF-C4472EA82DB2}" srcOrd="0" destOrd="0" presId="urn:microsoft.com/office/officeart/2005/8/layout/hierarchy3"/>
    <dgm:cxn modelId="{E24DA2D1-B519-DA44-829E-EC45E42D4064}" type="presParOf" srcId="{00CD4734-AF35-784A-A66D-F8DA94A7E8B3}" destId="{3C8B688B-A00C-E445-8247-7D367FEA9D76}" srcOrd="1" destOrd="0" presId="urn:microsoft.com/office/officeart/2005/8/layout/hierarchy3"/>
    <dgm:cxn modelId="{60DC0A2C-6210-594C-89F1-5E15B8B3F582}" type="presParOf" srcId="{00CD4734-AF35-784A-A66D-F8DA94A7E8B3}" destId="{9D18109D-8FEF-5D46-84F1-F8E3EBA02894}" srcOrd="2" destOrd="0" presId="urn:microsoft.com/office/officeart/2005/8/layout/hierarchy3"/>
    <dgm:cxn modelId="{DD467D7F-612C-2C4B-8BED-466AC83A65EE}" type="presParOf" srcId="{00CD4734-AF35-784A-A66D-F8DA94A7E8B3}" destId="{9F10C0E9-63D1-D341-9CB3-32E7898B8881}" srcOrd="3" destOrd="0" presId="urn:microsoft.com/office/officeart/2005/8/layout/hierarchy3"/>
    <dgm:cxn modelId="{0A0A2609-DB37-D942-BD8F-62FB82A0624D}" type="presParOf" srcId="{00CD4734-AF35-784A-A66D-F8DA94A7E8B3}" destId="{DAA28CF5-4331-8647-AFFC-99C1C623F560}" srcOrd="4" destOrd="0" presId="urn:microsoft.com/office/officeart/2005/8/layout/hierarchy3"/>
    <dgm:cxn modelId="{F5287F02-1117-944D-86B8-D3D70C5000D2}" type="presParOf" srcId="{00CD4734-AF35-784A-A66D-F8DA94A7E8B3}" destId="{49ED368B-253F-0E49-839F-D42AB9981667}"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CACBDC-072F-5C44-BF15-CFFCB09529FA}" type="doc">
      <dgm:prSet loTypeId="urn:microsoft.com/office/officeart/2005/8/layout/cycle1" loCatId="cycle" qsTypeId="urn:microsoft.com/office/officeart/2005/8/quickstyle/simple4" qsCatId="simple" csTypeId="urn:microsoft.com/office/officeart/2005/8/colors/accent1_2" csCatId="accent1" phldr="1"/>
      <dgm:spPr/>
      <dgm:t>
        <a:bodyPr/>
        <a:lstStyle/>
        <a:p>
          <a:endParaRPr lang="it-IT"/>
        </a:p>
      </dgm:t>
    </dgm:pt>
    <dgm:pt modelId="{EB88E5D8-F909-2749-8FC9-7BA614F79704}">
      <dgm:prSet phldrT="[Testo]"/>
      <dgm:spPr/>
      <dgm:t>
        <a:bodyPr/>
        <a:lstStyle/>
        <a:p>
          <a:r>
            <a:rPr lang="it-IT" dirty="0"/>
            <a:t>Separazione e </a:t>
          </a:r>
          <a:r>
            <a:rPr lang="it-IT" dirty="0" err="1"/>
            <a:t>divorzio–questione</a:t>
          </a:r>
          <a:r>
            <a:rPr lang="it-IT" dirty="0"/>
            <a:t> principale</a:t>
          </a:r>
        </a:p>
      </dgm:t>
    </dgm:pt>
    <dgm:pt modelId="{ED0BCA19-7BE5-C640-8DDD-06DE234ED7FA}" type="parTrans" cxnId="{7842FB19-2BAB-A14A-8606-B23959D201E9}">
      <dgm:prSet/>
      <dgm:spPr/>
      <dgm:t>
        <a:bodyPr/>
        <a:lstStyle/>
        <a:p>
          <a:endParaRPr lang="it-IT"/>
        </a:p>
      </dgm:t>
    </dgm:pt>
    <dgm:pt modelId="{16E5E4BF-A0DD-EB43-8772-A3939A1FD850}" type="sibTrans" cxnId="{7842FB19-2BAB-A14A-8606-B23959D201E9}">
      <dgm:prSet/>
      <dgm:spPr/>
      <dgm:t>
        <a:bodyPr/>
        <a:lstStyle/>
        <a:p>
          <a:endParaRPr lang="it-IT"/>
        </a:p>
      </dgm:t>
    </dgm:pt>
    <dgm:pt modelId="{F21851FA-F8BA-6F4E-83D5-AE00AB088574}">
      <dgm:prSet phldrT="[Testo]"/>
      <dgm:spPr/>
      <dgm:t>
        <a:bodyPr/>
        <a:lstStyle/>
        <a:p>
          <a:r>
            <a:rPr lang="it-IT" dirty="0"/>
            <a:t>Validità del matrimonio </a:t>
          </a:r>
          <a:r>
            <a:rPr lang="it-IT" dirty="0" err="1"/>
            <a:t>–</a:t>
          </a:r>
          <a:r>
            <a:rPr lang="it-IT" dirty="0"/>
            <a:t> questione preliminare</a:t>
          </a:r>
        </a:p>
      </dgm:t>
    </dgm:pt>
    <dgm:pt modelId="{1D3CB069-D196-CB45-AAC6-66AE14F19C1D}" type="parTrans" cxnId="{5203AFBB-267B-094A-9E3A-D51788B7CBDF}">
      <dgm:prSet/>
      <dgm:spPr/>
      <dgm:t>
        <a:bodyPr/>
        <a:lstStyle/>
        <a:p>
          <a:endParaRPr lang="it-IT"/>
        </a:p>
      </dgm:t>
    </dgm:pt>
    <dgm:pt modelId="{B6A86021-AD56-7C41-B5AF-31916C386063}" type="sibTrans" cxnId="{5203AFBB-267B-094A-9E3A-D51788B7CBDF}">
      <dgm:prSet/>
      <dgm:spPr/>
      <dgm:t>
        <a:bodyPr/>
        <a:lstStyle/>
        <a:p>
          <a:endParaRPr lang="it-IT"/>
        </a:p>
      </dgm:t>
    </dgm:pt>
    <dgm:pt modelId="{6BE7F009-5EE5-6F4B-BDA9-96D1081FFB71}" type="pres">
      <dgm:prSet presAssocID="{CCCACBDC-072F-5C44-BF15-CFFCB09529FA}" presName="cycle" presStyleCnt="0">
        <dgm:presLayoutVars>
          <dgm:dir/>
          <dgm:resizeHandles val="exact"/>
        </dgm:presLayoutVars>
      </dgm:prSet>
      <dgm:spPr/>
    </dgm:pt>
    <dgm:pt modelId="{A8DD14CC-CBC7-7644-8512-C8CE0C43F399}" type="pres">
      <dgm:prSet presAssocID="{EB88E5D8-F909-2749-8FC9-7BA614F79704}" presName="dummy" presStyleCnt="0"/>
      <dgm:spPr/>
    </dgm:pt>
    <dgm:pt modelId="{7DC0A26A-852B-2F44-88DD-BE7BEA3E6C77}" type="pres">
      <dgm:prSet presAssocID="{EB88E5D8-F909-2749-8FC9-7BA614F79704}" presName="node" presStyleLbl="revTx" presStyleIdx="0" presStyleCnt="2">
        <dgm:presLayoutVars>
          <dgm:bulletEnabled val="1"/>
        </dgm:presLayoutVars>
      </dgm:prSet>
      <dgm:spPr/>
    </dgm:pt>
    <dgm:pt modelId="{6DC7AC44-6140-8044-B210-4BAD9484B837}" type="pres">
      <dgm:prSet presAssocID="{16E5E4BF-A0DD-EB43-8772-A3939A1FD850}" presName="sibTrans" presStyleLbl="node1" presStyleIdx="0" presStyleCnt="2"/>
      <dgm:spPr/>
    </dgm:pt>
    <dgm:pt modelId="{9492C8C7-64C3-D94D-9A25-96F67178737E}" type="pres">
      <dgm:prSet presAssocID="{F21851FA-F8BA-6F4E-83D5-AE00AB088574}" presName="dummy" presStyleCnt="0"/>
      <dgm:spPr/>
    </dgm:pt>
    <dgm:pt modelId="{DABE6CB3-36FA-2944-9E0A-B18017D6B7B3}" type="pres">
      <dgm:prSet presAssocID="{F21851FA-F8BA-6F4E-83D5-AE00AB088574}" presName="node" presStyleLbl="revTx" presStyleIdx="1" presStyleCnt="2">
        <dgm:presLayoutVars>
          <dgm:bulletEnabled val="1"/>
        </dgm:presLayoutVars>
      </dgm:prSet>
      <dgm:spPr/>
    </dgm:pt>
    <dgm:pt modelId="{C3228996-8A9B-CE44-8B75-59A870A1D44E}" type="pres">
      <dgm:prSet presAssocID="{B6A86021-AD56-7C41-B5AF-31916C386063}" presName="sibTrans" presStyleLbl="node1" presStyleIdx="1" presStyleCnt="2"/>
      <dgm:spPr/>
    </dgm:pt>
  </dgm:ptLst>
  <dgm:cxnLst>
    <dgm:cxn modelId="{686C6C04-B62E-C448-A545-F7144F4BC2AD}" type="presOf" srcId="{CCCACBDC-072F-5C44-BF15-CFFCB09529FA}" destId="{6BE7F009-5EE5-6F4B-BDA9-96D1081FFB71}" srcOrd="0" destOrd="0" presId="urn:microsoft.com/office/officeart/2005/8/layout/cycle1"/>
    <dgm:cxn modelId="{7842FB19-2BAB-A14A-8606-B23959D201E9}" srcId="{CCCACBDC-072F-5C44-BF15-CFFCB09529FA}" destId="{EB88E5D8-F909-2749-8FC9-7BA614F79704}" srcOrd="0" destOrd="0" parTransId="{ED0BCA19-7BE5-C640-8DDD-06DE234ED7FA}" sibTransId="{16E5E4BF-A0DD-EB43-8772-A3939A1FD850}"/>
    <dgm:cxn modelId="{00B2E25C-D081-434B-9E2F-34AC2FC52ED3}" type="presOf" srcId="{B6A86021-AD56-7C41-B5AF-31916C386063}" destId="{C3228996-8A9B-CE44-8B75-59A870A1D44E}" srcOrd="0" destOrd="0" presId="urn:microsoft.com/office/officeart/2005/8/layout/cycle1"/>
    <dgm:cxn modelId="{5203AFBB-267B-094A-9E3A-D51788B7CBDF}" srcId="{CCCACBDC-072F-5C44-BF15-CFFCB09529FA}" destId="{F21851FA-F8BA-6F4E-83D5-AE00AB088574}" srcOrd="1" destOrd="0" parTransId="{1D3CB069-D196-CB45-AAC6-66AE14F19C1D}" sibTransId="{B6A86021-AD56-7C41-B5AF-31916C386063}"/>
    <dgm:cxn modelId="{196E9FC5-FF24-8F4C-B351-33FF43689418}" type="presOf" srcId="{16E5E4BF-A0DD-EB43-8772-A3939A1FD850}" destId="{6DC7AC44-6140-8044-B210-4BAD9484B837}" srcOrd="0" destOrd="0" presId="urn:microsoft.com/office/officeart/2005/8/layout/cycle1"/>
    <dgm:cxn modelId="{1FCACDED-4D9F-8C4C-B97F-4C1B797130C3}" type="presOf" srcId="{F21851FA-F8BA-6F4E-83D5-AE00AB088574}" destId="{DABE6CB3-36FA-2944-9E0A-B18017D6B7B3}" srcOrd="0" destOrd="0" presId="urn:microsoft.com/office/officeart/2005/8/layout/cycle1"/>
    <dgm:cxn modelId="{F70489EE-77F1-824B-B4FC-2FE8F0433441}" type="presOf" srcId="{EB88E5D8-F909-2749-8FC9-7BA614F79704}" destId="{7DC0A26A-852B-2F44-88DD-BE7BEA3E6C77}" srcOrd="0" destOrd="0" presId="urn:microsoft.com/office/officeart/2005/8/layout/cycle1"/>
    <dgm:cxn modelId="{98227492-4BA6-6E47-8CE5-590ABD83126B}" type="presParOf" srcId="{6BE7F009-5EE5-6F4B-BDA9-96D1081FFB71}" destId="{A8DD14CC-CBC7-7644-8512-C8CE0C43F399}" srcOrd="0" destOrd="0" presId="urn:microsoft.com/office/officeart/2005/8/layout/cycle1"/>
    <dgm:cxn modelId="{74ADB926-15E8-B349-AB0F-7E52F7E7675E}" type="presParOf" srcId="{6BE7F009-5EE5-6F4B-BDA9-96D1081FFB71}" destId="{7DC0A26A-852B-2F44-88DD-BE7BEA3E6C77}" srcOrd="1" destOrd="0" presId="urn:microsoft.com/office/officeart/2005/8/layout/cycle1"/>
    <dgm:cxn modelId="{0FE64998-6F94-924D-AE62-8958FE996395}" type="presParOf" srcId="{6BE7F009-5EE5-6F4B-BDA9-96D1081FFB71}" destId="{6DC7AC44-6140-8044-B210-4BAD9484B837}" srcOrd="2" destOrd="0" presId="urn:microsoft.com/office/officeart/2005/8/layout/cycle1"/>
    <dgm:cxn modelId="{FF28F843-A6FA-F545-BC59-B405830F24A2}" type="presParOf" srcId="{6BE7F009-5EE5-6F4B-BDA9-96D1081FFB71}" destId="{9492C8C7-64C3-D94D-9A25-96F67178737E}" srcOrd="3" destOrd="0" presId="urn:microsoft.com/office/officeart/2005/8/layout/cycle1"/>
    <dgm:cxn modelId="{8D7D9025-BABE-2B44-B722-A61B15D2A004}" type="presParOf" srcId="{6BE7F009-5EE5-6F4B-BDA9-96D1081FFB71}" destId="{DABE6CB3-36FA-2944-9E0A-B18017D6B7B3}" srcOrd="4" destOrd="0" presId="urn:microsoft.com/office/officeart/2005/8/layout/cycle1"/>
    <dgm:cxn modelId="{FE37FDDE-9A2C-F34A-BE59-72F6AF62228B}" type="presParOf" srcId="{6BE7F009-5EE5-6F4B-BDA9-96D1081FFB71}" destId="{C3228996-8A9B-CE44-8B75-59A870A1D44E}" srcOrd="5"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DECA4C0-0BED-FC44-A32E-583B661D44CA}"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it-IT"/>
        </a:p>
      </dgm:t>
    </dgm:pt>
    <dgm:pt modelId="{989F418F-3296-DF43-9CA9-7C5962F79602}">
      <dgm:prSet phldrT="[Testo]"/>
      <dgm:spPr/>
      <dgm:t>
        <a:bodyPr/>
        <a:lstStyle/>
        <a:p>
          <a:r>
            <a:rPr lang="it-IT" dirty="0"/>
            <a:t>Legge applicabile alle questioni preliminari</a:t>
          </a:r>
        </a:p>
      </dgm:t>
    </dgm:pt>
    <dgm:pt modelId="{D23E86D5-4885-564D-9609-2953AE14B3E7}" type="parTrans" cxnId="{68F71133-72CB-E345-8E5D-D5FC469E4C1C}">
      <dgm:prSet/>
      <dgm:spPr/>
      <dgm:t>
        <a:bodyPr/>
        <a:lstStyle/>
        <a:p>
          <a:endParaRPr lang="it-IT"/>
        </a:p>
      </dgm:t>
    </dgm:pt>
    <dgm:pt modelId="{0DD6D585-3872-E945-B7A3-1D4B8B33FBD5}" type="sibTrans" cxnId="{68F71133-72CB-E345-8E5D-D5FC469E4C1C}">
      <dgm:prSet/>
      <dgm:spPr/>
      <dgm:t>
        <a:bodyPr/>
        <a:lstStyle/>
        <a:p>
          <a:endParaRPr lang="it-IT"/>
        </a:p>
      </dgm:t>
    </dgm:pt>
    <dgm:pt modelId="{B36A70AF-6EA0-424C-9FD7-106E47898D1A}">
      <dgm:prSet phldrT="[Testo]">
        <dgm:style>
          <a:lnRef idx="1">
            <a:schemeClr val="accent5"/>
          </a:lnRef>
          <a:fillRef idx="3">
            <a:schemeClr val="accent5"/>
          </a:fillRef>
          <a:effectRef idx="2">
            <a:schemeClr val="accent5"/>
          </a:effectRef>
          <a:fontRef idx="minor">
            <a:schemeClr val="lt1"/>
          </a:fontRef>
        </dgm:style>
      </dgm:prSet>
      <dgm:spPr/>
      <dgm:t>
        <a:bodyPr/>
        <a:lstStyle/>
        <a:p>
          <a:r>
            <a:rPr lang="it-IT" dirty="0"/>
            <a:t>Soluzione congiunta</a:t>
          </a:r>
        </a:p>
      </dgm:t>
    </dgm:pt>
    <dgm:pt modelId="{8C67A80D-327A-5B4A-9FFB-8D007851766B}" type="parTrans" cxnId="{190B01A7-75D7-484B-82AD-48762C52BA39}">
      <dgm:prSet/>
      <dgm:spPr/>
      <dgm:t>
        <a:bodyPr/>
        <a:lstStyle/>
        <a:p>
          <a:endParaRPr lang="it-IT"/>
        </a:p>
      </dgm:t>
    </dgm:pt>
    <dgm:pt modelId="{9425156C-5635-0B47-BF62-1A65ADD46222}" type="sibTrans" cxnId="{190B01A7-75D7-484B-82AD-48762C52BA39}">
      <dgm:prSet/>
      <dgm:spPr/>
      <dgm:t>
        <a:bodyPr/>
        <a:lstStyle/>
        <a:p>
          <a:endParaRPr lang="it-IT"/>
        </a:p>
      </dgm:t>
    </dgm:pt>
    <dgm:pt modelId="{2433C396-AF91-7E48-94AC-59F18688F283}">
      <dgm:prSet phldrT="[Testo]">
        <dgm:style>
          <a:lnRef idx="0">
            <a:schemeClr val="accent3"/>
          </a:lnRef>
          <a:fillRef idx="3">
            <a:schemeClr val="accent3"/>
          </a:fillRef>
          <a:effectRef idx="3">
            <a:schemeClr val="accent3"/>
          </a:effectRef>
          <a:fontRef idx="minor">
            <a:schemeClr val="lt1"/>
          </a:fontRef>
        </dgm:style>
      </dgm:prSet>
      <dgm:spPr/>
      <dgm:t>
        <a:bodyPr/>
        <a:lstStyle/>
        <a:p>
          <a:r>
            <a:rPr lang="it-IT" dirty="0"/>
            <a:t>Soluzione disgiunta</a:t>
          </a:r>
        </a:p>
      </dgm:t>
    </dgm:pt>
    <dgm:pt modelId="{59995C2C-9658-1C4E-9B9B-146AAF681F3C}" type="parTrans" cxnId="{C3C3B0E2-43E4-F14C-90AF-95B2E2D9A8CC}">
      <dgm:prSet/>
      <dgm:spPr/>
      <dgm:t>
        <a:bodyPr/>
        <a:lstStyle/>
        <a:p>
          <a:endParaRPr lang="it-IT"/>
        </a:p>
      </dgm:t>
    </dgm:pt>
    <dgm:pt modelId="{AFC16FE2-F2DE-C54C-8568-79977E8A6F29}" type="sibTrans" cxnId="{C3C3B0E2-43E4-F14C-90AF-95B2E2D9A8CC}">
      <dgm:prSet/>
      <dgm:spPr/>
      <dgm:t>
        <a:bodyPr/>
        <a:lstStyle/>
        <a:p>
          <a:endParaRPr lang="it-IT"/>
        </a:p>
      </dgm:t>
    </dgm:pt>
    <dgm:pt modelId="{7792456E-05A7-3847-8C71-D4B5632FF6A3}">
      <dgm:prSet phldrT="[Testo]">
        <dgm:style>
          <a:lnRef idx="1">
            <a:schemeClr val="accent5"/>
          </a:lnRef>
          <a:fillRef idx="3">
            <a:schemeClr val="accent5"/>
          </a:fillRef>
          <a:effectRef idx="2">
            <a:schemeClr val="accent5"/>
          </a:effectRef>
          <a:fontRef idx="minor">
            <a:schemeClr val="lt1"/>
          </a:fontRef>
        </dgm:style>
      </dgm:prSet>
      <dgm:spPr/>
      <dgm:t>
        <a:bodyPr/>
        <a:lstStyle/>
        <a:p>
          <a:r>
            <a:rPr lang="it-IT" dirty="0"/>
            <a:t>Legge applicabile alla questione principale</a:t>
          </a:r>
        </a:p>
      </dgm:t>
    </dgm:pt>
    <dgm:pt modelId="{EA82DBC5-CB14-BF48-B091-45685A8751F3}" type="parTrans" cxnId="{DB52D0DE-1B35-D349-84D9-25B873D6BF99}">
      <dgm:prSet/>
      <dgm:spPr/>
      <dgm:t>
        <a:bodyPr/>
        <a:lstStyle/>
        <a:p>
          <a:endParaRPr lang="it-IT"/>
        </a:p>
      </dgm:t>
    </dgm:pt>
    <dgm:pt modelId="{22996C4D-9083-1947-9CB3-05DC25DDB1DC}" type="sibTrans" cxnId="{DB52D0DE-1B35-D349-84D9-25B873D6BF99}">
      <dgm:prSet/>
      <dgm:spPr/>
      <dgm:t>
        <a:bodyPr/>
        <a:lstStyle/>
        <a:p>
          <a:endParaRPr lang="it-IT"/>
        </a:p>
      </dgm:t>
    </dgm:pt>
    <dgm:pt modelId="{0E679833-CC03-934C-A020-547D0D13FCEF}">
      <dgm:prSet phldrT="[Testo]">
        <dgm:style>
          <a:lnRef idx="1">
            <a:schemeClr val="accent5"/>
          </a:lnRef>
          <a:fillRef idx="3">
            <a:schemeClr val="accent5"/>
          </a:fillRef>
          <a:effectRef idx="2">
            <a:schemeClr val="accent5"/>
          </a:effectRef>
          <a:fontRef idx="minor">
            <a:schemeClr val="lt1"/>
          </a:fontRef>
        </dgm:style>
      </dgm:prSet>
      <dgm:spPr/>
      <dgm:t>
        <a:bodyPr/>
        <a:lstStyle/>
        <a:p>
          <a:r>
            <a:rPr lang="it-IT" dirty="0"/>
            <a:t>Solo norme materiali</a:t>
          </a:r>
        </a:p>
      </dgm:t>
    </dgm:pt>
    <dgm:pt modelId="{3D60ADDF-D412-074B-B799-B46D16519F1A}" type="parTrans" cxnId="{FB902044-6574-804D-B080-0E5C44E882D0}">
      <dgm:prSet/>
      <dgm:spPr/>
      <dgm:t>
        <a:bodyPr/>
        <a:lstStyle/>
        <a:p>
          <a:endParaRPr lang="it-IT"/>
        </a:p>
      </dgm:t>
    </dgm:pt>
    <dgm:pt modelId="{F8F86B49-0D5A-F84A-972E-341E6569CC49}" type="sibTrans" cxnId="{FB902044-6574-804D-B080-0E5C44E882D0}">
      <dgm:prSet/>
      <dgm:spPr/>
      <dgm:t>
        <a:bodyPr/>
        <a:lstStyle/>
        <a:p>
          <a:endParaRPr lang="it-IT"/>
        </a:p>
      </dgm:t>
    </dgm:pt>
    <dgm:pt modelId="{64D333EC-46BF-4C41-8E69-3CE8635A7630}">
      <dgm:prSet phldrT="[Testo]">
        <dgm:style>
          <a:lnRef idx="1">
            <a:schemeClr val="accent5"/>
          </a:lnRef>
          <a:fillRef idx="3">
            <a:schemeClr val="accent5"/>
          </a:fillRef>
          <a:effectRef idx="2">
            <a:schemeClr val="accent5"/>
          </a:effectRef>
          <a:fontRef idx="minor">
            <a:schemeClr val="lt1"/>
          </a:fontRef>
        </dgm:style>
      </dgm:prSet>
      <dgm:spPr/>
      <dgm:t>
        <a:bodyPr/>
        <a:lstStyle/>
        <a:p>
          <a:r>
            <a:rPr lang="it-IT" dirty="0"/>
            <a:t>Anche </a:t>
          </a:r>
          <a:r>
            <a:rPr lang="it-IT" dirty="0" err="1"/>
            <a:t>d.i.p.</a:t>
          </a:r>
          <a:endParaRPr lang="it-IT" dirty="0"/>
        </a:p>
      </dgm:t>
    </dgm:pt>
    <dgm:pt modelId="{0A5CF710-2E1C-C245-A81D-AFCB300C84D0}" type="parTrans" cxnId="{7DCF9D6F-2FF0-6C49-A56A-9B622FFE4A6B}">
      <dgm:prSet/>
      <dgm:spPr/>
      <dgm:t>
        <a:bodyPr/>
        <a:lstStyle/>
        <a:p>
          <a:endParaRPr lang="it-IT"/>
        </a:p>
      </dgm:t>
    </dgm:pt>
    <dgm:pt modelId="{9C7D82A2-2F07-D549-855A-A28D05892476}" type="sibTrans" cxnId="{7DCF9D6F-2FF0-6C49-A56A-9B622FFE4A6B}">
      <dgm:prSet/>
      <dgm:spPr/>
      <dgm:t>
        <a:bodyPr/>
        <a:lstStyle/>
        <a:p>
          <a:endParaRPr lang="it-IT"/>
        </a:p>
      </dgm:t>
    </dgm:pt>
    <dgm:pt modelId="{0E9399DC-DD17-804B-A759-21BF381122E7}">
      <dgm:prSet phldrT="[Testo]">
        <dgm:style>
          <a:lnRef idx="0">
            <a:schemeClr val="accent3"/>
          </a:lnRef>
          <a:fillRef idx="3">
            <a:schemeClr val="accent3"/>
          </a:fillRef>
          <a:effectRef idx="3">
            <a:schemeClr val="accent3"/>
          </a:effectRef>
          <a:fontRef idx="minor">
            <a:schemeClr val="lt1"/>
          </a:fontRef>
        </dgm:style>
      </dgm:prSet>
      <dgm:spPr/>
      <dgm:t>
        <a:bodyPr/>
        <a:lstStyle/>
        <a:p>
          <a:r>
            <a:rPr lang="it-IT" dirty="0" err="1"/>
            <a:t>Lex</a:t>
          </a:r>
          <a:r>
            <a:rPr lang="it-IT" dirty="0"/>
            <a:t> fori</a:t>
          </a:r>
        </a:p>
      </dgm:t>
    </dgm:pt>
    <dgm:pt modelId="{F8A35618-626E-7340-BB5E-855743A71AEC}" type="parTrans" cxnId="{5F481720-3E74-A74A-A012-60E2AD7CBD70}">
      <dgm:prSet/>
      <dgm:spPr/>
      <dgm:t>
        <a:bodyPr/>
        <a:lstStyle/>
        <a:p>
          <a:endParaRPr lang="it-IT"/>
        </a:p>
      </dgm:t>
    </dgm:pt>
    <dgm:pt modelId="{48CDCEA8-74E5-2C46-9A98-BF9B00D34251}" type="sibTrans" cxnId="{5F481720-3E74-A74A-A012-60E2AD7CBD70}">
      <dgm:prSet/>
      <dgm:spPr/>
      <dgm:t>
        <a:bodyPr/>
        <a:lstStyle/>
        <a:p>
          <a:endParaRPr lang="it-IT"/>
        </a:p>
      </dgm:t>
    </dgm:pt>
    <dgm:pt modelId="{ED56A9D4-96E8-0745-8DF6-79AB5F2BD513}">
      <dgm:prSet phldrT="[Testo]">
        <dgm:style>
          <a:lnRef idx="0">
            <a:schemeClr val="accent3"/>
          </a:lnRef>
          <a:fillRef idx="3">
            <a:schemeClr val="accent3"/>
          </a:fillRef>
          <a:effectRef idx="3">
            <a:schemeClr val="accent3"/>
          </a:effectRef>
          <a:fontRef idx="minor">
            <a:schemeClr val="lt1"/>
          </a:fontRef>
        </dgm:style>
      </dgm:prSet>
      <dgm:spPr/>
      <dgm:t>
        <a:bodyPr/>
        <a:lstStyle/>
        <a:p>
          <a:r>
            <a:rPr lang="it-IT" dirty="0"/>
            <a:t>Solo norme materiali</a:t>
          </a:r>
        </a:p>
      </dgm:t>
    </dgm:pt>
    <dgm:pt modelId="{DE314634-11E7-BE4A-B430-ADE39758C1E1}" type="parTrans" cxnId="{26F2C355-6DA8-484B-AF35-347E9C398A0C}">
      <dgm:prSet/>
      <dgm:spPr/>
      <dgm:t>
        <a:bodyPr/>
        <a:lstStyle/>
        <a:p>
          <a:endParaRPr lang="it-IT"/>
        </a:p>
      </dgm:t>
    </dgm:pt>
    <dgm:pt modelId="{E55C53D2-9522-CC46-AA20-0A26317975C8}" type="sibTrans" cxnId="{26F2C355-6DA8-484B-AF35-347E9C398A0C}">
      <dgm:prSet/>
      <dgm:spPr/>
      <dgm:t>
        <a:bodyPr/>
        <a:lstStyle/>
        <a:p>
          <a:endParaRPr lang="it-IT"/>
        </a:p>
      </dgm:t>
    </dgm:pt>
    <dgm:pt modelId="{D25AE24D-9964-DE40-9980-B7F29436EE73}">
      <dgm:prSet phldrT="[Testo]">
        <dgm:style>
          <a:lnRef idx="0">
            <a:schemeClr val="accent3"/>
          </a:lnRef>
          <a:fillRef idx="3">
            <a:schemeClr val="accent3"/>
          </a:fillRef>
          <a:effectRef idx="3">
            <a:schemeClr val="accent3"/>
          </a:effectRef>
          <a:fontRef idx="minor">
            <a:schemeClr val="lt1"/>
          </a:fontRef>
        </dgm:style>
      </dgm:prSet>
      <dgm:spPr/>
      <dgm:t>
        <a:bodyPr/>
        <a:lstStyle/>
        <a:p>
          <a:r>
            <a:rPr lang="it-IT" dirty="0"/>
            <a:t>Anche </a:t>
          </a:r>
          <a:r>
            <a:rPr lang="it-IT" dirty="0" err="1"/>
            <a:t>d.i.p.</a:t>
          </a:r>
          <a:endParaRPr lang="it-IT" dirty="0"/>
        </a:p>
      </dgm:t>
    </dgm:pt>
    <dgm:pt modelId="{B59082EA-AA85-AC49-9F80-1E31FB221EDD}" type="parTrans" cxnId="{F5F53A8C-3263-A745-9FF7-995058102B57}">
      <dgm:prSet/>
      <dgm:spPr/>
      <dgm:t>
        <a:bodyPr/>
        <a:lstStyle/>
        <a:p>
          <a:endParaRPr lang="it-IT"/>
        </a:p>
      </dgm:t>
    </dgm:pt>
    <dgm:pt modelId="{605F70B3-4FA6-8745-BBDB-5399D404E7DD}" type="sibTrans" cxnId="{F5F53A8C-3263-A745-9FF7-995058102B57}">
      <dgm:prSet/>
      <dgm:spPr/>
      <dgm:t>
        <a:bodyPr/>
        <a:lstStyle/>
        <a:p>
          <a:endParaRPr lang="it-IT"/>
        </a:p>
      </dgm:t>
    </dgm:pt>
    <dgm:pt modelId="{D51BDB39-A742-9540-9666-79198532AF94}" type="pres">
      <dgm:prSet presAssocID="{6DECA4C0-0BED-FC44-A32E-583B661D44CA}" presName="hierChild1" presStyleCnt="0">
        <dgm:presLayoutVars>
          <dgm:chPref val="1"/>
          <dgm:dir/>
          <dgm:animOne val="branch"/>
          <dgm:animLvl val="lvl"/>
          <dgm:resizeHandles/>
        </dgm:presLayoutVars>
      </dgm:prSet>
      <dgm:spPr/>
    </dgm:pt>
    <dgm:pt modelId="{4BA049FC-B797-9449-A3FE-E4B7D847BD5D}" type="pres">
      <dgm:prSet presAssocID="{989F418F-3296-DF43-9CA9-7C5962F79602}" presName="hierRoot1" presStyleCnt="0"/>
      <dgm:spPr/>
    </dgm:pt>
    <dgm:pt modelId="{E03C3454-DBB1-A947-AF59-D9820D694648}" type="pres">
      <dgm:prSet presAssocID="{989F418F-3296-DF43-9CA9-7C5962F79602}" presName="composite" presStyleCnt="0"/>
      <dgm:spPr/>
    </dgm:pt>
    <dgm:pt modelId="{86651418-825A-CD49-883D-DE0EAF94B1A7}" type="pres">
      <dgm:prSet presAssocID="{989F418F-3296-DF43-9CA9-7C5962F79602}" presName="background" presStyleLbl="node0" presStyleIdx="0" presStyleCnt="1"/>
      <dgm:spPr/>
    </dgm:pt>
    <dgm:pt modelId="{2783E0A4-D1B0-0245-A80A-84610ABC5238}" type="pres">
      <dgm:prSet presAssocID="{989F418F-3296-DF43-9CA9-7C5962F79602}" presName="text" presStyleLbl="fgAcc0" presStyleIdx="0" presStyleCnt="1">
        <dgm:presLayoutVars>
          <dgm:chPref val="3"/>
        </dgm:presLayoutVars>
      </dgm:prSet>
      <dgm:spPr/>
    </dgm:pt>
    <dgm:pt modelId="{28BA2103-797B-4140-B77D-40F88450391B}" type="pres">
      <dgm:prSet presAssocID="{989F418F-3296-DF43-9CA9-7C5962F79602}" presName="hierChild2" presStyleCnt="0"/>
      <dgm:spPr/>
    </dgm:pt>
    <dgm:pt modelId="{9C5D5E01-E72B-C74F-AE11-483656BCFA4E}" type="pres">
      <dgm:prSet presAssocID="{8C67A80D-327A-5B4A-9FFB-8D007851766B}" presName="Name10" presStyleLbl="parChTrans1D2" presStyleIdx="0" presStyleCnt="2"/>
      <dgm:spPr/>
    </dgm:pt>
    <dgm:pt modelId="{87405CDD-F8FD-424B-984B-EB93C0821D01}" type="pres">
      <dgm:prSet presAssocID="{B36A70AF-6EA0-424C-9FD7-106E47898D1A}" presName="hierRoot2" presStyleCnt="0"/>
      <dgm:spPr/>
    </dgm:pt>
    <dgm:pt modelId="{E0F08E4F-1D18-6247-A681-8740925C5803}" type="pres">
      <dgm:prSet presAssocID="{B36A70AF-6EA0-424C-9FD7-106E47898D1A}" presName="composite2" presStyleCnt="0"/>
      <dgm:spPr/>
    </dgm:pt>
    <dgm:pt modelId="{9E58613B-6CAB-2348-9D52-11C85443A749}" type="pres">
      <dgm:prSet presAssocID="{B36A70AF-6EA0-424C-9FD7-106E47898D1A}" presName="background2" presStyleLbl="node2" presStyleIdx="0" presStyleCnt="2"/>
      <dgm:spPr/>
    </dgm:pt>
    <dgm:pt modelId="{420EE72E-E07E-5846-9A85-0DA3B3F470C5}" type="pres">
      <dgm:prSet presAssocID="{B36A70AF-6EA0-424C-9FD7-106E47898D1A}" presName="text2" presStyleLbl="fgAcc2" presStyleIdx="0" presStyleCnt="2">
        <dgm:presLayoutVars>
          <dgm:chPref val="3"/>
        </dgm:presLayoutVars>
      </dgm:prSet>
      <dgm:spPr/>
    </dgm:pt>
    <dgm:pt modelId="{27B882DF-1D45-FC40-A81D-57E362D48CAA}" type="pres">
      <dgm:prSet presAssocID="{B36A70AF-6EA0-424C-9FD7-106E47898D1A}" presName="hierChild3" presStyleCnt="0"/>
      <dgm:spPr/>
    </dgm:pt>
    <dgm:pt modelId="{8C0A1E18-6A4D-7641-8423-BB6B10A15D24}" type="pres">
      <dgm:prSet presAssocID="{EA82DBC5-CB14-BF48-B091-45685A8751F3}" presName="Name17" presStyleLbl="parChTrans1D3" presStyleIdx="0" presStyleCnt="2"/>
      <dgm:spPr/>
    </dgm:pt>
    <dgm:pt modelId="{24D653CF-8E97-F941-92D0-3034CD175AF7}" type="pres">
      <dgm:prSet presAssocID="{7792456E-05A7-3847-8C71-D4B5632FF6A3}" presName="hierRoot3" presStyleCnt="0"/>
      <dgm:spPr/>
    </dgm:pt>
    <dgm:pt modelId="{047083C4-E87F-F245-8607-3CAD8154C271}" type="pres">
      <dgm:prSet presAssocID="{7792456E-05A7-3847-8C71-D4B5632FF6A3}" presName="composite3" presStyleCnt="0"/>
      <dgm:spPr/>
    </dgm:pt>
    <dgm:pt modelId="{738D292F-4024-A84E-957F-58204486E5D9}" type="pres">
      <dgm:prSet presAssocID="{7792456E-05A7-3847-8C71-D4B5632FF6A3}" presName="background3" presStyleLbl="node3" presStyleIdx="0" presStyleCnt="2"/>
      <dgm:spPr/>
    </dgm:pt>
    <dgm:pt modelId="{12DE1137-1D56-4C48-AC19-04D8C1660EB3}" type="pres">
      <dgm:prSet presAssocID="{7792456E-05A7-3847-8C71-D4B5632FF6A3}" presName="text3" presStyleLbl="fgAcc3" presStyleIdx="0" presStyleCnt="2">
        <dgm:presLayoutVars>
          <dgm:chPref val="3"/>
        </dgm:presLayoutVars>
      </dgm:prSet>
      <dgm:spPr/>
    </dgm:pt>
    <dgm:pt modelId="{753FA608-0C0D-4A42-BBCE-70EDF930F506}" type="pres">
      <dgm:prSet presAssocID="{7792456E-05A7-3847-8C71-D4B5632FF6A3}" presName="hierChild4" presStyleCnt="0"/>
      <dgm:spPr/>
    </dgm:pt>
    <dgm:pt modelId="{41948087-C5A8-5F44-B176-50DCA0FE7AA8}" type="pres">
      <dgm:prSet presAssocID="{3D60ADDF-D412-074B-B799-B46D16519F1A}" presName="Name23" presStyleLbl="parChTrans1D4" presStyleIdx="0" presStyleCnt="4"/>
      <dgm:spPr/>
    </dgm:pt>
    <dgm:pt modelId="{ED63678B-1A01-2042-BCEA-D0B211400FE4}" type="pres">
      <dgm:prSet presAssocID="{0E679833-CC03-934C-A020-547D0D13FCEF}" presName="hierRoot4" presStyleCnt="0"/>
      <dgm:spPr/>
    </dgm:pt>
    <dgm:pt modelId="{4EADD3CC-7E48-9849-9C33-FD5D987818AB}" type="pres">
      <dgm:prSet presAssocID="{0E679833-CC03-934C-A020-547D0D13FCEF}" presName="composite4" presStyleCnt="0"/>
      <dgm:spPr/>
    </dgm:pt>
    <dgm:pt modelId="{2E954420-E444-5046-AC35-867DDF2C4606}" type="pres">
      <dgm:prSet presAssocID="{0E679833-CC03-934C-A020-547D0D13FCEF}" presName="background4" presStyleLbl="node4" presStyleIdx="0" presStyleCnt="4"/>
      <dgm:spPr/>
    </dgm:pt>
    <dgm:pt modelId="{DE4AC453-8E4B-C54C-85F2-1D2AD06AF7C3}" type="pres">
      <dgm:prSet presAssocID="{0E679833-CC03-934C-A020-547D0D13FCEF}" presName="text4" presStyleLbl="fgAcc4" presStyleIdx="0" presStyleCnt="4">
        <dgm:presLayoutVars>
          <dgm:chPref val="3"/>
        </dgm:presLayoutVars>
      </dgm:prSet>
      <dgm:spPr/>
    </dgm:pt>
    <dgm:pt modelId="{A69FB57E-E8DD-CE46-BB10-36EEEDB1798B}" type="pres">
      <dgm:prSet presAssocID="{0E679833-CC03-934C-A020-547D0D13FCEF}" presName="hierChild5" presStyleCnt="0"/>
      <dgm:spPr/>
    </dgm:pt>
    <dgm:pt modelId="{0165BA05-5DB3-2941-A423-A396ED3F6D8B}" type="pres">
      <dgm:prSet presAssocID="{0A5CF710-2E1C-C245-A81D-AFCB300C84D0}" presName="Name23" presStyleLbl="parChTrans1D4" presStyleIdx="1" presStyleCnt="4"/>
      <dgm:spPr/>
    </dgm:pt>
    <dgm:pt modelId="{F8A0F421-F321-4E4E-9245-03E67B55CFEF}" type="pres">
      <dgm:prSet presAssocID="{64D333EC-46BF-4C41-8E69-3CE8635A7630}" presName="hierRoot4" presStyleCnt="0"/>
      <dgm:spPr/>
    </dgm:pt>
    <dgm:pt modelId="{5AC162BE-9DEE-2241-B5AC-7C9BDCA5C769}" type="pres">
      <dgm:prSet presAssocID="{64D333EC-46BF-4C41-8E69-3CE8635A7630}" presName="composite4" presStyleCnt="0"/>
      <dgm:spPr/>
    </dgm:pt>
    <dgm:pt modelId="{B0DBF1BC-0CF2-2547-8ACC-9AFBD2A2D332}" type="pres">
      <dgm:prSet presAssocID="{64D333EC-46BF-4C41-8E69-3CE8635A7630}" presName="background4" presStyleLbl="node4" presStyleIdx="1" presStyleCnt="4"/>
      <dgm:spPr/>
    </dgm:pt>
    <dgm:pt modelId="{AE4B0840-15DC-BC42-8742-A6B5FBCD9FB4}" type="pres">
      <dgm:prSet presAssocID="{64D333EC-46BF-4C41-8E69-3CE8635A7630}" presName="text4" presStyleLbl="fgAcc4" presStyleIdx="1" presStyleCnt="4">
        <dgm:presLayoutVars>
          <dgm:chPref val="3"/>
        </dgm:presLayoutVars>
      </dgm:prSet>
      <dgm:spPr/>
    </dgm:pt>
    <dgm:pt modelId="{F138F05B-5690-EE48-8767-E314EF006065}" type="pres">
      <dgm:prSet presAssocID="{64D333EC-46BF-4C41-8E69-3CE8635A7630}" presName="hierChild5" presStyleCnt="0"/>
      <dgm:spPr/>
    </dgm:pt>
    <dgm:pt modelId="{076E9C7A-4340-BB4B-8823-637F33429A32}" type="pres">
      <dgm:prSet presAssocID="{59995C2C-9658-1C4E-9B9B-146AAF681F3C}" presName="Name10" presStyleLbl="parChTrans1D2" presStyleIdx="1" presStyleCnt="2"/>
      <dgm:spPr/>
    </dgm:pt>
    <dgm:pt modelId="{AAA4B4AB-A9DD-D244-A25C-6C09C5999D31}" type="pres">
      <dgm:prSet presAssocID="{2433C396-AF91-7E48-94AC-59F18688F283}" presName="hierRoot2" presStyleCnt="0"/>
      <dgm:spPr/>
    </dgm:pt>
    <dgm:pt modelId="{56F060B5-E731-4943-A4E8-E84FA61C16BC}" type="pres">
      <dgm:prSet presAssocID="{2433C396-AF91-7E48-94AC-59F18688F283}" presName="composite2" presStyleCnt="0"/>
      <dgm:spPr/>
    </dgm:pt>
    <dgm:pt modelId="{2697F548-EE0E-A541-A40B-524B247D97B6}" type="pres">
      <dgm:prSet presAssocID="{2433C396-AF91-7E48-94AC-59F18688F283}" presName="background2" presStyleLbl="node2" presStyleIdx="1" presStyleCnt="2"/>
      <dgm:spPr/>
    </dgm:pt>
    <dgm:pt modelId="{D452E2CF-C39A-B642-8939-3C127A3CC8C5}" type="pres">
      <dgm:prSet presAssocID="{2433C396-AF91-7E48-94AC-59F18688F283}" presName="text2" presStyleLbl="fgAcc2" presStyleIdx="1" presStyleCnt="2">
        <dgm:presLayoutVars>
          <dgm:chPref val="3"/>
        </dgm:presLayoutVars>
      </dgm:prSet>
      <dgm:spPr/>
    </dgm:pt>
    <dgm:pt modelId="{F345F969-425C-DD46-A86C-EE7B02E178D6}" type="pres">
      <dgm:prSet presAssocID="{2433C396-AF91-7E48-94AC-59F18688F283}" presName="hierChild3" presStyleCnt="0"/>
      <dgm:spPr/>
    </dgm:pt>
    <dgm:pt modelId="{3A35357E-E3E0-3947-909C-19EA0CB3AF73}" type="pres">
      <dgm:prSet presAssocID="{F8A35618-626E-7340-BB5E-855743A71AEC}" presName="Name17" presStyleLbl="parChTrans1D3" presStyleIdx="1" presStyleCnt="2"/>
      <dgm:spPr/>
    </dgm:pt>
    <dgm:pt modelId="{FCCEC0CC-9B05-3A4F-9614-B8F66A913FA3}" type="pres">
      <dgm:prSet presAssocID="{0E9399DC-DD17-804B-A759-21BF381122E7}" presName="hierRoot3" presStyleCnt="0"/>
      <dgm:spPr/>
    </dgm:pt>
    <dgm:pt modelId="{8FCAF6B1-9794-8940-B9A0-49CBEE0D1413}" type="pres">
      <dgm:prSet presAssocID="{0E9399DC-DD17-804B-A759-21BF381122E7}" presName="composite3" presStyleCnt="0"/>
      <dgm:spPr/>
    </dgm:pt>
    <dgm:pt modelId="{8462470D-B41E-0045-ACEC-816D5EE9C19C}" type="pres">
      <dgm:prSet presAssocID="{0E9399DC-DD17-804B-A759-21BF381122E7}" presName="background3" presStyleLbl="node3" presStyleIdx="1" presStyleCnt="2"/>
      <dgm:spPr/>
    </dgm:pt>
    <dgm:pt modelId="{2D337129-6FE7-D04F-96CF-5035E402AD72}" type="pres">
      <dgm:prSet presAssocID="{0E9399DC-DD17-804B-A759-21BF381122E7}" presName="text3" presStyleLbl="fgAcc3" presStyleIdx="1" presStyleCnt="2">
        <dgm:presLayoutVars>
          <dgm:chPref val="3"/>
        </dgm:presLayoutVars>
      </dgm:prSet>
      <dgm:spPr/>
    </dgm:pt>
    <dgm:pt modelId="{6C465A22-F041-5F46-9D94-BE41DBF09E02}" type="pres">
      <dgm:prSet presAssocID="{0E9399DC-DD17-804B-A759-21BF381122E7}" presName="hierChild4" presStyleCnt="0"/>
      <dgm:spPr/>
    </dgm:pt>
    <dgm:pt modelId="{C59D51BF-74CB-1C42-91E5-3E039A613338}" type="pres">
      <dgm:prSet presAssocID="{DE314634-11E7-BE4A-B430-ADE39758C1E1}" presName="Name23" presStyleLbl="parChTrans1D4" presStyleIdx="2" presStyleCnt="4"/>
      <dgm:spPr/>
    </dgm:pt>
    <dgm:pt modelId="{DE7B9F64-98AA-564A-8CC9-351FA5E8EB4A}" type="pres">
      <dgm:prSet presAssocID="{ED56A9D4-96E8-0745-8DF6-79AB5F2BD513}" presName="hierRoot4" presStyleCnt="0"/>
      <dgm:spPr/>
    </dgm:pt>
    <dgm:pt modelId="{42C95CCF-2331-C24D-963B-F926A0BA3589}" type="pres">
      <dgm:prSet presAssocID="{ED56A9D4-96E8-0745-8DF6-79AB5F2BD513}" presName="composite4" presStyleCnt="0"/>
      <dgm:spPr/>
    </dgm:pt>
    <dgm:pt modelId="{16A43957-03F4-9746-962F-853CC7131E98}" type="pres">
      <dgm:prSet presAssocID="{ED56A9D4-96E8-0745-8DF6-79AB5F2BD513}" presName="background4" presStyleLbl="node4" presStyleIdx="2" presStyleCnt="4"/>
      <dgm:spPr/>
    </dgm:pt>
    <dgm:pt modelId="{1594CCA9-77D0-8549-B672-C21AC8CD0BEB}" type="pres">
      <dgm:prSet presAssocID="{ED56A9D4-96E8-0745-8DF6-79AB5F2BD513}" presName="text4" presStyleLbl="fgAcc4" presStyleIdx="2" presStyleCnt="4">
        <dgm:presLayoutVars>
          <dgm:chPref val="3"/>
        </dgm:presLayoutVars>
      </dgm:prSet>
      <dgm:spPr/>
    </dgm:pt>
    <dgm:pt modelId="{D0E9D641-AE2B-884E-B389-739A318C59FC}" type="pres">
      <dgm:prSet presAssocID="{ED56A9D4-96E8-0745-8DF6-79AB5F2BD513}" presName="hierChild5" presStyleCnt="0"/>
      <dgm:spPr/>
    </dgm:pt>
    <dgm:pt modelId="{C40B36D4-24FD-7349-9DB0-09DC387B7183}" type="pres">
      <dgm:prSet presAssocID="{B59082EA-AA85-AC49-9F80-1E31FB221EDD}" presName="Name23" presStyleLbl="parChTrans1D4" presStyleIdx="3" presStyleCnt="4"/>
      <dgm:spPr/>
    </dgm:pt>
    <dgm:pt modelId="{C725667C-C58D-D340-B0A5-B0DA7B8E78A9}" type="pres">
      <dgm:prSet presAssocID="{D25AE24D-9964-DE40-9980-B7F29436EE73}" presName="hierRoot4" presStyleCnt="0"/>
      <dgm:spPr/>
    </dgm:pt>
    <dgm:pt modelId="{F1A044CB-BD6B-8A4F-8F55-532C8B66782A}" type="pres">
      <dgm:prSet presAssocID="{D25AE24D-9964-DE40-9980-B7F29436EE73}" presName="composite4" presStyleCnt="0"/>
      <dgm:spPr/>
    </dgm:pt>
    <dgm:pt modelId="{88768767-8F8E-3443-A855-315C2BE5641B}" type="pres">
      <dgm:prSet presAssocID="{D25AE24D-9964-DE40-9980-B7F29436EE73}" presName="background4" presStyleLbl="node4" presStyleIdx="3" presStyleCnt="4"/>
      <dgm:spPr/>
    </dgm:pt>
    <dgm:pt modelId="{683422C8-7533-2049-B425-5E84B9284937}" type="pres">
      <dgm:prSet presAssocID="{D25AE24D-9964-DE40-9980-B7F29436EE73}" presName="text4" presStyleLbl="fgAcc4" presStyleIdx="3" presStyleCnt="4">
        <dgm:presLayoutVars>
          <dgm:chPref val="3"/>
        </dgm:presLayoutVars>
      </dgm:prSet>
      <dgm:spPr/>
    </dgm:pt>
    <dgm:pt modelId="{7B4D8EE3-448A-D943-B0FD-C790F6D17466}" type="pres">
      <dgm:prSet presAssocID="{D25AE24D-9964-DE40-9980-B7F29436EE73}" presName="hierChild5" presStyleCnt="0"/>
      <dgm:spPr/>
    </dgm:pt>
  </dgm:ptLst>
  <dgm:cxnLst>
    <dgm:cxn modelId="{E41BA003-D782-CB40-A606-365033E26F18}" type="presOf" srcId="{F8A35618-626E-7340-BB5E-855743A71AEC}" destId="{3A35357E-E3E0-3947-909C-19EA0CB3AF73}" srcOrd="0" destOrd="0" presId="urn:microsoft.com/office/officeart/2005/8/layout/hierarchy1"/>
    <dgm:cxn modelId="{5835421E-FD24-234D-866E-CEA38CC69BBC}" type="presOf" srcId="{2433C396-AF91-7E48-94AC-59F18688F283}" destId="{D452E2CF-C39A-B642-8939-3C127A3CC8C5}" srcOrd="0" destOrd="0" presId="urn:microsoft.com/office/officeart/2005/8/layout/hierarchy1"/>
    <dgm:cxn modelId="{5F481720-3E74-A74A-A012-60E2AD7CBD70}" srcId="{2433C396-AF91-7E48-94AC-59F18688F283}" destId="{0E9399DC-DD17-804B-A759-21BF381122E7}" srcOrd="0" destOrd="0" parTransId="{F8A35618-626E-7340-BB5E-855743A71AEC}" sibTransId="{48CDCEA8-74E5-2C46-9A98-BF9B00D34251}"/>
    <dgm:cxn modelId="{BD3FF226-A1AB-0949-916F-349BDD9DD82B}" type="presOf" srcId="{D25AE24D-9964-DE40-9980-B7F29436EE73}" destId="{683422C8-7533-2049-B425-5E84B9284937}" srcOrd="0" destOrd="0" presId="urn:microsoft.com/office/officeart/2005/8/layout/hierarchy1"/>
    <dgm:cxn modelId="{7F520829-E3D0-7545-9F6A-AA93C761D725}" type="presOf" srcId="{7792456E-05A7-3847-8C71-D4B5632FF6A3}" destId="{12DE1137-1D56-4C48-AC19-04D8C1660EB3}" srcOrd="0" destOrd="0" presId="urn:microsoft.com/office/officeart/2005/8/layout/hierarchy1"/>
    <dgm:cxn modelId="{68F71133-72CB-E345-8E5D-D5FC469E4C1C}" srcId="{6DECA4C0-0BED-FC44-A32E-583B661D44CA}" destId="{989F418F-3296-DF43-9CA9-7C5962F79602}" srcOrd="0" destOrd="0" parTransId="{D23E86D5-4885-564D-9609-2953AE14B3E7}" sibTransId="{0DD6D585-3872-E945-B7A3-1D4B8B33FBD5}"/>
    <dgm:cxn modelId="{FB902044-6574-804D-B080-0E5C44E882D0}" srcId="{7792456E-05A7-3847-8C71-D4B5632FF6A3}" destId="{0E679833-CC03-934C-A020-547D0D13FCEF}" srcOrd="0" destOrd="0" parTransId="{3D60ADDF-D412-074B-B799-B46D16519F1A}" sibTransId="{F8F86B49-0D5A-F84A-972E-341E6569CC49}"/>
    <dgm:cxn modelId="{0DB8BB4F-A85F-3049-B1C6-99B8293F86FB}" type="presOf" srcId="{64D333EC-46BF-4C41-8E69-3CE8635A7630}" destId="{AE4B0840-15DC-BC42-8742-A6B5FBCD9FB4}" srcOrd="0" destOrd="0" presId="urn:microsoft.com/office/officeart/2005/8/layout/hierarchy1"/>
    <dgm:cxn modelId="{DABE5151-B8CF-A34D-B4D6-555D325F79B7}" type="presOf" srcId="{B59082EA-AA85-AC49-9F80-1E31FB221EDD}" destId="{C40B36D4-24FD-7349-9DB0-09DC387B7183}" srcOrd="0" destOrd="0" presId="urn:microsoft.com/office/officeart/2005/8/layout/hierarchy1"/>
    <dgm:cxn modelId="{26F2C355-6DA8-484B-AF35-347E9C398A0C}" srcId="{0E9399DC-DD17-804B-A759-21BF381122E7}" destId="{ED56A9D4-96E8-0745-8DF6-79AB5F2BD513}" srcOrd="0" destOrd="0" parTransId="{DE314634-11E7-BE4A-B430-ADE39758C1E1}" sibTransId="{E55C53D2-9522-CC46-AA20-0A26317975C8}"/>
    <dgm:cxn modelId="{B6367F69-8C89-E549-8A3F-10F5C0ADCC21}" type="presOf" srcId="{ED56A9D4-96E8-0745-8DF6-79AB5F2BD513}" destId="{1594CCA9-77D0-8549-B672-C21AC8CD0BEB}" srcOrd="0" destOrd="0" presId="urn:microsoft.com/office/officeart/2005/8/layout/hierarchy1"/>
    <dgm:cxn modelId="{8C39FE6C-2D32-3C4F-A3D9-0D75BFFC15A4}" type="presOf" srcId="{989F418F-3296-DF43-9CA9-7C5962F79602}" destId="{2783E0A4-D1B0-0245-A80A-84610ABC5238}" srcOrd="0" destOrd="0" presId="urn:microsoft.com/office/officeart/2005/8/layout/hierarchy1"/>
    <dgm:cxn modelId="{7DCF9D6F-2FF0-6C49-A56A-9B622FFE4A6B}" srcId="{7792456E-05A7-3847-8C71-D4B5632FF6A3}" destId="{64D333EC-46BF-4C41-8E69-3CE8635A7630}" srcOrd="1" destOrd="0" parTransId="{0A5CF710-2E1C-C245-A81D-AFCB300C84D0}" sibTransId="{9C7D82A2-2F07-D549-855A-A28D05892476}"/>
    <dgm:cxn modelId="{1D340376-5EFB-2F48-89AE-B29FAE35805F}" type="presOf" srcId="{0E679833-CC03-934C-A020-547D0D13FCEF}" destId="{DE4AC453-8E4B-C54C-85F2-1D2AD06AF7C3}" srcOrd="0" destOrd="0" presId="urn:microsoft.com/office/officeart/2005/8/layout/hierarchy1"/>
    <dgm:cxn modelId="{65CF2982-8CEE-FF41-84C8-6CBDAA2DBF1D}" type="presOf" srcId="{EA82DBC5-CB14-BF48-B091-45685A8751F3}" destId="{8C0A1E18-6A4D-7641-8423-BB6B10A15D24}" srcOrd="0" destOrd="0" presId="urn:microsoft.com/office/officeart/2005/8/layout/hierarchy1"/>
    <dgm:cxn modelId="{1BA73285-6D05-5547-B12A-E2291DC94584}" type="presOf" srcId="{8C67A80D-327A-5B4A-9FFB-8D007851766B}" destId="{9C5D5E01-E72B-C74F-AE11-483656BCFA4E}" srcOrd="0" destOrd="0" presId="urn:microsoft.com/office/officeart/2005/8/layout/hierarchy1"/>
    <dgm:cxn modelId="{2105FF86-A147-BA4C-96C1-0F264DA7B4FB}" type="presOf" srcId="{B36A70AF-6EA0-424C-9FD7-106E47898D1A}" destId="{420EE72E-E07E-5846-9A85-0DA3B3F470C5}" srcOrd="0" destOrd="0" presId="urn:microsoft.com/office/officeart/2005/8/layout/hierarchy1"/>
    <dgm:cxn modelId="{F5F53A8C-3263-A745-9FF7-995058102B57}" srcId="{0E9399DC-DD17-804B-A759-21BF381122E7}" destId="{D25AE24D-9964-DE40-9980-B7F29436EE73}" srcOrd="1" destOrd="0" parTransId="{B59082EA-AA85-AC49-9F80-1E31FB221EDD}" sibTransId="{605F70B3-4FA6-8745-BBDB-5399D404E7DD}"/>
    <dgm:cxn modelId="{0187DD9B-2AC4-E741-952D-659B0A2B6E01}" type="presOf" srcId="{3D60ADDF-D412-074B-B799-B46D16519F1A}" destId="{41948087-C5A8-5F44-B176-50DCA0FE7AA8}" srcOrd="0" destOrd="0" presId="urn:microsoft.com/office/officeart/2005/8/layout/hierarchy1"/>
    <dgm:cxn modelId="{59D60FA0-6ED1-5649-8755-6B8B2BA25958}" type="presOf" srcId="{0E9399DC-DD17-804B-A759-21BF381122E7}" destId="{2D337129-6FE7-D04F-96CF-5035E402AD72}" srcOrd="0" destOrd="0" presId="urn:microsoft.com/office/officeart/2005/8/layout/hierarchy1"/>
    <dgm:cxn modelId="{190B01A7-75D7-484B-82AD-48762C52BA39}" srcId="{989F418F-3296-DF43-9CA9-7C5962F79602}" destId="{B36A70AF-6EA0-424C-9FD7-106E47898D1A}" srcOrd="0" destOrd="0" parTransId="{8C67A80D-327A-5B4A-9FFB-8D007851766B}" sibTransId="{9425156C-5635-0B47-BF62-1A65ADD46222}"/>
    <dgm:cxn modelId="{730F9CD0-B8DB-0248-B93D-C0CCC71AAB4F}" type="presOf" srcId="{DE314634-11E7-BE4A-B430-ADE39758C1E1}" destId="{C59D51BF-74CB-1C42-91E5-3E039A613338}" srcOrd="0" destOrd="0" presId="urn:microsoft.com/office/officeart/2005/8/layout/hierarchy1"/>
    <dgm:cxn modelId="{8E7045D6-0763-C74D-A109-BF6C379E580B}" type="presOf" srcId="{0A5CF710-2E1C-C245-A81D-AFCB300C84D0}" destId="{0165BA05-5DB3-2941-A423-A396ED3F6D8B}" srcOrd="0" destOrd="0" presId="urn:microsoft.com/office/officeart/2005/8/layout/hierarchy1"/>
    <dgm:cxn modelId="{DB52D0DE-1B35-D349-84D9-25B873D6BF99}" srcId="{B36A70AF-6EA0-424C-9FD7-106E47898D1A}" destId="{7792456E-05A7-3847-8C71-D4B5632FF6A3}" srcOrd="0" destOrd="0" parTransId="{EA82DBC5-CB14-BF48-B091-45685A8751F3}" sibTransId="{22996C4D-9083-1947-9CB3-05DC25DDB1DC}"/>
    <dgm:cxn modelId="{C3C3B0E2-43E4-F14C-90AF-95B2E2D9A8CC}" srcId="{989F418F-3296-DF43-9CA9-7C5962F79602}" destId="{2433C396-AF91-7E48-94AC-59F18688F283}" srcOrd="1" destOrd="0" parTransId="{59995C2C-9658-1C4E-9B9B-146AAF681F3C}" sibTransId="{AFC16FE2-F2DE-C54C-8568-79977E8A6F29}"/>
    <dgm:cxn modelId="{FC7558F3-31B2-1F4D-9687-B0B1E083AA6C}" type="presOf" srcId="{6DECA4C0-0BED-FC44-A32E-583B661D44CA}" destId="{D51BDB39-A742-9540-9666-79198532AF94}" srcOrd="0" destOrd="0" presId="urn:microsoft.com/office/officeart/2005/8/layout/hierarchy1"/>
    <dgm:cxn modelId="{015C91FC-DBE4-6849-AE13-D854C54F1EFC}" type="presOf" srcId="{59995C2C-9658-1C4E-9B9B-146AAF681F3C}" destId="{076E9C7A-4340-BB4B-8823-637F33429A32}" srcOrd="0" destOrd="0" presId="urn:microsoft.com/office/officeart/2005/8/layout/hierarchy1"/>
    <dgm:cxn modelId="{78798E7E-F1D2-DA4D-9207-39FFAC17474D}" type="presParOf" srcId="{D51BDB39-A742-9540-9666-79198532AF94}" destId="{4BA049FC-B797-9449-A3FE-E4B7D847BD5D}" srcOrd="0" destOrd="0" presId="urn:microsoft.com/office/officeart/2005/8/layout/hierarchy1"/>
    <dgm:cxn modelId="{D4FEAC60-399F-864B-908D-DA7363FD4FA2}" type="presParOf" srcId="{4BA049FC-B797-9449-A3FE-E4B7D847BD5D}" destId="{E03C3454-DBB1-A947-AF59-D9820D694648}" srcOrd="0" destOrd="0" presId="urn:microsoft.com/office/officeart/2005/8/layout/hierarchy1"/>
    <dgm:cxn modelId="{3AE22B5E-3AC1-BB4D-9BE6-C3C4CAECB44E}" type="presParOf" srcId="{E03C3454-DBB1-A947-AF59-D9820D694648}" destId="{86651418-825A-CD49-883D-DE0EAF94B1A7}" srcOrd="0" destOrd="0" presId="urn:microsoft.com/office/officeart/2005/8/layout/hierarchy1"/>
    <dgm:cxn modelId="{A9775C28-C307-F14E-9629-B2759185E47F}" type="presParOf" srcId="{E03C3454-DBB1-A947-AF59-D9820D694648}" destId="{2783E0A4-D1B0-0245-A80A-84610ABC5238}" srcOrd="1" destOrd="0" presId="urn:microsoft.com/office/officeart/2005/8/layout/hierarchy1"/>
    <dgm:cxn modelId="{9A650D4E-0220-D84D-A554-09787AE8D826}" type="presParOf" srcId="{4BA049FC-B797-9449-A3FE-E4B7D847BD5D}" destId="{28BA2103-797B-4140-B77D-40F88450391B}" srcOrd="1" destOrd="0" presId="urn:microsoft.com/office/officeart/2005/8/layout/hierarchy1"/>
    <dgm:cxn modelId="{1F3245AC-87C8-9A49-88E0-036C5173B904}" type="presParOf" srcId="{28BA2103-797B-4140-B77D-40F88450391B}" destId="{9C5D5E01-E72B-C74F-AE11-483656BCFA4E}" srcOrd="0" destOrd="0" presId="urn:microsoft.com/office/officeart/2005/8/layout/hierarchy1"/>
    <dgm:cxn modelId="{9CE388B5-ABB4-F741-8183-DB273E28A286}" type="presParOf" srcId="{28BA2103-797B-4140-B77D-40F88450391B}" destId="{87405CDD-F8FD-424B-984B-EB93C0821D01}" srcOrd="1" destOrd="0" presId="urn:microsoft.com/office/officeart/2005/8/layout/hierarchy1"/>
    <dgm:cxn modelId="{189A0B50-51DA-744E-B4B3-CD6BAB6E7469}" type="presParOf" srcId="{87405CDD-F8FD-424B-984B-EB93C0821D01}" destId="{E0F08E4F-1D18-6247-A681-8740925C5803}" srcOrd="0" destOrd="0" presId="urn:microsoft.com/office/officeart/2005/8/layout/hierarchy1"/>
    <dgm:cxn modelId="{91B41970-024D-B04D-A52D-1110CB09B1D5}" type="presParOf" srcId="{E0F08E4F-1D18-6247-A681-8740925C5803}" destId="{9E58613B-6CAB-2348-9D52-11C85443A749}" srcOrd="0" destOrd="0" presId="urn:microsoft.com/office/officeart/2005/8/layout/hierarchy1"/>
    <dgm:cxn modelId="{54F4677D-07B1-924F-9973-84449E53502C}" type="presParOf" srcId="{E0F08E4F-1D18-6247-A681-8740925C5803}" destId="{420EE72E-E07E-5846-9A85-0DA3B3F470C5}" srcOrd="1" destOrd="0" presId="urn:microsoft.com/office/officeart/2005/8/layout/hierarchy1"/>
    <dgm:cxn modelId="{82857B11-1E8F-9948-81D7-46667E80543E}" type="presParOf" srcId="{87405CDD-F8FD-424B-984B-EB93C0821D01}" destId="{27B882DF-1D45-FC40-A81D-57E362D48CAA}" srcOrd="1" destOrd="0" presId="urn:microsoft.com/office/officeart/2005/8/layout/hierarchy1"/>
    <dgm:cxn modelId="{BEFB6180-A513-9E4C-AD85-E7FCE0E19DA8}" type="presParOf" srcId="{27B882DF-1D45-FC40-A81D-57E362D48CAA}" destId="{8C0A1E18-6A4D-7641-8423-BB6B10A15D24}" srcOrd="0" destOrd="0" presId="urn:microsoft.com/office/officeart/2005/8/layout/hierarchy1"/>
    <dgm:cxn modelId="{40763397-F224-9143-9295-06C2978FCA49}" type="presParOf" srcId="{27B882DF-1D45-FC40-A81D-57E362D48CAA}" destId="{24D653CF-8E97-F941-92D0-3034CD175AF7}" srcOrd="1" destOrd="0" presId="urn:microsoft.com/office/officeart/2005/8/layout/hierarchy1"/>
    <dgm:cxn modelId="{20625B6D-3620-1F4F-AFA1-D318060688D5}" type="presParOf" srcId="{24D653CF-8E97-F941-92D0-3034CD175AF7}" destId="{047083C4-E87F-F245-8607-3CAD8154C271}" srcOrd="0" destOrd="0" presId="urn:microsoft.com/office/officeart/2005/8/layout/hierarchy1"/>
    <dgm:cxn modelId="{BFCCD75E-96F2-D74B-8BA6-A433E96DE000}" type="presParOf" srcId="{047083C4-E87F-F245-8607-3CAD8154C271}" destId="{738D292F-4024-A84E-957F-58204486E5D9}" srcOrd="0" destOrd="0" presId="urn:microsoft.com/office/officeart/2005/8/layout/hierarchy1"/>
    <dgm:cxn modelId="{0A0B0CD9-ACEF-FA42-9A27-05B74C400B21}" type="presParOf" srcId="{047083C4-E87F-F245-8607-3CAD8154C271}" destId="{12DE1137-1D56-4C48-AC19-04D8C1660EB3}" srcOrd="1" destOrd="0" presId="urn:microsoft.com/office/officeart/2005/8/layout/hierarchy1"/>
    <dgm:cxn modelId="{34448AFA-C138-BF4B-9A05-33A812A09E52}" type="presParOf" srcId="{24D653CF-8E97-F941-92D0-3034CD175AF7}" destId="{753FA608-0C0D-4A42-BBCE-70EDF930F506}" srcOrd="1" destOrd="0" presId="urn:microsoft.com/office/officeart/2005/8/layout/hierarchy1"/>
    <dgm:cxn modelId="{11E9308D-5153-E34D-9DB2-ACA7F303B6FD}" type="presParOf" srcId="{753FA608-0C0D-4A42-BBCE-70EDF930F506}" destId="{41948087-C5A8-5F44-B176-50DCA0FE7AA8}" srcOrd="0" destOrd="0" presId="urn:microsoft.com/office/officeart/2005/8/layout/hierarchy1"/>
    <dgm:cxn modelId="{FDA59861-D12C-0D4C-9782-7561371D3761}" type="presParOf" srcId="{753FA608-0C0D-4A42-BBCE-70EDF930F506}" destId="{ED63678B-1A01-2042-BCEA-D0B211400FE4}" srcOrd="1" destOrd="0" presId="urn:microsoft.com/office/officeart/2005/8/layout/hierarchy1"/>
    <dgm:cxn modelId="{F5C56926-EF4C-B64D-8675-3E267F1DAAA3}" type="presParOf" srcId="{ED63678B-1A01-2042-BCEA-D0B211400FE4}" destId="{4EADD3CC-7E48-9849-9C33-FD5D987818AB}" srcOrd="0" destOrd="0" presId="urn:microsoft.com/office/officeart/2005/8/layout/hierarchy1"/>
    <dgm:cxn modelId="{AD3533A7-EE61-DE4E-AC6F-92984C95C1F3}" type="presParOf" srcId="{4EADD3CC-7E48-9849-9C33-FD5D987818AB}" destId="{2E954420-E444-5046-AC35-867DDF2C4606}" srcOrd="0" destOrd="0" presId="urn:microsoft.com/office/officeart/2005/8/layout/hierarchy1"/>
    <dgm:cxn modelId="{6E96A587-BD54-1D44-B16D-8A55A51FDF1E}" type="presParOf" srcId="{4EADD3CC-7E48-9849-9C33-FD5D987818AB}" destId="{DE4AC453-8E4B-C54C-85F2-1D2AD06AF7C3}" srcOrd="1" destOrd="0" presId="urn:microsoft.com/office/officeart/2005/8/layout/hierarchy1"/>
    <dgm:cxn modelId="{A08D1344-6EF8-2D42-A3E9-F6318B21D82D}" type="presParOf" srcId="{ED63678B-1A01-2042-BCEA-D0B211400FE4}" destId="{A69FB57E-E8DD-CE46-BB10-36EEEDB1798B}" srcOrd="1" destOrd="0" presId="urn:microsoft.com/office/officeart/2005/8/layout/hierarchy1"/>
    <dgm:cxn modelId="{1749D4CE-70A5-4345-95FC-0DF188EEB027}" type="presParOf" srcId="{753FA608-0C0D-4A42-BBCE-70EDF930F506}" destId="{0165BA05-5DB3-2941-A423-A396ED3F6D8B}" srcOrd="2" destOrd="0" presId="urn:microsoft.com/office/officeart/2005/8/layout/hierarchy1"/>
    <dgm:cxn modelId="{F965DB3D-C79C-8C43-A738-AB4CF3F91D02}" type="presParOf" srcId="{753FA608-0C0D-4A42-BBCE-70EDF930F506}" destId="{F8A0F421-F321-4E4E-9245-03E67B55CFEF}" srcOrd="3" destOrd="0" presId="urn:microsoft.com/office/officeart/2005/8/layout/hierarchy1"/>
    <dgm:cxn modelId="{F3210188-AAAD-6247-BD90-61D63DF38A1C}" type="presParOf" srcId="{F8A0F421-F321-4E4E-9245-03E67B55CFEF}" destId="{5AC162BE-9DEE-2241-B5AC-7C9BDCA5C769}" srcOrd="0" destOrd="0" presId="urn:microsoft.com/office/officeart/2005/8/layout/hierarchy1"/>
    <dgm:cxn modelId="{9AE5513E-5F6B-864B-A621-6FC6FF3C065E}" type="presParOf" srcId="{5AC162BE-9DEE-2241-B5AC-7C9BDCA5C769}" destId="{B0DBF1BC-0CF2-2547-8ACC-9AFBD2A2D332}" srcOrd="0" destOrd="0" presId="urn:microsoft.com/office/officeart/2005/8/layout/hierarchy1"/>
    <dgm:cxn modelId="{E385679C-C010-C74B-B971-A6877DF3B209}" type="presParOf" srcId="{5AC162BE-9DEE-2241-B5AC-7C9BDCA5C769}" destId="{AE4B0840-15DC-BC42-8742-A6B5FBCD9FB4}" srcOrd="1" destOrd="0" presId="urn:microsoft.com/office/officeart/2005/8/layout/hierarchy1"/>
    <dgm:cxn modelId="{D4C100A8-1695-D345-8F3F-78781CB47ED4}" type="presParOf" srcId="{F8A0F421-F321-4E4E-9245-03E67B55CFEF}" destId="{F138F05B-5690-EE48-8767-E314EF006065}" srcOrd="1" destOrd="0" presId="urn:microsoft.com/office/officeart/2005/8/layout/hierarchy1"/>
    <dgm:cxn modelId="{CE384385-0A5C-644F-A045-2983BCCA2C70}" type="presParOf" srcId="{28BA2103-797B-4140-B77D-40F88450391B}" destId="{076E9C7A-4340-BB4B-8823-637F33429A32}" srcOrd="2" destOrd="0" presId="urn:microsoft.com/office/officeart/2005/8/layout/hierarchy1"/>
    <dgm:cxn modelId="{925D7406-AACB-D946-8416-229B015903FC}" type="presParOf" srcId="{28BA2103-797B-4140-B77D-40F88450391B}" destId="{AAA4B4AB-A9DD-D244-A25C-6C09C5999D31}" srcOrd="3" destOrd="0" presId="urn:microsoft.com/office/officeart/2005/8/layout/hierarchy1"/>
    <dgm:cxn modelId="{5F40BE14-9837-BE4C-83F5-888898CDA87F}" type="presParOf" srcId="{AAA4B4AB-A9DD-D244-A25C-6C09C5999D31}" destId="{56F060B5-E731-4943-A4E8-E84FA61C16BC}" srcOrd="0" destOrd="0" presId="urn:microsoft.com/office/officeart/2005/8/layout/hierarchy1"/>
    <dgm:cxn modelId="{9891591E-EAD5-994E-BE47-A57AF83FA52B}" type="presParOf" srcId="{56F060B5-E731-4943-A4E8-E84FA61C16BC}" destId="{2697F548-EE0E-A541-A40B-524B247D97B6}" srcOrd="0" destOrd="0" presId="urn:microsoft.com/office/officeart/2005/8/layout/hierarchy1"/>
    <dgm:cxn modelId="{D49357EC-25F0-4643-8F8A-84C1F572B62A}" type="presParOf" srcId="{56F060B5-E731-4943-A4E8-E84FA61C16BC}" destId="{D452E2CF-C39A-B642-8939-3C127A3CC8C5}" srcOrd="1" destOrd="0" presId="urn:microsoft.com/office/officeart/2005/8/layout/hierarchy1"/>
    <dgm:cxn modelId="{5F056AE1-D2DB-A84A-A82D-3543071F86FC}" type="presParOf" srcId="{AAA4B4AB-A9DD-D244-A25C-6C09C5999D31}" destId="{F345F969-425C-DD46-A86C-EE7B02E178D6}" srcOrd="1" destOrd="0" presId="urn:microsoft.com/office/officeart/2005/8/layout/hierarchy1"/>
    <dgm:cxn modelId="{EE0D48E8-5988-6C47-9A83-5781DC09BC1A}" type="presParOf" srcId="{F345F969-425C-DD46-A86C-EE7B02E178D6}" destId="{3A35357E-E3E0-3947-909C-19EA0CB3AF73}" srcOrd="0" destOrd="0" presId="urn:microsoft.com/office/officeart/2005/8/layout/hierarchy1"/>
    <dgm:cxn modelId="{684BB6A9-1F90-8D44-9C76-90F0081D5A4B}" type="presParOf" srcId="{F345F969-425C-DD46-A86C-EE7B02E178D6}" destId="{FCCEC0CC-9B05-3A4F-9614-B8F66A913FA3}" srcOrd="1" destOrd="0" presId="urn:microsoft.com/office/officeart/2005/8/layout/hierarchy1"/>
    <dgm:cxn modelId="{80F894ED-696C-5240-9131-105F31F7D5BB}" type="presParOf" srcId="{FCCEC0CC-9B05-3A4F-9614-B8F66A913FA3}" destId="{8FCAF6B1-9794-8940-B9A0-49CBEE0D1413}" srcOrd="0" destOrd="0" presId="urn:microsoft.com/office/officeart/2005/8/layout/hierarchy1"/>
    <dgm:cxn modelId="{042DA121-935F-D14C-A220-7FF897A18297}" type="presParOf" srcId="{8FCAF6B1-9794-8940-B9A0-49CBEE0D1413}" destId="{8462470D-B41E-0045-ACEC-816D5EE9C19C}" srcOrd="0" destOrd="0" presId="urn:microsoft.com/office/officeart/2005/8/layout/hierarchy1"/>
    <dgm:cxn modelId="{BA52BBA7-4436-3F41-9C58-3963CFA52C0E}" type="presParOf" srcId="{8FCAF6B1-9794-8940-B9A0-49CBEE0D1413}" destId="{2D337129-6FE7-D04F-96CF-5035E402AD72}" srcOrd="1" destOrd="0" presId="urn:microsoft.com/office/officeart/2005/8/layout/hierarchy1"/>
    <dgm:cxn modelId="{128C5F4C-FB2A-5347-9844-821BCB31380D}" type="presParOf" srcId="{FCCEC0CC-9B05-3A4F-9614-B8F66A913FA3}" destId="{6C465A22-F041-5F46-9D94-BE41DBF09E02}" srcOrd="1" destOrd="0" presId="urn:microsoft.com/office/officeart/2005/8/layout/hierarchy1"/>
    <dgm:cxn modelId="{A89FE87E-65D7-BC47-87A9-F72922215E95}" type="presParOf" srcId="{6C465A22-F041-5F46-9D94-BE41DBF09E02}" destId="{C59D51BF-74CB-1C42-91E5-3E039A613338}" srcOrd="0" destOrd="0" presId="urn:microsoft.com/office/officeart/2005/8/layout/hierarchy1"/>
    <dgm:cxn modelId="{5C2C1283-FF0E-E548-B15D-2F854B6DC991}" type="presParOf" srcId="{6C465A22-F041-5F46-9D94-BE41DBF09E02}" destId="{DE7B9F64-98AA-564A-8CC9-351FA5E8EB4A}" srcOrd="1" destOrd="0" presId="urn:microsoft.com/office/officeart/2005/8/layout/hierarchy1"/>
    <dgm:cxn modelId="{C44ACC38-7A5E-B145-8867-775284FC7A75}" type="presParOf" srcId="{DE7B9F64-98AA-564A-8CC9-351FA5E8EB4A}" destId="{42C95CCF-2331-C24D-963B-F926A0BA3589}" srcOrd="0" destOrd="0" presId="urn:microsoft.com/office/officeart/2005/8/layout/hierarchy1"/>
    <dgm:cxn modelId="{14095700-210B-434C-8100-6A8253E72C90}" type="presParOf" srcId="{42C95CCF-2331-C24D-963B-F926A0BA3589}" destId="{16A43957-03F4-9746-962F-853CC7131E98}" srcOrd="0" destOrd="0" presId="urn:microsoft.com/office/officeart/2005/8/layout/hierarchy1"/>
    <dgm:cxn modelId="{0760AACD-7FFB-7343-8957-006E98104CB1}" type="presParOf" srcId="{42C95CCF-2331-C24D-963B-F926A0BA3589}" destId="{1594CCA9-77D0-8549-B672-C21AC8CD0BEB}" srcOrd="1" destOrd="0" presId="urn:microsoft.com/office/officeart/2005/8/layout/hierarchy1"/>
    <dgm:cxn modelId="{946CDC33-BCD4-944C-8B2B-ACD3D08872CC}" type="presParOf" srcId="{DE7B9F64-98AA-564A-8CC9-351FA5E8EB4A}" destId="{D0E9D641-AE2B-884E-B389-739A318C59FC}" srcOrd="1" destOrd="0" presId="urn:microsoft.com/office/officeart/2005/8/layout/hierarchy1"/>
    <dgm:cxn modelId="{E7F2BBB7-0F67-C246-BF7C-98BC2466FFA9}" type="presParOf" srcId="{6C465A22-F041-5F46-9D94-BE41DBF09E02}" destId="{C40B36D4-24FD-7349-9DB0-09DC387B7183}" srcOrd="2" destOrd="0" presId="urn:microsoft.com/office/officeart/2005/8/layout/hierarchy1"/>
    <dgm:cxn modelId="{FA2886E7-4B71-6E4E-A908-F7CEE9188E90}" type="presParOf" srcId="{6C465A22-F041-5F46-9D94-BE41DBF09E02}" destId="{C725667C-C58D-D340-B0A5-B0DA7B8E78A9}" srcOrd="3" destOrd="0" presId="urn:microsoft.com/office/officeart/2005/8/layout/hierarchy1"/>
    <dgm:cxn modelId="{C114269D-70C9-AA4D-A4F1-3F9BE00CB663}" type="presParOf" srcId="{C725667C-C58D-D340-B0A5-B0DA7B8E78A9}" destId="{F1A044CB-BD6B-8A4F-8F55-532C8B66782A}" srcOrd="0" destOrd="0" presId="urn:microsoft.com/office/officeart/2005/8/layout/hierarchy1"/>
    <dgm:cxn modelId="{D2ED953C-0464-5A47-926A-EC7A2BFBBEDA}" type="presParOf" srcId="{F1A044CB-BD6B-8A4F-8F55-532C8B66782A}" destId="{88768767-8F8E-3443-A855-315C2BE5641B}" srcOrd="0" destOrd="0" presId="urn:microsoft.com/office/officeart/2005/8/layout/hierarchy1"/>
    <dgm:cxn modelId="{BAEB8158-A0B0-0A49-88B4-2A1D7AB8096E}" type="presParOf" srcId="{F1A044CB-BD6B-8A4F-8F55-532C8B66782A}" destId="{683422C8-7533-2049-B425-5E84B9284937}" srcOrd="1" destOrd="0" presId="urn:microsoft.com/office/officeart/2005/8/layout/hierarchy1"/>
    <dgm:cxn modelId="{C5384392-FBA8-AB45-9236-8401B5005A1E}" type="presParOf" srcId="{C725667C-C58D-D340-B0A5-B0DA7B8E78A9}" destId="{7B4D8EE3-448A-D943-B0FD-C790F6D1746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E1EDB8D-159A-784D-9713-325C1D3D7BB3}" type="doc">
      <dgm:prSet loTypeId="urn:microsoft.com/office/officeart/2005/8/layout/cycle1" loCatId="cycle" qsTypeId="urn:microsoft.com/office/officeart/2005/8/quickstyle/simple4" qsCatId="simple" csTypeId="urn:microsoft.com/office/officeart/2005/8/colors/accent1_2" csCatId="accent1" phldr="1"/>
      <dgm:spPr/>
      <dgm:t>
        <a:bodyPr/>
        <a:lstStyle/>
        <a:p>
          <a:endParaRPr lang="it-IT"/>
        </a:p>
      </dgm:t>
    </dgm:pt>
    <dgm:pt modelId="{23D73E54-AD17-A04C-B840-650A8FDE0CE7}">
      <dgm:prSet phldrT="[Testo]"/>
      <dgm:spPr/>
      <dgm:t>
        <a:bodyPr/>
        <a:lstStyle/>
        <a:p>
          <a:r>
            <a:rPr lang="it-IT" dirty="0"/>
            <a:t>Separazione e divorzio</a:t>
          </a:r>
        </a:p>
      </dgm:t>
    </dgm:pt>
    <dgm:pt modelId="{0836F13C-B455-7140-96BB-C0A962F45867}" type="parTrans" cxnId="{2C0A97BD-4E11-C948-837E-1073607B2B09}">
      <dgm:prSet/>
      <dgm:spPr/>
      <dgm:t>
        <a:bodyPr/>
        <a:lstStyle/>
        <a:p>
          <a:endParaRPr lang="it-IT"/>
        </a:p>
      </dgm:t>
    </dgm:pt>
    <dgm:pt modelId="{A958A4A3-93D5-2B40-B5B2-E3A5D1B3766C}" type="sibTrans" cxnId="{2C0A97BD-4E11-C948-837E-1073607B2B09}">
      <dgm:prSet/>
      <dgm:spPr/>
      <dgm:t>
        <a:bodyPr/>
        <a:lstStyle/>
        <a:p>
          <a:endParaRPr lang="it-IT"/>
        </a:p>
      </dgm:t>
    </dgm:pt>
    <dgm:pt modelId="{193387AE-BE6F-FC4B-974F-CDCA6603A65C}">
      <dgm:prSet phldrT="[Testo]"/>
      <dgm:spPr/>
      <dgm:t>
        <a:bodyPr/>
        <a:lstStyle/>
        <a:p>
          <a:r>
            <a:rPr lang="it-IT" dirty="0"/>
            <a:t>Validità del matrimonio</a:t>
          </a:r>
        </a:p>
      </dgm:t>
    </dgm:pt>
    <dgm:pt modelId="{DA4765E9-5756-764B-A1E4-D995A61F127B}" type="parTrans" cxnId="{F3A0D221-8811-BC41-BBC8-2AE86B472C52}">
      <dgm:prSet/>
      <dgm:spPr/>
      <dgm:t>
        <a:bodyPr/>
        <a:lstStyle/>
        <a:p>
          <a:endParaRPr lang="it-IT"/>
        </a:p>
      </dgm:t>
    </dgm:pt>
    <dgm:pt modelId="{64993928-9EF2-F745-92F0-E22C895E8F3F}" type="sibTrans" cxnId="{F3A0D221-8811-BC41-BBC8-2AE86B472C52}">
      <dgm:prSet/>
      <dgm:spPr/>
      <dgm:t>
        <a:bodyPr/>
        <a:lstStyle/>
        <a:p>
          <a:endParaRPr lang="it-IT"/>
        </a:p>
      </dgm:t>
    </dgm:pt>
    <dgm:pt modelId="{FF3BA7F1-3D61-D34F-987A-AC29E75BF4F0}" type="pres">
      <dgm:prSet presAssocID="{2E1EDB8D-159A-784D-9713-325C1D3D7BB3}" presName="cycle" presStyleCnt="0">
        <dgm:presLayoutVars>
          <dgm:dir/>
          <dgm:resizeHandles val="exact"/>
        </dgm:presLayoutVars>
      </dgm:prSet>
      <dgm:spPr/>
    </dgm:pt>
    <dgm:pt modelId="{3D83F8AE-E7FE-BC4F-81A3-84F402806442}" type="pres">
      <dgm:prSet presAssocID="{23D73E54-AD17-A04C-B840-650A8FDE0CE7}" presName="dummy" presStyleCnt="0"/>
      <dgm:spPr/>
    </dgm:pt>
    <dgm:pt modelId="{D040BEB4-D209-8848-84AD-EC570345796D}" type="pres">
      <dgm:prSet presAssocID="{23D73E54-AD17-A04C-B840-650A8FDE0CE7}" presName="node" presStyleLbl="revTx" presStyleIdx="0" presStyleCnt="2">
        <dgm:presLayoutVars>
          <dgm:bulletEnabled val="1"/>
        </dgm:presLayoutVars>
      </dgm:prSet>
      <dgm:spPr/>
    </dgm:pt>
    <dgm:pt modelId="{45A1101D-F98B-A943-AE7F-8FC00B0823B9}" type="pres">
      <dgm:prSet presAssocID="{A958A4A3-93D5-2B40-B5B2-E3A5D1B3766C}" presName="sibTrans" presStyleLbl="node1" presStyleIdx="0" presStyleCnt="2"/>
      <dgm:spPr/>
    </dgm:pt>
    <dgm:pt modelId="{F1471B0B-9FD9-C044-8FF5-90E292A86B8F}" type="pres">
      <dgm:prSet presAssocID="{193387AE-BE6F-FC4B-974F-CDCA6603A65C}" presName="dummy" presStyleCnt="0"/>
      <dgm:spPr/>
    </dgm:pt>
    <dgm:pt modelId="{06166D2D-3D64-534D-AEF4-CAC00B92D396}" type="pres">
      <dgm:prSet presAssocID="{193387AE-BE6F-FC4B-974F-CDCA6603A65C}" presName="node" presStyleLbl="revTx" presStyleIdx="1" presStyleCnt="2">
        <dgm:presLayoutVars>
          <dgm:bulletEnabled val="1"/>
        </dgm:presLayoutVars>
      </dgm:prSet>
      <dgm:spPr/>
    </dgm:pt>
    <dgm:pt modelId="{A9817C50-0D42-2F49-B21A-DA33A1B7036C}" type="pres">
      <dgm:prSet presAssocID="{64993928-9EF2-F745-92F0-E22C895E8F3F}" presName="sibTrans" presStyleLbl="node1" presStyleIdx="1" presStyleCnt="2"/>
      <dgm:spPr/>
    </dgm:pt>
  </dgm:ptLst>
  <dgm:cxnLst>
    <dgm:cxn modelId="{D9C24002-44BE-6341-A0C8-E1568FA9857E}" type="presOf" srcId="{193387AE-BE6F-FC4B-974F-CDCA6603A65C}" destId="{06166D2D-3D64-534D-AEF4-CAC00B92D396}" srcOrd="0" destOrd="0" presId="urn:microsoft.com/office/officeart/2005/8/layout/cycle1"/>
    <dgm:cxn modelId="{F3A0D221-8811-BC41-BBC8-2AE86B472C52}" srcId="{2E1EDB8D-159A-784D-9713-325C1D3D7BB3}" destId="{193387AE-BE6F-FC4B-974F-CDCA6603A65C}" srcOrd="1" destOrd="0" parTransId="{DA4765E9-5756-764B-A1E4-D995A61F127B}" sibTransId="{64993928-9EF2-F745-92F0-E22C895E8F3F}"/>
    <dgm:cxn modelId="{990A9D42-EA79-7942-BB04-1EE7852DC242}" type="presOf" srcId="{A958A4A3-93D5-2B40-B5B2-E3A5D1B3766C}" destId="{45A1101D-F98B-A943-AE7F-8FC00B0823B9}" srcOrd="0" destOrd="0" presId="urn:microsoft.com/office/officeart/2005/8/layout/cycle1"/>
    <dgm:cxn modelId="{A1BFE663-812F-3C48-8F2C-E65BD4800AF6}" type="presOf" srcId="{23D73E54-AD17-A04C-B840-650A8FDE0CE7}" destId="{D040BEB4-D209-8848-84AD-EC570345796D}" srcOrd="0" destOrd="0" presId="urn:microsoft.com/office/officeart/2005/8/layout/cycle1"/>
    <dgm:cxn modelId="{F7BECEB4-D018-A346-BF53-9B727B952E20}" type="presOf" srcId="{64993928-9EF2-F745-92F0-E22C895E8F3F}" destId="{A9817C50-0D42-2F49-B21A-DA33A1B7036C}" srcOrd="0" destOrd="0" presId="urn:microsoft.com/office/officeart/2005/8/layout/cycle1"/>
    <dgm:cxn modelId="{B5FBE2BA-D8FE-1A44-B0F8-85B07877A977}" type="presOf" srcId="{2E1EDB8D-159A-784D-9713-325C1D3D7BB3}" destId="{FF3BA7F1-3D61-D34F-987A-AC29E75BF4F0}" srcOrd="0" destOrd="0" presId="urn:microsoft.com/office/officeart/2005/8/layout/cycle1"/>
    <dgm:cxn modelId="{2C0A97BD-4E11-C948-837E-1073607B2B09}" srcId="{2E1EDB8D-159A-784D-9713-325C1D3D7BB3}" destId="{23D73E54-AD17-A04C-B840-650A8FDE0CE7}" srcOrd="0" destOrd="0" parTransId="{0836F13C-B455-7140-96BB-C0A962F45867}" sibTransId="{A958A4A3-93D5-2B40-B5B2-E3A5D1B3766C}"/>
    <dgm:cxn modelId="{A1AB9707-36D9-0441-87A7-295AF783C6EB}" type="presParOf" srcId="{FF3BA7F1-3D61-D34F-987A-AC29E75BF4F0}" destId="{3D83F8AE-E7FE-BC4F-81A3-84F402806442}" srcOrd="0" destOrd="0" presId="urn:microsoft.com/office/officeart/2005/8/layout/cycle1"/>
    <dgm:cxn modelId="{6F234DE6-88E8-4E42-84F8-D1B866FAE329}" type="presParOf" srcId="{FF3BA7F1-3D61-D34F-987A-AC29E75BF4F0}" destId="{D040BEB4-D209-8848-84AD-EC570345796D}" srcOrd="1" destOrd="0" presId="urn:microsoft.com/office/officeart/2005/8/layout/cycle1"/>
    <dgm:cxn modelId="{5B06A18C-0067-4D47-ABD1-80C92CB6A90C}" type="presParOf" srcId="{FF3BA7F1-3D61-D34F-987A-AC29E75BF4F0}" destId="{45A1101D-F98B-A943-AE7F-8FC00B0823B9}" srcOrd="2" destOrd="0" presId="urn:microsoft.com/office/officeart/2005/8/layout/cycle1"/>
    <dgm:cxn modelId="{BB1ADB39-BBDF-604A-BEAE-4D4C19194EB1}" type="presParOf" srcId="{FF3BA7F1-3D61-D34F-987A-AC29E75BF4F0}" destId="{F1471B0B-9FD9-C044-8FF5-90E292A86B8F}" srcOrd="3" destOrd="0" presId="urn:microsoft.com/office/officeart/2005/8/layout/cycle1"/>
    <dgm:cxn modelId="{F0397799-B1F0-044B-AF59-BC9805AFEB28}" type="presParOf" srcId="{FF3BA7F1-3D61-D34F-987A-AC29E75BF4F0}" destId="{06166D2D-3D64-534D-AEF4-CAC00B92D396}" srcOrd="4" destOrd="0" presId="urn:microsoft.com/office/officeart/2005/8/layout/cycle1"/>
    <dgm:cxn modelId="{69A027AD-F008-8A4F-ADF6-9D54FB34E73E}" type="presParOf" srcId="{FF3BA7F1-3D61-D34F-987A-AC29E75BF4F0}" destId="{A9817C50-0D42-2F49-B21A-DA33A1B7036C}" srcOrd="5"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31812FA-2DF7-B041-B31B-A58427C0A4F2}" type="doc">
      <dgm:prSet loTypeId="urn:microsoft.com/office/officeart/2005/8/layout/hierarchy3" loCatId="hierarchy" qsTypeId="urn:microsoft.com/office/officeart/2005/8/quickstyle/simple4" qsCatId="simple" csTypeId="urn:microsoft.com/office/officeart/2005/8/colors/accent1_2" csCatId="accent1" phldr="1"/>
      <dgm:spPr/>
      <dgm:t>
        <a:bodyPr/>
        <a:lstStyle/>
        <a:p>
          <a:endParaRPr lang="it-IT"/>
        </a:p>
      </dgm:t>
    </dgm:pt>
    <dgm:pt modelId="{AA660058-8479-654B-8191-21FDF48350B6}">
      <dgm:prSet phldrT="[Testo]"/>
      <dgm:spPr/>
      <dgm:t>
        <a:bodyPr/>
        <a:lstStyle/>
        <a:p>
          <a:r>
            <a:rPr lang="it-IT" dirty="0"/>
            <a:t>Validità del matrimonio ai fini di separazione e divorzio</a:t>
          </a:r>
        </a:p>
      </dgm:t>
    </dgm:pt>
    <dgm:pt modelId="{530F174C-1C2D-9E4C-90F1-B8967BA0159C}" type="parTrans" cxnId="{2240EE7E-E580-754D-9117-9F61150CA72A}">
      <dgm:prSet/>
      <dgm:spPr/>
      <dgm:t>
        <a:bodyPr/>
        <a:lstStyle/>
        <a:p>
          <a:endParaRPr lang="it-IT"/>
        </a:p>
      </dgm:t>
    </dgm:pt>
    <dgm:pt modelId="{133C7103-9AAA-4D4F-928C-C6F8E6ADAB64}" type="sibTrans" cxnId="{2240EE7E-E580-754D-9117-9F61150CA72A}">
      <dgm:prSet/>
      <dgm:spPr/>
      <dgm:t>
        <a:bodyPr/>
        <a:lstStyle/>
        <a:p>
          <a:endParaRPr lang="it-IT"/>
        </a:p>
      </dgm:t>
    </dgm:pt>
    <dgm:pt modelId="{76C35361-892F-354A-93BC-915EC1DA7B93}">
      <dgm:prSet phldrT="[Testo]"/>
      <dgm:spPr/>
      <dgm:t>
        <a:bodyPr/>
        <a:lstStyle/>
        <a:p>
          <a:r>
            <a:rPr lang="it-IT" dirty="0" err="1"/>
            <a:t>Lex</a:t>
          </a:r>
          <a:r>
            <a:rPr lang="it-IT" dirty="0"/>
            <a:t> fori</a:t>
          </a:r>
        </a:p>
      </dgm:t>
    </dgm:pt>
    <dgm:pt modelId="{71628AD1-857D-F848-AE2D-B4C3865D3EE7}" type="parTrans" cxnId="{348202F3-413D-1545-9895-50DCD8F15A6E}">
      <dgm:prSet/>
      <dgm:spPr/>
      <dgm:t>
        <a:bodyPr/>
        <a:lstStyle/>
        <a:p>
          <a:endParaRPr lang="it-IT"/>
        </a:p>
      </dgm:t>
    </dgm:pt>
    <dgm:pt modelId="{E1F5B3D8-3FCB-674D-831E-7BB3E2AB4445}" type="sibTrans" cxnId="{348202F3-413D-1545-9895-50DCD8F15A6E}">
      <dgm:prSet/>
      <dgm:spPr/>
      <dgm:t>
        <a:bodyPr/>
        <a:lstStyle/>
        <a:p>
          <a:endParaRPr lang="it-IT"/>
        </a:p>
      </dgm:t>
    </dgm:pt>
    <dgm:pt modelId="{64EEE89A-BD8F-7F49-A348-F95E2E372C0A}">
      <dgm:prSet phldrT="[Testo]"/>
      <dgm:spPr/>
      <dgm:t>
        <a:bodyPr/>
        <a:lstStyle/>
        <a:p>
          <a:r>
            <a:rPr lang="it-IT" dirty="0"/>
            <a:t>Se invalido non si pronuncia separazione e divorzio</a:t>
          </a:r>
        </a:p>
      </dgm:t>
    </dgm:pt>
    <dgm:pt modelId="{CDE4E00D-C5C6-8C40-BF2D-0BA757F2D07C}" type="parTrans" cxnId="{49BA40B3-61DF-F045-810D-97131F8BA548}">
      <dgm:prSet/>
      <dgm:spPr/>
      <dgm:t>
        <a:bodyPr/>
        <a:lstStyle/>
        <a:p>
          <a:endParaRPr lang="it-IT"/>
        </a:p>
      </dgm:t>
    </dgm:pt>
    <dgm:pt modelId="{D48797FF-F29C-1949-AEFA-C416AFA5ADDF}" type="sibTrans" cxnId="{49BA40B3-61DF-F045-810D-97131F8BA548}">
      <dgm:prSet/>
      <dgm:spPr/>
      <dgm:t>
        <a:bodyPr/>
        <a:lstStyle/>
        <a:p>
          <a:endParaRPr lang="it-IT"/>
        </a:p>
      </dgm:t>
    </dgm:pt>
    <dgm:pt modelId="{9F1F3D8D-6B12-5646-A8B1-5779F9689859}">
      <dgm:prSet phldrT="[Testo]"/>
      <dgm:spPr/>
      <dgm:t>
        <a:bodyPr/>
        <a:lstStyle/>
        <a:p>
          <a:r>
            <a:rPr lang="it-IT" dirty="0"/>
            <a:t>Validità del matrimonio ai fini di separazione e divorzio</a:t>
          </a:r>
        </a:p>
      </dgm:t>
    </dgm:pt>
    <dgm:pt modelId="{16A08A14-80AC-5D49-88B5-25756E4DC002}" type="parTrans" cxnId="{F9E3F6C1-7561-444D-BED7-7DB980412EA1}">
      <dgm:prSet/>
      <dgm:spPr/>
      <dgm:t>
        <a:bodyPr/>
        <a:lstStyle/>
        <a:p>
          <a:endParaRPr lang="it-IT"/>
        </a:p>
      </dgm:t>
    </dgm:pt>
    <dgm:pt modelId="{B831D0C0-D5CF-6946-9DED-22FE1D984A64}" type="sibTrans" cxnId="{F9E3F6C1-7561-444D-BED7-7DB980412EA1}">
      <dgm:prSet/>
      <dgm:spPr/>
      <dgm:t>
        <a:bodyPr/>
        <a:lstStyle/>
        <a:p>
          <a:endParaRPr lang="it-IT"/>
        </a:p>
      </dgm:t>
    </dgm:pt>
    <dgm:pt modelId="{372EB9A2-2FAE-6741-8231-E8EB84F4FE02}">
      <dgm:prSet phldrT="[Testo]"/>
      <dgm:spPr/>
      <dgm:t>
        <a:bodyPr/>
        <a:lstStyle/>
        <a:p>
          <a:r>
            <a:rPr lang="it-IT" dirty="0"/>
            <a:t>Legge regolatrice di separazione e divorzio</a:t>
          </a:r>
        </a:p>
      </dgm:t>
    </dgm:pt>
    <dgm:pt modelId="{2E45458B-83F3-2D43-8DB4-74DFF252ADB2}" type="parTrans" cxnId="{F508FE58-18F1-0B43-806B-02F27A008831}">
      <dgm:prSet/>
      <dgm:spPr/>
      <dgm:t>
        <a:bodyPr/>
        <a:lstStyle/>
        <a:p>
          <a:endParaRPr lang="it-IT"/>
        </a:p>
      </dgm:t>
    </dgm:pt>
    <dgm:pt modelId="{75FB881D-49FE-794D-8F77-4DEE5288DE2F}" type="sibTrans" cxnId="{F508FE58-18F1-0B43-806B-02F27A008831}">
      <dgm:prSet/>
      <dgm:spPr/>
      <dgm:t>
        <a:bodyPr/>
        <a:lstStyle/>
        <a:p>
          <a:endParaRPr lang="it-IT"/>
        </a:p>
      </dgm:t>
    </dgm:pt>
    <dgm:pt modelId="{B3D6B413-623A-E444-AC43-5EED30133036}">
      <dgm:prSet phldrT="[Testo]"/>
      <dgm:spPr/>
      <dgm:t>
        <a:bodyPr/>
        <a:lstStyle/>
        <a:p>
          <a:r>
            <a:rPr lang="it-IT" dirty="0"/>
            <a:t>Inutile attività processuale in sede di separazione e divorzio</a:t>
          </a:r>
        </a:p>
      </dgm:t>
    </dgm:pt>
    <dgm:pt modelId="{9475CEC2-1969-A54C-B1FA-46777D945C8A}" type="parTrans" cxnId="{58A9128C-D78B-CF43-8D57-0AF8B797F1EA}">
      <dgm:prSet/>
      <dgm:spPr/>
      <dgm:t>
        <a:bodyPr/>
        <a:lstStyle/>
        <a:p>
          <a:endParaRPr lang="it-IT"/>
        </a:p>
      </dgm:t>
    </dgm:pt>
    <dgm:pt modelId="{A80A5D75-05DD-104B-A633-41FE7DD9CC22}" type="sibTrans" cxnId="{58A9128C-D78B-CF43-8D57-0AF8B797F1EA}">
      <dgm:prSet/>
      <dgm:spPr/>
      <dgm:t>
        <a:bodyPr/>
        <a:lstStyle/>
        <a:p>
          <a:endParaRPr lang="it-IT"/>
        </a:p>
      </dgm:t>
    </dgm:pt>
    <dgm:pt modelId="{1381C88D-E454-8E41-8847-8A889DCBACAD}" type="pres">
      <dgm:prSet presAssocID="{D31812FA-2DF7-B041-B31B-A58427C0A4F2}" presName="diagram" presStyleCnt="0">
        <dgm:presLayoutVars>
          <dgm:chPref val="1"/>
          <dgm:dir/>
          <dgm:animOne val="branch"/>
          <dgm:animLvl val="lvl"/>
          <dgm:resizeHandles/>
        </dgm:presLayoutVars>
      </dgm:prSet>
      <dgm:spPr/>
    </dgm:pt>
    <dgm:pt modelId="{A1B6DAF4-224D-E149-8D6A-352555478E08}" type="pres">
      <dgm:prSet presAssocID="{AA660058-8479-654B-8191-21FDF48350B6}" presName="root" presStyleCnt="0"/>
      <dgm:spPr/>
    </dgm:pt>
    <dgm:pt modelId="{281742BE-F0F9-AD43-A268-9366CBBC92BE}" type="pres">
      <dgm:prSet presAssocID="{AA660058-8479-654B-8191-21FDF48350B6}" presName="rootComposite" presStyleCnt="0"/>
      <dgm:spPr/>
    </dgm:pt>
    <dgm:pt modelId="{4D2453A1-DA34-2243-9ABD-E9DE2728A0F0}" type="pres">
      <dgm:prSet presAssocID="{AA660058-8479-654B-8191-21FDF48350B6}" presName="rootText" presStyleLbl="node1" presStyleIdx="0" presStyleCnt="2"/>
      <dgm:spPr/>
    </dgm:pt>
    <dgm:pt modelId="{9662CF95-2AEA-1E43-B2A9-BD3861A06556}" type="pres">
      <dgm:prSet presAssocID="{AA660058-8479-654B-8191-21FDF48350B6}" presName="rootConnector" presStyleLbl="node1" presStyleIdx="0" presStyleCnt="2"/>
      <dgm:spPr/>
    </dgm:pt>
    <dgm:pt modelId="{DEB7C95D-7884-8B4D-BF66-E87C1B367B45}" type="pres">
      <dgm:prSet presAssocID="{AA660058-8479-654B-8191-21FDF48350B6}" presName="childShape" presStyleCnt="0"/>
      <dgm:spPr/>
    </dgm:pt>
    <dgm:pt modelId="{16857498-EBFD-FE49-B3AD-AF9ADBFF7A36}" type="pres">
      <dgm:prSet presAssocID="{71628AD1-857D-F848-AE2D-B4C3865D3EE7}" presName="Name13" presStyleLbl="parChTrans1D2" presStyleIdx="0" presStyleCnt="4"/>
      <dgm:spPr/>
    </dgm:pt>
    <dgm:pt modelId="{28DC84F8-62C5-7647-B719-E3954B8D3FFE}" type="pres">
      <dgm:prSet presAssocID="{76C35361-892F-354A-93BC-915EC1DA7B93}" presName="childText" presStyleLbl="bgAcc1" presStyleIdx="0" presStyleCnt="4">
        <dgm:presLayoutVars>
          <dgm:bulletEnabled val="1"/>
        </dgm:presLayoutVars>
      </dgm:prSet>
      <dgm:spPr/>
    </dgm:pt>
    <dgm:pt modelId="{10064D23-6130-1641-ACE8-3447AE57B0C3}" type="pres">
      <dgm:prSet presAssocID="{CDE4E00D-C5C6-8C40-BF2D-0BA757F2D07C}" presName="Name13" presStyleLbl="parChTrans1D2" presStyleIdx="1" presStyleCnt="4"/>
      <dgm:spPr/>
    </dgm:pt>
    <dgm:pt modelId="{44B96D3F-9937-CF4A-9610-E8EE086E8AC1}" type="pres">
      <dgm:prSet presAssocID="{64EEE89A-BD8F-7F49-A348-F95E2E372C0A}" presName="childText" presStyleLbl="bgAcc1" presStyleIdx="1" presStyleCnt="4">
        <dgm:presLayoutVars>
          <dgm:bulletEnabled val="1"/>
        </dgm:presLayoutVars>
      </dgm:prSet>
      <dgm:spPr/>
    </dgm:pt>
    <dgm:pt modelId="{6E022B40-5CBF-034B-A537-30C9428B2220}" type="pres">
      <dgm:prSet presAssocID="{9F1F3D8D-6B12-5646-A8B1-5779F9689859}" presName="root" presStyleCnt="0"/>
      <dgm:spPr/>
    </dgm:pt>
    <dgm:pt modelId="{A08D4E02-B5C2-0842-9A17-520DB3B24AC2}" type="pres">
      <dgm:prSet presAssocID="{9F1F3D8D-6B12-5646-A8B1-5779F9689859}" presName="rootComposite" presStyleCnt="0"/>
      <dgm:spPr/>
    </dgm:pt>
    <dgm:pt modelId="{3D10FAA6-328C-CC4E-B3CB-49A67ACACDE8}" type="pres">
      <dgm:prSet presAssocID="{9F1F3D8D-6B12-5646-A8B1-5779F9689859}" presName="rootText" presStyleLbl="node1" presStyleIdx="1" presStyleCnt="2"/>
      <dgm:spPr/>
    </dgm:pt>
    <dgm:pt modelId="{0E042BF1-CC74-6049-A1ED-0292E3D8B25D}" type="pres">
      <dgm:prSet presAssocID="{9F1F3D8D-6B12-5646-A8B1-5779F9689859}" presName="rootConnector" presStyleLbl="node1" presStyleIdx="1" presStyleCnt="2"/>
      <dgm:spPr/>
    </dgm:pt>
    <dgm:pt modelId="{268A79E0-57E1-CB42-BC50-349DE6F47FC8}" type="pres">
      <dgm:prSet presAssocID="{9F1F3D8D-6B12-5646-A8B1-5779F9689859}" presName="childShape" presStyleCnt="0"/>
      <dgm:spPr/>
    </dgm:pt>
    <dgm:pt modelId="{448A7BCB-BD95-E141-9188-B7F9D7AA3B24}" type="pres">
      <dgm:prSet presAssocID="{2E45458B-83F3-2D43-8DB4-74DFF252ADB2}" presName="Name13" presStyleLbl="parChTrans1D2" presStyleIdx="2" presStyleCnt="4"/>
      <dgm:spPr/>
    </dgm:pt>
    <dgm:pt modelId="{1FB60869-3360-9C4E-845F-214C46D351BB}" type="pres">
      <dgm:prSet presAssocID="{372EB9A2-2FAE-6741-8231-E8EB84F4FE02}" presName="childText" presStyleLbl="bgAcc1" presStyleIdx="2" presStyleCnt="4">
        <dgm:presLayoutVars>
          <dgm:bulletEnabled val="1"/>
        </dgm:presLayoutVars>
      </dgm:prSet>
      <dgm:spPr/>
    </dgm:pt>
    <dgm:pt modelId="{708B30C4-AF18-4146-BFA2-3F5FC2B0011E}" type="pres">
      <dgm:prSet presAssocID="{9475CEC2-1969-A54C-B1FA-46777D945C8A}" presName="Name13" presStyleLbl="parChTrans1D2" presStyleIdx="3" presStyleCnt="4"/>
      <dgm:spPr/>
    </dgm:pt>
    <dgm:pt modelId="{C0A4DA25-5A8A-3D42-817D-6E72A51D4D03}" type="pres">
      <dgm:prSet presAssocID="{B3D6B413-623A-E444-AC43-5EED30133036}" presName="childText" presStyleLbl="bgAcc1" presStyleIdx="3" presStyleCnt="4">
        <dgm:presLayoutVars>
          <dgm:bulletEnabled val="1"/>
        </dgm:presLayoutVars>
      </dgm:prSet>
      <dgm:spPr/>
    </dgm:pt>
  </dgm:ptLst>
  <dgm:cxnLst>
    <dgm:cxn modelId="{17179404-92E2-374E-A9E3-75C078C77230}" type="presOf" srcId="{B3D6B413-623A-E444-AC43-5EED30133036}" destId="{C0A4DA25-5A8A-3D42-817D-6E72A51D4D03}" srcOrd="0" destOrd="0" presId="urn:microsoft.com/office/officeart/2005/8/layout/hierarchy3"/>
    <dgm:cxn modelId="{CA87F907-7FE4-8A4A-89A3-3B9A66CF4657}" type="presOf" srcId="{372EB9A2-2FAE-6741-8231-E8EB84F4FE02}" destId="{1FB60869-3360-9C4E-845F-214C46D351BB}" srcOrd="0" destOrd="0" presId="urn:microsoft.com/office/officeart/2005/8/layout/hierarchy3"/>
    <dgm:cxn modelId="{71C0D712-9A0E-714E-9EEE-3677A806CE78}" type="presOf" srcId="{71628AD1-857D-F848-AE2D-B4C3865D3EE7}" destId="{16857498-EBFD-FE49-B3AD-AF9ADBFF7A36}" srcOrd="0" destOrd="0" presId="urn:microsoft.com/office/officeart/2005/8/layout/hierarchy3"/>
    <dgm:cxn modelId="{755CCC18-B6FC-6C4D-A30E-49A14AACC5FB}" type="presOf" srcId="{9F1F3D8D-6B12-5646-A8B1-5779F9689859}" destId="{0E042BF1-CC74-6049-A1ED-0292E3D8B25D}" srcOrd="1" destOrd="0" presId="urn:microsoft.com/office/officeart/2005/8/layout/hierarchy3"/>
    <dgm:cxn modelId="{02924A40-3A47-B947-8295-6B1F26F1C6E8}" type="presOf" srcId="{9F1F3D8D-6B12-5646-A8B1-5779F9689859}" destId="{3D10FAA6-328C-CC4E-B3CB-49A67ACACDE8}" srcOrd="0" destOrd="0" presId="urn:microsoft.com/office/officeart/2005/8/layout/hierarchy3"/>
    <dgm:cxn modelId="{E8A1D24B-C7A3-0C40-A22A-BA65E7706AA9}" type="presOf" srcId="{76C35361-892F-354A-93BC-915EC1DA7B93}" destId="{28DC84F8-62C5-7647-B719-E3954B8D3FFE}" srcOrd="0" destOrd="0" presId="urn:microsoft.com/office/officeart/2005/8/layout/hierarchy3"/>
    <dgm:cxn modelId="{F508FE58-18F1-0B43-806B-02F27A008831}" srcId="{9F1F3D8D-6B12-5646-A8B1-5779F9689859}" destId="{372EB9A2-2FAE-6741-8231-E8EB84F4FE02}" srcOrd="0" destOrd="0" parTransId="{2E45458B-83F3-2D43-8DB4-74DFF252ADB2}" sibTransId="{75FB881D-49FE-794D-8F77-4DEE5288DE2F}"/>
    <dgm:cxn modelId="{AEE7976A-2F50-5A4E-B29E-F9D95C6EF307}" type="presOf" srcId="{CDE4E00D-C5C6-8C40-BF2D-0BA757F2D07C}" destId="{10064D23-6130-1641-ACE8-3447AE57B0C3}" srcOrd="0" destOrd="0" presId="urn:microsoft.com/office/officeart/2005/8/layout/hierarchy3"/>
    <dgm:cxn modelId="{62536A72-CBEF-1C4A-A93E-A8422D29E1A4}" type="presOf" srcId="{AA660058-8479-654B-8191-21FDF48350B6}" destId="{9662CF95-2AEA-1E43-B2A9-BD3861A06556}" srcOrd="1" destOrd="0" presId="urn:microsoft.com/office/officeart/2005/8/layout/hierarchy3"/>
    <dgm:cxn modelId="{B31ACF75-16B8-B34A-9164-5F4140F2FDD7}" type="presOf" srcId="{AA660058-8479-654B-8191-21FDF48350B6}" destId="{4D2453A1-DA34-2243-9ABD-E9DE2728A0F0}" srcOrd="0" destOrd="0" presId="urn:microsoft.com/office/officeart/2005/8/layout/hierarchy3"/>
    <dgm:cxn modelId="{2240EE7E-E580-754D-9117-9F61150CA72A}" srcId="{D31812FA-2DF7-B041-B31B-A58427C0A4F2}" destId="{AA660058-8479-654B-8191-21FDF48350B6}" srcOrd="0" destOrd="0" parTransId="{530F174C-1C2D-9E4C-90F1-B8967BA0159C}" sibTransId="{133C7103-9AAA-4D4F-928C-C6F8E6ADAB64}"/>
    <dgm:cxn modelId="{58A9128C-D78B-CF43-8D57-0AF8B797F1EA}" srcId="{9F1F3D8D-6B12-5646-A8B1-5779F9689859}" destId="{B3D6B413-623A-E444-AC43-5EED30133036}" srcOrd="1" destOrd="0" parTransId="{9475CEC2-1969-A54C-B1FA-46777D945C8A}" sibTransId="{A80A5D75-05DD-104B-A633-41FE7DD9CC22}"/>
    <dgm:cxn modelId="{E6B58B96-B298-044F-8358-682DF63DD4C3}" type="presOf" srcId="{9475CEC2-1969-A54C-B1FA-46777D945C8A}" destId="{708B30C4-AF18-4146-BFA2-3F5FC2B0011E}" srcOrd="0" destOrd="0" presId="urn:microsoft.com/office/officeart/2005/8/layout/hierarchy3"/>
    <dgm:cxn modelId="{23F182A6-842E-E84C-96E7-137DB79738F6}" type="presOf" srcId="{2E45458B-83F3-2D43-8DB4-74DFF252ADB2}" destId="{448A7BCB-BD95-E141-9188-B7F9D7AA3B24}" srcOrd="0" destOrd="0" presId="urn:microsoft.com/office/officeart/2005/8/layout/hierarchy3"/>
    <dgm:cxn modelId="{49BA40B3-61DF-F045-810D-97131F8BA548}" srcId="{AA660058-8479-654B-8191-21FDF48350B6}" destId="{64EEE89A-BD8F-7F49-A348-F95E2E372C0A}" srcOrd="1" destOrd="0" parTransId="{CDE4E00D-C5C6-8C40-BF2D-0BA757F2D07C}" sibTransId="{D48797FF-F29C-1949-AEFA-C416AFA5ADDF}"/>
    <dgm:cxn modelId="{0CC6ABBF-6BCE-0143-9708-A653BDF9A100}" type="presOf" srcId="{D31812FA-2DF7-B041-B31B-A58427C0A4F2}" destId="{1381C88D-E454-8E41-8847-8A889DCBACAD}" srcOrd="0" destOrd="0" presId="urn:microsoft.com/office/officeart/2005/8/layout/hierarchy3"/>
    <dgm:cxn modelId="{F9E3F6C1-7561-444D-BED7-7DB980412EA1}" srcId="{D31812FA-2DF7-B041-B31B-A58427C0A4F2}" destId="{9F1F3D8D-6B12-5646-A8B1-5779F9689859}" srcOrd="1" destOrd="0" parTransId="{16A08A14-80AC-5D49-88B5-25756E4DC002}" sibTransId="{B831D0C0-D5CF-6946-9DED-22FE1D984A64}"/>
    <dgm:cxn modelId="{348202F3-413D-1545-9895-50DCD8F15A6E}" srcId="{AA660058-8479-654B-8191-21FDF48350B6}" destId="{76C35361-892F-354A-93BC-915EC1DA7B93}" srcOrd="0" destOrd="0" parTransId="{71628AD1-857D-F848-AE2D-B4C3865D3EE7}" sibTransId="{E1F5B3D8-3FCB-674D-831E-7BB3E2AB4445}"/>
    <dgm:cxn modelId="{4F3DC2F4-2652-714F-9BE5-0D9FC23EA509}" type="presOf" srcId="{64EEE89A-BD8F-7F49-A348-F95E2E372C0A}" destId="{44B96D3F-9937-CF4A-9610-E8EE086E8AC1}" srcOrd="0" destOrd="0" presId="urn:microsoft.com/office/officeart/2005/8/layout/hierarchy3"/>
    <dgm:cxn modelId="{33E1CFCD-4E18-B54B-B682-29A76F400CC5}" type="presParOf" srcId="{1381C88D-E454-8E41-8847-8A889DCBACAD}" destId="{A1B6DAF4-224D-E149-8D6A-352555478E08}" srcOrd="0" destOrd="0" presId="urn:microsoft.com/office/officeart/2005/8/layout/hierarchy3"/>
    <dgm:cxn modelId="{B9FF4B7D-DF0C-9648-B944-2DEB0B0D48A0}" type="presParOf" srcId="{A1B6DAF4-224D-E149-8D6A-352555478E08}" destId="{281742BE-F0F9-AD43-A268-9366CBBC92BE}" srcOrd="0" destOrd="0" presId="urn:microsoft.com/office/officeart/2005/8/layout/hierarchy3"/>
    <dgm:cxn modelId="{A5CAD9DB-5F96-BE4A-B3EB-89F5207442CF}" type="presParOf" srcId="{281742BE-F0F9-AD43-A268-9366CBBC92BE}" destId="{4D2453A1-DA34-2243-9ABD-E9DE2728A0F0}" srcOrd="0" destOrd="0" presId="urn:microsoft.com/office/officeart/2005/8/layout/hierarchy3"/>
    <dgm:cxn modelId="{AF060F70-5105-0D4B-A6A6-547420026B20}" type="presParOf" srcId="{281742BE-F0F9-AD43-A268-9366CBBC92BE}" destId="{9662CF95-2AEA-1E43-B2A9-BD3861A06556}" srcOrd="1" destOrd="0" presId="urn:microsoft.com/office/officeart/2005/8/layout/hierarchy3"/>
    <dgm:cxn modelId="{8F12C32C-4DF5-A64E-A7F0-817A2107761E}" type="presParOf" srcId="{A1B6DAF4-224D-E149-8D6A-352555478E08}" destId="{DEB7C95D-7884-8B4D-BF66-E87C1B367B45}" srcOrd="1" destOrd="0" presId="urn:microsoft.com/office/officeart/2005/8/layout/hierarchy3"/>
    <dgm:cxn modelId="{91741477-97EE-1240-B233-8889EF444749}" type="presParOf" srcId="{DEB7C95D-7884-8B4D-BF66-E87C1B367B45}" destId="{16857498-EBFD-FE49-B3AD-AF9ADBFF7A36}" srcOrd="0" destOrd="0" presId="urn:microsoft.com/office/officeart/2005/8/layout/hierarchy3"/>
    <dgm:cxn modelId="{ED42EE60-455D-854E-965F-D50A75CFCA52}" type="presParOf" srcId="{DEB7C95D-7884-8B4D-BF66-E87C1B367B45}" destId="{28DC84F8-62C5-7647-B719-E3954B8D3FFE}" srcOrd="1" destOrd="0" presId="urn:microsoft.com/office/officeart/2005/8/layout/hierarchy3"/>
    <dgm:cxn modelId="{67036551-7C5A-5745-AC56-B3E444213B6C}" type="presParOf" srcId="{DEB7C95D-7884-8B4D-BF66-E87C1B367B45}" destId="{10064D23-6130-1641-ACE8-3447AE57B0C3}" srcOrd="2" destOrd="0" presId="urn:microsoft.com/office/officeart/2005/8/layout/hierarchy3"/>
    <dgm:cxn modelId="{B865C4CF-7D04-584F-86F7-B62696E0A03E}" type="presParOf" srcId="{DEB7C95D-7884-8B4D-BF66-E87C1B367B45}" destId="{44B96D3F-9937-CF4A-9610-E8EE086E8AC1}" srcOrd="3" destOrd="0" presId="urn:microsoft.com/office/officeart/2005/8/layout/hierarchy3"/>
    <dgm:cxn modelId="{9AD53B8A-80C3-FA49-B449-D96CCA7173F8}" type="presParOf" srcId="{1381C88D-E454-8E41-8847-8A889DCBACAD}" destId="{6E022B40-5CBF-034B-A537-30C9428B2220}" srcOrd="1" destOrd="0" presId="urn:microsoft.com/office/officeart/2005/8/layout/hierarchy3"/>
    <dgm:cxn modelId="{CBF6ADE2-CF40-0C4C-8D3F-2C60E3E94B39}" type="presParOf" srcId="{6E022B40-5CBF-034B-A537-30C9428B2220}" destId="{A08D4E02-B5C2-0842-9A17-520DB3B24AC2}" srcOrd="0" destOrd="0" presId="urn:microsoft.com/office/officeart/2005/8/layout/hierarchy3"/>
    <dgm:cxn modelId="{E8E5EDB1-8AA6-7841-A280-EECD236A1C9D}" type="presParOf" srcId="{A08D4E02-B5C2-0842-9A17-520DB3B24AC2}" destId="{3D10FAA6-328C-CC4E-B3CB-49A67ACACDE8}" srcOrd="0" destOrd="0" presId="urn:microsoft.com/office/officeart/2005/8/layout/hierarchy3"/>
    <dgm:cxn modelId="{25712045-C10C-B943-9711-3E0CD8FE5B7A}" type="presParOf" srcId="{A08D4E02-B5C2-0842-9A17-520DB3B24AC2}" destId="{0E042BF1-CC74-6049-A1ED-0292E3D8B25D}" srcOrd="1" destOrd="0" presId="urn:microsoft.com/office/officeart/2005/8/layout/hierarchy3"/>
    <dgm:cxn modelId="{F045C577-F71C-4246-8AC2-CD32DC004780}" type="presParOf" srcId="{6E022B40-5CBF-034B-A537-30C9428B2220}" destId="{268A79E0-57E1-CB42-BC50-349DE6F47FC8}" srcOrd="1" destOrd="0" presId="urn:microsoft.com/office/officeart/2005/8/layout/hierarchy3"/>
    <dgm:cxn modelId="{C3D75B1C-07BF-B64D-92EC-0B3D3588551F}" type="presParOf" srcId="{268A79E0-57E1-CB42-BC50-349DE6F47FC8}" destId="{448A7BCB-BD95-E141-9188-B7F9D7AA3B24}" srcOrd="0" destOrd="0" presId="urn:microsoft.com/office/officeart/2005/8/layout/hierarchy3"/>
    <dgm:cxn modelId="{900B776E-717D-164D-AA2A-3B6D8C5AD063}" type="presParOf" srcId="{268A79E0-57E1-CB42-BC50-349DE6F47FC8}" destId="{1FB60869-3360-9C4E-845F-214C46D351BB}" srcOrd="1" destOrd="0" presId="urn:microsoft.com/office/officeart/2005/8/layout/hierarchy3"/>
    <dgm:cxn modelId="{02062D6B-3CFD-6143-B198-A3AAC9A27C49}" type="presParOf" srcId="{268A79E0-57E1-CB42-BC50-349DE6F47FC8}" destId="{708B30C4-AF18-4146-BFA2-3F5FC2B0011E}" srcOrd="2" destOrd="0" presId="urn:microsoft.com/office/officeart/2005/8/layout/hierarchy3"/>
    <dgm:cxn modelId="{1E6B81CC-5002-624F-A91A-9308274F52E3}" type="presParOf" srcId="{268A79E0-57E1-CB42-BC50-349DE6F47FC8}" destId="{C0A4DA25-5A8A-3D42-817D-6E72A51D4D03}"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6C580F7-AA8A-164B-BCB2-C05E6FE04147}"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it-IT"/>
        </a:p>
      </dgm:t>
    </dgm:pt>
    <dgm:pt modelId="{25A2B546-3C2D-2D4E-9752-920794561A8C}">
      <dgm:prSet phldrT="[Testo]"/>
      <dgm:spPr/>
      <dgm:t>
        <a:bodyPr/>
        <a:lstStyle/>
        <a:p>
          <a:r>
            <a:rPr lang="it-IT" dirty="0"/>
            <a:t>Differente operatività</a:t>
          </a:r>
        </a:p>
      </dgm:t>
    </dgm:pt>
    <dgm:pt modelId="{537F4EB5-187D-F343-9B5A-7AC7BDEE6C74}" type="parTrans" cxnId="{09B9BC01-BCEE-5149-B6B1-88C05E8B5D13}">
      <dgm:prSet/>
      <dgm:spPr/>
      <dgm:t>
        <a:bodyPr/>
        <a:lstStyle/>
        <a:p>
          <a:endParaRPr lang="it-IT"/>
        </a:p>
      </dgm:t>
    </dgm:pt>
    <dgm:pt modelId="{9FDAD622-FE3C-B74F-9E4B-575F9971C753}" type="sibTrans" cxnId="{09B9BC01-BCEE-5149-B6B1-88C05E8B5D13}">
      <dgm:prSet/>
      <dgm:spPr/>
      <dgm:t>
        <a:bodyPr/>
        <a:lstStyle/>
        <a:p>
          <a:endParaRPr lang="it-IT"/>
        </a:p>
      </dgm:t>
    </dgm:pt>
    <dgm:pt modelId="{D2A1416C-8276-FB4C-87C2-E58D470FC168}">
      <dgm:prSet phldrT="[Testo]">
        <dgm:style>
          <a:lnRef idx="0">
            <a:schemeClr val="accent4"/>
          </a:lnRef>
          <a:fillRef idx="3">
            <a:schemeClr val="accent4"/>
          </a:fillRef>
          <a:effectRef idx="3">
            <a:schemeClr val="accent4"/>
          </a:effectRef>
          <a:fontRef idx="minor">
            <a:schemeClr val="lt1"/>
          </a:fontRef>
        </dgm:style>
      </dgm:prSet>
      <dgm:spPr/>
      <dgm:t>
        <a:bodyPr/>
        <a:lstStyle/>
        <a:p>
          <a:r>
            <a:rPr lang="it-IT" dirty="0"/>
            <a:t>Eccezione del convenuto che non ha accettato la giurisdizione italiana</a:t>
          </a:r>
        </a:p>
      </dgm:t>
    </dgm:pt>
    <dgm:pt modelId="{1CBAE4EB-99F6-6245-902B-15A917A0B2D0}" type="parTrans" cxnId="{29FA54A9-FCA3-514C-82F3-0AF22A4BF5CF}">
      <dgm:prSet/>
      <dgm:spPr/>
      <dgm:t>
        <a:bodyPr/>
        <a:lstStyle/>
        <a:p>
          <a:endParaRPr lang="it-IT"/>
        </a:p>
      </dgm:t>
    </dgm:pt>
    <dgm:pt modelId="{96BBFBDE-AC5A-B44F-8925-5FA898E28257}" type="sibTrans" cxnId="{29FA54A9-FCA3-514C-82F3-0AF22A4BF5CF}">
      <dgm:prSet/>
      <dgm:spPr/>
      <dgm:t>
        <a:bodyPr/>
        <a:lstStyle/>
        <a:p>
          <a:endParaRPr lang="it-IT"/>
        </a:p>
      </dgm:t>
    </dgm:pt>
    <dgm:pt modelId="{2E5A59F2-3544-4D4C-B139-4278E7925447}">
      <dgm:prSet phldrT="[Testo]">
        <dgm:style>
          <a:lnRef idx="1">
            <a:schemeClr val="accent6"/>
          </a:lnRef>
          <a:fillRef idx="3">
            <a:schemeClr val="accent6"/>
          </a:fillRef>
          <a:effectRef idx="2">
            <a:schemeClr val="accent6"/>
          </a:effectRef>
          <a:fontRef idx="minor">
            <a:schemeClr val="lt1"/>
          </a:fontRef>
        </dgm:style>
      </dgm:prSet>
      <dgm:spPr/>
      <dgm:t>
        <a:bodyPr/>
        <a:lstStyle/>
        <a:p>
          <a:r>
            <a:rPr lang="it-IT" dirty="0"/>
            <a:t>D’ufficio</a:t>
          </a:r>
        </a:p>
      </dgm:t>
    </dgm:pt>
    <dgm:pt modelId="{D4771518-658E-4744-975B-23D871BEC4B1}" type="parTrans" cxnId="{BC29D39C-F335-0542-B030-9B3FC243890A}">
      <dgm:prSet/>
      <dgm:spPr/>
      <dgm:t>
        <a:bodyPr/>
        <a:lstStyle/>
        <a:p>
          <a:endParaRPr lang="it-IT"/>
        </a:p>
      </dgm:t>
    </dgm:pt>
    <dgm:pt modelId="{A8FCDF0F-72AC-3740-A440-E70072D5526A}" type="sibTrans" cxnId="{BC29D39C-F335-0542-B030-9B3FC243890A}">
      <dgm:prSet/>
      <dgm:spPr/>
      <dgm:t>
        <a:bodyPr/>
        <a:lstStyle/>
        <a:p>
          <a:endParaRPr lang="it-IT"/>
        </a:p>
      </dgm:t>
    </dgm:pt>
    <dgm:pt modelId="{1EE79812-EAD0-904F-8719-A444040D6E49}">
      <dgm:prSet phldrT="[Testo]">
        <dgm:style>
          <a:lnRef idx="1">
            <a:schemeClr val="accent6"/>
          </a:lnRef>
          <a:fillRef idx="3">
            <a:schemeClr val="accent6"/>
          </a:fillRef>
          <a:effectRef idx="2">
            <a:schemeClr val="accent6"/>
          </a:effectRef>
          <a:fontRef idx="minor">
            <a:schemeClr val="lt1"/>
          </a:fontRef>
        </dgm:style>
      </dgm:prSet>
      <dgm:spPr/>
      <dgm:t>
        <a:bodyPr/>
        <a:lstStyle/>
        <a:p>
          <a:r>
            <a:rPr lang="it-IT" dirty="0"/>
            <a:t>A: Se il convenuto è contumace</a:t>
          </a:r>
        </a:p>
      </dgm:t>
    </dgm:pt>
    <dgm:pt modelId="{0D0B42BA-71E6-774B-8248-057D5F88150B}" type="parTrans" cxnId="{93608EA1-EF0F-7F49-B2D6-826C09E0DED7}">
      <dgm:prSet/>
      <dgm:spPr/>
      <dgm:t>
        <a:bodyPr/>
        <a:lstStyle/>
        <a:p>
          <a:endParaRPr lang="it-IT"/>
        </a:p>
      </dgm:t>
    </dgm:pt>
    <dgm:pt modelId="{242644DF-7901-274E-A45A-B2A5FE061EDD}" type="sibTrans" cxnId="{93608EA1-EF0F-7F49-B2D6-826C09E0DED7}">
      <dgm:prSet/>
      <dgm:spPr/>
      <dgm:t>
        <a:bodyPr/>
        <a:lstStyle/>
        <a:p>
          <a:endParaRPr lang="it-IT"/>
        </a:p>
      </dgm:t>
    </dgm:pt>
    <dgm:pt modelId="{FE7081E2-E1BA-2D45-80CC-AD74132EEB98}">
      <dgm:prSet phldrT="[Testo]">
        <dgm:style>
          <a:lnRef idx="1">
            <a:schemeClr val="accent6"/>
          </a:lnRef>
          <a:fillRef idx="3">
            <a:schemeClr val="accent6"/>
          </a:fillRef>
          <a:effectRef idx="2">
            <a:schemeClr val="accent6"/>
          </a:effectRef>
          <a:fontRef idx="minor">
            <a:schemeClr val="lt1"/>
          </a:fontRef>
        </dgm:style>
      </dgm:prSet>
      <dgm:spPr/>
      <dgm:t>
        <a:bodyPr/>
        <a:lstStyle/>
        <a:p>
          <a:r>
            <a:rPr lang="it-IT" dirty="0" err="1"/>
            <a:t>B</a:t>
          </a:r>
          <a:r>
            <a:rPr lang="it-IT" dirty="0"/>
            <a:t>: Se si tratta di una controversia concernente un’azione reale avente ad oggetto beni immobili situati all’estero</a:t>
          </a:r>
        </a:p>
      </dgm:t>
    </dgm:pt>
    <dgm:pt modelId="{FC273BBB-8DC9-654E-B146-F4A4359DFBED}" type="parTrans" cxnId="{FA9B6F1A-7891-FC46-9EA9-4301FB7075D5}">
      <dgm:prSet/>
      <dgm:spPr/>
    </dgm:pt>
    <dgm:pt modelId="{470B9E3D-73DB-A04A-83DE-10CC8011600D}" type="sibTrans" cxnId="{FA9B6F1A-7891-FC46-9EA9-4301FB7075D5}">
      <dgm:prSet/>
      <dgm:spPr/>
    </dgm:pt>
    <dgm:pt modelId="{40A4578B-A4AF-8445-830D-4B0E92FFFDD3}">
      <dgm:prSet phldrT="[Testo]">
        <dgm:style>
          <a:lnRef idx="1">
            <a:schemeClr val="accent6"/>
          </a:lnRef>
          <a:fillRef idx="3">
            <a:schemeClr val="accent6"/>
          </a:fillRef>
          <a:effectRef idx="2">
            <a:schemeClr val="accent6"/>
          </a:effectRef>
          <a:fontRef idx="minor">
            <a:schemeClr val="lt1"/>
          </a:fontRef>
        </dgm:style>
      </dgm:prSet>
      <dgm:spPr/>
      <dgm:t>
        <a:bodyPr/>
        <a:lstStyle/>
        <a:p>
          <a:r>
            <a:rPr lang="it-IT" dirty="0" err="1"/>
            <a:t>C</a:t>
          </a:r>
          <a:r>
            <a:rPr lang="it-IT" dirty="0"/>
            <a:t>: Se la giurisdizione italiana è esclusa per effetto di una norma di diritto internazionale</a:t>
          </a:r>
        </a:p>
      </dgm:t>
    </dgm:pt>
    <dgm:pt modelId="{90AC1EAB-CABC-C34F-9ED7-B7CCE27B032F}" type="parTrans" cxnId="{081352B0-C77B-634E-B613-01E53695E62A}">
      <dgm:prSet/>
      <dgm:spPr/>
    </dgm:pt>
    <dgm:pt modelId="{9B9CB0F0-D8AD-2E43-832B-45A300AA2F4E}" type="sibTrans" cxnId="{081352B0-C77B-634E-B613-01E53695E62A}">
      <dgm:prSet/>
      <dgm:spPr/>
    </dgm:pt>
    <dgm:pt modelId="{3347CC28-D070-7F48-B12B-0A0B8173329B}" type="pres">
      <dgm:prSet presAssocID="{16C580F7-AA8A-164B-BCB2-C05E6FE04147}" presName="hierChild1" presStyleCnt="0">
        <dgm:presLayoutVars>
          <dgm:chPref val="1"/>
          <dgm:dir/>
          <dgm:animOne val="branch"/>
          <dgm:animLvl val="lvl"/>
          <dgm:resizeHandles/>
        </dgm:presLayoutVars>
      </dgm:prSet>
      <dgm:spPr/>
    </dgm:pt>
    <dgm:pt modelId="{6BECB7C4-8FF5-2346-947D-E5AB6A3CB113}" type="pres">
      <dgm:prSet presAssocID="{25A2B546-3C2D-2D4E-9752-920794561A8C}" presName="hierRoot1" presStyleCnt="0"/>
      <dgm:spPr/>
    </dgm:pt>
    <dgm:pt modelId="{6CED466E-95EE-6140-893B-075697F5009A}" type="pres">
      <dgm:prSet presAssocID="{25A2B546-3C2D-2D4E-9752-920794561A8C}" presName="composite" presStyleCnt="0"/>
      <dgm:spPr/>
    </dgm:pt>
    <dgm:pt modelId="{A9C6B74C-1DEB-BE46-B405-34BE9FE70B4B}" type="pres">
      <dgm:prSet presAssocID="{25A2B546-3C2D-2D4E-9752-920794561A8C}" presName="background" presStyleLbl="node0" presStyleIdx="0" presStyleCnt="1"/>
      <dgm:spPr/>
    </dgm:pt>
    <dgm:pt modelId="{31C303FB-2FE1-F947-9C1E-C7C42FE8D9EF}" type="pres">
      <dgm:prSet presAssocID="{25A2B546-3C2D-2D4E-9752-920794561A8C}" presName="text" presStyleLbl="fgAcc0" presStyleIdx="0" presStyleCnt="1">
        <dgm:presLayoutVars>
          <dgm:chPref val="3"/>
        </dgm:presLayoutVars>
      </dgm:prSet>
      <dgm:spPr/>
    </dgm:pt>
    <dgm:pt modelId="{DB661266-F743-7F42-95EB-673D67C0635C}" type="pres">
      <dgm:prSet presAssocID="{25A2B546-3C2D-2D4E-9752-920794561A8C}" presName="hierChild2" presStyleCnt="0"/>
      <dgm:spPr/>
    </dgm:pt>
    <dgm:pt modelId="{90CF61DF-8A20-0A4B-BCEB-1F7523ABF578}" type="pres">
      <dgm:prSet presAssocID="{1CBAE4EB-99F6-6245-902B-15A917A0B2D0}" presName="Name10" presStyleLbl="parChTrans1D2" presStyleIdx="0" presStyleCnt="2"/>
      <dgm:spPr/>
    </dgm:pt>
    <dgm:pt modelId="{1913DEF7-2D2E-5C4F-AD2F-9047B36561B5}" type="pres">
      <dgm:prSet presAssocID="{D2A1416C-8276-FB4C-87C2-E58D470FC168}" presName="hierRoot2" presStyleCnt="0"/>
      <dgm:spPr/>
    </dgm:pt>
    <dgm:pt modelId="{AFB5D676-B9B2-864A-A878-85A6DFB56463}" type="pres">
      <dgm:prSet presAssocID="{D2A1416C-8276-FB4C-87C2-E58D470FC168}" presName="composite2" presStyleCnt="0"/>
      <dgm:spPr/>
    </dgm:pt>
    <dgm:pt modelId="{5752385E-B4B9-D84C-AD27-9A753223158C}" type="pres">
      <dgm:prSet presAssocID="{D2A1416C-8276-FB4C-87C2-E58D470FC168}" presName="background2" presStyleLbl="node2" presStyleIdx="0" presStyleCnt="2"/>
      <dgm:spPr/>
    </dgm:pt>
    <dgm:pt modelId="{67BACCCE-54D9-544D-A24B-D828560F90BC}" type="pres">
      <dgm:prSet presAssocID="{D2A1416C-8276-FB4C-87C2-E58D470FC168}" presName="text2" presStyleLbl="fgAcc2" presStyleIdx="0" presStyleCnt="2">
        <dgm:presLayoutVars>
          <dgm:chPref val="3"/>
        </dgm:presLayoutVars>
      </dgm:prSet>
      <dgm:spPr/>
    </dgm:pt>
    <dgm:pt modelId="{A818302C-2D1E-3F42-B950-B7152B391CF1}" type="pres">
      <dgm:prSet presAssocID="{D2A1416C-8276-FB4C-87C2-E58D470FC168}" presName="hierChild3" presStyleCnt="0"/>
      <dgm:spPr/>
    </dgm:pt>
    <dgm:pt modelId="{4BADB891-A612-0C48-B18A-3DF9CAB6F5D2}" type="pres">
      <dgm:prSet presAssocID="{D4771518-658E-4744-975B-23D871BEC4B1}" presName="Name10" presStyleLbl="parChTrans1D2" presStyleIdx="1" presStyleCnt="2"/>
      <dgm:spPr/>
    </dgm:pt>
    <dgm:pt modelId="{B811706D-2ED8-7B49-A032-D460927620E9}" type="pres">
      <dgm:prSet presAssocID="{2E5A59F2-3544-4D4C-B139-4278E7925447}" presName="hierRoot2" presStyleCnt="0"/>
      <dgm:spPr/>
    </dgm:pt>
    <dgm:pt modelId="{ADAB913F-7A10-814E-8A20-83C8039B82FE}" type="pres">
      <dgm:prSet presAssocID="{2E5A59F2-3544-4D4C-B139-4278E7925447}" presName="composite2" presStyleCnt="0"/>
      <dgm:spPr/>
    </dgm:pt>
    <dgm:pt modelId="{8657A145-B967-0C4C-A710-F1A6572DED31}" type="pres">
      <dgm:prSet presAssocID="{2E5A59F2-3544-4D4C-B139-4278E7925447}" presName="background2" presStyleLbl="node2" presStyleIdx="1" presStyleCnt="2"/>
      <dgm:spPr/>
    </dgm:pt>
    <dgm:pt modelId="{C8785520-E659-5743-8BCD-5A25D4606FF8}" type="pres">
      <dgm:prSet presAssocID="{2E5A59F2-3544-4D4C-B139-4278E7925447}" presName="text2" presStyleLbl="fgAcc2" presStyleIdx="1" presStyleCnt="2">
        <dgm:presLayoutVars>
          <dgm:chPref val="3"/>
        </dgm:presLayoutVars>
      </dgm:prSet>
      <dgm:spPr/>
    </dgm:pt>
    <dgm:pt modelId="{A0629D14-F3F8-C443-84E1-69A302E0F65F}" type="pres">
      <dgm:prSet presAssocID="{2E5A59F2-3544-4D4C-B139-4278E7925447}" presName="hierChild3" presStyleCnt="0"/>
      <dgm:spPr/>
    </dgm:pt>
    <dgm:pt modelId="{7DA97402-60AB-1A43-9236-E94A799FEC86}" type="pres">
      <dgm:prSet presAssocID="{0D0B42BA-71E6-774B-8248-057D5F88150B}" presName="Name17" presStyleLbl="parChTrans1D3" presStyleIdx="0" presStyleCnt="3"/>
      <dgm:spPr/>
    </dgm:pt>
    <dgm:pt modelId="{AD1CFFC1-EF5B-BB4F-A473-CAE250235638}" type="pres">
      <dgm:prSet presAssocID="{1EE79812-EAD0-904F-8719-A444040D6E49}" presName="hierRoot3" presStyleCnt="0"/>
      <dgm:spPr/>
    </dgm:pt>
    <dgm:pt modelId="{2FEF9941-3316-4E4C-8A97-DF9FB85C1956}" type="pres">
      <dgm:prSet presAssocID="{1EE79812-EAD0-904F-8719-A444040D6E49}" presName="composite3" presStyleCnt="0"/>
      <dgm:spPr/>
    </dgm:pt>
    <dgm:pt modelId="{531E5DC7-FF89-C247-9D1F-4E2B8E7F7A45}" type="pres">
      <dgm:prSet presAssocID="{1EE79812-EAD0-904F-8719-A444040D6E49}" presName="background3" presStyleLbl="node3" presStyleIdx="0" presStyleCnt="3"/>
      <dgm:spPr/>
    </dgm:pt>
    <dgm:pt modelId="{F9CF1099-8B63-9549-B8A8-6CEE4AB58509}" type="pres">
      <dgm:prSet presAssocID="{1EE79812-EAD0-904F-8719-A444040D6E49}" presName="text3" presStyleLbl="fgAcc3" presStyleIdx="0" presStyleCnt="3">
        <dgm:presLayoutVars>
          <dgm:chPref val="3"/>
        </dgm:presLayoutVars>
      </dgm:prSet>
      <dgm:spPr/>
    </dgm:pt>
    <dgm:pt modelId="{5550FB56-B74B-F641-8F15-E47451CA972F}" type="pres">
      <dgm:prSet presAssocID="{1EE79812-EAD0-904F-8719-A444040D6E49}" presName="hierChild4" presStyleCnt="0"/>
      <dgm:spPr/>
    </dgm:pt>
    <dgm:pt modelId="{EFDFE696-A618-1341-ACF8-FCA54BC1975F}" type="pres">
      <dgm:prSet presAssocID="{FC273BBB-8DC9-654E-B146-F4A4359DFBED}" presName="Name17" presStyleLbl="parChTrans1D3" presStyleIdx="1" presStyleCnt="3"/>
      <dgm:spPr/>
    </dgm:pt>
    <dgm:pt modelId="{4335D4FD-93C6-CC4C-8763-233707335C34}" type="pres">
      <dgm:prSet presAssocID="{FE7081E2-E1BA-2D45-80CC-AD74132EEB98}" presName="hierRoot3" presStyleCnt="0"/>
      <dgm:spPr/>
    </dgm:pt>
    <dgm:pt modelId="{B97989C9-A4B3-4249-90A2-16D2B69F80AE}" type="pres">
      <dgm:prSet presAssocID="{FE7081E2-E1BA-2D45-80CC-AD74132EEB98}" presName="composite3" presStyleCnt="0"/>
      <dgm:spPr/>
    </dgm:pt>
    <dgm:pt modelId="{1E866EB2-E6F8-6A4F-9751-EAD90E3B6072}" type="pres">
      <dgm:prSet presAssocID="{FE7081E2-E1BA-2D45-80CC-AD74132EEB98}" presName="background3" presStyleLbl="node3" presStyleIdx="1" presStyleCnt="3"/>
      <dgm:spPr/>
    </dgm:pt>
    <dgm:pt modelId="{C3CF1075-6CB1-0C4A-AE68-8A2F9B49F9C1}" type="pres">
      <dgm:prSet presAssocID="{FE7081E2-E1BA-2D45-80CC-AD74132EEB98}" presName="text3" presStyleLbl="fgAcc3" presStyleIdx="1" presStyleCnt="3">
        <dgm:presLayoutVars>
          <dgm:chPref val="3"/>
        </dgm:presLayoutVars>
      </dgm:prSet>
      <dgm:spPr/>
    </dgm:pt>
    <dgm:pt modelId="{6C9EFB05-1BEF-BD49-B898-D3371B50FACB}" type="pres">
      <dgm:prSet presAssocID="{FE7081E2-E1BA-2D45-80CC-AD74132EEB98}" presName="hierChild4" presStyleCnt="0"/>
      <dgm:spPr/>
    </dgm:pt>
    <dgm:pt modelId="{8A1F886B-3FE4-854E-8499-AF8D49C25874}" type="pres">
      <dgm:prSet presAssocID="{90AC1EAB-CABC-C34F-9ED7-B7CCE27B032F}" presName="Name17" presStyleLbl="parChTrans1D3" presStyleIdx="2" presStyleCnt="3"/>
      <dgm:spPr/>
    </dgm:pt>
    <dgm:pt modelId="{7FC38391-805F-D740-8D8A-27C33C3351BE}" type="pres">
      <dgm:prSet presAssocID="{40A4578B-A4AF-8445-830D-4B0E92FFFDD3}" presName="hierRoot3" presStyleCnt="0"/>
      <dgm:spPr/>
    </dgm:pt>
    <dgm:pt modelId="{C4AF3B47-3AFA-6945-8129-F440FAE928F9}" type="pres">
      <dgm:prSet presAssocID="{40A4578B-A4AF-8445-830D-4B0E92FFFDD3}" presName="composite3" presStyleCnt="0"/>
      <dgm:spPr/>
    </dgm:pt>
    <dgm:pt modelId="{6E33A24E-9B2C-C04B-8D0C-FEE4F1B0F0D2}" type="pres">
      <dgm:prSet presAssocID="{40A4578B-A4AF-8445-830D-4B0E92FFFDD3}" presName="background3" presStyleLbl="node3" presStyleIdx="2" presStyleCnt="3"/>
      <dgm:spPr/>
    </dgm:pt>
    <dgm:pt modelId="{D4EDF9DC-AC47-2F47-9B70-2DEBB7B57FC0}" type="pres">
      <dgm:prSet presAssocID="{40A4578B-A4AF-8445-830D-4B0E92FFFDD3}" presName="text3" presStyleLbl="fgAcc3" presStyleIdx="2" presStyleCnt="3">
        <dgm:presLayoutVars>
          <dgm:chPref val="3"/>
        </dgm:presLayoutVars>
      </dgm:prSet>
      <dgm:spPr/>
    </dgm:pt>
    <dgm:pt modelId="{4449509F-DAEB-214D-B3BF-79C25F0366C6}" type="pres">
      <dgm:prSet presAssocID="{40A4578B-A4AF-8445-830D-4B0E92FFFDD3}" presName="hierChild4" presStyleCnt="0"/>
      <dgm:spPr/>
    </dgm:pt>
  </dgm:ptLst>
  <dgm:cxnLst>
    <dgm:cxn modelId="{09B9BC01-BCEE-5149-B6B1-88C05E8B5D13}" srcId="{16C580F7-AA8A-164B-BCB2-C05E6FE04147}" destId="{25A2B546-3C2D-2D4E-9752-920794561A8C}" srcOrd="0" destOrd="0" parTransId="{537F4EB5-187D-F343-9B5A-7AC7BDEE6C74}" sibTransId="{9FDAD622-FE3C-B74F-9E4B-575F9971C753}"/>
    <dgm:cxn modelId="{2F98B004-4709-AB4F-92EE-FB59AFA2DD1A}" type="presOf" srcId="{FC273BBB-8DC9-654E-B146-F4A4359DFBED}" destId="{EFDFE696-A618-1341-ACF8-FCA54BC1975F}" srcOrd="0" destOrd="0" presId="urn:microsoft.com/office/officeart/2005/8/layout/hierarchy1"/>
    <dgm:cxn modelId="{71D1370D-0414-A546-AE2E-FAAF6938943F}" type="presOf" srcId="{FE7081E2-E1BA-2D45-80CC-AD74132EEB98}" destId="{C3CF1075-6CB1-0C4A-AE68-8A2F9B49F9C1}" srcOrd="0" destOrd="0" presId="urn:microsoft.com/office/officeart/2005/8/layout/hierarchy1"/>
    <dgm:cxn modelId="{48750310-A94A-634D-A3DF-6F18D8D98A30}" type="presOf" srcId="{D4771518-658E-4744-975B-23D871BEC4B1}" destId="{4BADB891-A612-0C48-B18A-3DF9CAB6F5D2}" srcOrd="0" destOrd="0" presId="urn:microsoft.com/office/officeart/2005/8/layout/hierarchy1"/>
    <dgm:cxn modelId="{227D0B11-49F2-0840-A7D6-C952A4778B93}" type="presOf" srcId="{0D0B42BA-71E6-774B-8248-057D5F88150B}" destId="{7DA97402-60AB-1A43-9236-E94A799FEC86}" srcOrd="0" destOrd="0" presId="urn:microsoft.com/office/officeart/2005/8/layout/hierarchy1"/>
    <dgm:cxn modelId="{14DEC714-BF67-0C41-B0EE-7E1D07E779A3}" type="presOf" srcId="{90AC1EAB-CABC-C34F-9ED7-B7CCE27B032F}" destId="{8A1F886B-3FE4-854E-8499-AF8D49C25874}" srcOrd="0" destOrd="0" presId="urn:microsoft.com/office/officeart/2005/8/layout/hierarchy1"/>
    <dgm:cxn modelId="{9FF3C619-FEB5-5A4E-9C7F-F99DBAB7371E}" type="presOf" srcId="{1CBAE4EB-99F6-6245-902B-15A917A0B2D0}" destId="{90CF61DF-8A20-0A4B-BCEB-1F7523ABF578}" srcOrd="0" destOrd="0" presId="urn:microsoft.com/office/officeart/2005/8/layout/hierarchy1"/>
    <dgm:cxn modelId="{FA9B6F1A-7891-FC46-9EA9-4301FB7075D5}" srcId="{2E5A59F2-3544-4D4C-B139-4278E7925447}" destId="{FE7081E2-E1BA-2D45-80CC-AD74132EEB98}" srcOrd="1" destOrd="0" parTransId="{FC273BBB-8DC9-654E-B146-F4A4359DFBED}" sibTransId="{470B9E3D-73DB-A04A-83DE-10CC8011600D}"/>
    <dgm:cxn modelId="{D3C1106C-93B6-A549-986D-CDC33968E699}" type="presOf" srcId="{16C580F7-AA8A-164B-BCB2-C05E6FE04147}" destId="{3347CC28-D070-7F48-B12B-0A0B8173329B}" srcOrd="0" destOrd="0" presId="urn:microsoft.com/office/officeart/2005/8/layout/hierarchy1"/>
    <dgm:cxn modelId="{53DBA78D-DAE9-CC44-BE2F-92BD63869B25}" type="presOf" srcId="{25A2B546-3C2D-2D4E-9752-920794561A8C}" destId="{31C303FB-2FE1-F947-9C1E-C7C42FE8D9EF}" srcOrd="0" destOrd="0" presId="urn:microsoft.com/office/officeart/2005/8/layout/hierarchy1"/>
    <dgm:cxn modelId="{6B57F796-D1FD-D941-A0F0-6BA0EC2DB671}" type="presOf" srcId="{40A4578B-A4AF-8445-830D-4B0E92FFFDD3}" destId="{D4EDF9DC-AC47-2F47-9B70-2DEBB7B57FC0}" srcOrd="0" destOrd="0" presId="urn:microsoft.com/office/officeart/2005/8/layout/hierarchy1"/>
    <dgm:cxn modelId="{BC29D39C-F335-0542-B030-9B3FC243890A}" srcId="{25A2B546-3C2D-2D4E-9752-920794561A8C}" destId="{2E5A59F2-3544-4D4C-B139-4278E7925447}" srcOrd="1" destOrd="0" parTransId="{D4771518-658E-4744-975B-23D871BEC4B1}" sibTransId="{A8FCDF0F-72AC-3740-A440-E70072D5526A}"/>
    <dgm:cxn modelId="{93608EA1-EF0F-7F49-B2D6-826C09E0DED7}" srcId="{2E5A59F2-3544-4D4C-B139-4278E7925447}" destId="{1EE79812-EAD0-904F-8719-A444040D6E49}" srcOrd="0" destOrd="0" parTransId="{0D0B42BA-71E6-774B-8248-057D5F88150B}" sibTransId="{242644DF-7901-274E-A45A-B2A5FE061EDD}"/>
    <dgm:cxn modelId="{29FA54A9-FCA3-514C-82F3-0AF22A4BF5CF}" srcId="{25A2B546-3C2D-2D4E-9752-920794561A8C}" destId="{D2A1416C-8276-FB4C-87C2-E58D470FC168}" srcOrd="0" destOrd="0" parTransId="{1CBAE4EB-99F6-6245-902B-15A917A0B2D0}" sibTransId="{96BBFBDE-AC5A-B44F-8925-5FA898E28257}"/>
    <dgm:cxn modelId="{081352B0-C77B-634E-B613-01E53695E62A}" srcId="{2E5A59F2-3544-4D4C-B139-4278E7925447}" destId="{40A4578B-A4AF-8445-830D-4B0E92FFFDD3}" srcOrd="2" destOrd="0" parTransId="{90AC1EAB-CABC-C34F-9ED7-B7CCE27B032F}" sibTransId="{9B9CB0F0-D8AD-2E43-832B-45A300AA2F4E}"/>
    <dgm:cxn modelId="{BDE72FB3-CC0B-5449-AE4B-0B816223D8CF}" type="presOf" srcId="{2E5A59F2-3544-4D4C-B139-4278E7925447}" destId="{C8785520-E659-5743-8BCD-5A25D4606FF8}" srcOrd="0" destOrd="0" presId="urn:microsoft.com/office/officeart/2005/8/layout/hierarchy1"/>
    <dgm:cxn modelId="{955DCBB4-1B42-4948-8C27-9D28DF34497D}" type="presOf" srcId="{D2A1416C-8276-FB4C-87C2-E58D470FC168}" destId="{67BACCCE-54D9-544D-A24B-D828560F90BC}" srcOrd="0" destOrd="0" presId="urn:microsoft.com/office/officeart/2005/8/layout/hierarchy1"/>
    <dgm:cxn modelId="{6ED2F2CF-ED4A-274F-AEA9-3A8E951E0ED2}" type="presOf" srcId="{1EE79812-EAD0-904F-8719-A444040D6E49}" destId="{F9CF1099-8B63-9549-B8A8-6CEE4AB58509}" srcOrd="0" destOrd="0" presId="urn:microsoft.com/office/officeart/2005/8/layout/hierarchy1"/>
    <dgm:cxn modelId="{EECBB782-125C-5A4E-B0CD-802AE27F0B90}" type="presParOf" srcId="{3347CC28-D070-7F48-B12B-0A0B8173329B}" destId="{6BECB7C4-8FF5-2346-947D-E5AB6A3CB113}" srcOrd="0" destOrd="0" presId="urn:microsoft.com/office/officeart/2005/8/layout/hierarchy1"/>
    <dgm:cxn modelId="{5211D410-B4E0-9A4B-9571-3C8C118C8B20}" type="presParOf" srcId="{6BECB7C4-8FF5-2346-947D-E5AB6A3CB113}" destId="{6CED466E-95EE-6140-893B-075697F5009A}" srcOrd="0" destOrd="0" presId="urn:microsoft.com/office/officeart/2005/8/layout/hierarchy1"/>
    <dgm:cxn modelId="{EC3E7241-2A3A-0744-99B6-C4A67F6F14A4}" type="presParOf" srcId="{6CED466E-95EE-6140-893B-075697F5009A}" destId="{A9C6B74C-1DEB-BE46-B405-34BE9FE70B4B}" srcOrd="0" destOrd="0" presId="urn:microsoft.com/office/officeart/2005/8/layout/hierarchy1"/>
    <dgm:cxn modelId="{820FD81C-01EC-D647-84B4-4BED61467EB2}" type="presParOf" srcId="{6CED466E-95EE-6140-893B-075697F5009A}" destId="{31C303FB-2FE1-F947-9C1E-C7C42FE8D9EF}" srcOrd="1" destOrd="0" presId="urn:microsoft.com/office/officeart/2005/8/layout/hierarchy1"/>
    <dgm:cxn modelId="{9306C822-7AC2-7845-BA96-13F850223DB6}" type="presParOf" srcId="{6BECB7C4-8FF5-2346-947D-E5AB6A3CB113}" destId="{DB661266-F743-7F42-95EB-673D67C0635C}" srcOrd="1" destOrd="0" presId="urn:microsoft.com/office/officeart/2005/8/layout/hierarchy1"/>
    <dgm:cxn modelId="{8A38B626-3FF3-4447-B3EE-ECF82C9BFE88}" type="presParOf" srcId="{DB661266-F743-7F42-95EB-673D67C0635C}" destId="{90CF61DF-8A20-0A4B-BCEB-1F7523ABF578}" srcOrd="0" destOrd="0" presId="urn:microsoft.com/office/officeart/2005/8/layout/hierarchy1"/>
    <dgm:cxn modelId="{9381D2A8-E737-434D-9E7B-638D85B3A315}" type="presParOf" srcId="{DB661266-F743-7F42-95EB-673D67C0635C}" destId="{1913DEF7-2D2E-5C4F-AD2F-9047B36561B5}" srcOrd="1" destOrd="0" presId="urn:microsoft.com/office/officeart/2005/8/layout/hierarchy1"/>
    <dgm:cxn modelId="{5247A104-8329-5D4C-B128-E5D8DB7BB009}" type="presParOf" srcId="{1913DEF7-2D2E-5C4F-AD2F-9047B36561B5}" destId="{AFB5D676-B9B2-864A-A878-85A6DFB56463}" srcOrd="0" destOrd="0" presId="urn:microsoft.com/office/officeart/2005/8/layout/hierarchy1"/>
    <dgm:cxn modelId="{0B7EE5DD-5F5E-6C49-958B-3976B71B5D5A}" type="presParOf" srcId="{AFB5D676-B9B2-864A-A878-85A6DFB56463}" destId="{5752385E-B4B9-D84C-AD27-9A753223158C}" srcOrd="0" destOrd="0" presId="urn:microsoft.com/office/officeart/2005/8/layout/hierarchy1"/>
    <dgm:cxn modelId="{9BC300FE-2AE4-8A45-8994-2CCE539A85B3}" type="presParOf" srcId="{AFB5D676-B9B2-864A-A878-85A6DFB56463}" destId="{67BACCCE-54D9-544D-A24B-D828560F90BC}" srcOrd="1" destOrd="0" presId="urn:microsoft.com/office/officeart/2005/8/layout/hierarchy1"/>
    <dgm:cxn modelId="{5E709522-2BEF-C448-B056-8F5BFAE1FE9A}" type="presParOf" srcId="{1913DEF7-2D2E-5C4F-AD2F-9047B36561B5}" destId="{A818302C-2D1E-3F42-B950-B7152B391CF1}" srcOrd="1" destOrd="0" presId="urn:microsoft.com/office/officeart/2005/8/layout/hierarchy1"/>
    <dgm:cxn modelId="{1C3D686E-31CD-0344-B5CB-436FD9EB7A73}" type="presParOf" srcId="{DB661266-F743-7F42-95EB-673D67C0635C}" destId="{4BADB891-A612-0C48-B18A-3DF9CAB6F5D2}" srcOrd="2" destOrd="0" presId="urn:microsoft.com/office/officeart/2005/8/layout/hierarchy1"/>
    <dgm:cxn modelId="{64E46C1A-8E6E-CD45-9286-4F34FC592911}" type="presParOf" srcId="{DB661266-F743-7F42-95EB-673D67C0635C}" destId="{B811706D-2ED8-7B49-A032-D460927620E9}" srcOrd="3" destOrd="0" presId="urn:microsoft.com/office/officeart/2005/8/layout/hierarchy1"/>
    <dgm:cxn modelId="{FAB552EE-B1F7-FA42-9D1D-32C6281F0E16}" type="presParOf" srcId="{B811706D-2ED8-7B49-A032-D460927620E9}" destId="{ADAB913F-7A10-814E-8A20-83C8039B82FE}" srcOrd="0" destOrd="0" presId="urn:microsoft.com/office/officeart/2005/8/layout/hierarchy1"/>
    <dgm:cxn modelId="{FA5285EA-39E7-424B-A97D-3371810C7A80}" type="presParOf" srcId="{ADAB913F-7A10-814E-8A20-83C8039B82FE}" destId="{8657A145-B967-0C4C-A710-F1A6572DED31}" srcOrd="0" destOrd="0" presId="urn:microsoft.com/office/officeart/2005/8/layout/hierarchy1"/>
    <dgm:cxn modelId="{0D720E56-094C-BF4B-A5CF-1CA6A728B5AF}" type="presParOf" srcId="{ADAB913F-7A10-814E-8A20-83C8039B82FE}" destId="{C8785520-E659-5743-8BCD-5A25D4606FF8}" srcOrd="1" destOrd="0" presId="urn:microsoft.com/office/officeart/2005/8/layout/hierarchy1"/>
    <dgm:cxn modelId="{96CC2DBC-6C30-C343-8253-93EE2EEDFAFB}" type="presParOf" srcId="{B811706D-2ED8-7B49-A032-D460927620E9}" destId="{A0629D14-F3F8-C443-84E1-69A302E0F65F}" srcOrd="1" destOrd="0" presId="urn:microsoft.com/office/officeart/2005/8/layout/hierarchy1"/>
    <dgm:cxn modelId="{30356934-CBC8-F74A-A62D-0103B683452E}" type="presParOf" srcId="{A0629D14-F3F8-C443-84E1-69A302E0F65F}" destId="{7DA97402-60AB-1A43-9236-E94A799FEC86}" srcOrd="0" destOrd="0" presId="urn:microsoft.com/office/officeart/2005/8/layout/hierarchy1"/>
    <dgm:cxn modelId="{FDCCDFC3-9A5F-0442-8C4B-5E519A808731}" type="presParOf" srcId="{A0629D14-F3F8-C443-84E1-69A302E0F65F}" destId="{AD1CFFC1-EF5B-BB4F-A473-CAE250235638}" srcOrd="1" destOrd="0" presId="urn:microsoft.com/office/officeart/2005/8/layout/hierarchy1"/>
    <dgm:cxn modelId="{071FB327-4378-5F47-AEDA-A7A20DE53732}" type="presParOf" srcId="{AD1CFFC1-EF5B-BB4F-A473-CAE250235638}" destId="{2FEF9941-3316-4E4C-8A97-DF9FB85C1956}" srcOrd="0" destOrd="0" presId="urn:microsoft.com/office/officeart/2005/8/layout/hierarchy1"/>
    <dgm:cxn modelId="{8373BFB2-2F66-1746-8A8E-B4CB106735C2}" type="presParOf" srcId="{2FEF9941-3316-4E4C-8A97-DF9FB85C1956}" destId="{531E5DC7-FF89-C247-9D1F-4E2B8E7F7A45}" srcOrd="0" destOrd="0" presId="urn:microsoft.com/office/officeart/2005/8/layout/hierarchy1"/>
    <dgm:cxn modelId="{82A1AE85-7CCE-B949-BBFF-4C22438C7CAF}" type="presParOf" srcId="{2FEF9941-3316-4E4C-8A97-DF9FB85C1956}" destId="{F9CF1099-8B63-9549-B8A8-6CEE4AB58509}" srcOrd="1" destOrd="0" presId="urn:microsoft.com/office/officeart/2005/8/layout/hierarchy1"/>
    <dgm:cxn modelId="{2A4DC893-1AEC-264B-A23D-5EBA55007C91}" type="presParOf" srcId="{AD1CFFC1-EF5B-BB4F-A473-CAE250235638}" destId="{5550FB56-B74B-F641-8F15-E47451CA972F}" srcOrd="1" destOrd="0" presId="urn:microsoft.com/office/officeart/2005/8/layout/hierarchy1"/>
    <dgm:cxn modelId="{C5E86914-5348-A14F-BA8F-F8373615BD9B}" type="presParOf" srcId="{A0629D14-F3F8-C443-84E1-69A302E0F65F}" destId="{EFDFE696-A618-1341-ACF8-FCA54BC1975F}" srcOrd="2" destOrd="0" presId="urn:microsoft.com/office/officeart/2005/8/layout/hierarchy1"/>
    <dgm:cxn modelId="{1000E4E3-03D6-1B4C-B498-D12C10AE4F0F}" type="presParOf" srcId="{A0629D14-F3F8-C443-84E1-69A302E0F65F}" destId="{4335D4FD-93C6-CC4C-8763-233707335C34}" srcOrd="3" destOrd="0" presId="urn:microsoft.com/office/officeart/2005/8/layout/hierarchy1"/>
    <dgm:cxn modelId="{59190F7D-D7E1-EE4F-8352-4DCDBD90F166}" type="presParOf" srcId="{4335D4FD-93C6-CC4C-8763-233707335C34}" destId="{B97989C9-A4B3-4249-90A2-16D2B69F80AE}" srcOrd="0" destOrd="0" presId="urn:microsoft.com/office/officeart/2005/8/layout/hierarchy1"/>
    <dgm:cxn modelId="{2798BD18-1D27-8647-AE76-2EE0399630BD}" type="presParOf" srcId="{B97989C9-A4B3-4249-90A2-16D2B69F80AE}" destId="{1E866EB2-E6F8-6A4F-9751-EAD90E3B6072}" srcOrd="0" destOrd="0" presId="urn:microsoft.com/office/officeart/2005/8/layout/hierarchy1"/>
    <dgm:cxn modelId="{C79CFE63-22E0-9447-8DF0-F033E4D8B941}" type="presParOf" srcId="{B97989C9-A4B3-4249-90A2-16D2B69F80AE}" destId="{C3CF1075-6CB1-0C4A-AE68-8A2F9B49F9C1}" srcOrd="1" destOrd="0" presId="urn:microsoft.com/office/officeart/2005/8/layout/hierarchy1"/>
    <dgm:cxn modelId="{77C65FC5-5CC9-084A-A602-AF76FC37C7BE}" type="presParOf" srcId="{4335D4FD-93C6-CC4C-8763-233707335C34}" destId="{6C9EFB05-1BEF-BD49-B898-D3371B50FACB}" srcOrd="1" destOrd="0" presId="urn:microsoft.com/office/officeart/2005/8/layout/hierarchy1"/>
    <dgm:cxn modelId="{355CAF3B-6522-9F45-9BD8-1CF64F5FCBC8}" type="presParOf" srcId="{A0629D14-F3F8-C443-84E1-69A302E0F65F}" destId="{8A1F886B-3FE4-854E-8499-AF8D49C25874}" srcOrd="4" destOrd="0" presId="urn:microsoft.com/office/officeart/2005/8/layout/hierarchy1"/>
    <dgm:cxn modelId="{0A5A5F25-5780-2D4B-B57C-CB7A16EF4D2D}" type="presParOf" srcId="{A0629D14-F3F8-C443-84E1-69A302E0F65F}" destId="{7FC38391-805F-D740-8D8A-27C33C3351BE}" srcOrd="5" destOrd="0" presId="urn:microsoft.com/office/officeart/2005/8/layout/hierarchy1"/>
    <dgm:cxn modelId="{7CD8CFF1-77CF-0545-B541-C062DB53AD01}" type="presParOf" srcId="{7FC38391-805F-D740-8D8A-27C33C3351BE}" destId="{C4AF3B47-3AFA-6945-8129-F440FAE928F9}" srcOrd="0" destOrd="0" presId="urn:microsoft.com/office/officeart/2005/8/layout/hierarchy1"/>
    <dgm:cxn modelId="{761C561F-E8D6-0C46-BE4A-3AA7C8008042}" type="presParOf" srcId="{C4AF3B47-3AFA-6945-8129-F440FAE928F9}" destId="{6E33A24E-9B2C-C04B-8D0C-FEE4F1B0F0D2}" srcOrd="0" destOrd="0" presId="urn:microsoft.com/office/officeart/2005/8/layout/hierarchy1"/>
    <dgm:cxn modelId="{4FB6A984-DD8A-484E-92A6-5819C81F29AC}" type="presParOf" srcId="{C4AF3B47-3AFA-6945-8129-F440FAE928F9}" destId="{D4EDF9DC-AC47-2F47-9B70-2DEBB7B57FC0}" srcOrd="1" destOrd="0" presId="urn:microsoft.com/office/officeart/2005/8/layout/hierarchy1"/>
    <dgm:cxn modelId="{3DDAD561-6B6D-8743-AA00-CD9B2FE93DC9}" type="presParOf" srcId="{7FC38391-805F-D740-8D8A-27C33C3351BE}" destId="{4449509F-DAEB-214D-B3BF-79C25F0366C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DDCC029-4466-354D-93DD-BC02646F1ECF}" type="doc">
      <dgm:prSet loTypeId="urn:microsoft.com/office/officeart/2005/8/layout/arrow1" loCatId="relationship" qsTypeId="urn:microsoft.com/office/officeart/2005/8/quickstyle/simple4" qsCatId="simple" csTypeId="urn:microsoft.com/office/officeart/2005/8/colors/accent1_2" csCatId="accent1" phldr="1"/>
      <dgm:spPr/>
      <dgm:t>
        <a:bodyPr/>
        <a:lstStyle/>
        <a:p>
          <a:endParaRPr lang="it-IT"/>
        </a:p>
      </dgm:t>
    </dgm:pt>
    <dgm:pt modelId="{5D0650D3-484C-8D4E-9632-2F0CB1593AE5}">
      <dgm:prSet/>
      <dgm:spPr/>
      <dgm:t>
        <a:bodyPr/>
        <a:lstStyle/>
        <a:p>
          <a:pPr rtl="0"/>
          <a:r>
            <a:rPr lang="it-IT"/>
            <a:t>IDENTITA’ DI: </a:t>
          </a:r>
          <a:endParaRPr lang="it-IT" dirty="0"/>
        </a:p>
      </dgm:t>
    </dgm:pt>
    <dgm:pt modelId="{5EFE1A63-81F8-1749-8EC7-05FFAE1C41B6}" type="parTrans" cxnId="{34FF7ADF-1B5C-3041-803A-94AE51FD42CE}">
      <dgm:prSet/>
      <dgm:spPr/>
      <dgm:t>
        <a:bodyPr/>
        <a:lstStyle/>
        <a:p>
          <a:endParaRPr lang="it-IT"/>
        </a:p>
      </dgm:t>
    </dgm:pt>
    <dgm:pt modelId="{F585D94D-6BD6-7E4D-8AF1-1BD740D09AD6}" type="sibTrans" cxnId="{34FF7ADF-1B5C-3041-803A-94AE51FD42CE}">
      <dgm:prSet/>
      <dgm:spPr/>
      <dgm:t>
        <a:bodyPr/>
        <a:lstStyle/>
        <a:p>
          <a:endParaRPr lang="it-IT"/>
        </a:p>
      </dgm:t>
    </dgm:pt>
    <dgm:pt modelId="{197DE288-1779-EA4F-A2FB-CCDB8A99D04D}">
      <dgm:prSet/>
      <dgm:spPr/>
      <dgm:t>
        <a:bodyPr/>
        <a:lstStyle/>
        <a:p>
          <a:pPr rtl="0"/>
          <a:r>
            <a:rPr lang="it-IT" dirty="0"/>
            <a:t>TITOLO</a:t>
          </a:r>
        </a:p>
      </dgm:t>
    </dgm:pt>
    <dgm:pt modelId="{EAAEA3A3-046F-D34A-B38D-740B8719DF12}" type="parTrans" cxnId="{A60F7EF5-EA3F-884A-8DAF-47E9B5FD96AD}">
      <dgm:prSet/>
      <dgm:spPr/>
      <dgm:t>
        <a:bodyPr/>
        <a:lstStyle/>
        <a:p>
          <a:endParaRPr lang="it-IT"/>
        </a:p>
      </dgm:t>
    </dgm:pt>
    <dgm:pt modelId="{F2060D9C-9607-0748-AE89-142A4BAEEABC}" type="sibTrans" cxnId="{A60F7EF5-EA3F-884A-8DAF-47E9B5FD96AD}">
      <dgm:prSet/>
      <dgm:spPr/>
      <dgm:t>
        <a:bodyPr/>
        <a:lstStyle/>
        <a:p>
          <a:endParaRPr lang="it-IT"/>
        </a:p>
      </dgm:t>
    </dgm:pt>
    <dgm:pt modelId="{43BB46CB-D15D-1946-9F47-C95B310638BE}">
      <dgm:prSet/>
      <dgm:spPr/>
      <dgm:t>
        <a:bodyPr/>
        <a:lstStyle/>
        <a:p>
          <a:pPr rtl="0"/>
          <a:r>
            <a:rPr lang="it-IT" dirty="0"/>
            <a:t>OGGETTO</a:t>
          </a:r>
        </a:p>
      </dgm:t>
    </dgm:pt>
    <dgm:pt modelId="{6E2D104A-F0BE-3644-BA53-A37FE4B4F7D5}" type="parTrans" cxnId="{E45066C6-E238-8A49-B75D-C8D7D76D6036}">
      <dgm:prSet/>
      <dgm:spPr/>
      <dgm:t>
        <a:bodyPr/>
        <a:lstStyle/>
        <a:p>
          <a:endParaRPr lang="it-IT"/>
        </a:p>
      </dgm:t>
    </dgm:pt>
    <dgm:pt modelId="{470E8746-8456-9F47-99A8-4156880D7D55}" type="sibTrans" cxnId="{E45066C6-E238-8A49-B75D-C8D7D76D6036}">
      <dgm:prSet/>
      <dgm:spPr/>
      <dgm:t>
        <a:bodyPr/>
        <a:lstStyle/>
        <a:p>
          <a:endParaRPr lang="it-IT"/>
        </a:p>
      </dgm:t>
    </dgm:pt>
    <dgm:pt modelId="{E31D13D7-FCAB-1446-A6E0-945074C9EC3E}">
      <dgm:prSet/>
      <dgm:spPr/>
      <dgm:t>
        <a:bodyPr/>
        <a:lstStyle/>
        <a:p>
          <a:pPr rtl="0"/>
          <a:r>
            <a:rPr lang="it-IT" dirty="0"/>
            <a:t>PARTI</a:t>
          </a:r>
        </a:p>
      </dgm:t>
    </dgm:pt>
    <dgm:pt modelId="{E1C5429E-B521-B344-AE2C-44343BE4C48E}" type="parTrans" cxnId="{CDE5E9C1-1466-874A-AEFB-443E9F8586C4}">
      <dgm:prSet/>
      <dgm:spPr/>
      <dgm:t>
        <a:bodyPr/>
        <a:lstStyle/>
        <a:p>
          <a:endParaRPr lang="it-IT"/>
        </a:p>
      </dgm:t>
    </dgm:pt>
    <dgm:pt modelId="{7B8B0566-3772-0748-853D-CE83FBD058F6}" type="sibTrans" cxnId="{CDE5E9C1-1466-874A-AEFB-443E9F8586C4}">
      <dgm:prSet/>
      <dgm:spPr/>
      <dgm:t>
        <a:bodyPr/>
        <a:lstStyle/>
        <a:p>
          <a:endParaRPr lang="it-IT"/>
        </a:p>
      </dgm:t>
    </dgm:pt>
    <dgm:pt modelId="{9658FD90-F9D9-8846-8E13-A47D6982816C}">
      <dgm:prSet/>
      <dgm:spPr/>
      <dgm:t>
        <a:bodyPr/>
        <a:lstStyle/>
        <a:p>
          <a:pPr rtl="0"/>
          <a:r>
            <a:rPr lang="it-IT" dirty="0"/>
            <a:t>LITISPENDENZA INTERNAZIONALE</a:t>
          </a:r>
        </a:p>
      </dgm:t>
    </dgm:pt>
    <dgm:pt modelId="{5F90B76F-9FDE-CF49-BA15-F463246BA570}" type="parTrans" cxnId="{ACEE6E0D-5958-044C-958D-C9766AA429D4}">
      <dgm:prSet/>
      <dgm:spPr/>
    </dgm:pt>
    <dgm:pt modelId="{696A4E68-6D21-C242-8DB7-60D57C382371}" type="sibTrans" cxnId="{ACEE6E0D-5958-044C-958D-C9766AA429D4}">
      <dgm:prSet/>
      <dgm:spPr/>
    </dgm:pt>
    <dgm:pt modelId="{C745C75D-03EC-4949-8679-34A767214DDF}">
      <dgm:prSet/>
      <dgm:spPr/>
      <dgm:t>
        <a:bodyPr/>
        <a:lstStyle/>
        <a:p>
          <a:pPr rtl="0"/>
          <a:r>
            <a:rPr lang="it-IT" dirty="0"/>
            <a:t>LITISPENDENZA COMUNITARIA:</a:t>
          </a:r>
        </a:p>
      </dgm:t>
    </dgm:pt>
    <dgm:pt modelId="{29D4E3DD-DB01-E54B-A147-61EC514CA618}" type="parTrans" cxnId="{A4AC6ADD-04FB-394B-827D-CE5976BCC716}">
      <dgm:prSet/>
      <dgm:spPr/>
    </dgm:pt>
    <dgm:pt modelId="{A3B9F1F3-DC0E-FF41-A146-A12F4423F6F1}" type="sibTrans" cxnId="{A4AC6ADD-04FB-394B-827D-CE5976BCC716}">
      <dgm:prSet/>
      <dgm:spPr/>
    </dgm:pt>
    <dgm:pt modelId="{3FAF5CE8-2423-154A-B43C-D8C4F24B8EE0}">
      <dgm:prSet/>
      <dgm:spPr/>
      <dgm:t>
        <a:bodyPr/>
        <a:lstStyle/>
        <a:p>
          <a:pPr rtl="0"/>
          <a:r>
            <a:rPr lang="it-IT" dirty="0"/>
            <a:t>CGCE </a:t>
          </a:r>
          <a:r>
            <a:rPr lang="it-IT" dirty="0" err="1"/>
            <a:t>–</a:t>
          </a:r>
          <a:r>
            <a:rPr lang="it-IT" dirty="0"/>
            <a:t> 8.12.1987 </a:t>
          </a:r>
          <a:r>
            <a:rPr lang="it-IT" dirty="0" err="1"/>
            <a:t>Gubisch</a:t>
          </a:r>
          <a:endParaRPr lang="it-IT" dirty="0"/>
        </a:p>
      </dgm:t>
    </dgm:pt>
    <dgm:pt modelId="{C844F6E6-6342-0D47-9D70-B2F492FF5A63}" type="parTrans" cxnId="{03F03946-A698-9A48-9F67-E2840753D82B}">
      <dgm:prSet/>
      <dgm:spPr/>
    </dgm:pt>
    <dgm:pt modelId="{C61DA998-18F7-A94E-8F4E-6E0DA93BB6E8}" type="sibTrans" cxnId="{03F03946-A698-9A48-9F67-E2840753D82B}">
      <dgm:prSet/>
      <dgm:spPr/>
    </dgm:pt>
    <dgm:pt modelId="{DBAA53B9-C45E-E04F-BDEB-517E917F75CD}">
      <dgm:prSet/>
      <dgm:spPr/>
      <dgm:t>
        <a:bodyPr/>
        <a:lstStyle/>
        <a:p>
          <a:pPr rtl="0"/>
          <a:r>
            <a:rPr lang="it-IT" dirty="0"/>
            <a:t>CGCE </a:t>
          </a:r>
          <a:r>
            <a:rPr lang="it-IT" dirty="0" err="1"/>
            <a:t>–</a:t>
          </a:r>
          <a:r>
            <a:rPr lang="it-IT" dirty="0"/>
            <a:t> 6.12.1994 </a:t>
          </a:r>
          <a:r>
            <a:rPr lang="it-IT" dirty="0" err="1"/>
            <a:t>Tatry</a:t>
          </a:r>
          <a:endParaRPr lang="it-IT" dirty="0"/>
        </a:p>
      </dgm:t>
    </dgm:pt>
    <dgm:pt modelId="{2ED6BF19-111C-DE4C-9C47-F6D8E5268015}" type="parTrans" cxnId="{5AB756DD-11EF-4545-96BB-74499CB05493}">
      <dgm:prSet/>
      <dgm:spPr/>
    </dgm:pt>
    <dgm:pt modelId="{73CF19DB-E35A-E640-8814-1DEEF1EDFC97}" type="sibTrans" cxnId="{5AB756DD-11EF-4545-96BB-74499CB05493}">
      <dgm:prSet/>
      <dgm:spPr/>
    </dgm:pt>
    <dgm:pt modelId="{F126EDDD-09BE-CE45-BE71-33378E8144BB}">
      <dgm:prSet/>
      <dgm:spPr/>
      <dgm:t>
        <a:bodyPr/>
        <a:lstStyle/>
        <a:p>
          <a:pPr rtl="0"/>
          <a:r>
            <a:rPr lang="it-IT" dirty="0"/>
            <a:t>CGCE </a:t>
          </a:r>
          <a:r>
            <a:rPr lang="it-IT" dirty="0" err="1"/>
            <a:t>–</a:t>
          </a:r>
          <a:r>
            <a:rPr lang="it-IT" dirty="0"/>
            <a:t> 19.5.1998 </a:t>
          </a:r>
          <a:r>
            <a:rPr lang="it-IT" dirty="0" err="1"/>
            <a:t>Drouot</a:t>
          </a:r>
          <a:endParaRPr lang="it-IT" dirty="0"/>
        </a:p>
      </dgm:t>
    </dgm:pt>
    <dgm:pt modelId="{A6755BCF-60DE-EF4F-90B8-4F130E037090}" type="parTrans" cxnId="{8ABDA2C2-CC52-8D43-A1EF-82030565C26B}">
      <dgm:prSet/>
      <dgm:spPr/>
    </dgm:pt>
    <dgm:pt modelId="{373D78D6-A1B4-054E-8B9E-3990B16E878F}" type="sibTrans" cxnId="{8ABDA2C2-CC52-8D43-A1EF-82030565C26B}">
      <dgm:prSet/>
      <dgm:spPr/>
    </dgm:pt>
    <dgm:pt modelId="{612555B1-EFF3-BD4D-B694-EFCF1FCF083F}" type="pres">
      <dgm:prSet presAssocID="{EDDCC029-4466-354D-93DD-BC02646F1ECF}" presName="cycle" presStyleCnt="0">
        <dgm:presLayoutVars>
          <dgm:dir/>
          <dgm:resizeHandles val="exact"/>
        </dgm:presLayoutVars>
      </dgm:prSet>
      <dgm:spPr/>
    </dgm:pt>
    <dgm:pt modelId="{EEEE2895-7DBB-E446-A31E-C6042BB2170E}" type="pres">
      <dgm:prSet presAssocID="{5D0650D3-484C-8D4E-9632-2F0CB1593AE5}" presName="arrow" presStyleLbl="node1" presStyleIdx="0" presStyleCnt="3">
        <dgm:presLayoutVars>
          <dgm:bulletEnabled val="1"/>
        </dgm:presLayoutVars>
      </dgm:prSet>
      <dgm:spPr/>
    </dgm:pt>
    <dgm:pt modelId="{4310638E-476F-1541-AE28-9F14BC8279E5}" type="pres">
      <dgm:prSet presAssocID="{9658FD90-F9D9-8846-8E13-A47D6982816C}" presName="arrow" presStyleLbl="node1" presStyleIdx="1" presStyleCnt="3">
        <dgm:presLayoutVars>
          <dgm:bulletEnabled val="1"/>
        </dgm:presLayoutVars>
      </dgm:prSet>
      <dgm:spPr/>
    </dgm:pt>
    <dgm:pt modelId="{98A6179C-7A3C-5149-BE16-C2A713969956}" type="pres">
      <dgm:prSet presAssocID="{C745C75D-03EC-4949-8679-34A767214DDF}" presName="arrow" presStyleLbl="node1" presStyleIdx="2" presStyleCnt="3">
        <dgm:presLayoutVars>
          <dgm:bulletEnabled val="1"/>
        </dgm:presLayoutVars>
      </dgm:prSet>
      <dgm:spPr/>
    </dgm:pt>
  </dgm:ptLst>
  <dgm:cxnLst>
    <dgm:cxn modelId="{ACEE6E0D-5958-044C-958D-C9766AA429D4}" srcId="{EDDCC029-4466-354D-93DD-BC02646F1ECF}" destId="{9658FD90-F9D9-8846-8E13-A47D6982816C}" srcOrd="1" destOrd="0" parTransId="{5F90B76F-9FDE-CF49-BA15-F463246BA570}" sibTransId="{696A4E68-6D21-C242-8DB7-60D57C382371}"/>
    <dgm:cxn modelId="{E363FE39-EA5E-484A-898E-2CEF38BA42F8}" type="presOf" srcId="{43BB46CB-D15D-1946-9F47-C95B310638BE}" destId="{EEEE2895-7DBB-E446-A31E-C6042BB2170E}" srcOrd="0" destOrd="2" presId="urn:microsoft.com/office/officeart/2005/8/layout/arrow1"/>
    <dgm:cxn modelId="{4D77F33A-5850-A742-99F1-B583DA4829A0}" type="presOf" srcId="{DBAA53B9-C45E-E04F-BDEB-517E917F75CD}" destId="{98A6179C-7A3C-5149-BE16-C2A713969956}" srcOrd="0" destOrd="2" presId="urn:microsoft.com/office/officeart/2005/8/layout/arrow1"/>
    <dgm:cxn modelId="{42E9483C-5502-1D4F-80A5-2A40F0294D76}" type="presOf" srcId="{197DE288-1779-EA4F-A2FB-CCDB8A99D04D}" destId="{EEEE2895-7DBB-E446-A31E-C6042BB2170E}" srcOrd="0" destOrd="1" presId="urn:microsoft.com/office/officeart/2005/8/layout/arrow1"/>
    <dgm:cxn modelId="{AB868542-3BDA-1141-BA67-495C90225F2A}" type="presOf" srcId="{9658FD90-F9D9-8846-8E13-A47D6982816C}" destId="{4310638E-476F-1541-AE28-9F14BC8279E5}" srcOrd="0" destOrd="0" presId="urn:microsoft.com/office/officeart/2005/8/layout/arrow1"/>
    <dgm:cxn modelId="{03F03946-A698-9A48-9F67-E2840753D82B}" srcId="{C745C75D-03EC-4949-8679-34A767214DDF}" destId="{3FAF5CE8-2423-154A-B43C-D8C4F24B8EE0}" srcOrd="0" destOrd="0" parTransId="{C844F6E6-6342-0D47-9D70-B2F492FF5A63}" sibTransId="{C61DA998-18F7-A94E-8F4E-6E0DA93BB6E8}"/>
    <dgm:cxn modelId="{E613E25B-9855-424D-A6B6-F224464C8BEC}" type="presOf" srcId="{F126EDDD-09BE-CE45-BE71-33378E8144BB}" destId="{98A6179C-7A3C-5149-BE16-C2A713969956}" srcOrd="0" destOrd="3" presId="urn:microsoft.com/office/officeart/2005/8/layout/arrow1"/>
    <dgm:cxn modelId="{CCF03667-E2CC-0046-BF80-4D33D3225591}" type="presOf" srcId="{5D0650D3-484C-8D4E-9632-2F0CB1593AE5}" destId="{EEEE2895-7DBB-E446-A31E-C6042BB2170E}" srcOrd="0" destOrd="0" presId="urn:microsoft.com/office/officeart/2005/8/layout/arrow1"/>
    <dgm:cxn modelId="{B9B6D76D-17F3-B14B-9B95-84C522C84DE3}" type="presOf" srcId="{EDDCC029-4466-354D-93DD-BC02646F1ECF}" destId="{612555B1-EFF3-BD4D-B694-EFCF1FCF083F}" srcOrd="0" destOrd="0" presId="urn:microsoft.com/office/officeart/2005/8/layout/arrow1"/>
    <dgm:cxn modelId="{2163487F-AD7F-824E-ADC0-0BDDD779215F}" type="presOf" srcId="{C745C75D-03EC-4949-8679-34A767214DDF}" destId="{98A6179C-7A3C-5149-BE16-C2A713969956}" srcOrd="0" destOrd="0" presId="urn:microsoft.com/office/officeart/2005/8/layout/arrow1"/>
    <dgm:cxn modelId="{0E92B381-EDE8-4A42-99B2-33C0C2E4EB7D}" type="presOf" srcId="{E31D13D7-FCAB-1446-A6E0-945074C9EC3E}" destId="{EEEE2895-7DBB-E446-A31E-C6042BB2170E}" srcOrd="0" destOrd="3" presId="urn:microsoft.com/office/officeart/2005/8/layout/arrow1"/>
    <dgm:cxn modelId="{CDE5E9C1-1466-874A-AEFB-443E9F8586C4}" srcId="{5D0650D3-484C-8D4E-9632-2F0CB1593AE5}" destId="{E31D13D7-FCAB-1446-A6E0-945074C9EC3E}" srcOrd="2" destOrd="0" parTransId="{E1C5429E-B521-B344-AE2C-44343BE4C48E}" sibTransId="{7B8B0566-3772-0748-853D-CE83FBD058F6}"/>
    <dgm:cxn modelId="{8ABDA2C2-CC52-8D43-A1EF-82030565C26B}" srcId="{C745C75D-03EC-4949-8679-34A767214DDF}" destId="{F126EDDD-09BE-CE45-BE71-33378E8144BB}" srcOrd="2" destOrd="0" parTransId="{A6755BCF-60DE-EF4F-90B8-4F130E037090}" sibTransId="{373D78D6-A1B4-054E-8B9E-3990B16E878F}"/>
    <dgm:cxn modelId="{E45066C6-E238-8A49-B75D-C8D7D76D6036}" srcId="{5D0650D3-484C-8D4E-9632-2F0CB1593AE5}" destId="{43BB46CB-D15D-1946-9F47-C95B310638BE}" srcOrd="1" destOrd="0" parTransId="{6E2D104A-F0BE-3644-BA53-A37FE4B4F7D5}" sibTransId="{470E8746-8456-9F47-99A8-4156880D7D55}"/>
    <dgm:cxn modelId="{5AB756DD-11EF-4545-96BB-74499CB05493}" srcId="{C745C75D-03EC-4949-8679-34A767214DDF}" destId="{DBAA53B9-C45E-E04F-BDEB-517E917F75CD}" srcOrd="1" destOrd="0" parTransId="{2ED6BF19-111C-DE4C-9C47-F6D8E5268015}" sibTransId="{73CF19DB-E35A-E640-8814-1DEEF1EDFC97}"/>
    <dgm:cxn modelId="{A4AC6ADD-04FB-394B-827D-CE5976BCC716}" srcId="{EDDCC029-4466-354D-93DD-BC02646F1ECF}" destId="{C745C75D-03EC-4949-8679-34A767214DDF}" srcOrd="2" destOrd="0" parTransId="{29D4E3DD-DB01-E54B-A147-61EC514CA618}" sibTransId="{A3B9F1F3-DC0E-FF41-A146-A12F4423F6F1}"/>
    <dgm:cxn modelId="{34FF7ADF-1B5C-3041-803A-94AE51FD42CE}" srcId="{EDDCC029-4466-354D-93DD-BC02646F1ECF}" destId="{5D0650D3-484C-8D4E-9632-2F0CB1593AE5}" srcOrd="0" destOrd="0" parTransId="{5EFE1A63-81F8-1749-8EC7-05FFAE1C41B6}" sibTransId="{F585D94D-6BD6-7E4D-8AF1-1BD740D09AD6}"/>
    <dgm:cxn modelId="{D96390ED-B690-2E4A-8058-D22D56022286}" type="presOf" srcId="{3FAF5CE8-2423-154A-B43C-D8C4F24B8EE0}" destId="{98A6179C-7A3C-5149-BE16-C2A713969956}" srcOrd="0" destOrd="1" presId="urn:microsoft.com/office/officeart/2005/8/layout/arrow1"/>
    <dgm:cxn modelId="{A60F7EF5-EA3F-884A-8DAF-47E9B5FD96AD}" srcId="{5D0650D3-484C-8D4E-9632-2F0CB1593AE5}" destId="{197DE288-1779-EA4F-A2FB-CCDB8A99D04D}" srcOrd="0" destOrd="0" parTransId="{EAAEA3A3-046F-D34A-B38D-740B8719DF12}" sibTransId="{F2060D9C-9607-0748-AE89-142A4BAEEABC}"/>
    <dgm:cxn modelId="{0B986398-01A6-6747-A5A2-F42E38ACA80A}" type="presParOf" srcId="{612555B1-EFF3-BD4D-B694-EFCF1FCF083F}" destId="{EEEE2895-7DBB-E446-A31E-C6042BB2170E}" srcOrd="0" destOrd="0" presId="urn:microsoft.com/office/officeart/2005/8/layout/arrow1"/>
    <dgm:cxn modelId="{EC3EA322-B302-1F47-83E3-B0615D648174}" type="presParOf" srcId="{612555B1-EFF3-BD4D-B694-EFCF1FCF083F}" destId="{4310638E-476F-1541-AE28-9F14BC8279E5}" srcOrd="1" destOrd="0" presId="urn:microsoft.com/office/officeart/2005/8/layout/arrow1"/>
    <dgm:cxn modelId="{7E59BB98-5F75-9C47-AAE4-3FB2455DA4EB}" type="presParOf" srcId="{612555B1-EFF3-BD4D-B694-EFCF1FCF083F}" destId="{98A6179C-7A3C-5149-BE16-C2A713969956}" srcOrd="2"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DDCC029-4466-354D-93DD-BC02646F1ECF}" type="doc">
      <dgm:prSet loTypeId="urn:microsoft.com/office/officeart/2005/8/layout/arrow1" loCatId="relationship" qsTypeId="urn:microsoft.com/office/officeart/2005/8/quickstyle/simple4" qsCatId="simple" csTypeId="urn:microsoft.com/office/officeart/2005/8/colors/accent1_2" csCatId="accent1" phldr="1"/>
      <dgm:spPr/>
      <dgm:t>
        <a:bodyPr/>
        <a:lstStyle/>
        <a:p>
          <a:endParaRPr lang="it-IT"/>
        </a:p>
      </dgm:t>
    </dgm:pt>
    <dgm:pt modelId="{5D0650D3-484C-8D4E-9632-2F0CB1593AE5}">
      <dgm:prSet/>
      <dgm:spPr/>
      <dgm:t>
        <a:bodyPr/>
        <a:lstStyle/>
        <a:p>
          <a:pPr rtl="0"/>
          <a:r>
            <a:rPr lang="it-IT" dirty="0"/>
            <a:t>OPERATIVITA’ PROCESSUALE</a:t>
          </a:r>
        </a:p>
      </dgm:t>
    </dgm:pt>
    <dgm:pt modelId="{5EFE1A63-81F8-1749-8EC7-05FFAE1C41B6}" type="parTrans" cxnId="{34FF7ADF-1B5C-3041-803A-94AE51FD42CE}">
      <dgm:prSet/>
      <dgm:spPr/>
      <dgm:t>
        <a:bodyPr/>
        <a:lstStyle/>
        <a:p>
          <a:endParaRPr lang="it-IT"/>
        </a:p>
      </dgm:t>
    </dgm:pt>
    <dgm:pt modelId="{F585D94D-6BD6-7E4D-8AF1-1BD740D09AD6}" type="sibTrans" cxnId="{34FF7ADF-1B5C-3041-803A-94AE51FD42CE}">
      <dgm:prSet/>
      <dgm:spPr/>
      <dgm:t>
        <a:bodyPr/>
        <a:lstStyle/>
        <a:p>
          <a:endParaRPr lang="it-IT"/>
        </a:p>
      </dgm:t>
    </dgm:pt>
    <dgm:pt modelId="{9658FD90-F9D9-8846-8E13-A47D6982816C}">
      <dgm:prSet/>
      <dgm:spPr/>
      <dgm:t>
        <a:bodyPr/>
        <a:lstStyle/>
        <a:p>
          <a:pPr rtl="0"/>
          <a:r>
            <a:rPr lang="it-IT" dirty="0"/>
            <a:t>LITISPENDENZA INTERNAZIONALE</a:t>
          </a:r>
        </a:p>
      </dgm:t>
    </dgm:pt>
    <dgm:pt modelId="{5F90B76F-9FDE-CF49-BA15-F463246BA570}" type="parTrans" cxnId="{ACEE6E0D-5958-044C-958D-C9766AA429D4}">
      <dgm:prSet/>
      <dgm:spPr/>
    </dgm:pt>
    <dgm:pt modelId="{696A4E68-6D21-C242-8DB7-60D57C382371}" type="sibTrans" cxnId="{ACEE6E0D-5958-044C-958D-C9766AA429D4}">
      <dgm:prSet/>
      <dgm:spPr/>
    </dgm:pt>
    <dgm:pt modelId="{C745C75D-03EC-4949-8679-34A767214DDF}">
      <dgm:prSet/>
      <dgm:spPr/>
      <dgm:t>
        <a:bodyPr/>
        <a:lstStyle/>
        <a:p>
          <a:pPr rtl="0"/>
          <a:r>
            <a:rPr lang="it-IT" dirty="0"/>
            <a:t>LITISPENDENZA COMUNITARIA:</a:t>
          </a:r>
        </a:p>
      </dgm:t>
    </dgm:pt>
    <dgm:pt modelId="{29D4E3DD-DB01-E54B-A147-61EC514CA618}" type="parTrans" cxnId="{A4AC6ADD-04FB-394B-827D-CE5976BCC716}">
      <dgm:prSet/>
      <dgm:spPr/>
    </dgm:pt>
    <dgm:pt modelId="{A3B9F1F3-DC0E-FF41-A146-A12F4423F6F1}" type="sibTrans" cxnId="{A4AC6ADD-04FB-394B-827D-CE5976BCC716}">
      <dgm:prSet/>
      <dgm:spPr/>
    </dgm:pt>
    <dgm:pt modelId="{29B4F416-11E1-C542-B409-6DC9856CF0B7}">
      <dgm:prSet/>
      <dgm:spPr/>
      <dgm:t>
        <a:bodyPr/>
        <a:lstStyle/>
        <a:p>
          <a:pPr rtl="0"/>
          <a:r>
            <a:rPr lang="it-IT" dirty="0"/>
            <a:t>ECCEZIONE</a:t>
          </a:r>
        </a:p>
      </dgm:t>
    </dgm:pt>
    <dgm:pt modelId="{06E91A90-56B2-DD41-8CC0-6FC26FBBB440}" type="parTrans" cxnId="{6F78BF07-29EB-B04F-9641-54D72126D701}">
      <dgm:prSet/>
      <dgm:spPr/>
    </dgm:pt>
    <dgm:pt modelId="{8B8587B2-83E9-C545-9B3C-89292F6E622A}" type="sibTrans" cxnId="{6F78BF07-29EB-B04F-9641-54D72126D701}">
      <dgm:prSet/>
      <dgm:spPr/>
    </dgm:pt>
    <dgm:pt modelId="{1115C84F-5065-1948-86DF-F6BC4ECA1317}">
      <dgm:prSet/>
      <dgm:spPr/>
      <dgm:t>
        <a:bodyPr/>
        <a:lstStyle/>
        <a:p>
          <a:pPr rtl="0"/>
          <a:r>
            <a:rPr lang="it-IT" dirty="0"/>
            <a:t>SOSPENSIONE CON PREVISIONE</a:t>
          </a:r>
        </a:p>
      </dgm:t>
    </dgm:pt>
    <dgm:pt modelId="{4B0E51BE-7333-E043-98C2-E963EADB3C5C}" type="parTrans" cxnId="{4AA5EAE3-C00E-0341-94EB-8FB93D8F2194}">
      <dgm:prSet/>
      <dgm:spPr/>
    </dgm:pt>
    <dgm:pt modelId="{7C7309D0-DED8-504E-B78B-85EC78ADADA8}" type="sibTrans" cxnId="{4AA5EAE3-C00E-0341-94EB-8FB93D8F2194}">
      <dgm:prSet/>
      <dgm:spPr/>
    </dgm:pt>
    <dgm:pt modelId="{0E570149-F8E9-ED4A-84E7-BC05A132B653}">
      <dgm:prSet/>
      <dgm:spPr/>
      <dgm:t>
        <a:bodyPr/>
        <a:lstStyle/>
        <a:p>
          <a:pPr rtl="0"/>
          <a:r>
            <a:rPr lang="it-IT" dirty="0"/>
            <a:t>D’UFFICIO</a:t>
          </a:r>
        </a:p>
      </dgm:t>
    </dgm:pt>
    <dgm:pt modelId="{F75F6AF4-A93D-2647-89B8-040433DB3688}" type="parTrans" cxnId="{22C2B340-7901-A945-A145-4927C221E025}">
      <dgm:prSet/>
      <dgm:spPr/>
    </dgm:pt>
    <dgm:pt modelId="{E534EA62-DB91-C94E-AC7D-E23CD3C32239}" type="sibTrans" cxnId="{22C2B340-7901-A945-A145-4927C221E025}">
      <dgm:prSet/>
      <dgm:spPr/>
    </dgm:pt>
    <dgm:pt modelId="{0DB0814C-6F1B-3645-9D53-1874B16D90F4}">
      <dgm:prSet/>
      <dgm:spPr/>
      <dgm:t>
        <a:bodyPr/>
        <a:lstStyle/>
        <a:p>
          <a:pPr rtl="0"/>
          <a:r>
            <a:rPr lang="it-IT" dirty="0"/>
            <a:t>SOSPENSIONE </a:t>
          </a:r>
          <a:r>
            <a:rPr lang="it-IT" dirty="0" err="1"/>
            <a:t>–</a:t>
          </a:r>
          <a:r>
            <a:rPr lang="it-IT" dirty="0"/>
            <a:t> VERIFICA COMPETENZA</a:t>
          </a:r>
        </a:p>
      </dgm:t>
    </dgm:pt>
    <dgm:pt modelId="{677B7A74-6DAA-E546-AE06-5D50B6130113}" type="parTrans" cxnId="{05C24A43-A905-8C4E-A190-0F74404D3D30}">
      <dgm:prSet/>
      <dgm:spPr/>
    </dgm:pt>
    <dgm:pt modelId="{2CCE2D1A-C3F0-504D-91BE-997EB517905E}" type="sibTrans" cxnId="{05C24A43-A905-8C4E-A190-0F74404D3D30}">
      <dgm:prSet/>
      <dgm:spPr/>
    </dgm:pt>
    <dgm:pt modelId="{612555B1-EFF3-BD4D-B694-EFCF1FCF083F}" type="pres">
      <dgm:prSet presAssocID="{EDDCC029-4466-354D-93DD-BC02646F1ECF}" presName="cycle" presStyleCnt="0">
        <dgm:presLayoutVars>
          <dgm:dir/>
          <dgm:resizeHandles val="exact"/>
        </dgm:presLayoutVars>
      </dgm:prSet>
      <dgm:spPr/>
    </dgm:pt>
    <dgm:pt modelId="{EEEE2895-7DBB-E446-A31E-C6042BB2170E}" type="pres">
      <dgm:prSet presAssocID="{5D0650D3-484C-8D4E-9632-2F0CB1593AE5}" presName="arrow" presStyleLbl="node1" presStyleIdx="0" presStyleCnt="3" custRadScaleRad="112099" custRadScaleInc="0">
        <dgm:presLayoutVars>
          <dgm:bulletEnabled val="1"/>
        </dgm:presLayoutVars>
      </dgm:prSet>
      <dgm:spPr/>
    </dgm:pt>
    <dgm:pt modelId="{4310638E-476F-1541-AE28-9F14BC8279E5}" type="pres">
      <dgm:prSet presAssocID="{9658FD90-F9D9-8846-8E13-A47D6982816C}" presName="arrow" presStyleLbl="node1" presStyleIdx="1" presStyleCnt="3">
        <dgm:presLayoutVars>
          <dgm:bulletEnabled val="1"/>
        </dgm:presLayoutVars>
      </dgm:prSet>
      <dgm:spPr/>
    </dgm:pt>
    <dgm:pt modelId="{98A6179C-7A3C-5149-BE16-C2A713969956}" type="pres">
      <dgm:prSet presAssocID="{C745C75D-03EC-4949-8679-34A767214DDF}" presName="arrow" presStyleLbl="node1" presStyleIdx="2" presStyleCnt="3">
        <dgm:presLayoutVars>
          <dgm:bulletEnabled val="1"/>
        </dgm:presLayoutVars>
      </dgm:prSet>
      <dgm:spPr/>
    </dgm:pt>
  </dgm:ptLst>
  <dgm:cxnLst>
    <dgm:cxn modelId="{57F81C00-3E86-9B4D-BF31-5931EDD3A33B}" type="presOf" srcId="{EDDCC029-4466-354D-93DD-BC02646F1ECF}" destId="{612555B1-EFF3-BD4D-B694-EFCF1FCF083F}" srcOrd="0" destOrd="0" presId="urn:microsoft.com/office/officeart/2005/8/layout/arrow1"/>
    <dgm:cxn modelId="{6F78BF07-29EB-B04F-9641-54D72126D701}" srcId="{9658FD90-F9D9-8846-8E13-A47D6982816C}" destId="{29B4F416-11E1-C542-B409-6DC9856CF0B7}" srcOrd="0" destOrd="0" parTransId="{06E91A90-56B2-DD41-8CC0-6FC26FBBB440}" sibTransId="{8B8587B2-83E9-C545-9B3C-89292F6E622A}"/>
    <dgm:cxn modelId="{ACEE6E0D-5958-044C-958D-C9766AA429D4}" srcId="{EDDCC029-4466-354D-93DD-BC02646F1ECF}" destId="{9658FD90-F9D9-8846-8E13-A47D6982816C}" srcOrd="1" destOrd="0" parTransId="{5F90B76F-9FDE-CF49-BA15-F463246BA570}" sibTransId="{696A4E68-6D21-C242-8DB7-60D57C382371}"/>
    <dgm:cxn modelId="{716A432B-8882-B246-B7B1-2FBDC2063601}" type="presOf" srcId="{0DB0814C-6F1B-3645-9D53-1874B16D90F4}" destId="{98A6179C-7A3C-5149-BE16-C2A713969956}" srcOrd="0" destOrd="2" presId="urn:microsoft.com/office/officeart/2005/8/layout/arrow1"/>
    <dgm:cxn modelId="{22C2B340-7901-A945-A145-4927C221E025}" srcId="{C745C75D-03EC-4949-8679-34A767214DDF}" destId="{0E570149-F8E9-ED4A-84E7-BC05A132B653}" srcOrd="0" destOrd="0" parTransId="{F75F6AF4-A93D-2647-89B8-040433DB3688}" sibTransId="{E534EA62-DB91-C94E-AC7D-E23CD3C32239}"/>
    <dgm:cxn modelId="{05C24A43-A905-8C4E-A190-0F74404D3D30}" srcId="{C745C75D-03EC-4949-8679-34A767214DDF}" destId="{0DB0814C-6F1B-3645-9D53-1874B16D90F4}" srcOrd="1" destOrd="0" parTransId="{677B7A74-6DAA-E546-AE06-5D50B6130113}" sibTransId="{2CCE2D1A-C3F0-504D-91BE-997EB517905E}"/>
    <dgm:cxn modelId="{034ACB49-65DD-814B-8BF8-685DB84B33E6}" type="presOf" srcId="{5D0650D3-484C-8D4E-9632-2F0CB1593AE5}" destId="{EEEE2895-7DBB-E446-A31E-C6042BB2170E}" srcOrd="0" destOrd="0" presId="urn:microsoft.com/office/officeart/2005/8/layout/arrow1"/>
    <dgm:cxn modelId="{5476A079-BA4B-C747-BAD7-02492093BD64}" type="presOf" srcId="{9658FD90-F9D9-8846-8E13-A47D6982816C}" destId="{4310638E-476F-1541-AE28-9F14BC8279E5}" srcOrd="0" destOrd="0" presId="urn:microsoft.com/office/officeart/2005/8/layout/arrow1"/>
    <dgm:cxn modelId="{B8D4D78D-2A8D-5A43-B596-8E865B161349}" type="presOf" srcId="{C745C75D-03EC-4949-8679-34A767214DDF}" destId="{98A6179C-7A3C-5149-BE16-C2A713969956}" srcOrd="0" destOrd="0" presId="urn:microsoft.com/office/officeart/2005/8/layout/arrow1"/>
    <dgm:cxn modelId="{7C1D9AD0-DD7D-2640-90F9-0A5213174FB2}" type="presOf" srcId="{0E570149-F8E9-ED4A-84E7-BC05A132B653}" destId="{98A6179C-7A3C-5149-BE16-C2A713969956}" srcOrd="0" destOrd="1" presId="urn:microsoft.com/office/officeart/2005/8/layout/arrow1"/>
    <dgm:cxn modelId="{A4AC6ADD-04FB-394B-827D-CE5976BCC716}" srcId="{EDDCC029-4466-354D-93DD-BC02646F1ECF}" destId="{C745C75D-03EC-4949-8679-34A767214DDF}" srcOrd="2" destOrd="0" parTransId="{29D4E3DD-DB01-E54B-A147-61EC514CA618}" sibTransId="{A3B9F1F3-DC0E-FF41-A146-A12F4423F6F1}"/>
    <dgm:cxn modelId="{34FF7ADF-1B5C-3041-803A-94AE51FD42CE}" srcId="{EDDCC029-4466-354D-93DD-BC02646F1ECF}" destId="{5D0650D3-484C-8D4E-9632-2F0CB1593AE5}" srcOrd="0" destOrd="0" parTransId="{5EFE1A63-81F8-1749-8EC7-05FFAE1C41B6}" sibTransId="{F585D94D-6BD6-7E4D-8AF1-1BD740D09AD6}"/>
    <dgm:cxn modelId="{4AA5EAE3-C00E-0341-94EB-8FB93D8F2194}" srcId="{9658FD90-F9D9-8846-8E13-A47D6982816C}" destId="{1115C84F-5065-1948-86DF-F6BC4ECA1317}" srcOrd="1" destOrd="0" parTransId="{4B0E51BE-7333-E043-98C2-E963EADB3C5C}" sibTransId="{7C7309D0-DED8-504E-B78B-85EC78ADADA8}"/>
    <dgm:cxn modelId="{C23A7FF5-E68E-E74F-9875-F73C5D3144BD}" type="presOf" srcId="{1115C84F-5065-1948-86DF-F6BC4ECA1317}" destId="{4310638E-476F-1541-AE28-9F14BC8279E5}" srcOrd="0" destOrd="2" presId="urn:microsoft.com/office/officeart/2005/8/layout/arrow1"/>
    <dgm:cxn modelId="{5D64FFF8-8CBB-6F40-B642-BDDE2AC5910A}" type="presOf" srcId="{29B4F416-11E1-C542-B409-6DC9856CF0B7}" destId="{4310638E-476F-1541-AE28-9F14BC8279E5}" srcOrd="0" destOrd="1" presId="urn:microsoft.com/office/officeart/2005/8/layout/arrow1"/>
    <dgm:cxn modelId="{05EA7270-53E1-BD4D-BAB7-7F49759F2D77}" type="presParOf" srcId="{612555B1-EFF3-BD4D-B694-EFCF1FCF083F}" destId="{EEEE2895-7DBB-E446-A31E-C6042BB2170E}" srcOrd="0" destOrd="0" presId="urn:microsoft.com/office/officeart/2005/8/layout/arrow1"/>
    <dgm:cxn modelId="{FAD51989-9DC3-F24F-B06C-51E37D569ADD}" type="presParOf" srcId="{612555B1-EFF3-BD4D-B694-EFCF1FCF083F}" destId="{4310638E-476F-1541-AE28-9F14BC8279E5}" srcOrd="1" destOrd="0" presId="urn:microsoft.com/office/officeart/2005/8/layout/arrow1"/>
    <dgm:cxn modelId="{810C2753-2511-F84B-AD3E-89804E74EC04}" type="presParOf" srcId="{612555B1-EFF3-BD4D-B694-EFCF1FCF083F}" destId="{98A6179C-7A3C-5149-BE16-C2A713969956}" srcOrd="2"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D7F928B-759C-F64A-A98A-A366D3E94938}" type="doc">
      <dgm:prSet loTypeId="urn:microsoft.com/office/officeart/2005/8/layout/gear1" loCatId="relationship" qsTypeId="urn:microsoft.com/office/officeart/2005/8/quickstyle/simple4" qsCatId="simple" csTypeId="urn:microsoft.com/office/officeart/2005/8/colors/accent1_2" csCatId="accent1" phldr="1"/>
      <dgm:spPr/>
      <dgm:t>
        <a:bodyPr/>
        <a:lstStyle/>
        <a:p>
          <a:endParaRPr lang="it-IT"/>
        </a:p>
      </dgm:t>
    </dgm:pt>
    <dgm:pt modelId="{E34401DA-C8A0-814E-8FC7-F3B0928366F1}">
      <dgm:prSet/>
      <dgm:spPr/>
      <dgm:t>
        <a:bodyPr/>
        <a:lstStyle/>
        <a:p>
          <a:pPr rtl="0"/>
          <a:r>
            <a:rPr lang="it-IT" dirty="0"/>
            <a:t>Litispendenza comunitaria</a:t>
          </a:r>
        </a:p>
      </dgm:t>
    </dgm:pt>
    <dgm:pt modelId="{07C257F5-639B-A244-8D05-616C65A77B9E}" type="parTrans" cxnId="{FDCE9FAF-7A5D-8D41-80BC-EC12EBFB182C}">
      <dgm:prSet/>
      <dgm:spPr/>
      <dgm:t>
        <a:bodyPr/>
        <a:lstStyle/>
        <a:p>
          <a:endParaRPr lang="it-IT"/>
        </a:p>
      </dgm:t>
    </dgm:pt>
    <dgm:pt modelId="{A5A1F248-3B68-AC49-96FC-EF0FD38AEC2F}" type="sibTrans" cxnId="{FDCE9FAF-7A5D-8D41-80BC-EC12EBFB182C}">
      <dgm:prSet/>
      <dgm:spPr/>
      <dgm:t>
        <a:bodyPr/>
        <a:lstStyle/>
        <a:p>
          <a:endParaRPr lang="it-IT"/>
        </a:p>
      </dgm:t>
    </dgm:pt>
    <dgm:pt modelId="{20948A2C-9477-4F42-99BC-D348E125BE52}">
      <dgm:prSet/>
      <dgm:spPr/>
      <dgm:t>
        <a:bodyPr/>
        <a:lstStyle/>
        <a:p>
          <a:pPr rtl="0"/>
          <a:r>
            <a:rPr lang="it-IT" dirty="0"/>
            <a:t>Litispendenza internazionale</a:t>
          </a:r>
        </a:p>
      </dgm:t>
    </dgm:pt>
    <dgm:pt modelId="{9A5D0C02-C311-4E4F-98AF-774AB1545B7E}" type="parTrans" cxnId="{8BCFE847-9A75-774F-BC33-FADBE7B97B1B}">
      <dgm:prSet/>
      <dgm:spPr/>
    </dgm:pt>
    <dgm:pt modelId="{F7023944-8B9F-4F45-9B2D-3E9C1E862BE5}" type="sibTrans" cxnId="{8BCFE847-9A75-774F-BC33-FADBE7B97B1B}">
      <dgm:prSet/>
      <dgm:spPr/>
    </dgm:pt>
    <dgm:pt modelId="{A0F0CB6B-AC20-D442-A3CB-FE9BC4F845B2}">
      <dgm:prSet/>
      <dgm:spPr/>
      <dgm:t>
        <a:bodyPr/>
        <a:lstStyle/>
        <a:p>
          <a:pPr rtl="0"/>
          <a:r>
            <a:rPr lang="it-IT" dirty="0"/>
            <a:t>Litispendenza interna</a:t>
          </a:r>
        </a:p>
      </dgm:t>
    </dgm:pt>
    <dgm:pt modelId="{A46C430F-F592-B045-8E25-6F69F55B221B}" type="parTrans" cxnId="{F8C4791B-2689-BD4D-A626-BC9216F10E3E}">
      <dgm:prSet/>
      <dgm:spPr/>
    </dgm:pt>
    <dgm:pt modelId="{E0B7D092-EA75-244B-9568-8E255A9232A4}" type="sibTrans" cxnId="{F8C4791B-2689-BD4D-A626-BC9216F10E3E}">
      <dgm:prSet/>
      <dgm:spPr/>
    </dgm:pt>
    <dgm:pt modelId="{6CF57803-9E49-0A4C-B0F3-D4DF35479BC3}" type="pres">
      <dgm:prSet presAssocID="{AD7F928B-759C-F64A-A98A-A366D3E94938}" presName="composite" presStyleCnt="0">
        <dgm:presLayoutVars>
          <dgm:chMax val="3"/>
          <dgm:animLvl val="lvl"/>
          <dgm:resizeHandles val="exact"/>
        </dgm:presLayoutVars>
      </dgm:prSet>
      <dgm:spPr/>
    </dgm:pt>
    <dgm:pt modelId="{EC007B85-F15B-CF46-99B7-C0B5CC624E56}" type="pres">
      <dgm:prSet presAssocID="{E34401DA-C8A0-814E-8FC7-F3B0928366F1}" presName="gear1" presStyleLbl="node1" presStyleIdx="0" presStyleCnt="3">
        <dgm:presLayoutVars>
          <dgm:chMax val="1"/>
          <dgm:bulletEnabled val="1"/>
        </dgm:presLayoutVars>
      </dgm:prSet>
      <dgm:spPr/>
    </dgm:pt>
    <dgm:pt modelId="{34F50D91-383B-6045-8EC4-91868317B144}" type="pres">
      <dgm:prSet presAssocID="{E34401DA-C8A0-814E-8FC7-F3B0928366F1}" presName="gear1srcNode" presStyleLbl="node1" presStyleIdx="0" presStyleCnt="3"/>
      <dgm:spPr/>
    </dgm:pt>
    <dgm:pt modelId="{E6EAED94-AFB5-7A4F-92E9-B79EBAED2627}" type="pres">
      <dgm:prSet presAssocID="{E34401DA-C8A0-814E-8FC7-F3B0928366F1}" presName="gear1dstNode" presStyleLbl="node1" presStyleIdx="0" presStyleCnt="3"/>
      <dgm:spPr/>
    </dgm:pt>
    <dgm:pt modelId="{2CAE782A-D1B3-A342-9C6C-C13ED3F75632}" type="pres">
      <dgm:prSet presAssocID="{20948A2C-9477-4F42-99BC-D348E125BE52}" presName="gear2" presStyleLbl="node1" presStyleIdx="1" presStyleCnt="3">
        <dgm:presLayoutVars>
          <dgm:chMax val="1"/>
          <dgm:bulletEnabled val="1"/>
        </dgm:presLayoutVars>
      </dgm:prSet>
      <dgm:spPr/>
    </dgm:pt>
    <dgm:pt modelId="{AABEB1B3-7D49-2F4A-AA92-7A97EDFD4D34}" type="pres">
      <dgm:prSet presAssocID="{20948A2C-9477-4F42-99BC-D348E125BE52}" presName="gear2srcNode" presStyleLbl="node1" presStyleIdx="1" presStyleCnt="3"/>
      <dgm:spPr/>
    </dgm:pt>
    <dgm:pt modelId="{0C1FB469-4A59-064F-A1B2-ECC8FCB6F398}" type="pres">
      <dgm:prSet presAssocID="{20948A2C-9477-4F42-99BC-D348E125BE52}" presName="gear2dstNode" presStyleLbl="node1" presStyleIdx="1" presStyleCnt="3"/>
      <dgm:spPr/>
    </dgm:pt>
    <dgm:pt modelId="{931CAB16-C13A-A54A-8CB6-AB113225D052}" type="pres">
      <dgm:prSet presAssocID="{A0F0CB6B-AC20-D442-A3CB-FE9BC4F845B2}" presName="gear3" presStyleLbl="node1" presStyleIdx="2" presStyleCnt="3"/>
      <dgm:spPr/>
    </dgm:pt>
    <dgm:pt modelId="{9ACC86BC-89A2-8F4E-B4E5-BE540DE5556F}" type="pres">
      <dgm:prSet presAssocID="{A0F0CB6B-AC20-D442-A3CB-FE9BC4F845B2}" presName="gear3tx" presStyleLbl="node1" presStyleIdx="2" presStyleCnt="3">
        <dgm:presLayoutVars>
          <dgm:chMax val="1"/>
          <dgm:bulletEnabled val="1"/>
        </dgm:presLayoutVars>
      </dgm:prSet>
      <dgm:spPr/>
    </dgm:pt>
    <dgm:pt modelId="{ECA867D9-9520-E840-8A46-A51C4DF28A95}" type="pres">
      <dgm:prSet presAssocID="{A0F0CB6B-AC20-D442-A3CB-FE9BC4F845B2}" presName="gear3srcNode" presStyleLbl="node1" presStyleIdx="2" presStyleCnt="3"/>
      <dgm:spPr/>
    </dgm:pt>
    <dgm:pt modelId="{9F769124-57E9-4D43-A29E-79977978151E}" type="pres">
      <dgm:prSet presAssocID="{A0F0CB6B-AC20-D442-A3CB-FE9BC4F845B2}" presName="gear3dstNode" presStyleLbl="node1" presStyleIdx="2" presStyleCnt="3"/>
      <dgm:spPr/>
    </dgm:pt>
    <dgm:pt modelId="{7F683327-8BC1-094D-AC99-81C273C4D07D}" type="pres">
      <dgm:prSet presAssocID="{A5A1F248-3B68-AC49-96FC-EF0FD38AEC2F}" presName="connector1" presStyleLbl="sibTrans2D1" presStyleIdx="0" presStyleCnt="3"/>
      <dgm:spPr/>
    </dgm:pt>
    <dgm:pt modelId="{7908B59B-23A3-D446-B6B8-86B4CE5F0ABF}" type="pres">
      <dgm:prSet presAssocID="{F7023944-8B9F-4F45-9B2D-3E9C1E862BE5}" presName="connector2" presStyleLbl="sibTrans2D1" presStyleIdx="1" presStyleCnt="3"/>
      <dgm:spPr/>
    </dgm:pt>
    <dgm:pt modelId="{8351173B-B3D0-F347-BD12-E20EF6EB664F}" type="pres">
      <dgm:prSet presAssocID="{E0B7D092-EA75-244B-9568-8E255A9232A4}" presName="connector3" presStyleLbl="sibTrans2D1" presStyleIdx="2" presStyleCnt="3"/>
      <dgm:spPr/>
    </dgm:pt>
  </dgm:ptLst>
  <dgm:cxnLst>
    <dgm:cxn modelId="{E9353B18-96BE-C04E-974D-6404C855051E}" type="presOf" srcId="{F7023944-8B9F-4F45-9B2D-3E9C1E862BE5}" destId="{7908B59B-23A3-D446-B6B8-86B4CE5F0ABF}" srcOrd="0" destOrd="0" presId="urn:microsoft.com/office/officeart/2005/8/layout/gear1"/>
    <dgm:cxn modelId="{F8C4791B-2689-BD4D-A626-BC9216F10E3E}" srcId="{AD7F928B-759C-F64A-A98A-A366D3E94938}" destId="{A0F0CB6B-AC20-D442-A3CB-FE9BC4F845B2}" srcOrd="2" destOrd="0" parTransId="{A46C430F-F592-B045-8E25-6F69F55B221B}" sibTransId="{E0B7D092-EA75-244B-9568-8E255A9232A4}"/>
    <dgm:cxn modelId="{9378EC36-1AA7-854A-9B77-CB424CFA9E5D}" type="presOf" srcId="{20948A2C-9477-4F42-99BC-D348E125BE52}" destId="{0C1FB469-4A59-064F-A1B2-ECC8FCB6F398}" srcOrd="2" destOrd="0" presId="urn:microsoft.com/office/officeart/2005/8/layout/gear1"/>
    <dgm:cxn modelId="{8BCFE847-9A75-774F-BC33-FADBE7B97B1B}" srcId="{AD7F928B-759C-F64A-A98A-A366D3E94938}" destId="{20948A2C-9477-4F42-99BC-D348E125BE52}" srcOrd="1" destOrd="0" parTransId="{9A5D0C02-C311-4E4F-98AF-774AB1545B7E}" sibTransId="{F7023944-8B9F-4F45-9B2D-3E9C1E862BE5}"/>
    <dgm:cxn modelId="{09B8BA51-E6E3-3947-B78C-BC4B62059D49}" type="presOf" srcId="{E34401DA-C8A0-814E-8FC7-F3B0928366F1}" destId="{EC007B85-F15B-CF46-99B7-C0B5CC624E56}" srcOrd="0" destOrd="0" presId="urn:microsoft.com/office/officeart/2005/8/layout/gear1"/>
    <dgm:cxn modelId="{4EA9DD54-2B22-B447-A7C8-DAC5A9D770E0}" type="presOf" srcId="{20948A2C-9477-4F42-99BC-D348E125BE52}" destId="{2CAE782A-D1B3-A342-9C6C-C13ED3F75632}" srcOrd="0" destOrd="0" presId="urn:microsoft.com/office/officeart/2005/8/layout/gear1"/>
    <dgm:cxn modelId="{8163706B-9640-7A46-948A-CD2CE0CADEBF}" type="presOf" srcId="{E34401DA-C8A0-814E-8FC7-F3B0928366F1}" destId="{34F50D91-383B-6045-8EC4-91868317B144}" srcOrd="1" destOrd="0" presId="urn:microsoft.com/office/officeart/2005/8/layout/gear1"/>
    <dgm:cxn modelId="{90B26070-4A9A-F147-ABE4-4A246FF8065A}" type="presOf" srcId="{AD7F928B-759C-F64A-A98A-A366D3E94938}" destId="{6CF57803-9E49-0A4C-B0F3-D4DF35479BC3}" srcOrd="0" destOrd="0" presId="urn:microsoft.com/office/officeart/2005/8/layout/gear1"/>
    <dgm:cxn modelId="{56168174-575D-6D46-BC27-FCE57543775A}" type="presOf" srcId="{A0F0CB6B-AC20-D442-A3CB-FE9BC4F845B2}" destId="{931CAB16-C13A-A54A-8CB6-AB113225D052}" srcOrd="0" destOrd="0" presId="urn:microsoft.com/office/officeart/2005/8/layout/gear1"/>
    <dgm:cxn modelId="{BE8EE882-3E92-9C41-A036-8A67DFF4AABD}" type="presOf" srcId="{20948A2C-9477-4F42-99BC-D348E125BE52}" destId="{AABEB1B3-7D49-2F4A-AA92-7A97EDFD4D34}" srcOrd="1" destOrd="0" presId="urn:microsoft.com/office/officeart/2005/8/layout/gear1"/>
    <dgm:cxn modelId="{42B342A3-57AE-E546-B731-7CE3E3A552EC}" type="presOf" srcId="{A5A1F248-3B68-AC49-96FC-EF0FD38AEC2F}" destId="{7F683327-8BC1-094D-AC99-81C273C4D07D}" srcOrd="0" destOrd="0" presId="urn:microsoft.com/office/officeart/2005/8/layout/gear1"/>
    <dgm:cxn modelId="{FDCE9FAF-7A5D-8D41-80BC-EC12EBFB182C}" srcId="{AD7F928B-759C-F64A-A98A-A366D3E94938}" destId="{E34401DA-C8A0-814E-8FC7-F3B0928366F1}" srcOrd="0" destOrd="0" parTransId="{07C257F5-639B-A244-8D05-616C65A77B9E}" sibTransId="{A5A1F248-3B68-AC49-96FC-EF0FD38AEC2F}"/>
    <dgm:cxn modelId="{54B37CB1-84B4-5F4F-8568-9C2AD6F6880F}" type="presOf" srcId="{E0B7D092-EA75-244B-9568-8E255A9232A4}" destId="{8351173B-B3D0-F347-BD12-E20EF6EB664F}" srcOrd="0" destOrd="0" presId="urn:microsoft.com/office/officeart/2005/8/layout/gear1"/>
    <dgm:cxn modelId="{9F6649B5-4CEC-DF4A-92A8-203D19619248}" type="presOf" srcId="{A0F0CB6B-AC20-D442-A3CB-FE9BC4F845B2}" destId="{ECA867D9-9520-E840-8A46-A51C4DF28A95}" srcOrd="2" destOrd="0" presId="urn:microsoft.com/office/officeart/2005/8/layout/gear1"/>
    <dgm:cxn modelId="{775316D9-5972-8E4F-8700-A9E833325416}" type="presOf" srcId="{A0F0CB6B-AC20-D442-A3CB-FE9BC4F845B2}" destId="{9ACC86BC-89A2-8F4E-B4E5-BE540DE5556F}" srcOrd="1" destOrd="0" presId="urn:microsoft.com/office/officeart/2005/8/layout/gear1"/>
    <dgm:cxn modelId="{F9B1F9ED-A724-7D4E-9821-C4D686273BF6}" type="presOf" srcId="{E34401DA-C8A0-814E-8FC7-F3B0928366F1}" destId="{E6EAED94-AFB5-7A4F-92E9-B79EBAED2627}" srcOrd="2" destOrd="0" presId="urn:microsoft.com/office/officeart/2005/8/layout/gear1"/>
    <dgm:cxn modelId="{0D00E7EF-0AB1-6246-9599-6427EBE5D6E3}" type="presOf" srcId="{A0F0CB6B-AC20-D442-A3CB-FE9BC4F845B2}" destId="{9F769124-57E9-4D43-A29E-79977978151E}" srcOrd="3" destOrd="0" presId="urn:microsoft.com/office/officeart/2005/8/layout/gear1"/>
    <dgm:cxn modelId="{747D660A-7AE3-A24E-932A-B66E8FAA7FEB}" type="presParOf" srcId="{6CF57803-9E49-0A4C-B0F3-D4DF35479BC3}" destId="{EC007B85-F15B-CF46-99B7-C0B5CC624E56}" srcOrd="0" destOrd="0" presId="urn:microsoft.com/office/officeart/2005/8/layout/gear1"/>
    <dgm:cxn modelId="{938783D9-A0F8-1349-BDAB-96CBA8D56157}" type="presParOf" srcId="{6CF57803-9E49-0A4C-B0F3-D4DF35479BC3}" destId="{34F50D91-383B-6045-8EC4-91868317B144}" srcOrd="1" destOrd="0" presId="urn:microsoft.com/office/officeart/2005/8/layout/gear1"/>
    <dgm:cxn modelId="{51A3E45E-525B-C848-AD64-45137DF0E44E}" type="presParOf" srcId="{6CF57803-9E49-0A4C-B0F3-D4DF35479BC3}" destId="{E6EAED94-AFB5-7A4F-92E9-B79EBAED2627}" srcOrd="2" destOrd="0" presId="urn:microsoft.com/office/officeart/2005/8/layout/gear1"/>
    <dgm:cxn modelId="{3B6DA4C5-F4CB-7845-A154-39ECFA4260BD}" type="presParOf" srcId="{6CF57803-9E49-0A4C-B0F3-D4DF35479BC3}" destId="{2CAE782A-D1B3-A342-9C6C-C13ED3F75632}" srcOrd="3" destOrd="0" presId="urn:microsoft.com/office/officeart/2005/8/layout/gear1"/>
    <dgm:cxn modelId="{7912A9FE-7D53-2D49-9150-8B8267749078}" type="presParOf" srcId="{6CF57803-9E49-0A4C-B0F3-D4DF35479BC3}" destId="{AABEB1B3-7D49-2F4A-AA92-7A97EDFD4D34}" srcOrd="4" destOrd="0" presId="urn:microsoft.com/office/officeart/2005/8/layout/gear1"/>
    <dgm:cxn modelId="{93BBEB3B-C902-9D45-94DE-28E54D0B3C3C}" type="presParOf" srcId="{6CF57803-9E49-0A4C-B0F3-D4DF35479BC3}" destId="{0C1FB469-4A59-064F-A1B2-ECC8FCB6F398}" srcOrd="5" destOrd="0" presId="urn:microsoft.com/office/officeart/2005/8/layout/gear1"/>
    <dgm:cxn modelId="{9693E8DC-A343-BD42-8574-A433D79DB548}" type="presParOf" srcId="{6CF57803-9E49-0A4C-B0F3-D4DF35479BC3}" destId="{931CAB16-C13A-A54A-8CB6-AB113225D052}" srcOrd="6" destOrd="0" presId="urn:microsoft.com/office/officeart/2005/8/layout/gear1"/>
    <dgm:cxn modelId="{1BAA0EF2-4323-E24A-A711-EF300297674B}" type="presParOf" srcId="{6CF57803-9E49-0A4C-B0F3-D4DF35479BC3}" destId="{9ACC86BC-89A2-8F4E-B4E5-BE540DE5556F}" srcOrd="7" destOrd="0" presId="urn:microsoft.com/office/officeart/2005/8/layout/gear1"/>
    <dgm:cxn modelId="{F4CEC875-079E-9044-AF12-2A426CC0A71C}" type="presParOf" srcId="{6CF57803-9E49-0A4C-B0F3-D4DF35479BC3}" destId="{ECA867D9-9520-E840-8A46-A51C4DF28A95}" srcOrd="8" destOrd="0" presId="urn:microsoft.com/office/officeart/2005/8/layout/gear1"/>
    <dgm:cxn modelId="{BD2AAFB1-85CF-B846-994F-4D57BC98032B}" type="presParOf" srcId="{6CF57803-9E49-0A4C-B0F3-D4DF35479BC3}" destId="{9F769124-57E9-4D43-A29E-79977978151E}" srcOrd="9" destOrd="0" presId="urn:microsoft.com/office/officeart/2005/8/layout/gear1"/>
    <dgm:cxn modelId="{9AC5A049-A712-5245-A0F8-F19271C7C3B7}" type="presParOf" srcId="{6CF57803-9E49-0A4C-B0F3-D4DF35479BC3}" destId="{7F683327-8BC1-094D-AC99-81C273C4D07D}" srcOrd="10" destOrd="0" presId="urn:microsoft.com/office/officeart/2005/8/layout/gear1"/>
    <dgm:cxn modelId="{DA11B29F-919A-BB48-A6CB-8E1A0033392A}" type="presParOf" srcId="{6CF57803-9E49-0A4C-B0F3-D4DF35479BC3}" destId="{7908B59B-23A3-D446-B6B8-86B4CE5F0ABF}" srcOrd="11" destOrd="0" presId="urn:microsoft.com/office/officeart/2005/8/layout/gear1"/>
    <dgm:cxn modelId="{9DBF5C43-0FCA-E54D-9A75-51B19BFD2AE3}" type="presParOf" srcId="{6CF57803-9E49-0A4C-B0F3-D4DF35479BC3}" destId="{8351173B-B3D0-F347-BD12-E20EF6EB664F}"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4DCAE7-9296-A64F-9219-CFAB7CDC0CB3}">
      <dsp:nvSpPr>
        <dsp:cNvPr id="0" name=""/>
        <dsp:cNvSpPr/>
      </dsp:nvSpPr>
      <dsp:spPr>
        <a:xfrm>
          <a:off x="1675023" y="1104"/>
          <a:ext cx="2033147" cy="1016573"/>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it-IT" sz="2200" kern="1200" dirty="0"/>
            <a:t>ESTENSIONI</a:t>
          </a:r>
        </a:p>
      </dsp:txBody>
      <dsp:txXfrm>
        <a:off x="1704797" y="30878"/>
        <a:ext cx="1973599" cy="957025"/>
      </dsp:txXfrm>
    </dsp:sp>
    <dsp:sp modelId="{E40ED290-7B86-154A-BC31-7DA5CB412A58}">
      <dsp:nvSpPr>
        <dsp:cNvPr id="0" name=""/>
        <dsp:cNvSpPr/>
      </dsp:nvSpPr>
      <dsp:spPr>
        <a:xfrm>
          <a:off x="3708170" y="489176"/>
          <a:ext cx="813258" cy="40429"/>
        </a:xfrm>
        <a:custGeom>
          <a:avLst/>
          <a:gdLst/>
          <a:ahLst/>
          <a:cxnLst/>
          <a:rect l="0" t="0" r="0" b="0"/>
          <a:pathLst>
            <a:path>
              <a:moveTo>
                <a:pt x="0" y="20214"/>
              </a:moveTo>
              <a:lnTo>
                <a:pt x="813258" y="2021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4094468" y="489060"/>
        <a:ext cx="40662" cy="40662"/>
      </dsp:txXfrm>
    </dsp:sp>
    <dsp:sp modelId="{DD3D32EF-80D1-C744-9A4D-AB86BAF3EE87}">
      <dsp:nvSpPr>
        <dsp:cNvPr id="0" name=""/>
        <dsp:cNvSpPr/>
      </dsp:nvSpPr>
      <dsp:spPr>
        <a:xfrm>
          <a:off x="4521429" y="1104"/>
          <a:ext cx="2033147" cy="1016573"/>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it-IT" sz="2200" kern="1200" dirty="0"/>
            <a:t>Art. </a:t>
          </a:r>
          <a:r>
            <a:rPr lang="it-IT" sz="2200" kern="1200" dirty="0" err="1"/>
            <a:t>6</a:t>
          </a:r>
          <a:r>
            <a:rPr lang="it-IT" sz="2200" kern="1200" dirty="0"/>
            <a:t> l. 218/95- questioni preliminari</a:t>
          </a:r>
        </a:p>
      </dsp:txBody>
      <dsp:txXfrm>
        <a:off x="4551203" y="30878"/>
        <a:ext cx="1973599" cy="957025"/>
      </dsp:txXfrm>
    </dsp:sp>
    <dsp:sp modelId="{2F2280C9-CAC1-304F-9D69-485801CD8B2E}">
      <dsp:nvSpPr>
        <dsp:cNvPr id="0" name=""/>
        <dsp:cNvSpPr/>
      </dsp:nvSpPr>
      <dsp:spPr>
        <a:xfrm>
          <a:off x="1675023" y="2339224"/>
          <a:ext cx="2033147" cy="1016573"/>
        </a:xfrm>
        <a:prstGeom prst="roundRect">
          <a:avLst>
            <a:gd name="adj" fmla="val 10000"/>
          </a:avLst>
        </a:prstGeom>
        <a:gradFill rotWithShape="1">
          <a:gsLst>
            <a:gs pos="0">
              <a:schemeClr val="accent2">
                <a:tint val="100000"/>
                <a:shade val="100000"/>
                <a:satMod val="130000"/>
              </a:schemeClr>
            </a:gs>
            <a:gs pos="100000">
              <a:schemeClr val="accent2">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it-IT" sz="2200" kern="1200" dirty="0"/>
            <a:t>LIMITI</a:t>
          </a:r>
        </a:p>
      </dsp:txBody>
      <dsp:txXfrm>
        <a:off x="1704797" y="2368998"/>
        <a:ext cx="1973599" cy="957025"/>
      </dsp:txXfrm>
    </dsp:sp>
    <dsp:sp modelId="{3B4C113E-E987-234C-AAA2-E5C704FDBCB5}">
      <dsp:nvSpPr>
        <dsp:cNvPr id="0" name=""/>
        <dsp:cNvSpPr/>
      </dsp:nvSpPr>
      <dsp:spPr>
        <a:xfrm rot="18289469">
          <a:off x="3402744" y="2242766"/>
          <a:ext cx="1424110" cy="40429"/>
        </a:xfrm>
        <a:custGeom>
          <a:avLst/>
          <a:gdLst/>
          <a:ahLst/>
          <a:cxnLst/>
          <a:rect l="0" t="0" r="0" b="0"/>
          <a:pathLst>
            <a:path>
              <a:moveTo>
                <a:pt x="0" y="20214"/>
              </a:moveTo>
              <a:lnTo>
                <a:pt x="1424110" y="2021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4079197" y="2227378"/>
        <a:ext cx="71205" cy="71205"/>
      </dsp:txXfrm>
    </dsp:sp>
    <dsp:sp modelId="{F43E48D6-7BDA-984D-83DE-E61AEF88C8FA}">
      <dsp:nvSpPr>
        <dsp:cNvPr id="0" name=""/>
        <dsp:cNvSpPr/>
      </dsp:nvSpPr>
      <dsp:spPr>
        <a:xfrm>
          <a:off x="4521429" y="1170164"/>
          <a:ext cx="2033147" cy="1016573"/>
        </a:xfrm>
        <a:prstGeom prst="roundRect">
          <a:avLst>
            <a:gd name="adj" fmla="val 10000"/>
          </a:avLst>
        </a:prstGeom>
        <a:gradFill rotWithShape="1">
          <a:gsLst>
            <a:gs pos="0">
              <a:schemeClr val="accent2">
                <a:tint val="100000"/>
                <a:shade val="100000"/>
                <a:satMod val="130000"/>
              </a:schemeClr>
            </a:gs>
            <a:gs pos="100000">
              <a:schemeClr val="accent2">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it-IT" sz="2200" kern="1200" dirty="0"/>
            <a:t>Art. </a:t>
          </a:r>
          <a:r>
            <a:rPr lang="it-IT" sz="2200" kern="1200" dirty="0" err="1"/>
            <a:t>5</a:t>
          </a:r>
          <a:r>
            <a:rPr lang="it-IT" sz="2200" kern="1200" dirty="0"/>
            <a:t> l. 218/95 </a:t>
          </a:r>
          <a:r>
            <a:rPr lang="it-IT" sz="2200" kern="1200" dirty="0" err="1"/>
            <a:t>–</a:t>
          </a:r>
          <a:r>
            <a:rPr lang="it-IT" sz="2200" kern="1200" dirty="0"/>
            <a:t> azioni reali su beni immobili</a:t>
          </a:r>
        </a:p>
      </dsp:txBody>
      <dsp:txXfrm>
        <a:off x="4551203" y="1199938"/>
        <a:ext cx="1973599" cy="957025"/>
      </dsp:txXfrm>
    </dsp:sp>
    <dsp:sp modelId="{4B88988A-DD02-EC43-8EC9-DB6EAE5EA908}">
      <dsp:nvSpPr>
        <dsp:cNvPr id="0" name=""/>
        <dsp:cNvSpPr/>
      </dsp:nvSpPr>
      <dsp:spPr>
        <a:xfrm>
          <a:off x="3708170" y="2827296"/>
          <a:ext cx="813258" cy="40429"/>
        </a:xfrm>
        <a:custGeom>
          <a:avLst/>
          <a:gdLst/>
          <a:ahLst/>
          <a:cxnLst/>
          <a:rect l="0" t="0" r="0" b="0"/>
          <a:pathLst>
            <a:path>
              <a:moveTo>
                <a:pt x="0" y="20214"/>
              </a:moveTo>
              <a:lnTo>
                <a:pt x="813258" y="2021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4094468" y="2827179"/>
        <a:ext cx="40662" cy="40662"/>
      </dsp:txXfrm>
    </dsp:sp>
    <dsp:sp modelId="{AFF1D3C7-CF39-9E40-8718-D210507D12A7}">
      <dsp:nvSpPr>
        <dsp:cNvPr id="0" name=""/>
        <dsp:cNvSpPr/>
      </dsp:nvSpPr>
      <dsp:spPr>
        <a:xfrm>
          <a:off x="4521429" y="2339224"/>
          <a:ext cx="2033147" cy="1016573"/>
        </a:xfrm>
        <a:prstGeom prst="roundRect">
          <a:avLst>
            <a:gd name="adj" fmla="val 10000"/>
          </a:avLst>
        </a:prstGeom>
        <a:gradFill rotWithShape="1">
          <a:gsLst>
            <a:gs pos="0">
              <a:schemeClr val="accent2">
                <a:tint val="100000"/>
                <a:shade val="100000"/>
                <a:satMod val="130000"/>
              </a:schemeClr>
            </a:gs>
            <a:gs pos="100000">
              <a:schemeClr val="accent2">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it-IT" sz="2200" kern="1200" dirty="0"/>
            <a:t>Art. 11 l. 218/95 </a:t>
          </a:r>
          <a:r>
            <a:rPr lang="it-IT" sz="2200" kern="1200" dirty="0" err="1"/>
            <a:t>–</a:t>
          </a:r>
          <a:r>
            <a:rPr lang="it-IT" sz="2200" kern="1200" dirty="0"/>
            <a:t> difetto di giurisdizione</a:t>
          </a:r>
        </a:p>
      </dsp:txBody>
      <dsp:txXfrm>
        <a:off x="4551203" y="2368998"/>
        <a:ext cx="1973599" cy="957025"/>
      </dsp:txXfrm>
    </dsp:sp>
    <dsp:sp modelId="{EBF264EF-FDC5-F246-A3A9-D15CA7031170}">
      <dsp:nvSpPr>
        <dsp:cNvPr id="0" name=""/>
        <dsp:cNvSpPr/>
      </dsp:nvSpPr>
      <dsp:spPr>
        <a:xfrm rot="3310531">
          <a:off x="3402744" y="3411826"/>
          <a:ext cx="1424110" cy="40429"/>
        </a:xfrm>
        <a:custGeom>
          <a:avLst/>
          <a:gdLst/>
          <a:ahLst/>
          <a:cxnLst/>
          <a:rect l="0" t="0" r="0" b="0"/>
          <a:pathLst>
            <a:path>
              <a:moveTo>
                <a:pt x="0" y="20214"/>
              </a:moveTo>
              <a:lnTo>
                <a:pt x="1424110" y="2021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4079197" y="3396438"/>
        <a:ext cx="71205" cy="71205"/>
      </dsp:txXfrm>
    </dsp:sp>
    <dsp:sp modelId="{CD6FF940-BC6F-F041-89DD-7F2FA1C3CFEB}">
      <dsp:nvSpPr>
        <dsp:cNvPr id="0" name=""/>
        <dsp:cNvSpPr/>
      </dsp:nvSpPr>
      <dsp:spPr>
        <a:xfrm>
          <a:off x="4521429" y="3508284"/>
          <a:ext cx="2033147" cy="1016573"/>
        </a:xfrm>
        <a:prstGeom prst="roundRect">
          <a:avLst>
            <a:gd name="adj" fmla="val 10000"/>
          </a:avLst>
        </a:prstGeom>
        <a:gradFill rotWithShape="1">
          <a:gsLst>
            <a:gs pos="0">
              <a:schemeClr val="accent2">
                <a:tint val="100000"/>
                <a:shade val="100000"/>
                <a:satMod val="130000"/>
              </a:schemeClr>
            </a:gs>
            <a:gs pos="100000">
              <a:schemeClr val="accent2">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it-IT" sz="2200" kern="1200" dirty="0"/>
            <a:t>Art. </a:t>
          </a:r>
          <a:r>
            <a:rPr lang="it-IT" sz="2200" kern="1200" dirty="0" err="1"/>
            <a:t>7</a:t>
          </a:r>
          <a:r>
            <a:rPr lang="it-IT" sz="2200" kern="1200" dirty="0"/>
            <a:t> l. 218/95 </a:t>
          </a:r>
          <a:r>
            <a:rPr lang="it-IT" sz="2200" kern="1200" dirty="0" err="1"/>
            <a:t>–</a:t>
          </a:r>
          <a:r>
            <a:rPr lang="it-IT" sz="2200" kern="1200" dirty="0"/>
            <a:t> litispendenza internazionale</a:t>
          </a:r>
        </a:p>
      </dsp:txBody>
      <dsp:txXfrm>
        <a:off x="4551203" y="3538058"/>
        <a:ext cx="1973599" cy="95702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389D23-A091-3342-9311-5AF679DDC5B1}">
      <dsp:nvSpPr>
        <dsp:cNvPr id="0" name=""/>
        <dsp:cNvSpPr/>
      </dsp:nvSpPr>
      <dsp:spPr>
        <a:xfrm>
          <a:off x="1972009" y="1147"/>
          <a:ext cx="1904702" cy="952351"/>
        </a:xfrm>
        <a:prstGeom prst="roundRect">
          <a:avLst>
            <a:gd name="adj" fmla="val 10000"/>
          </a:avLst>
        </a:prstGeom>
        <a:gradFill rotWithShape="1">
          <a:gsLst>
            <a:gs pos="0">
              <a:schemeClr val="accent2">
                <a:tint val="100000"/>
                <a:shade val="100000"/>
                <a:satMod val="130000"/>
              </a:schemeClr>
            </a:gs>
            <a:gs pos="100000">
              <a:schemeClr val="accent2">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it-IT" sz="2300" kern="1200" dirty="0"/>
            <a:t>Litispendenza comunitaria</a:t>
          </a:r>
        </a:p>
      </dsp:txBody>
      <dsp:txXfrm>
        <a:off x="1999902" y="29040"/>
        <a:ext cx="1848916" cy="896565"/>
      </dsp:txXfrm>
    </dsp:sp>
    <dsp:sp modelId="{2FA32BBC-7B35-3B4D-9231-B6CD0E6106F9}">
      <dsp:nvSpPr>
        <dsp:cNvPr id="0" name=""/>
        <dsp:cNvSpPr/>
      </dsp:nvSpPr>
      <dsp:spPr>
        <a:xfrm>
          <a:off x="2162480" y="953498"/>
          <a:ext cx="190470" cy="714263"/>
        </a:xfrm>
        <a:custGeom>
          <a:avLst/>
          <a:gdLst/>
          <a:ahLst/>
          <a:cxnLst/>
          <a:rect l="0" t="0" r="0" b="0"/>
          <a:pathLst>
            <a:path>
              <a:moveTo>
                <a:pt x="0" y="0"/>
              </a:moveTo>
              <a:lnTo>
                <a:pt x="0" y="714263"/>
              </a:lnTo>
              <a:lnTo>
                <a:pt x="190470" y="71426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A21981D-392A-2841-9014-2AE2D2447284}">
      <dsp:nvSpPr>
        <dsp:cNvPr id="0" name=""/>
        <dsp:cNvSpPr/>
      </dsp:nvSpPr>
      <dsp:spPr>
        <a:xfrm>
          <a:off x="2352950" y="1191586"/>
          <a:ext cx="1523761" cy="952351"/>
        </a:xfrm>
        <a:prstGeom prst="roundRect">
          <a:avLst>
            <a:gd name="adj" fmla="val 10000"/>
          </a:avLst>
        </a:prstGeom>
        <a:gradFill rotWithShape="1">
          <a:gsLst>
            <a:gs pos="0">
              <a:schemeClr val="accent2">
                <a:tint val="100000"/>
                <a:shade val="100000"/>
                <a:satMod val="130000"/>
              </a:schemeClr>
            </a:gs>
            <a:gs pos="100000">
              <a:schemeClr val="accent2">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it-IT" sz="1600" kern="1200" dirty="0"/>
            <a:t>Presupposti intesi più ampiamente</a:t>
          </a:r>
        </a:p>
      </dsp:txBody>
      <dsp:txXfrm>
        <a:off x="2380843" y="1219479"/>
        <a:ext cx="1467975" cy="896565"/>
      </dsp:txXfrm>
    </dsp:sp>
    <dsp:sp modelId="{B458DDBF-5CF1-7840-A711-18E5A1F0D963}">
      <dsp:nvSpPr>
        <dsp:cNvPr id="0" name=""/>
        <dsp:cNvSpPr/>
      </dsp:nvSpPr>
      <dsp:spPr>
        <a:xfrm>
          <a:off x="2162480" y="953498"/>
          <a:ext cx="190470" cy="1904702"/>
        </a:xfrm>
        <a:custGeom>
          <a:avLst/>
          <a:gdLst/>
          <a:ahLst/>
          <a:cxnLst/>
          <a:rect l="0" t="0" r="0" b="0"/>
          <a:pathLst>
            <a:path>
              <a:moveTo>
                <a:pt x="0" y="0"/>
              </a:moveTo>
              <a:lnTo>
                <a:pt x="0" y="1904702"/>
              </a:lnTo>
              <a:lnTo>
                <a:pt x="190470" y="1904702"/>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39EC5E4-B46F-6741-AB33-2241C0E96866}">
      <dsp:nvSpPr>
        <dsp:cNvPr id="0" name=""/>
        <dsp:cNvSpPr/>
      </dsp:nvSpPr>
      <dsp:spPr>
        <a:xfrm>
          <a:off x="2352950" y="2382025"/>
          <a:ext cx="1523761" cy="952351"/>
        </a:xfrm>
        <a:prstGeom prst="roundRect">
          <a:avLst>
            <a:gd name="adj" fmla="val 10000"/>
          </a:avLst>
        </a:prstGeom>
        <a:gradFill rotWithShape="1">
          <a:gsLst>
            <a:gs pos="0">
              <a:schemeClr val="accent2">
                <a:tint val="100000"/>
                <a:shade val="100000"/>
                <a:satMod val="130000"/>
              </a:schemeClr>
            </a:gs>
            <a:gs pos="100000">
              <a:schemeClr val="accent2">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it-IT" sz="1600" kern="1200" dirty="0"/>
            <a:t>Rilevabile d’ufficio</a:t>
          </a:r>
        </a:p>
      </dsp:txBody>
      <dsp:txXfrm>
        <a:off x="2380843" y="2409918"/>
        <a:ext cx="1467975" cy="896565"/>
      </dsp:txXfrm>
    </dsp:sp>
    <dsp:sp modelId="{0940F2BF-9B1A-F44B-9A0E-3350D2B93B79}">
      <dsp:nvSpPr>
        <dsp:cNvPr id="0" name=""/>
        <dsp:cNvSpPr/>
      </dsp:nvSpPr>
      <dsp:spPr>
        <a:xfrm>
          <a:off x="2162480" y="953498"/>
          <a:ext cx="190470" cy="3095141"/>
        </a:xfrm>
        <a:custGeom>
          <a:avLst/>
          <a:gdLst/>
          <a:ahLst/>
          <a:cxnLst/>
          <a:rect l="0" t="0" r="0" b="0"/>
          <a:pathLst>
            <a:path>
              <a:moveTo>
                <a:pt x="0" y="0"/>
              </a:moveTo>
              <a:lnTo>
                <a:pt x="0" y="3095141"/>
              </a:lnTo>
              <a:lnTo>
                <a:pt x="190470" y="309514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B89A549-E6A1-D645-B276-A8E2976CEA6F}">
      <dsp:nvSpPr>
        <dsp:cNvPr id="0" name=""/>
        <dsp:cNvSpPr/>
      </dsp:nvSpPr>
      <dsp:spPr>
        <a:xfrm>
          <a:off x="2352950" y="3572464"/>
          <a:ext cx="1523761" cy="952351"/>
        </a:xfrm>
        <a:prstGeom prst="roundRect">
          <a:avLst>
            <a:gd name="adj" fmla="val 10000"/>
          </a:avLst>
        </a:prstGeom>
        <a:gradFill rotWithShape="1">
          <a:gsLst>
            <a:gs pos="0">
              <a:schemeClr val="accent2">
                <a:tint val="100000"/>
                <a:shade val="100000"/>
                <a:satMod val="130000"/>
              </a:schemeClr>
            </a:gs>
            <a:gs pos="100000">
              <a:schemeClr val="accent2">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it-IT" sz="1600" kern="1200" dirty="0"/>
            <a:t>Sospensione </a:t>
          </a:r>
          <a:r>
            <a:rPr lang="it-IT" sz="1600" kern="1200" dirty="0" err="1"/>
            <a:t>–</a:t>
          </a:r>
          <a:r>
            <a:rPr lang="it-IT" sz="1600" kern="1200" dirty="0"/>
            <a:t> verifica competenza</a:t>
          </a:r>
        </a:p>
      </dsp:txBody>
      <dsp:txXfrm>
        <a:off x="2380843" y="3600357"/>
        <a:ext cx="1467975" cy="896565"/>
      </dsp:txXfrm>
    </dsp:sp>
    <dsp:sp modelId="{0647AAE7-22CD-B249-A1D3-0CEEC1F07217}">
      <dsp:nvSpPr>
        <dsp:cNvPr id="0" name=""/>
        <dsp:cNvSpPr/>
      </dsp:nvSpPr>
      <dsp:spPr>
        <a:xfrm>
          <a:off x="4338488" y="0"/>
          <a:ext cx="1904702" cy="952351"/>
        </a:xfrm>
        <a:prstGeom prst="roundRect">
          <a:avLst>
            <a:gd name="adj" fmla="val 10000"/>
          </a:avLst>
        </a:prstGeom>
        <a:solidFill>
          <a:srgbClr val="FFFF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it-IT" sz="2300" kern="1200" dirty="0">
              <a:solidFill>
                <a:schemeClr val="bg1"/>
              </a:solidFill>
            </a:rPr>
            <a:t>Litispendenza internazionale</a:t>
          </a:r>
        </a:p>
      </dsp:txBody>
      <dsp:txXfrm>
        <a:off x="4366381" y="27893"/>
        <a:ext cx="1848916" cy="896565"/>
      </dsp:txXfrm>
    </dsp:sp>
    <dsp:sp modelId="{46BB9773-E663-D847-82CF-C4472EA82DB2}">
      <dsp:nvSpPr>
        <dsp:cNvPr id="0" name=""/>
        <dsp:cNvSpPr/>
      </dsp:nvSpPr>
      <dsp:spPr>
        <a:xfrm>
          <a:off x="4528958" y="952351"/>
          <a:ext cx="204869" cy="715410"/>
        </a:xfrm>
        <a:custGeom>
          <a:avLst/>
          <a:gdLst/>
          <a:ahLst/>
          <a:cxnLst/>
          <a:rect l="0" t="0" r="0" b="0"/>
          <a:pathLst>
            <a:path>
              <a:moveTo>
                <a:pt x="0" y="0"/>
              </a:moveTo>
              <a:lnTo>
                <a:pt x="0" y="715410"/>
              </a:lnTo>
              <a:lnTo>
                <a:pt x="204869" y="71541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C8B688B-A00C-E445-8247-7D367FEA9D76}">
      <dsp:nvSpPr>
        <dsp:cNvPr id="0" name=""/>
        <dsp:cNvSpPr/>
      </dsp:nvSpPr>
      <dsp:spPr>
        <a:xfrm>
          <a:off x="4733828" y="1191586"/>
          <a:ext cx="1523761" cy="952351"/>
        </a:xfrm>
        <a:prstGeom prst="roundRect">
          <a:avLst>
            <a:gd name="adj" fmla="val 10000"/>
          </a:avLst>
        </a:prstGeom>
        <a:solidFill>
          <a:srgbClr val="FFFF00"/>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chemeClr val="bg1"/>
              </a:solidFill>
            </a:rPr>
            <a:t>Presupposti intesi meno ampiamente</a:t>
          </a:r>
        </a:p>
      </dsp:txBody>
      <dsp:txXfrm>
        <a:off x="4761721" y="1219479"/>
        <a:ext cx="1467975" cy="896565"/>
      </dsp:txXfrm>
    </dsp:sp>
    <dsp:sp modelId="{9D18109D-8FEF-5D46-84F1-F8E3EBA02894}">
      <dsp:nvSpPr>
        <dsp:cNvPr id="0" name=""/>
        <dsp:cNvSpPr/>
      </dsp:nvSpPr>
      <dsp:spPr>
        <a:xfrm>
          <a:off x="4528958" y="952351"/>
          <a:ext cx="204869" cy="1905849"/>
        </a:xfrm>
        <a:custGeom>
          <a:avLst/>
          <a:gdLst/>
          <a:ahLst/>
          <a:cxnLst/>
          <a:rect l="0" t="0" r="0" b="0"/>
          <a:pathLst>
            <a:path>
              <a:moveTo>
                <a:pt x="0" y="0"/>
              </a:moveTo>
              <a:lnTo>
                <a:pt x="0" y="1905849"/>
              </a:lnTo>
              <a:lnTo>
                <a:pt x="204869" y="190584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F10C0E9-63D1-D341-9CB3-32E7898B8881}">
      <dsp:nvSpPr>
        <dsp:cNvPr id="0" name=""/>
        <dsp:cNvSpPr/>
      </dsp:nvSpPr>
      <dsp:spPr>
        <a:xfrm>
          <a:off x="4733828" y="2382025"/>
          <a:ext cx="1523761" cy="952351"/>
        </a:xfrm>
        <a:prstGeom prst="roundRect">
          <a:avLst>
            <a:gd name="adj" fmla="val 10000"/>
          </a:avLst>
        </a:prstGeom>
        <a:solidFill>
          <a:srgbClr val="FFFF00"/>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it-IT" sz="1600" kern="1200" dirty="0"/>
            <a:t>Rilevabile su eccezione di parte</a:t>
          </a:r>
        </a:p>
      </dsp:txBody>
      <dsp:txXfrm>
        <a:off x="4761721" y="2409918"/>
        <a:ext cx="1467975" cy="896565"/>
      </dsp:txXfrm>
    </dsp:sp>
    <dsp:sp modelId="{DAA28CF5-4331-8647-AFFC-99C1C623F560}">
      <dsp:nvSpPr>
        <dsp:cNvPr id="0" name=""/>
        <dsp:cNvSpPr/>
      </dsp:nvSpPr>
      <dsp:spPr>
        <a:xfrm>
          <a:off x="4528958" y="952351"/>
          <a:ext cx="204869" cy="3096288"/>
        </a:xfrm>
        <a:custGeom>
          <a:avLst/>
          <a:gdLst/>
          <a:ahLst/>
          <a:cxnLst/>
          <a:rect l="0" t="0" r="0" b="0"/>
          <a:pathLst>
            <a:path>
              <a:moveTo>
                <a:pt x="0" y="0"/>
              </a:moveTo>
              <a:lnTo>
                <a:pt x="0" y="3096288"/>
              </a:lnTo>
              <a:lnTo>
                <a:pt x="204869" y="3096288"/>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9ED368B-253F-0E49-839F-D42AB9981667}">
      <dsp:nvSpPr>
        <dsp:cNvPr id="0" name=""/>
        <dsp:cNvSpPr/>
      </dsp:nvSpPr>
      <dsp:spPr>
        <a:xfrm>
          <a:off x="4733828" y="3572464"/>
          <a:ext cx="1523761" cy="952351"/>
        </a:xfrm>
        <a:prstGeom prst="roundRect">
          <a:avLst>
            <a:gd name="adj" fmla="val 10000"/>
          </a:avLst>
        </a:prstGeom>
        <a:solidFill>
          <a:srgbClr val="FFFF00"/>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chemeClr val="bg1"/>
              </a:solidFill>
            </a:rPr>
            <a:t>Sospensione</a:t>
          </a:r>
          <a:r>
            <a:rPr lang="it-IT" sz="1600" kern="1200" dirty="0">
              <a:solidFill>
                <a:srgbClr val="FFFF00"/>
              </a:solidFill>
            </a:rPr>
            <a:t> </a:t>
          </a:r>
          <a:r>
            <a:rPr lang="it-IT" sz="1600" kern="1200" dirty="0">
              <a:solidFill>
                <a:schemeClr val="bg1"/>
              </a:solidFill>
            </a:rPr>
            <a:t>con previsione: art. 64 l. 218/95</a:t>
          </a:r>
        </a:p>
      </dsp:txBody>
      <dsp:txXfrm>
        <a:off x="4761721" y="3600357"/>
        <a:ext cx="1467975" cy="8965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C0A26A-852B-2F44-88DD-BE7BEA3E6C77}">
      <dsp:nvSpPr>
        <dsp:cNvPr id="0" name=""/>
        <dsp:cNvSpPr/>
      </dsp:nvSpPr>
      <dsp:spPr>
        <a:xfrm>
          <a:off x="4813276" y="1161951"/>
          <a:ext cx="2202060" cy="2202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r>
            <a:rPr lang="it-IT" sz="3300" kern="1200" dirty="0"/>
            <a:t>Separazione e </a:t>
          </a:r>
          <a:r>
            <a:rPr lang="it-IT" sz="3300" kern="1200" dirty="0" err="1"/>
            <a:t>divorzio–questione</a:t>
          </a:r>
          <a:r>
            <a:rPr lang="it-IT" sz="3300" kern="1200" dirty="0"/>
            <a:t> principale</a:t>
          </a:r>
        </a:p>
      </dsp:txBody>
      <dsp:txXfrm>
        <a:off x="4813276" y="1161951"/>
        <a:ext cx="2202060" cy="2202060"/>
      </dsp:txXfrm>
    </dsp:sp>
    <dsp:sp modelId="{6DC7AC44-6140-8044-B210-4BAD9484B837}">
      <dsp:nvSpPr>
        <dsp:cNvPr id="0" name=""/>
        <dsp:cNvSpPr/>
      </dsp:nvSpPr>
      <dsp:spPr>
        <a:xfrm>
          <a:off x="1850107" y="-1710"/>
          <a:ext cx="4529384" cy="4529384"/>
        </a:xfrm>
        <a:prstGeom prst="circularArrow">
          <a:avLst>
            <a:gd name="adj1" fmla="val 9480"/>
            <a:gd name="adj2" fmla="val 684733"/>
            <a:gd name="adj3" fmla="val 7851859"/>
            <a:gd name="adj4" fmla="val 2263409"/>
            <a:gd name="adj5" fmla="val 1106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ABE6CB3-36FA-2944-9E0A-B18017D6B7B3}">
      <dsp:nvSpPr>
        <dsp:cNvPr id="0" name=""/>
        <dsp:cNvSpPr/>
      </dsp:nvSpPr>
      <dsp:spPr>
        <a:xfrm>
          <a:off x="1214262" y="1161951"/>
          <a:ext cx="2202060" cy="2202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r>
            <a:rPr lang="it-IT" sz="3300" kern="1200" dirty="0"/>
            <a:t>Validità del matrimonio </a:t>
          </a:r>
          <a:r>
            <a:rPr lang="it-IT" sz="3300" kern="1200" dirty="0" err="1"/>
            <a:t>–</a:t>
          </a:r>
          <a:r>
            <a:rPr lang="it-IT" sz="3300" kern="1200" dirty="0"/>
            <a:t> questione preliminare</a:t>
          </a:r>
        </a:p>
      </dsp:txBody>
      <dsp:txXfrm>
        <a:off x="1214262" y="1161951"/>
        <a:ext cx="2202060" cy="2202060"/>
      </dsp:txXfrm>
    </dsp:sp>
    <dsp:sp modelId="{C3228996-8A9B-CE44-8B75-59A870A1D44E}">
      <dsp:nvSpPr>
        <dsp:cNvPr id="0" name=""/>
        <dsp:cNvSpPr/>
      </dsp:nvSpPr>
      <dsp:spPr>
        <a:xfrm>
          <a:off x="1850107" y="-1710"/>
          <a:ext cx="4529384" cy="4529384"/>
        </a:xfrm>
        <a:prstGeom prst="circularArrow">
          <a:avLst>
            <a:gd name="adj1" fmla="val 9480"/>
            <a:gd name="adj2" fmla="val 684733"/>
            <a:gd name="adj3" fmla="val 18651859"/>
            <a:gd name="adj4" fmla="val 13063409"/>
            <a:gd name="adj5" fmla="val 1106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0B36D4-24FD-7349-9DB0-09DC387B7183}">
      <dsp:nvSpPr>
        <dsp:cNvPr id="0" name=""/>
        <dsp:cNvSpPr/>
      </dsp:nvSpPr>
      <dsp:spPr>
        <a:xfrm>
          <a:off x="5614753" y="3198487"/>
          <a:ext cx="785689" cy="373916"/>
        </a:xfrm>
        <a:custGeom>
          <a:avLst/>
          <a:gdLst/>
          <a:ahLst/>
          <a:cxnLst/>
          <a:rect l="0" t="0" r="0" b="0"/>
          <a:pathLst>
            <a:path>
              <a:moveTo>
                <a:pt x="0" y="0"/>
              </a:moveTo>
              <a:lnTo>
                <a:pt x="0" y="254813"/>
              </a:lnTo>
              <a:lnTo>
                <a:pt x="785689" y="254813"/>
              </a:lnTo>
              <a:lnTo>
                <a:pt x="785689" y="373916"/>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59D51BF-74CB-1C42-91E5-3E039A613338}">
      <dsp:nvSpPr>
        <dsp:cNvPr id="0" name=""/>
        <dsp:cNvSpPr/>
      </dsp:nvSpPr>
      <dsp:spPr>
        <a:xfrm>
          <a:off x="4829063" y="3198487"/>
          <a:ext cx="785689" cy="373916"/>
        </a:xfrm>
        <a:custGeom>
          <a:avLst/>
          <a:gdLst/>
          <a:ahLst/>
          <a:cxnLst/>
          <a:rect l="0" t="0" r="0" b="0"/>
          <a:pathLst>
            <a:path>
              <a:moveTo>
                <a:pt x="785689" y="0"/>
              </a:moveTo>
              <a:lnTo>
                <a:pt x="785689" y="254813"/>
              </a:lnTo>
              <a:lnTo>
                <a:pt x="0" y="254813"/>
              </a:lnTo>
              <a:lnTo>
                <a:pt x="0" y="373916"/>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A35357E-E3E0-3947-909C-19EA0CB3AF73}">
      <dsp:nvSpPr>
        <dsp:cNvPr id="0" name=""/>
        <dsp:cNvSpPr/>
      </dsp:nvSpPr>
      <dsp:spPr>
        <a:xfrm>
          <a:off x="5569033" y="2008168"/>
          <a:ext cx="91440" cy="373916"/>
        </a:xfrm>
        <a:custGeom>
          <a:avLst/>
          <a:gdLst/>
          <a:ahLst/>
          <a:cxnLst/>
          <a:rect l="0" t="0" r="0" b="0"/>
          <a:pathLst>
            <a:path>
              <a:moveTo>
                <a:pt x="45720" y="0"/>
              </a:moveTo>
              <a:lnTo>
                <a:pt x="45720" y="373916"/>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76E9C7A-4340-BB4B-8823-637F33429A32}">
      <dsp:nvSpPr>
        <dsp:cNvPr id="0" name=""/>
        <dsp:cNvSpPr/>
      </dsp:nvSpPr>
      <dsp:spPr>
        <a:xfrm>
          <a:off x="4043373" y="817848"/>
          <a:ext cx="1571379" cy="373916"/>
        </a:xfrm>
        <a:custGeom>
          <a:avLst/>
          <a:gdLst/>
          <a:ahLst/>
          <a:cxnLst/>
          <a:rect l="0" t="0" r="0" b="0"/>
          <a:pathLst>
            <a:path>
              <a:moveTo>
                <a:pt x="0" y="0"/>
              </a:moveTo>
              <a:lnTo>
                <a:pt x="0" y="254813"/>
              </a:lnTo>
              <a:lnTo>
                <a:pt x="1571379" y="254813"/>
              </a:lnTo>
              <a:lnTo>
                <a:pt x="1571379" y="37391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165BA05-5DB3-2941-A423-A396ED3F6D8B}">
      <dsp:nvSpPr>
        <dsp:cNvPr id="0" name=""/>
        <dsp:cNvSpPr/>
      </dsp:nvSpPr>
      <dsp:spPr>
        <a:xfrm>
          <a:off x="2471994" y="3198487"/>
          <a:ext cx="785689" cy="373916"/>
        </a:xfrm>
        <a:custGeom>
          <a:avLst/>
          <a:gdLst/>
          <a:ahLst/>
          <a:cxnLst/>
          <a:rect l="0" t="0" r="0" b="0"/>
          <a:pathLst>
            <a:path>
              <a:moveTo>
                <a:pt x="0" y="0"/>
              </a:moveTo>
              <a:lnTo>
                <a:pt x="0" y="254813"/>
              </a:lnTo>
              <a:lnTo>
                <a:pt x="785689" y="254813"/>
              </a:lnTo>
              <a:lnTo>
                <a:pt x="785689" y="373916"/>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1948087-C5A8-5F44-B176-50DCA0FE7AA8}">
      <dsp:nvSpPr>
        <dsp:cNvPr id="0" name=""/>
        <dsp:cNvSpPr/>
      </dsp:nvSpPr>
      <dsp:spPr>
        <a:xfrm>
          <a:off x="1686304" y="3198487"/>
          <a:ext cx="785689" cy="373916"/>
        </a:xfrm>
        <a:custGeom>
          <a:avLst/>
          <a:gdLst/>
          <a:ahLst/>
          <a:cxnLst/>
          <a:rect l="0" t="0" r="0" b="0"/>
          <a:pathLst>
            <a:path>
              <a:moveTo>
                <a:pt x="785689" y="0"/>
              </a:moveTo>
              <a:lnTo>
                <a:pt x="785689" y="254813"/>
              </a:lnTo>
              <a:lnTo>
                <a:pt x="0" y="254813"/>
              </a:lnTo>
              <a:lnTo>
                <a:pt x="0" y="373916"/>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C0A1E18-6A4D-7641-8423-BB6B10A15D24}">
      <dsp:nvSpPr>
        <dsp:cNvPr id="0" name=""/>
        <dsp:cNvSpPr/>
      </dsp:nvSpPr>
      <dsp:spPr>
        <a:xfrm>
          <a:off x="2426274" y="2008168"/>
          <a:ext cx="91440" cy="373916"/>
        </a:xfrm>
        <a:custGeom>
          <a:avLst/>
          <a:gdLst/>
          <a:ahLst/>
          <a:cxnLst/>
          <a:rect l="0" t="0" r="0" b="0"/>
          <a:pathLst>
            <a:path>
              <a:moveTo>
                <a:pt x="45720" y="0"/>
              </a:moveTo>
              <a:lnTo>
                <a:pt x="45720" y="373916"/>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C5D5E01-E72B-C74F-AE11-483656BCFA4E}">
      <dsp:nvSpPr>
        <dsp:cNvPr id="0" name=""/>
        <dsp:cNvSpPr/>
      </dsp:nvSpPr>
      <dsp:spPr>
        <a:xfrm>
          <a:off x="2471994" y="817848"/>
          <a:ext cx="1571379" cy="373916"/>
        </a:xfrm>
        <a:custGeom>
          <a:avLst/>
          <a:gdLst/>
          <a:ahLst/>
          <a:cxnLst/>
          <a:rect l="0" t="0" r="0" b="0"/>
          <a:pathLst>
            <a:path>
              <a:moveTo>
                <a:pt x="1571379" y="0"/>
              </a:moveTo>
              <a:lnTo>
                <a:pt x="1571379" y="254813"/>
              </a:lnTo>
              <a:lnTo>
                <a:pt x="0" y="254813"/>
              </a:lnTo>
              <a:lnTo>
                <a:pt x="0" y="37391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6651418-825A-CD49-883D-DE0EAF94B1A7}">
      <dsp:nvSpPr>
        <dsp:cNvPr id="0" name=""/>
        <dsp:cNvSpPr/>
      </dsp:nvSpPr>
      <dsp:spPr>
        <a:xfrm>
          <a:off x="3400536" y="1445"/>
          <a:ext cx="1285674" cy="816403"/>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783E0A4-D1B0-0245-A80A-84610ABC5238}">
      <dsp:nvSpPr>
        <dsp:cNvPr id="0" name=""/>
        <dsp:cNvSpPr/>
      </dsp:nvSpPr>
      <dsp:spPr>
        <a:xfrm>
          <a:off x="3543389" y="137155"/>
          <a:ext cx="1285674" cy="81640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Legge applicabile alle questioni preliminari</a:t>
          </a:r>
        </a:p>
      </dsp:txBody>
      <dsp:txXfrm>
        <a:off x="3567301" y="161067"/>
        <a:ext cx="1237850" cy="768579"/>
      </dsp:txXfrm>
    </dsp:sp>
    <dsp:sp modelId="{9E58613B-6CAB-2348-9D52-11C85443A749}">
      <dsp:nvSpPr>
        <dsp:cNvPr id="0" name=""/>
        <dsp:cNvSpPr/>
      </dsp:nvSpPr>
      <dsp:spPr>
        <a:xfrm>
          <a:off x="1829157" y="1191764"/>
          <a:ext cx="1285674" cy="816403"/>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20EE72E-E07E-5846-9A85-0DA3B3F470C5}">
      <dsp:nvSpPr>
        <dsp:cNvPr id="0" name=""/>
        <dsp:cNvSpPr/>
      </dsp:nvSpPr>
      <dsp:spPr>
        <a:xfrm>
          <a:off x="1972009" y="1327475"/>
          <a:ext cx="1285674" cy="816403"/>
        </a:xfrm>
        <a:prstGeom prst="roundRect">
          <a:avLst>
            <a:gd name="adj" fmla="val 10000"/>
          </a:avLst>
        </a:prstGeom>
        <a:gradFill rotWithShape="1">
          <a:gsLst>
            <a:gs pos="0">
              <a:schemeClr val="accent5">
                <a:tint val="100000"/>
                <a:shade val="100000"/>
                <a:satMod val="130000"/>
              </a:schemeClr>
            </a:gs>
            <a:gs pos="100000">
              <a:schemeClr val="accent5">
                <a:tint val="50000"/>
                <a:shade val="100000"/>
                <a:satMod val="350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Soluzione congiunta</a:t>
          </a:r>
        </a:p>
      </dsp:txBody>
      <dsp:txXfrm>
        <a:off x="1995921" y="1351387"/>
        <a:ext cx="1237850" cy="768579"/>
      </dsp:txXfrm>
    </dsp:sp>
    <dsp:sp modelId="{738D292F-4024-A84E-957F-58204486E5D9}">
      <dsp:nvSpPr>
        <dsp:cNvPr id="0" name=""/>
        <dsp:cNvSpPr/>
      </dsp:nvSpPr>
      <dsp:spPr>
        <a:xfrm>
          <a:off x="1829157" y="2382084"/>
          <a:ext cx="1285674" cy="816403"/>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2DE1137-1D56-4C48-AC19-04D8C1660EB3}">
      <dsp:nvSpPr>
        <dsp:cNvPr id="0" name=""/>
        <dsp:cNvSpPr/>
      </dsp:nvSpPr>
      <dsp:spPr>
        <a:xfrm>
          <a:off x="1972009" y="2517794"/>
          <a:ext cx="1285674" cy="816403"/>
        </a:xfrm>
        <a:prstGeom prst="roundRect">
          <a:avLst>
            <a:gd name="adj" fmla="val 10000"/>
          </a:avLst>
        </a:prstGeom>
        <a:gradFill rotWithShape="1">
          <a:gsLst>
            <a:gs pos="0">
              <a:schemeClr val="accent5">
                <a:tint val="100000"/>
                <a:shade val="100000"/>
                <a:satMod val="130000"/>
              </a:schemeClr>
            </a:gs>
            <a:gs pos="100000">
              <a:schemeClr val="accent5">
                <a:tint val="50000"/>
                <a:shade val="100000"/>
                <a:satMod val="350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Legge applicabile alla questione principale</a:t>
          </a:r>
        </a:p>
      </dsp:txBody>
      <dsp:txXfrm>
        <a:off x="1995921" y="2541706"/>
        <a:ext cx="1237850" cy="768579"/>
      </dsp:txXfrm>
    </dsp:sp>
    <dsp:sp modelId="{2E954420-E444-5046-AC35-867DDF2C4606}">
      <dsp:nvSpPr>
        <dsp:cNvPr id="0" name=""/>
        <dsp:cNvSpPr/>
      </dsp:nvSpPr>
      <dsp:spPr>
        <a:xfrm>
          <a:off x="1043467" y="3572404"/>
          <a:ext cx="1285674" cy="816403"/>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E4AC453-8E4B-C54C-85F2-1D2AD06AF7C3}">
      <dsp:nvSpPr>
        <dsp:cNvPr id="0" name=""/>
        <dsp:cNvSpPr/>
      </dsp:nvSpPr>
      <dsp:spPr>
        <a:xfrm>
          <a:off x="1186320" y="3708114"/>
          <a:ext cx="1285674" cy="816403"/>
        </a:xfrm>
        <a:prstGeom prst="roundRect">
          <a:avLst>
            <a:gd name="adj" fmla="val 10000"/>
          </a:avLst>
        </a:prstGeom>
        <a:gradFill rotWithShape="1">
          <a:gsLst>
            <a:gs pos="0">
              <a:schemeClr val="accent5">
                <a:tint val="100000"/>
                <a:shade val="100000"/>
                <a:satMod val="130000"/>
              </a:schemeClr>
            </a:gs>
            <a:gs pos="100000">
              <a:schemeClr val="accent5">
                <a:tint val="50000"/>
                <a:shade val="100000"/>
                <a:satMod val="350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Solo norme materiali</a:t>
          </a:r>
        </a:p>
      </dsp:txBody>
      <dsp:txXfrm>
        <a:off x="1210232" y="3732026"/>
        <a:ext cx="1237850" cy="768579"/>
      </dsp:txXfrm>
    </dsp:sp>
    <dsp:sp modelId="{B0DBF1BC-0CF2-2547-8ACC-9AFBD2A2D332}">
      <dsp:nvSpPr>
        <dsp:cNvPr id="0" name=""/>
        <dsp:cNvSpPr/>
      </dsp:nvSpPr>
      <dsp:spPr>
        <a:xfrm>
          <a:off x="2614846" y="3572404"/>
          <a:ext cx="1285674" cy="816403"/>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E4B0840-15DC-BC42-8742-A6B5FBCD9FB4}">
      <dsp:nvSpPr>
        <dsp:cNvPr id="0" name=""/>
        <dsp:cNvSpPr/>
      </dsp:nvSpPr>
      <dsp:spPr>
        <a:xfrm>
          <a:off x="2757699" y="3708114"/>
          <a:ext cx="1285674" cy="816403"/>
        </a:xfrm>
        <a:prstGeom prst="roundRect">
          <a:avLst>
            <a:gd name="adj" fmla="val 10000"/>
          </a:avLst>
        </a:prstGeom>
        <a:gradFill rotWithShape="1">
          <a:gsLst>
            <a:gs pos="0">
              <a:schemeClr val="accent5">
                <a:tint val="100000"/>
                <a:shade val="100000"/>
                <a:satMod val="130000"/>
              </a:schemeClr>
            </a:gs>
            <a:gs pos="100000">
              <a:schemeClr val="accent5">
                <a:tint val="50000"/>
                <a:shade val="100000"/>
                <a:satMod val="350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Anche </a:t>
          </a:r>
          <a:r>
            <a:rPr lang="it-IT" sz="1200" kern="1200" dirty="0" err="1"/>
            <a:t>d.i.p.</a:t>
          </a:r>
          <a:endParaRPr lang="it-IT" sz="1200" kern="1200" dirty="0"/>
        </a:p>
      </dsp:txBody>
      <dsp:txXfrm>
        <a:off x="2781611" y="3732026"/>
        <a:ext cx="1237850" cy="768579"/>
      </dsp:txXfrm>
    </dsp:sp>
    <dsp:sp modelId="{2697F548-EE0E-A541-A40B-524B247D97B6}">
      <dsp:nvSpPr>
        <dsp:cNvPr id="0" name=""/>
        <dsp:cNvSpPr/>
      </dsp:nvSpPr>
      <dsp:spPr>
        <a:xfrm>
          <a:off x="4971916" y="1191764"/>
          <a:ext cx="1285674" cy="816403"/>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452E2CF-C39A-B642-8939-3C127A3CC8C5}">
      <dsp:nvSpPr>
        <dsp:cNvPr id="0" name=""/>
        <dsp:cNvSpPr/>
      </dsp:nvSpPr>
      <dsp:spPr>
        <a:xfrm>
          <a:off x="5114768" y="1327475"/>
          <a:ext cx="1285674" cy="816403"/>
        </a:xfrm>
        <a:prstGeom prst="roundRect">
          <a:avLst>
            <a:gd name="adj" fmla="val 10000"/>
          </a:avLst>
        </a:prstGeom>
        <a:gradFill rotWithShape="1">
          <a:gsLst>
            <a:gs pos="0">
              <a:schemeClr val="accent3">
                <a:tint val="100000"/>
                <a:shade val="100000"/>
                <a:satMod val="130000"/>
              </a:schemeClr>
            </a:gs>
            <a:gs pos="100000">
              <a:schemeClr val="accent3">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Soluzione disgiunta</a:t>
          </a:r>
        </a:p>
      </dsp:txBody>
      <dsp:txXfrm>
        <a:off x="5138680" y="1351387"/>
        <a:ext cx="1237850" cy="768579"/>
      </dsp:txXfrm>
    </dsp:sp>
    <dsp:sp modelId="{8462470D-B41E-0045-ACEC-816D5EE9C19C}">
      <dsp:nvSpPr>
        <dsp:cNvPr id="0" name=""/>
        <dsp:cNvSpPr/>
      </dsp:nvSpPr>
      <dsp:spPr>
        <a:xfrm>
          <a:off x="4971916" y="2382084"/>
          <a:ext cx="1285674" cy="816403"/>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D337129-6FE7-D04F-96CF-5035E402AD72}">
      <dsp:nvSpPr>
        <dsp:cNvPr id="0" name=""/>
        <dsp:cNvSpPr/>
      </dsp:nvSpPr>
      <dsp:spPr>
        <a:xfrm>
          <a:off x="5114768" y="2517794"/>
          <a:ext cx="1285674" cy="816403"/>
        </a:xfrm>
        <a:prstGeom prst="roundRect">
          <a:avLst>
            <a:gd name="adj" fmla="val 10000"/>
          </a:avLst>
        </a:prstGeom>
        <a:gradFill rotWithShape="1">
          <a:gsLst>
            <a:gs pos="0">
              <a:schemeClr val="accent3">
                <a:tint val="100000"/>
                <a:shade val="100000"/>
                <a:satMod val="130000"/>
              </a:schemeClr>
            </a:gs>
            <a:gs pos="100000">
              <a:schemeClr val="accent3">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err="1"/>
            <a:t>Lex</a:t>
          </a:r>
          <a:r>
            <a:rPr lang="it-IT" sz="1200" kern="1200" dirty="0"/>
            <a:t> fori</a:t>
          </a:r>
        </a:p>
      </dsp:txBody>
      <dsp:txXfrm>
        <a:off x="5138680" y="2541706"/>
        <a:ext cx="1237850" cy="768579"/>
      </dsp:txXfrm>
    </dsp:sp>
    <dsp:sp modelId="{16A43957-03F4-9746-962F-853CC7131E98}">
      <dsp:nvSpPr>
        <dsp:cNvPr id="0" name=""/>
        <dsp:cNvSpPr/>
      </dsp:nvSpPr>
      <dsp:spPr>
        <a:xfrm>
          <a:off x="4186226" y="3572404"/>
          <a:ext cx="1285674" cy="816403"/>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594CCA9-77D0-8549-B672-C21AC8CD0BEB}">
      <dsp:nvSpPr>
        <dsp:cNvPr id="0" name=""/>
        <dsp:cNvSpPr/>
      </dsp:nvSpPr>
      <dsp:spPr>
        <a:xfrm>
          <a:off x="4329079" y="3708114"/>
          <a:ext cx="1285674" cy="816403"/>
        </a:xfrm>
        <a:prstGeom prst="roundRect">
          <a:avLst>
            <a:gd name="adj" fmla="val 10000"/>
          </a:avLst>
        </a:prstGeom>
        <a:gradFill rotWithShape="1">
          <a:gsLst>
            <a:gs pos="0">
              <a:schemeClr val="accent3">
                <a:tint val="100000"/>
                <a:shade val="100000"/>
                <a:satMod val="130000"/>
              </a:schemeClr>
            </a:gs>
            <a:gs pos="100000">
              <a:schemeClr val="accent3">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Solo norme materiali</a:t>
          </a:r>
        </a:p>
      </dsp:txBody>
      <dsp:txXfrm>
        <a:off x="4352991" y="3732026"/>
        <a:ext cx="1237850" cy="768579"/>
      </dsp:txXfrm>
    </dsp:sp>
    <dsp:sp modelId="{88768767-8F8E-3443-A855-315C2BE5641B}">
      <dsp:nvSpPr>
        <dsp:cNvPr id="0" name=""/>
        <dsp:cNvSpPr/>
      </dsp:nvSpPr>
      <dsp:spPr>
        <a:xfrm>
          <a:off x="5757605" y="3572404"/>
          <a:ext cx="1285674" cy="816403"/>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83422C8-7533-2049-B425-5E84B9284937}">
      <dsp:nvSpPr>
        <dsp:cNvPr id="0" name=""/>
        <dsp:cNvSpPr/>
      </dsp:nvSpPr>
      <dsp:spPr>
        <a:xfrm>
          <a:off x="5900458" y="3708114"/>
          <a:ext cx="1285674" cy="816403"/>
        </a:xfrm>
        <a:prstGeom prst="roundRect">
          <a:avLst>
            <a:gd name="adj" fmla="val 10000"/>
          </a:avLst>
        </a:prstGeom>
        <a:gradFill rotWithShape="1">
          <a:gsLst>
            <a:gs pos="0">
              <a:schemeClr val="accent3">
                <a:tint val="100000"/>
                <a:shade val="100000"/>
                <a:satMod val="130000"/>
              </a:schemeClr>
            </a:gs>
            <a:gs pos="100000">
              <a:schemeClr val="accent3">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Anche </a:t>
          </a:r>
          <a:r>
            <a:rPr lang="it-IT" sz="1200" kern="1200" dirty="0" err="1"/>
            <a:t>d.i.p.</a:t>
          </a:r>
          <a:endParaRPr lang="it-IT" sz="1200" kern="1200" dirty="0"/>
        </a:p>
      </dsp:txBody>
      <dsp:txXfrm>
        <a:off x="5924370" y="3732026"/>
        <a:ext cx="1237850" cy="76857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40BEB4-D209-8848-84AD-EC570345796D}">
      <dsp:nvSpPr>
        <dsp:cNvPr id="0" name=""/>
        <dsp:cNvSpPr/>
      </dsp:nvSpPr>
      <dsp:spPr>
        <a:xfrm>
          <a:off x="4813276" y="1161951"/>
          <a:ext cx="2202060" cy="2202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r>
            <a:rPr lang="it-IT" sz="3300" kern="1200" dirty="0"/>
            <a:t>Separazione e divorzio</a:t>
          </a:r>
        </a:p>
      </dsp:txBody>
      <dsp:txXfrm>
        <a:off x="4813276" y="1161951"/>
        <a:ext cx="2202060" cy="2202060"/>
      </dsp:txXfrm>
    </dsp:sp>
    <dsp:sp modelId="{45A1101D-F98B-A943-AE7F-8FC00B0823B9}">
      <dsp:nvSpPr>
        <dsp:cNvPr id="0" name=""/>
        <dsp:cNvSpPr/>
      </dsp:nvSpPr>
      <dsp:spPr>
        <a:xfrm>
          <a:off x="1850107" y="-1710"/>
          <a:ext cx="4529384" cy="4529384"/>
        </a:xfrm>
        <a:prstGeom prst="circularArrow">
          <a:avLst>
            <a:gd name="adj1" fmla="val 9480"/>
            <a:gd name="adj2" fmla="val 684733"/>
            <a:gd name="adj3" fmla="val 7851859"/>
            <a:gd name="adj4" fmla="val 2263409"/>
            <a:gd name="adj5" fmla="val 1106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6166D2D-3D64-534D-AEF4-CAC00B92D396}">
      <dsp:nvSpPr>
        <dsp:cNvPr id="0" name=""/>
        <dsp:cNvSpPr/>
      </dsp:nvSpPr>
      <dsp:spPr>
        <a:xfrm>
          <a:off x="1214262" y="1161951"/>
          <a:ext cx="2202060" cy="2202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r>
            <a:rPr lang="it-IT" sz="3300" kern="1200" dirty="0"/>
            <a:t>Validità del matrimonio</a:t>
          </a:r>
        </a:p>
      </dsp:txBody>
      <dsp:txXfrm>
        <a:off x="1214262" y="1161951"/>
        <a:ext cx="2202060" cy="2202060"/>
      </dsp:txXfrm>
    </dsp:sp>
    <dsp:sp modelId="{A9817C50-0D42-2F49-B21A-DA33A1B7036C}">
      <dsp:nvSpPr>
        <dsp:cNvPr id="0" name=""/>
        <dsp:cNvSpPr/>
      </dsp:nvSpPr>
      <dsp:spPr>
        <a:xfrm>
          <a:off x="1850107" y="-1710"/>
          <a:ext cx="4529384" cy="4529384"/>
        </a:xfrm>
        <a:prstGeom prst="circularArrow">
          <a:avLst>
            <a:gd name="adj1" fmla="val 9480"/>
            <a:gd name="adj2" fmla="val 684733"/>
            <a:gd name="adj3" fmla="val 18651859"/>
            <a:gd name="adj4" fmla="val 13063409"/>
            <a:gd name="adj5" fmla="val 1106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2453A1-DA34-2243-9ABD-E9DE2728A0F0}">
      <dsp:nvSpPr>
        <dsp:cNvPr id="0" name=""/>
        <dsp:cNvSpPr/>
      </dsp:nvSpPr>
      <dsp:spPr>
        <a:xfrm>
          <a:off x="1208019" y="2152"/>
          <a:ext cx="2583805" cy="1291902"/>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it-IT" sz="2100" kern="1200" dirty="0"/>
            <a:t>Validità del matrimonio ai fini di separazione e divorzio</a:t>
          </a:r>
        </a:p>
      </dsp:txBody>
      <dsp:txXfrm>
        <a:off x="1245858" y="39991"/>
        <a:ext cx="2508127" cy="1216224"/>
      </dsp:txXfrm>
    </dsp:sp>
    <dsp:sp modelId="{16857498-EBFD-FE49-B3AD-AF9ADBFF7A36}">
      <dsp:nvSpPr>
        <dsp:cNvPr id="0" name=""/>
        <dsp:cNvSpPr/>
      </dsp:nvSpPr>
      <dsp:spPr>
        <a:xfrm>
          <a:off x="1466399" y="1294054"/>
          <a:ext cx="258380" cy="968926"/>
        </a:xfrm>
        <a:custGeom>
          <a:avLst/>
          <a:gdLst/>
          <a:ahLst/>
          <a:cxnLst/>
          <a:rect l="0" t="0" r="0" b="0"/>
          <a:pathLst>
            <a:path>
              <a:moveTo>
                <a:pt x="0" y="0"/>
              </a:moveTo>
              <a:lnTo>
                <a:pt x="0" y="968926"/>
              </a:lnTo>
              <a:lnTo>
                <a:pt x="258380" y="96892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8DC84F8-62C5-7647-B719-E3954B8D3FFE}">
      <dsp:nvSpPr>
        <dsp:cNvPr id="0" name=""/>
        <dsp:cNvSpPr/>
      </dsp:nvSpPr>
      <dsp:spPr>
        <a:xfrm>
          <a:off x="1724780" y="1617030"/>
          <a:ext cx="2067044" cy="129190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it-IT" sz="1900" kern="1200" dirty="0" err="1"/>
            <a:t>Lex</a:t>
          </a:r>
          <a:r>
            <a:rPr lang="it-IT" sz="1900" kern="1200" dirty="0"/>
            <a:t> fori</a:t>
          </a:r>
        </a:p>
      </dsp:txBody>
      <dsp:txXfrm>
        <a:off x="1762619" y="1654869"/>
        <a:ext cx="1991366" cy="1216224"/>
      </dsp:txXfrm>
    </dsp:sp>
    <dsp:sp modelId="{10064D23-6130-1641-ACE8-3447AE57B0C3}">
      <dsp:nvSpPr>
        <dsp:cNvPr id="0" name=""/>
        <dsp:cNvSpPr/>
      </dsp:nvSpPr>
      <dsp:spPr>
        <a:xfrm>
          <a:off x="1466399" y="1294054"/>
          <a:ext cx="258380" cy="2583805"/>
        </a:xfrm>
        <a:custGeom>
          <a:avLst/>
          <a:gdLst/>
          <a:ahLst/>
          <a:cxnLst/>
          <a:rect l="0" t="0" r="0" b="0"/>
          <a:pathLst>
            <a:path>
              <a:moveTo>
                <a:pt x="0" y="0"/>
              </a:moveTo>
              <a:lnTo>
                <a:pt x="0" y="2583805"/>
              </a:lnTo>
              <a:lnTo>
                <a:pt x="258380" y="2583805"/>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4B96D3F-9937-CF4A-9610-E8EE086E8AC1}">
      <dsp:nvSpPr>
        <dsp:cNvPr id="0" name=""/>
        <dsp:cNvSpPr/>
      </dsp:nvSpPr>
      <dsp:spPr>
        <a:xfrm>
          <a:off x="1724780" y="3231908"/>
          <a:ext cx="2067044" cy="129190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it-IT" sz="1900" kern="1200" dirty="0"/>
            <a:t>Se invalido non si pronuncia separazione e divorzio</a:t>
          </a:r>
        </a:p>
      </dsp:txBody>
      <dsp:txXfrm>
        <a:off x="1762619" y="3269747"/>
        <a:ext cx="1991366" cy="1216224"/>
      </dsp:txXfrm>
    </dsp:sp>
    <dsp:sp modelId="{3D10FAA6-328C-CC4E-B3CB-49A67ACACDE8}">
      <dsp:nvSpPr>
        <dsp:cNvPr id="0" name=""/>
        <dsp:cNvSpPr/>
      </dsp:nvSpPr>
      <dsp:spPr>
        <a:xfrm>
          <a:off x="4437775" y="2152"/>
          <a:ext cx="2583805" cy="1291902"/>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it-IT" sz="2100" kern="1200" dirty="0"/>
            <a:t>Validità del matrimonio ai fini di separazione e divorzio</a:t>
          </a:r>
        </a:p>
      </dsp:txBody>
      <dsp:txXfrm>
        <a:off x="4475614" y="39991"/>
        <a:ext cx="2508127" cy="1216224"/>
      </dsp:txXfrm>
    </dsp:sp>
    <dsp:sp modelId="{448A7BCB-BD95-E141-9188-B7F9D7AA3B24}">
      <dsp:nvSpPr>
        <dsp:cNvPr id="0" name=""/>
        <dsp:cNvSpPr/>
      </dsp:nvSpPr>
      <dsp:spPr>
        <a:xfrm>
          <a:off x="4696156" y="1294054"/>
          <a:ext cx="258380" cy="968926"/>
        </a:xfrm>
        <a:custGeom>
          <a:avLst/>
          <a:gdLst/>
          <a:ahLst/>
          <a:cxnLst/>
          <a:rect l="0" t="0" r="0" b="0"/>
          <a:pathLst>
            <a:path>
              <a:moveTo>
                <a:pt x="0" y="0"/>
              </a:moveTo>
              <a:lnTo>
                <a:pt x="0" y="968926"/>
              </a:lnTo>
              <a:lnTo>
                <a:pt x="258380" y="96892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FB60869-3360-9C4E-845F-214C46D351BB}">
      <dsp:nvSpPr>
        <dsp:cNvPr id="0" name=""/>
        <dsp:cNvSpPr/>
      </dsp:nvSpPr>
      <dsp:spPr>
        <a:xfrm>
          <a:off x="4954536" y="1617030"/>
          <a:ext cx="2067044" cy="129190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it-IT" sz="1900" kern="1200" dirty="0"/>
            <a:t>Legge regolatrice di separazione e divorzio</a:t>
          </a:r>
        </a:p>
      </dsp:txBody>
      <dsp:txXfrm>
        <a:off x="4992375" y="1654869"/>
        <a:ext cx="1991366" cy="1216224"/>
      </dsp:txXfrm>
    </dsp:sp>
    <dsp:sp modelId="{708B30C4-AF18-4146-BFA2-3F5FC2B0011E}">
      <dsp:nvSpPr>
        <dsp:cNvPr id="0" name=""/>
        <dsp:cNvSpPr/>
      </dsp:nvSpPr>
      <dsp:spPr>
        <a:xfrm>
          <a:off x="4696156" y="1294054"/>
          <a:ext cx="258380" cy="2583805"/>
        </a:xfrm>
        <a:custGeom>
          <a:avLst/>
          <a:gdLst/>
          <a:ahLst/>
          <a:cxnLst/>
          <a:rect l="0" t="0" r="0" b="0"/>
          <a:pathLst>
            <a:path>
              <a:moveTo>
                <a:pt x="0" y="0"/>
              </a:moveTo>
              <a:lnTo>
                <a:pt x="0" y="2583805"/>
              </a:lnTo>
              <a:lnTo>
                <a:pt x="258380" y="2583805"/>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0A4DA25-5A8A-3D42-817D-6E72A51D4D03}">
      <dsp:nvSpPr>
        <dsp:cNvPr id="0" name=""/>
        <dsp:cNvSpPr/>
      </dsp:nvSpPr>
      <dsp:spPr>
        <a:xfrm>
          <a:off x="4954536" y="3231908"/>
          <a:ext cx="2067044" cy="129190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it-IT" sz="1900" kern="1200" dirty="0"/>
            <a:t>Inutile attività processuale in sede di separazione e divorzio</a:t>
          </a:r>
        </a:p>
      </dsp:txBody>
      <dsp:txXfrm>
        <a:off x="4992375" y="3269747"/>
        <a:ext cx="1991366" cy="121622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1F886B-3FE4-854E-8499-AF8D49C25874}">
      <dsp:nvSpPr>
        <dsp:cNvPr id="0" name=""/>
        <dsp:cNvSpPr/>
      </dsp:nvSpPr>
      <dsp:spPr>
        <a:xfrm>
          <a:off x="4017857" y="2724914"/>
          <a:ext cx="2132744" cy="507496"/>
        </a:xfrm>
        <a:custGeom>
          <a:avLst/>
          <a:gdLst/>
          <a:ahLst/>
          <a:cxnLst/>
          <a:rect l="0" t="0" r="0" b="0"/>
          <a:pathLst>
            <a:path>
              <a:moveTo>
                <a:pt x="0" y="0"/>
              </a:moveTo>
              <a:lnTo>
                <a:pt x="0" y="345843"/>
              </a:lnTo>
              <a:lnTo>
                <a:pt x="2132744" y="345843"/>
              </a:lnTo>
              <a:lnTo>
                <a:pt x="2132744" y="507496"/>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FDFE696-A618-1341-ACF8-FCA54BC1975F}">
      <dsp:nvSpPr>
        <dsp:cNvPr id="0" name=""/>
        <dsp:cNvSpPr/>
      </dsp:nvSpPr>
      <dsp:spPr>
        <a:xfrm>
          <a:off x="3972137" y="2724914"/>
          <a:ext cx="91440" cy="507496"/>
        </a:xfrm>
        <a:custGeom>
          <a:avLst/>
          <a:gdLst/>
          <a:ahLst/>
          <a:cxnLst/>
          <a:rect l="0" t="0" r="0" b="0"/>
          <a:pathLst>
            <a:path>
              <a:moveTo>
                <a:pt x="45720" y="0"/>
              </a:moveTo>
              <a:lnTo>
                <a:pt x="45720" y="507496"/>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DA97402-60AB-1A43-9236-E94A799FEC86}">
      <dsp:nvSpPr>
        <dsp:cNvPr id="0" name=""/>
        <dsp:cNvSpPr/>
      </dsp:nvSpPr>
      <dsp:spPr>
        <a:xfrm>
          <a:off x="1885112" y="2724914"/>
          <a:ext cx="2132744" cy="507496"/>
        </a:xfrm>
        <a:custGeom>
          <a:avLst/>
          <a:gdLst/>
          <a:ahLst/>
          <a:cxnLst/>
          <a:rect l="0" t="0" r="0" b="0"/>
          <a:pathLst>
            <a:path>
              <a:moveTo>
                <a:pt x="2132744" y="0"/>
              </a:moveTo>
              <a:lnTo>
                <a:pt x="2132744" y="345843"/>
              </a:lnTo>
              <a:lnTo>
                <a:pt x="0" y="345843"/>
              </a:lnTo>
              <a:lnTo>
                <a:pt x="0" y="507496"/>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BADB891-A612-0C48-B18A-3DF9CAB6F5D2}">
      <dsp:nvSpPr>
        <dsp:cNvPr id="0" name=""/>
        <dsp:cNvSpPr/>
      </dsp:nvSpPr>
      <dsp:spPr>
        <a:xfrm>
          <a:off x="2951484" y="1109360"/>
          <a:ext cx="1066372" cy="507496"/>
        </a:xfrm>
        <a:custGeom>
          <a:avLst/>
          <a:gdLst/>
          <a:ahLst/>
          <a:cxnLst/>
          <a:rect l="0" t="0" r="0" b="0"/>
          <a:pathLst>
            <a:path>
              <a:moveTo>
                <a:pt x="0" y="0"/>
              </a:moveTo>
              <a:lnTo>
                <a:pt x="0" y="345843"/>
              </a:lnTo>
              <a:lnTo>
                <a:pt x="1066372" y="345843"/>
              </a:lnTo>
              <a:lnTo>
                <a:pt x="1066372" y="50749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0CF61DF-8A20-0A4B-BCEB-1F7523ABF578}">
      <dsp:nvSpPr>
        <dsp:cNvPr id="0" name=""/>
        <dsp:cNvSpPr/>
      </dsp:nvSpPr>
      <dsp:spPr>
        <a:xfrm>
          <a:off x="1885112" y="1109360"/>
          <a:ext cx="1066372" cy="507496"/>
        </a:xfrm>
        <a:custGeom>
          <a:avLst/>
          <a:gdLst/>
          <a:ahLst/>
          <a:cxnLst/>
          <a:rect l="0" t="0" r="0" b="0"/>
          <a:pathLst>
            <a:path>
              <a:moveTo>
                <a:pt x="1066372" y="0"/>
              </a:moveTo>
              <a:lnTo>
                <a:pt x="1066372" y="345843"/>
              </a:lnTo>
              <a:lnTo>
                <a:pt x="0" y="345843"/>
              </a:lnTo>
              <a:lnTo>
                <a:pt x="0" y="50749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9C6B74C-1DEB-BE46-B405-34BE9FE70B4B}">
      <dsp:nvSpPr>
        <dsp:cNvPr id="0" name=""/>
        <dsp:cNvSpPr/>
      </dsp:nvSpPr>
      <dsp:spPr>
        <a:xfrm>
          <a:off x="2078998" y="1303"/>
          <a:ext cx="1744972" cy="110805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1C303FB-2FE1-F947-9C1E-C7C42FE8D9EF}">
      <dsp:nvSpPr>
        <dsp:cNvPr id="0" name=""/>
        <dsp:cNvSpPr/>
      </dsp:nvSpPr>
      <dsp:spPr>
        <a:xfrm>
          <a:off x="2272884" y="185494"/>
          <a:ext cx="1744972" cy="110805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Differente operatività</a:t>
          </a:r>
        </a:p>
      </dsp:txBody>
      <dsp:txXfrm>
        <a:off x="2305338" y="217948"/>
        <a:ext cx="1680064" cy="1043149"/>
      </dsp:txXfrm>
    </dsp:sp>
    <dsp:sp modelId="{5752385E-B4B9-D84C-AD27-9A753223158C}">
      <dsp:nvSpPr>
        <dsp:cNvPr id="0" name=""/>
        <dsp:cNvSpPr/>
      </dsp:nvSpPr>
      <dsp:spPr>
        <a:xfrm>
          <a:off x="1012626" y="1616856"/>
          <a:ext cx="1744972" cy="110805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7BACCCE-54D9-544D-A24B-D828560F90BC}">
      <dsp:nvSpPr>
        <dsp:cNvPr id="0" name=""/>
        <dsp:cNvSpPr/>
      </dsp:nvSpPr>
      <dsp:spPr>
        <a:xfrm>
          <a:off x="1206512" y="1801048"/>
          <a:ext cx="1744972" cy="1108057"/>
        </a:xfrm>
        <a:prstGeom prst="roundRect">
          <a:avLst>
            <a:gd name="adj" fmla="val 10000"/>
          </a:avLst>
        </a:prstGeom>
        <a:gradFill rotWithShape="1">
          <a:gsLst>
            <a:gs pos="0">
              <a:schemeClr val="accent4">
                <a:tint val="100000"/>
                <a:shade val="100000"/>
                <a:satMod val="130000"/>
              </a:schemeClr>
            </a:gs>
            <a:gs pos="100000">
              <a:schemeClr val="accent4">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Eccezione del convenuto che non ha accettato la giurisdizione italiana</a:t>
          </a:r>
        </a:p>
      </dsp:txBody>
      <dsp:txXfrm>
        <a:off x="1238966" y="1833502"/>
        <a:ext cx="1680064" cy="1043149"/>
      </dsp:txXfrm>
    </dsp:sp>
    <dsp:sp modelId="{8657A145-B967-0C4C-A710-F1A6572DED31}">
      <dsp:nvSpPr>
        <dsp:cNvPr id="0" name=""/>
        <dsp:cNvSpPr/>
      </dsp:nvSpPr>
      <dsp:spPr>
        <a:xfrm>
          <a:off x="3145370" y="1616856"/>
          <a:ext cx="1744972" cy="110805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8785520-E659-5743-8BCD-5A25D4606FF8}">
      <dsp:nvSpPr>
        <dsp:cNvPr id="0" name=""/>
        <dsp:cNvSpPr/>
      </dsp:nvSpPr>
      <dsp:spPr>
        <a:xfrm>
          <a:off x="3339256" y="1801048"/>
          <a:ext cx="1744972" cy="1108057"/>
        </a:xfrm>
        <a:prstGeom prst="roundRect">
          <a:avLst>
            <a:gd name="adj" fmla="val 10000"/>
          </a:avLst>
        </a:prstGeom>
        <a:gradFill rotWithShape="1">
          <a:gsLst>
            <a:gs pos="0">
              <a:schemeClr val="accent6">
                <a:tint val="100000"/>
                <a:shade val="100000"/>
                <a:satMod val="130000"/>
              </a:schemeClr>
            </a:gs>
            <a:gs pos="100000">
              <a:schemeClr val="accent6">
                <a:tint val="50000"/>
                <a:shade val="100000"/>
                <a:satMod val="350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D’ufficio</a:t>
          </a:r>
        </a:p>
      </dsp:txBody>
      <dsp:txXfrm>
        <a:off x="3371710" y="1833502"/>
        <a:ext cx="1680064" cy="1043149"/>
      </dsp:txXfrm>
    </dsp:sp>
    <dsp:sp modelId="{531E5DC7-FF89-C247-9D1F-4E2B8E7F7A45}">
      <dsp:nvSpPr>
        <dsp:cNvPr id="0" name=""/>
        <dsp:cNvSpPr/>
      </dsp:nvSpPr>
      <dsp:spPr>
        <a:xfrm>
          <a:off x="1012626" y="3232410"/>
          <a:ext cx="1744972" cy="110805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9CF1099-8B63-9549-B8A8-6CEE4AB58509}">
      <dsp:nvSpPr>
        <dsp:cNvPr id="0" name=""/>
        <dsp:cNvSpPr/>
      </dsp:nvSpPr>
      <dsp:spPr>
        <a:xfrm>
          <a:off x="1206512" y="3416602"/>
          <a:ext cx="1744972" cy="1108057"/>
        </a:xfrm>
        <a:prstGeom prst="roundRect">
          <a:avLst>
            <a:gd name="adj" fmla="val 10000"/>
          </a:avLst>
        </a:prstGeom>
        <a:gradFill rotWithShape="1">
          <a:gsLst>
            <a:gs pos="0">
              <a:schemeClr val="accent6">
                <a:tint val="100000"/>
                <a:shade val="100000"/>
                <a:satMod val="130000"/>
              </a:schemeClr>
            </a:gs>
            <a:gs pos="100000">
              <a:schemeClr val="accent6">
                <a:tint val="50000"/>
                <a:shade val="100000"/>
                <a:satMod val="350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a:t>A: Se il convenuto è contumace</a:t>
          </a:r>
        </a:p>
      </dsp:txBody>
      <dsp:txXfrm>
        <a:off x="1238966" y="3449056"/>
        <a:ext cx="1680064" cy="1043149"/>
      </dsp:txXfrm>
    </dsp:sp>
    <dsp:sp modelId="{1E866EB2-E6F8-6A4F-9751-EAD90E3B6072}">
      <dsp:nvSpPr>
        <dsp:cNvPr id="0" name=""/>
        <dsp:cNvSpPr/>
      </dsp:nvSpPr>
      <dsp:spPr>
        <a:xfrm>
          <a:off x="3145370" y="3232410"/>
          <a:ext cx="1744972" cy="110805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3CF1075-6CB1-0C4A-AE68-8A2F9B49F9C1}">
      <dsp:nvSpPr>
        <dsp:cNvPr id="0" name=""/>
        <dsp:cNvSpPr/>
      </dsp:nvSpPr>
      <dsp:spPr>
        <a:xfrm>
          <a:off x="3339256" y="3416602"/>
          <a:ext cx="1744972" cy="1108057"/>
        </a:xfrm>
        <a:prstGeom prst="roundRect">
          <a:avLst>
            <a:gd name="adj" fmla="val 10000"/>
          </a:avLst>
        </a:prstGeom>
        <a:gradFill rotWithShape="1">
          <a:gsLst>
            <a:gs pos="0">
              <a:schemeClr val="accent6">
                <a:tint val="100000"/>
                <a:shade val="100000"/>
                <a:satMod val="130000"/>
              </a:schemeClr>
            </a:gs>
            <a:gs pos="100000">
              <a:schemeClr val="accent6">
                <a:tint val="50000"/>
                <a:shade val="100000"/>
                <a:satMod val="350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err="1"/>
            <a:t>B</a:t>
          </a:r>
          <a:r>
            <a:rPr lang="it-IT" sz="1200" kern="1200" dirty="0"/>
            <a:t>: Se si tratta di una controversia concernente un’azione reale avente ad oggetto beni immobili situati all’estero</a:t>
          </a:r>
        </a:p>
      </dsp:txBody>
      <dsp:txXfrm>
        <a:off x="3371710" y="3449056"/>
        <a:ext cx="1680064" cy="1043149"/>
      </dsp:txXfrm>
    </dsp:sp>
    <dsp:sp modelId="{6E33A24E-9B2C-C04B-8D0C-FEE4F1B0F0D2}">
      <dsp:nvSpPr>
        <dsp:cNvPr id="0" name=""/>
        <dsp:cNvSpPr/>
      </dsp:nvSpPr>
      <dsp:spPr>
        <a:xfrm>
          <a:off x="5278115" y="3232410"/>
          <a:ext cx="1744972" cy="110805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4EDF9DC-AC47-2F47-9B70-2DEBB7B57FC0}">
      <dsp:nvSpPr>
        <dsp:cNvPr id="0" name=""/>
        <dsp:cNvSpPr/>
      </dsp:nvSpPr>
      <dsp:spPr>
        <a:xfrm>
          <a:off x="5472000" y="3416602"/>
          <a:ext cx="1744972" cy="1108057"/>
        </a:xfrm>
        <a:prstGeom prst="roundRect">
          <a:avLst>
            <a:gd name="adj" fmla="val 10000"/>
          </a:avLst>
        </a:prstGeom>
        <a:gradFill rotWithShape="1">
          <a:gsLst>
            <a:gs pos="0">
              <a:schemeClr val="accent6">
                <a:tint val="100000"/>
                <a:shade val="100000"/>
                <a:satMod val="130000"/>
              </a:schemeClr>
            </a:gs>
            <a:gs pos="100000">
              <a:schemeClr val="accent6">
                <a:tint val="50000"/>
                <a:shade val="100000"/>
                <a:satMod val="350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it-IT" sz="1200" kern="1200" dirty="0" err="1"/>
            <a:t>C</a:t>
          </a:r>
          <a:r>
            <a:rPr lang="it-IT" sz="1200" kern="1200" dirty="0"/>
            <a:t>: Se la giurisdizione italiana è esclusa per effetto di una norma di diritto internazionale</a:t>
          </a:r>
        </a:p>
      </dsp:txBody>
      <dsp:txXfrm>
        <a:off x="5504454" y="3449056"/>
        <a:ext cx="1680064" cy="104314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EE2895-7DBB-E446-A31E-C6042BB2170E}">
      <dsp:nvSpPr>
        <dsp:cNvPr id="0" name=""/>
        <dsp:cNvSpPr/>
      </dsp:nvSpPr>
      <dsp:spPr>
        <a:xfrm>
          <a:off x="2983631" y="13"/>
          <a:ext cx="2262336" cy="2262336"/>
        </a:xfrm>
        <a:prstGeom prst="upArrow">
          <a:avLst>
            <a:gd name="adj1" fmla="val 50000"/>
            <a:gd name="adj2" fmla="val 35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t" anchorCtr="0">
          <a:noAutofit/>
        </a:bodyPr>
        <a:lstStyle/>
        <a:p>
          <a:pPr marL="0" lvl="0" indent="0" algn="l" defTabSz="577850" rtl="0">
            <a:lnSpc>
              <a:spcPct val="90000"/>
            </a:lnSpc>
            <a:spcBef>
              <a:spcPct val="0"/>
            </a:spcBef>
            <a:spcAft>
              <a:spcPct val="35000"/>
            </a:spcAft>
            <a:buNone/>
          </a:pPr>
          <a:r>
            <a:rPr lang="it-IT" sz="1300" kern="1200"/>
            <a:t>IDENTITA’ DI: </a:t>
          </a:r>
          <a:endParaRPr lang="it-IT" sz="1300" kern="1200" dirty="0"/>
        </a:p>
        <a:p>
          <a:pPr marL="57150" lvl="1" indent="-57150" algn="l" defTabSz="444500" rtl="0">
            <a:lnSpc>
              <a:spcPct val="90000"/>
            </a:lnSpc>
            <a:spcBef>
              <a:spcPct val="0"/>
            </a:spcBef>
            <a:spcAft>
              <a:spcPct val="15000"/>
            </a:spcAft>
            <a:buChar char="•"/>
          </a:pPr>
          <a:r>
            <a:rPr lang="it-IT" sz="1000" kern="1200" dirty="0"/>
            <a:t>TITOLO</a:t>
          </a:r>
        </a:p>
        <a:p>
          <a:pPr marL="57150" lvl="1" indent="-57150" algn="l" defTabSz="444500" rtl="0">
            <a:lnSpc>
              <a:spcPct val="90000"/>
            </a:lnSpc>
            <a:spcBef>
              <a:spcPct val="0"/>
            </a:spcBef>
            <a:spcAft>
              <a:spcPct val="15000"/>
            </a:spcAft>
            <a:buChar char="•"/>
          </a:pPr>
          <a:r>
            <a:rPr lang="it-IT" sz="1000" kern="1200" dirty="0"/>
            <a:t>OGGETTO</a:t>
          </a:r>
        </a:p>
        <a:p>
          <a:pPr marL="57150" lvl="1" indent="-57150" algn="l" defTabSz="444500" rtl="0">
            <a:lnSpc>
              <a:spcPct val="90000"/>
            </a:lnSpc>
            <a:spcBef>
              <a:spcPct val="0"/>
            </a:spcBef>
            <a:spcAft>
              <a:spcPct val="15000"/>
            </a:spcAft>
            <a:buChar char="•"/>
          </a:pPr>
          <a:r>
            <a:rPr lang="it-IT" sz="1000" kern="1200" dirty="0"/>
            <a:t>PARTI</a:t>
          </a:r>
        </a:p>
      </dsp:txBody>
      <dsp:txXfrm>
        <a:off x="3549215" y="395922"/>
        <a:ext cx="1131168" cy="1866427"/>
      </dsp:txXfrm>
    </dsp:sp>
    <dsp:sp modelId="{4310638E-476F-1541-AE28-9F14BC8279E5}">
      <dsp:nvSpPr>
        <dsp:cNvPr id="0" name=""/>
        <dsp:cNvSpPr/>
      </dsp:nvSpPr>
      <dsp:spPr>
        <a:xfrm rot="7200000">
          <a:off x="4290522" y="2263613"/>
          <a:ext cx="2262336" cy="2262336"/>
        </a:xfrm>
        <a:prstGeom prst="upArrow">
          <a:avLst>
            <a:gd name="adj1" fmla="val 50000"/>
            <a:gd name="adj2" fmla="val 35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rtl="0">
            <a:lnSpc>
              <a:spcPct val="90000"/>
            </a:lnSpc>
            <a:spcBef>
              <a:spcPct val="0"/>
            </a:spcBef>
            <a:spcAft>
              <a:spcPct val="35000"/>
            </a:spcAft>
            <a:buNone/>
          </a:pPr>
          <a:r>
            <a:rPr lang="it-IT" sz="1300" kern="1200" dirty="0"/>
            <a:t>LITISPENDENZA INTERNAZIONALE</a:t>
          </a:r>
        </a:p>
      </dsp:txBody>
      <dsp:txXfrm rot="-5400000">
        <a:off x="4317043" y="2730219"/>
        <a:ext cx="1866427" cy="1131168"/>
      </dsp:txXfrm>
    </dsp:sp>
    <dsp:sp modelId="{98A6179C-7A3C-5149-BE16-C2A713969956}">
      <dsp:nvSpPr>
        <dsp:cNvPr id="0" name=""/>
        <dsp:cNvSpPr/>
      </dsp:nvSpPr>
      <dsp:spPr>
        <a:xfrm rot="14400000">
          <a:off x="1676741" y="2263613"/>
          <a:ext cx="2262336" cy="2262336"/>
        </a:xfrm>
        <a:prstGeom prst="upArrow">
          <a:avLst>
            <a:gd name="adj1" fmla="val 50000"/>
            <a:gd name="adj2" fmla="val 35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t" anchorCtr="0">
          <a:noAutofit/>
        </a:bodyPr>
        <a:lstStyle/>
        <a:p>
          <a:pPr marL="0" lvl="0" indent="0" algn="l" defTabSz="577850" rtl="0">
            <a:lnSpc>
              <a:spcPct val="90000"/>
            </a:lnSpc>
            <a:spcBef>
              <a:spcPct val="0"/>
            </a:spcBef>
            <a:spcAft>
              <a:spcPct val="35000"/>
            </a:spcAft>
            <a:buNone/>
          </a:pPr>
          <a:r>
            <a:rPr lang="it-IT" sz="1300" kern="1200" dirty="0"/>
            <a:t>LITISPENDENZA COMUNITARIA:</a:t>
          </a:r>
        </a:p>
        <a:p>
          <a:pPr marL="57150" lvl="1" indent="-57150" algn="l" defTabSz="444500" rtl="0">
            <a:lnSpc>
              <a:spcPct val="90000"/>
            </a:lnSpc>
            <a:spcBef>
              <a:spcPct val="0"/>
            </a:spcBef>
            <a:spcAft>
              <a:spcPct val="15000"/>
            </a:spcAft>
            <a:buChar char="•"/>
          </a:pPr>
          <a:r>
            <a:rPr lang="it-IT" sz="1000" kern="1200" dirty="0"/>
            <a:t>CGCE </a:t>
          </a:r>
          <a:r>
            <a:rPr lang="it-IT" sz="1000" kern="1200" dirty="0" err="1"/>
            <a:t>–</a:t>
          </a:r>
          <a:r>
            <a:rPr lang="it-IT" sz="1000" kern="1200" dirty="0"/>
            <a:t> 8.12.1987 </a:t>
          </a:r>
          <a:r>
            <a:rPr lang="it-IT" sz="1000" kern="1200" dirty="0" err="1"/>
            <a:t>Gubisch</a:t>
          </a:r>
          <a:endParaRPr lang="it-IT" sz="1000" kern="1200" dirty="0"/>
        </a:p>
        <a:p>
          <a:pPr marL="57150" lvl="1" indent="-57150" algn="l" defTabSz="444500" rtl="0">
            <a:lnSpc>
              <a:spcPct val="90000"/>
            </a:lnSpc>
            <a:spcBef>
              <a:spcPct val="0"/>
            </a:spcBef>
            <a:spcAft>
              <a:spcPct val="15000"/>
            </a:spcAft>
            <a:buChar char="•"/>
          </a:pPr>
          <a:r>
            <a:rPr lang="it-IT" sz="1000" kern="1200" dirty="0"/>
            <a:t>CGCE </a:t>
          </a:r>
          <a:r>
            <a:rPr lang="it-IT" sz="1000" kern="1200" dirty="0" err="1"/>
            <a:t>–</a:t>
          </a:r>
          <a:r>
            <a:rPr lang="it-IT" sz="1000" kern="1200" dirty="0"/>
            <a:t> 6.12.1994 </a:t>
          </a:r>
          <a:r>
            <a:rPr lang="it-IT" sz="1000" kern="1200" dirty="0" err="1"/>
            <a:t>Tatry</a:t>
          </a:r>
          <a:endParaRPr lang="it-IT" sz="1000" kern="1200" dirty="0"/>
        </a:p>
        <a:p>
          <a:pPr marL="57150" lvl="1" indent="-57150" algn="l" defTabSz="444500" rtl="0">
            <a:lnSpc>
              <a:spcPct val="90000"/>
            </a:lnSpc>
            <a:spcBef>
              <a:spcPct val="0"/>
            </a:spcBef>
            <a:spcAft>
              <a:spcPct val="15000"/>
            </a:spcAft>
            <a:buChar char="•"/>
          </a:pPr>
          <a:r>
            <a:rPr lang="it-IT" sz="1000" kern="1200" dirty="0"/>
            <a:t>CGCE </a:t>
          </a:r>
          <a:r>
            <a:rPr lang="it-IT" sz="1000" kern="1200" dirty="0" err="1"/>
            <a:t>–</a:t>
          </a:r>
          <a:r>
            <a:rPr lang="it-IT" sz="1000" kern="1200" dirty="0"/>
            <a:t> 19.5.1998 </a:t>
          </a:r>
          <a:r>
            <a:rPr lang="it-IT" sz="1000" kern="1200" dirty="0" err="1"/>
            <a:t>Drouot</a:t>
          </a:r>
          <a:endParaRPr lang="it-IT" sz="1000" kern="1200" dirty="0"/>
        </a:p>
      </dsp:txBody>
      <dsp:txXfrm rot="5400000">
        <a:off x="2046130" y="2730219"/>
        <a:ext cx="1866427" cy="113116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EE2895-7DBB-E446-A31E-C6042BB2170E}">
      <dsp:nvSpPr>
        <dsp:cNvPr id="0" name=""/>
        <dsp:cNvSpPr/>
      </dsp:nvSpPr>
      <dsp:spPr>
        <a:xfrm>
          <a:off x="2983631" y="0"/>
          <a:ext cx="2262336" cy="2262336"/>
        </a:xfrm>
        <a:prstGeom prst="upArrow">
          <a:avLst>
            <a:gd name="adj1" fmla="val 50000"/>
            <a:gd name="adj2" fmla="val 35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rtl="0">
            <a:lnSpc>
              <a:spcPct val="90000"/>
            </a:lnSpc>
            <a:spcBef>
              <a:spcPct val="0"/>
            </a:spcBef>
            <a:spcAft>
              <a:spcPct val="35000"/>
            </a:spcAft>
            <a:buNone/>
          </a:pPr>
          <a:r>
            <a:rPr lang="it-IT" sz="1200" kern="1200" dirty="0"/>
            <a:t>OPERATIVITA’ PROCESSUALE</a:t>
          </a:r>
        </a:p>
      </dsp:txBody>
      <dsp:txXfrm>
        <a:off x="3549215" y="395909"/>
        <a:ext cx="1131168" cy="1866427"/>
      </dsp:txXfrm>
    </dsp:sp>
    <dsp:sp modelId="{4310638E-476F-1541-AE28-9F14BC8279E5}">
      <dsp:nvSpPr>
        <dsp:cNvPr id="0" name=""/>
        <dsp:cNvSpPr/>
      </dsp:nvSpPr>
      <dsp:spPr>
        <a:xfrm rot="7200000">
          <a:off x="4290522" y="2263613"/>
          <a:ext cx="2262336" cy="2262336"/>
        </a:xfrm>
        <a:prstGeom prst="upArrow">
          <a:avLst>
            <a:gd name="adj1" fmla="val 50000"/>
            <a:gd name="adj2" fmla="val 35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t" anchorCtr="0">
          <a:noAutofit/>
        </a:bodyPr>
        <a:lstStyle/>
        <a:p>
          <a:pPr marL="0" lvl="0" indent="0" algn="l" defTabSz="533400" rtl="0">
            <a:lnSpc>
              <a:spcPct val="90000"/>
            </a:lnSpc>
            <a:spcBef>
              <a:spcPct val="0"/>
            </a:spcBef>
            <a:spcAft>
              <a:spcPct val="35000"/>
            </a:spcAft>
            <a:buNone/>
          </a:pPr>
          <a:r>
            <a:rPr lang="it-IT" sz="1200" kern="1200" dirty="0"/>
            <a:t>LITISPENDENZA INTERNAZIONALE</a:t>
          </a:r>
        </a:p>
        <a:p>
          <a:pPr marL="57150" lvl="1" indent="-57150" algn="l" defTabSz="400050" rtl="0">
            <a:lnSpc>
              <a:spcPct val="90000"/>
            </a:lnSpc>
            <a:spcBef>
              <a:spcPct val="0"/>
            </a:spcBef>
            <a:spcAft>
              <a:spcPct val="15000"/>
            </a:spcAft>
            <a:buChar char="•"/>
          </a:pPr>
          <a:r>
            <a:rPr lang="it-IT" sz="900" kern="1200" dirty="0"/>
            <a:t>ECCEZIONE</a:t>
          </a:r>
        </a:p>
        <a:p>
          <a:pPr marL="57150" lvl="1" indent="-57150" algn="l" defTabSz="400050" rtl="0">
            <a:lnSpc>
              <a:spcPct val="90000"/>
            </a:lnSpc>
            <a:spcBef>
              <a:spcPct val="0"/>
            </a:spcBef>
            <a:spcAft>
              <a:spcPct val="15000"/>
            </a:spcAft>
            <a:buChar char="•"/>
          </a:pPr>
          <a:r>
            <a:rPr lang="it-IT" sz="900" kern="1200" dirty="0"/>
            <a:t>SOSPENSIONE CON PREVISIONE</a:t>
          </a:r>
        </a:p>
      </dsp:txBody>
      <dsp:txXfrm rot="-5400000">
        <a:off x="4317043" y="2730219"/>
        <a:ext cx="1866427" cy="1131168"/>
      </dsp:txXfrm>
    </dsp:sp>
    <dsp:sp modelId="{98A6179C-7A3C-5149-BE16-C2A713969956}">
      <dsp:nvSpPr>
        <dsp:cNvPr id="0" name=""/>
        <dsp:cNvSpPr/>
      </dsp:nvSpPr>
      <dsp:spPr>
        <a:xfrm rot="14400000">
          <a:off x="1676741" y="2263613"/>
          <a:ext cx="2262336" cy="2262336"/>
        </a:xfrm>
        <a:prstGeom prst="upArrow">
          <a:avLst>
            <a:gd name="adj1" fmla="val 50000"/>
            <a:gd name="adj2" fmla="val 35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t" anchorCtr="0">
          <a:noAutofit/>
        </a:bodyPr>
        <a:lstStyle/>
        <a:p>
          <a:pPr marL="0" lvl="0" indent="0" algn="l" defTabSz="533400" rtl="0">
            <a:lnSpc>
              <a:spcPct val="90000"/>
            </a:lnSpc>
            <a:spcBef>
              <a:spcPct val="0"/>
            </a:spcBef>
            <a:spcAft>
              <a:spcPct val="35000"/>
            </a:spcAft>
            <a:buNone/>
          </a:pPr>
          <a:r>
            <a:rPr lang="it-IT" sz="1200" kern="1200" dirty="0"/>
            <a:t>LITISPENDENZA COMUNITARIA:</a:t>
          </a:r>
        </a:p>
        <a:p>
          <a:pPr marL="57150" lvl="1" indent="-57150" algn="l" defTabSz="400050" rtl="0">
            <a:lnSpc>
              <a:spcPct val="90000"/>
            </a:lnSpc>
            <a:spcBef>
              <a:spcPct val="0"/>
            </a:spcBef>
            <a:spcAft>
              <a:spcPct val="15000"/>
            </a:spcAft>
            <a:buChar char="•"/>
          </a:pPr>
          <a:r>
            <a:rPr lang="it-IT" sz="900" kern="1200" dirty="0"/>
            <a:t>D’UFFICIO</a:t>
          </a:r>
        </a:p>
        <a:p>
          <a:pPr marL="57150" lvl="1" indent="-57150" algn="l" defTabSz="400050" rtl="0">
            <a:lnSpc>
              <a:spcPct val="90000"/>
            </a:lnSpc>
            <a:spcBef>
              <a:spcPct val="0"/>
            </a:spcBef>
            <a:spcAft>
              <a:spcPct val="15000"/>
            </a:spcAft>
            <a:buChar char="•"/>
          </a:pPr>
          <a:r>
            <a:rPr lang="it-IT" sz="900" kern="1200" dirty="0"/>
            <a:t>SOSPENSIONE </a:t>
          </a:r>
          <a:r>
            <a:rPr lang="it-IT" sz="900" kern="1200" dirty="0" err="1"/>
            <a:t>–</a:t>
          </a:r>
          <a:r>
            <a:rPr lang="it-IT" sz="900" kern="1200" dirty="0"/>
            <a:t> VERIFICA COMPETENZA</a:t>
          </a:r>
        </a:p>
      </dsp:txBody>
      <dsp:txXfrm rot="5400000">
        <a:off x="2046130" y="2730219"/>
        <a:ext cx="1866427" cy="113116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007B85-F15B-CF46-99B7-C0B5CC624E56}">
      <dsp:nvSpPr>
        <dsp:cNvPr id="0" name=""/>
        <dsp:cNvSpPr/>
      </dsp:nvSpPr>
      <dsp:spPr>
        <a:xfrm>
          <a:off x="3888501" y="2036683"/>
          <a:ext cx="2489279" cy="2489279"/>
        </a:xfrm>
        <a:prstGeom prst="gear9">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rtl="0">
            <a:lnSpc>
              <a:spcPct val="90000"/>
            </a:lnSpc>
            <a:spcBef>
              <a:spcPct val="0"/>
            </a:spcBef>
            <a:spcAft>
              <a:spcPct val="35000"/>
            </a:spcAft>
            <a:buNone/>
          </a:pPr>
          <a:r>
            <a:rPr lang="it-IT" sz="1100" kern="1200" dirty="0"/>
            <a:t>Litispendenza comunitaria</a:t>
          </a:r>
        </a:p>
      </dsp:txBody>
      <dsp:txXfrm>
        <a:off x="4388957" y="2619785"/>
        <a:ext cx="1488367" cy="1279541"/>
      </dsp:txXfrm>
    </dsp:sp>
    <dsp:sp modelId="{2CAE782A-D1B3-A342-9C6C-C13ED3F75632}">
      <dsp:nvSpPr>
        <dsp:cNvPr id="0" name=""/>
        <dsp:cNvSpPr/>
      </dsp:nvSpPr>
      <dsp:spPr>
        <a:xfrm>
          <a:off x="2440193" y="1448308"/>
          <a:ext cx="1810385" cy="1810385"/>
        </a:xfrm>
        <a:prstGeom prst="gear6">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rtl="0">
            <a:lnSpc>
              <a:spcPct val="90000"/>
            </a:lnSpc>
            <a:spcBef>
              <a:spcPct val="0"/>
            </a:spcBef>
            <a:spcAft>
              <a:spcPct val="35000"/>
            </a:spcAft>
            <a:buNone/>
          </a:pPr>
          <a:r>
            <a:rPr lang="it-IT" sz="1100" kern="1200" dirty="0"/>
            <a:t>Litispendenza internazionale</a:t>
          </a:r>
        </a:p>
      </dsp:txBody>
      <dsp:txXfrm>
        <a:off x="2895963" y="1906833"/>
        <a:ext cx="898845" cy="893335"/>
      </dsp:txXfrm>
    </dsp:sp>
    <dsp:sp modelId="{931CAB16-C13A-A54A-8CB6-AB113225D052}">
      <dsp:nvSpPr>
        <dsp:cNvPr id="0" name=""/>
        <dsp:cNvSpPr/>
      </dsp:nvSpPr>
      <dsp:spPr>
        <a:xfrm rot="20700000">
          <a:off x="3454194" y="199327"/>
          <a:ext cx="1773807" cy="1773807"/>
        </a:xfrm>
        <a:prstGeom prst="gear6">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rtl="0">
            <a:lnSpc>
              <a:spcPct val="90000"/>
            </a:lnSpc>
            <a:spcBef>
              <a:spcPct val="0"/>
            </a:spcBef>
            <a:spcAft>
              <a:spcPct val="35000"/>
            </a:spcAft>
            <a:buNone/>
          </a:pPr>
          <a:r>
            <a:rPr lang="it-IT" sz="1100" kern="1200" dirty="0"/>
            <a:t>Litispendenza interna</a:t>
          </a:r>
        </a:p>
      </dsp:txBody>
      <dsp:txXfrm rot="-20700000">
        <a:off x="3843242" y="588375"/>
        <a:ext cx="995711" cy="995711"/>
      </dsp:txXfrm>
    </dsp:sp>
    <dsp:sp modelId="{7F683327-8BC1-094D-AC99-81C273C4D07D}">
      <dsp:nvSpPr>
        <dsp:cNvPr id="0" name=""/>
        <dsp:cNvSpPr/>
      </dsp:nvSpPr>
      <dsp:spPr>
        <a:xfrm>
          <a:off x="3700746" y="1658974"/>
          <a:ext cx="3186277" cy="3186277"/>
        </a:xfrm>
        <a:prstGeom prst="circularArrow">
          <a:avLst>
            <a:gd name="adj1" fmla="val 4687"/>
            <a:gd name="adj2" fmla="val 299029"/>
            <a:gd name="adj3" fmla="val 2523572"/>
            <a:gd name="adj4" fmla="val 15845412"/>
            <a:gd name="adj5" fmla="val 5469"/>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908B59B-23A3-D446-B6B8-86B4CE5F0ABF}">
      <dsp:nvSpPr>
        <dsp:cNvPr id="0" name=""/>
        <dsp:cNvSpPr/>
      </dsp:nvSpPr>
      <dsp:spPr>
        <a:xfrm>
          <a:off x="2119577" y="1046315"/>
          <a:ext cx="2315030" cy="2315030"/>
        </a:xfrm>
        <a:prstGeom prst="leftCircularArrow">
          <a:avLst>
            <a:gd name="adj1" fmla="val 6452"/>
            <a:gd name="adj2" fmla="val 429999"/>
            <a:gd name="adj3" fmla="val 10489124"/>
            <a:gd name="adj4" fmla="val 14837806"/>
            <a:gd name="adj5" fmla="val 7527"/>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351173B-B3D0-F347-BD12-E20EF6EB664F}">
      <dsp:nvSpPr>
        <dsp:cNvPr id="0" name=""/>
        <dsp:cNvSpPr/>
      </dsp:nvSpPr>
      <dsp:spPr>
        <a:xfrm>
          <a:off x="3043894" y="-190626"/>
          <a:ext cx="2496068" cy="2496068"/>
        </a:xfrm>
        <a:prstGeom prst="circularArrow">
          <a:avLst>
            <a:gd name="adj1" fmla="val 5984"/>
            <a:gd name="adj2" fmla="val 394124"/>
            <a:gd name="adj3" fmla="val 13313824"/>
            <a:gd name="adj4" fmla="val 10508221"/>
            <a:gd name="adj5" fmla="val 6981"/>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CEFE70-B674-D846-9A0C-332F280B0AB1}" type="datetimeFigureOut">
              <a:rPr lang="it-IT" smtClean="0"/>
              <a:pPr/>
              <a:t>17/10/19</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CD6EC72-F1B8-9C4C-8096-14FDE216B68E}" type="slidenum">
              <a:rPr lang="it-IT" smtClean="0"/>
              <a:pPr/>
              <a:t>‹N›</a:t>
            </a:fld>
            <a:endParaRPr lang="it-IT"/>
          </a:p>
        </p:txBody>
      </p:sp>
    </p:spTree>
    <p:extLst>
      <p:ext uri="{BB962C8B-B14F-4D97-AF65-F5344CB8AC3E}">
        <p14:creationId xmlns:p14="http://schemas.microsoft.com/office/powerpoint/2010/main" val="39162593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5725F9-B5B5-9144-9C8C-BDFEB7F799A8}" type="datetimeFigureOut">
              <a:rPr lang="it-IT" smtClean="0"/>
              <a:pPr/>
              <a:t>17/10/19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D6B343-03D9-004A-9B7D-A3AF558E8B87}" type="slidenum">
              <a:rPr lang="it-IT" smtClean="0"/>
              <a:pPr/>
              <a:t>‹N›</a:t>
            </a:fld>
            <a:endParaRPr lang="it-IT"/>
          </a:p>
        </p:txBody>
      </p:sp>
    </p:spTree>
    <p:extLst>
      <p:ext uri="{BB962C8B-B14F-4D97-AF65-F5344CB8AC3E}">
        <p14:creationId xmlns:p14="http://schemas.microsoft.com/office/powerpoint/2010/main" val="1364273044"/>
      </p:ext>
    </p:extLst>
  </p:cSld>
  <p:clrMap bg1="lt1" tx1="dk1" bg2="lt2" tx2="dk2" accent1="accent1" accent2="accent2" accent3="accent3" accent4="accent4" accent5="accent5" accent6="accent6" hlink="hlink" folHlink="folHlink"/>
  <p:hf hdr="0" ftr="0" dt="0"/>
  <p:notesStyle>
    <a:lvl1pPr marL="0" algn="l" defTabSz="456778" rtl="0" eaLnBrk="1" latinLnBrk="0" hangingPunct="1">
      <a:defRPr sz="1200" kern="1200">
        <a:solidFill>
          <a:schemeClr val="tx1"/>
        </a:solidFill>
        <a:latin typeface="+mn-lt"/>
        <a:ea typeface="+mn-ea"/>
        <a:cs typeface="+mn-cs"/>
      </a:defRPr>
    </a:lvl1pPr>
    <a:lvl2pPr marL="456778" algn="l" defTabSz="456778" rtl="0" eaLnBrk="1" latinLnBrk="0" hangingPunct="1">
      <a:defRPr sz="1200" kern="1200">
        <a:solidFill>
          <a:schemeClr val="tx1"/>
        </a:solidFill>
        <a:latin typeface="+mn-lt"/>
        <a:ea typeface="+mn-ea"/>
        <a:cs typeface="+mn-cs"/>
      </a:defRPr>
    </a:lvl2pPr>
    <a:lvl3pPr marL="913557" algn="l" defTabSz="456778" rtl="0" eaLnBrk="1" latinLnBrk="0" hangingPunct="1">
      <a:defRPr sz="1200" kern="1200">
        <a:solidFill>
          <a:schemeClr val="tx1"/>
        </a:solidFill>
        <a:latin typeface="+mn-lt"/>
        <a:ea typeface="+mn-ea"/>
        <a:cs typeface="+mn-cs"/>
      </a:defRPr>
    </a:lvl3pPr>
    <a:lvl4pPr marL="1370336" algn="l" defTabSz="456778" rtl="0" eaLnBrk="1" latinLnBrk="0" hangingPunct="1">
      <a:defRPr sz="1200" kern="1200">
        <a:solidFill>
          <a:schemeClr val="tx1"/>
        </a:solidFill>
        <a:latin typeface="+mn-lt"/>
        <a:ea typeface="+mn-ea"/>
        <a:cs typeface="+mn-cs"/>
      </a:defRPr>
    </a:lvl4pPr>
    <a:lvl5pPr marL="1827116" algn="l" defTabSz="456778" rtl="0" eaLnBrk="1" latinLnBrk="0" hangingPunct="1">
      <a:defRPr sz="1200" kern="1200">
        <a:solidFill>
          <a:schemeClr val="tx1"/>
        </a:solidFill>
        <a:latin typeface="+mn-lt"/>
        <a:ea typeface="+mn-ea"/>
        <a:cs typeface="+mn-cs"/>
      </a:defRPr>
    </a:lvl5pPr>
    <a:lvl6pPr marL="2283896" algn="l" defTabSz="456778" rtl="0" eaLnBrk="1" latinLnBrk="0" hangingPunct="1">
      <a:defRPr sz="1200" kern="1200">
        <a:solidFill>
          <a:schemeClr val="tx1"/>
        </a:solidFill>
        <a:latin typeface="+mn-lt"/>
        <a:ea typeface="+mn-ea"/>
        <a:cs typeface="+mn-cs"/>
      </a:defRPr>
    </a:lvl6pPr>
    <a:lvl7pPr marL="2740674" algn="l" defTabSz="456778" rtl="0" eaLnBrk="1" latinLnBrk="0" hangingPunct="1">
      <a:defRPr sz="1200" kern="1200">
        <a:solidFill>
          <a:schemeClr val="tx1"/>
        </a:solidFill>
        <a:latin typeface="+mn-lt"/>
        <a:ea typeface="+mn-ea"/>
        <a:cs typeface="+mn-cs"/>
      </a:defRPr>
    </a:lvl7pPr>
    <a:lvl8pPr marL="3197452" algn="l" defTabSz="456778" rtl="0" eaLnBrk="1" latinLnBrk="0" hangingPunct="1">
      <a:defRPr sz="1200" kern="1200">
        <a:solidFill>
          <a:schemeClr val="tx1"/>
        </a:solidFill>
        <a:latin typeface="+mn-lt"/>
        <a:ea typeface="+mn-ea"/>
        <a:cs typeface="+mn-cs"/>
      </a:defRPr>
    </a:lvl8pPr>
    <a:lvl9pPr marL="3654233" algn="l" defTabSz="45677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8" y="2130425"/>
            <a:ext cx="7772401" cy="1470025"/>
          </a:xfrm>
        </p:spPr>
        <p:txBody>
          <a:bodyPr/>
          <a:lstStyle/>
          <a:p>
            <a:r>
              <a:rPr lang="it-IT"/>
              <a:t>Fare clic per modificare stile</a:t>
            </a:r>
          </a:p>
        </p:txBody>
      </p:sp>
      <p:sp>
        <p:nvSpPr>
          <p:cNvPr id="3" name="Sottotitolo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56778" indent="0" algn="ctr">
              <a:buNone/>
              <a:defRPr>
                <a:solidFill>
                  <a:schemeClr val="tx1">
                    <a:tint val="75000"/>
                  </a:schemeClr>
                </a:solidFill>
              </a:defRPr>
            </a:lvl2pPr>
            <a:lvl3pPr marL="913557" indent="0" algn="ctr">
              <a:buNone/>
              <a:defRPr>
                <a:solidFill>
                  <a:schemeClr val="tx1">
                    <a:tint val="75000"/>
                  </a:schemeClr>
                </a:solidFill>
              </a:defRPr>
            </a:lvl3pPr>
            <a:lvl4pPr marL="1370336" indent="0" algn="ctr">
              <a:buNone/>
              <a:defRPr>
                <a:solidFill>
                  <a:schemeClr val="tx1">
                    <a:tint val="75000"/>
                  </a:schemeClr>
                </a:solidFill>
              </a:defRPr>
            </a:lvl4pPr>
            <a:lvl5pPr marL="1827116" indent="0" algn="ctr">
              <a:buNone/>
              <a:defRPr>
                <a:solidFill>
                  <a:schemeClr val="tx1">
                    <a:tint val="75000"/>
                  </a:schemeClr>
                </a:solidFill>
              </a:defRPr>
            </a:lvl5pPr>
            <a:lvl6pPr marL="2283896" indent="0" algn="ctr">
              <a:buNone/>
              <a:defRPr>
                <a:solidFill>
                  <a:schemeClr val="tx1">
                    <a:tint val="75000"/>
                  </a:schemeClr>
                </a:solidFill>
              </a:defRPr>
            </a:lvl6pPr>
            <a:lvl7pPr marL="2740674" indent="0" algn="ctr">
              <a:buNone/>
              <a:defRPr>
                <a:solidFill>
                  <a:schemeClr val="tx1">
                    <a:tint val="75000"/>
                  </a:schemeClr>
                </a:solidFill>
              </a:defRPr>
            </a:lvl7pPr>
            <a:lvl8pPr marL="3197452" indent="0" algn="ctr">
              <a:buNone/>
              <a:defRPr>
                <a:solidFill>
                  <a:schemeClr val="tx1">
                    <a:tint val="75000"/>
                  </a:schemeClr>
                </a:solidFill>
              </a:defRPr>
            </a:lvl8pPr>
            <a:lvl9pPr marL="3654233"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BB100C58-04AF-7844-97A9-77798D8CF43D}" type="datetime1">
              <a:rPr lang="it-IT" smtClean="0"/>
              <a:pPr/>
              <a:t>17/10/19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77FCE32-2D2C-3A41-9BB8-91B3DCC914FD}"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60D8DE2-4B42-9840-A462-8EC47F0B9D53}" type="datetime1">
              <a:rPr lang="it-IT" smtClean="0"/>
              <a:pPr/>
              <a:t>17/10/19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77FCE32-2D2C-3A41-9BB8-91B3DCC914FD}"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7"/>
            <a:ext cx="20574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47"/>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A86AFC0-151B-4A40-A0A2-B5EEBE113215}" type="datetime1">
              <a:rPr lang="it-IT" smtClean="0"/>
              <a:pPr/>
              <a:t>17/10/19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77FCE32-2D2C-3A41-9BB8-91B3DCC914FD}"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B4A7DE8-2C1F-E946-B8AD-1DF947532FCB}" type="datetime1">
              <a:rPr lang="it-IT" smtClean="0"/>
              <a:pPr/>
              <a:t>17/10/19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77FCE32-2D2C-3A41-9BB8-91B3DCC914FD}"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20" y="4406900"/>
            <a:ext cx="7772401"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20" y="2906713"/>
            <a:ext cx="7772401" cy="1500187"/>
          </a:xfrm>
        </p:spPr>
        <p:txBody>
          <a:bodyPr anchor="b"/>
          <a:lstStyle>
            <a:lvl1pPr marL="0" indent="0">
              <a:buNone/>
              <a:defRPr sz="2000">
                <a:solidFill>
                  <a:schemeClr val="tx1">
                    <a:tint val="75000"/>
                  </a:schemeClr>
                </a:solidFill>
              </a:defRPr>
            </a:lvl1pPr>
            <a:lvl2pPr marL="456778" indent="0">
              <a:buNone/>
              <a:defRPr sz="1800">
                <a:solidFill>
                  <a:schemeClr val="tx1">
                    <a:tint val="75000"/>
                  </a:schemeClr>
                </a:solidFill>
              </a:defRPr>
            </a:lvl2pPr>
            <a:lvl3pPr marL="913557" indent="0">
              <a:buNone/>
              <a:defRPr sz="1600">
                <a:solidFill>
                  <a:schemeClr val="tx1">
                    <a:tint val="75000"/>
                  </a:schemeClr>
                </a:solidFill>
              </a:defRPr>
            </a:lvl3pPr>
            <a:lvl4pPr marL="1370336" indent="0">
              <a:buNone/>
              <a:defRPr sz="1400">
                <a:solidFill>
                  <a:schemeClr val="tx1">
                    <a:tint val="75000"/>
                  </a:schemeClr>
                </a:solidFill>
              </a:defRPr>
            </a:lvl4pPr>
            <a:lvl5pPr marL="1827116" indent="0">
              <a:buNone/>
              <a:defRPr sz="1400">
                <a:solidFill>
                  <a:schemeClr val="tx1">
                    <a:tint val="75000"/>
                  </a:schemeClr>
                </a:solidFill>
              </a:defRPr>
            </a:lvl5pPr>
            <a:lvl6pPr marL="2283896" indent="0">
              <a:buNone/>
              <a:defRPr sz="1400">
                <a:solidFill>
                  <a:schemeClr val="tx1">
                    <a:tint val="75000"/>
                  </a:schemeClr>
                </a:solidFill>
              </a:defRPr>
            </a:lvl6pPr>
            <a:lvl7pPr marL="2740674" indent="0">
              <a:buNone/>
              <a:defRPr sz="1400">
                <a:solidFill>
                  <a:schemeClr val="tx1">
                    <a:tint val="75000"/>
                  </a:schemeClr>
                </a:solidFill>
              </a:defRPr>
            </a:lvl7pPr>
            <a:lvl8pPr marL="3197452" indent="0">
              <a:buNone/>
              <a:defRPr sz="1400">
                <a:solidFill>
                  <a:schemeClr val="tx1">
                    <a:tint val="75000"/>
                  </a:schemeClr>
                </a:solidFill>
              </a:defRPr>
            </a:lvl8pPr>
            <a:lvl9pPr marL="3654233"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36C3CE42-C657-2A4A-AD68-21118C048F5C}" type="datetime1">
              <a:rPr lang="it-IT" smtClean="0"/>
              <a:pPr/>
              <a:t>17/10/19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77FCE32-2D2C-3A41-9BB8-91B3DCC914FD}"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9"/>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9"/>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208D37E1-9158-0941-9A04-010510581224}" type="datetime1">
              <a:rPr lang="it-IT" smtClean="0"/>
              <a:pPr/>
              <a:t>17/10/19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77FCE32-2D2C-3A41-9BB8-91B3DCC914FD}"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6778" indent="0">
              <a:buNone/>
              <a:defRPr sz="2000" b="1"/>
            </a:lvl2pPr>
            <a:lvl3pPr marL="913557" indent="0">
              <a:buNone/>
              <a:defRPr sz="1800" b="1"/>
            </a:lvl3pPr>
            <a:lvl4pPr marL="1370336" indent="0">
              <a:buNone/>
              <a:defRPr sz="1600" b="1"/>
            </a:lvl4pPr>
            <a:lvl5pPr marL="1827116" indent="0">
              <a:buNone/>
              <a:defRPr sz="1600" b="1"/>
            </a:lvl5pPr>
            <a:lvl6pPr marL="2283896" indent="0">
              <a:buNone/>
              <a:defRPr sz="1600" b="1"/>
            </a:lvl6pPr>
            <a:lvl7pPr marL="2740674" indent="0">
              <a:buNone/>
              <a:defRPr sz="1600" b="1"/>
            </a:lvl7pPr>
            <a:lvl8pPr marL="3197452" indent="0">
              <a:buNone/>
              <a:defRPr sz="1600" b="1"/>
            </a:lvl8pPr>
            <a:lvl9pPr marL="3654233"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33" y="1535113"/>
            <a:ext cx="4041775" cy="639762"/>
          </a:xfrm>
        </p:spPr>
        <p:txBody>
          <a:bodyPr anchor="b"/>
          <a:lstStyle>
            <a:lvl1pPr marL="0" indent="0">
              <a:buNone/>
              <a:defRPr sz="2400" b="1"/>
            </a:lvl1pPr>
            <a:lvl2pPr marL="456778" indent="0">
              <a:buNone/>
              <a:defRPr sz="2000" b="1"/>
            </a:lvl2pPr>
            <a:lvl3pPr marL="913557" indent="0">
              <a:buNone/>
              <a:defRPr sz="1800" b="1"/>
            </a:lvl3pPr>
            <a:lvl4pPr marL="1370336" indent="0">
              <a:buNone/>
              <a:defRPr sz="1600" b="1"/>
            </a:lvl4pPr>
            <a:lvl5pPr marL="1827116" indent="0">
              <a:buNone/>
              <a:defRPr sz="1600" b="1"/>
            </a:lvl5pPr>
            <a:lvl6pPr marL="2283896" indent="0">
              <a:buNone/>
              <a:defRPr sz="1600" b="1"/>
            </a:lvl6pPr>
            <a:lvl7pPr marL="2740674" indent="0">
              <a:buNone/>
              <a:defRPr sz="1600" b="1"/>
            </a:lvl7pPr>
            <a:lvl8pPr marL="3197452" indent="0">
              <a:buNone/>
              <a:defRPr sz="1600" b="1"/>
            </a:lvl8pPr>
            <a:lvl9pPr marL="3654233"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3CF98B3E-A1F5-1D49-9B09-B96A7E5C1CA4}" type="datetime1">
              <a:rPr lang="it-IT" smtClean="0"/>
              <a:pPr/>
              <a:t>17/10/19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77FCE32-2D2C-3A41-9BB8-91B3DCC914FD}"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BE0F204D-D8E6-7344-8BFD-6159BD5FD65B}" type="datetime1">
              <a:rPr lang="it-IT" smtClean="0"/>
              <a:pPr/>
              <a:t>17/10/19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77FCE32-2D2C-3A41-9BB8-91B3DCC914FD}"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7EF5F2C-82D3-2741-B2A9-045331611171}" type="datetime1">
              <a:rPr lang="it-IT" smtClean="0"/>
              <a:pPr/>
              <a:t>17/10/19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77FCE32-2D2C-3A41-9BB8-91B3DCC914FD}"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9"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3" y="273059"/>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9" y="1435103"/>
            <a:ext cx="3008313" cy="4691063"/>
          </a:xfrm>
        </p:spPr>
        <p:txBody>
          <a:bodyPr/>
          <a:lstStyle>
            <a:lvl1pPr marL="0" indent="0">
              <a:buNone/>
              <a:defRPr sz="1400"/>
            </a:lvl1pPr>
            <a:lvl2pPr marL="456778" indent="0">
              <a:buNone/>
              <a:defRPr sz="1200"/>
            </a:lvl2pPr>
            <a:lvl3pPr marL="913557" indent="0">
              <a:buNone/>
              <a:defRPr sz="1000"/>
            </a:lvl3pPr>
            <a:lvl4pPr marL="1370336" indent="0">
              <a:buNone/>
              <a:defRPr sz="900"/>
            </a:lvl4pPr>
            <a:lvl5pPr marL="1827116" indent="0">
              <a:buNone/>
              <a:defRPr sz="900"/>
            </a:lvl5pPr>
            <a:lvl6pPr marL="2283896" indent="0">
              <a:buNone/>
              <a:defRPr sz="900"/>
            </a:lvl6pPr>
            <a:lvl7pPr marL="2740674" indent="0">
              <a:buNone/>
              <a:defRPr sz="900"/>
            </a:lvl7pPr>
            <a:lvl8pPr marL="3197452" indent="0">
              <a:buNone/>
              <a:defRPr sz="900"/>
            </a:lvl8pPr>
            <a:lvl9pPr marL="3654233"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8B020255-537F-6245-984B-CFB53661B286}" type="datetime1">
              <a:rPr lang="it-IT" smtClean="0"/>
              <a:pPr/>
              <a:t>17/10/19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77FCE32-2D2C-3A41-9BB8-91B3DCC914FD}"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8"/>
            <a:ext cx="5486400" cy="4114800"/>
          </a:xfrm>
        </p:spPr>
        <p:txBody>
          <a:bodyPr/>
          <a:lstStyle>
            <a:lvl1pPr marL="0" indent="0">
              <a:buNone/>
              <a:defRPr sz="3200"/>
            </a:lvl1pPr>
            <a:lvl2pPr marL="456778" indent="0">
              <a:buNone/>
              <a:defRPr sz="2800"/>
            </a:lvl2pPr>
            <a:lvl3pPr marL="913557" indent="0">
              <a:buNone/>
              <a:defRPr sz="2400"/>
            </a:lvl3pPr>
            <a:lvl4pPr marL="1370336" indent="0">
              <a:buNone/>
              <a:defRPr sz="2000"/>
            </a:lvl4pPr>
            <a:lvl5pPr marL="1827116" indent="0">
              <a:buNone/>
              <a:defRPr sz="2000"/>
            </a:lvl5pPr>
            <a:lvl6pPr marL="2283896" indent="0">
              <a:buNone/>
              <a:defRPr sz="2000"/>
            </a:lvl6pPr>
            <a:lvl7pPr marL="2740674" indent="0">
              <a:buNone/>
              <a:defRPr sz="2000"/>
            </a:lvl7pPr>
            <a:lvl8pPr marL="3197452" indent="0">
              <a:buNone/>
              <a:defRPr sz="2000"/>
            </a:lvl8pPr>
            <a:lvl9pPr marL="3654233"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6778" indent="0">
              <a:buNone/>
              <a:defRPr sz="1200"/>
            </a:lvl2pPr>
            <a:lvl3pPr marL="913557" indent="0">
              <a:buNone/>
              <a:defRPr sz="1000"/>
            </a:lvl3pPr>
            <a:lvl4pPr marL="1370336" indent="0">
              <a:buNone/>
              <a:defRPr sz="900"/>
            </a:lvl4pPr>
            <a:lvl5pPr marL="1827116" indent="0">
              <a:buNone/>
              <a:defRPr sz="900"/>
            </a:lvl5pPr>
            <a:lvl6pPr marL="2283896" indent="0">
              <a:buNone/>
              <a:defRPr sz="900"/>
            </a:lvl6pPr>
            <a:lvl7pPr marL="2740674" indent="0">
              <a:buNone/>
              <a:defRPr sz="900"/>
            </a:lvl7pPr>
            <a:lvl8pPr marL="3197452" indent="0">
              <a:buNone/>
              <a:defRPr sz="900"/>
            </a:lvl8pPr>
            <a:lvl9pPr marL="3654233"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04E9105C-25A3-CA49-A27D-6C1509C1AA1F}" type="datetime1">
              <a:rPr lang="it-IT" smtClean="0"/>
              <a:pPr/>
              <a:t>17/10/19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77FCE32-2D2C-3A41-9BB8-91B3DCC914FD}"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1" y="274638"/>
            <a:ext cx="8229600" cy="1143000"/>
          </a:xfrm>
          <a:prstGeom prst="rect">
            <a:avLst/>
          </a:prstGeom>
        </p:spPr>
        <p:txBody>
          <a:bodyPr vert="horz" lIns="91355" tIns="45678" rIns="91355" bIns="45678" rtlCol="0" anchor="ctr">
            <a:normAutofit/>
          </a:bodyPr>
          <a:lstStyle/>
          <a:p>
            <a:r>
              <a:rPr lang="it-IT"/>
              <a:t>Fare clic per modificare stile</a:t>
            </a:r>
          </a:p>
        </p:txBody>
      </p:sp>
      <p:sp>
        <p:nvSpPr>
          <p:cNvPr id="3" name="Segnaposto testo 2"/>
          <p:cNvSpPr>
            <a:spLocks noGrp="1"/>
          </p:cNvSpPr>
          <p:nvPr>
            <p:ph type="body" idx="1"/>
          </p:nvPr>
        </p:nvSpPr>
        <p:spPr>
          <a:xfrm>
            <a:off x="457201" y="1600209"/>
            <a:ext cx="8229600" cy="4525963"/>
          </a:xfrm>
          <a:prstGeom prst="rect">
            <a:avLst/>
          </a:prstGeom>
        </p:spPr>
        <p:txBody>
          <a:bodyPr vert="horz" lIns="91355" tIns="45678" rIns="91355" bIns="45678"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5"/>
            <a:ext cx="2133600" cy="365125"/>
          </a:xfrm>
          <a:prstGeom prst="rect">
            <a:avLst/>
          </a:prstGeom>
        </p:spPr>
        <p:txBody>
          <a:bodyPr vert="horz" lIns="91355" tIns="45678" rIns="91355" bIns="45678" rtlCol="0" anchor="ctr"/>
          <a:lstStyle>
            <a:lvl1pPr algn="l">
              <a:defRPr sz="1200">
                <a:solidFill>
                  <a:schemeClr val="tx1">
                    <a:tint val="75000"/>
                  </a:schemeClr>
                </a:solidFill>
              </a:defRPr>
            </a:lvl1pPr>
          </a:lstStyle>
          <a:p>
            <a:fld id="{7E2EFD00-4ED1-6A4E-9ED3-729722178ABC}" type="datetime1">
              <a:rPr lang="it-IT" smtClean="0"/>
              <a:pPr/>
              <a:t>17/10/19</a:t>
            </a:fld>
            <a:endParaRPr lang="it-IT"/>
          </a:p>
        </p:txBody>
      </p:sp>
      <p:sp>
        <p:nvSpPr>
          <p:cNvPr id="5" name="Segnaposto piè di pagina 4"/>
          <p:cNvSpPr>
            <a:spLocks noGrp="1"/>
          </p:cNvSpPr>
          <p:nvPr>
            <p:ph type="ftr" sz="quarter" idx="3"/>
          </p:nvPr>
        </p:nvSpPr>
        <p:spPr>
          <a:xfrm>
            <a:off x="3124201" y="6356355"/>
            <a:ext cx="2895600" cy="365125"/>
          </a:xfrm>
          <a:prstGeom prst="rect">
            <a:avLst/>
          </a:prstGeom>
        </p:spPr>
        <p:txBody>
          <a:bodyPr vert="horz" lIns="91355" tIns="45678" rIns="91355" bIns="45678"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5"/>
            <a:ext cx="2133600" cy="365125"/>
          </a:xfrm>
          <a:prstGeom prst="rect">
            <a:avLst/>
          </a:prstGeom>
        </p:spPr>
        <p:txBody>
          <a:bodyPr vert="horz" lIns="91355" tIns="45678" rIns="91355" bIns="45678" rtlCol="0" anchor="ctr"/>
          <a:lstStyle>
            <a:lvl1pPr algn="r">
              <a:defRPr sz="1200">
                <a:solidFill>
                  <a:schemeClr val="tx1">
                    <a:tint val="75000"/>
                  </a:schemeClr>
                </a:solidFill>
              </a:defRPr>
            </a:lvl1pPr>
          </a:lstStyle>
          <a:p>
            <a:fld id="{277FCE32-2D2C-3A41-9BB8-91B3DCC914FD}"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6778" rtl="0" eaLnBrk="1" latinLnBrk="0" hangingPunct="1">
        <a:spcBef>
          <a:spcPct val="0"/>
        </a:spcBef>
        <a:buNone/>
        <a:defRPr sz="4400" kern="1200">
          <a:solidFill>
            <a:schemeClr val="tx1"/>
          </a:solidFill>
          <a:latin typeface="+mj-lt"/>
          <a:ea typeface="+mj-ea"/>
          <a:cs typeface="+mj-cs"/>
        </a:defRPr>
      </a:lvl1pPr>
    </p:titleStyle>
    <p:bodyStyle>
      <a:lvl1pPr marL="342585" indent="-342585" algn="l" defTabSz="456778" rtl="0" eaLnBrk="1" latinLnBrk="0" hangingPunct="1">
        <a:spcBef>
          <a:spcPct val="20000"/>
        </a:spcBef>
        <a:buFont typeface="Arial"/>
        <a:buChar char="•"/>
        <a:defRPr sz="3200" kern="1200">
          <a:solidFill>
            <a:schemeClr val="tx1"/>
          </a:solidFill>
          <a:latin typeface="+mn-lt"/>
          <a:ea typeface="+mn-ea"/>
          <a:cs typeface="+mn-cs"/>
        </a:defRPr>
      </a:lvl1pPr>
      <a:lvl2pPr marL="742266" indent="-285486" algn="l" defTabSz="456778" rtl="0" eaLnBrk="1" latinLnBrk="0" hangingPunct="1">
        <a:spcBef>
          <a:spcPct val="20000"/>
        </a:spcBef>
        <a:buFont typeface="Arial"/>
        <a:buChar char="–"/>
        <a:defRPr sz="2800" kern="1200">
          <a:solidFill>
            <a:schemeClr val="tx1"/>
          </a:solidFill>
          <a:latin typeface="+mn-lt"/>
          <a:ea typeface="+mn-ea"/>
          <a:cs typeface="+mn-cs"/>
        </a:defRPr>
      </a:lvl2pPr>
      <a:lvl3pPr marL="1141947" indent="-228391" algn="l" defTabSz="456778" rtl="0" eaLnBrk="1" latinLnBrk="0" hangingPunct="1">
        <a:spcBef>
          <a:spcPct val="20000"/>
        </a:spcBef>
        <a:buFont typeface="Arial"/>
        <a:buChar char="•"/>
        <a:defRPr sz="2400" kern="1200">
          <a:solidFill>
            <a:schemeClr val="tx1"/>
          </a:solidFill>
          <a:latin typeface="+mn-lt"/>
          <a:ea typeface="+mn-ea"/>
          <a:cs typeface="+mn-cs"/>
        </a:defRPr>
      </a:lvl3pPr>
      <a:lvl4pPr marL="1598727" indent="-228391" algn="l" defTabSz="456778" rtl="0" eaLnBrk="1" latinLnBrk="0" hangingPunct="1">
        <a:spcBef>
          <a:spcPct val="20000"/>
        </a:spcBef>
        <a:buFont typeface="Arial"/>
        <a:buChar char="–"/>
        <a:defRPr sz="2000" kern="1200">
          <a:solidFill>
            <a:schemeClr val="tx1"/>
          </a:solidFill>
          <a:latin typeface="+mn-lt"/>
          <a:ea typeface="+mn-ea"/>
          <a:cs typeface="+mn-cs"/>
        </a:defRPr>
      </a:lvl4pPr>
      <a:lvl5pPr marL="2055506" indent="-228391" algn="l" defTabSz="456778" rtl="0" eaLnBrk="1" latinLnBrk="0" hangingPunct="1">
        <a:spcBef>
          <a:spcPct val="20000"/>
        </a:spcBef>
        <a:buFont typeface="Arial"/>
        <a:buChar char="»"/>
        <a:defRPr sz="2000" kern="1200">
          <a:solidFill>
            <a:schemeClr val="tx1"/>
          </a:solidFill>
          <a:latin typeface="+mn-lt"/>
          <a:ea typeface="+mn-ea"/>
          <a:cs typeface="+mn-cs"/>
        </a:defRPr>
      </a:lvl5pPr>
      <a:lvl6pPr marL="2512285" indent="-228391" algn="l" defTabSz="456778" rtl="0" eaLnBrk="1" latinLnBrk="0" hangingPunct="1">
        <a:spcBef>
          <a:spcPct val="20000"/>
        </a:spcBef>
        <a:buFont typeface="Arial"/>
        <a:buChar char="•"/>
        <a:defRPr sz="2000" kern="1200">
          <a:solidFill>
            <a:schemeClr val="tx1"/>
          </a:solidFill>
          <a:latin typeface="+mn-lt"/>
          <a:ea typeface="+mn-ea"/>
          <a:cs typeface="+mn-cs"/>
        </a:defRPr>
      </a:lvl6pPr>
      <a:lvl7pPr marL="2969063" indent="-228391" algn="l" defTabSz="456778" rtl="0" eaLnBrk="1" latinLnBrk="0" hangingPunct="1">
        <a:spcBef>
          <a:spcPct val="20000"/>
        </a:spcBef>
        <a:buFont typeface="Arial"/>
        <a:buChar char="•"/>
        <a:defRPr sz="2000" kern="1200">
          <a:solidFill>
            <a:schemeClr val="tx1"/>
          </a:solidFill>
          <a:latin typeface="+mn-lt"/>
          <a:ea typeface="+mn-ea"/>
          <a:cs typeface="+mn-cs"/>
        </a:defRPr>
      </a:lvl7pPr>
      <a:lvl8pPr marL="3425843" indent="-228391" algn="l" defTabSz="456778" rtl="0" eaLnBrk="1" latinLnBrk="0" hangingPunct="1">
        <a:spcBef>
          <a:spcPct val="20000"/>
        </a:spcBef>
        <a:buFont typeface="Arial"/>
        <a:buChar char="•"/>
        <a:defRPr sz="2000" kern="1200">
          <a:solidFill>
            <a:schemeClr val="tx1"/>
          </a:solidFill>
          <a:latin typeface="+mn-lt"/>
          <a:ea typeface="+mn-ea"/>
          <a:cs typeface="+mn-cs"/>
        </a:defRPr>
      </a:lvl8pPr>
      <a:lvl9pPr marL="3882623" indent="-228391" algn="l" defTabSz="45677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6778" rtl="0" eaLnBrk="1" latinLnBrk="0" hangingPunct="1">
        <a:defRPr sz="1800" kern="1200">
          <a:solidFill>
            <a:schemeClr val="tx1"/>
          </a:solidFill>
          <a:latin typeface="+mn-lt"/>
          <a:ea typeface="+mn-ea"/>
          <a:cs typeface="+mn-cs"/>
        </a:defRPr>
      </a:lvl1pPr>
      <a:lvl2pPr marL="456778" algn="l" defTabSz="456778" rtl="0" eaLnBrk="1" latinLnBrk="0" hangingPunct="1">
        <a:defRPr sz="1800" kern="1200">
          <a:solidFill>
            <a:schemeClr val="tx1"/>
          </a:solidFill>
          <a:latin typeface="+mn-lt"/>
          <a:ea typeface="+mn-ea"/>
          <a:cs typeface="+mn-cs"/>
        </a:defRPr>
      </a:lvl2pPr>
      <a:lvl3pPr marL="913557" algn="l" defTabSz="456778" rtl="0" eaLnBrk="1" latinLnBrk="0" hangingPunct="1">
        <a:defRPr sz="1800" kern="1200">
          <a:solidFill>
            <a:schemeClr val="tx1"/>
          </a:solidFill>
          <a:latin typeface="+mn-lt"/>
          <a:ea typeface="+mn-ea"/>
          <a:cs typeface="+mn-cs"/>
        </a:defRPr>
      </a:lvl3pPr>
      <a:lvl4pPr marL="1370336" algn="l" defTabSz="456778" rtl="0" eaLnBrk="1" latinLnBrk="0" hangingPunct="1">
        <a:defRPr sz="1800" kern="1200">
          <a:solidFill>
            <a:schemeClr val="tx1"/>
          </a:solidFill>
          <a:latin typeface="+mn-lt"/>
          <a:ea typeface="+mn-ea"/>
          <a:cs typeface="+mn-cs"/>
        </a:defRPr>
      </a:lvl4pPr>
      <a:lvl5pPr marL="1827116" algn="l" defTabSz="456778" rtl="0" eaLnBrk="1" latinLnBrk="0" hangingPunct="1">
        <a:defRPr sz="1800" kern="1200">
          <a:solidFill>
            <a:schemeClr val="tx1"/>
          </a:solidFill>
          <a:latin typeface="+mn-lt"/>
          <a:ea typeface="+mn-ea"/>
          <a:cs typeface="+mn-cs"/>
        </a:defRPr>
      </a:lvl5pPr>
      <a:lvl6pPr marL="2283896" algn="l" defTabSz="456778" rtl="0" eaLnBrk="1" latinLnBrk="0" hangingPunct="1">
        <a:defRPr sz="1800" kern="1200">
          <a:solidFill>
            <a:schemeClr val="tx1"/>
          </a:solidFill>
          <a:latin typeface="+mn-lt"/>
          <a:ea typeface="+mn-ea"/>
          <a:cs typeface="+mn-cs"/>
        </a:defRPr>
      </a:lvl6pPr>
      <a:lvl7pPr marL="2740674" algn="l" defTabSz="456778" rtl="0" eaLnBrk="1" latinLnBrk="0" hangingPunct="1">
        <a:defRPr sz="1800" kern="1200">
          <a:solidFill>
            <a:schemeClr val="tx1"/>
          </a:solidFill>
          <a:latin typeface="+mn-lt"/>
          <a:ea typeface="+mn-ea"/>
          <a:cs typeface="+mn-cs"/>
        </a:defRPr>
      </a:lvl7pPr>
      <a:lvl8pPr marL="3197452" algn="l" defTabSz="456778" rtl="0" eaLnBrk="1" latinLnBrk="0" hangingPunct="1">
        <a:defRPr sz="1800" kern="1200">
          <a:solidFill>
            <a:schemeClr val="tx1"/>
          </a:solidFill>
          <a:latin typeface="+mn-lt"/>
          <a:ea typeface="+mn-ea"/>
          <a:cs typeface="+mn-cs"/>
        </a:defRPr>
      </a:lvl8pPr>
      <a:lvl9pPr marL="3654233" algn="l" defTabSz="4567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Diritto internazionale avanzato</a:t>
            </a:r>
          </a:p>
        </p:txBody>
      </p:sp>
      <p:sp>
        <p:nvSpPr>
          <p:cNvPr id="3" name="Sottotitolo 2"/>
          <p:cNvSpPr>
            <a:spLocks noGrp="1"/>
          </p:cNvSpPr>
          <p:nvPr>
            <p:ph type="subTitle" idx="1"/>
          </p:nvPr>
        </p:nvSpPr>
        <p:spPr/>
        <p:txBody>
          <a:bodyPr/>
          <a:lstStyle/>
          <a:p>
            <a:pPr>
              <a:buFontTx/>
              <a:buChar char="-"/>
            </a:pPr>
            <a:r>
              <a:rPr lang="it-IT" dirty="0"/>
              <a:t>prof. Sara </a:t>
            </a:r>
            <a:r>
              <a:rPr lang="it-IT" dirty="0" err="1"/>
              <a:t>Tonolo</a:t>
            </a:r>
            <a:r>
              <a:rPr lang="it-IT" dirty="0"/>
              <a:t> </a:t>
            </a:r>
            <a:r>
              <a:rPr lang="it-IT" dirty="0" err="1"/>
              <a:t>–</a:t>
            </a:r>
            <a:endParaRPr lang="it-IT" dirty="0"/>
          </a:p>
          <a:p>
            <a:pPr>
              <a:buFontTx/>
              <a:buChar char="-"/>
            </a:pPr>
            <a:r>
              <a:rPr lang="it-IT" dirty="0"/>
              <a:t>Trieste, 17 </a:t>
            </a:r>
            <a:r>
              <a:rPr lang="it-IT"/>
              <a:t>ottobre 2019 </a:t>
            </a:r>
            <a:r>
              <a:rPr lang="it-IT" dirty="0"/>
              <a:t>-</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a:t>
            </a:fld>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LEGGE APPLICABILE ALLE QUESTIONI PRELIMINARI</a:t>
            </a:r>
          </a:p>
        </p:txBody>
      </p:sp>
      <p:sp>
        <p:nvSpPr>
          <p:cNvPr id="4" name="Segnaposto contenuto 3"/>
          <p:cNvSpPr>
            <a:spLocks noGrp="1"/>
          </p:cNvSpPr>
          <p:nvPr>
            <p:ph idx="1"/>
          </p:nvPr>
        </p:nvSpPr>
        <p:spPr/>
        <p:txBody>
          <a:bodyPr/>
          <a:lstStyle/>
          <a:p>
            <a:pPr algn="just"/>
            <a:r>
              <a:rPr lang="it-IT" dirty="0"/>
              <a:t>E’ possibile trarre indicazioni sulla legge applicabile dall’art. </a:t>
            </a:r>
            <a:r>
              <a:rPr lang="it-IT" dirty="0" err="1"/>
              <a:t>6</a:t>
            </a:r>
            <a:r>
              <a:rPr lang="it-IT" dirty="0"/>
              <a:t> l. 218/95?</a:t>
            </a:r>
          </a:p>
          <a:p>
            <a:pPr algn="just"/>
            <a:r>
              <a:rPr lang="it-IT" dirty="0"/>
              <a:t>Forse sì, in base all’analogia tra estensione della giurisdizione italiana e competenza della </a:t>
            </a:r>
            <a:r>
              <a:rPr lang="it-IT" dirty="0" err="1"/>
              <a:t>lex</a:t>
            </a:r>
            <a:r>
              <a:rPr lang="it-IT" dirty="0"/>
              <a:t> fori si può forse ritenere che l’art. </a:t>
            </a:r>
            <a:r>
              <a:rPr lang="it-IT" dirty="0" err="1"/>
              <a:t>6</a:t>
            </a:r>
            <a:r>
              <a:rPr lang="it-IT" dirty="0"/>
              <a:t> l. 218/95 indichi la soluzione disgiunta per la disciplina delle questioni preliminari.</a:t>
            </a:r>
          </a:p>
        </p:txBody>
      </p:sp>
      <p:sp>
        <p:nvSpPr>
          <p:cNvPr id="5" name="Segnaposto numero diapositiva 4"/>
          <p:cNvSpPr>
            <a:spLocks noGrp="1"/>
          </p:cNvSpPr>
          <p:nvPr>
            <p:ph type="sldNum" sz="quarter" idx="12"/>
          </p:nvPr>
        </p:nvSpPr>
        <p:spPr/>
        <p:txBody>
          <a:bodyPr/>
          <a:lstStyle/>
          <a:p>
            <a:fld id="{277FCE32-2D2C-3A41-9BB8-91B3DCC914FD}" type="slidenum">
              <a:rPr lang="it-IT" smtClean="0"/>
              <a:pPr/>
              <a:t>10</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4" grpI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fontScale="90000"/>
          </a:bodyPr>
          <a:lstStyle/>
          <a:p>
            <a:r>
              <a:rPr lang="it-IT" dirty="0"/>
              <a:t>LIMITI ALLA GIURISDIZIONE ITALIANA</a:t>
            </a:r>
          </a:p>
        </p:txBody>
      </p:sp>
      <p:sp>
        <p:nvSpPr>
          <p:cNvPr id="3" name="Segnaposto contenuto 2"/>
          <p:cNvSpPr>
            <a:spLocks noGrp="1"/>
          </p:cNvSpPr>
          <p:nvPr>
            <p:ph idx="1"/>
          </p:nvPr>
        </p:nvSpPr>
        <p:spPr/>
        <p:txBody>
          <a:bodyPr/>
          <a:lstStyle/>
          <a:p>
            <a:pPr algn="just"/>
            <a:r>
              <a:rPr lang="it-IT" dirty="0">
                <a:solidFill>
                  <a:srgbClr val="FF0000"/>
                </a:solidFill>
              </a:rPr>
              <a:t>Art. </a:t>
            </a:r>
            <a:r>
              <a:rPr lang="it-IT" dirty="0" err="1">
                <a:solidFill>
                  <a:srgbClr val="FF0000"/>
                </a:solidFill>
              </a:rPr>
              <a:t>5</a:t>
            </a:r>
            <a:r>
              <a:rPr lang="it-IT" dirty="0">
                <a:solidFill>
                  <a:srgbClr val="FF0000"/>
                </a:solidFill>
              </a:rPr>
              <a:t> l. 218/95</a:t>
            </a:r>
            <a:r>
              <a:rPr lang="it-IT" dirty="0"/>
              <a:t> : per azioni reali su beni immobili siti all’estero è esclusa la giurisdizione italiana</a:t>
            </a:r>
          </a:p>
          <a:p>
            <a:pPr algn="just"/>
            <a:r>
              <a:rPr lang="it-IT" i="1" dirty="0" err="1"/>
              <a:t>Ratio</a:t>
            </a:r>
            <a:r>
              <a:rPr lang="it-IT" dirty="0"/>
              <a:t>: vicinanza della fattispecie con un altro ordinamento </a:t>
            </a:r>
            <a:r>
              <a:rPr lang="it-IT" dirty="0" err="1"/>
              <a:t>–</a:t>
            </a:r>
            <a:r>
              <a:rPr lang="it-IT" dirty="0"/>
              <a:t> principio di prossimità che si attua generalmente con il criterio del collegamento più stretto</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11</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fontScale="90000"/>
          </a:bodyPr>
          <a:lstStyle/>
          <a:p>
            <a:r>
              <a:rPr lang="it-IT" dirty="0"/>
              <a:t>LIMITI ALLA GIURISDIZIONE ITALIANA</a:t>
            </a:r>
          </a:p>
        </p:txBody>
      </p:sp>
      <p:sp>
        <p:nvSpPr>
          <p:cNvPr id="3" name="Segnaposto contenuto 2"/>
          <p:cNvSpPr>
            <a:spLocks noGrp="1"/>
          </p:cNvSpPr>
          <p:nvPr>
            <p:ph idx="1"/>
          </p:nvPr>
        </p:nvSpPr>
        <p:spPr/>
        <p:txBody>
          <a:bodyPr/>
          <a:lstStyle/>
          <a:p>
            <a:pPr algn="just"/>
            <a:r>
              <a:rPr lang="it-IT" dirty="0">
                <a:solidFill>
                  <a:srgbClr val="FF0000"/>
                </a:solidFill>
              </a:rPr>
              <a:t>Art. </a:t>
            </a:r>
            <a:r>
              <a:rPr lang="it-IT" dirty="0" err="1">
                <a:solidFill>
                  <a:srgbClr val="FF0000"/>
                </a:solidFill>
              </a:rPr>
              <a:t>5</a:t>
            </a:r>
            <a:r>
              <a:rPr lang="it-IT" dirty="0">
                <a:solidFill>
                  <a:srgbClr val="FF0000"/>
                </a:solidFill>
              </a:rPr>
              <a:t> l. 218/95</a:t>
            </a:r>
            <a:r>
              <a:rPr lang="it-IT" dirty="0"/>
              <a:t> : ambito di applicazione:</a:t>
            </a:r>
          </a:p>
          <a:p>
            <a:pPr lvl="1" algn="just"/>
            <a:r>
              <a:rPr lang="it-IT" dirty="0"/>
              <a:t>Tutte le azioni reali, qualunque sia il diritto fatto valere;</a:t>
            </a:r>
          </a:p>
          <a:p>
            <a:pPr lvl="1" algn="just"/>
            <a:r>
              <a:rPr lang="it-IT" dirty="0"/>
              <a:t>Tutti i criteri di giurisdizione: anche accettazione della giurisdizione.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12</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3"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par>
                                <p:cTn id="33" presetID="1" presetClass="entr" presetSubtype="0" fill="hold" grpId="3"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fontScale="90000"/>
          </a:bodyPr>
          <a:lstStyle/>
          <a:p>
            <a:r>
              <a:rPr lang="it-IT" dirty="0"/>
              <a:t>LIMITI ALLA GIURISDIZIONE ITALIANA</a:t>
            </a:r>
          </a:p>
        </p:txBody>
      </p:sp>
      <p:sp>
        <p:nvSpPr>
          <p:cNvPr id="3" name="Segnaposto contenuto 2"/>
          <p:cNvSpPr>
            <a:spLocks noGrp="1"/>
          </p:cNvSpPr>
          <p:nvPr>
            <p:ph idx="1"/>
          </p:nvPr>
        </p:nvSpPr>
        <p:spPr/>
        <p:txBody>
          <a:bodyPr>
            <a:normAutofit lnSpcReduction="10000"/>
          </a:bodyPr>
          <a:lstStyle/>
          <a:p>
            <a:r>
              <a:rPr lang="it-IT" dirty="0">
                <a:solidFill>
                  <a:srgbClr val="FF0000"/>
                </a:solidFill>
              </a:rPr>
              <a:t>Art. 11 l. 218/95</a:t>
            </a:r>
            <a:r>
              <a:rPr lang="it-IT" dirty="0"/>
              <a:t> : difetto di giurisdizione</a:t>
            </a:r>
          </a:p>
          <a:p>
            <a:endParaRPr lang="it-IT" dirty="0"/>
          </a:p>
          <a:p>
            <a:pPr algn="just"/>
            <a:r>
              <a:rPr lang="it-IT" dirty="0"/>
              <a:t>Rimane comunque in vigore la disciplina del regolamento di giurisdizione di cui all’art. 41 </a:t>
            </a:r>
            <a:r>
              <a:rPr lang="it-IT" dirty="0" err="1"/>
              <a:t>c.p.c.</a:t>
            </a:r>
            <a:r>
              <a:rPr lang="it-IT" dirty="0"/>
              <a:t>, perché il rinvio che lo stesso fa all’art. 37 </a:t>
            </a:r>
            <a:r>
              <a:rPr lang="it-IT" dirty="0" err="1"/>
              <a:t>c.p.c.</a:t>
            </a:r>
            <a:r>
              <a:rPr lang="it-IT" dirty="0"/>
              <a:t> deve essere inteso come rinvio </a:t>
            </a:r>
            <a:r>
              <a:rPr lang="it-IT" dirty="0" err="1"/>
              <a:t>recettizio</a:t>
            </a:r>
            <a:r>
              <a:rPr lang="it-IT" dirty="0"/>
              <a:t> e quindi non rileva ai fini dell’art. 41 l’abrogazione dell’art. 37, 2° co. da parte della l. 218/95: Cass. </a:t>
            </a:r>
            <a:r>
              <a:rPr lang="it-IT" dirty="0" err="1"/>
              <a:t>S.u.</a:t>
            </a:r>
            <a:r>
              <a:rPr lang="it-IT" dirty="0"/>
              <a:t> 10.3.2000, n. 58</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13</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r>
              <a:rPr lang="it-IT" dirty="0"/>
              <a:t>DIFETTO </a:t>
            </a:r>
            <a:r>
              <a:rPr lang="it-IT" dirty="0" err="1"/>
              <a:t>DI</a:t>
            </a:r>
            <a:r>
              <a:rPr lang="it-IT" dirty="0"/>
              <a:t> GIURISDIZIONE</a:t>
            </a:r>
          </a:p>
        </p:txBody>
      </p:sp>
      <p:graphicFrame>
        <p:nvGraphicFramePr>
          <p:cNvPr id="4" name="Segnaposto contenuto 3"/>
          <p:cNvGraphicFramePr>
            <a:graphicFrameLocks noGrp="1"/>
          </p:cNvGraphicFramePr>
          <p:nvPr>
            <p:ph idx="1"/>
          </p:nvPr>
        </p:nvGraphicFramePr>
        <p:xfrm>
          <a:off x="457201" y="1600209"/>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egnaposto numero diapositiva 4"/>
          <p:cNvSpPr>
            <a:spLocks noGrp="1"/>
          </p:cNvSpPr>
          <p:nvPr>
            <p:ph type="sldNum" sz="quarter" idx="12"/>
          </p:nvPr>
        </p:nvSpPr>
        <p:spPr/>
        <p:txBody>
          <a:bodyPr/>
          <a:lstStyle/>
          <a:p>
            <a:fld id="{277FCE32-2D2C-3A41-9BB8-91B3DCC914FD}" type="slidenum">
              <a:rPr lang="it-IT" smtClean="0"/>
              <a:pPr/>
              <a:t>14</a:t>
            </a:fld>
            <a:endParaRPr lang="it-I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r>
              <a:rPr lang="it-IT" dirty="0"/>
              <a:t>DIFETTO </a:t>
            </a:r>
            <a:r>
              <a:rPr lang="it-IT" dirty="0" err="1"/>
              <a:t>DI</a:t>
            </a:r>
            <a:r>
              <a:rPr lang="it-IT" dirty="0"/>
              <a:t> GIURISDIZIONE</a:t>
            </a:r>
          </a:p>
        </p:txBody>
      </p:sp>
      <p:sp>
        <p:nvSpPr>
          <p:cNvPr id="5" name="Segnaposto contenuto 4"/>
          <p:cNvSpPr>
            <a:spLocks noGrp="1"/>
          </p:cNvSpPr>
          <p:nvPr>
            <p:ph idx="1"/>
          </p:nvPr>
        </p:nvSpPr>
        <p:spPr/>
        <p:txBody>
          <a:bodyPr/>
          <a:lstStyle/>
          <a:p>
            <a:pPr marL="0" indent="0" algn="just">
              <a:buNone/>
            </a:pPr>
            <a:r>
              <a:rPr lang="it-IT" dirty="0"/>
              <a:t> Per effetto di una norma internazionale: novità della riforma del </a:t>
            </a:r>
            <a:r>
              <a:rPr lang="it-IT" dirty="0" err="1"/>
              <a:t>d.i.p</a:t>
            </a:r>
            <a:r>
              <a:rPr lang="it-IT" dirty="0"/>
              <a:t>. italiano</a:t>
            </a:r>
          </a:p>
          <a:p>
            <a:endParaRPr lang="it-IT" dirty="0"/>
          </a:p>
          <a:p>
            <a:pPr lvl="1" algn="just"/>
            <a:r>
              <a:rPr lang="it-IT" dirty="0"/>
              <a:t>Varie fonti del diritto internazionale in materia di immunità dalla giurisdizione: degli Stati, degli organi, degli agenti diplomatici, delle organizzazioni internazionali</a:t>
            </a:r>
          </a:p>
        </p:txBody>
      </p:sp>
      <p:sp>
        <p:nvSpPr>
          <p:cNvPr id="6" name="Segnaposto numero diapositiva 5"/>
          <p:cNvSpPr>
            <a:spLocks noGrp="1"/>
          </p:cNvSpPr>
          <p:nvPr>
            <p:ph type="sldNum" sz="quarter" idx="12"/>
          </p:nvPr>
        </p:nvSpPr>
        <p:spPr/>
        <p:txBody>
          <a:bodyPr/>
          <a:lstStyle/>
          <a:p>
            <a:fld id="{277FCE32-2D2C-3A41-9BB8-91B3DCC914FD}" type="slidenum">
              <a:rPr lang="it-IT" smtClean="0"/>
              <a:pPr/>
              <a:t>15</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r>
              <a:rPr lang="it-IT" dirty="0"/>
              <a:t>DIFETTO </a:t>
            </a:r>
            <a:r>
              <a:rPr lang="it-IT" dirty="0" err="1"/>
              <a:t>DI</a:t>
            </a:r>
            <a:r>
              <a:rPr lang="it-IT" dirty="0"/>
              <a:t> GIURISDIZIONE</a:t>
            </a:r>
          </a:p>
        </p:txBody>
      </p:sp>
      <p:sp>
        <p:nvSpPr>
          <p:cNvPr id="5" name="Segnaposto contenuto 4"/>
          <p:cNvSpPr>
            <a:spLocks noGrp="1"/>
          </p:cNvSpPr>
          <p:nvPr>
            <p:ph idx="1"/>
          </p:nvPr>
        </p:nvSpPr>
        <p:spPr/>
        <p:txBody>
          <a:bodyPr/>
          <a:lstStyle/>
          <a:p>
            <a:pPr algn="just"/>
            <a:r>
              <a:rPr lang="it-IT" dirty="0"/>
              <a:t>C) Limiti alla giurisdizione italiana derivanti da norme internazionali su immunità.</a:t>
            </a:r>
          </a:p>
          <a:p>
            <a:pPr algn="just"/>
            <a:endParaRPr lang="it-IT" dirty="0"/>
          </a:p>
          <a:p>
            <a:pPr algn="just"/>
            <a:r>
              <a:rPr lang="it-IT" dirty="0"/>
              <a:t>Norme consuetudinarie</a:t>
            </a:r>
          </a:p>
          <a:p>
            <a:pPr algn="just"/>
            <a:endParaRPr lang="it-IT" dirty="0"/>
          </a:p>
          <a:p>
            <a:pPr algn="just"/>
            <a:r>
              <a:rPr lang="it-IT" dirty="0"/>
              <a:t>Norme convenzionali: ad es. </a:t>
            </a:r>
            <a:r>
              <a:rPr lang="it-IT" dirty="0" err="1"/>
              <a:t>Conv</a:t>
            </a:r>
            <a:r>
              <a:rPr lang="it-IT" dirty="0"/>
              <a:t>. Vienna 18.4.1961 su rel. Diplomatiche; </a:t>
            </a:r>
            <a:r>
              <a:rPr lang="it-IT" dirty="0" err="1"/>
              <a:t>Conv</a:t>
            </a:r>
            <a:r>
              <a:rPr lang="it-IT" dirty="0"/>
              <a:t>. ONU, 17.1.2005 su immunità degli Stati</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16</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r>
              <a:rPr lang="it-IT" dirty="0"/>
              <a:t>DIFETTO </a:t>
            </a:r>
            <a:r>
              <a:rPr lang="it-IT" dirty="0" err="1"/>
              <a:t>DI</a:t>
            </a:r>
            <a:r>
              <a:rPr lang="it-IT" dirty="0"/>
              <a:t> GIURISDIZIONE</a:t>
            </a:r>
          </a:p>
        </p:txBody>
      </p:sp>
      <p:sp>
        <p:nvSpPr>
          <p:cNvPr id="5" name="Segnaposto contenuto 4"/>
          <p:cNvSpPr>
            <a:spLocks noGrp="1"/>
          </p:cNvSpPr>
          <p:nvPr>
            <p:ph idx="1"/>
          </p:nvPr>
        </p:nvSpPr>
        <p:spPr/>
        <p:txBody>
          <a:bodyPr/>
          <a:lstStyle/>
          <a:p>
            <a:pPr algn="just"/>
            <a:r>
              <a:rPr lang="it-IT" dirty="0"/>
              <a:t>Delicati problemi di coordinamento con altre fonti: ad es. art. </a:t>
            </a:r>
            <a:r>
              <a:rPr lang="it-IT" dirty="0" err="1"/>
              <a:t>6</a:t>
            </a:r>
            <a:r>
              <a:rPr lang="it-IT" dirty="0"/>
              <a:t> </a:t>
            </a:r>
            <a:r>
              <a:rPr lang="it-IT" dirty="0" err="1"/>
              <a:t>Cedu</a:t>
            </a:r>
            <a:r>
              <a:rPr lang="it-IT" dirty="0"/>
              <a:t> e diritto all’equo processo</a:t>
            </a:r>
          </a:p>
          <a:p>
            <a:pPr algn="just"/>
            <a:endParaRPr lang="it-IT" dirty="0"/>
          </a:p>
          <a:p>
            <a:pPr algn="just"/>
            <a:r>
              <a:rPr lang="it-IT" dirty="0"/>
              <a:t>Ad es. caso dei rapporti di lavoro con lo Stato straniero </a:t>
            </a:r>
            <a:r>
              <a:rPr lang="it-IT" dirty="0" err="1"/>
              <a:t>–</a:t>
            </a:r>
            <a:r>
              <a:rPr lang="it-IT" dirty="0"/>
              <a:t> tendenza a riconoscere l’immunità solo in caso di rapporti implicanti l’esercizio di sovranità dello Stato</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17</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r>
              <a:rPr lang="it-IT" dirty="0"/>
              <a:t>DIFETTO </a:t>
            </a:r>
            <a:r>
              <a:rPr lang="it-IT" dirty="0" err="1"/>
              <a:t>DI</a:t>
            </a:r>
            <a:r>
              <a:rPr lang="it-IT" dirty="0"/>
              <a:t> GIURISDIZIONE</a:t>
            </a:r>
          </a:p>
        </p:txBody>
      </p:sp>
      <p:sp>
        <p:nvSpPr>
          <p:cNvPr id="5" name="Segnaposto contenuto 4"/>
          <p:cNvSpPr>
            <a:spLocks noGrp="1"/>
          </p:cNvSpPr>
          <p:nvPr>
            <p:ph idx="1"/>
          </p:nvPr>
        </p:nvSpPr>
        <p:spPr/>
        <p:txBody>
          <a:bodyPr>
            <a:normAutofit lnSpcReduction="10000"/>
          </a:bodyPr>
          <a:lstStyle/>
          <a:p>
            <a:pPr algn="just"/>
            <a:r>
              <a:rPr lang="it-IT" dirty="0"/>
              <a:t>Altri aspetti problematici: immunità dalla giurisdizione civile in caso di responsabilità dello Stato derivante dalla commissione di crimini internazionali</a:t>
            </a:r>
          </a:p>
          <a:p>
            <a:pPr algn="just"/>
            <a:endParaRPr lang="it-IT" dirty="0"/>
          </a:p>
          <a:p>
            <a:pPr algn="just"/>
            <a:r>
              <a:rPr lang="it-IT" dirty="0"/>
              <a:t>In Italia rilevante l’orientamento della Cass. A partire dalla sent. 5044 dell’11.3.2004 </a:t>
            </a:r>
            <a:r>
              <a:rPr lang="it-IT" dirty="0" err="1"/>
              <a:t>Ferrini</a:t>
            </a:r>
            <a:r>
              <a:rPr lang="it-IT" dirty="0"/>
              <a:t>; sent. 29.5.2008, n. 14201 Mantelli – sentenza CIG 3.2.2012: Germania/Italia</a:t>
            </a:r>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18</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it-IT" dirty="0"/>
              <a:t>SENTENZA CIG 3/2/2012 – GERMANIA/ITALIA</a:t>
            </a:r>
          </a:p>
        </p:txBody>
      </p:sp>
      <p:sp>
        <p:nvSpPr>
          <p:cNvPr id="5" name="Segnaposto contenuto 4"/>
          <p:cNvSpPr>
            <a:spLocks noGrp="1"/>
          </p:cNvSpPr>
          <p:nvPr>
            <p:ph idx="1"/>
          </p:nvPr>
        </p:nvSpPr>
        <p:spPr>
          <a:xfrm>
            <a:off x="457200" y="1600200"/>
            <a:ext cx="8229600" cy="5257800"/>
          </a:xfrm>
        </p:spPr>
        <p:txBody>
          <a:bodyPr>
            <a:normAutofit fontScale="92500" lnSpcReduction="10000"/>
          </a:bodyPr>
          <a:lstStyle/>
          <a:p>
            <a:pPr algn="just"/>
            <a:r>
              <a:rPr lang="it-IT" dirty="0"/>
              <a:t>Controversia concernente la mancata applicazione dell’immunità alla Germania per crimini commessi nella IIWW</a:t>
            </a:r>
          </a:p>
          <a:p>
            <a:pPr algn="just"/>
            <a:r>
              <a:rPr lang="it-IT" dirty="0"/>
              <a:t>La norma consuetudinaria che prevede l’immunità dalla giurisdizione può essere derogata in presenza di una violazione dello </a:t>
            </a:r>
            <a:r>
              <a:rPr lang="it-IT" i="1" dirty="0" err="1"/>
              <a:t>ius</a:t>
            </a:r>
            <a:r>
              <a:rPr lang="it-IT" i="1" dirty="0"/>
              <a:t> </a:t>
            </a:r>
            <a:r>
              <a:rPr lang="it-IT" i="1" dirty="0" err="1"/>
              <a:t>cogens</a:t>
            </a:r>
            <a:r>
              <a:rPr lang="it-IT" i="1" dirty="0"/>
              <a:t>?</a:t>
            </a:r>
            <a:endParaRPr lang="it-IT" dirty="0"/>
          </a:p>
          <a:p>
            <a:pPr algn="just"/>
            <a:r>
              <a:rPr lang="it-IT" dirty="0"/>
              <a:t>Tale aspetto era già stato trattato nella ordinanza del 6 luglio 2010 con cui la CIG ha respinto la </a:t>
            </a:r>
            <a:r>
              <a:rPr lang="it-IT" i="1" dirty="0" err="1"/>
              <a:t>counterclaim</a:t>
            </a:r>
            <a:r>
              <a:rPr lang="it-IT" i="1" dirty="0"/>
              <a:t> </a:t>
            </a:r>
            <a:r>
              <a:rPr lang="it-IT" dirty="0"/>
              <a:t>italiana – tuttavia la CIG lo affronta nella parte III della </a:t>
            </a:r>
            <a:r>
              <a:rPr lang="it-IT" dirty="0" err="1"/>
              <a:t>sent</a:t>
            </a:r>
            <a:r>
              <a:rPr lang="it-IT" dirty="0"/>
              <a:t>. escludendo che ciò sia possibile</a:t>
            </a:r>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19</a:t>
            </a:fld>
            <a:endParaRPr lang="it-IT"/>
          </a:p>
        </p:txBody>
      </p:sp>
    </p:spTree>
    <p:extLst>
      <p:ext uri="{BB962C8B-B14F-4D97-AF65-F5344CB8AC3E}">
        <p14:creationId xmlns:p14="http://schemas.microsoft.com/office/powerpoint/2010/main" val="260630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ESTENSIONI E LIMITI ALLA GIURISDIZIONE ITALIANA</a:t>
            </a:r>
          </a:p>
        </p:txBody>
      </p:sp>
      <p:sp>
        <p:nvSpPr>
          <p:cNvPr id="3" name="Segnaposto contenuto 2"/>
          <p:cNvSpPr>
            <a:spLocks noGrp="1"/>
          </p:cNvSpPr>
          <p:nvPr>
            <p:ph idx="1"/>
          </p:nvPr>
        </p:nvSpPr>
        <p:spPr/>
        <p:txBody>
          <a:bodyPr/>
          <a:lstStyle/>
          <a:p>
            <a:pPr algn="just"/>
            <a:r>
              <a:rPr lang="it-IT" dirty="0"/>
              <a:t>E’ possibile prevedere con norme diverse dai criteri di giurisdizione l’estensione o la limitazione della giurisdizione italiana?</a:t>
            </a:r>
          </a:p>
        </p:txBody>
      </p:sp>
    </p:spTree>
    <p:extLst>
      <p:ext uri="{BB962C8B-B14F-4D97-AF65-F5344CB8AC3E}">
        <p14:creationId xmlns:p14="http://schemas.microsoft.com/office/powerpoint/2010/main" val="3566480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it-IT" dirty="0"/>
              <a:t>SENTENZA CIG 3/2/2012 – GERMANIA/ITALIA</a:t>
            </a:r>
          </a:p>
        </p:txBody>
      </p:sp>
      <p:sp>
        <p:nvSpPr>
          <p:cNvPr id="5" name="Segnaposto contenuto 4"/>
          <p:cNvSpPr>
            <a:spLocks noGrp="1"/>
          </p:cNvSpPr>
          <p:nvPr>
            <p:ph idx="1"/>
          </p:nvPr>
        </p:nvSpPr>
        <p:spPr/>
        <p:txBody>
          <a:bodyPr>
            <a:normAutofit/>
          </a:bodyPr>
          <a:lstStyle/>
          <a:p>
            <a:pPr algn="just"/>
            <a:r>
              <a:rPr lang="it-IT" dirty="0"/>
              <a:t>Apporto fondamentale alla teoria dell’immunità;</a:t>
            </a:r>
          </a:p>
          <a:p>
            <a:pPr algn="just"/>
            <a:r>
              <a:rPr lang="it-IT" dirty="0"/>
              <a:t>Tentativo dell’Italia di sottolineare la rilevanza della connessione con i diritti umani.</a:t>
            </a:r>
          </a:p>
          <a:p>
            <a:pPr algn="just"/>
            <a:r>
              <a:rPr lang="it-IT" dirty="0"/>
              <a:t>Tentativo fallito: la Corte afferma che vi è violazione del diritto internazionale da parte dell’Italia pur non escludendo…</a:t>
            </a:r>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20</a:t>
            </a:fld>
            <a:endParaRPr lang="it-IT"/>
          </a:p>
        </p:txBody>
      </p:sp>
    </p:spTree>
    <p:extLst>
      <p:ext uri="{BB962C8B-B14F-4D97-AF65-F5344CB8AC3E}">
        <p14:creationId xmlns:p14="http://schemas.microsoft.com/office/powerpoint/2010/main" val="1817533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it-IT" dirty="0"/>
              <a:t>SENTENZA CIG 3/2/2012 – GERMANIA/ITALIA</a:t>
            </a:r>
          </a:p>
        </p:txBody>
      </p:sp>
      <p:sp>
        <p:nvSpPr>
          <p:cNvPr id="5" name="Segnaposto contenuto 4"/>
          <p:cNvSpPr>
            <a:spLocks noGrp="1"/>
          </p:cNvSpPr>
          <p:nvPr>
            <p:ph idx="1"/>
          </p:nvPr>
        </p:nvSpPr>
        <p:spPr/>
        <p:txBody>
          <a:bodyPr>
            <a:normAutofit/>
          </a:bodyPr>
          <a:lstStyle/>
          <a:p>
            <a:pPr algn="just"/>
            <a:r>
              <a:rPr lang="it-IT"/>
              <a:t>……che </a:t>
            </a:r>
            <a:r>
              <a:rPr lang="it-IT" dirty="0"/>
              <a:t>alla responsabilità penale di un organo di Stato si possa affiancare quella dello Stato, ma distinguendo i piani di valutazione di tale responsabilità: CIG per la responsabilità degli Stati; giurisdizione interna no per regola di immunità dalla giurisdizione.</a:t>
            </a:r>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21</a:t>
            </a:fld>
            <a:endParaRPr lang="it-IT"/>
          </a:p>
        </p:txBody>
      </p:sp>
    </p:spTree>
    <p:extLst>
      <p:ext uri="{BB962C8B-B14F-4D97-AF65-F5344CB8AC3E}">
        <p14:creationId xmlns:p14="http://schemas.microsoft.com/office/powerpoint/2010/main" val="1409574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it-IT" dirty="0"/>
              <a:t>SENTENZA CIG 3/2/2012 – GERMANIA/ITALIA</a:t>
            </a:r>
          </a:p>
        </p:txBody>
      </p:sp>
      <p:sp>
        <p:nvSpPr>
          <p:cNvPr id="5" name="Segnaposto contenuto 4"/>
          <p:cNvSpPr>
            <a:spLocks noGrp="1"/>
          </p:cNvSpPr>
          <p:nvPr>
            <p:ph idx="1"/>
          </p:nvPr>
        </p:nvSpPr>
        <p:spPr/>
        <p:txBody>
          <a:bodyPr>
            <a:normAutofit fontScale="92500" lnSpcReduction="10000"/>
          </a:bodyPr>
          <a:lstStyle/>
          <a:p>
            <a:pPr algn="just"/>
            <a:r>
              <a:rPr lang="it-IT" dirty="0"/>
              <a:t>ARGOMENTI DELL’ITALIA:….assenza di rimedi alternativi a disposizione delle vittime determinava una situazione del tutto particolare che avrebbe giustificato una deroga all’immunità dello Stato dalla giurisdizione straniera.</a:t>
            </a:r>
          </a:p>
          <a:p>
            <a:pPr algn="just"/>
            <a:endParaRPr lang="it-IT" dirty="0"/>
          </a:p>
          <a:p>
            <a:pPr algn="just"/>
            <a:r>
              <a:rPr lang="it-IT" dirty="0"/>
              <a:t>CIG RESPINGE TALE ARGOMENTO (par. 101): nega la rilevanza del fatto che il ricorso al giudice italiano costituisca per le vittime l’unico rimedio giurisdizionale esperibile.</a:t>
            </a:r>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22</a:t>
            </a:fld>
            <a:endParaRPr lang="it-IT"/>
          </a:p>
        </p:txBody>
      </p:sp>
    </p:spTree>
    <p:extLst>
      <p:ext uri="{BB962C8B-B14F-4D97-AF65-F5344CB8AC3E}">
        <p14:creationId xmlns:p14="http://schemas.microsoft.com/office/powerpoint/2010/main" val="2820797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sz="2800" dirty="0"/>
              <a:t>SENTENZA DELLA CORTE COSTITUZIONALE ITALIANA n. 238 del 22.10.2014</a:t>
            </a:r>
          </a:p>
        </p:txBody>
      </p:sp>
      <p:sp>
        <p:nvSpPr>
          <p:cNvPr id="5" name="Segnaposto contenuto 4"/>
          <p:cNvSpPr>
            <a:spLocks noGrp="1"/>
          </p:cNvSpPr>
          <p:nvPr>
            <p:ph idx="1"/>
          </p:nvPr>
        </p:nvSpPr>
        <p:spPr>
          <a:xfrm>
            <a:off x="457200" y="1600200"/>
            <a:ext cx="8229600" cy="4982764"/>
          </a:xfrm>
        </p:spPr>
        <p:txBody>
          <a:bodyPr>
            <a:normAutofit fontScale="92500" lnSpcReduction="20000"/>
          </a:bodyPr>
          <a:lstStyle/>
          <a:p>
            <a:pPr algn="just"/>
            <a:r>
              <a:rPr lang="it-IT" dirty="0"/>
              <a:t>Questione di legittimità costituzionale della norma prodotta nel nostro ordinamento mediante il recepimento ex art. 10 </a:t>
            </a:r>
            <a:r>
              <a:rPr lang="it-IT" dirty="0" err="1"/>
              <a:t>Cost</a:t>
            </a:r>
            <a:r>
              <a:rPr lang="it-IT" dirty="0"/>
              <a:t>. della consuetudine internazionale accertata dalla Corte </a:t>
            </a:r>
            <a:r>
              <a:rPr lang="it-IT" dirty="0" err="1"/>
              <a:t>Cost</a:t>
            </a:r>
            <a:r>
              <a:rPr lang="it-IT" dirty="0"/>
              <a:t>. nella </a:t>
            </a:r>
            <a:r>
              <a:rPr lang="it-IT" dirty="0" err="1"/>
              <a:t>sent</a:t>
            </a:r>
            <a:r>
              <a:rPr lang="it-IT" dirty="0"/>
              <a:t>. 3.2.2012 nella parte in cui nega la giurisdizione nelle azioni risarcitorie per danni da crimini di guerra commessi iure imperii dalla Germania (Terzo Reich).</a:t>
            </a:r>
          </a:p>
          <a:p>
            <a:pPr algn="just"/>
            <a:r>
              <a:rPr lang="it-IT" dirty="0"/>
              <a:t>Questione posta da Tribunale di Firenze adito da 2 cittadini italiani deportati e da eredi di un terzo deportato nella IIWW x avere risarcimento dei danni subiti in seguito alla cattura di militari italiani da parte del Terzo Reich.</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23</a:t>
            </a:fld>
            <a:endParaRPr lang="it-IT"/>
          </a:p>
        </p:txBody>
      </p:sp>
    </p:spTree>
    <p:extLst>
      <p:ext uri="{BB962C8B-B14F-4D97-AF65-F5344CB8AC3E}">
        <p14:creationId xmlns:p14="http://schemas.microsoft.com/office/powerpoint/2010/main" val="2453058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sz="2800" dirty="0"/>
              <a:t>SENTENZA DELLA CORTE COSTITUZIONALE ITALIANA n. 238 del 22.10.2014</a:t>
            </a:r>
          </a:p>
        </p:txBody>
      </p:sp>
      <p:sp>
        <p:nvSpPr>
          <p:cNvPr id="5" name="Segnaposto contenuto 4"/>
          <p:cNvSpPr>
            <a:spLocks noGrp="1"/>
          </p:cNvSpPr>
          <p:nvPr>
            <p:ph idx="1"/>
          </p:nvPr>
        </p:nvSpPr>
        <p:spPr>
          <a:xfrm>
            <a:off x="457200" y="1600200"/>
            <a:ext cx="8229600" cy="5121275"/>
          </a:xfrm>
        </p:spPr>
        <p:txBody>
          <a:bodyPr>
            <a:normAutofit lnSpcReduction="10000"/>
          </a:bodyPr>
          <a:lstStyle/>
          <a:p>
            <a:pPr algn="just"/>
            <a:r>
              <a:rPr lang="it-IT" dirty="0"/>
              <a:t>Art. 94 della Carta ONU obbliga lo Stato ad adeguarsi alle pronunce della CIG quando stabilisce l’obbligo per il giudice italiano di negare la propria giurisdizione nella cognizione per crimini commessi sul territorio italiano.</a:t>
            </a:r>
          </a:p>
          <a:p>
            <a:pPr algn="just"/>
            <a:r>
              <a:rPr lang="it-IT" dirty="0"/>
              <a:t>Art. 1 l. 14.8.2013 n. 5 esecuzione </a:t>
            </a:r>
            <a:r>
              <a:rPr lang="it-IT" dirty="0" err="1"/>
              <a:t>Conv</a:t>
            </a:r>
            <a:r>
              <a:rPr lang="it-IT" dirty="0"/>
              <a:t>. N.Y 2004</a:t>
            </a:r>
          </a:p>
          <a:p>
            <a:pPr marL="0" indent="0" algn="just">
              <a:buNone/>
            </a:pPr>
            <a:r>
              <a:rPr lang="it-IT" dirty="0"/>
              <a:t>CONTRASTO con</a:t>
            </a:r>
          </a:p>
          <a:p>
            <a:pPr marL="0" indent="0" algn="just">
              <a:buNone/>
            </a:pPr>
            <a:r>
              <a:rPr lang="it-IT" b="1" u="sng" dirty="0"/>
              <a:t>Art. 2 e 24 </a:t>
            </a:r>
            <a:r>
              <a:rPr lang="it-IT" b="1" u="sng" dirty="0" err="1"/>
              <a:t>Cost</a:t>
            </a:r>
            <a:r>
              <a:rPr lang="it-IT" b="1" u="sng" dirty="0"/>
              <a:t>.</a:t>
            </a:r>
          </a:p>
          <a:p>
            <a:pPr algn="just"/>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24</a:t>
            </a:fld>
            <a:endParaRPr lang="it-IT"/>
          </a:p>
        </p:txBody>
      </p:sp>
    </p:spTree>
    <p:extLst>
      <p:ext uri="{BB962C8B-B14F-4D97-AF65-F5344CB8AC3E}">
        <p14:creationId xmlns:p14="http://schemas.microsoft.com/office/powerpoint/2010/main" val="221608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sz="2800" dirty="0"/>
              <a:t>SENTENZA DELLA CORTE COSTITUZIONALE ITALIANA n. 238 del 22.10.2014 – TEORIA DEI CONTRO - LIMITI</a:t>
            </a:r>
          </a:p>
        </p:txBody>
      </p:sp>
      <p:sp>
        <p:nvSpPr>
          <p:cNvPr id="5" name="Segnaposto contenuto 4"/>
          <p:cNvSpPr>
            <a:spLocks noGrp="1"/>
          </p:cNvSpPr>
          <p:nvPr>
            <p:ph idx="1"/>
          </p:nvPr>
        </p:nvSpPr>
        <p:spPr>
          <a:xfrm>
            <a:off x="457200" y="1600200"/>
            <a:ext cx="8229600" cy="5121275"/>
          </a:xfrm>
        </p:spPr>
        <p:txBody>
          <a:bodyPr>
            <a:normAutofit/>
          </a:bodyPr>
          <a:lstStyle/>
          <a:p>
            <a:pPr algn="just"/>
            <a:r>
              <a:rPr lang="it-IT" b="1" u="sng" dirty="0"/>
              <a:t>Art. 2 e 24 </a:t>
            </a:r>
            <a:r>
              <a:rPr lang="it-IT" b="1" u="sng" dirty="0" err="1"/>
              <a:t>Cost</a:t>
            </a:r>
            <a:r>
              <a:rPr lang="it-IT" b="1" u="sng" dirty="0"/>
              <a:t>.</a:t>
            </a:r>
            <a:r>
              <a:rPr lang="it-IT" dirty="0"/>
              <a:t>: sono principi supremi dell’ordinamento costituzionale e costituiscono limite all’ingresso di norme internazionalmente riconosciute ex art. 10 </a:t>
            </a:r>
            <a:r>
              <a:rPr lang="it-IT" dirty="0" err="1"/>
              <a:t>Cost</a:t>
            </a:r>
            <a:r>
              <a:rPr lang="it-IT" dirty="0"/>
              <a:t>. o in Trattati internazionali. </a:t>
            </a:r>
            <a:endParaRPr lang="it-IT" b="1" u="sng" dirty="0"/>
          </a:p>
          <a:p>
            <a:pPr algn="just"/>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25</a:t>
            </a:fld>
            <a:endParaRPr lang="it-IT"/>
          </a:p>
        </p:txBody>
      </p:sp>
    </p:spTree>
    <p:extLst>
      <p:ext uri="{BB962C8B-B14F-4D97-AF65-F5344CB8AC3E}">
        <p14:creationId xmlns:p14="http://schemas.microsoft.com/office/powerpoint/2010/main" val="2749139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sz="2800" dirty="0"/>
              <a:t>SENTENZA DELLA CORTE COSTITUZIONALE ITALIANA n. 238 del 22.10.2014 – TEORIA DEI CONTRO - LIMITI</a:t>
            </a:r>
          </a:p>
        </p:txBody>
      </p:sp>
      <p:sp>
        <p:nvSpPr>
          <p:cNvPr id="5" name="Segnaposto contenuto 4"/>
          <p:cNvSpPr>
            <a:spLocks noGrp="1"/>
          </p:cNvSpPr>
          <p:nvPr>
            <p:ph idx="1"/>
          </p:nvPr>
        </p:nvSpPr>
        <p:spPr>
          <a:xfrm>
            <a:off x="457200" y="1600200"/>
            <a:ext cx="8229600" cy="5121275"/>
          </a:xfrm>
        </p:spPr>
        <p:txBody>
          <a:bodyPr>
            <a:normAutofit/>
          </a:bodyPr>
          <a:lstStyle/>
          <a:p>
            <a:pPr algn="just"/>
            <a:r>
              <a:rPr lang="it-IT" dirty="0"/>
              <a:t>Per qualcuno si parla di scontro tra la Corte </a:t>
            </a:r>
            <a:r>
              <a:rPr lang="it-IT" dirty="0" err="1"/>
              <a:t>Cost</a:t>
            </a:r>
            <a:r>
              <a:rPr lang="it-IT" dirty="0"/>
              <a:t>. </a:t>
            </a:r>
            <a:r>
              <a:rPr lang="it-IT" dirty="0" err="1"/>
              <a:t>it</a:t>
            </a:r>
            <a:r>
              <a:rPr lang="it-IT" dirty="0"/>
              <a:t>. e la CIG….</a:t>
            </a:r>
          </a:p>
          <a:p>
            <a:pPr algn="just"/>
            <a:endParaRPr lang="it-IT" dirty="0"/>
          </a:p>
          <a:p>
            <a:pPr algn="just"/>
            <a:r>
              <a:rPr lang="it-IT" dirty="0"/>
              <a:t>Corte </a:t>
            </a:r>
            <a:r>
              <a:rPr lang="it-IT" dirty="0" err="1"/>
              <a:t>Cost</a:t>
            </a:r>
            <a:r>
              <a:rPr lang="it-IT" dirty="0"/>
              <a:t>. fa riferimento ai </a:t>
            </a:r>
            <a:r>
              <a:rPr lang="it-IT" dirty="0" err="1"/>
              <a:t>controlimiti</a:t>
            </a:r>
            <a:r>
              <a:rPr lang="it-IT" dirty="0"/>
              <a:t> istituzionali all’apertura dell’ordinamento italiano alle consuetudini internazionali.</a:t>
            </a:r>
          </a:p>
          <a:p>
            <a:pPr algn="just"/>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26</a:t>
            </a:fld>
            <a:endParaRPr lang="it-IT"/>
          </a:p>
        </p:txBody>
      </p:sp>
    </p:spTree>
    <p:extLst>
      <p:ext uri="{BB962C8B-B14F-4D97-AF65-F5344CB8AC3E}">
        <p14:creationId xmlns:p14="http://schemas.microsoft.com/office/powerpoint/2010/main" val="589695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fontScale="90000"/>
          </a:bodyPr>
          <a:lstStyle/>
          <a:p>
            <a:r>
              <a:rPr lang="it-IT" dirty="0"/>
              <a:t>LIMITI ALLA GIURISDIZIONE ITALIANA</a:t>
            </a:r>
          </a:p>
        </p:txBody>
      </p:sp>
      <p:sp>
        <p:nvSpPr>
          <p:cNvPr id="5" name="Segnaposto contenuto 4"/>
          <p:cNvSpPr>
            <a:spLocks noGrp="1"/>
          </p:cNvSpPr>
          <p:nvPr>
            <p:ph idx="1"/>
          </p:nvPr>
        </p:nvSpPr>
        <p:spPr/>
        <p:txBody>
          <a:bodyPr>
            <a:normAutofit fontScale="92500" lnSpcReduction="20000"/>
          </a:bodyPr>
          <a:lstStyle/>
          <a:p>
            <a:r>
              <a:rPr lang="it-IT" dirty="0">
                <a:solidFill>
                  <a:srgbClr val="FFFF00"/>
                </a:solidFill>
              </a:rPr>
              <a:t>Art. </a:t>
            </a:r>
            <a:r>
              <a:rPr lang="it-IT" dirty="0" err="1">
                <a:solidFill>
                  <a:srgbClr val="FFFF00"/>
                </a:solidFill>
              </a:rPr>
              <a:t>7</a:t>
            </a:r>
            <a:r>
              <a:rPr lang="it-IT" dirty="0">
                <a:solidFill>
                  <a:srgbClr val="FFFF00"/>
                </a:solidFill>
              </a:rPr>
              <a:t> l. 218/95: litispendenza internazionale.</a:t>
            </a:r>
          </a:p>
          <a:p>
            <a:endParaRPr lang="it-IT" dirty="0">
              <a:solidFill>
                <a:srgbClr val="FF0000"/>
              </a:solidFill>
            </a:endParaRPr>
          </a:p>
          <a:p>
            <a:r>
              <a:rPr lang="it-IT" dirty="0"/>
              <a:t>Novità nel sistema italiano di </a:t>
            </a:r>
            <a:r>
              <a:rPr lang="it-IT" dirty="0" err="1"/>
              <a:t>d.i.p.</a:t>
            </a:r>
            <a:r>
              <a:rPr lang="it-IT" dirty="0"/>
              <a:t> (art. </a:t>
            </a:r>
            <a:r>
              <a:rPr lang="it-IT" dirty="0" err="1"/>
              <a:t>3</a:t>
            </a:r>
            <a:r>
              <a:rPr lang="it-IT" dirty="0"/>
              <a:t> </a:t>
            </a:r>
            <a:r>
              <a:rPr lang="it-IT" dirty="0" err="1"/>
              <a:t>c.p.c.</a:t>
            </a:r>
            <a:r>
              <a:rPr lang="it-IT" dirty="0"/>
              <a:t> no litispendenza) </a:t>
            </a:r>
            <a:r>
              <a:rPr lang="it-IT" dirty="0" err="1"/>
              <a:t>–</a:t>
            </a:r>
            <a:r>
              <a:rPr lang="it-IT" dirty="0"/>
              <a:t> salvo </a:t>
            </a:r>
            <a:r>
              <a:rPr lang="it-IT" dirty="0" err="1"/>
              <a:t>Conv</a:t>
            </a:r>
            <a:r>
              <a:rPr lang="it-IT" dirty="0"/>
              <a:t>. Bruxelles</a:t>
            </a:r>
          </a:p>
          <a:p>
            <a:endParaRPr lang="it-IT" dirty="0"/>
          </a:p>
          <a:p>
            <a:pPr algn="just"/>
            <a:r>
              <a:rPr lang="it-IT" dirty="0"/>
              <a:t>Fondamenti:</a:t>
            </a:r>
          </a:p>
          <a:p>
            <a:pPr lvl="1" algn="just"/>
            <a:r>
              <a:rPr lang="it-IT" dirty="0"/>
              <a:t>Apertura ai valori giuridici stranieri;</a:t>
            </a:r>
          </a:p>
          <a:p>
            <a:pPr lvl="1" algn="just"/>
            <a:r>
              <a:rPr lang="it-IT" dirty="0"/>
              <a:t>Riconoscimento delle sentenze straniere;</a:t>
            </a:r>
          </a:p>
          <a:p>
            <a:pPr lvl="1" algn="just"/>
            <a:r>
              <a:rPr lang="it-IT" dirty="0"/>
              <a:t>Equivalenza delle giurisdizioni;</a:t>
            </a:r>
          </a:p>
          <a:p>
            <a:pPr lvl="1" algn="just"/>
            <a:r>
              <a:rPr lang="it-IT" dirty="0"/>
              <a:t>Economia processuale</a:t>
            </a:r>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27</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5">
                                            <p:txEl>
                                              <p:pRg st="6" end="6"/>
                                            </p:txEl>
                                          </p:spTgt>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5">
                                            <p:txEl>
                                              <p:pRg st="7" end="7"/>
                                            </p:txEl>
                                          </p:spTgt>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2" nodeType="clickEffect">
                                  <p:stCondLst>
                                    <p:cond delay="0"/>
                                  </p:stCondLst>
                                  <p:childTnLst>
                                    <p:set>
                                      <p:cBhvr>
                                        <p:cTn id="54" dur="1" fill="hold">
                                          <p:stCondLst>
                                            <p:cond delay="0"/>
                                          </p:stCondLst>
                                        </p:cTn>
                                        <p:tgtEl>
                                          <p:spTgt spid="5">
                                            <p:txEl>
                                              <p:pRg st="4" end="4"/>
                                            </p:txEl>
                                          </p:spTgt>
                                        </p:tgtEl>
                                        <p:attrNameLst>
                                          <p:attrName>style.visibility</p:attrName>
                                        </p:attrNameLst>
                                      </p:cBhvr>
                                      <p:to>
                                        <p:strVal val="visible"/>
                                      </p:to>
                                    </p:set>
                                  </p:childTnLst>
                                </p:cTn>
                              </p:par>
                              <p:par>
                                <p:cTn id="55" presetID="1" presetClass="entr" presetSubtype="0" fill="hold" grpId="2" nodeType="withEffect">
                                  <p:stCondLst>
                                    <p:cond delay="0"/>
                                  </p:stCondLst>
                                  <p:childTnLst>
                                    <p:set>
                                      <p:cBhvr>
                                        <p:cTn id="56" dur="1" fill="hold">
                                          <p:stCondLst>
                                            <p:cond delay="0"/>
                                          </p:stCondLst>
                                        </p:cTn>
                                        <p:tgtEl>
                                          <p:spTgt spid="5">
                                            <p:txEl>
                                              <p:pRg st="5" end="5"/>
                                            </p:txEl>
                                          </p:spTgt>
                                        </p:tgtEl>
                                        <p:attrNameLst>
                                          <p:attrName>style.visibility</p:attrName>
                                        </p:attrNameLst>
                                      </p:cBhvr>
                                      <p:to>
                                        <p:strVal val="visible"/>
                                      </p:to>
                                    </p:set>
                                  </p:childTnLst>
                                </p:cTn>
                              </p:par>
                              <p:par>
                                <p:cTn id="57" presetID="1" presetClass="entr" presetSubtype="0" fill="hold" grpId="2" nodeType="withEffect">
                                  <p:stCondLst>
                                    <p:cond delay="0"/>
                                  </p:stCondLst>
                                  <p:childTnLst>
                                    <p:set>
                                      <p:cBhvr>
                                        <p:cTn id="58" dur="1" fill="hold">
                                          <p:stCondLst>
                                            <p:cond delay="0"/>
                                          </p:stCondLst>
                                        </p:cTn>
                                        <p:tgtEl>
                                          <p:spTgt spid="5">
                                            <p:txEl>
                                              <p:pRg st="6" end="6"/>
                                            </p:txEl>
                                          </p:spTgt>
                                        </p:tgtEl>
                                        <p:attrNameLst>
                                          <p:attrName>style.visibility</p:attrName>
                                        </p:attrNameLst>
                                      </p:cBhvr>
                                      <p:to>
                                        <p:strVal val="visible"/>
                                      </p:to>
                                    </p:set>
                                  </p:childTnLst>
                                </p:cTn>
                              </p:par>
                              <p:par>
                                <p:cTn id="59" presetID="1" presetClass="entr" presetSubtype="0" fill="hold" grpId="2" nodeType="withEffect">
                                  <p:stCondLst>
                                    <p:cond delay="0"/>
                                  </p:stCondLst>
                                  <p:childTnLst>
                                    <p:set>
                                      <p:cBhvr>
                                        <p:cTn id="60" dur="1" fill="hold">
                                          <p:stCondLst>
                                            <p:cond delay="0"/>
                                          </p:stCondLst>
                                        </p:cTn>
                                        <p:tgtEl>
                                          <p:spTgt spid="5">
                                            <p:txEl>
                                              <p:pRg st="7" end="7"/>
                                            </p:txEl>
                                          </p:spTgt>
                                        </p:tgtEl>
                                        <p:attrNameLst>
                                          <p:attrName>style.visibility</p:attrName>
                                        </p:attrNameLst>
                                      </p:cBhvr>
                                      <p:to>
                                        <p:strVal val="visible"/>
                                      </p:to>
                                    </p:set>
                                  </p:childTnLst>
                                </p:cTn>
                              </p:par>
                              <p:par>
                                <p:cTn id="61" presetID="1" presetClass="entr" presetSubtype="0" fill="hold" grpId="2" nodeType="withEffect">
                                  <p:stCondLst>
                                    <p:cond delay="0"/>
                                  </p:stCondLst>
                                  <p:childTnLst>
                                    <p:set>
                                      <p:cBhvr>
                                        <p:cTn id="6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r>
              <a:rPr lang="it-IT" dirty="0"/>
              <a:t>LITISPENDENZA</a:t>
            </a:r>
          </a:p>
        </p:txBody>
      </p:sp>
      <p:sp>
        <p:nvSpPr>
          <p:cNvPr id="5" name="Segnaposto contenuto 4"/>
          <p:cNvSpPr>
            <a:spLocks noGrp="1"/>
          </p:cNvSpPr>
          <p:nvPr>
            <p:ph idx="1"/>
          </p:nvPr>
        </p:nvSpPr>
        <p:spPr/>
        <p:txBody>
          <a:bodyPr>
            <a:normAutofit/>
          </a:bodyPr>
          <a:lstStyle/>
          <a:p>
            <a:pPr>
              <a:buNone/>
            </a:pPr>
            <a:endParaRPr lang="it-IT" dirty="0">
              <a:solidFill>
                <a:srgbClr val="FF0000"/>
              </a:solidFill>
            </a:endParaRPr>
          </a:p>
          <a:p>
            <a:r>
              <a:rPr lang="it-IT" dirty="0"/>
              <a:t>Litispendenza ≠ connessione</a:t>
            </a:r>
          </a:p>
          <a:p>
            <a:endParaRPr lang="it-IT" sz="2800" dirty="0"/>
          </a:p>
          <a:p>
            <a:r>
              <a:rPr lang="it-IT" sz="2800" dirty="0"/>
              <a:t>Regole diverse nei sistemi processuali dei vari Stati: paesi di </a:t>
            </a:r>
            <a:r>
              <a:rPr lang="it-IT" sz="2800" i="1" dirty="0"/>
              <a:t>common </a:t>
            </a:r>
            <a:r>
              <a:rPr lang="it-IT" sz="2800" i="1" dirty="0" err="1"/>
              <a:t>law</a:t>
            </a:r>
            <a:r>
              <a:rPr lang="it-IT" sz="2800" dirty="0"/>
              <a:t> e di </a:t>
            </a:r>
            <a:r>
              <a:rPr lang="it-IT" sz="2800" i="1" dirty="0" err="1"/>
              <a:t>civil</a:t>
            </a:r>
            <a:r>
              <a:rPr lang="it-IT" sz="2800" i="1" dirty="0"/>
              <a:t> </a:t>
            </a:r>
            <a:r>
              <a:rPr lang="it-IT" sz="2800" i="1" dirty="0" err="1"/>
              <a:t>law</a:t>
            </a:r>
            <a:endParaRPr lang="it-IT" sz="2800" dirty="0"/>
          </a:p>
          <a:p>
            <a:endParaRPr lang="it-IT" dirty="0"/>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28</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r>
              <a:rPr lang="it-IT" dirty="0"/>
              <a:t>LITISPENDENZA</a:t>
            </a:r>
          </a:p>
        </p:txBody>
      </p:sp>
      <p:sp>
        <p:nvSpPr>
          <p:cNvPr id="5" name="Segnaposto contenuto 4"/>
          <p:cNvSpPr>
            <a:spLocks noGrp="1"/>
          </p:cNvSpPr>
          <p:nvPr>
            <p:ph idx="1"/>
          </p:nvPr>
        </p:nvSpPr>
        <p:spPr/>
        <p:txBody>
          <a:bodyPr>
            <a:normAutofit lnSpcReduction="10000"/>
          </a:bodyPr>
          <a:lstStyle/>
          <a:p>
            <a:pPr>
              <a:buNone/>
            </a:pPr>
            <a:endParaRPr lang="it-IT" dirty="0">
              <a:solidFill>
                <a:srgbClr val="FF0000"/>
              </a:solidFill>
            </a:endParaRPr>
          </a:p>
          <a:p>
            <a:r>
              <a:rPr lang="it-IT" dirty="0"/>
              <a:t>Diverse figure di litispendenza</a:t>
            </a:r>
          </a:p>
          <a:p>
            <a:endParaRPr lang="it-IT" sz="2800" dirty="0"/>
          </a:p>
          <a:p>
            <a:pPr algn="just"/>
            <a:r>
              <a:rPr lang="it-IT" sz="2800" dirty="0"/>
              <a:t>Litispendenza interna: art. 39 </a:t>
            </a:r>
            <a:r>
              <a:rPr lang="it-IT" sz="2800" dirty="0" err="1"/>
              <a:t>c.p.c.</a:t>
            </a:r>
            <a:r>
              <a:rPr lang="it-IT" sz="2800" dirty="0"/>
              <a:t> eccezione di cosa giudicata</a:t>
            </a:r>
          </a:p>
          <a:p>
            <a:pPr algn="just"/>
            <a:r>
              <a:rPr lang="it-IT" sz="2800" dirty="0">
                <a:solidFill>
                  <a:srgbClr val="FF0000"/>
                </a:solidFill>
              </a:rPr>
              <a:t>Litispendenza comunitaria</a:t>
            </a:r>
            <a:r>
              <a:rPr lang="it-IT" sz="2800" dirty="0"/>
              <a:t>: art. 21 </a:t>
            </a:r>
            <a:r>
              <a:rPr lang="it-IT" sz="2800" dirty="0" err="1"/>
              <a:t>Conv</a:t>
            </a:r>
            <a:r>
              <a:rPr lang="it-IT" sz="2800" dirty="0"/>
              <a:t>. </a:t>
            </a:r>
            <a:r>
              <a:rPr lang="it-IT" sz="2800" dirty="0" err="1"/>
              <a:t>Brux</a:t>
            </a:r>
            <a:r>
              <a:rPr lang="it-IT" sz="2800" dirty="0"/>
              <a:t>. – art. 29 Reg. </a:t>
            </a:r>
            <a:r>
              <a:rPr lang="it-IT" sz="2800" dirty="0" err="1"/>
              <a:t>Brux</a:t>
            </a:r>
            <a:r>
              <a:rPr lang="it-IT" sz="2800" dirty="0"/>
              <a:t>. Ibis – riconoscimento automatico delle decisioni</a:t>
            </a:r>
          </a:p>
          <a:p>
            <a:pPr algn="just"/>
            <a:r>
              <a:rPr lang="it-IT" sz="2800" dirty="0">
                <a:solidFill>
                  <a:srgbClr val="FFFF00"/>
                </a:solidFill>
              </a:rPr>
              <a:t>Litispendenza internazionale</a:t>
            </a:r>
            <a:r>
              <a:rPr lang="it-IT" sz="2800" dirty="0"/>
              <a:t>: art. </a:t>
            </a:r>
            <a:r>
              <a:rPr lang="it-IT" sz="2800" dirty="0" err="1"/>
              <a:t>7</a:t>
            </a:r>
            <a:r>
              <a:rPr lang="it-IT" sz="2800" dirty="0"/>
              <a:t> l. 218/95 </a:t>
            </a:r>
            <a:r>
              <a:rPr lang="it-IT" sz="2800" dirty="0" err="1"/>
              <a:t>–</a:t>
            </a:r>
            <a:r>
              <a:rPr lang="it-IT" sz="2800" dirty="0"/>
              <a:t> riconoscimento automatico delle decisioni</a:t>
            </a:r>
          </a:p>
          <a:p>
            <a:endParaRPr lang="it-IT" dirty="0"/>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29</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3" nodeType="clickEffect">
                                  <p:stCondLst>
                                    <p:cond delay="0"/>
                                  </p:stCondLst>
                                  <p:childTnLst>
                                    <p:set>
                                      <p:cBhvr>
                                        <p:cTn id="5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3" nodeType="clickEffect">
                                  <p:stCondLst>
                                    <p:cond delay="0"/>
                                  </p:stCondLst>
                                  <p:childTnLst>
                                    <p:set>
                                      <p:cBhvr>
                                        <p:cTn id="5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3" nodeType="clickEffect">
                                  <p:stCondLst>
                                    <p:cond delay="0"/>
                                  </p:stCondLst>
                                  <p:childTnLst>
                                    <p:set>
                                      <p:cBhvr>
                                        <p:cTn id="6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3" nodeType="clickEffect">
                                  <p:stCondLst>
                                    <p:cond delay="0"/>
                                  </p:stCondLst>
                                  <p:childTnLst>
                                    <p:set>
                                      <p:cBhvr>
                                        <p:cTn id="6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ESTENSIONI E LIMITI ALLA GIURISDIZIONE ITALIANA</a:t>
            </a:r>
          </a:p>
        </p:txBody>
      </p:sp>
      <p:graphicFrame>
        <p:nvGraphicFramePr>
          <p:cNvPr id="4" name="Segnaposto contenuto 3"/>
          <p:cNvGraphicFramePr>
            <a:graphicFrameLocks noGrp="1"/>
          </p:cNvGraphicFramePr>
          <p:nvPr>
            <p:ph idx="1"/>
          </p:nvPr>
        </p:nvGraphicFramePr>
        <p:xfrm>
          <a:off x="457201" y="160020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86891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r>
              <a:rPr lang="it-IT" dirty="0"/>
              <a:t>LITISPENDENZA</a:t>
            </a:r>
          </a:p>
        </p:txBody>
      </p:sp>
      <p:sp>
        <p:nvSpPr>
          <p:cNvPr id="5" name="Segnaposto contenuto 4"/>
          <p:cNvSpPr>
            <a:spLocks noGrp="1"/>
          </p:cNvSpPr>
          <p:nvPr>
            <p:ph idx="1"/>
          </p:nvPr>
        </p:nvSpPr>
        <p:spPr/>
        <p:txBody>
          <a:bodyPr/>
          <a:lstStyle/>
          <a:p>
            <a:r>
              <a:rPr lang="it-IT" dirty="0"/>
              <a:t>PRESUPPOSTI</a:t>
            </a:r>
          </a:p>
          <a:p>
            <a:endParaRPr lang="it-IT" dirty="0"/>
          </a:p>
          <a:p>
            <a:r>
              <a:rPr lang="it-IT" dirty="0"/>
              <a:t>IDENTITA’ </a:t>
            </a:r>
            <a:r>
              <a:rPr lang="it-IT" dirty="0" err="1"/>
              <a:t>DI</a:t>
            </a:r>
            <a:r>
              <a:rPr lang="it-IT" dirty="0"/>
              <a:t>: </a:t>
            </a:r>
          </a:p>
          <a:p>
            <a:pPr lvl="5"/>
            <a:r>
              <a:rPr lang="it-IT" sz="2800" dirty="0"/>
              <a:t>TITOLO</a:t>
            </a:r>
          </a:p>
          <a:p>
            <a:pPr lvl="5"/>
            <a:r>
              <a:rPr lang="it-IT" sz="2800" dirty="0"/>
              <a:t>OGGETTO</a:t>
            </a:r>
          </a:p>
          <a:p>
            <a:pPr lvl="5"/>
            <a:r>
              <a:rPr lang="it-IT" sz="2800" dirty="0"/>
              <a:t>PARTI</a:t>
            </a:r>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30</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r>
              <a:rPr lang="it-IT" dirty="0"/>
              <a:t>LITISPENDENZA</a:t>
            </a:r>
          </a:p>
        </p:txBody>
      </p:sp>
      <p:graphicFrame>
        <p:nvGraphicFramePr>
          <p:cNvPr id="6" name="Segnaposto contenuto 5"/>
          <p:cNvGraphicFramePr>
            <a:graphicFrameLocks noGrp="1"/>
          </p:cNvGraphicFramePr>
          <p:nvPr>
            <p:ph idx="1"/>
          </p:nvPr>
        </p:nvGraphicFramePr>
        <p:xfrm>
          <a:off x="457201" y="1600209"/>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31</a:t>
            </a:fld>
            <a:endParaRPr lang="it-IT"/>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r>
              <a:rPr lang="it-IT" dirty="0"/>
              <a:t>LITISPENDENZA</a:t>
            </a:r>
          </a:p>
        </p:txBody>
      </p:sp>
      <p:graphicFrame>
        <p:nvGraphicFramePr>
          <p:cNvPr id="6" name="Segnaposto contenuto 5"/>
          <p:cNvGraphicFramePr>
            <a:graphicFrameLocks noGrp="1"/>
          </p:cNvGraphicFramePr>
          <p:nvPr>
            <p:ph idx="1"/>
          </p:nvPr>
        </p:nvGraphicFramePr>
        <p:xfrm>
          <a:off x="457201" y="1600209"/>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32</a:t>
            </a:fld>
            <a:endParaRPr lang="it-IT"/>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r>
              <a:rPr lang="it-IT" dirty="0"/>
              <a:t>LITISPENDENZA c.d. COMUNITARIA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33</a:t>
            </a:fld>
            <a:endParaRPr lang="it-IT"/>
          </a:p>
        </p:txBody>
      </p:sp>
      <p:sp>
        <p:nvSpPr>
          <p:cNvPr id="5" name="Segnaposto contenuto 4"/>
          <p:cNvSpPr>
            <a:spLocks noGrp="1"/>
          </p:cNvSpPr>
          <p:nvPr>
            <p:ph idx="1"/>
          </p:nvPr>
        </p:nvSpPr>
        <p:spPr/>
        <p:txBody>
          <a:bodyPr>
            <a:normAutofit/>
          </a:bodyPr>
          <a:lstStyle/>
          <a:p>
            <a:pPr algn="just">
              <a:buNone/>
            </a:pPr>
            <a:r>
              <a:rPr lang="it-IT" dirty="0"/>
              <a:t> - Disciplina prevista dal Reg. Bruxelles Ibis (art. 29):</a:t>
            </a:r>
          </a:p>
          <a:p>
            <a:pPr algn="just">
              <a:buNone/>
            </a:pPr>
            <a:r>
              <a:rPr lang="it-IT" dirty="0"/>
              <a:t>	- 	Presupposti intesi in maniera più ampia che nella litispendenza internazionale;</a:t>
            </a:r>
          </a:p>
          <a:p>
            <a:pPr algn="just">
              <a:buNone/>
            </a:pPr>
            <a:r>
              <a:rPr lang="it-IT" dirty="0"/>
              <a:t>		-	 rilevabilità d’ufficio;</a:t>
            </a:r>
          </a:p>
          <a:p>
            <a:pPr algn="just">
              <a:buNone/>
            </a:pPr>
            <a:r>
              <a:rPr lang="it-IT" dirty="0"/>
              <a:t>	- 	effetto: sospensione del procedimento in attesa di verifica della competenza.</a:t>
            </a:r>
          </a:p>
          <a:p>
            <a:pPr>
              <a:buNone/>
            </a:pPr>
            <a:endParaRPr lang="it-IT" dirty="0"/>
          </a:p>
          <a:p>
            <a:pPr>
              <a:buNone/>
            </a:pP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3" nodeType="clickEffect">
                                  <p:stCondLst>
                                    <p:cond delay="0"/>
                                  </p:stCondLst>
                                  <p:childTnLst>
                                    <p:set>
                                      <p:cBhvr>
                                        <p:cTn id="5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3" nodeType="clickEffect">
                                  <p:stCondLst>
                                    <p:cond delay="0"/>
                                  </p:stCondLst>
                                  <p:childTnLst>
                                    <p:set>
                                      <p:cBhvr>
                                        <p:cTn id="5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3" nodeType="clickEffect">
                                  <p:stCondLst>
                                    <p:cond delay="0"/>
                                  </p:stCondLst>
                                  <p:childTnLst>
                                    <p:set>
                                      <p:cBhvr>
                                        <p:cTn id="6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3" nodeType="clickEffect">
                                  <p:stCondLst>
                                    <p:cond delay="0"/>
                                  </p:stCondLst>
                                  <p:childTnLst>
                                    <p:set>
                                      <p:cBhvr>
                                        <p:cTn id="6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r>
              <a:rPr lang="it-IT" dirty="0"/>
              <a:t>LITISPENDENZA c.d. COMUNITARIA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34</a:t>
            </a:fld>
            <a:endParaRPr lang="it-IT"/>
          </a:p>
        </p:txBody>
      </p:sp>
      <p:sp>
        <p:nvSpPr>
          <p:cNvPr id="5" name="Segnaposto contenuto 4"/>
          <p:cNvSpPr>
            <a:spLocks noGrp="1"/>
          </p:cNvSpPr>
          <p:nvPr>
            <p:ph idx="1"/>
          </p:nvPr>
        </p:nvSpPr>
        <p:spPr/>
        <p:txBody>
          <a:bodyPr/>
          <a:lstStyle/>
          <a:p>
            <a:pPr>
              <a:buNone/>
            </a:pPr>
            <a:r>
              <a:rPr lang="it-IT" dirty="0"/>
              <a:t> - Disciplina prevista dal Reg. Bruxelles II bis:</a:t>
            </a:r>
          </a:p>
          <a:p>
            <a:pPr>
              <a:buNone/>
            </a:pPr>
            <a:r>
              <a:rPr lang="it-IT" dirty="0"/>
              <a:t>	- art. 19 </a:t>
            </a:r>
            <a:r>
              <a:rPr lang="it-IT" dirty="0" err="1"/>
              <a:t>–</a:t>
            </a:r>
            <a:r>
              <a:rPr lang="it-IT" dirty="0"/>
              <a:t> ampliamento dei casi in cui opera la litispendenza comunitaria;</a:t>
            </a:r>
          </a:p>
          <a:p>
            <a:pPr>
              <a:buNone/>
            </a:pPr>
            <a:r>
              <a:rPr lang="it-IT" dirty="0"/>
              <a:t>	- rilevabilità d’ufficio;</a:t>
            </a:r>
          </a:p>
          <a:p>
            <a:pPr>
              <a:buNone/>
            </a:pPr>
            <a:r>
              <a:rPr lang="it-IT" dirty="0"/>
              <a:t>	- effetto: sospensione del procedimento in attesa di verifica della competenza.</a:t>
            </a:r>
          </a:p>
          <a:p>
            <a:pPr>
              <a:buNone/>
            </a:pPr>
            <a:endParaRPr lang="it-IT" dirty="0"/>
          </a:p>
          <a:p>
            <a:pPr>
              <a:buNone/>
            </a:pP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3" nodeType="clickEffect">
                                  <p:stCondLst>
                                    <p:cond delay="0"/>
                                  </p:stCondLst>
                                  <p:childTnLst>
                                    <p:set>
                                      <p:cBhvr>
                                        <p:cTn id="5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3" nodeType="clickEffect">
                                  <p:stCondLst>
                                    <p:cond delay="0"/>
                                  </p:stCondLst>
                                  <p:childTnLst>
                                    <p:set>
                                      <p:cBhvr>
                                        <p:cTn id="5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3" nodeType="clickEffect">
                                  <p:stCondLst>
                                    <p:cond delay="0"/>
                                  </p:stCondLst>
                                  <p:childTnLst>
                                    <p:set>
                                      <p:cBhvr>
                                        <p:cTn id="6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3" nodeType="clickEffect">
                                  <p:stCondLst>
                                    <p:cond delay="0"/>
                                  </p:stCondLst>
                                  <p:childTnLst>
                                    <p:set>
                                      <p:cBhvr>
                                        <p:cTn id="6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r>
              <a:rPr lang="it-IT" dirty="0"/>
              <a:t>LITISPENDENZA c.d. COMUNITARIA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35</a:t>
            </a:fld>
            <a:endParaRPr lang="it-IT"/>
          </a:p>
        </p:txBody>
      </p:sp>
      <p:sp>
        <p:nvSpPr>
          <p:cNvPr id="5" name="Segnaposto contenuto 4"/>
          <p:cNvSpPr>
            <a:spLocks noGrp="1"/>
          </p:cNvSpPr>
          <p:nvPr>
            <p:ph idx="1"/>
          </p:nvPr>
        </p:nvSpPr>
        <p:spPr/>
        <p:txBody>
          <a:bodyPr>
            <a:normAutofit lnSpcReduction="10000"/>
          </a:bodyPr>
          <a:lstStyle/>
          <a:p>
            <a:pPr>
              <a:buNone/>
            </a:pPr>
            <a:r>
              <a:rPr lang="it-IT" dirty="0"/>
              <a:t> - Disciplina prevista dal Reg. Bruxelles II ter (1111/2019)</a:t>
            </a:r>
          </a:p>
          <a:p>
            <a:pPr>
              <a:buNone/>
            </a:pPr>
            <a:r>
              <a:rPr lang="it-IT" dirty="0"/>
              <a:t>	- art. 20 :</a:t>
            </a:r>
          </a:p>
          <a:p>
            <a:pPr>
              <a:buNone/>
            </a:pPr>
            <a:r>
              <a:rPr lang="it-IT" dirty="0"/>
              <a:t>	- 	rilevabilità d’ufficio;</a:t>
            </a:r>
          </a:p>
          <a:p>
            <a:pPr>
              <a:buNone/>
            </a:pPr>
            <a:r>
              <a:rPr lang="it-IT" dirty="0"/>
              <a:t>	- 	effetto: sospensione del procedimento in attesa di verifica della competenza;</a:t>
            </a:r>
          </a:p>
          <a:p>
            <a:pPr>
              <a:buNone/>
            </a:pPr>
            <a:r>
              <a:rPr lang="it-IT" dirty="0"/>
              <a:t>	- soluzione del problema della proroga di giurisdizione rispetto alla litispendenza – prevale proroga.</a:t>
            </a:r>
          </a:p>
          <a:p>
            <a:pPr>
              <a:buNone/>
            </a:pPr>
            <a:endParaRPr lang="it-IT" dirty="0"/>
          </a:p>
          <a:p>
            <a:pPr>
              <a:buNone/>
            </a:pPr>
            <a:endParaRPr lang="it-IT" dirty="0"/>
          </a:p>
        </p:txBody>
      </p:sp>
    </p:spTree>
    <p:extLst>
      <p:ext uri="{BB962C8B-B14F-4D97-AF65-F5344CB8AC3E}">
        <p14:creationId xmlns:p14="http://schemas.microsoft.com/office/powerpoint/2010/main" val="3495398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2" nodeType="clickEffect">
                                  <p:stCondLst>
                                    <p:cond delay="0"/>
                                  </p:stCondLst>
                                  <p:childTnLst>
                                    <p:set>
                                      <p:cBhvr>
                                        <p:cTn id="5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2" nodeType="clickEffect">
                                  <p:stCondLst>
                                    <p:cond delay="0"/>
                                  </p:stCondLst>
                                  <p:childTnLst>
                                    <p:set>
                                      <p:cBhvr>
                                        <p:cTn id="5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2" nodeType="clickEffect">
                                  <p:stCondLst>
                                    <p:cond delay="0"/>
                                  </p:stCondLst>
                                  <p:childTnLst>
                                    <p:set>
                                      <p:cBhvr>
                                        <p:cTn id="6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3" nodeType="clickEffect">
                                  <p:stCondLst>
                                    <p:cond delay="0"/>
                                  </p:stCondLst>
                                  <p:childTnLst>
                                    <p:set>
                                      <p:cBhvr>
                                        <p:cTn id="6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3" nodeType="clickEffect">
                                  <p:stCondLst>
                                    <p:cond delay="0"/>
                                  </p:stCondLst>
                                  <p:childTnLst>
                                    <p:set>
                                      <p:cBhvr>
                                        <p:cTn id="7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3" nodeType="clickEffect">
                                  <p:stCondLst>
                                    <p:cond delay="0"/>
                                  </p:stCondLst>
                                  <p:childTnLst>
                                    <p:set>
                                      <p:cBhvr>
                                        <p:cTn id="7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3" nodeType="clickEffect">
                                  <p:stCondLst>
                                    <p:cond delay="0"/>
                                  </p:stCondLst>
                                  <p:childTnLst>
                                    <p:set>
                                      <p:cBhvr>
                                        <p:cTn id="7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3" nodeType="clickEffect">
                                  <p:stCondLst>
                                    <p:cond delay="0"/>
                                  </p:stCondLst>
                                  <p:childTnLst>
                                    <p:set>
                                      <p:cBhvr>
                                        <p:cTn id="8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it-IT" dirty="0"/>
              <a:t>LITISPENDENZA INTERNAZIONALE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36</a:t>
            </a:fld>
            <a:endParaRPr lang="it-IT"/>
          </a:p>
        </p:txBody>
      </p:sp>
      <p:sp>
        <p:nvSpPr>
          <p:cNvPr id="5" name="Segnaposto contenuto 4"/>
          <p:cNvSpPr>
            <a:spLocks noGrp="1"/>
          </p:cNvSpPr>
          <p:nvPr>
            <p:ph idx="1"/>
          </p:nvPr>
        </p:nvSpPr>
        <p:spPr/>
        <p:txBody>
          <a:bodyPr/>
          <a:lstStyle/>
          <a:p>
            <a:pPr>
              <a:buNone/>
            </a:pPr>
            <a:r>
              <a:rPr lang="it-IT" dirty="0"/>
              <a:t> - Art. </a:t>
            </a:r>
            <a:r>
              <a:rPr lang="it-IT" dirty="0" err="1"/>
              <a:t>7</a:t>
            </a:r>
            <a:r>
              <a:rPr lang="it-IT" dirty="0"/>
              <a:t> l. 218/95:</a:t>
            </a:r>
          </a:p>
          <a:p>
            <a:pPr>
              <a:buNone/>
            </a:pPr>
            <a:r>
              <a:rPr lang="it-IT" dirty="0"/>
              <a:t>	- ambito d’applicazione residuale;</a:t>
            </a:r>
          </a:p>
          <a:p>
            <a:pPr>
              <a:buNone/>
            </a:pPr>
            <a:r>
              <a:rPr lang="it-IT" dirty="0"/>
              <a:t>	- connessione con automatica riconoscibilità delle decisioni;</a:t>
            </a:r>
          </a:p>
          <a:p>
            <a:pPr>
              <a:buNone/>
            </a:pPr>
            <a:r>
              <a:rPr lang="it-IT" dirty="0"/>
              <a:t>	- rilevabile su eccezione di parte;</a:t>
            </a:r>
          </a:p>
          <a:p>
            <a:pPr>
              <a:buNone/>
            </a:pPr>
            <a:r>
              <a:rPr lang="it-IT" dirty="0"/>
              <a:t>	- effetto: sospensione del procedimento con previsione degli effetti della sentenza straniera che concluderà il procedimento;</a:t>
            </a:r>
          </a:p>
          <a:p>
            <a:pPr>
              <a:buNone/>
            </a:pP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2" nodeType="clickEffect">
                                  <p:stCondLst>
                                    <p:cond delay="0"/>
                                  </p:stCondLst>
                                  <p:childTnLst>
                                    <p:set>
                                      <p:cBhvr>
                                        <p:cTn id="5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2" nodeType="clickEffect">
                                  <p:stCondLst>
                                    <p:cond delay="0"/>
                                  </p:stCondLst>
                                  <p:childTnLst>
                                    <p:set>
                                      <p:cBhvr>
                                        <p:cTn id="5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2" nodeType="clickEffect">
                                  <p:stCondLst>
                                    <p:cond delay="0"/>
                                  </p:stCondLst>
                                  <p:childTnLst>
                                    <p:set>
                                      <p:cBhvr>
                                        <p:cTn id="6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3" nodeType="clickEffect">
                                  <p:stCondLst>
                                    <p:cond delay="0"/>
                                  </p:stCondLst>
                                  <p:childTnLst>
                                    <p:set>
                                      <p:cBhvr>
                                        <p:cTn id="6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3" nodeType="clickEffect">
                                  <p:stCondLst>
                                    <p:cond delay="0"/>
                                  </p:stCondLst>
                                  <p:childTnLst>
                                    <p:set>
                                      <p:cBhvr>
                                        <p:cTn id="7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3" nodeType="clickEffect">
                                  <p:stCondLst>
                                    <p:cond delay="0"/>
                                  </p:stCondLst>
                                  <p:childTnLst>
                                    <p:set>
                                      <p:cBhvr>
                                        <p:cTn id="7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3" nodeType="clickEffect">
                                  <p:stCondLst>
                                    <p:cond delay="0"/>
                                  </p:stCondLst>
                                  <p:childTnLst>
                                    <p:set>
                                      <p:cBhvr>
                                        <p:cTn id="7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3" nodeType="clickEffect">
                                  <p:stCondLst>
                                    <p:cond delay="0"/>
                                  </p:stCondLst>
                                  <p:childTnLst>
                                    <p:set>
                                      <p:cBhvr>
                                        <p:cTn id="8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it-IT" dirty="0"/>
              <a:t>LITISPENDENZA INTERNAZIONALE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37</a:t>
            </a:fld>
            <a:endParaRPr lang="it-IT"/>
          </a:p>
        </p:txBody>
      </p:sp>
      <p:sp>
        <p:nvSpPr>
          <p:cNvPr id="5" name="Segnaposto contenuto 4"/>
          <p:cNvSpPr>
            <a:spLocks noGrp="1"/>
          </p:cNvSpPr>
          <p:nvPr>
            <p:ph idx="1"/>
          </p:nvPr>
        </p:nvSpPr>
        <p:spPr/>
        <p:txBody>
          <a:bodyPr/>
          <a:lstStyle/>
          <a:p>
            <a:pPr>
              <a:buNone/>
            </a:pPr>
            <a:r>
              <a:rPr lang="it-IT" dirty="0"/>
              <a:t> - Art. </a:t>
            </a:r>
            <a:r>
              <a:rPr lang="it-IT" dirty="0" err="1"/>
              <a:t>7</a:t>
            </a:r>
            <a:r>
              <a:rPr lang="it-IT" dirty="0"/>
              <a:t> l. 218/95:</a:t>
            </a:r>
          </a:p>
          <a:p>
            <a:pPr>
              <a:buNone/>
            </a:pPr>
            <a:r>
              <a:rPr lang="it-IT" dirty="0"/>
              <a:t>	- presupposti – identità di parti, titolo, oggetto della controversia da intendersi ≠ da quelli della litispendenza comunitaria e ≠ da quelli della litispendenza interna</a:t>
            </a:r>
          </a:p>
          <a:p>
            <a:pPr>
              <a:buNone/>
            </a:pP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r>
              <a:rPr lang="it-IT" dirty="0"/>
              <a:t>PRESUPPOSTI LITISPENDENZA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38</a:t>
            </a:fld>
            <a:endParaRPr lang="it-IT"/>
          </a:p>
        </p:txBody>
      </p:sp>
      <p:graphicFrame>
        <p:nvGraphicFramePr>
          <p:cNvPr id="6" name="Segnaposto contenuto 5"/>
          <p:cNvGraphicFramePr>
            <a:graphicFrameLocks noGrp="1"/>
          </p:cNvGraphicFramePr>
          <p:nvPr>
            <p:ph idx="1"/>
          </p:nvPr>
        </p:nvGraphicFramePr>
        <p:xfrm>
          <a:off x="457201" y="1600209"/>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it-IT" dirty="0"/>
              <a:t>LITISPENDENZA INTERNAZIONALE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39</a:t>
            </a:fld>
            <a:endParaRPr lang="it-IT"/>
          </a:p>
        </p:txBody>
      </p:sp>
      <p:sp>
        <p:nvSpPr>
          <p:cNvPr id="5" name="Segnaposto contenuto 4"/>
          <p:cNvSpPr>
            <a:spLocks noGrp="1"/>
          </p:cNvSpPr>
          <p:nvPr>
            <p:ph idx="1"/>
          </p:nvPr>
        </p:nvSpPr>
        <p:spPr/>
        <p:txBody>
          <a:bodyPr/>
          <a:lstStyle/>
          <a:p>
            <a:pPr algn="just"/>
            <a:r>
              <a:rPr lang="it-IT" dirty="0"/>
              <a:t>Interpretazione dei presupposti intermedia rispetto ai presupposti delle altre due fattispecie di litispendenza.</a:t>
            </a:r>
          </a:p>
          <a:p>
            <a:pPr algn="just"/>
            <a:r>
              <a:rPr lang="it-IT" dirty="0"/>
              <a:t>Ad es. per valutare l’identità della causa si fa riferimento al fatto materiale invocato a fondamento della pretesa piuttosto che sulle norme sulle quali essa </a:t>
            </a:r>
            <a:r>
              <a:rPr lang="it-IT"/>
              <a:t>si fonda.</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ESTENSIONI DELLA GIURISDIZIONE ITALIANA</a:t>
            </a:r>
          </a:p>
        </p:txBody>
      </p:sp>
      <p:sp>
        <p:nvSpPr>
          <p:cNvPr id="5" name="Segnaposto contenuto 4"/>
          <p:cNvSpPr>
            <a:spLocks noGrp="1"/>
          </p:cNvSpPr>
          <p:nvPr>
            <p:ph idx="1"/>
          </p:nvPr>
        </p:nvSpPr>
        <p:spPr/>
        <p:style>
          <a:lnRef idx="0">
            <a:schemeClr val="accent1"/>
          </a:lnRef>
          <a:fillRef idx="3">
            <a:schemeClr val="accent1"/>
          </a:fillRef>
          <a:effectRef idx="3">
            <a:schemeClr val="accent1"/>
          </a:effectRef>
          <a:fontRef idx="minor">
            <a:schemeClr val="lt1"/>
          </a:fontRef>
        </p:style>
        <p:txBody>
          <a:bodyPr>
            <a:normAutofit lnSpcReduction="10000"/>
          </a:bodyPr>
          <a:lstStyle/>
          <a:p>
            <a:pPr algn="just"/>
            <a:r>
              <a:rPr lang="it-IT" dirty="0"/>
              <a:t>ART. </a:t>
            </a:r>
            <a:r>
              <a:rPr lang="it-IT" dirty="0" err="1"/>
              <a:t>6</a:t>
            </a:r>
            <a:r>
              <a:rPr lang="it-IT" dirty="0"/>
              <a:t> l. 218/95 </a:t>
            </a:r>
            <a:r>
              <a:rPr lang="it-IT" dirty="0" err="1"/>
              <a:t>–</a:t>
            </a:r>
            <a:r>
              <a:rPr lang="it-IT" dirty="0"/>
              <a:t> ESTENSIONE DELLA GIURISDIZIONE ITALIANA ALLE QUESTIONI PRELIMINARI, OVVERO  ALLE QUESTIONI CHE RIGUARDANO L’ESISTENZA E LA VALIDITA’ </a:t>
            </a:r>
            <a:r>
              <a:rPr lang="it-IT" dirty="0" err="1"/>
              <a:t>DI</a:t>
            </a:r>
            <a:r>
              <a:rPr lang="it-IT" dirty="0"/>
              <a:t> UNA SITUAZIONE GIURIDICA CHE CONDIZIONA COME PRESUPPOSTO L’APPLICAZIONE NEL FORO </a:t>
            </a:r>
            <a:r>
              <a:rPr lang="it-IT" dirty="0" err="1"/>
              <a:t>DI</a:t>
            </a:r>
            <a:r>
              <a:rPr lang="it-IT" dirty="0"/>
              <a:t> UNA NORMA MATERIALE STRANIERA CHE HA AD OGGETTO LA DISCIPLINA </a:t>
            </a:r>
            <a:r>
              <a:rPr lang="it-IT" dirty="0" err="1"/>
              <a:t>DI</a:t>
            </a:r>
            <a:r>
              <a:rPr lang="it-IT" dirty="0"/>
              <a:t> UN RAPPORTO INTERINDIVIDUALE</a:t>
            </a:r>
          </a:p>
        </p:txBody>
      </p:sp>
    </p:spTree>
    <p:extLst>
      <p:ext uri="{BB962C8B-B14F-4D97-AF65-F5344CB8AC3E}">
        <p14:creationId xmlns:p14="http://schemas.microsoft.com/office/powerpoint/2010/main" val="40145487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it-IT" dirty="0"/>
              <a:t>LITISPENDENZA INTERNAZIONALE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40</a:t>
            </a:fld>
            <a:endParaRPr lang="it-IT"/>
          </a:p>
        </p:txBody>
      </p:sp>
      <p:sp>
        <p:nvSpPr>
          <p:cNvPr id="5" name="Segnaposto contenuto 4"/>
          <p:cNvSpPr>
            <a:spLocks noGrp="1"/>
          </p:cNvSpPr>
          <p:nvPr>
            <p:ph idx="1"/>
          </p:nvPr>
        </p:nvSpPr>
        <p:spPr/>
        <p:txBody>
          <a:bodyPr/>
          <a:lstStyle/>
          <a:p>
            <a:pPr algn="just"/>
            <a:r>
              <a:rPr lang="it-IT" dirty="0"/>
              <a:t>Operatività della litispendenza internazionale:</a:t>
            </a:r>
          </a:p>
          <a:p>
            <a:pPr lvl="1" algn="just"/>
            <a:r>
              <a:rPr lang="it-IT" dirty="0"/>
              <a:t>Eccezione di parte;</a:t>
            </a:r>
          </a:p>
          <a:p>
            <a:pPr lvl="1" algn="just"/>
            <a:r>
              <a:rPr lang="it-IT" dirty="0"/>
              <a:t>Valutazione da parte del giudice dei possibili effetti che la sentenza che conclude il procedimento straniero produrrà nell’ordinamento italiano: lett. A), </a:t>
            </a:r>
            <a:r>
              <a:rPr lang="it-IT" dirty="0" err="1"/>
              <a:t>B</a:t>
            </a:r>
            <a:r>
              <a:rPr lang="it-IT" dirty="0"/>
              <a:t>), </a:t>
            </a:r>
            <a:r>
              <a:rPr lang="it-IT" dirty="0" err="1"/>
              <a:t>C</a:t>
            </a:r>
            <a:r>
              <a:rPr lang="it-IT" dirty="0"/>
              <a:t>) dell’art. 64.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it-IT" dirty="0"/>
              <a:t>LITISPENDENZA INTERNAZIONALE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41</a:t>
            </a:fld>
            <a:endParaRPr lang="it-IT"/>
          </a:p>
        </p:txBody>
      </p:sp>
      <p:sp>
        <p:nvSpPr>
          <p:cNvPr id="5" name="Segnaposto contenuto 4"/>
          <p:cNvSpPr>
            <a:spLocks noGrp="1"/>
          </p:cNvSpPr>
          <p:nvPr>
            <p:ph idx="1"/>
          </p:nvPr>
        </p:nvSpPr>
        <p:spPr/>
        <p:txBody>
          <a:bodyPr/>
          <a:lstStyle/>
          <a:p>
            <a:pPr algn="just"/>
            <a:r>
              <a:rPr lang="it-IT" dirty="0"/>
              <a:t>Effetti della litispendenza:</a:t>
            </a:r>
          </a:p>
          <a:p>
            <a:pPr lvl="1" algn="just"/>
            <a:r>
              <a:rPr lang="it-IT" dirty="0"/>
              <a:t>Provvisorio e sospensivo del procedimento nazionale;</a:t>
            </a:r>
          </a:p>
          <a:p>
            <a:pPr lvl="1" algn="just"/>
            <a:r>
              <a:rPr lang="it-IT" dirty="0"/>
              <a:t>Definitivo ed escludente in via permanente la giurisdizione italiana se il giudice straniero si sia pronunciato, la pronuncia sia definitiva e sia stata riconosciuta in Italia.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r>
              <a:rPr lang="it-IT" dirty="0"/>
              <a:t>LITISPENDENZA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42</a:t>
            </a:fld>
            <a:endParaRPr lang="it-IT"/>
          </a:p>
        </p:txBody>
      </p:sp>
      <p:graphicFrame>
        <p:nvGraphicFramePr>
          <p:cNvPr id="6" name="Segnaposto contenuto 5"/>
          <p:cNvGraphicFramePr>
            <a:graphicFrameLocks noGrp="1"/>
          </p:cNvGraphicFramePr>
          <p:nvPr>
            <p:ph idx="1"/>
          </p:nvPr>
        </p:nvGraphicFramePr>
        <p:xfrm>
          <a:off x="457201" y="1600209"/>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ALTRE NORME </a:t>
            </a:r>
            <a:r>
              <a:rPr lang="it-IT" dirty="0" err="1"/>
              <a:t>DI</a:t>
            </a:r>
            <a:r>
              <a:rPr lang="it-IT" dirty="0"/>
              <a:t> GIURISDIZIONE</a:t>
            </a:r>
          </a:p>
        </p:txBody>
      </p:sp>
      <p:sp>
        <p:nvSpPr>
          <p:cNvPr id="3" name="Segnaposto contenuto 2"/>
          <p:cNvSpPr>
            <a:spLocks noGrp="1"/>
          </p:cNvSpPr>
          <p:nvPr>
            <p:ph idx="1"/>
          </p:nvPr>
        </p:nvSpPr>
        <p:spPr/>
        <p:txBody>
          <a:bodyPr/>
          <a:lstStyle/>
          <a:p>
            <a:r>
              <a:rPr lang="it-IT" dirty="0"/>
              <a:t>Art. 12 l. 218/95: il processo che si svolge in Italia è regolato dalla legge italiana</a:t>
            </a:r>
          </a:p>
          <a:p>
            <a:endParaRPr lang="it-IT" dirty="0"/>
          </a:p>
          <a:p>
            <a:r>
              <a:rPr lang="it-IT" dirty="0"/>
              <a:t>≠ art. 27 </a:t>
            </a:r>
            <a:r>
              <a:rPr lang="it-IT" dirty="0" err="1"/>
              <a:t>disp</a:t>
            </a:r>
            <a:r>
              <a:rPr lang="it-IT" dirty="0"/>
              <a:t>. </a:t>
            </a:r>
            <a:r>
              <a:rPr lang="it-IT" dirty="0" err="1"/>
              <a:t>Prel</a:t>
            </a:r>
            <a:r>
              <a:rPr lang="it-IT" dirty="0"/>
              <a:t> . C.c.: processo regolato dalla </a:t>
            </a:r>
            <a:r>
              <a:rPr lang="it-IT" dirty="0" err="1"/>
              <a:t>lex</a:t>
            </a:r>
            <a:r>
              <a:rPr lang="it-IT" dirty="0"/>
              <a:t> fori</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43</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ALTRE NORME </a:t>
            </a:r>
            <a:r>
              <a:rPr lang="it-IT" dirty="0" err="1"/>
              <a:t>DI</a:t>
            </a:r>
            <a:r>
              <a:rPr lang="it-IT" dirty="0"/>
              <a:t> GIURISDIZIONE</a:t>
            </a:r>
          </a:p>
        </p:txBody>
      </p:sp>
      <p:sp>
        <p:nvSpPr>
          <p:cNvPr id="3" name="Segnaposto contenuto 2"/>
          <p:cNvSpPr>
            <a:spLocks noGrp="1"/>
          </p:cNvSpPr>
          <p:nvPr>
            <p:ph idx="1"/>
          </p:nvPr>
        </p:nvSpPr>
        <p:spPr/>
        <p:txBody>
          <a:bodyPr/>
          <a:lstStyle/>
          <a:p>
            <a:pPr algn="just"/>
            <a:r>
              <a:rPr lang="it-IT" dirty="0"/>
              <a:t>Art. </a:t>
            </a:r>
            <a:r>
              <a:rPr lang="it-IT" dirty="0" err="1"/>
              <a:t>8</a:t>
            </a:r>
            <a:r>
              <a:rPr lang="it-IT" dirty="0"/>
              <a:t> l. 218/95 </a:t>
            </a:r>
            <a:r>
              <a:rPr lang="it-IT" dirty="0" err="1"/>
              <a:t>–</a:t>
            </a:r>
            <a:r>
              <a:rPr lang="it-IT" dirty="0"/>
              <a:t> determinazione della giurisdizione italiana: art. </a:t>
            </a:r>
            <a:r>
              <a:rPr lang="it-IT" dirty="0" err="1"/>
              <a:t>5</a:t>
            </a:r>
            <a:r>
              <a:rPr lang="it-IT" dirty="0"/>
              <a:t> </a:t>
            </a:r>
            <a:r>
              <a:rPr lang="it-IT" dirty="0" err="1"/>
              <a:t>c.p.c.</a:t>
            </a:r>
            <a:r>
              <a:rPr lang="it-IT" dirty="0"/>
              <a:t>: proposizione della domanda</a:t>
            </a:r>
          </a:p>
          <a:p>
            <a:pPr algn="just"/>
            <a:endParaRPr lang="it-IT" dirty="0"/>
          </a:p>
          <a:p>
            <a:pPr algn="just"/>
            <a:r>
              <a:rPr lang="it-IT" dirty="0"/>
              <a:t>Favor per la giurisdizione: criteri di giurisdizione individuati successivamente: art. 72, 2° </a:t>
            </a:r>
            <a:r>
              <a:rPr lang="it-IT" dirty="0" err="1"/>
              <a:t>co</a:t>
            </a:r>
            <a:r>
              <a:rPr lang="it-IT" dirty="0"/>
              <a:t>., l. 218/95</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44</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GIURISDIZIONE E QUESTIONI PRELIMINARI</a:t>
            </a:r>
          </a:p>
        </p:txBody>
      </p:sp>
      <p:graphicFrame>
        <p:nvGraphicFramePr>
          <p:cNvPr id="4" name="Segnaposto contenuto 3"/>
          <p:cNvGraphicFramePr>
            <a:graphicFrameLocks noGrp="1"/>
          </p:cNvGraphicFramePr>
          <p:nvPr>
            <p:ph idx="1"/>
          </p:nvPr>
        </p:nvGraphicFramePr>
        <p:xfrm>
          <a:off x="457201" y="1600204"/>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5987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GIURISDIZIONE E QUESTIONI PRELIMINARI</a:t>
            </a:r>
          </a:p>
        </p:txBody>
      </p:sp>
      <p:sp>
        <p:nvSpPr>
          <p:cNvPr id="5" name="Segnaposto contenuto 4"/>
          <p:cNvSpPr>
            <a:spLocks noGrp="1"/>
          </p:cNvSpPr>
          <p:nvPr>
            <p:ph idx="1"/>
          </p:nvPr>
        </p:nvSpPr>
        <p:spPr>
          <a:xfrm>
            <a:off x="457201" y="1600200"/>
            <a:ext cx="8229600" cy="5257800"/>
          </a:xfrm>
        </p:spPr>
        <p:txBody>
          <a:bodyPr>
            <a:normAutofit lnSpcReduction="10000"/>
          </a:bodyPr>
          <a:lstStyle/>
          <a:p>
            <a:pPr algn="just"/>
            <a:r>
              <a:rPr lang="it-IT" dirty="0"/>
              <a:t>La norma dell’art. </a:t>
            </a:r>
            <a:r>
              <a:rPr lang="it-IT" dirty="0" err="1"/>
              <a:t>6</a:t>
            </a:r>
            <a:r>
              <a:rPr lang="it-IT" dirty="0"/>
              <a:t> l. 218/95 ha solo un significato in ambito giurisdizionale o anche in ordine all’individuazione della legge applicabile?</a:t>
            </a:r>
          </a:p>
          <a:p>
            <a:pPr algn="just"/>
            <a:r>
              <a:rPr lang="it-IT" dirty="0"/>
              <a:t>Diverse opinioni in dottrina</a:t>
            </a:r>
          </a:p>
          <a:p>
            <a:pPr lvl="1" algn="just"/>
            <a:r>
              <a:rPr lang="it-IT" dirty="0"/>
              <a:t>Riconoscibilità delle situazioni giuridiche straniere nell’ordinamento del foro, senza necessità di individuare la l. applicabile come nell’art. 27 l. 218/95</a:t>
            </a:r>
          </a:p>
          <a:p>
            <a:pPr lvl="1" algn="just"/>
            <a:r>
              <a:rPr lang="it-IT" dirty="0"/>
              <a:t>Indicazioni sulla legge applicabile alla questione preliminare</a:t>
            </a:r>
          </a:p>
          <a:p>
            <a:pPr lvl="1"/>
            <a:endParaRPr lang="it-IT" dirty="0"/>
          </a:p>
        </p:txBody>
      </p:sp>
    </p:spTree>
    <p:extLst>
      <p:ext uri="{BB962C8B-B14F-4D97-AF65-F5344CB8AC3E}">
        <p14:creationId xmlns:p14="http://schemas.microsoft.com/office/powerpoint/2010/main" val="2737278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LEGGE APPLICABILE ALLE QUESTIONI PRELIMINARI</a:t>
            </a:r>
          </a:p>
        </p:txBody>
      </p:sp>
      <p:graphicFrame>
        <p:nvGraphicFramePr>
          <p:cNvPr id="5" name="Segnaposto contenuto 4"/>
          <p:cNvGraphicFramePr>
            <a:graphicFrameLocks noGrp="1"/>
          </p:cNvGraphicFramePr>
          <p:nvPr>
            <p:ph idx="1"/>
          </p:nvPr>
        </p:nvGraphicFramePr>
        <p:xfrm>
          <a:off x="457201" y="1600209"/>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7</a:t>
            </a:fld>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LEGGE APPLICABILE ALLE QUESTIONI PRELIMINARI</a:t>
            </a:r>
          </a:p>
        </p:txBody>
      </p:sp>
      <p:graphicFrame>
        <p:nvGraphicFramePr>
          <p:cNvPr id="6" name="Segnaposto contenuto 5"/>
          <p:cNvGraphicFramePr>
            <a:graphicFrameLocks noGrp="1"/>
          </p:cNvGraphicFramePr>
          <p:nvPr>
            <p:ph idx="1"/>
          </p:nvPr>
        </p:nvGraphicFramePr>
        <p:xfrm>
          <a:off x="457201" y="1600209"/>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8</a:t>
            </a:fld>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LEGGE APPLICABILE ALLE QUESTIONI PRELIMINARI</a:t>
            </a:r>
          </a:p>
        </p:txBody>
      </p:sp>
      <p:graphicFrame>
        <p:nvGraphicFramePr>
          <p:cNvPr id="8" name="Segnaposto contenuto 7"/>
          <p:cNvGraphicFramePr>
            <a:graphicFrameLocks noGrp="1"/>
          </p:cNvGraphicFramePr>
          <p:nvPr>
            <p:ph idx="1"/>
          </p:nvPr>
        </p:nvGraphicFramePr>
        <p:xfrm>
          <a:off x="457201" y="1600209"/>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9</a:t>
            </a:fld>
            <a:endParaRPr lang="it-IT"/>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233</TotalTime>
  <Words>1892</Words>
  <Application>Microsoft Macintosh PowerPoint</Application>
  <PresentationFormat>Presentazione su schermo (4:3)</PresentationFormat>
  <Paragraphs>252</Paragraphs>
  <Slides>44</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44</vt:i4>
      </vt:variant>
    </vt:vector>
  </HeadingPairs>
  <TitlesOfParts>
    <vt:vector size="47" baseType="lpstr">
      <vt:lpstr>Arial</vt:lpstr>
      <vt:lpstr>Calibri</vt:lpstr>
      <vt:lpstr>Tema di Office</vt:lpstr>
      <vt:lpstr>Diritto internazionale avanzato</vt:lpstr>
      <vt:lpstr>ESTENSIONI E LIMITI ALLA GIURISDIZIONE ITALIANA</vt:lpstr>
      <vt:lpstr>ESTENSIONI E LIMITI ALLA GIURISDIZIONE ITALIANA</vt:lpstr>
      <vt:lpstr>ESTENSIONI DELLA GIURISDIZIONE ITALIANA</vt:lpstr>
      <vt:lpstr>GIURISDIZIONE E QUESTIONI PRELIMINARI</vt:lpstr>
      <vt:lpstr>GIURISDIZIONE E QUESTIONI PRELIMINARI</vt:lpstr>
      <vt:lpstr>LEGGE APPLICABILE ALLE QUESTIONI PRELIMINARI</vt:lpstr>
      <vt:lpstr>LEGGE APPLICABILE ALLE QUESTIONI PRELIMINARI</vt:lpstr>
      <vt:lpstr>LEGGE APPLICABILE ALLE QUESTIONI PRELIMINARI</vt:lpstr>
      <vt:lpstr>LEGGE APPLICABILE ALLE QUESTIONI PRELIMINARI</vt:lpstr>
      <vt:lpstr>LIMITI ALLA GIURISDIZIONE ITALIANA</vt:lpstr>
      <vt:lpstr>LIMITI ALLA GIURISDIZIONE ITALIANA</vt:lpstr>
      <vt:lpstr>LIMITI ALLA GIURISDIZIONE ITALIANA</vt:lpstr>
      <vt:lpstr>DIFETTO DI GIURISDIZIONE</vt:lpstr>
      <vt:lpstr>DIFETTO DI GIURISDIZIONE</vt:lpstr>
      <vt:lpstr>DIFETTO DI GIURISDIZIONE</vt:lpstr>
      <vt:lpstr>DIFETTO DI GIURISDIZIONE</vt:lpstr>
      <vt:lpstr>DIFETTO DI GIURISDIZIONE</vt:lpstr>
      <vt:lpstr>SENTENZA CIG 3/2/2012 – GERMANIA/ITALIA</vt:lpstr>
      <vt:lpstr>SENTENZA CIG 3/2/2012 – GERMANIA/ITALIA</vt:lpstr>
      <vt:lpstr>SENTENZA CIG 3/2/2012 – GERMANIA/ITALIA</vt:lpstr>
      <vt:lpstr>SENTENZA CIG 3/2/2012 – GERMANIA/ITALIA</vt:lpstr>
      <vt:lpstr>SENTENZA DELLA CORTE COSTITUZIONALE ITALIANA n. 238 del 22.10.2014</vt:lpstr>
      <vt:lpstr>SENTENZA DELLA CORTE COSTITUZIONALE ITALIANA n. 238 del 22.10.2014</vt:lpstr>
      <vt:lpstr>SENTENZA DELLA CORTE COSTITUZIONALE ITALIANA n. 238 del 22.10.2014 – TEORIA DEI CONTRO - LIMITI</vt:lpstr>
      <vt:lpstr>SENTENZA DELLA CORTE COSTITUZIONALE ITALIANA n. 238 del 22.10.2014 – TEORIA DEI CONTRO - LIMITI</vt:lpstr>
      <vt:lpstr>LIMITI ALLA GIURISDIZIONE ITALIANA</vt:lpstr>
      <vt:lpstr>LITISPENDENZA</vt:lpstr>
      <vt:lpstr>LITISPENDENZA</vt:lpstr>
      <vt:lpstr>LITISPENDENZA</vt:lpstr>
      <vt:lpstr>LITISPENDENZA</vt:lpstr>
      <vt:lpstr>LITISPENDENZA</vt:lpstr>
      <vt:lpstr>LITISPENDENZA c.d. COMUNITARIA</vt:lpstr>
      <vt:lpstr>LITISPENDENZA c.d. COMUNITARIA</vt:lpstr>
      <vt:lpstr>LITISPENDENZA c.d. COMUNITARIA</vt:lpstr>
      <vt:lpstr>LITISPENDENZA INTERNAZIONALE</vt:lpstr>
      <vt:lpstr>LITISPENDENZA INTERNAZIONALE</vt:lpstr>
      <vt:lpstr>PRESUPPOSTI LITISPENDENZA</vt:lpstr>
      <vt:lpstr>LITISPENDENZA INTERNAZIONALE</vt:lpstr>
      <vt:lpstr>LITISPENDENZA INTERNAZIONALE</vt:lpstr>
      <vt:lpstr>LITISPENDENZA INTERNAZIONALE</vt:lpstr>
      <vt:lpstr>LITISPENDENZA</vt:lpstr>
      <vt:lpstr>ALTRE NORME DI GIURISDIZIONE</vt:lpstr>
      <vt:lpstr>ALTRE NORME DI GIURISDIZIONE</vt:lpstr>
    </vt:vector>
  </TitlesOfParts>
  <Company>HAL 9000</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internazionale privato</dc:title>
  <dc:creator>Giuseppe Sacco</dc:creator>
  <cp:lastModifiedBy>TONOLO SARA</cp:lastModifiedBy>
  <cp:revision>38</cp:revision>
  <dcterms:created xsi:type="dcterms:W3CDTF">2010-04-01T08:51:54Z</dcterms:created>
  <dcterms:modified xsi:type="dcterms:W3CDTF">2019-10-17T07:11:24Z</dcterms:modified>
</cp:coreProperties>
</file>