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81" r:id="rId4"/>
    <p:sldId id="258" r:id="rId5"/>
    <p:sldId id="278" r:id="rId6"/>
    <p:sldId id="277" r:id="rId7"/>
    <p:sldId id="273" r:id="rId8"/>
    <p:sldId id="274" r:id="rId9"/>
    <p:sldId id="259" r:id="rId10"/>
    <p:sldId id="275" r:id="rId11"/>
    <p:sldId id="276" r:id="rId12"/>
    <p:sldId id="279" r:id="rId13"/>
    <p:sldId id="280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29"/>
  </p:normalViewPr>
  <p:slideViewPr>
    <p:cSldViewPr snapToGrid="0" snapToObjects="1">
      <p:cViewPr varScale="1">
        <p:scale>
          <a:sx n="104" d="100"/>
          <a:sy n="104" d="100"/>
        </p:scale>
        <p:origin x="8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D9E164-0A06-3146-81C1-24D62D16DD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3F76FA6-CB3E-DB46-A9E5-0667602839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643189-630B-8F4B-8FA9-223B218FF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C525E-4DF2-6E44-961E-4F9F1CF663F1}" type="datetimeFigureOut">
              <a:rPr lang="it-IT" smtClean="0"/>
              <a:t>11/10/19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49CD154-E6C1-9649-BD1F-D063A91CA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F59691-7AB8-9342-913B-7D1CE611C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DEEE1-1D00-BD4E-A4CB-B7CA16B516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7330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4B9920-D804-EB40-A85B-8ADEAAD27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77C42FB-C508-6B43-9EF6-B404D2A39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477FAE-9EB7-6E44-9837-8C7328938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C525E-4DF2-6E44-961E-4F9F1CF663F1}" type="datetimeFigureOut">
              <a:rPr lang="it-IT" smtClean="0"/>
              <a:t>11/10/19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73E0133-33E9-0A41-AB34-CD729D951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43FB292-F2E0-F541-A075-74F10FBA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DEEE1-1D00-BD4E-A4CB-B7CA16B516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8937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099933D-A11B-1C40-B044-14B6B33673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060D4D5-683C-F949-BC5A-83D9036A0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512C2BD-2B02-F141-A633-4606A9E6C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C525E-4DF2-6E44-961E-4F9F1CF663F1}" type="datetimeFigureOut">
              <a:rPr lang="it-IT" smtClean="0"/>
              <a:t>11/10/19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B811DD-23A7-004E-AACD-A91EAF2F6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EDD0C3A-3CD6-5042-9EC7-3BE8621C5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DEEE1-1D00-BD4E-A4CB-B7CA16B516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6972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B1ACB1-0B39-2F47-B404-324DC7359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F4F1A99-BBF1-8C41-85DE-0A94142A4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97055D5-9542-5341-A701-02CEE29BC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C525E-4DF2-6E44-961E-4F9F1CF663F1}" type="datetimeFigureOut">
              <a:rPr lang="it-IT" smtClean="0"/>
              <a:t>11/10/19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CC4A286-5A19-1B43-94C5-98181954E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0C6ACD5-D2AD-7C4A-824A-66358B029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DEEE1-1D00-BD4E-A4CB-B7CA16B516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2499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3D18E3-08CC-BF4F-AEFD-D3CFEB4E9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87EAC5C-C4BF-2D4D-88C9-F8FD42956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94E02AC-5F8A-C24A-A9C1-8AE918A11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C525E-4DF2-6E44-961E-4F9F1CF663F1}" type="datetimeFigureOut">
              <a:rPr lang="it-IT" smtClean="0"/>
              <a:t>11/10/19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E2C30FE-20B0-E943-A1AC-0AF59AB22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9DB0F2-C8B3-8847-A027-306FC21C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DEEE1-1D00-BD4E-A4CB-B7CA16B516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4943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910B64-2CC3-A048-B268-A38C31B1D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AEE7A8D-2423-0841-9619-110B359039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DA50CCC-8A1B-7846-A60E-CA1A5B13E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BCE6366-61F2-704A-A0A3-1B9FD29A0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C525E-4DF2-6E44-961E-4F9F1CF663F1}" type="datetimeFigureOut">
              <a:rPr lang="it-IT" smtClean="0"/>
              <a:t>11/10/19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1736B8D-A6B0-B544-8D0B-3C3C7422D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D855315-97D4-454D-8BCC-2A49C913E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DEEE1-1D00-BD4E-A4CB-B7CA16B516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5951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F3FF35-F98A-7043-9760-2E8227A13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2E9AC3A-99FA-764F-AAEB-270C9F0CC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0E87A30-AE67-8F45-AEE7-8925C2698F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0131A85-7239-6E48-9CA8-B73F7FEB55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A491CC1-3A57-6745-93E8-2AB5828401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4CEFC06-3066-E640-A3CA-CAC0DAB8B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C525E-4DF2-6E44-961E-4F9F1CF663F1}" type="datetimeFigureOut">
              <a:rPr lang="it-IT" smtClean="0"/>
              <a:t>11/10/19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4480CF8-2A5F-794C-86D0-B599DA60B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2068024-D00D-D445-B3C4-69E3B2644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DEEE1-1D00-BD4E-A4CB-B7CA16B516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4942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ED2945-122E-A84B-ABD6-6C6568DBD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952658B-3701-AC4F-96D1-4DA98117E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C525E-4DF2-6E44-961E-4F9F1CF663F1}" type="datetimeFigureOut">
              <a:rPr lang="it-IT" smtClean="0"/>
              <a:t>11/10/19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8991708-710E-CF48-B3A7-38E984C9C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9CB43E6-D4B1-534E-8644-DC17FABFE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DEEE1-1D00-BD4E-A4CB-B7CA16B516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1888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1CF89DD-122F-7A4E-9903-BBAD0AA56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C525E-4DF2-6E44-961E-4F9F1CF663F1}" type="datetimeFigureOut">
              <a:rPr lang="it-IT" smtClean="0"/>
              <a:t>11/10/19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18FAE67-3FF4-6C44-80D6-A07CB7776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8431B5-F66A-B24C-A804-C8804E9F7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DEEE1-1D00-BD4E-A4CB-B7CA16B516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735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2727D4-1B52-0942-9ADA-0B56960DB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56FEC2B-B1BC-AE4B-B722-C970A837E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87CABAE-2D0E-9E44-B9F2-72E32158D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19380F1-670A-A841-9322-DB33F08AF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C525E-4DF2-6E44-961E-4F9F1CF663F1}" type="datetimeFigureOut">
              <a:rPr lang="it-IT" smtClean="0"/>
              <a:t>11/10/19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A0A85DF-AF33-434D-962F-4B8834372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938EFCD-40BF-394E-9F27-75EC4FAE2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DEEE1-1D00-BD4E-A4CB-B7CA16B516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0913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7B97D8-710D-B24D-B81E-6E7ED242C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4D88E1F-E9E5-FA43-90AF-D823568212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48F1D16-CA97-1742-B4A9-002ED600C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5410067-BA8C-D24B-97CC-6114B25F7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C525E-4DF2-6E44-961E-4F9F1CF663F1}" type="datetimeFigureOut">
              <a:rPr lang="it-IT" smtClean="0"/>
              <a:t>11/10/19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44FC362-70AF-9240-8750-FAAD811BC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C5D204E-63D1-9944-A7E2-23AFB0045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DEEE1-1D00-BD4E-A4CB-B7CA16B516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0154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DFD441B-72B5-2546-8F08-831A5CA50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AC90C52-0A25-FC49-81A8-EE6C9DC92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D06EA82-11D7-9840-9F0E-66845D77BF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C525E-4DF2-6E44-961E-4F9F1CF663F1}" type="datetimeFigureOut">
              <a:rPr lang="it-IT" smtClean="0"/>
              <a:t>11/10/19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283FF3A-40DF-DD40-ABA6-4549FA708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61FDC9-3C5D-984C-8B32-F07C6EC0B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DEEE1-1D00-BD4E-A4CB-B7CA16B516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9723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mapire.eu/en/map/thirdsurvey25000/?layers=129&amp;bbox=1239199.904095564%2C5588491.927352672%2C2106913.049188885%2C5894240.040493377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1CD27E-9D0D-B940-8A8A-B1C1EEE640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Friuli e Venezia Giulia</a:t>
            </a:r>
            <a:br>
              <a:rPr lang="it-IT" dirty="0"/>
            </a:br>
            <a:r>
              <a:rPr lang="it-IT" dirty="0"/>
              <a:t>una questione di nomi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453314D-B9FB-4C47-8197-7B5A7908CE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0013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7570B4-1ECF-5A45-87AE-958D2865C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5779477"/>
            <a:ext cx="943708" cy="905242"/>
          </a:xfrm>
        </p:spPr>
        <p:txBody>
          <a:bodyPr>
            <a:normAutofit/>
          </a:bodyPr>
          <a:lstStyle/>
          <a:p>
            <a:r>
              <a:rPr lang="it-IT" sz="2800" dirty="0"/>
              <a:t>1872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02D704A0-B3BD-274B-92C2-03DF557F21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6827" y="152400"/>
            <a:ext cx="5575511" cy="6666169"/>
          </a:xfrm>
        </p:spPr>
      </p:pic>
    </p:spTree>
    <p:extLst>
      <p:ext uri="{BB962C8B-B14F-4D97-AF65-F5344CB8AC3E}">
        <p14:creationId xmlns:p14="http://schemas.microsoft.com/office/powerpoint/2010/main" val="1920730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BA6F69-F9A1-5941-8A31-A663DCC1B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3AE2411-84B9-AA45-8DDF-7708370CB0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1820" y="222738"/>
            <a:ext cx="4822271" cy="652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52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E83D2F-A5B9-E64B-AD72-67CA2F913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Coastal</a:t>
            </a:r>
            <a:r>
              <a:rPr lang="it-IT" dirty="0"/>
              <a:t> Zone (1821–1824) - Second </a:t>
            </a:r>
            <a:r>
              <a:rPr lang="it-IT" dirty="0" err="1"/>
              <a:t>military</a:t>
            </a:r>
            <a:r>
              <a:rPr lang="it-IT" dirty="0"/>
              <a:t> </a:t>
            </a:r>
            <a:r>
              <a:rPr lang="it-IT" dirty="0" err="1"/>
              <a:t>survey</a:t>
            </a:r>
            <a:r>
              <a:rPr lang="it-IT" dirty="0"/>
              <a:t> of the </a:t>
            </a:r>
            <a:r>
              <a:rPr lang="it-IT" dirty="0" err="1"/>
              <a:t>Habsburg</a:t>
            </a:r>
            <a:r>
              <a:rPr lang="it-IT" dirty="0"/>
              <a:t> Empire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5CD8E8-25B0-F34D-B0F7-9005AB8A3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31989"/>
            <a:ext cx="6353432" cy="3544974"/>
          </a:xfrm>
        </p:spPr>
        <p:txBody>
          <a:bodyPr/>
          <a:lstStyle/>
          <a:p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mapire.eu</a:t>
            </a:r>
            <a:r>
              <a:rPr lang="it-IT" dirty="0"/>
              <a:t>/en/</a:t>
            </a:r>
            <a:r>
              <a:rPr lang="it-IT" dirty="0" err="1"/>
              <a:t>map</a:t>
            </a:r>
            <a:r>
              <a:rPr lang="it-IT" dirty="0"/>
              <a:t>/</a:t>
            </a:r>
            <a:r>
              <a:rPr lang="it-IT" dirty="0" err="1"/>
              <a:t>secondsurvey-costalzone</a:t>
            </a:r>
            <a:r>
              <a:rPr lang="it-IT" dirty="0"/>
              <a:t>/?</a:t>
            </a:r>
            <a:r>
              <a:rPr lang="it-IT" dirty="0" err="1"/>
              <a:t>layers</a:t>
            </a:r>
            <a:r>
              <a:rPr lang="it-IT" dirty="0"/>
              <a:t>=8&amp;bbox=1350068.1685250609%2C5680131.316092876%2C1783924.7410717213%2C5833005.372663229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0FEF558-EFD0-1145-8420-9A8260ED4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686" y="1964724"/>
            <a:ext cx="2983532" cy="376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59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51D0BF-D821-434F-8AC5-64943D9FE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Habsburg</a:t>
            </a:r>
            <a:r>
              <a:rPr lang="it-IT" dirty="0"/>
              <a:t> Empire (1869-1887) - Third </a:t>
            </a:r>
            <a:r>
              <a:rPr lang="it-IT" dirty="0" err="1"/>
              <a:t>Military</a:t>
            </a:r>
            <a:r>
              <a:rPr lang="it-IT" dirty="0"/>
              <a:t> </a:t>
            </a:r>
            <a:r>
              <a:rPr lang="it-IT" dirty="0" err="1"/>
              <a:t>Survey</a:t>
            </a:r>
            <a:r>
              <a:rPr lang="it-IT" dirty="0"/>
              <a:t> (1:25000)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39D5EC9-5887-3844-90B9-9BC9209C6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92627"/>
            <a:ext cx="6081584" cy="3384336"/>
          </a:xfrm>
        </p:spPr>
        <p:txBody>
          <a:bodyPr/>
          <a:lstStyle/>
          <a:p>
            <a:r>
              <a:rPr lang="it-IT" dirty="0">
                <a:hlinkClick r:id="rId2"/>
              </a:rPr>
              <a:t>https://mapire.eu/en/map/thirdsurvey25000/?layers=129&amp;bbox=1239199.904095564%2C5588491.927352672%2C2106913.049188885%2C5894240.040493377</a:t>
            </a:r>
            <a:endParaRPr lang="it-IT" dirty="0"/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9EC9E5B-8E2C-8749-BA2C-EAECD7D6C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0585" y="2211859"/>
            <a:ext cx="4205875" cy="323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57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FB6F2E-72BA-3046-9155-38F65D1FA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Patria del Friuli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1EC4B0-498D-DD4D-A7D4-64F94F343D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Sinonimo dal XIII secolo dello Stato Patriarcale di Aquileia</a:t>
            </a:r>
          </a:p>
          <a:p>
            <a:pPr lvl="1"/>
            <a:r>
              <a:rPr lang="it-IT" dirty="0"/>
              <a:t>Prima Aquileia, poi Cividale, infine Udine</a:t>
            </a:r>
          </a:p>
          <a:p>
            <a:pPr lvl="1"/>
            <a:r>
              <a:rPr lang="it-IT" dirty="0"/>
              <a:t>Fino al 1420</a:t>
            </a:r>
          </a:p>
          <a:p>
            <a:pPr lvl="1"/>
            <a:endParaRPr lang="it-IT" dirty="0"/>
          </a:p>
          <a:p>
            <a:pPr marL="268288" lvl="1" indent="-268288"/>
            <a:r>
              <a:rPr lang="it-IT" sz="2800" dirty="0"/>
              <a:t>Poi entità autonoma con lo stesso nome all’interno dei domini di terra della Repubblica di Venezia</a:t>
            </a:r>
          </a:p>
          <a:p>
            <a:pPr lvl="1"/>
            <a:r>
              <a:rPr lang="it-IT" dirty="0"/>
              <a:t>Fino al 1797 (poi ceduti all’Austria)</a:t>
            </a:r>
          </a:p>
          <a:p>
            <a:pPr lvl="1"/>
            <a:r>
              <a:rPr lang="it-IT" dirty="0"/>
              <a:t>Dal 1805 Regno d’Italia</a:t>
            </a:r>
          </a:p>
          <a:p>
            <a:pPr lvl="1"/>
            <a:r>
              <a:rPr lang="it-IT" dirty="0"/>
              <a:t>Dal 1815 Regno Lombardo Veneto</a:t>
            </a:r>
          </a:p>
          <a:p>
            <a:pPr lvl="1"/>
            <a:endParaRPr lang="it-IT" dirty="0"/>
          </a:p>
          <a:p>
            <a:pPr marL="268288" lvl="1" indent="-268288"/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769935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FE39C3-DC77-B342-B1CB-C46BA722B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Per chi interessa… </a:t>
            </a:r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eut.units.it</a:t>
            </a: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49E7086-3FA9-544C-98BC-28A5597C86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1104" y="2393200"/>
            <a:ext cx="3213100" cy="2870200"/>
          </a:xfrm>
        </p:spPr>
      </p:pic>
    </p:spTree>
    <p:extLst>
      <p:ext uri="{BB962C8B-B14F-4D97-AF65-F5344CB8AC3E}">
        <p14:creationId xmlns:p14="http://schemas.microsoft.com/office/powerpoint/2010/main" val="3132747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AA453F-337D-D241-91F1-37A122E4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849" y="4534930"/>
            <a:ext cx="2471351" cy="1705232"/>
          </a:xfrm>
        </p:spPr>
        <p:txBody>
          <a:bodyPr>
            <a:noAutofit/>
          </a:bodyPr>
          <a:lstStyle/>
          <a:p>
            <a:r>
              <a:rPr lang="it-IT" sz="3200" i="1" dirty="0"/>
              <a:t>Patria del Friuli </a:t>
            </a:r>
            <a:r>
              <a:rPr lang="it-IT" sz="3200" i="1" dirty="0" err="1"/>
              <a:t>olim</a:t>
            </a:r>
            <a:r>
              <a:rPr lang="it-IT" sz="3200" i="1" dirty="0"/>
              <a:t> Forum </a:t>
            </a:r>
            <a:r>
              <a:rPr lang="it-IT" sz="3200" i="1" dirty="0" err="1"/>
              <a:t>Iulii</a:t>
            </a:r>
            <a:br>
              <a:rPr lang="it-IT" sz="3200" dirty="0"/>
            </a:br>
            <a:r>
              <a:rPr lang="it-IT" sz="3200" dirty="0"/>
              <a:t>1638</a:t>
            </a:r>
          </a:p>
        </p:txBody>
      </p:sp>
      <p:pic>
        <p:nvPicPr>
          <p:cNvPr id="1025" name="Picture 1" descr="page16image1811008">
            <a:extLst>
              <a:ext uri="{FF2B5EF4-FFF2-40B4-BE49-F238E27FC236}">
                <a16:creationId xmlns:a16="http://schemas.microsoft.com/office/drawing/2014/main" id="{59D7E896-149D-954F-B022-E955AC6EED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827" y="168868"/>
            <a:ext cx="7722465" cy="649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292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2CF113-E60D-8D4C-9963-890617F86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01" y="4764130"/>
            <a:ext cx="2063579" cy="1325563"/>
          </a:xfrm>
        </p:spPr>
        <p:txBody>
          <a:bodyPr>
            <a:noAutofit/>
          </a:bodyPr>
          <a:lstStyle/>
          <a:p>
            <a:r>
              <a:rPr lang="it-IT" sz="3200" dirty="0"/>
              <a:t>Metà Settecento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8F994ED-8A94-A449-A429-65129883B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2799" y="223825"/>
            <a:ext cx="8188411" cy="6330855"/>
          </a:xfrm>
        </p:spPr>
      </p:pic>
    </p:spTree>
    <p:extLst>
      <p:ext uri="{BB962C8B-B14F-4D97-AF65-F5344CB8AC3E}">
        <p14:creationId xmlns:p14="http://schemas.microsoft.com/office/powerpoint/2010/main" val="3065643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D8F8AB-B122-B241-85D3-56CCA88EA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983" y="4992129"/>
            <a:ext cx="1606379" cy="1507523"/>
          </a:xfrm>
        </p:spPr>
        <p:txBody>
          <a:bodyPr>
            <a:normAutofit/>
          </a:bodyPr>
          <a:lstStyle/>
          <a:p>
            <a:r>
              <a:rPr lang="it-IT" sz="3200" dirty="0"/>
              <a:t>1805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09526B6-1DDB-6B4D-AB89-D1FF270BAC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5881" y="155060"/>
            <a:ext cx="7597079" cy="6541653"/>
          </a:xfrm>
        </p:spPr>
      </p:pic>
    </p:spTree>
    <p:extLst>
      <p:ext uri="{BB962C8B-B14F-4D97-AF65-F5344CB8AC3E}">
        <p14:creationId xmlns:p14="http://schemas.microsoft.com/office/powerpoint/2010/main" val="1721250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77CB72-6946-634F-9463-F68E83F5E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763" y="5407860"/>
            <a:ext cx="1025769" cy="1325563"/>
          </a:xfrm>
        </p:spPr>
        <p:txBody>
          <a:bodyPr>
            <a:normAutofit/>
          </a:bodyPr>
          <a:lstStyle/>
          <a:p>
            <a:r>
              <a:rPr lang="it-IT" sz="2400" dirty="0"/>
              <a:t>1848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0D1A7DB-1149-0142-9238-2AC0B16630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9936" y="284523"/>
            <a:ext cx="8485932" cy="6448900"/>
          </a:xfrm>
        </p:spPr>
      </p:pic>
    </p:spTree>
    <p:extLst>
      <p:ext uri="{BB962C8B-B14F-4D97-AF65-F5344CB8AC3E}">
        <p14:creationId xmlns:p14="http://schemas.microsoft.com/office/powerpoint/2010/main" val="2141358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83BA98-74E8-BC47-A79E-B077FFE36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83" y="4455211"/>
            <a:ext cx="1583724" cy="1325563"/>
          </a:xfrm>
        </p:spPr>
        <p:txBody>
          <a:bodyPr>
            <a:normAutofit/>
          </a:bodyPr>
          <a:lstStyle/>
          <a:p>
            <a:r>
              <a:rPr lang="it-IT" sz="3200" dirty="0"/>
              <a:t>Inizi 900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39875FFD-E668-5945-BEFF-8611B809D0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9774" y="91515"/>
            <a:ext cx="6304480" cy="676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76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547037-B717-D049-8B85-0E9E33A67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Dalla parte imperiale, invece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3FB96F-01E9-8F47-8E03-4FFAAA03C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1665"/>
            <a:ext cx="10515600" cy="4595298"/>
          </a:xfrm>
        </p:spPr>
        <p:txBody>
          <a:bodyPr/>
          <a:lstStyle/>
          <a:p>
            <a:r>
              <a:rPr lang="it-IT" dirty="0"/>
              <a:t>Contea di Gorizia </a:t>
            </a:r>
            <a:endParaRPr lang="it-IT" sz="2400" dirty="0"/>
          </a:p>
          <a:p>
            <a:pPr marL="854075" indent="-231775"/>
            <a:r>
              <a:rPr lang="it-IT" sz="2400" dirty="0">
                <a:sym typeface="Wingdings" pitchFamily="2" charset="2"/>
              </a:rPr>
              <a:t>Esiste dal 1122</a:t>
            </a:r>
          </a:p>
          <a:p>
            <a:pPr marL="854075" indent="-231775"/>
            <a:r>
              <a:rPr lang="it-IT" sz="2400" dirty="0">
                <a:sym typeface="Wingdings" pitchFamily="2" charset="2"/>
              </a:rPr>
              <a:t>Nel 1500, per esaurimento dinastia il titolo attribuito agli arciduca d’Austria (Asburgo)</a:t>
            </a:r>
          </a:p>
          <a:p>
            <a:endParaRPr lang="it-IT" dirty="0">
              <a:sym typeface="Wingdings" pitchFamily="2" charset="2"/>
            </a:endParaRPr>
          </a:p>
          <a:p>
            <a:r>
              <a:rPr lang="it-IT" dirty="0">
                <a:sym typeface="Wingdings" pitchFamily="2" charset="2"/>
              </a:rPr>
              <a:t>Trieste</a:t>
            </a:r>
          </a:p>
          <a:p>
            <a:pPr marL="854075" indent="-257175"/>
            <a:r>
              <a:rPr lang="it-IT" sz="2400" dirty="0">
                <a:sym typeface="Wingdings" pitchFamily="2" charset="2"/>
              </a:rPr>
              <a:t>Dal 1381 «Dedizione alla Casa d’Austria</a:t>
            </a:r>
          </a:p>
          <a:p>
            <a:pPr marL="854075" indent="-257175"/>
            <a:endParaRPr lang="it-IT" sz="2400" dirty="0">
              <a:sym typeface="Wingdings" pitchFamily="2" charset="2"/>
            </a:endParaRPr>
          </a:p>
          <a:p>
            <a:pPr marL="450850" indent="-450850"/>
            <a:r>
              <a:rPr lang="it-IT" dirty="0">
                <a:sym typeface="Wingdings" pitchFamily="2" charset="2"/>
              </a:rPr>
              <a:t>Quindi entità esistenti</a:t>
            </a:r>
          </a:p>
        </p:txBody>
      </p:sp>
    </p:spTree>
    <p:extLst>
      <p:ext uri="{BB962C8B-B14F-4D97-AF65-F5344CB8AC3E}">
        <p14:creationId xmlns:p14="http://schemas.microsoft.com/office/powerpoint/2010/main" val="35334739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184</Words>
  <Application>Microsoft Macintosh PowerPoint</Application>
  <PresentationFormat>Widescreen</PresentationFormat>
  <Paragraphs>30</Paragraphs>
  <Slides>13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Tema di Office</vt:lpstr>
      <vt:lpstr>Friuli e Venezia Giulia una questione di nomi</vt:lpstr>
      <vt:lpstr>Patria del Friuli</vt:lpstr>
      <vt:lpstr>Per chi interessa… https://eut.units.it</vt:lpstr>
      <vt:lpstr>Patria del Friuli olim Forum Iulii 1638</vt:lpstr>
      <vt:lpstr>Metà Settecento</vt:lpstr>
      <vt:lpstr>1805</vt:lpstr>
      <vt:lpstr>1848</vt:lpstr>
      <vt:lpstr>Inizi 900</vt:lpstr>
      <vt:lpstr>Dalla parte imperiale, invece</vt:lpstr>
      <vt:lpstr>1872</vt:lpstr>
      <vt:lpstr>Presentazione standard di PowerPoint</vt:lpstr>
      <vt:lpstr>Coastal Zone (1821–1824) - Second military survey of the Habsburg Empire</vt:lpstr>
      <vt:lpstr>Habsburg Empire (1869-1887) - Third Military Survey (1:25000)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Friuli e Venezia Giulia una questione di nomi</dc:title>
  <dc:creator>sergio zilli</dc:creator>
  <cp:lastModifiedBy>sergio zilli</cp:lastModifiedBy>
  <cp:revision>7</cp:revision>
  <dcterms:created xsi:type="dcterms:W3CDTF">2019-10-09T15:42:58Z</dcterms:created>
  <dcterms:modified xsi:type="dcterms:W3CDTF">2019-10-11T07:49:50Z</dcterms:modified>
</cp:coreProperties>
</file>