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81" r:id="rId6"/>
    <p:sldId id="28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9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1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58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8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98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58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38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0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3" y="1916832"/>
            <a:ext cx="8119679" cy="35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0" y="2276873"/>
            <a:ext cx="8885546" cy="31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8934"/>
            <a:ext cx="7632848" cy="558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9114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2" y="1628800"/>
            <a:ext cx="8595869" cy="42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" y="2708920"/>
            <a:ext cx="8851478" cy="20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3" y="1484784"/>
            <a:ext cx="7715821" cy="44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F:\Esempi Tavole Figure Grafici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9433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F:\Esempi Tavole Figure Grafici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162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1203"/>
            <a:ext cx="5775950" cy="51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4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1959"/>
            <a:ext cx="5957115" cy="42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9727"/>
            <a:ext cx="6480719" cy="50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Deviazione Standard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254398" cy="35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3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Errore Standard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19263"/>
            <a:ext cx="6057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55776" y="2996952"/>
            <a:ext cx="103906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55976" y="2240310"/>
            <a:ext cx="112562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3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1772816"/>
            <a:ext cx="9118449" cy="287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6358"/>
            <a:ext cx="6912768" cy="44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7611"/>
            <a:ext cx="6624736" cy="52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</Words>
  <Application>Microsoft Office PowerPoint</Application>
  <PresentationFormat>Presentazione su schermo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Deviazione Standard</vt:lpstr>
      <vt:lpstr>Errore Standard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Cavallero</dc:creator>
  <cp:lastModifiedBy>Corrado Cavallero</cp:lastModifiedBy>
  <cp:revision>21</cp:revision>
  <dcterms:created xsi:type="dcterms:W3CDTF">2017-10-20T07:54:47Z</dcterms:created>
  <dcterms:modified xsi:type="dcterms:W3CDTF">2019-10-22T09:07:21Z</dcterms:modified>
</cp:coreProperties>
</file>