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7" r:id="rId3"/>
    <p:sldId id="279" r:id="rId4"/>
    <p:sldId id="272" r:id="rId5"/>
    <p:sldId id="271" r:id="rId6"/>
    <p:sldId id="280" r:id="rId7"/>
    <p:sldId id="273" r:id="rId8"/>
    <p:sldId id="274" r:id="rId9"/>
    <p:sldId id="275" r:id="rId10"/>
    <p:sldId id="27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6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507-09CD-4F56-8AD7-11AD3461C59D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4CBC-4400-4F73-9FB7-E449F872B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00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507-09CD-4F56-8AD7-11AD3461C59D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4CBC-4400-4F73-9FB7-E449F872B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19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507-09CD-4F56-8AD7-11AD3461C59D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4CBC-4400-4F73-9FB7-E449F872B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958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507-09CD-4F56-8AD7-11AD3461C59D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4CBC-4400-4F73-9FB7-E449F872B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8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507-09CD-4F56-8AD7-11AD3461C59D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4CBC-4400-4F73-9FB7-E449F872B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18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507-09CD-4F56-8AD7-11AD3461C59D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4CBC-4400-4F73-9FB7-E449F872B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98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507-09CD-4F56-8AD7-11AD3461C59D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4CBC-4400-4F73-9FB7-E449F872B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790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507-09CD-4F56-8AD7-11AD3461C59D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4CBC-4400-4F73-9FB7-E449F872B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358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507-09CD-4F56-8AD7-11AD3461C59D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4CBC-4400-4F73-9FB7-E449F872B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71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507-09CD-4F56-8AD7-11AD3461C59D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4CBC-4400-4F73-9FB7-E449F872B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9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507-09CD-4F56-8AD7-11AD3461C59D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4CBC-4400-4F73-9FB7-E449F872B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38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7E507-09CD-4F56-8AD7-11AD3461C59D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84CBC-4400-4F73-9FB7-E449F872B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05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72" y="1600200"/>
            <a:ext cx="810225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7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2876"/>
            <a:ext cx="7056784" cy="664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2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74333"/>
            <a:ext cx="8229600" cy="297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96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17518"/>
            <a:ext cx="6912768" cy="531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9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F:\Esempi Tavole Figure Grafici\Gr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37528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67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F:\Esempi Tavole Figure Grafici\Gr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2636838"/>
            <a:ext cx="766762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46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1976"/>
            <a:ext cx="5616624" cy="344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05681"/>
            <a:ext cx="5687963" cy="34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3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Esempi Tavole Figure Grafici\Gr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8640"/>
            <a:ext cx="3242451" cy="637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3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Esempi Tavole Figure Grafici\Gr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802586" cy="568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78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Esempi Tavole Figure Grafici\Gr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124744"/>
            <a:ext cx="8010525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4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Presentazione su schermo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degli Studi di 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Corrado Cavallero</dc:creator>
  <cp:lastModifiedBy>Corrado Cavallero</cp:lastModifiedBy>
  <cp:revision>22</cp:revision>
  <dcterms:created xsi:type="dcterms:W3CDTF">2017-10-20T07:54:47Z</dcterms:created>
  <dcterms:modified xsi:type="dcterms:W3CDTF">2019-10-22T09:08:24Z</dcterms:modified>
</cp:coreProperties>
</file>