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8EAC-35AD-884A-8670-889C7CF472EF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1EA9-187D-C949-A923-E40E523636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311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58BCB-5B6A-2248-B319-E369B44A914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27231-ABB8-CF4D-9738-D3A34AFEB4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663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Pituitary</a:t>
            </a:r>
            <a:endParaRPr lang="it-IT" dirty="0" smtClean="0"/>
          </a:p>
          <a:p>
            <a:r>
              <a:rPr lang="it-IT" dirty="0" smtClean="0"/>
              <a:t>Book • 4th Edition • 2017</a:t>
            </a:r>
          </a:p>
          <a:p>
            <a:r>
              <a:rPr lang="mr-IN" dirty="0" smtClean="0"/>
              <a:t>ISBN</a:t>
            </a:r>
            <a:r>
              <a:rPr lang="it-IT" baseline="0" dirty="0" smtClean="0"/>
              <a:t> </a:t>
            </a:r>
            <a:r>
              <a:rPr lang="mr-IN" dirty="0" smtClean="0"/>
              <a:t>978-0-12-804169-7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44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7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80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7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8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09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25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64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81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41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4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5AA9-AAE5-9A44-947F-040B0906EC5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7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cbi.nlm.nih.gov/books/NBK42570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Materiale didattico-scientifico integrativo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5AA9-AAE5-9A44-947F-040B0906EC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04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L’ipofisi dal vivo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source</a:t>
            </a:r>
          </a:p>
          <a:p>
            <a:r>
              <a:rPr lang="it-IT" sz="2600" dirty="0" smtClean="0"/>
              <a:t>Development And </a:t>
            </a:r>
            <a:r>
              <a:rPr lang="it-IT" sz="2600" dirty="0" err="1" smtClean="0"/>
              <a:t>Microscopic</a:t>
            </a:r>
            <a:r>
              <a:rPr lang="it-IT" sz="2600" dirty="0" smtClean="0"/>
              <a:t> </a:t>
            </a:r>
            <a:r>
              <a:rPr lang="it-IT" sz="2600" dirty="0" err="1" smtClean="0"/>
              <a:t>Anatomy</a:t>
            </a:r>
            <a:r>
              <a:rPr lang="it-IT" sz="2600" dirty="0" smtClean="0"/>
              <a:t> Of The </a:t>
            </a:r>
            <a:r>
              <a:rPr lang="it-IT" sz="2600" dirty="0" err="1" smtClean="0"/>
              <a:t>Pituitary</a:t>
            </a:r>
            <a:r>
              <a:rPr lang="it-IT" sz="2600" dirty="0" smtClean="0"/>
              <a:t> </a:t>
            </a:r>
            <a:r>
              <a:rPr lang="it-IT" sz="2600" dirty="0" err="1" smtClean="0"/>
              <a:t>Gland</a:t>
            </a:r>
            <a:endParaRPr lang="it-IT" sz="2600" dirty="0" smtClean="0"/>
          </a:p>
          <a:p>
            <a:r>
              <a:rPr lang="it-IT" sz="2000" dirty="0" smtClean="0">
                <a:hlinkClick r:id="rId2"/>
              </a:rPr>
              <a:t>https://www.ncbi.nlm.nih.gov/books/NBK425703/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44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9144000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6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8612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9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5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cellule endocrine dell’adenoipofisi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46150"/>
            <a:ext cx="6553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</Words>
  <Application>Microsoft Macintosh PowerPoint</Application>
  <PresentationFormat>Presentazione su schermo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Materiale didattico-scientifico integrativo</vt:lpstr>
      <vt:lpstr>L’ipofisi dal vivo</vt:lpstr>
      <vt:lpstr>Presentazione di PowerPoint</vt:lpstr>
      <vt:lpstr>Presentazione di PowerPoint</vt:lpstr>
      <vt:lpstr>Presentazione di PowerPoint</vt:lpstr>
      <vt:lpstr>Le cellule endocrine dell’adenoipofisi</vt:lpstr>
    </vt:vector>
  </TitlesOfParts>
  <Company>Univ.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 didattico-scientifico integrativo</dc:title>
  <dc:creator>Sabina Passamonti</dc:creator>
  <cp:lastModifiedBy>Sabina Passamonti</cp:lastModifiedBy>
  <cp:revision>3</cp:revision>
  <dcterms:created xsi:type="dcterms:W3CDTF">2019-10-20T05:01:31Z</dcterms:created>
  <dcterms:modified xsi:type="dcterms:W3CDTF">2019-10-20T05:04:58Z</dcterms:modified>
</cp:coreProperties>
</file>