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05" r:id="rId3"/>
    <p:sldId id="306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3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F6A3A6-4268-43F6-9462-6FF30E0729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1E42766-563B-4C9A-B440-D26BFC7B9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7135AD-D7F3-4E96-8667-F6D214D96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AE37-4051-4BF3-9E30-BD9FF8D61883}" type="datetimeFigureOut">
              <a:rPr lang="it-IT" smtClean="0"/>
              <a:t>26/10/2019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A4F164-A4A4-478B-A7E2-B1660B739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2E6018-2CC9-432C-B698-F0178C927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07D-2BA8-4C6B-BFDA-7439C6FED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1576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6A5F1C-696B-455A-BA74-02E57BC5E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DD95009-D431-479F-970B-73F8A1E18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25CC67-0EA6-4A3C-B1FD-2CF661058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AE37-4051-4BF3-9E30-BD9FF8D61883}" type="datetimeFigureOut">
              <a:rPr lang="it-IT" smtClean="0"/>
              <a:t>26/10/2019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0D3503-277A-4C9F-9E1D-B7F0766F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3161FE-3CD6-4A3A-83FF-65AE613A8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07D-2BA8-4C6B-BFDA-7439C6FED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92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E350E24-38A9-4D8D-8D7C-E19D8B3420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88D8E05-F638-4E22-8936-1ECE11612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7AC8C2-A7AF-41F4-B53D-8A7603C4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AE37-4051-4BF3-9E30-BD9FF8D61883}" type="datetimeFigureOut">
              <a:rPr lang="it-IT" smtClean="0"/>
              <a:t>26/10/2019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86CCE2-CA9F-480F-B744-8131AE3C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4BDFFA-2F19-479A-B288-122041105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07D-2BA8-4C6B-BFDA-7439C6FED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5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2E66C8-88E8-469A-8F6E-7E3818805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E5236F-E6D6-4BE8-BF0E-DC4D787A9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3CB8EC-ACBD-428E-8FD6-BA50BC46B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AE37-4051-4BF3-9E30-BD9FF8D61883}" type="datetimeFigureOut">
              <a:rPr lang="it-IT" smtClean="0"/>
              <a:t>26/10/2019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E7ADEC-EB01-4A3B-9ABB-FC61AC5AB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5181FE-9C20-4413-BC7C-AF31AE35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07D-2BA8-4C6B-BFDA-7439C6FED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599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2AA669-1744-4FBA-A7F7-367DD43F0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4E329B9-7136-4592-BEAE-21D8A1872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EB97F3-B11D-4BF1-8252-A7CF07EED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AE37-4051-4BF3-9E30-BD9FF8D61883}" type="datetimeFigureOut">
              <a:rPr lang="it-IT" smtClean="0"/>
              <a:t>26/10/2019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1397D8-A030-4A8D-8F93-C2AC0955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756426-9198-45F8-998B-6141A102F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07D-2BA8-4C6B-BFDA-7439C6FED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635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BB63E0-4AC4-4992-92B9-4D5A3E207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3B0F06-6C27-43DA-83E1-3445269115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10ED21D-C1BA-499A-A400-B1A68E692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C01F0F5-411C-42BA-A490-8DA92E35A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AE37-4051-4BF3-9E30-BD9FF8D61883}" type="datetimeFigureOut">
              <a:rPr lang="it-IT" smtClean="0"/>
              <a:t>26/10/2019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F55196D-9437-436E-B511-35F718971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27A504-54C1-4D9F-A7B2-182C6E741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07D-2BA8-4C6B-BFDA-7439C6FED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400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8607AE-6CDF-439E-A02F-B4F55D2BA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037989E-DE00-4FBF-B08C-8FA802EC2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30CDC9D-C4E2-497A-9D6E-AB25BE941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A27BC0C-89AC-4DAB-A26B-D01FB606E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479E0BD-6CBB-4127-B315-60C76F770D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9D800EC-3BDB-41CA-80CC-89C13F4DD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AE37-4051-4BF3-9E30-BD9FF8D61883}" type="datetimeFigureOut">
              <a:rPr lang="it-IT" smtClean="0"/>
              <a:t>26/10/2019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70E9F3D-1618-4A57-98EC-2A5FFC388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04065AC-043A-4EB1-AD77-FB0D4CE62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07D-2BA8-4C6B-BFDA-7439C6FED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1853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A09B4D-B82F-4BA2-ABB2-C04C5A4C4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B29C7F7-D690-4389-AEA3-BF536F886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AE37-4051-4BF3-9E30-BD9FF8D61883}" type="datetimeFigureOut">
              <a:rPr lang="it-IT" smtClean="0"/>
              <a:t>26/10/2019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E2CA4E1-8081-4F5B-A30B-CDA8D7DB8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C3E4389-0E72-46F8-87AD-FDAAF4F0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07D-2BA8-4C6B-BFDA-7439C6FED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274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A9197A0-386D-496B-BC04-69E44DE26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AE37-4051-4BF3-9E30-BD9FF8D61883}" type="datetimeFigureOut">
              <a:rPr lang="it-IT" smtClean="0"/>
              <a:t>26/10/2019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8663774-DD9E-4A95-8895-8F5C7407E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476C4ED-EA87-4788-9066-25E83D08A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07D-2BA8-4C6B-BFDA-7439C6FED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45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08B04A-FCC3-4B45-9BB7-33B053141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00FABC-0F13-4C90-947F-B38BB436D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7B407CB-15C3-499A-99C6-966E91F3B4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9A8328-9CE0-4C10-8C24-DA7D4DF72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AE37-4051-4BF3-9E30-BD9FF8D61883}" type="datetimeFigureOut">
              <a:rPr lang="it-IT" smtClean="0"/>
              <a:t>26/10/2019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920D217-986C-43B7-823E-45BEFBA9C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26FF4EF-F7B4-4AFA-89E4-BA31EE10B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07D-2BA8-4C6B-BFDA-7439C6FED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904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CCBE7B-0E2A-4576-953B-C12A1E65D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2F4D97B-D769-4D4A-AE6D-18BED540E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66B962C-B8D0-4FA5-B200-6BC5622CC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BCC9714-36D6-48CC-A3D7-A0D7A52B3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AE37-4051-4BF3-9E30-BD9FF8D61883}" type="datetimeFigureOut">
              <a:rPr lang="it-IT" smtClean="0"/>
              <a:t>26/10/2019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CAE0A77-DB37-414F-AA8E-4CAD05144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551FABA-33DE-48DB-88DF-4EDA8EDF8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07D-2BA8-4C6B-BFDA-7439C6FED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61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DE185F3-7FE4-4C7C-8D78-3314CED79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C873F09-636C-4DD2-B995-E962911BF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44919D-8FB0-42BC-84ED-31F2B80167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9AE37-4051-4BF3-9E30-BD9FF8D61883}" type="datetimeFigureOut">
              <a:rPr lang="it-IT" smtClean="0"/>
              <a:t>26/10/2019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96C79D-8A13-4F33-BAC7-1EBFF157BB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990E24-329E-42B0-902E-1AE00316A3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1007D-2BA8-4C6B-BFDA-7439C6FED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31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89A353-FB94-4B41-A49A-BAE54F29F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781050"/>
          </a:xfrm>
        </p:spPr>
        <p:txBody>
          <a:bodyPr>
            <a:normAutofit fontScale="90000"/>
          </a:bodyPr>
          <a:lstStyle/>
          <a:p>
            <a:r>
              <a:rPr lang="it-IT" dirty="0"/>
              <a:t>&gt; 2 mesi di vita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B6CD790-B7AB-49BC-9FDD-92715A8B9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28651"/>
            <a:ext cx="12192000" cy="6229350"/>
          </a:xfrm>
        </p:spPr>
        <p:txBody>
          <a:bodyPr>
            <a:normAutofit/>
          </a:bodyPr>
          <a:lstStyle/>
          <a:p>
            <a:endParaRPr lang="it-IT" dirty="0"/>
          </a:p>
          <a:p>
            <a:pPr algn="just"/>
            <a:r>
              <a:rPr lang="it-IT" sz="4000" b="1" dirty="0"/>
              <a:t>Esplorazione delle proprie capacità di agire  </a:t>
            </a:r>
            <a:r>
              <a:rPr lang="it-IT" sz="4000" dirty="0"/>
              <a:t>coinvolgimento attivo, esercizio di schemi motori; piacere; coordinazione di schemi motori: afferrare mettere in bocca; afferrare guardare</a:t>
            </a:r>
          </a:p>
          <a:p>
            <a:pPr algn="just"/>
            <a:r>
              <a:rPr lang="it-IT" sz="4000" dirty="0"/>
              <a:t>Interazione con le persone più vicine (alzare, dondolare: stimolazione vestibolare</a:t>
            </a:r>
          </a:p>
          <a:p>
            <a:pPr algn="just"/>
            <a:r>
              <a:rPr lang="it-IT" sz="4000" dirty="0"/>
              <a:t>Stimolazione della voce: vocalizzi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941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89A353-FB94-4B41-A49A-BAE54F29F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781050"/>
          </a:xfrm>
        </p:spPr>
        <p:txBody>
          <a:bodyPr>
            <a:normAutofit fontScale="90000"/>
          </a:bodyPr>
          <a:lstStyle/>
          <a:p>
            <a:r>
              <a:rPr lang="it-IT" dirty="0"/>
              <a:t>&gt; 2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B6CD790-B7AB-49BC-9FDD-92715A8B9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81051"/>
            <a:ext cx="12192000" cy="6076949"/>
          </a:xfrm>
        </p:spPr>
        <p:txBody>
          <a:bodyPr/>
          <a:lstStyle/>
          <a:p>
            <a:pPr algn="just"/>
            <a:r>
              <a:rPr lang="it-IT" sz="4000" b="1" dirty="0"/>
              <a:t>Manipolazione oggetti</a:t>
            </a:r>
            <a:r>
              <a:rPr lang="it-IT" sz="4000" dirty="0"/>
              <a:t>: </a:t>
            </a:r>
            <a:r>
              <a:rPr lang="it-IT" sz="4000" i="1" dirty="0"/>
              <a:t>non</a:t>
            </a:r>
            <a:r>
              <a:rPr lang="it-IT" sz="4000" dirty="0"/>
              <a:t> funzionale; analisi delle proprietà (esplorare, osservare, gettare per terra, scambiarsi)</a:t>
            </a:r>
          </a:p>
          <a:p>
            <a:pPr algn="just"/>
            <a:r>
              <a:rPr lang="it-IT" sz="4000" dirty="0"/>
              <a:t>&gt;2 mesi: porta gli oggetti alla bocca</a:t>
            </a:r>
          </a:p>
          <a:p>
            <a:pPr algn="just"/>
            <a:r>
              <a:rPr lang="it-IT" sz="4000" dirty="0"/>
              <a:t>&gt;5 </a:t>
            </a:r>
            <a:r>
              <a:rPr lang="it-IT" sz="4000" dirty="0" err="1"/>
              <a:t>mesiporta</a:t>
            </a:r>
            <a:r>
              <a:rPr lang="it-IT" sz="4000" dirty="0"/>
              <a:t> gli oggetti nel campo visivo</a:t>
            </a:r>
          </a:p>
          <a:p>
            <a:pPr algn="just"/>
            <a:r>
              <a:rPr lang="it-IT" sz="4000" dirty="0"/>
              <a:t>&gt;8 mesi: cosa si può fare con gli oggetti: prova variazioni di azione (morde, getta, batte, …)</a:t>
            </a:r>
          </a:p>
          <a:p>
            <a:pPr algn="just"/>
            <a:r>
              <a:rPr lang="it-IT" sz="4000" dirty="0"/>
              <a:t>&gt;12 mesi: gioca con le relazioni tra le cose. (infilati, strofinati, sovrapposti, battuti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4965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89A353-FB94-4B41-A49A-BAE54F29F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781050"/>
          </a:xfrm>
        </p:spPr>
        <p:txBody>
          <a:bodyPr>
            <a:normAutofit fontScale="90000"/>
          </a:bodyPr>
          <a:lstStyle/>
          <a:p>
            <a:r>
              <a:rPr lang="it-IT" dirty="0"/>
              <a:t>&gt; 2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B6CD790-B7AB-49BC-9FDD-92715A8B9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81051"/>
            <a:ext cx="12192000" cy="6076949"/>
          </a:xfrm>
        </p:spPr>
        <p:txBody>
          <a:bodyPr/>
          <a:lstStyle/>
          <a:p>
            <a:pPr algn="just"/>
            <a:r>
              <a:rPr lang="it-IT" sz="4400" b="1" dirty="0"/>
              <a:t>Interazione</a:t>
            </a:r>
            <a:r>
              <a:rPr lang="it-IT" sz="4400" dirty="0"/>
              <a:t>: costruzione dell’intersoggettività, mantenere ritmo dell’interazione</a:t>
            </a:r>
          </a:p>
          <a:p>
            <a:pPr algn="just"/>
            <a:r>
              <a:rPr lang="it-IT" sz="4400" i="1" dirty="0"/>
              <a:t>Md: mantiene il frame mentre il B. ha attenzione ciclica</a:t>
            </a:r>
          </a:p>
          <a:p>
            <a:pPr algn="just"/>
            <a:r>
              <a:rPr lang="it-IT" sz="4400" dirty="0"/>
              <a:t>&gt;5 m. il B. tende a iniziare le interazioni</a:t>
            </a:r>
          </a:p>
          <a:p>
            <a:pPr algn="just"/>
            <a:r>
              <a:rPr lang="it-IT" sz="4400" dirty="0"/>
              <a:t>&gt;7 mesi riconosce la scansione del gioco (gioco con burattini</a:t>
            </a:r>
          </a:p>
          <a:p>
            <a:pPr algn="just"/>
            <a:r>
              <a:rPr lang="it-IT" sz="4400" dirty="0"/>
              <a:t>&gt; 12 mesi: cucù</a:t>
            </a:r>
            <a:endParaRPr lang="it-IT" sz="4400" i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63179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Tema di Office</vt:lpstr>
      <vt:lpstr>&gt; 2 mesi di vita</vt:lpstr>
      <vt:lpstr>&gt; 2</vt:lpstr>
      <vt:lpstr>&gt;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&gt; 2 mesi di vita</dc:title>
  <dc:creator>Paolo Sorzio</dc:creator>
  <cp:lastModifiedBy>Paolo Sorzio</cp:lastModifiedBy>
  <cp:revision>1</cp:revision>
  <dcterms:created xsi:type="dcterms:W3CDTF">2019-10-26T07:17:43Z</dcterms:created>
  <dcterms:modified xsi:type="dcterms:W3CDTF">2019-10-26T07:18:00Z</dcterms:modified>
</cp:coreProperties>
</file>