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6" r:id="rId3"/>
    <p:sldId id="267" r:id="rId4"/>
    <p:sldId id="269"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8" d="100"/>
          <a:sy n="58" d="100"/>
        </p:scale>
        <p:origin x="81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9D0F41-988B-496A-AD48-BBC18FF5911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80FE9D6-0017-4194-B769-F6A138D13C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3F83C10-536F-40EC-BA8A-7D4573F722F4}"/>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5" name="Segnaposto piè di pagina 4">
            <a:extLst>
              <a:ext uri="{FF2B5EF4-FFF2-40B4-BE49-F238E27FC236}">
                <a16:creationId xmlns:a16="http://schemas.microsoft.com/office/drawing/2014/main" id="{6CDE2695-8080-4C69-9570-08496293B45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F5DF542-92B3-4805-B6FA-DE65BE6D4C59}"/>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142743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D0B5E6-66C0-44E8-9689-D7B9E77AE9A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DBBDF18-CC9C-4F8E-9279-DF1E836A1A1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143E09F-CFC3-4DF1-9C5A-467838DD62F7}"/>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5" name="Segnaposto piè di pagina 4">
            <a:extLst>
              <a:ext uri="{FF2B5EF4-FFF2-40B4-BE49-F238E27FC236}">
                <a16:creationId xmlns:a16="http://schemas.microsoft.com/office/drawing/2014/main" id="{97C21C1E-CA93-4B45-ADD0-AF870FC5D0A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2FB38E-E23B-4A4B-ACD6-154F678416CF}"/>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325305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E6ADA31-547F-4B36-9533-7AF22623D7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2C90EC2-1091-4880-B130-ABA41A66699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A4AF656-393D-4B86-9A2F-14E99ABD2BB3}"/>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5" name="Segnaposto piè di pagina 4">
            <a:extLst>
              <a:ext uri="{FF2B5EF4-FFF2-40B4-BE49-F238E27FC236}">
                <a16:creationId xmlns:a16="http://schemas.microsoft.com/office/drawing/2014/main" id="{3EFDD05B-7522-4676-AD60-5BCC6FE7AED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352EC9B-DD6E-4419-8332-603D9210BE41}"/>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109550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0C5B92-5AB8-4F99-9B91-F4282B6811B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D5C5F06-DBE2-41CC-95B8-A6B000CE88F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7408F9C-2E66-41D6-9A88-C1E3223A7855}"/>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5" name="Segnaposto piè di pagina 4">
            <a:extLst>
              <a:ext uri="{FF2B5EF4-FFF2-40B4-BE49-F238E27FC236}">
                <a16:creationId xmlns:a16="http://schemas.microsoft.com/office/drawing/2014/main" id="{19DFD479-0434-4086-97D6-2788E2D128D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A637B75-69A1-4216-A40F-BD6B4D863FF2}"/>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6335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EFAFAB-545E-4775-9BD9-4319EA80ACB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6919376-CDD7-482D-8572-80FDD9D15C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30CF964-9CEB-4C8D-8A5F-43DB5176B5A4}"/>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5" name="Segnaposto piè di pagina 4">
            <a:extLst>
              <a:ext uri="{FF2B5EF4-FFF2-40B4-BE49-F238E27FC236}">
                <a16:creationId xmlns:a16="http://schemas.microsoft.com/office/drawing/2014/main" id="{49A1E211-F6E5-4A86-9981-28C9E0A6F04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BA21108-6B5B-4373-8AF5-2E86A0834EB7}"/>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3626327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C621A-71EC-407F-A526-719135477B2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F6129F1-F5FB-4E9A-AD49-0F8B35C152B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645BDE2-BCA1-404B-9D45-1D1BA84F1EF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2A0C2AE-8DD1-47B0-BA46-C95AD6B48CB1}"/>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6" name="Segnaposto piè di pagina 5">
            <a:extLst>
              <a:ext uri="{FF2B5EF4-FFF2-40B4-BE49-F238E27FC236}">
                <a16:creationId xmlns:a16="http://schemas.microsoft.com/office/drawing/2014/main" id="{2453A58B-60CC-4CBD-91DE-55A728D674A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3F99BDD-F8D3-4B56-8078-AD6C722DC058}"/>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58297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372263-5A00-4D8B-A2C4-E7593E4F47A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B1F4A5E-832A-4F4B-8549-0A60A48810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F83F3FE-5E1F-435C-B8F1-7393896F085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E0A21BD-9407-4966-AE69-A9E8BA062B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E6A9FEB-C232-4649-86DB-61C8995FA6B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DCE8EB6-C5E5-4F0A-8813-A235FED89E71}"/>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8" name="Segnaposto piè di pagina 7">
            <a:extLst>
              <a:ext uri="{FF2B5EF4-FFF2-40B4-BE49-F238E27FC236}">
                <a16:creationId xmlns:a16="http://schemas.microsoft.com/office/drawing/2014/main" id="{26C80F8A-DF7B-42B0-89EA-9BBE29EE0B2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BF9C5DA-FD59-49F4-B868-E318F3C91A52}"/>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1358098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C7094B-2925-4216-8C49-247F929ADFF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607A456-C3AD-45CC-A976-5C20016646C6}"/>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4" name="Segnaposto piè di pagina 3">
            <a:extLst>
              <a:ext uri="{FF2B5EF4-FFF2-40B4-BE49-F238E27FC236}">
                <a16:creationId xmlns:a16="http://schemas.microsoft.com/office/drawing/2014/main" id="{68445F81-CC0B-42BB-B40A-E164A756A89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B840503-7062-4237-9E2A-DE00B4D4674B}"/>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311914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C74309A-587B-4C15-AB8A-4AA90D8840BF}"/>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3" name="Segnaposto piè di pagina 2">
            <a:extLst>
              <a:ext uri="{FF2B5EF4-FFF2-40B4-BE49-F238E27FC236}">
                <a16:creationId xmlns:a16="http://schemas.microsoft.com/office/drawing/2014/main" id="{15B555CC-F254-48B6-B81A-E0672E7845A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83FC31A-59BC-4738-BF57-F1464D6412D3}"/>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340886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677244-CEE0-43F4-BB71-0887239FDC9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9573EE7-2BC8-4567-93BF-73EDDC711D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4606D47-F25B-4BCE-B307-21B40E205B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B9FCA3E-DB15-43E5-A4E2-3A8815CF161F}"/>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6" name="Segnaposto piè di pagina 5">
            <a:extLst>
              <a:ext uri="{FF2B5EF4-FFF2-40B4-BE49-F238E27FC236}">
                <a16:creationId xmlns:a16="http://schemas.microsoft.com/office/drawing/2014/main" id="{34E04E58-7224-40AC-A880-E7580662E81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ACA6891-D7FE-428F-84DF-3FB278E2C1EB}"/>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346708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40885A-F914-4B69-939A-DBF7A877F3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3629206-2FD7-4518-8D8C-2D102FC2BE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0AA958A-2E05-4EC4-8AC4-15568822E8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F5EFB19-B7EC-45CB-828F-C146F23A109B}"/>
              </a:ext>
            </a:extLst>
          </p:cNvPr>
          <p:cNvSpPr>
            <a:spLocks noGrp="1"/>
          </p:cNvSpPr>
          <p:nvPr>
            <p:ph type="dt" sz="half" idx="10"/>
          </p:nvPr>
        </p:nvSpPr>
        <p:spPr/>
        <p:txBody>
          <a:bodyPr/>
          <a:lstStyle/>
          <a:p>
            <a:fld id="{FD07E03D-C60E-485F-A420-F478D1F4A72A}" type="datetimeFigureOut">
              <a:rPr lang="it-IT" smtClean="0"/>
              <a:t>26/10/2019</a:t>
            </a:fld>
            <a:endParaRPr lang="it-IT"/>
          </a:p>
        </p:txBody>
      </p:sp>
      <p:sp>
        <p:nvSpPr>
          <p:cNvPr id="6" name="Segnaposto piè di pagina 5">
            <a:extLst>
              <a:ext uri="{FF2B5EF4-FFF2-40B4-BE49-F238E27FC236}">
                <a16:creationId xmlns:a16="http://schemas.microsoft.com/office/drawing/2014/main" id="{26588683-7B2D-4FF4-8BE7-53B5CD315DE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B87D573-50E6-4765-8D04-930B9BAEBD4D}"/>
              </a:ext>
            </a:extLst>
          </p:cNvPr>
          <p:cNvSpPr>
            <a:spLocks noGrp="1"/>
          </p:cNvSpPr>
          <p:nvPr>
            <p:ph type="sldNum" sz="quarter" idx="12"/>
          </p:nvPr>
        </p:nvSpPr>
        <p:spPr/>
        <p:txBody>
          <a:bodyPr/>
          <a:lstStyle/>
          <a:p>
            <a:fld id="{D952B17C-935F-4D6E-BC11-BB0E3FE228FC}" type="slidenum">
              <a:rPr lang="it-IT" smtClean="0"/>
              <a:t>‹N›</a:t>
            </a:fld>
            <a:endParaRPr lang="it-IT"/>
          </a:p>
        </p:txBody>
      </p:sp>
    </p:spTree>
    <p:extLst>
      <p:ext uri="{BB962C8B-B14F-4D97-AF65-F5344CB8AC3E}">
        <p14:creationId xmlns:p14="http://schemas.microsoft.com/office/powerpoint/2010/main" val="124191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A060316-AED7-458F-9BA0-8696A17944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5BAC1B5-D267-4478-8B3F-63D7E92BA1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93F8EAA-38EE-4F09-9207-3E115F93F8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7E03D-C60E-485F-A420-F478D1F4A72A}" type="datetimeFigureOut">
              <a:rPr lang="it-IT" smtClean="0"/>
              <a:t>26/10/2019</a:t>
            </a:fld>
            <a:endParaRPr lang="it-IT"/>
          </a:p>
        </p:txBody>
      </p:sp>
      <p:sp>
        <p:nvSpPr>
          <p:cNvPr id="5" name="Segnaposto piè di pagina 4">
            <a:extLst>
              <a:ext uri="{FF2B5EF4-FFF2-40B4-BE49-F238E27FC236}">
                <a16:creationId xmlns:a16="http://schemas.microsoft.com/office/drawing/2014/main" id="{B41410E2-E427-4130-B462-586B529A88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1BC9DE0-BE01-4540-9C74-ACF774E3DA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2B17C-935F-4D6E-BC11-BB0E3FE228FC}" type="slidenum">
              <a:rPr lang="it-IT" smtClean="0"/>
              <a:t>‹N›</a:t>
            </a:fld>
            <a:endParaRPr lang="it-IT"/>
          </a:p>
        </p:txBody>
      </p:sp>
    </p:spTree>
    <p:extLst>
      <p:ext uri="{BB962C8B-B14F-4D97-AF65-F5344CB8AC3E}">
        <p14:creationId xmlns:p14="http://schemas.microsoft.com/office/powerpoint/2010/main" val="1950611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6C5354-6DD2-436B-A08D-AAC1DE7AC816}"/>
              </a:ext>
            </a:extLst>
          </p:cNvPr>
          <p:cNvSpPr>
            <a:spLocks noGrp="1"/>
          </p:cNvSpPr>
          <p:nvPr>
            <p:ph type="ctrTitle"/>
          </p:nvPr>
        </p:nvSpPr>
        <p:spPr>
          <a:xfrm>
            <a:off x="0" y="1"/>
            <a:ext cx="12192000" cy="588936"/>
          </a:xfrm>
        </p:spPr>
        <p:txBody>
          <a:bodyPr>
            <a:noAutofit/>
          </a:bodyPr>
          <a:lstStyle/>
          <a:p>
            <a:endParaRPr lang="it-IT" sz="4200" dirty="0"/>
          </a:p>
        </p:txBody>
      </p:sp>
      <p:sp>
        <p:nvSpPr>
          <p:cNvPr id="3" name="Sottotitolo 2">
            <a:extLst>
              <a:ext uri="{FF2B5EF4-FFF2-40B4-BE49-F238E27FC236}">
                <a16:creationId xmlns:a16="http://schemas.microsoft.com/office/drawing/2014/main" id="{46B14D70-D205-4BBF-B79F-37FB9DC22931}"/>
              </a:ext>
            </a:extLst>
          </p:cNvPr>
          <p:cNvSpPr>
            <a:spLocks noGrp="1"/>
          </p:cNvSpPr>
          <p:nvPr>
            <p:ph type="subTitle" idx="1"/>
          </p:nvPr>
        </p:nvSpPr>
        <p:spPr>
          <a:xfrm>
            <a:off x="-6908800" y="-83544"/>
            <a:ext cx="26009600" cy="8403471"/>
          </a:xfrm>
        </p:spPr>
        <p:txBody>
          <a:bodyPr>
            <a:normAutofit/>
          </a:bodyPr>
          <a:lstStyle/>
          <a:p>
            <a:r>
              <a:rPr lang="it-IT" sz="3200" b="1" dirty="0"/>
              <a:t> la difesa della razza 5 agosto 1938</a:t>
            </a:r>
          </a:p>
        </p:txBody>
      </p:sp>
      <p:pic>
        <p:nvPicPr>
          <p:cNvPr id="1026" name="Picture 2">
            <a:extLst>
              <a:ext uri="{FF2B5EF4-FFF2-40B4-BE49-F238E27FC236}">
                <a16:creationId xmlns:a16="http://schemas.microsoft.com/office/drawing/2014/main" id="{B3ED98A5-65A7-41C1-9A46-0EF05E1AED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0" y="756858"/>
            <a:ext cx="11865429" cy="6101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58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6C5354-6DD2-436B-A08D-AAC1DE7AC816}"/>
              </a:ext>
            </a:extLst>
          </p:cNvPr>
          <p:cNvSpPr>
            <a:spLocks noGrp="1"/>
          </p:cNvSpPr>
          <p:nvPr>
            <p:ph type="ctrTitle"/>
          </p:nvPr>
        </p:nvSpPr>
        <p:spPr>
          <a:xfrm>
            <a:off x="0" y="1"/>
            <a:ext cx="12192000" cy="588936"/>
          </a:xfrm>
        </p:spPr>
        <p:txBody>
          <a:bodyPr>
            <a:noAutofit/>
          </a:bodyPr>
          <a:lstStyle/>
          <a:p>
            <a:endParaRPr lang="it-IT" sz="4200" dirty="0"/>
          </a:p>
        </p:txBody>
      </p:sp>
      <p:sp>
        <p:nvSpPr>
          <p:cNvPr id="3" name="Sottotitolo 2">
            <a:extLst>
              <a:ext uri="{FF2B5EF4-FFF2-40B4-BE49-F238E27FC236}">
                <a16:creationId xmlns:a16="http://schemas.microsoft.com/office/drawing/2014/main" id="{46B14D70-D205-4BBF-B79F-37FB9DC22931}"/>
              </a:ext>
            </a:extLst>
          </p:cNvPr>
          <p:cNvSpPr>
            <a:spLocks noGrp="1"/>
          </p:cNvSpPr>
          <p:nvPr>
            <p:ph type="subTitle" idx="1"/>
          </p:nvPr>
        </p:nvSpPr>
        <p:spPr>
          <a:xfrm>
            <a:off x="0" y="588937"/>
            <a:ext cx="12192000" cy="6269062"/>
          </a:xfrm>
        </p:spPr>
        <p:txBody>
          <a:bodyPr>
            <a:normAutofit/>
          </a:bodyPr>
          <a:lstStyle/>
          <a:p>
            <a:r>
              <a:rPr lang="it-IT" sz="2800" dirty="0"/>
              <a:t>1 giugno 1936, il regio decreto legge 1019 dispose il divieto totale di concessione della cittadinanza italiana ai meticci figli di genitori ignoti (invasione e occupazione dell’Etiopia)</a:t>
            </a:r>
          </a:p>
          <a:p>
            <a:r>
              <a:rPr lang="it-IT" sz="2800" dirty="0"/>
              <a:t>1937: vietate le convivenze tra italiani e "sudditi coloniali»</a:t>
            </a:r>
          </a:p>
          <a:p>
            <a:r>
              <a:rPr lang="it-IT" sz="2800" dirty="0"/>
              <a:t>1938: </a:t>
            </a:r>
          </a:p>
          <a:p>
            <a:r>
              <a:rPr lang="it-IT" sz="2800" dirty="0"/>
              <a:t>3878 13-IX-1938 (XVI) GAZZETTA UFFICIALE DEL REGNO D'ITALIA - N. 209 REGIO DECRETO LEGGE 5 settembre 1938 - XVI, n. 1390, Provvedimenti per la difesa della razza nella scuola fascista </a:t>
            </a:r>
          </a:p>
          <a:p>
            <a:r>
              <a:rPr lang="it-IT" sz="2800" dirty="0"/>
              <a:t>Art. 1 All'ufficio di insegnante nelle scuole statali o parastatali di qualsiasi ordine e grado e nelle scuole non governative, ai cui studi sia riconosciuto effetto legale, non potranno essere ammesse persone di razza ebraica, anche se siano state comprese in graduatorie di concorso anteriormente al presente decreto; né potranno essere ammesse all'assistentato universitario, né al conseguimento dell'abilitazione alla libera docenza.</a:t>
            </a:r>
          </a:p>
        </p:txBody>
      </p:sp>
    </p:spTree>
    <p:extLst>
      <p:ext uri="{BB962C8B-B14F-4D97-AF65-F5344CB8AC3E}">
        <p14:creationId xmlns:p14="http://schemas.microsoft.com/office/powerpoint/2010/main" val="337504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6C5354-6DD2-436B-A08D-AAC1DE7AC816}"/>
              </a:ext>
            </a:extLst>
          </p:cNvPr>
          <p:cNvSpPr>
            <a:spLocks noGrp="1"/>
          </p:cNvSpPr>
          <p:nvPr>
            <p:ph type="ctrTitle"/>
          </p:nvPr>
        </p:nvSpPr>
        <p:spPr>
          <a:xfrm>
            <a:off x="0" y="1"/>
            <a:ext cx="12192000" cy="588936"/>
          </a:xfrm>
        </p:spPr>
        <p:txBody>
          <a:bodyPr>
            <a:noAutofit/>
          </a:bodyPr>
          <a:lstStyle/>
          <a:p>
            <a:endParaRPr lang="it-IT" sz="4200" dirty="0"/>
          </a:p>
        </p:txBody>
      </p:sp>
      <p:sp>
        <p:nvSpPr>
          <p:cNvPr id="3" name="Sottotitolo 2">
            <a:extLst>
              <a:ext uri="{FF2B5EF4-FFF2-40B4-BE49-F238E27FC236}">
                <a16:creationId xmlns:a16="http://schemas.microsoft.com/office/drawing/2014/main" id="{46B14D70-D205-4BBF-B79F-37FB9DC22931}"/>
              </a:ext>
            </a:extLst>
          </p:cNvPr>
          <p:cNvSpPr>
            <a:spLocks noGrp="1"/>
          </p:cNvSpPr>
          <p:nvPr>
            <p:ph type="subTitle" idx="1"/>
          </p:nvPr>
        </p:nvSpPr>
        <p:spPr>
          <a:xfrm>
            <a:off x="0" y="588937"/>
            <a:ext cx="12192000" cy="6269062"/>
          </a:xfrm>
        </p:spPr>
        <p:txBody>
          <a:bodyPr/>
          <a:lstStyle/>
          <a:p>
            <a:r>
              <a:rPr lang="it-IT" sz="4000" dirty="0"/>
              <a:t>4794 19-XI-1938 (XVII)- GAZZETTA UFFICIALE DEL REGNO D'ITALIA - N. 264 REGIO DECRETO - LEGGE 17 novembre 1938 - XVII, n. 1728, Provvedimenti per la difesa della razza italiana</a:t>
            </a:r>
          </a:p>
          <a:p>
            <a:r>
              <a:rPr lang="it-IT" sz="4000" dirty="0"/>
              <a:t>Art. 9 L'appartenenza alla razza ebraica deve essere denunziata ed annotata nei registri dello stato civile e della popolazione.</a:t>
            </a:r>
          </a:p>
          <a:p>
            <a:endParaRPr lang="it-IT" dirty="0"/>
          </a:p>
        </p:txBody>
      </p:sp>
    </p:spTree>
    <p:extLst>
      <p:ext uri="{BB962C8B-B14F-4D97-AF65-F5344CB8AC3E}">
        <p14:creationId xmlns:p14="http://schemas.microsoft.com/office/powerpoint/2010/main" val="3355491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6C5354-6DD2-436B-A08D-AAC1DE7AC816}"/>
              </a:ext>
            </a:extLst>
          </p:cNvPr>
          <p:cNvSpPr>
            <a:spLocks noGrp="1"/>
          </p:cNvSpPr>
          <p:nvPr>
            <p:ph type="ctrTitle"/>
          </p:nvPr>
        </p:nvSpPr>
        <p:spPr>
          <a:xfrm>
            <a:off x="0" y="1"/>
            <a:ext cx="12192000" cy="588936"/>
          </a:xfrm>
        </p:spPr>
        <p:txBody>
          <a:bodyPr>
            <a:noAutofit/>
          </a:bodyPr>
          <a:lstStyle/>
          <a:p>
            <a:r>
              <a:rPr lang="it-IT" sz="4200" dirty="0"/>
              <a:t>RSI</a:t>
            </a:r>
          </a:p>
        </p:txBody>
      </p:sp>
      <p:sp>
        <p:nvSpPr>
          <p:cNvPr id="3" name="Sottotitolo 2">
            <a:extLst>
              <a:ext uri="{FF2B5EF4-FFF2-40B4-BE49-F238E27FC236}">
                <a16:creationId xmlns:a16="http://schemas.microsoft.com/office/drawing/2014/main" id="{46B14D70-D205-4BBF-B79F-37FB9DC22931}"/>
              </a:ext>
            </a:extLst>
          </p:cNvPr>
          <p:cNvSpPr>
            <a:spLocks noGrp="1"/>
          </p:cNvSpPr>
          <p:nvPr>
            <p:ph type="subTitle" idx="1"/>
          </p:nvPr>
        </p:nvSpPr>
        <p:spPr>
          <a:xfrm>
            <a:off x="0" y="588937"/>
            <a:ext cx="12192000" cy="6269062"/>
          </a:xfrm>
        </p:spPr>
        <p:txBody>
          <a:bodyPr/>
          <a:lstStyle/>
          <a:p>
            <a:pPr>
              <a:lnSpc>
                <a:spcPct val="150000"/>
              </a:lnSpc>
            </a:pPr>
            <a:r>
              <a:rPr lang="it-IT" sz="2800" dirty="0"/>
              <a:t>14 novembre 1943: Manifesto di Verona «gli appartenenti alla razza ebraica sono stranieri. Durante questa guerra appartengono a nazionalità nemica».</a:t>
            </a:r>
          </a:p>
          <a:p>
            <a:pPr>
              <a:lnSpc>
                <a:spcPct val="150000"/>
              </a:lnSpc>
            </a:pPr>
            <a:r>
              <a:rPr lang="it-IT" sz="2800" dirty="0"/>
              <a:t>Il 30 Novembre 1943 il Ministro dell’Interno diramò l’ordine di polizia n. 5: venne disposto l’arresto e l’internamento di tutti gli ebrei, il sequestro di tutti i loro beni mobili e immobili, «in attesa della successiva confisca operata nell’interesse della Repubblica Sociale Italiana, la quale li destinerà a beneficio degli indigenti sinistrati dalle incursioni aeree nemiche». Le persone vennero internate e consegnate all’esercito e alla polizia nazista</a:t>
            </a:r>
          </a:p>
          <a:p>
            <a:endParaRPr lang="it-IT" dirty="0"/>
          </a:p>
        </p:txBody>
      </p:sp>
    </p:spTree>
    <p:extLst>
      <p:ext uri="{BB962C8B-B14F-4D97-AF65-F5344CB8AC3E}">
        <p14:creationId xmlns:p14="http://schemas.microsoft.com/office/powerpoint/2010/main" val="15496290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311</Words>
  <Application>Microsoft Office PowerPoint</Application>
  <PresentationFormat>Widescreen</PresentationFormat>
  <Paragraphs>11</Paragraphs>
  <Slides>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Calibri</vt:lpstr>
      <vt:lpstr>Calibri Light</vt:lpstr>
      <vt:lpstr>Tema di Office</vt:lpstr>
      <vt:lpstr>Presentazione standard di PowerPoint</vt:lpstr>
      <vt:lpstr>Presentazione standard di PowerPoint</vt:lpstr>
      <vt:lpstr>Presentazione standard di PowerPoint</vt:lpstr>
      <vt:lpstr>RSI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Sorzio</dc:creator>
  <cp:lastModifiedBy>Paolo Sorzio</cp:lastModifiedBy>
  <cp:revision>1</cp:revision>
  <dcterms:created xsi:type="dcterms:W3CDTF">2019-10-26T07:22:58Z</dcterms:created>
  <dcterms:modified xsi:type="dcterms:W3CDTF">2019-10-26T07:24:08Z</dcterms:modified>
</cp:coreProperties>
</file>