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54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47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65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2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4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29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8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13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33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48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6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8567C-DAF6-4A65-A740-3CAB0BFD5AF3}" type="datetimeFigureOut">
              <a:rPr lang="it-IT" smtClean="0"/>
              <a:t>29/10/2019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2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GIS </a:t>
            </a:r>
            <a:r>
              <a:rPr lang="it-IT" dirty="0" err="1" smtClean="0"/>
              <a:t>exe</a:t>
            </a:r>
            <a:r>
              <a:rPr lang="it-IT" dirty="0" smtClean="0"/>
              <a:t> 1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Visualizzare dati areali</a:t>
            </a:r>
          </a:p>
          <a:p>
            <a:r>
              <a:rPr lang="it-IT" dirty="0" smtClean="0"/>
              <a:t>Join di tabelle</a:t>
            </a:r>
          </a:p>
          <a:p>
            <a:r>
              <a:rPr lang="it-IT" dirty="0" smtClean="0"/>
              <a:t>Visualizzazione tematica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71600" y="640447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Giuseppe Borruso 069EC 2019-2020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894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4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64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794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496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37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97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134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19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51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49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37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28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102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609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76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782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88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601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5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49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29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150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680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0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8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2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12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496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0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35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15</Words>
  <Application>Microsoft Office PowerPoint</Application>
  <PresentationFormat>Presentazione su schermo (4:3)</PresentationFormat>
  <Paragraphs>5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GIS exe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9373</dc:creator>
  <cp:lastModifiedBy>9373</cp:lastModifiedBy>
  <cp:revision>6</cp:revision>
  <dcterms:created xsi:type="dcterms:W3CDTF">2018-05-02T13:33:36Z</dcterms:created>
  <dcterms:modified xsi:type="dcterms:W3CDTF">2019-10-29T10:20:11Z</dcterms:modified>
</cp:coreProperties>
</file>