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256" r:id="rId2"/>
    <p:sldId id="377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283" r:id="rId28"/>
    <p:sldId id="304" r:id="rId29"/>
    <p:sldId id="357" r:id="rId30"/>
    <p:sldId id="371" r:id="rId31"/>
    <p:sldId id="372" r:id="rId32"/>
    <p:sldId id="373" r:id="rId33"/>
    <p:sldId id="375" r:id="rId34"/>
    <p:sldId id="376" r:id="rId35"/>
    <p:sldId id="307" r:id="rId36"/>
    <p:sldId id="345" r:id="rId37"/>
    <p:sldId id="350" r:id="rId38"/>
    <p:sldId id="351" r:id="rId39"/>
    <p:sldId id="313" r:id="rId40"/>
    <p:sldId id="355" r:id="rId41"/>
    <p:sldId id="312" r:id="rId42"/>
    <p:sldId id="337" r:id="rId43"/>
    <p:sldId id="308" r:id="rId44"/>
    <p:sldId id="310" r:id="rId45"/>
    <p:sldId id="356" r:id="rId46"/>
    <p:sldId id="329" r:id="rId47"/>
    <p:sldId id="338" r:id="rId48"/>
    <p:sldId id="339" r:id="rId49"/>
    <p:sldId id="330" r:id="rId50"/>
    <p:sldId id="331" r:id="rId51"/>
    <p:sldId id="332" r:id="rId52"/>
    <p:sldId id="404" r:id="rId53"/>
    <p:sldId id="407" r:id="rId54"/>
    <p:sldId id="284" r:id="rId55"/>
    <p:sldId id="285" r:id="rId56"/>
    <p:sldId id="291" r:id="rId57"/>
    <p:sldId id="292" r:id="rId58"/>
    <p:sldId id="296" r:id="rId59"/>
    <p:sldId id="297" r:id="rId60"/>
    <p:sldId id="298" r:id="rId61"/>
    <p:sldId id="340" r:id="rId62"/>
    <p:sldId id="341" r:id="rId63"/>
    <p:sldId id="342" r:id="rId64"/>
    <p:sldId id="299" r:id="rId65"/>
    <p:sldId id="306" r:id="rId66"/>
    <p:sldId id="305" r:id="rId67"/>
    <p:sldId id="300" r:id="rId68"/>
    <p:sldId id="302" r:id="rId6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useppe Sacco" initials="G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250"/>
  </p:normalViewPr>
  <p:slideViewPr>
    <p:cSldViewPr snapToGrid="0" snapToObjects="1">
      <p:cViewPr varScale="1">
        <p:scale>
          <a:sx n="61" d="100"/>
          <a:sy n="61" d="100"/>
        </p:scale>
        <p:origin x="9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BE267-449E-324F-8A3D-C3362C5CDA44}" type="doc">
      <dgm:prSet loTypeId="urn:microsoft.com/office/officeart/2005/8/layout/hProcess10#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D124C4-42D5-8846-A736-64039C2EFEE4}">
      <dgm:prSet phldrT="[Testo]"/>
      <dgm:spPr/>
      <dgm:t>
        <a:bodyPr/>
        <a:lstStyle/>
        <a:p>
          <a:r>
            <a:rPr lang="it-IT"/>
            <a:t>GIUDICE COMPETENTE?</a:t>
          </a:r>
          <a:endParaRPr lang="it-IT" dirty="0"/>
        </a:p>
      </dgm:t>
    </dgm:pt>
    <dgm:pt modelId="{54DE7CA4-4075-5A42-86E4-11940F07BF56}" type="parTrans" cxnId="{9EB17500-8B63-5340-A2B1-56F1D96E30F4}">
      <dgm:prSet/>
      <dgm:spPr/>
      <dgm:t>
        <a:bodyPr/>
        <a:lstStyle/>
        <a:p>
          <a:endParaRPr lang="it-IT"/>
        </a:p>
      </dgm:t>
    </dgm:pt>
    <dgm:pt modelId="{57B0FC32-E1B1-4F46-B560-79F8B5B72E4D}" type="sibTrans" cxnId="{9EB17500-8B63-5340-A2B1-56F1D96E30F4}">
      <dgm:prSet/>
      <dgm:spPr/>
      <dgm:t>
        <a:bodyPr/>
        <a:lstStyle/>
        <a:p>
          <a:endParaRPr lang="it-IT"/>
        </a:p>
      </dgm:t>
    </dgm:pt>
    <dgm:pt modelId="{D67A3EFA-018E-F743-8E29-D9D9510B449C}">
      <dgm:prSet phldrT="[Testo]"/>
      <dgm:spPr/>
      <dgm:t>
        <a:bodyPr/>
        <a:lstStyle/>
        <a:p>
          <a:r>
            <a:rPr lang="it-IT" dirty="0"/>
            <a:t>RICONOSCIMENTO DELLE DECISIONI IN UN ALTRO STATO?</a:t>
          </a:r>
        </a:p>
      </dgm:t>
    </dgm:pt>
    <dgm:pt modelId="{97D71698-CB94-F045-A67A-1766C5B8E9DA}" type="parTrans" cxnId="{F76F55CD-DB1D-924A-9CFA-9A4E6E713E78}">
      <dgm:prSet/>
      <dgm:spPr/>
      <dgm:t>
        <a:bodyPr/>
        <a:lstStyle/>
        <a:p>
          <a:endParaRPr lang="it-IT"/>
        </a:p>
      </dgm:t>
    </dgm:pt>
    <dgm:pt modelId="{187DF539-CA03-3846-9498-8E347E8DE844}" type="sibTrans" cxnId="{F76F55CD-DB1D-924A-9CFA-9A4E6E713E78}">
      <dgm:prSet/>
      <dgm:spPr/>
      <dgm:t>
        <a:bodyPr/>
        <a:lstStyle/>
        <a:p>
          <a:endParaRPr lang="it-IT"/>
        </a:p>
      </dgm:t>
    </dgm:pt>
    <dgm:pt modelId="{76B96472-73F1-3840-AA9D-715D5E3A8B1D}">
      <dgm:prSet phldrT="[Testo]"/>
      <dgm:spPr/>
      <dgm:t>
        <a:bodyPr/>
        <a:lstStyle/>
        <a:p>
          <a:r>
            <a:rPr lang="it-IT" dirty="0"/>
            <a:t>LEGGE APPLICABILE?</a:t>
          </a:r>
        </a:p>
      </dgm:t>
    </dgm:pt>
    <dgm:pt modelId="{7A67C76D-CD29-114E-913D-8B2AED4E7362}" type="parTrans" cxnId="{EE014FA3-AFF0-6846-AC5D-C5CD57408FDB}">
      <dgm:prSet/>
      <dgm:spPr/>
      <dgm:t>
        <a:bodyPr/>
        <a:lstStyle/>
        <a:p>
          <a:endParaRPr lang="it-IT"/>
        </a:p>
      </dgm:t>
    </dgm:pt>
    <dgm:pt modelId="{EDBA4C5C-AD3C-394E-A32D-7EFDDCA9BA5F}" type="sibTrans" cxnId="{EE014FA3-AFF0-6846-AC5D-C5CD57408FDB}">
      <dgm:prSet/>
      <dgm:spPr/>
      <dgm:t>
        <a:bodyPr/>
        <a:lstStyle/>
        <a:p>
          <a:endParaRPr lang="it-IT"/>
        </a:p>
      </dgm:t>
    </dgm:pt>
    <dgm:pt modelId="{E6658B98-44DF-8942-84C7-582A48D3623C}" type="pres">
      <dgm:prSet presAssocID="{E8ABE267-449E-324F-8A3D-C3362C5CDA44}" presName="Name0" presStyleCnt="0">
        <dgm:presLayoutVars>
          <dgm:dir/>
          <dgm:resizeHandles val="exact"/>
        </dgm:presLayoutVars>
      </dgm:prSet>
      <dgm:spPr/>
    </dgm:pt>
    <dgm:pt modelId="{8A98C0BC-B085-344F-99DD-4F374346CB0C}" type="pres">
      <dgm:prSet presAssocID="{94D124C4-42D5-8846-A736-64039C2EFEE4}" presName="composite" presStyleCnt="0"/>
      <dgm:spPr/>
    </dgm:pt>
    <dgm:pt modelId="{45443ABE-B690-844D-BEF6-FD0C529099E9}" type="pres">
      <dgm:prSet presAssocID="{94D124C4-42D5-8846-A736-64039C2EFEE4}" presName="imagSh" presStyleLbl="bgImgPlace1" presStyleIdx="0" presStyleCnt="3"/>
      <dgm:spPr/>
    </dgm:pt>
    <dgm:pt modelId="{83B26274-840C-7447-8AD3-ADF7E33B351C}" type="pres">
      <dgm:prSet presAssocID="{94D124C4-42D5-8846-A736-64039C2EFEE4}" presName="txNode" presStyleLbl="node1" presStyleIdx="0" presStyleCnt="3">
        <dgm:presLayoutVars>
          <dgm:bulletEnabled val="1"/>
        </dgm:presLayoutVars>
      </dgm:prSet>
      <dgm:spPr/>
    </dgm:pt>
    <dgm:pt modelId="{81D1D129-B083-9549-9CEB-B84C23AEB727}" type="pres">
      <dgm:prSet presAssocID="{57B0FC32-E1B1-4F46-B560-79F8B5B72E4D}" presName="sibTrans" presStyleLbl="sibTrans2D1" presStyleIdx="0" presStyleCnt="2"/>
      <dgm:spPr/>
    </dgm:pt>
    <dgm:pt modelId="{030ED8D7-C1BA-7E4C-901F-093B304CAFEE}" type="pres">
      <dgm:prSet presAssocID="{57B0FC32-E1B1-4F46-B560-79F8B5B72E4D}" presName="connTx" presStyleLbl="sibTrans2D1" presStyleIdx="0" presStyleCnt="2"/>
      <dgm:spPr/>
    </dgm:pt>
    <dgm:pt modelId="{41EDBA2B-DA6E-3248-AC82-3724FB57BAE9}" type="pres">
      <dgm:prSet presAssocID="{D67A3EFA-018E-F743-8E29-D9D9510B449C}" presName="composite" presStyleCnt="0"/>
      <dgm:spPr/>
    </dgm:pt>
    <dgm:pt modelId="{3CD06AAE-34C8-D44B-B620-203C0A6CEDC6}" type="pres">
      <dgm:prSet presAssocID="{D67A3EFA-018E-F743-8E29-D9D9510B449C}" presName="imagSh" presStyleLbl="bgImgPlace1" presStyleIdx="1" presStyleCnt="3" custLinFactNeighborX="-3015" custLinFactNeighborY="-20000"/>
      <dgm:spPr/>
    </dgm:pt>
    <dgm:pt modelId="{96860BC9-4E2A-C14C-9126-F0BBC9AC0088}" type="pres">
      <dgm:prSet presAssocID="{D67A3EFA-018E-F743-8E29-D9D9510B449C}" presName="txNode" presStyleLbl="node1" presStyleIdx="1" presStyleCnt="3" custLinFactNeighborX="3015" custLinFactNeighborY="24417">
        <dgm:presLayoutVars>
          <dgm:bulletEnabled val="1"/>
        </dgm:presLayoutVars>
      </dgm:prSet>
      <dgm:spPr/>
    </dgm:pt>
    <dgm:pt modelId="{0AE88C65-D4D9-1348-98C9-BA815C416C2B}" type="pres">
      <dgm:prSet presAssocID="{187DF539-CA03-3846-9498-8E347E8DE844}" presName="sibTrans" presStyleLbl="sibTrans2D1" presStyleIdx="1" presStyleCnt="2"/>
      <dgm:spPr/>
    </dgm:pt>
    <dgm:pt modelId="{2451B637-5F7A-6242-978B-268B406C838F}" type="pres">
      <dgm:prSet presAssocID="{187DF539-CA03-3846-9498-8E347E8DE844}" presName="connTx" presStyleLbl="sibTrans2D1" presStyleIdx="1" presStyleCnt="2"/>
      <dgm:spPr/>
    </dgm:pt>
    <dgm:pt modelId="{0E8D772E-D067-3140-B94F-FA2B24749931}" type="pres">
      <dgm:prSet presAssocID="{76B96472-73F1-3840-AA9D-715D5E3A8B1D}" presName="composite" presStyleCnt="0"/>
      <dgm:spPr/>
    </dgm:pt>
    <dgm:pt modelId="{2ACBA83D-6DAD-274C-970B-5CDD5A018325}" type="pres">
      <dgm:prSet presAssocID="{76B96472-73F1-3840-AA9D-715D5E3A8B1D}" presName="imagSh" presStyleLbl="bgImgPlace1" presStyleIdx="2" presStyleCnt="3"/>
      <dgm:spPr/>
    </dgm:pt>
    <dgm:pt modelId="{F32A6A13-C231-FC41-B8D0-546D0D6C57D5}" type="pres">
      <dgm:prSet presAssocID="{76B96472-73F1-3840-AA9D-715D5E3A8B1D}" presName="txNode" presStyleLbl="node1" presStyleIdx="2" presStyleCnt="3">
        <dgm:presLayoutVars>
          <dgm:bulletEnabled val="1"/>
        </dgm:presLayoutVars>
      </dgm:prSet>
      <dgm:spPr/>
    </dgm:pt>
  </dgm:ptLst>
  <dgm:cxnLst>
    <dgm:cxn modelId="{9EB17500-8B63-5340-A2B1-56F1D96E30F4}" srcId="{E8ABE267-449E-324F-8A3D-C3362C5CDA44}" destId="{94D124C4-42D5-8846-A736-64039C2EFEE4}" srcOrd="0" destOrd="0" parTransId="{54DE7CA4-4075-5A42-86E4-11940F07BF56}" sibTransId="{57B0FC32-E1B1-4F46-B560-79F8B5B72E4D}"/>
    <dgm:cxn modelId="{F056EF05-288E-CA40-916E-AAF61E8AF965}" type="presOf" srcId="{57B0FC32-E1B1-4F46-B560-79F8B5B72E4D}" destId="{81D1D129-B083-9549-9CEB-B84C23AEB727}" srcOrd="0" destOrd="0" presId="urn:microsoft.com/office/officeart/2005/8/layout/hProcess10#2"/>
    <dgm:cxn modelId="{45EAF13C-CE35-B84A-8917-21CB284CDD23}" type="presOf" srcId="{E8ABE267-449E-324F-8A3D-C3362C5CDA44}" destId="{E6658B98-44DF-8942-84C7-582A48D3623C}" srcOrd="0" destOrd="0" presId="urn:microsoft.com/office/officeart/2005/8/layout/hProcess10#2"/>
    <dgm:cxn modelId="{DCF3CA40-7BB5-5641-9C22-CBDC0E06DC70}" type="presOf" srcId="{57B0FC32-E1B1-4F46-B560-79F8B5B72E4D}" destId="{030ED8D7-C1BA-7E4C-901F-093B304CAFEE}" srcOrd="1" destOrd="0" presId="urn:microsoft.com/office/officeart/2005/8/layout/hProcess10#2"/>
    <dgm:cxn modelId="{04D8DF6D-053C-2344-9019-4D5820C5D4C4}" type="presOf" srcId="{76B96472-73F1-3840-AA9D-715D5E3A8B1D}" destId="{F32A6A13-C231-FC41-B8D0-546D0D6C57D5}" srcOrd="0" destOrd="0" presId="urn:microsoft.com/office/officeart/2005/8/layout/hProcess10#2"/>
    <dgm:cxn modelId="{6289A984-4344-B942-ABD2-AFED488C278E}" type="presOf" srcId="{94D124C4-42D5-8846-A736-64039C2EFEE4}" destId="{83B26274-840C-7447-8AD3-ADF7E33B351C}" srcOrd="0" destOrd="0" presId="urn:microsoft.com/office/officeart/2005/8/layout/hProcess10#2"/>
    <dgm:cxn modelId="{EE014FA3-AFF0-6846-AC5D-C5CD57408FDB}" srcId="{E8ABE267-449E-324F-8A3D-C3362C5CDA44}" destId="{76B96472-73F1-3840-AA9D-715D5E3A8B1D}" srcOrd="2" destOrd="0" parTransId="{7A67C76D-CD29-114E-913D-8B2AED4E7362}" sibTransId="{EDBA4C5C-AD3C-394E-A32D-7EFDDCA9BA5F}"/>
    <dgm:cxn modelId="{CF06CEA8-E517-4F46-8740-56D91C3D2F21}" type="presOf" srcId="{187DF539-CA03-3846-9498-8E347E8DE844}" destId="{0AE88C65-D4D9-1348-98C9-BA815C416C2B}" srcOrd="0" destOrd="0" presId="urn:microsoft.com/office/officeart/2005/8/layout/hProcess10#2"/>
    <dgm:cxn modelId="{BF8311CA-426F-3E47-BA4A-CE3FFBCFE8FC}" type="presOf" srcId="{187DF539-CA03-3846-9498-8E347E8DE844}" destId="{2451B637-5F7A-6242-978B-268B406C838F}" srcOrd="1" destOrd="0" presId="urn:microsoft.com/office/officeart/2005/8/layout/hProcess10#2"/>
    <dgm:cxn modelId="{F76F55CD-DB1D-924A-9CFA-9A4E6E713E78}" srcId="{E8ABE267-449E-324F-8A3D-C3362C5CDA44}" destId="{D67A3EFA-018E-F743-8E29-D9D9510B449C}" srcOrd="1" destOrd="0" parTransId="{97D71698-CB94-F045-A67A-1766C5B8E9DA}" sibTransId="{187DF539-CA03-3846-9498-8E347E8DE844}"/>
    <dgm:cxn modelId="{B237BED1-B964-EA47-8A43-67B3EBD1F752}" type="presOf" srcId="{D67A3EFA-018E-F743-8E29-D9D9510B449C}" destId="{96860BC9-4E2A-C14C-9126-F0BBC9AC0088}" srcOrd="0" destOrd="0" presId="urn:microsoft.com/office/officeart/2005/8/layout/hProcess10#2"/>
    <dgm:cxn modelId="{4112BAF1-4BAD-5A49-A0D8-F21F30D11D0E}" type="presParOf" srcId="{E6658B98-44DF-8942-84C7-582A48D3623C}" destId="{8A98C0BC-B085-344F-99DD-4F374346CB0C}" srcOrd="0" destOrd="0" presId="urn:microsoft.com/office/officeart/2005/8/layout/hProcess10#2"/>
    <dgm:cxn modelId="{807D4D03-9BA7-F045-BD88-68EC776B043D}" type="presParOf" srcId="{8A98C0BC-B085-344F-99DD-4F374346CB0C}" destId="{45443ABE-B690-844D-BEF6-FD0C529099E9}" srcOrd="0" destOrd="0" presId="urn:microsoft.com/office/officeart/2005/8/layout/hProcess10#2"/>
    <dgm:cxn modelId="{F591AAA7-209B-074C-BC10-9F60A80F1F13}" type="presParOf" srcId="{8A98C0BC-B085-344F-99DD-4F374346CB0C}" destId="{83B26274-840C-7447-8AD3-ADF7E33B351C}" srcOrd="1" destOrd="0" presId="urn:microsoft.com/office/officeart/2005/8/layout/hProcess10#2"/>
    <dgm:cxn modelId="{64546394-9ACA-F240-9500-FC4BB42DECB7}" type="presParOf" srcId="{E6658B98-44DF-8942-84C7-582A48D3623C}" destId="{81D1D129-B083-9549-9CEB-B84C23AEB727}" srcOrd="1" destOrd="0" presId="urn:microsoft.com/office/officeart/2005/8/layout/hProcess10#2"/>
    <dgm:cxn modelId="{6590DB2A-0327-E842-ABF3-F7B52157B18D}" type="presParOf" srcId="{81D1D129-B083-9549-9CEB-B84C23AEB727}" destId="{030ED8D7-C1BA-7E4C-901F-093B304CAFEE}" srcOrd="0" destOrd="0" presId="urn:microsoft.com/office/officeart/2005/8/layout/hProcess10#2"/>
    <dgm:cxn modelId="{35535927-5E95-BD43-9F78-F7A283B91FCF}" type="presParOf" srcId="{E6658B98-44DF-8942-84C7-582A48D3623C}" destId="{41EDBA2B-DA6E-3248-AC82-3724FB57BAE9}" srcOrd="2" destOrd="0" presId="urn:microsoft.com/office/officeart/2005/8/layout/hProcess10#2"/>
    <dgm:cxn modelId="{50A1E230-EF6B-0243-A590-A3524B02749F}" type="presParOf" srcId="{41EDBA2B-DA6E-3248-AC82-3724FB57BAE9}" destId="{3CD06AAE-34C8-D44B-B620-203C0A6CEDC6}" srcOrd="0" destOrd="0" presId="urn:microsoft.com/office/officeart/2005/8/layout/hProcess10#2"/>
    <dgm:cxn modelId="{908FE401-B35C-3B43-8F97-25A6880C0E35}" type="presParOf" srcId="{41EDBA2B-DA6E-3248-AC82-3724FB57BAE9}" destId="{96860BC9-4E2A-C14C-9126-F0BBC9AC0088}" srcOrd="1" destOrd="0" presId="urn:microsoft.com/office/officeart/2005/8/layout/hProcess10#2"/>
    <dgm:cxn modelId="{F1994DDF-389D-AE4A-B15A-D2E0F6239805}" type="presParOf" srcId="{E6658B98-44DF-8942-84C7-582A48D3623C}" destId="{0AE88C65-D4D9-1348-98C9-BA815C416C2B}" srcOrd="3" destOrd="0" presId="urn:microsoft.com/office/officeart/2005/8/layout/hProcess10#2"/>
    <dgm:cxn modelId="{17F51D6F-19AB-2548-B46A-A7B5932DB527}" type="presParOf" srcId="{0AE88C65-D4D9-1348-98C9-BA815C416C2B}" destId="{2451B637-5F7A-6242-978B-268B406C838F}" srcOrd="0" destOrd="0" presId="urn:microsoft.com/office/officeart/2005/8/layout/hProcess10#2"/>
    <dgm:cxn modelId="{D5F49853-931E-8949-BD28-71B92B617CCC}" type="presParOf" srcId="{E6658B98-44DF-8942-84C7-582A48D3623C}" destId="{0E8D772E-D067-3140-B94F-FA2B24749931}" srcOrd="4" destOrd="0" presId="urn:microsoft.com/office/officeart/2005/8/layout/hProcess10#2"/>
    <dgm:cxn modelId="{F15DA8E5-317D-134C-B8A9-65170805FCFB}" type="presParOf" srcId="{0E8D772E-D067-3140-B94F-FA2B24749931}" destId="{2ACBA83D-6DAD-274C-970B-5CDD5A018325}" srcOrd="0" destOrd="0" presId="urn:microsoft.com/office/officeart/2005/8/layout/hProcess10#2"/>
    <dgm:cxn modelId="{C39AD945-2928-8E44-8271-4C9AB34F49DE}" type="presParOf" srcId="{0E8D772E-D067-3140-B94F-FA2B24749931}" destId="{F32A6A13-C231-FC41-B8D0-546D0D6C57D5}" srcOrd="1" destOrd="0" presId="urn:microsoft.com/office/officeart/2005/8/layout/hProcess10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EAC2B8-CEEB-6C46-8D0C-8386E8A465FB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6039605-D4EA-A044-B8E3-A72123898F2F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AUTORITA’ </a:t>
          </a:r>
          <a:r>
            <a:rPr lang="it-IT" dirty="0" err="1"/>
            <a:t>DI</a:t>
          </a:r>
          <a:r>
            <a:rPr lang="it-IT" dirty="0"/>
            <a:t> COSA GIUDICATA</a:t>
          </a:r>
        </a:p>
      </dgm:t>
    </dgm:pt>
    <dgm:pt modelId="{877C65D9-753E-664D-BF51-02C64D2B9D38}" type="parTrans" cxnId="{7A95BB04-77B5-9B40-B32B-C2CCA9FA9B95}">
      <dgm:prSet/>
      <dgm:spPr/>
      <dgm:t>
        <a:bodyPr/>
        <a:lstStyle/>
        <a:p>
          <a:endParaRPr lang="it-IT"/>
        </a:p>
      </dgm:t>
    </dgm:pt>
    <dgm:pt modelId="{73ABFE82-3586-D941-8F0C-D3D44601D19A}" type="sibTrans" cxnId="{7A95BB04-77B5-9B40-B32B-C2CCA9FA9B95}">
      <dgm:prSet/>
      <dgm:spPr/>
      <dgm:t>
        <a:bodyPr/>
        <a:lstStyle/>
        <a:p>
          <a:endParaRPr lang="it-IT"/>
        </a:p>
      </dgm:t>
    </dgm:pt>
    <dgm:pt modelId="{E21FBA0E-9488-734E-9699-6C9E39D92DFD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POSITIVA: obbligo di attenersi a quanto deciso all’estero</a:t>
          </a:r>
        </a:p>
      </dgm:t>
    </dgm:pt>
    <dgm:pt modelId="{5E874F7B-E0FF-CC45-B114-FEBC20F63C5D}" type="parTrans" cxnId="{44425601-EFF8-FA4B-AADD-E8FB1987909C}">
      <dgm:prSet/>
      <dgm:spPr/>
      <dgm:t>
        <a:bodyPr/>
        <a:lstStyle/>
        <a:p>
          <a:endParaRPr lang="it-IT"/>
        </a:p>
      </dgm:t>
    </dgm:pt>
    <dgm:pt modelId="{335FB16F-828B-2F48-8B5B-9A899DEF6CFF}" type="sibTrans" cxnId="{44425601-EFF8-FA4B-AADD-E8FB1987909C}">
      <dgm:prSet/>
      <dgm:spPr/>
      <dgm:t>
        <a:bodyPr/>
        <a:lstStyle/>
        <a:p>
          <a:endParaRPr lang="it-IT"/>
        </a:p>
      </dgm:t>
    </dgm:pt>
    <dgm:pt modelId="{86FD7359-384A-1144-AA72-7FA167526E8A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NEGATIVA: divieto di contestare la sentenza pronunciata dal giudice straniero</a:t>
          </a:r>
        </a:p>
      </dgm:t>
    </dgm:pt>
    <dgm:pt modelId="{B92787CE-AB1F-B949-8E29-4207C4A1BE13}" type="parTrans" cxnId="{A5968738-B684-8248-9EB4-328A61B624ED}">
      <dgm:prSet/>
      <dgm:spPr/>
      <dgm:t>
        <a:bodyPr/>
        <a:lstStyle/>
        <a:p>
          <a:endParaRPr lang="it-IT"/>
        </a:p>
      </dgm:t>
    </dgm:pt>
    <dgm:pt modelId="{B03568BF-76C5-ED40-8DD8-5AB28E8968A4}" type="sibTrans" cxnId="{A5968738-B684-8248-9EB4-328A61B624ED}">
      <dgm:prSet/>
      <dgm:spPr/>
      <dgm:t>
        <a:bodyPr/>
        <a:lstStyle/>
        <a:p>
          <a:endParaRPr lang="it-IT"/>
        </a:p>
      </dgm:t>
    </dgm:pt>
    <dgm:pt modelId="{167CFF00-5403-2D42-8A31-8871B656625F}" type="pres">
      <dgm:prSet presAssocID="{9FEAC2B8-CEEB-6C46-8D0C-8386E8A465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D958BE-0021-4D4C-B325-42F5DB425614}" type="pres">
      <dgm:prSet presAssocID="{16039605-D4EA-A044-B8E3-A72123898F2F}" presName="hierRoot1" presStyleCnt="0"/>
      <dgm:spPr/>
    </dgm:pt>
    <dgm:pt modelId="{5B2008E0-0202-8A46-BF37-DABC955D8042}" type="pres">
      <dgm:prSet presAssocID="{16039605-D4EA-A044-B8E3-A72123898F2F}" presName="composite" presStyleCnt="0"/>
      <dgm:spPr/>
    </dgm:pt>
    <dgm:pt modelId="{6F10E0C0-B5B1-9240-A730-3E13E948B133}" type="pres">
      <dgm:prSet presAssocID="{16039605-D4EA-A044-B8E3-A72123898F2F}" presName="background" presStyleLbl="node0" presStyleIdx="0" presStyleCnt="1"/>
      <dgm:spPr/>
    </dgm:pt>
    <dgm:pt modelId="{8D92A810-58A3-F34C-9693-25D1F391F0AE}" type="pres">
      <dgm:prSet presAssocID="{16039605-D4EA-A044-B8E3-A72123898F2F}" presName="text" presStyleLbl="fgAcc0" presStyleIdx="0" presStyleCnt="1">
        <dgm:presLayoutVars>
          <dgm:chPref val="3"/>
        </dgm:presLayoutVars>
      </dgm:prSet>
      <dgm:spPr/>
    </dgm:pt>
    <dgm:pt modelId="{958AB0DC-36B8-2248-8B50-C571C71E3E53}" type="pres">
      <dgm:prSet presAssocID="{16039605-D4EA-A044-B8E3-A72123898F2F}" presName="hierChild2" presStyleCnt="0"/>
      <dgm:spPr/>
    </dgm:pt>
    <dgm:pt modelId="{9EE00189-2BF0-2546-B4A3-2EE12958AE52}" type="pres">
      <dgm:prSet presAssocID="{5E874F7B-E0FF-CC45-B114-FEBC20F63C5D}" presName="Name10" presStyleLbl="parChTrans1D2" presStyleIdx="0" presStyleCnt="2"/>
      <dgm:spPr/>
    </dgm:pt>
    <dgm:pt modelId="{40421AC9-9E03-2941-BAED-05DDBE7A3008}" type="pres">
      <dgm:prSet presAssocID="{E21FBA0E-9488-734E-9699-6C9E39D92DFD}" presName="hierRoot2" presStyleCnt="0"/>
      <dgm:spPr/>
    </dgm:pt>
    <dgm:pt modelId="{0099340C-7485-AD42-B0E9-E5C5BF764696}" type="pres">
      <dgm:prSet presAssocID="{E21FBA0E-9488-734E-9699-6C9E39D92DFD}" presName="composite2" presStyleCnt="0"/>
      <dgm:spPr/>
    </dgm:pt>
    <dgm:pt modelId="{0A711D3C-9313-004B-9C4B-FEC3ADF4CA79}" type="pres">
      <dgm:prSet presAssocID="{E21FBA0E-9488-734E-9699-6C9E39D92DFD}" presName="background2" presStyleLbl="node2" presStyleIdx="0" presStyleCnt="2"/>
      <dgm:spPr/>
    </dgm:pt>
    <dgm:pt modelId="{10309EBD-9DCB-594C-92A6-42CBB48CE446}" type="pres">
      <dgm:prSet presAssocID="{E21FBA0E-9488-734E-9699-6C9E39D92DFD}" presName="text2" presStyleLbl="fgAcc2" presStyleIdx="0" presStyleCnt="2">
        <dgm:presLayoutVars>
          <dgm:chPref val="3"/>
        </dgm:presLayoutVars>
      </dgm:prSet>
      <dgm:spPr/>
    </dgm:pt>
    <dgm:pt modelId="{6F227EA8-FBF4-3844-842D-E5F1A874C19F}" type="pres">
      <dgm:prSet presAssocID="{E21FBA0E-9488-734E-9699-6C9E39D92DFD}" presName="hierChild3" presStyleCnt="0"/>
      <dgm:spPr/>
    </dgm:pt>
    <dgm:pt modelId="{DC36275A-A300-1840-B0D0-433BCA08844D}" type="pres">
      <dgm:prSet presAssocID="{B92787CE-AB1F-B949-8E29-4207C4A1BE13}" presName="Name10" presStyleLbl="parChTrans1D2" presStyleIdx="1" presStyleCnt="2"/>
      <dgm:spPr/>
    </dgm:pt>
    <dgm:pt modelId="{633DDB05-D909-FC47-B9B7-F82A9D347014}" type="pres">
      <dgm:prSet presAssocID="{86FD7359-384A-1144-AA72-7FA167526E8A}" presName="hierRoot2" presStyleCnt="0"/>
      <dgm:spPr/>
    </dgm:pt>
    <dgm:pt modelId="{E6B7DAB7-D2B7-3047-9F6C-7AB069A398E0}" type="pres">
      <dgm:prSet presAssocID="{86FD7359-384A-1144-AA72-7FA167526E8A}" presName="composite2" presStyleCnt="0"/>
      <dgm:spPr/>
    </dgm:pt>
    <dgm:pt modelId="{4298997A-A601-2846-97F1-CB282EE241F4}" type="pres">
      <dgm:prSet presAssocID="{86FD7359-384A-1144-AA72-7FA167526E8A}" presName="background2" presStyleLbl="node2" presStyleIdx="1" presStyleCnt="2"/>
      <dgm:spPr/>
    </dgm:pt>
    <dgm:pt modelId="{6F0F72E9-4C67-D34B-8F60-E690035D8594}" type="pres">
      <dgm:prSet presAssocID="{86FD7359-384A-1144-AA72-7FA167526E8A}" presName="text2" presStyleLbl="fgAcc2" presStyleIdx="1" presStyleCnt="2">
        <dgm:presLayoutVars>
          <dgm:chPref val="3"/>
        </dgm:presLayoutVars>
      </dgm:prSet>
      <dgm:spPr/>
    </dgm:pt>
    <dgm:pt modelId="{D125C42C-18C8-5D4D-86A3-BA4C4811D872}" type="pres">
      <dgm:prSet presAssocID="{86FD7359-384A-1144-AA72-7FA167526E8A}" presName="hierChild3" presStyleCnt="0"/>
      <dgm:spPr/>
    </dgm:pt>
  </dgm:ptLst>
  <dgm:cxnLst>
    <dgm:cxn modelId="{44425601-EFF8-FA4B-AADD-E8FB1987909C}" srcId="{16039605-D4EA-A044-B8E3-A72123898F2F}" destId="{E21FBA0E-9488-734E-9699-6C9E39D92DFD}" srcOrd="0" destOrd="0" parTransId="{5E874F7B-E0FF-CC45-B114-FEBC20F63C5D}" sibTransId="{335FB16F-828B-2F48-8B5B-9A899DEF6CFF}"/>
    <dgm:cxn modelId="{7A95BB04-77B5-9B40-B32B-C2CCA9FA9B95}" srcId="{9FEAC2B8-CEEB-6C46-8D0C-8386E8A465FB}" destId="{16039605-D4EA-A044-B8E3-A72123898F2F}" srcOrd="0" destOrd="0" parTransId="{877C65D9-753E-664D-BF51-02C64D2B9D38}" sibTransId="{73ABFE82-3586-D941-8F0C-D3D44601D19A}"/>
    <dgm:cxn modelId="{E7558C0F-4E22-A041-B189-C90F75906B78}" type="presOf" srcId="{B92787CE-AB1F-B949-8E29-4207C4A1BE13}" destId="{DC36275A-A300-1840-B0D0-433BCA08844D}" srcOrd="0" destOrd="0" presId="urn:microsoft.com/office/officeart/2005/8/layout/hierarchy1"/>
    <dgm:cxn modelId="{9999572E-99D8-9946-8C94-225BACF7EBE0}" type="presOf" srcId="{9FEAC2B8-CEEB-6C46-8D0C-8386E8A465FB}" destId="{167CFF00-5403-2D42-8A31-8871B656625F}" srcOrd="0" destOrd="0" presId="urn:microsoft.com/office/officeart/2005/8/layout/hierarchy1"/>
    <dgm:cxn modelId="{A5968738-B684-8248-9EB4-328A61B624ED}" srcId="{16039605-D4EA-A044-B8E3-A72123898F2F}" destId="{86FD7359-384A-1144-AA72-7FA167526E8A}" srcOrd="1" destOrd="0" parTransId="{B92787CE-AB1F-B949-8E29-4207C4A1BE13}" sibTransId="{B03568BF-76C5-ED40-8DD8-5AB28E8968A4}"/>
    <dgm:cxn modelId="{53330141-3725-FC4B-AD33-DAAD43C70CF1}" type="presOf" srcId="{16039605-D4EA-A044-B8E3-A72123898F2F}" destId="{8D92A810-58A3-F34C-9693-25D1F391F0AE}" srcOrd="0" destOrd="0" presId="urn:microsoft.com/office/officeart/2005/8/layout/hierarchy1"/>
    <dgm:cxn modelId="{588DC593-10E9-CE45-BCBE-17E39AC76CEE}" type="presOf" srcId="{E21FBA0E-9488-734E-9699-6C9E39D92DFD}" destId="{10309EBD-9DCB-594C-92A6-42CBB48CE446}" srcOrd="0" destOrd="0" presId="urn:microsoft.com/office/officeart/2005/8/layout/hierarchy1"/>
    <dgm:cxn modelId="{ED8272CB-24A3-8C4C-822A-FDBC09B2BD65}" type="presOf" srcId="{5E874F7B-E0FF-CC45-B114-FEBC20F63C5D}" destId="{9EE00189-2BF0-2546-B4A3-2EE12958AE52}" srcOrd="0" destOrd="0" presId="urn:microsoft.com/office/officeart/2005/8/layout/hierarchy1"/>
    <dgm:cxn modelId="{E0A613EB-09E1-154D-9BE8-AC857E51F32B}" type="presOf" srcId="{86FD7359-384A-1144-AA72-7FA167526E8A}" destId="{6F0F72E9-4C67-D34B-8F60-E690035D8594}" srcOrd="0" destOrd="0" presId="urn:microsoft.com/office/officeart/2005/8/layout/hierarchy1"/>
    <dgm:cxn modelId="{F30B1D31-8941-324B-9E73-0ED27E1F4E58}" type="presParOf" srcId="{167CFF00-5403-2D42-8A31-8871B656625F}" destId="{5BD958BE-0021-4D4C-B325-42F5DB425614}" srcOrd="0" destOrd="0" presId="urn:microsoft.com/office/officeart/2005/8/layout/hierarchy1"/>
    <dgm:cxn modelId="{61682225-ECA0-CA4B-B625-DC9EEAB5FD4A}" type="presParOf" srcId="{5BD958BE-0021-4D4C-B325-42F5DB425614}" destId="{5B2008E0-0202-8A46-BF37-DABC955D8042}" srcOrd="0" destOrd="0" presId="urn:microsoft.com/office/officeart/2005/8/layout/hierarchy1"/>
    <dgm:cxn modelId="{57E5D72A-52D7-684A-9F65-3B96838D1D25}" type="presParOf" srcId="{5B2008E0-0202-8A46-BF37-DABC955D8042}" destId="{6F10E0C0-B5B1-9240-A730-3E13E948B133}" srcOrd="0" destOrd="0" presId="urn:microsoft.com/office/officeart/2005/8/layout/hierarchy1"/>
    <dgm:cxn modelId="{7DE39CCE-C18B-BD4A-9E00-CA1E71859125}" type="presParOf" srcId="{5B2008E0-0202-8A46-BF37-DABC955D8042}" destId="{8D92A810-58A3-F34C-9693-25D1F391F0AE}" srcOrd="1" destOrd="0" presId="urn:microsoft.com/office/officeart/2005/8/layout/hierarchy1"/>
    <dgm:cxn modelId="{4CE5C4CE-51F3-9E42-9957-BED1813C867D}" type="presParOf" srcId="{5BD958BE-0021-4D4C-B325-42F5DB425614}" destId="{958AB0DC-36B8-2248-8B50-C571C71E3E53}" srcOrd="1" destOrd="0" presId="urn:microsoft.com/office/officeart/2005/8/layout/hierarchy1"/>
    <dgm:cxn modelId="{36D2406D-691D-E148-A66F-28EF768DA83D}" type="presParOf" srcId="{958AB0DC-36B8-2248-8B50-C571C71E3E53}" destId="{9EE00189-2BF0-2546-B4A3-2EE12958AE52}" srcOrd="0" destOrd="0" presId="urn:microsoft.com/office/officeart/2005/8/layout/hierarchy1"/>
    <dgm:cxn modelId="{6F03AD58-5107-FD46-AFFC-75AD132DB067}" type="presParOf" srcId="{958AB0DC-36B8-2248-8B50-C571C71E3E53}" destId="{40421AC9-9E03-2941-BAED-05DDBE7A3008}" srcOrd="1" destOrd="0" presId="urn:microsoft.com/office/officeart/2005/8/layout/hierarchy1"/>
    <dgm:cxn modelId="{F171D9F8-3E97-0245-AFC2-F3679ABA9718}" type="presParOf" srcId="{40421AC9-9E03-2941-BAED-05DDBE7A3008}" destId="{0099340C-7485-AD42-B0E9-E5C5BF764696}" srcOrd="0" destOrd="0" presId="urn:microsoft.com/office/officeart/2005/8/layout/hierarchy1"/>
    <dgm:cxn modelId="{4878B104-5B41-C048-9AD9-91FEB4FFDCE6}" type="presParOf" srcId="{0099340C-7485-AD42-B0E9-E5C5BF764696}" destId="{0A711D3C-9313-004B-9C4B-FEC3ADF4CA79}" srcOrd="0" destOrd="0" presId="urn:microsoft.com/office/officeart/2005/8/layout/hierarchy1"/>
    <dgm:cxn modelId="{BE61832B-61B4-5945-A8C4-905F627E6933}" type="presParOf" srcId="{0099340C-7485-AD42-B0E9-E5C5BF764696}" destId="{10309EBD-9DCB-594C-92A6-42CBB48CE446}" srcOrd="1" destOrd="0" presId="urn:microsoft.com/office/officeart/2005/8/layout/hierarchy1"/>
    <dgm:cxn modelId="{5565C92F-434F-5A43-B2E5-37D79BDCBD22}" type="presParOf" srcId="{40421AC9-9E03-2941-BAED-05DDBE7A3008}" destId="{6F227EA8-FBF4-3844-842D-E5F1A874C19F}" srcOrd="1" destOrd="0" presId="urn:microsoft.com/office/officeart/2005/8/layout/hierarchy1"/>
    <dgm:cxn modelId="{0DEC9E12-0434-4243-A109-75E4689326A4}" type="presParOf" srcId="{958AB0DC-36B8-2248-8B50-C571C71E3E53}" destId="{DC36275A-A300-1840-B0D0-433BCA08844D}" srcOrd="2" destOrd="0" presId="urn:microsoft.com/office/officeart/2005/8/layout/hierarchy1"/>
    <dgm:cxn modelId="{4B44A180-97C3-8045-847C-DDB0874B0CCE}" type="presParOf" srcId="{958AB0DC-36B8-2248-8B50-C571C71E3E53}" destId="{633DDB05-D909-FC47-B9B7-F82A9D347014}" srcOrd="3" destOrd="0" presId="urn:microsoft.com/office/officeart/2005/8/layout/hierarchy1"/>
    <dgm:cxn modelId="{C278EF0F-808D-8443-A857-DA3345635949}" type="presParOf" srcId="{633DDB05-D909-FC47-B9B7-F82A9D347014}" destId="{E6B7DAB7-D2B7-3047-9F6C-7AB069A398E0}" srcOrd="0" destOrd="0" presId="urn:microsoft.com/office/officeart/2005/8/layout/hierarchy1"/>
    <dgm:cxn modelId="{23E87142-B9D3-6947-B320-48A75412E77B}" type="presParOf" srcId="{E6B7DAB7-D2B7-3047-9F6C-7AB069A398E0}" destId="{4298997A-A601-2846-97F1-CB282EE241F4}" srcOrd="0" destOrd="0" presId="urn:microsoft.com/office/officeart/2005/8/layout/hierarchy1"/>
    <dgm:cxn modelId="{5573080A-054E-BE4C-BDFC-474E5403B818}" type="presParOf" srcId="{E6B7DAB7-D2B7-3047-9F6C-7AB069A398E0}" destId="{6F0F72E9-4C67-D34B-8F60-E690035D8594}" srcOrd="1" destOrd="0" presId="urn:microsoft.com/office/officeart/2005/8/layout/hierarchy1"/>
    <dgm:cxn modelId="{8A783C57-E0FE-2C4E-9F76-BF3207AFA080}" type="presParOf" srcId="{633DDB05-D909-FC47-B9B7-F82A9D347014}" destId="{D125C42C-18C8-5D4D-86A3-BA4C4811D8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45348-47C2-384A-91CC-B94C7708EED7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</dgm:pt>
    <dgm:pt modelId="{D7E6B6A9-8344-AE46-9FC0-E08D03048711}">
      <dgm:prSet phldrT="[Testo]"/>
      <dgm:spPr/>
      <dgm:t>
        <a:bodyPr/>
        <a:lstStyle/>
        <a:p>
          <a:r>
            <a:rPr lang="it-IT" dirty="0"/>
            <a:t>Riconoscimento automatico  1865</a:t>
          </a:r>
        </a:p>
      </dgm:t>
    </dgm:pt>
    <dgm:pt modelId="{CD952AE2-4BD8-CF4F-9C6E-52045215D589}" type="parTrans" cxnId="{3763F947-B9F0-C54F-B8CF-CB87B537A3C9}">
      <dgm:prSet/>
      <dgm:spPr/>
      <dgm:t>
        <a:bodyPr/>
        <a:lstStyle/>
        <a:p>
          <a:endParaRPr lang="it-IT"/>
        </a:p>
      </dgm:t>
    </dgm:pt>
    <dgm:pt modelId="{D6216A07-6F54-6340-919E-AE929CBF7156}" type="sibTrans" cxnId="{3763F947-B9F0-C54F-B8CF-CB87B537A3C9}">
      <dgm:prSet/>
      <dgm:spPr/>
      <dgm:t>
        <a:bodyPr/>
        <a:lstStyle/>
        <a:p>
          <a:endParaRPr lang="it-IT"/>
        </a:p>
      </dgm:t>
    </dgm:pt>
    <dgm:pt modelId="{93529F3F-4E31-3243-8782-772A360F71F2}">
      <dgm:prSet phldrT="[Testo]"/>
      <dgm:spPr/>
      <dgm:t>
        <a:bodyPr/>
        <a:lstStyle/>
        <a:p>
          <a:r>
            <a:rPr lang="it-IT" dirty="0"/>
            <a:t>Delibazione  1942</a:t>
          </a:r>
        </a:p>
      </dgm:t>
    </dgm:pt>
    <dgm:pt modelId="{74D12449-8B7D-094C-BF98-D9D6ED8D2F33}" type="parTrans" cxnId="{6A4B6180-518D-384B-9140-46A2557A0793}">
      <dgm:prSet/>
      <dgm:spPr/>
      <dgm:t>
        <a:bodyPr/>
        <a:lstStyle/>
        <a:p>
          <a:endParaRPr lang="it-IT"/>
        </a:p>
      </dgm:t>
    </dgm:pt>
    <dgm:pt modelId="{F70B4F24-D875-6548-A845-360304E462A2}" type="sibTrans" cxnId="{6A4B6180-518D-384B-9140-46A2557A0793}">
      <dgm:prSet/>
      <dgm:spPr/>
      <dgm:t>
        <a:bodyPr/>
        <a:lstStyle/>
        <a:p>
          <a:endParaRPr lang="it-IT"/>
        </a:p>
      </dgm:t>
    </dgm:pt>
    <dgm:pt modelId="{DE3C1A85-14BF-0C4F-A15E-4E39934C7840}">
      <dgm:prSet phldrT="[Testo]"/>
      <dgm:spPr/>
      <dgm:t>
        <a:bodyPr/>
        <a:lstStyle/>
        <a:p>
          <a:r>
            <a:rPr lang="it-IT" dirty="0"/>
            <a:t>Convenzione di Bruxelles 1968</a:t>
          </a:r>
        </a:p>
      </dgm:t>
    </dgm:pt>
    <dgm:pt modelId="{29BAB862-7BA4-C04D-BFA7-7B26B3110022}" type="parTrans" cxnId="{919F70F4-219F-9545-BDFD-918DA59D72BE}">
      <dgm:prSet/>
      <dgm:spPr/>
      <dgm:t>
        <a:bodyPr/>
        <a:lstStyle/>
        <a:p>
          <a:endParaRPr lang="it-IT"/>
        </a:p>
      </dgm:t>
    </dgm:pt>
    <dgm:pt modelId="{6F83D514-6A6B-ED4B-8F61-0243D6FCB7AA}" type="sibTrans" cxnId="{919F70F4-219F-9545-BDFD-918DA59D72BE}">
      <dgm:prSet/>
      <dgm:spPr/>
      <dgm:t>
        <a:bodyPr/>
        <a:lstStyle/>
        <a:p>
          <a:endParaRPr lang="it-IT"/>
        </a:p>
      </dgm:t>
    </dgm:pt>
    <dgm:pt modelId="{8A44C7A2-9DA9-CA40-A390-71792BEB9C90}">
      <dgm:prSet phldrT="[Testo]"/>
      <dgm:spPr/>
      <dgm:t>
        <a:bodyPr/>
        <a:lstStyle/>
        <a:p>
          <a:r>
            <a:rPr lang="it-IT" dirty="0"/>
            <a:t>Riconoscimento automatico  1995</a:t>
          </a:r>
        </a:p>
      </dgm:t>
    </dgm:pt>
    <dgm:pt modelId="{1825B31E-D2E9-4245-A03E-11A6D83DF379}" type="parTrans" cxnId="{9AF9AB86-A869-8648-88CB-516063487FC8}">
      <dgm:prSet/>
      <dgm:spPr/>
      <dgm:t>
        <a:bodyPr/>
        <a:lstStyle/>
        <a:p>
          <a:endParaRPr lang="it-IT"/>
        </a:p>
      </dgm:t>
    </dgm:pt>
    <dgm:pt modelId="{8EF23BA3-ACEF-814D-BF36-88AEB97F9CFE}" type="sibTrans" cxnId="{9AF9AB86-A869-8648-88CB-516063487FC8}">
      <dgm:prSet/>
      <dgm:spPr/>
      <dgm:t>
        <a:bodyPr/>
        <a:lstStyle/>
        <a:p>
          <a:endParaRPr lang="it-IT" dirty="0"/>
        </a:p>
      </dgm:t>
    </dgm:pt>
    <dgm:pt modelId="{8288EDB4-D9C9-A74E-A9FA-006B91115CCE}">
      <dgm:prSet phldrT="[Testo]"/>
      <dgm:spPr/>
      <dgm:t>
        <a:bodyPr/>
        <a:lstStyle/>
        <a:p>
          <a:r>
            <a:rPr lang="it-IT" dirty="0"/>
            <a:t>Abolizione exequatur Dir. UE? – Reg. 805/2004 – Reg. 2201/2003</a:t>
          </a:r>
        </a:p>
      </dgm:t>
    </dgm:pt>
    <dgm:pt modelId="{D3DBA492-0D1F-A24B-8DE2-4011AC7C250A}" type="parTrans" cxnId="{D9A25E83-97F5-014D-B3D8-9EE66E0F6E82}">
      <dgm:prSet/>
      <dgm:spPr/>
      <dgm:t>
        <a:bodyPr/>
        <a:lstStyle/>
        <a:p>
          <a:endParaRPr lang="it-IT"/>
        </a:p>
      </dgm:t>
    </dgm:pt>
    <dgm:pt modelId="{DD5323A7-D74A-CB41-B6BB-A6FE2D39E6F4}" type="sibTrans" cxnId="{D9A25E83-97F5-014D-B3D8-9EE66E0F6E82}">
      <dgm:prSet/>
      <dgm:spPr/>
      <dgm:t>
        <a:bodyPr/>
        <a:lstStyle/>
        <a:p>
          <a:endParaRPr lang="it-IT"/>
        </a:p>
      </dgm:t>
    </dgm:pt>
    <dgm:pt modelId="{4C6A72CF-B0A6-FE45-B7B2-2A44C6377BB5}" type="pres">
      <dgm:prSet presAssocID="{78445348-47C2-384A-91CC-B94C7708EED7}" presName="diagram" presStyleCnt="0">
        <dgm:presLayoutVars>
          <dgm:dir/>
          <dgm:resizeHandles val="exact"/>
        </dgm:presLayoutVars>
      </dgm:prSet>
      <dgm:spPr/>
    </dgm:pt>
    <dgm:pt modelId="{B6A6694B-865F-1847-9838-A66CCFF9D19D}" type="pres">
      <dgm:prSet presAssocID="{D7E6B6A9-8344-AE46-9FC0-E08D03048711}" presName="node" presStyleLbl="node1" presStyleIdx="0" presStyleCnt="5">
        <dgm:presLayoutVars>
          <dgm:bulletEnabled val="1"/>
        </dgm:presLayoutVars>
      </dgm:prSet>
      <dgm:spPr/>
    </dgm:pt>
    <dgm:pt modelId="{53A85E54-A47A-0940-95B2-9F9339EEEC36}" type="pres">
      <dgm:prSet presAssocID="{D6216A07-6F54-6340-919E-AE929CBF7156}" presName="sibTrans" presStyleLbl="sibTrans2D1" presStyleIdx="0" presStyleCnt="4"/>
      <dgm:spPr/>
    </dgm:pt>
    <dgm:pt modelId="{EB494156-901A-AB49-BF40-AD554C6278DC}" type="pres">
      <dgm:prSet presAssocID="{D6216A07-6F54-6340-919E-AE929CBF7156}" presName="connectorText" presStyleLbl="sibTrans2D1" presStyleIdx="0" presStyleCnt="4"/>
      <dgm:spPr/>
    </dgm:pt>
    <dgm:pt modelId="{5351F4BA-7668-CD4F-82CC-F7665F1C6E1D}" type="pres">
      <dgm:prSet presAssocID="{93529F3F-4E31-3243-8782-772A360F71F2}" presName="node" presStyleLbl="node1" presStyleIdx="1" presStyleCnt="5">
        <dgm:presLayoutVars>
          <dgm:bulletEnabled val="1"/>
        </dgm:presLayoutVars>
      </dgm:prSet>
      <dgm:spPr/>
    </dgm:pt>
    <dgm:pt modelId="{E7B24D06-95FC-F24D-984D-5677690B8C49}" type="pres">
      <dgm:prSet presAssocID="{F70B4F24-D875-6548-A845-360304E462A2}" presName="sibTrans" presStyleLbl="sibTrans2D1" presStyleIdx="1" presStyleCnt="4"/>
      <dgm:spPr/>
    </dgm:pt>
    <dgm:pt modelId="{A535E526-EF56-B443-A7E2-13499342D432}" type="pres">
      <dgm:prSet presAssocID="{F70B4F24-D875-6548-A845-360304E462A2}" presName="connectorText" presStyleLbl="sibTrans2D1" presStyleIdx="1" presStyleCnt="4"/>
      <dgm:spPr/>
    </dgm:pt>
    <dgm:pt modelId="{CA5D5490-5690-624B-85CC-A4730F694918}" type="pres">
      <dgm:prSet presAssocID="{DE3C1A85-14BF-0C4F-A15E-4E39934C7840}" presName="node" presStyleLbl="node1" presStyleIdx="2" presStyleCnt="5">
        <dgm:presLayoutVars>
          <dgm:bulletEnabled val="1"/>
        </dgm:presLayoutVars>
      </dgm:prSet>
      <dgm:spPr/>
    </dgm:pt>
    <dgm:pt modelId="{811D85F0-C645-3C4D-AD92-5D31B58DE782}" type="pres">
      <dgm:prSet presAssocID="{6F83D514-6A6B-ED4B-8F61-0243D6FCB7AA}" presName="sibTrans" presStyleLbl="sibTrans2D1" presStyleIdx="2" presStyleCnt="4"/>
      <dgm:spPr/>
    </dgm:pt>
    <dgm:pt modelId="{F3B42AC7-7ECB-BC4A-AB7E-C7CDB8A213FC}" type="pres">
      <dgm:prSet presAssocID="{6F83D514-6A6B-ED4B-8F61-0243D6FCB7AA}" presName="connectorText" presStyleLbl="sibTrans2D1" presStyleIdx="2" presStyleCnt="4"/>
      <dgm:spPr/>
    </dgm:pt>
    <dgm:pt modelId="{039D9784-667E-784D-A9B6-62B085AEAAF8}" type="pres">
      <dgm:prSet presAssocID="{8A44C7A2-9DA9-CA40-A390-71792BEB9C90}" presName="node" presStyleLbl="node1" presStyleIdx="3" presStyleCnt="5">
        <dgm:presLayoutVars>
          <dgm:bulletEnabled val="1"/>
        </dgm:presLayoutVars>
      </dgm:prSet>
      <dgm:spPr/>
    </dgm:pt>
    <dgm:pt modelId="{51FA67B5-A1D3-5949-8580-8689C106069B}" type="pres">
      <dgm:prSet presAssocID="{8EF23BA3-ACEF-814D-BF36-88AEB97F9CFE}" presName="sibTrans" presStyleLbl="sibTrans2D1" presStyleIdx="3" presStyleCnt="4"/>
      <dgm:spPr/>
    </dgm:pt>
    <dgm:pt modelId="{2545068B-8FD6-DA45-A442-168470746377}" type="pres">
      <dgm:prSet presAssocID="{8EF23BA3-ACEF-814D-BF36-88AEB97F9CFE}" presName="connectorText" presStyleLbl="sibTrans2D1" presStyleIdx="3" presStyleCnt="4"/>
      <dgm:spPr/>
    </dgm:pt>
    <dgm:pt modelId="{0D7F4B02-4A7A-9F47-BBC1-EF044695069A}" type="pres">
      <dgm:prSet presAssocID="{8288EDB4-D9C9-A74E-A9FA-006B91115CCE}" presName="node" presStyleLbl="node1" presStyleIdx="4" presStyleCnt="5">
        <dgm:presLayoutVars>
          <dgm:bulletEnabled val="1"/>
        </dgm:presLayoutVars>
      </dgm:prSet>
      <dgm:spPr/>
    </dgm:pt>
  </dgm:ptLst>
  <dgm:cxnLst>
    <dgm:cxn modelId="{41A6D604-22FE-8C47-959D-838FAAD35637}" type="presOf" srcId="{93529F3F-4E31-3243-8782-772A360F71F2}" destId="{5351F4BA-7668-CD4F-82CC-F7665F1C6E1D}" srcOrd="0" destOrd="0" presId="urn:microsoft.com/office/officeart/2005/8/layout/process5"/>
    <dgm:cxn modelId="{E8500510-8CC9-B84D-8ECC-19EFE802F0F2}" type="presOf" srcId="{D6216A07-6F54-6340-919E-AE929CBF7156}" destId="{EB494156-901A-AB49-BF40-AD554C6278DC}" srcOrd="1" destOrd="0" presId="urn:microsoft.com/office/officeart/2005/8/layout/process5"/>
    <dgm:cxn modelId="{CD6E6110-7E6D-D841-A18C-E6946AD9A21A}" type="presOf" srcId="{F70B4F24-D875-6548-A845-360304E462A2}" destId="{E7B24D06-95FC-F24D-984D-5677690B8C49}" srcOrd="0" destOrd="0" presId="urn:microsoft.com/office/officeart/2005/8/layout/process5"/>
    <dgm:cxn modelId="{E48C8B12-6A16-2C43-B356-F2CB0F113483}" type="presOf" srcId="{DE3C1A85-14BF-0C4F-A15E-4E39934C7840}" destId="{CA5D5490-5690-624B-85CC-A4730F694918}" srcOrd="0" destOrd="0" presId="urn:microsoft.com/office/officeart/2005/8/layout/process5"/>
    <dgm:cxn modelId="{3763F947-B9F0-C54F-B8CF-CB87B537A3C9}" srcId="{78445348-47C2-384A-91CC-B94C7708EED7}" destId="{D7E6B6A9-8344-AE46-9FC0-E08D03048711}" srcOrd="0" destOrd="0" parTransId="{CD952AE2-4BD8-CF4F-9C6E-52045215D589}" sibTransId="{D6216A07-6F54-6340-919E-AE929CBF7156}"/>
    <dgm:cxn modelId="{AD3D1758-AF9F-D644-B6EB-47D180CD6B8A}" type="presOf" srcId="{6F83D514-6A6B-ED4B-8F61-0243D6FCB7AA}" destId="{811D85F0-C645-3C4D-AD92-5D31B58DE782}" srcOrd="0" destOrd="0" presId="urn:microsoft.com/office/officeart/2005/8/layout/process5"/>
    <dgm:cxn modelId="{BB3CB86A-7D64-EF4A-BC71-9516370C6D64}" type="presOf" srcId="{D7E6B6A9-8344-AE46-9FC0-E08D03048711}" destId="{B6A6694B-865F-1847-9838-A66CCFF9D19D}" srcOrd="0" destOrd="0" presId="urn:microsoft.com/office/officeart/2005/8/layout/process5"/>
    <dgm:cxn modelId="{C41C4571-E539-0243-91E5-45C263B9C257}" type="presOf" srcId="{D6216A07-6F54-6340-919E-AE929CBF7156}" destId="{53A85E54-A47A-0940-95B2-9F9339EEEC36}" srcOrd="0" destOrd="0" presId="urn:microsoft.com/office/officeart/2005/8/layout/process5"/>
    <dgm:cxn modelId="{1E470274-3019-AB4C-99C7-43575F5D54A4}" type="presOf" srcId="{6F83D514-6A6B-ED4B-8F61-0243D6FCB7AA}" destId="{F3B42AC7-7ECB-BC4A-AB7E-C7CDB8A213FC}" srcOrd="1" destOrd="0" presId="urn:microsoft.com/office/officeart/2005/8/layout/process5"/>
    <dgm:cxn modelId="{6A4B6180-518D-384B-9140-46A2557A0793}" srcId="{78445348-47C2-384A-91CC-B94C7708EED7}" destId="{93529F3F-4E31-3243-8782-772A360F71F2}" srcOrd="1" destOrd="0" parTransId="{74D12449-8B7D-094C-BF98-D9D6ED8D2F33}" sibTransId="{F70B4F24-D875-6548-A845-360304E462A2}"/>
    <dgm:cxn modelId="{C85B3282-4F9C-2141-93B5-5A55DF5AB817}" type="presOf" srcId="{8A44C7A2-9DA9-CA40-A390-71792BEB9C90}" destId="{039D9784-667E-784D-A9B6-62B085AEAAF8}" srcOrd="0" destOrd="0" presId="urn:microsoft.com/office/officeart/2005/8/layout/process5"/>
    <dgm:cxn modelId="{D9A25E83-97F5-014D-B3D8-9EE66E0F6E82}" srcId="{78445348-47C2-384A-91CC-B94C7708EED7}" destId="{8288EDB4-D9C9-A74E-A9FA-006B91115CCE}" srcOrd="4" destOrd="0" parTransId="{D3DBA492-0D1F-A24B-8DE2-4011AC7C250A}" sibTransId="{DD5323A7-D74A-CB41-B6BB-A6FE2D39E6F4}"/>
    <dgm:cxn modelId="{9AF9AB86-A869-8648-88CB-516063487FC8}" srcId="{78445348-47C2-384A-91CC-B94C7708EED7}" destId="{8A44C7A2-9DA9-CA40-A390-71792BEB9C90}" srcOrd="3" destOrd="0" parTransId="{1825B31E-D2E9-4245-A03E-11A6D83DF379}" sibTransId="{8EF23BA3-ACEF-814D-BF36-88AEB97F9CFE}"/>
    <dgm:cxn modelId="{35C0D38D-01DF-C048-AF7E-90A5F3D7715B}" type="presOf" srcId="{78445348-47C2-384A-91CC-B94C7708EED7}" destId="{4C6A72CF-B0A6-FE45-B7B2-2A44C6377BB5}" srcOrd="0" destOrd="0" presId="urn:microsoft.com/office/officeart/2005/8/layout/process5"/>
    <dgm:cxn modelId="{C2637F9E-E17F-D448-90FF-27770BA79F76}" type="presOf" srcId="{F70B4F24-D875-6548-A845-360304E462A2}" destId="{A535E526-EF56-B443-A7E2-13499342D432}" srcOrd="1" destOrd="0" presId="urn:microsoft.com/office/officeart/2005/8/layout/process5"/>
    <dgm:cxn modelId="{7C093AB0-D3E2-D54B-A25D-40AB007F8A77}" type="presOf" srcId="{8EF23BA3-ACEF-814D-BF36-88AEB97F9CFE}" destId="{51FA67B5-A1D3-5949-8580-8689C106069B}" srcOrd="0" destOrd="0" presId="urn:microsoft.com/office/officeart/2005/8/layout/process5"/>
    <dgm:cxn modelId="{63B450D6-3F34-1E4B-A30D-076C779FCE9F}" type="presOf" srcId="{8288EDB4-D9C9-A74E-A9FA-006B91115CCE}" destId="{0D7F4B02-4A7A-9F47-BBC1-EF044695069A}" srcOrd="0" destOrd="0" presId="urn:microsoft.com/office/officeart/2005/8/layout/process5"/>
    <dgm:cxn modelId="{681A87DD-7592-1D47-B9B4-748F8C580BEA}" type="presOf" srcId="{8EF23BA3-ACEF-814D-BF36-88AEB97F9CFE}" destId="{2545068B-8FD6-DA45-A442-168470746377}" srcOrd="1" destOrd="0" presId="urn:microsoft.com/office/officeart/2005/8/layout/process5"/>
    <dgm:cxn modelId="{919F70F4-219F-9545-BDFD-918DA59D72BE}" srcId="{78445348-47C2-384A-91CC-B94C7708EED7}" destId="{DE3C1A85-14BF-0C4F-A15E-4E39934C7840}" srcOrd="2" destOrd="0" parTransId="{29BAB862-7BA4-C04D-BFA7-7B26B3110022}" sibTransId="{6F83D514-6A6B-ED4B-8F61-0243D6FCB7AA}"/>
    <dgm:cxn modelId="{A0A9F406-5CB3-F346-A9DD-578A8E4988B6}" type="presParOf" srcId="{4C6A72CF-B0A6-FE45-B7B2-2A44C6377BB5}" destId="{B6A6694B-865F-1847-9838-A66CCFF9D19D}" srcOrd="0" destOrd="0" presId="urn:microsoft.com/office/officeart/2005/8/layout/process5"/>
    <dgm:cxn modelId="{27C615AF-4044-D141-9F41-652239DDA61F}" type="presParOf" srcId="{4C6A72CF-B0A6-FE45-B7B2-2A44C6377BB5}" destId="{53A85E54-A47A-0940-95B2-9F9339EEEC36}" srcOrd="1" destOrd="0" presId="urn:microsoft.com/office/officeart/2005/8/layout/process5"/>
    <dgm:cxn modelId="{0B5F1EFA-C6D8-7C4D-9BF5-301023C4CC30}" type="presParOf" srcId="{53A85E54-A47A-0940-95B2-9F9339EEEC36}" destId="{EB494156-901A-AB49-BF40-AD554C6278DC}" srcOrd="0" destOrd="0" presId="urn:microsoft.com/office/officeart/2005/8/layout/process5"/>
    <dgm:cxn modelId="{B404395C-51AB-0643-8128-BBB297370951}" type="presParOf" srcId="{4C6A72CF-B0A6-FE45-B7B2-2A44C6377BB5}" destId="{5351F4BA-7668-CD4F-82CC-F7665F1C6E1D}" srcOrd="2" destOrd="0" presId="urn:microsoft.com/office/officeart/2005/8/layout/process5"/>
    <dgm:cxn modelId="{A381497B-D40C-C441-AC76-7370A497D0F5}" type="presParOf" srcId="{4C6A72CF-B0A6-FE45-B7B2-2A44C6377BB5}" destId="{E7B24D06-95FC-F24D-984D-5677690B8C49}" srcOrd="3" destOrd="0" presId="urn:microsoft.com/office/officeart/2005/8/layout/process5"/>
    <dgm:cxn modelId="{06E0A1A1-B5DC-FA49-9FFF-9C56B5805E0F}" type="presParOf" srcId="{E7B24D06-95FC-F24D-984D-5677690B8C49}" destId="{A535E526-EF56-B443-A7E2-13499342D432}" srcOrd="0" destOrd="0" presId="urn:microsoft.com/office/officeart/2005/8/layout/process5"/>
    <dgm:cxn modelId="{4246C577-FFCA-1844-9F33-CDF95297834F}" type="presParOf" srcId="{4C6A72CF-B0A6-FE45-B7B2-2A44C6377BB5}" destId="{CA5D5490-5690-624B-85CC-A4730F694918}" srcOrd="4" destOrd="0" presId="urn:microsoft.com/office/officeart/2005/8/layout/process5"/>
    <dgm:cxn modelId="{4D98ACEF-A4C8-5E42-98C1-031E7BCE62D3}" type="presParOf" srcId="{4C6A72CF-B0A6-FE45-B7B2-2A44C6377BB5}" destId="{811D85F0-C645-3C4D-AD92-5D31B58DE782}" srcOrd="5" destOrd="0" presId="urn:microsoft.com/office/officeart/2005/8/layout/process5"/>
    <dgm:cxn modelId="{3EDF77AD-0728-CE49-B084-6617F5BAC57D}" type="presParOf" srcId="{811D85F0-C645-3C4D-AD92-5D31B58DE782}" destId="{F3B42AC7-7ECB-BC4A-AB7E-C7CDB8A213FC}" srcOrd="0" destOrd="0" presId="urn:microsoft.com/office/officeart/2005/8/layout/process5"/>
    <dgm:cxn modelId="{A0DB8C0A-3976-F34C-84EB-3611F1C3F522}" type="presParOf" srcId="{4C6A72CF-B0A6-FE45-B7B2-2A44C6377BB5}" destId="{039D9784-667E-784D-A9B6-62B085AEAAF8}" srcOrd="6" destOrd="0" presId="urn:microsoft.com/office/officeart/2005/8/layout/process5"/>
    <dgm:cxn modelId="{CDF8B059-C34F-3F45-83C3-4EE5891A462B}" type="presParOf" srcId="{4C6A72CF-B0A6-FE45-B7B2-2A44C6377BB5}" destId="{51FA67B5-A1D3-5949-8580-8689C106069B}" srcOrd="7" destOrd="0" presId="urn:microsoft.com/office/officeart/2005/8/layout/process5"/>
    <dgm:cxn modelId="{1E6706F2-82D7-6E45-8581-4EA7516B9968}" type="presParOf" srcId="{51FA67B5-A1D3-5949-8580-8689C106069B}" destId="{2545068B-8FD6-DA45-A442-168470746377}" srcOrd="0" destOrd="0" presId="urn:microsoft.com/office/officeart/2005/8/layout/process5"/>
    <dgm:cxn modelId="{A8F50CC0-6CBE-0B4B-B091-B273C996AFE7}" type="presParOf" srcId="{4C6A72CF-B0A6-FE45-B7B2-2A44C6377BB5}" destId="{0D7F4B02-4A7A-9F47-BBC1-EF044695069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FDCC4F-1C0B-8145-8E49-3EF32D8C0D75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7FABCDE-2CE4-B844-8384-4BD0686A2544}">
      <dgm:prSet/>
      <dgm:spPr/>
      <dgm:t>
        <a:bodyPr/>
        <a:lstStyle/>
        <a:p>
          <a:pPr rtl="0"/>
          <a:r>
            <a:rPr lang="it-IT" dirty="0"/>
            <a:t>Diversi procedimenti entro diverse fonti</a:t>
          </a:r>
        </a:p>
      </dgm:t>
    </dgm:pt>
    <dgm:pt modelId="{6A0F7CA5-645F-814F-88EB-6319DCCABEDF}" type="parTrans" cxnId="{1DAFB019-C224-2E4A-BC0F-1D74559F5AED}">
      <dgm:prSet/>
      <dgm:spPr/>
      <dgm:t>
        <a:bodyPr/>
        <a:lstStyle/>
        <a:p>
          <a:endParaRPr lang="it-IT"/>
        </a:p>
      </dgm:t>
    </dgm:pt>
    <dgm:pt modelId="{FE9AD912-3DCD-BC45-B039-0939DAF7EC51}" type="sibTrans" cxnId="{1DAFB019-C224-2E4A-BC0F-1D74559F5AED}">
      <dgm:prSet/>
      <dgm:spPr/>
      <dgm:t>
        <a:bodyPr/>
        <a:lstStyle/>
        <a:p>
          <a:endParaRPr lang="it-IT"/>
        </a:p>
      </dgm:t>
    </dgm:pt>
    <dgm:pt modelId="{DEBCE5C2-304E-D241-B374-A040E6854A3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Prospettiva unilaterale : art. 64 l. 218/95</a:t>
          </a:r>
        </a:p>
      </dgm:t>
    </dgm:pt>
    <dgm:pt modelId="{61A5270E-51E4-9A4E-8FC2-EB001636015D}" type="parTrans" cxnId="{04D7CE2A-AFF7-244B-999F-AB7A4676A74A}">
      <dgm:prSet/>
      <dgm:spPr/>
      <dgm:t>
        <a:bodyPr/>
        <a:lstStyle/>
        <a:p>
          <a:endParaRPr lang="it-IT"/>
        </a:p>
      </dgm:t>
    </dgm:pt>
    <dgm:pt modelId="{2D27FFE9-0746-B141-A65B-DB2393BFF35C}" type="sibTrans" cxnId="{04D7CE2A-AFF7-244B-999F-AB7A4676A74A}">
      <dgm:prSet/>
      <dgm:spPr/>
      <dgm:t>
        <a:bodyPr/>
        <a:lstStyle/>
        <a:p>
          <a:endParaRPr lang="it-IT"/>
        </a:p>
      </dgm:t>
    </dgm:pt>
    <dgm:pt modelId="{26C5D6FF-2F0F-6546-9045-65E5393A674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Prospettiva integrata: Reg. 44/2001 – Reg. 1215/2012; Reg. 2201/2003 e 1111/2019</a:t>
          </a:r>
        </a:p>
      </dgm:t>
    </dgm:pt>
    <dgm:pt modelId="{0E223F65-1318-2148-A2A6-1EBE64D440E1}" type="parTrans" cxnId="{55A463F7-B818-3245-97C3-E9AC5CF935DF}">
      <dgm:prSet/>
      <dgm:spPr/>
      <dgm:t>
        <a:bodyPr/>
        <a:lstStyle/>
        <a:p>
          <a:endParaRPr lang="it-IT"/>
        </a:p>
      </dgm:t>
    </dgm:pt>
    <dgm:pt modelId="{2E01D3DA-1B6E-A744-8DDF-CAF82411275D}" type="sibTrans" cxnId="{55A463F7-B818-3245-97C3-E9AC5CF935DF}">
      <dgm:prSet/>
      <dgm:spPr/>
      <dgm:t>
        <a:bodyPr/>
        <a:lstStyle/>
        <a:p>
          <a:endParaRPr lang="it-IT"/>
        </a:p>
      </dgm:t>
    </dgm:pt>
    <dgm:pt modelId="{E4D777DB-BE5C-8744-8D75-CB6F1538DE02}" type="pres">
      <dgm:prSet presAssocID="{77FDCC4F-1C0B-8145-8E49-3EF32D8C0D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726150-7258-0342-AABD-995024280F45}" type="pres">
      <dgm:prSet presAssocID="{A7FABCDE-2CE4-B844-8384-4BD0686A2544}" presName="hierRoot1" presStyleCnt="0"/>
      <dgm:spPr/>
    </dgm:pt>
    <dgm:pt modelId="{A33F0909-DB30-4C40-B30F-6555B47750BF}" type="pres">
      <dgm:prSet presAssocID="{A7FABCDE-2CE4-B844-8384-4BD0686A2544}" presName="composite" presStyleCnt="0"/>
      <dgm:spPr/>
    </dgm:pt>
    <dgm:pt modelId="{0DC3DFFD-60C6-0E47-87ED-9537B1443749}" type="pres">
      <dgm:prSet presAssocID="{A7FABCDE-2CE4-B844-8384-4BD0686A2544}" presName="background" presStyleLbl="node0" presStyleIdx="0" presStyleCnt="1"/>
      <dgm:spPr/>
    </dgm:pt>
    <dgm:pt modelId="{092308A7-E8A3-4E46-9356-7E9CD6AABEAB}" type="pres">
      <dgm:prSet presAssocID="{A7FABCDE-2CE4-B844-8384-4BD0686A2544}" presName="text" presStyleLbl="fgAcc0" presStyleIdx="0" presStyleCnt="1">
        <dgm:presLayoutVars>
          <dgm:chPref val="3"/>
        </dgm:presLayoutVars>
      </dgm:prSet>
      <dgm:spPr/>
    </dgm:pt>
    <dgm:pt modelId="{A1897E34-94FE-0D4F-AC2D-4ED3506BDC90}" type="pres">
      <dgm:prSet presAssocID="{A7FABCDE-2CE4-B844-8384-4BD0686A2544}" presName="hierChild2" presStyleCnt="0"/>
      <dgm:spPr/>
    </dgm:pt>
    <dgm:pt modelId="{C620BE4F-802A-4540-A67F-6C6DED3D1731}" type="pres">
      <dgm:prSet presAssocID="{61A5270E-51E4-9A4E-8FC2-EB001636015D}" presName="Name10" presStyleLbl="parChTrans1D2" presStyleIdx="0" presStyleCnt="2"/>
      <dgm:spPr/>
    </dgm:pt>
    <dgm:pt modelId="{770654C8-62B8-9947-9C3A-A699A976D554}" type="pres">
      <dgm:prSet presAssocID="{DEBCE5C2-304E-D241-B374-A040E6854A3A}" presName="hierRoot2" presStyleCnt="0"/>
      <dgm:spPr/>
    </dgm:pt>
    <dgm:pt modelId="{90FC5924-7571-F345-BA5E-052E26D1870F}" type="pres">
      <dgm:prSet presAssocID="{DEBCE5C2-304E-D241-B374-A040E6854A3A}" presName="composite2" presStyleCnt="0"/>
      <dgm:spPr/>
    </dgm:pt>
    <dgm:pt modelId="{AD470457-6990-4D4C-A3C1-09F5DD853707}" type="pres">
      <dgm:prSet presAssocID="{DEBCE5C2-304E-D241-B374-A040E6854A3A}" presName="background2" presStyleLbl="node2" presStyleIdx="0" presStyleCnt="2"/>
      <dgm:spPr/>
    </dgm:pt>
    <dgm:pt modelId="{37EB4E2D-FD01-D946-9D05-12C44B9D5CDF}" type="pres">
      <dgm:prSet presAssocID="{DEBCE5C2-304E-D241-B374-A040E6854A3A}" presName="text2" presStyleLbl="fgAcc2" presStyleIdx="0" presStyleCnt="2">
        <dgm:presLayoutVars>
          <dgm:chPref val="3"/>
        </dgm:presLayoutVars>
      </dgm:prSet>
      <dgm:spPr/>
    </dgm:pt>
    <dgm:pt modelId="{FC2D8A27-A909-8A4A-ABE4-46D6F8114A9A}" type="pres">
      <dgm:prSet presAssocID="{DEBCE5C2-304E-D241-B374-A040E6854A3A}" presName="hierChild3" presStyleCnt="0"/>
      <dgm:spPr/>
    </dgm:pt>
    <dgm:pt modelId="{49F3D3BB-1BD7-F847-92FF-A1A5627924E7}" type="pres">
      <dgm:prSet presAssocID="{0E223F65-1318-2148-A2A6-1EBE64D440E1}" presName="Name10" presStyleLbl="parChTrans1D2" presStyleIdx="1" presStyleCnt="2"/>
      <dgm:spPr/>
    </dgm:pt>
    <dgm:pt modelId="{66DF48A0-BE5B-4041-91F5-AC7D0913DF46}" type="pres">
      <dgm:prSet presAssocID="{26C5D6FF-2F0F-6546-9045-65E5393A6749}" presName="hierRoot2" presStyleCnt="0"/>
      <dgm:spPr/>
    </dgm:pt>
    <dgm:pt modelId="{677EEFC6-9E53-8A4F-91DC-89E280766CDA}" type="pres">
      <dgm:prSet presAssocID="{26C5D6FF-2F0F-6546-9045-65E5393A6749}" presName="composite2" presStyleCnt="0"/>
      <dgm:spPr/>
    </dgm:pt>
    <dgm:pt modelId="{5C21893B-7867-6B4D-AA32-CF3EFB452AF9}" type="pres">
      <dgm:prSet presAssocID="{26C5D6FF-2F0F-6546-9045-65E5393A6749}" presName="background2" presStyleLbl="node2" presStyleIdx="1" presStyleCnt="2"/>
      <dgm:spPr/>
    </dgm:pt>
    <dgm:pt modelId="{9790DDCC-09B2-EE4E-8B7D-FA1EF6058EE1}" type="pres">
      <dgm:prSet presAssocID="{26C5D6FF-2F0F-6546-9045-65E5393A6749}" presName="text2" presStyleLbl="fgAcc2" presStyleIdx="1" presStyleCnt="2">
        <dgm:presLayoutVars>
          <dgm:chPref val="3"/>
        </dgm:presLayoutVars>
      </dgm:prSet>
      <dgm:spPr/>
    </dgm:pt>
    <dgm:pt modelId="{4413868F-6BB8-284A-A9ED-6DFD0185B332}" type="pres">
      <dgm:prSet presAssocID="{26C5D6FF-2F0F-6546-9045-65E5393A6749}" presName="hierChild3" presStyleCnt="0"/>
      <dgm:spPr/>
    </dgm:pt>
  </dgm:ptLst>
  <dgm:cxnLst>
    <dgm:cxn modelId="{2300F603-483D-074A-A4D5-BA44F97B18E4}" type="presOf" srcId="{26C5D6FF-2F0F-6546-9045-65E5393A6749}" destId="{9790DDCC-09B2-EE4E-8B7D-FA1EF6058EE1}" srcOrd="0" destOrd="0" presId="urn:microsoft.com/office/officeart/2005/8/layout/hierarchy1"/>
    <dgm:cxn modelId="{1DAFB019-C224-2E4A-BC0F-1D74559F5AED}" srcId="{77FDCC4F-1C0B-8145-8E49-3EF32D8C0D75}" destId="{A7FABCDE-2CE4-B844-8384-4BD0686A2544}" srcOrd="0" destOrd="0" parTransId="{6A0F7CA5-645F-814F-88EB-6319DCCABEDF}" sibTransId="{FE9AD912-3DCD-BC45-B039-0939DAF7EC51}"/>
    <dgm:cxn modelId="{CE432626-2E0D-4A4E-A83E-007FEBAD3222}" type="presOf" srcId="{0E223F65-1318-2148-A2A6-1EBE64D440E1}" destId="{49F3D3BB-1BD7-F847-92FF-A1A5627924E7}" srcOrd="0" destOrd="0" presId="urn:microsoft.com/office/officeart/2005/8/layout/hierarchy1"/>
    <dgm:cxn modelId="{04D7CE2A-AFF7-244B-999F-AB7A4676A74A}" srcId="{A7FABCDE-2CE4-B844-8384-4BD0686A2544}" destId="{DEBCE5C2-304E-D241-B374-A040E6854A3A}" srcOrd="0" destOrd="0" parTransId="{61A5270E-51E4-9A4E-8FC2-EB001636015D}" sibTransId="{2D27FFE9-0746-B141-A65B-DB2393BFF35C}"/>
    <dgm:cxn modelId="{6D8EE332-4094-B642-9ED8-0AE6B48C7A57}" type="presOf" srcId="{A7FABCDE-2CE4-B844-8384-4BD0686A2544}" destId="{092308A7-E8A3-4E46-9356-7E9CD6AABEAB}" srcOrd="0" destOrd="0" presId="urn:microsoft.com/office/officeart/2005/8/layout/hierarchy1"/>
    <dgm:cxn modelId="{DD41CB75-AD4A-B247-84AA-305649F16A98}" type="presOf" srcId="{77FDCC4F-1C0B-8145-8E49-3EF32D8C0D75}" destId="{E4D777DB-BE5C-8744-8D75-CB6F1538DE02}" srcOrd="0" destOrd="0" presId="urn:microsoft.com/office/officeart/2005/8/layout/hierarchy1"/>
    <dgm:cxn modelId="{27ADF88F-ED01-9145-9385-A703CDBDD2C6}" type="presOf" srcId="{61A5270E-51E4-9A4E-8FC2-EB001636015D}" destId="{C620BE4F-802A-4540-A67F-6C6DED3D1731}" srcOrd="0" destOrd="0" presId="urn:microsoft.com/office/officeart/2005/8/layout/hierarchy1"/>
    <dgm:cxn modelId="{55A463F7-B818-3245-97C3-E9AC5CF935DF}" srcId="{A7FABCDE-2CE4-B844-8384-4BD0686A2544}" destId="{26C5D6FF-2F0F-6546-9045-65E5393A6749}" srcOrd="1" destOrd="0" parTransId="{0E223F65-1318-2148-A2A6-1EBE64D440E1}" sibTransId="{2E01D3DA-1B6E-A744-8DDF-CAF82411275D}"/>
    <dgm:cxn modelId="{7716ADFF-3BC3-CC41-973C-AC1D3B1A0736}" type="presOf" srcId="{DEBCE5C2-304E-D241-B374-A040E6854A3A}" destId="{37EB4E2D-FD01-D946-9D05-12C44B9D5CDF}" srcOrd="0" destOrd="0" presId="urn:microsoft.com/office/officeart/2005/8/layout/hierarchy1"/>
    <dgm:cxn modelId="{117A6EA7-20B8-A946-881D-304BBAB94609}" type="presParOf" srcId="{E4D777DB-BE5C-8744-8D75-CB6F1538DE02}" destId="{38726150-7258-0342-AABD-995024280F45}" srcOrd="0" destOrd="0" presId="urn:microsoft.com/office/officeart/2005/8/layout/hierarchy1"/>
    <dgm:cxn modelId="{9DA13E2C-7F99-FF43-9D92-26ED0B6242EF}" type="presParOf" srcId="{38726150-7258-0342-AABD-995024280F45}" destId="{A33F0909-DB30-4C40-B30F-6555B47750BF}" srcOrd="0" destOrd="0" presId="urn:microsoft.com/office/officeart/2005/8/layout/hierarchy1"/>
    <dgm:cxn modelId="{8A09E961-20C6-0A41-8355-2DF5804CED56}" type="presParOf" srcId="{A33F0909-DB30-4C40-B30F-6555B47750BF}" destId="{0DC3DFFD-60C6-0E47-87ED-9537B1443749}" srcOrd="0" destOrd="0" presId="urn:microsoft.com/office/officeart/2005/8/layout/hierarchy1"/>
    <dgm:cxn modelId="{D873D511-EB14-9F44-8EA5-534C6C2EFC99}" type="presParOf" srcId="{A33F0909-DB30-4C40-B30F-6555B47750BF}" destId="{092308A7-E8A3-4E46-9356-7E9CD6AABEAB}" srcOrd="1" destOrd="0" presId="urn:microsoft.com/office/officeart/2005/8/layout/hierarchy1"/>
    <dgm:cxn modelId="{0EBA9E21-E298-D044-A757-9E6F2C0C2BAD}" type="presParOf" srcId="{38726150-7258-0342-AABD-995024280F45}" destId="{A1897E34-94FE-0D4F-AC2D-4ED3506BDC90}" srcOrd="1" destOrd="0" presId="urn:microsoft.com/office/officeart/2005/8/layout/hierarchy1"/>
    <dgm:cxn modelId="{61E85EDA-C15E-624A-942D-07DEE2AD3324}" type="presParOf" srcId="{A1897E34-94FE-0D4F-AC2D-4ED3506BDC90}" destId="{C620BE4F-802A-4540-A67F-6C6DED3D1731}" srcOrd="0" destOrd="0" presId="urn:microsoft.com/office/officeart/2005/8/layout/hierarchy1"/>
    <dgm:cxn modelId="{FBC03497-663D-544D-BAE1-9F3DB514138A}" type="presParOf" srcId="{A1897E34-94FE-0D4F-AC2D-4ED3506BDC90}" destId="{770654C8-62B8-9947-9C3A-A699A976D554}" srcOrd="1" destOrd="0" presId="urn:microsoft.com/office/officeart/2005/8/layout/hierarchy1"/>
    <dgm:cxn modelId="{B41F03A6-BA3F-A746-93E1-C0AA41D29AEF}" type="presParOf" srcId="{770654C8-62B8-9947-9C3A-A699A976D554}" destId="{90FC5924-7571-F345-BA5E-052E26D1870F}" srcOrd="0" destOrd="0" presId="urn:microsoft.com/office/officeart/2005/8/layout/hierarchy1"/>
    <dgm:cxn modelId="{58AE9A20-0192-6E49-8411-C7EE472BF3FD}" type="presParOf" srcId="{90FC5924-7571-F345-BA5E-052E26D1870F}" destId="{AD470457-6990-4D4C-A3C1-09F5DD853707}" srcOrd="0" destOrd="0" presId="urn:microsoft.com/office/officeart/2005/8/layout/hierarchy1"/>
    <dgm:cxn modelId="{082DB069-9A6E-8344-8D1A-3F5FA02865EB}" type="presParOf" srcId="{90FC5924-7571-F345-BA5E-052E26D1870F}" destId="{37EB4E2D-FD01-D946-9D05-12C44B9D5CDF}" srcOrd="1" destOrd="0" presId="urn:microsoft.com/office/officeart/2005/8/layout/hierarchy1"/>
    <dgm:cxn modelId="{18FB61C3-1DCB-C14D-A7F0-78E47D12C3DC}" type="presParOf" srcId="{770654C8-62B8-9947-9C3A-A699A976D554}" destId="{FC2D8A27-A909-8A4A-ABE4-46D6F8114A9A}" srcOrd="1" destOrd="0" presId="urn:microsoft.com/office/officeart/2005/8/layout/hierarchy1"/>
    <dgm:cxn modelId="{98B6C5F5-80C0-9E45-A120-029764CEBFE0}" type="presParOf" srcId="{A1897E34-94FE-0D4F-AC2D-4ED3506BDC90}" destId="{49F3D3BB-1BD7-F847-92FF-A1A5627924E7}" srcOrd="2" destOrd="0" presId="urn:microsoft.com/office/officeart/2005/8/layout/hierarchy1"/>
    <dgm:cxn modelId="{751FB0A1-75D1-364A-B18D-0995FC602525}" type="presParOf" srcId="{A1897E34-94FE-0D4F-AC2D-4ED3506BDC90}" destId="{66DF48A0-BE5B-4041-91F5-AC7D0913DF46}" srcOrd="3" destOrd="0" presId="urn:microsoft.com/office/officeart/2005/8/layout/hierarchy1"/>
    <dgm:cxn modelId="{8F0B1E7B-8718-B447-B7FF-F1BDD134685D}" type="presParOf" srcId="{66DF48A0-BE5B-4041-91F5-AC7D0913DF46}" destId="{677EEFC6-9E53-8A4F-91DC-89E280766CDA}" srcOrd="0" destOrd="0" presId="urn:microsoft.com/office/officeart/2005/8/layout/hierarchy1"/>
    <dgm:cxn modelId="{602C68DE-A82F-664E-A069-4BDC39F908E7}" type="presParOf" srcId="{677EEFC6-9E53-8A4F-91DC-89E280766CDA}" destId="{5C21893B-7867-6B4D-AA32-CF3EFB452AF9}" srcOrd="0" destOrd="0" presId="urn:microsoft.com/office/officeart/2005/8/layout/hierarchy1"/>
    <dgm:cxn modelId="{1A7627B8-EB16-B64D-B5BD-D2BD711BCF40}" type="presParOf" srcId="{677EEFC6-9E53-8A4F-91DC-89E280766CDA}" destId="{9790DDCC-09B2-EE4E-8B7D-FA1EF6058EE1}" srcOrd="1" destOrd="0" presId="urn:microsoft.com/office/officeart/2005/8/layout/hierarchy1"/>
    <dgm:cxn modelId="{B882B823-42C6-FE44-8D9E-FFEFCC66D0DD}" type="presParOf" srcId="{66DF48A0-BE5B-4041-91F5-AC7D0913DF46}" destId="{4413868F-6BB8-284A-A9ED-6DFD0185B3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AD9591-5E9D-C44E-8B51-18C68BB4A4DE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0A3A77A-F445-EA4F-91A6-20586ED86A91}">
      <dgm:prSet phldrT="[Tes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SISTEMA UE</a:t>
          </a:r>
        </a:p>
      </dgm:t>
    </dgm:pt>
    <dgm:pt modelId="{BFD2C2D6-0E23-414C-88DA-78AF57D28FE7}" type="parTrans" cxnId="{A952B01F-A601-5341-9639-F718A5F6530A}">
      <dgm:prSet/>
      <dgm:spPr/>
      <dgm:t>
        <a:bodyPr/>
        <a:lstStyle/>
        <a:p>
          <a:endParaRPr lang="it-IT"/>
        </a:p>
      </dgm:t>
    </dgm:pt>
    <dgm:pt modelId="{47CAC82E-0310-9A49-9033-959030627C97}" type="sibTrans" cxnId="{A952B01F-A601-5341-9639-F718A5F6530A}">
      <dgm:prSet/>
      <dgm:spPr/>
      <dgm:t>
        <a:bodyPr/>
        <a:lstStyle/>
        <a:p>
          <a:endParaRPr lang="it-IT"/>
        </a:p>
      </dgm:t>
    </dgm:pt>
    <dgm:pt modelId="{D1B61AF9-9D97-204C-BFDE-9A4028950040}">
      <dgm:prSet phldrT="[Testo]"/>
      <dgm:spPr>
        <a:solidFill>
          <a:srgbClr val="FFFF00"/>
        </a:solidFill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SISTEMA NAZIONALE</a:t>
          </a:r>
        </a:p>
      </dgm:t>
    </dgm:pt>
    <dgm:pt modelId="{800DC61F-2747-E64A-AF6D-CD24D77B51E1}" type="parTrans" cxnId="{FC1C17BE-C239-F44F-BEC7-0499A10196C6}">
      <dgm:prSet/>
      <dgm:spPr/>
      <dgm:t>
        <a:bodyPr/>
        <a:lstStyle/>
        <a:p>
          <a:endParaRPr lang="it-IT"/>
        </a:p>
      </dgm:t>
    </dgm:pt>
    <dgm:pt modelId="{6B26FCE3-F1B5-5A4C-8719-8ADB53242649}" type="sibTrans" cxnId="{FC1C17BE-C239-F44F-BEC7-0499A10196C6}">
      <dgm:prSet/>
      <dgm:spPr/>
      <dgm:t>
        <a:bodyPr/>
        <a:lstStyle/>
        <a:p>
          <a:endParaRPr lang="it-IT"/>
        </a:p>
      </dgm:t>
    </dgm:pt>
    <dgm:pt modelId="{F0B1FAB4-3371-F84C-9400-E3BC677C51A2}">
      <dgm:prSet phldrT="[Tes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Reg. 1215/2012 e Reg. 2201/2003 e 1111/2019</a:t>
          </a:r>
        </a:p>
      </dgm:t>
    </dgm:pt>
    <dgm:pt modelId="{96BFB9A8-4064-3645-9A61-B6CF3CD4DBC6}" type="parTrans" cxnId="{315C20E5-5244-E84E-A9CA-E1BCAC071424}">
      <dgm:prSet/>
      <dgm:spPr/>
      <dgm:t>
        <a:bodyPr/>
        <a:lstStyle/>
        <a:p>
          <a:endParaRPr lang="it-IT"/>
        </a:p>
      </dgm:t>
    </dgm:pt>
    <dgm:pt modelId="{C26C89B0-75D0-104B-8B4D-918C5A0CDA24}" type="sibTrans" cxnId="{315C20E5-5244-E84E-A9CA-E1BCAC071424}">
      <dgm:prSet/>
      <dgm:spPr/>
      <dgm:t>
        <a:bodyPr/>
        <a:lstStyle/>
        <a:p>
          <a:endParaRPr lang="it-IT"/>
        </a:p>
      </dgm:t>
    </dgm:pt>
    <dgm:pt modelId="{7B884670-5016-FE42-8438-F7D957F9D6B4}">
      <dgm:prSet phldrT="[Testo]"/>
      <dgm:spPr>
        <a:solidFill>
          <a:srgbClr val="FFFF00"/>
        </a:solidFill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L. 218/95</a:t>
          </a:r>
        </a:p>
      </dgm:t>
    </dgm:pt>
    <dgm:pt modelId="{2BDBE11A-4756-824C-AD03-82CA636A3F53}" type="parTrans" cxnId="{F15A44A9-0837-C441-94C2-8983819BA1EA}">
      <dgm:prSet/>
      <dgm:spPr/>
    </dgm:pt>
    <dgm:pt modelId="{57D58107-4845-0541-812A-9C49EA6084BE}" type="sibTrans" cxnId="{F15A44A9-0837-C441-94C2-8983819BA1EA}">
      <dgm:prSet/>
      <dgm:spPr/>
    </dgm:pt>
    <dgm:pt modelId="{2C9E88EB-3546-CE4F-8ABF-1F6A5AEC38F0}" type="pres">
      <dgm:prSet presAssocID="{1DAD9591-5E9D-C44E-8B51-18C68BB4A4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65061C-E38C-1A4E-B85D-70F6E1608FDC}" type="pres">
      <dgm:prSet presAssocID="{40A3A77A-F445-EA4F-91A6-20586ED86A91}" presName="root" presStyleCnt="0"/>
      <dgm:spPr/>
    </dgm:pt>
    <dgm:pt modelId="{2E03FFEC-46CB-4C4B-A902-F6B115B270D9}" type="pres">
      <dgm:prSet presAssocID="{40A3A77A-F445-EA4F-91A6-20586ED86A91}" presName="rootComposite" presStyleCnt="0"/>
      <dgm:spPr/>
    </dgm:pt>
    <dgm:pt modelId="{50389D23-A091-3342-9311-5AF679DDC5B1}" type="pres">
      <dgm:prSet presAssocID="{40A3A77A-F445-EA4F-91A6-20586ED86A91}" presName="rootText" presStyleLbl="node1" presStyleIdx="0" presStyleCnt="2"/>
      <dgm:spPr/>
    </dgm:pt>
    <dgm:pt modelId="{DE0F91E8-BDC8-E94C-B5B7-639BD2251FC5}" type="pres">
      <dgm:prSet presAssocID="{40A3A77A-F445-EA4F-91A6-20586ED86A91}" presName="rootConnector" presStyleLbl="node1" presStyleIdx="0" presStyleCnt="2"/>
      <dgm:spPr/>
    </dgm:pt>
    <dgm:pt modelId="{623EF76C-5200-1F40-802D-0B3C2028AA84}" type="pres">
      <dgm:prSet presAssocID="{40A3A77A-F445-EA4F-91A6-20586ED86A91}" presName="childShape" presStyleCnt="0"/>
      <dgm:spPr/>
    </dgm:pt>
    <dgm:pt modelId="{2FA32BBC-7B35-3B4D-9231-B6CD0E6106F9}" type="pres">
      <dgm:prSet presAssocID="{96BFB9A8-4064-3645-9A61-B6CF3CD4DBC6}" presName="Name13" presStyleLbl="parChTrans1D2" presStyleIdx="0" presStyleCnt="2"/>
      <dgm:spPr/>
    </dgm:pt>
    <dgm:pt modelId="{DA21981D-392A-2841-9014-2AE2D2447284}" type="pres">
      <dgm:prSet presAssocID="{F0B1FAB4-3371-F84C-9400-E3BC677C51A2}" presName="childText" presStyleLbl="bgAcc1" presStyleIdx="0" presStyleCnt="2">
        <dgm:presLayoutVars>
          <dgm:bulletEnabled val="1"/>
        </dgm:presLayoutVars>
      </dgm:prSet>
      <dgm:spPr/>
    </dgm:pt>
    <dgm:pt modelId="{F84320F0-B931-3945-8672-86B00A532B87}" type="pres">
      <dgm:prSet presAssocID="{D1B61AF9-9D97-204C-BFDE-9A4028950040}" presName="root" presStyleCnt="0"/>
      <dgm:spPr/>
    </dgm:pt>
    <dgm:pt modelId="{78E2186F-82B0-DA43-91C2-AEC809204FC1}" type="pres">
      <dgm:prSet presAssocID="{D1B61AF9-9D97-204C-BFDE-9A4028950040}" presName="rootComposite" presStyleCnt="0"/>
      <dgm:spPr/>
    </dgm:pt>
    <dgm:pt modelId="{0647AAE7-22CD-B249-A1D3-0CEEC1F07217}" type="pres">
      <dgm:prSet presAssocID="{D1B61AF9-9D97-204C-BFDE-9A4028950040}" presName="rootText" presStyleLbl="node1" presStyleIdx="1" presStyleCnt="2" custLinFactNeighborX="3765" custLinFactNeighborY="-120"/>
      <dgm:spPr/>
    </dgm:pt>
    <dgm:pt modelId="{24217052-07D6-F941-82AA-EE3A8FEE1C24}" type="pres">
      <dgm:prSet presAssocID="{D1B61AF9-9D97-204C-BFDE-9A4028950040}" presName="rootConnector" presStyleLbl="node1" presStyleIdx="1" presStyleCnt="2"/>
      <dgm:spPr/>
    </dgm:pt>
    <dgm:pt modelId="{00CD4734-AF35-784A-A66D-F8DA94A7E8B3}" type="pres">
      <dgm:prSet presAssocID="{D1B61AF9-9D97-204C-BFDE-9A4028950040}" presName="childShape" presStyleCnt="0"/>
      <dgm:spPr/>
    </dgm:pt>
    <dgm:pt modelId="{781AE792-0D47-E646-B72C-A07F68FB944D}" type="pres">
      <dgm:prSet presAssocID="{2BDBE11A-4756-824C-AD03-82CA636A3F53}" presName="Name13" presStyleLbl="parChTrans1D2" presStyleIdx="1" presStyleCnt="2"/>
      <dgm:spPr/>
    </dgm:pt>
    <dgm:pt modelId="{3DABB026-DA9C-B844-B666-9E1B377E1098}" type="pres">
      <dgm:prSet presAssocID="{7B884670-5016-FE42-8438-F7D957F9D6B4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FDC11818-BDA4-F142-8174-77503519D32A}" type="presOf" srcId="{1DAD9591-5E9D-C44E-8B51-18C68BB4A4DE}" destId="{2C9E88EB-3546-CE4F-8ABF-1F6A5AEC38F0}" srcOrd="0" destOrd="0" presId="urn:microsoft.com/office/officeart/2005/8/layout/hierarchy3"/>
    <dgm:cxn modelId="{A952B01F-A601-5341-9639-F718A5F6530A}" srcId="{1DAD9591-5E9D-C44E-8B51-18C68BB4A4DE}" destId="{40A3A77A-F445-EA4F-91A6-20586ED86A91}" srcOrd="0" destOrd="0" parTransId="{BFD2C2D6-0E23-414C-88DA-78AF57D28FE7}" sibTransId="{47CAC82E-0310-9A49-9033-959030627C97}"/>
    <dgm:cxn modelId="{15E66227-759A-F64D-81EE-0EAE039F6106}" type="presOf" srcId="{7B884670-5016-FE42-8438-F7D957F9D6B4}" destId="{3DABB026-DA9C-B844-B666-9E1B377E1098}" srcOrd="0" destOrd="0" presId="urn:microsoft.com/office/officeart/2005/8/layout/hierarchy3"/>
    <dgm:cxn modelId="{E1ABCA57-6098-6D40-8F89-EEA77C9818A6}" type="presOf" srcId="{D1B61AF9-9D97-204C-BFDE-9A4028950040}" destId="{24217052-07D6-F941-82AA-EE3A8FEE1C24}" srcOrd="1" destOrd="0" presId="urn:microsoft.com/office/officeart/2005/8/layout/hierarchy3"/>
    <dgm:cxn modelId="{8936016D-02A1-8E4A-9CB6-A70DEDF94907}" type="presOf" srcId="{2BDBE11A-4756-824C-AD03-82CA636A3F53}" destId="{781AE792-0D47-E646-B72C-A07F68FB944D}" srcOrd="0" destOrd="0" presId="urn:microsoft.com/office/officeart/2005/8/layout/hierarchy3"/>
    <dgm:cxn modelId="{75944F86-C05D-E641-BBA0-A05F90290AE3}" type="presOf" srcId="{D1B61AF9-9D97-204C-BFDE-9A4028950040}" destId="{0647AAE7-22CD-B249-A1D3-0CEEC1F07217}" srcOrd="0" destOrd="0" presId="urn:microsoft.com/office/officeart/2005/8/layout/hierarchy3"/>
    <dgm:cxn modelId="{F15A44A9-0837-C441-94C2-8983819BA1EA}" srcId="{D1B61AF9-9D97-204C-BFDE-9A4028950040}" destId="{7B884670-5016-FE42-8438-F7D957F9D6B4}" srcOrd="0" destOrd="0" parTransId="{2BDBE11A-4756-824C-AD03-82CA636A3F53}" sibTransId="{57D58107-4845-0541-812A-9C49EA6084BE}"/>
    <dgm:cxn modelId="{142BBAAA-1FCF-DB42-BDE8-CAD974098B00}" type="presOf" srcId="{40A3A77A-F445-EA4F-91A6-20586ED86A91}" destId="{50389D23-A091-3342-9311-5AF679DDC5B1}" srcOrd="0" destOrd="0" presId="urn:microsoft.com/office/officeart/2005/8/layout/hierarchy3"/>
    <dgm:cxn modelId="{FC1C17BE-C239-F44F-BEC7-0499A10196C6}" srcId="{1DAD9591-5E9D-C44E-8B51-18C68BB4A4DE}" destId="{D1B61AF9-9D97-204C-BFDE-9A4028950040}" srcOrd="1" destOrd="0" parTransId="{800DC61F-2747-E64A-AF6D-CD24D77B51E1}" sibTransId="{6B26FCE3-F1B5-5A4C-8719-8ADB53242649}"/>
    <dgm:cxn modelId="{3001ADD1-89EA-E849-88B4-119C4D463F8A}" type="presOf" srcId="{96BFB9A8-4064-3645-9A61-B6CF3CD4DBC6}" destId="{2FA32BBC-7B35-3B4D-9231-B6CD0E6106F9}" srcOrd="0" destOrd="0" presId="urn:microsoft.com/office/officeart/2005/8/layout/hierarchy3"/>
    <dgm:cxn modelId="{37B5F6E4-FB25-F347-95C5-64F77FC21C3B}" type="presOf" srcId="{F0B1FAB4-3371-F84C-9400-E3BC677C51A2}" destId="{DA21981D-392A-2841-9014-2AE2D2447284}" srcOrd="0" destOrd="0" presId="urn:microsoft.com/office/officeart/2005/8/layout/hierarchy3"/>
    <dgm:cxn modelId="{315C20E5-5244-E84E-A9CA-E1BCAC071424}" srcId="{40A3A77A-F445-EA4F-91A6-20586ED86A91}" destId="{F0B1FAB4-3371-F84C-9400-E3BC677C51A2}" srcOrd="0" destOrd="0" parTransId="{96BFB9A8-4064-3645-9A61-B6CF3CD4DBC6}" sibTransId="{C26C89B0-75D0-104B-8B4D-918C5A0CDA24}"/>
    <dgm:cxn modelId="{873405FC-50E5-AE49-AD5A-59910E815F80}" type="presOf" srcId="{40A3A77A-F445-EA4F-91A6-20586ED86A91}" destId="{DE0F91E8-BDC8-E94C-B5B7-639BD2251FC5}" srcOrd="1" destOrd="0" presId="urn:microsoft.com/office/officeart/2005/8/layout/hierarchy3"/>
    <dgm:cxn modelId="{DF7BD1C2-42AA-C345-B227-A57D6D903A19}" type="presParOf" srcId="{2C9E88EB-3546-CE4F-8ABF-1F6A5AEC38F0}" destId="{6265061C-E38C-1A4E-B85D-70F6E1608FDC}" srcOrd="0" destOrd="0" presId="urn:microsoft.com/office/officeart/2005/8/layout/hierarchy3"/>
    <dgm:cxn modelId="{118067FF-51F9-BE4C-AF06-3BD0DB88A7DB}" type="presParOf" srcId="{6265061C-E38C-1A4E-B85D-70F6E1608FDC}" destId="{2E03FFEC-46CB-4C4B-A902-F6B115B270D9}" srcOrd="0" destOrd="0" presId="urn:microsoft.com/office/officeart/2005/8/layout/hierarchy3"/>
    <dgm:cxn modelId="{F5F5AC8F-B45B-084C-A364-076E374A21DE}" type="presParOf" srcId="{2E03FFEC-46CB-4C4B-A902-F6B115B270D9}" destId="{50389D23-A091-3342-9311-5AF679DDC5B1}" srcOrd="0" destOrd="0" presId="urn:microsoft.com/office/officeart/2005/8/layout/hierarchy3"/>
    <dgm:cxn modelId="{7C54FC34-BE6E-1443-BB68-C68F12883757}" type="presParOf" srcId="{2E03FFEC-46CB-4C4B-A902-F6B115B270D9}" destId="{DE0F91E8-BDC8-E94C-B5B7-639BD2251FC5}" srcOrd="1" destOrd="0" presId="urn:microsoft.com/office/officeart/2005/8/layout/hierarchy3"/>
    <dgm:cxn modelId="{771676BF-87A8-B54C-8E1D-0A4D4ACE330F}" type="presParOf" srcId="{6265061C-E38C-1A4E-B85D-70F6E1608FDC}" destId="{623EF76C-5200-1F40-802D-0B3C2028AA84}" srcOrd="1" destOrd="0" presId="urn:microsoft.com/office/officeart/2005/8/layout/hierarchy3"/>
    <dgm:cxn modelId="{26DC42C4-9200-FE40-801B-C09F7B776A32}" type="presParOf" srcId="{623EF76C-5200-1F40-802D-0B3C2028AA84}" destId="{2FA32BBC-7B35-3B4D-9231-B6CD0E6106F9}" srcOrd="0" destOrd="0" presId="urn:microsoft.com/office/officeart/2005/8/layout/hierarchy3"/>
    <dgm:cxn modelId="{E2CF80EC-D169-FF46-882C-D94296EB2CB9}" type="presParOf" srcId="{623EF76C-5200-1F40-802D-0B3C2028AA84}" destId="{DA21981D-392A-2841-9014-2AE2D2447284}" srcOrd="1" destOrd="0" presId="urn:microsoft.com/office/officeart/2005/8/layout/hierarchy3"/>
    <dgm:cxn modelId="{110A0323-C1CC-DC47-BBF8-50F482D7E55C}" type="presParOf" srcId="{2C9E88EB-3546-CE4F-8ABF-1F6A5AEC38F0}" destId="{F84320F0-B931-3945-8672-86B00A532B87}" srcOrd="1" destOrd="0" presId="urn:microsoft.com/office/officeart/2005/8/layout/hierarchy3"/>
    <dgm:cxn modelId="{AA4A897A-896A-8F41-AE69-B2789995CC30}" type="presParOf" srcId="{F84320F0-B931-3945-8672-86B00A532B87}" destId="{78E2186F-82B0-DA43-91C2-AEC809204FC1}" srcOrd="0" destOrd="0" presId="urn:microsoft.com/office/officeart/2005/8/layout/hierarchy3"/>
    <dgm:cxn modelId="{10BA6868-0C01-5B40-BC42-2553F0E8D6D0}" type="presParOf" srcId="{78E2186F-82B0-DA43-91C2-AEC809204FC1}" destId="{0647AAE7-22CD-B249-A1D3-0CEEC1F07217}" srcOrd="0" destOrd="0" presId="urn:microsoft.com/office/officeart/2005/8/layout/hierarchy3"/>
    <dgm:cxn modelId="{B12F45B5-A2D0-6241-9C3B-319F1CF962C3}" type="presParOf" srcId="{78E2186F-82B0-DA43-91C2-AEC809204FC1}" destId="{24217052-07D6-F941-82AA-EE3A8FEE1C24}" srcOrd="1" destOrd="0" presId="urn:microsoft.com/office/officeart/2005/8/layout/hierarchy3"/>
    <dgm:cxn modelId="{19426736-8C68-204C-BEC6-C81958CA436E}" type="presParOf" srcId="{F84320F0-B931-3945-8672-86B00A532B87}" destId="{00CD4734-AF35-784A-A66D-F8DA94A7E8B3}" srcOrd="1" destOrd="0" presId="urn:microsoft.com/office/officeart/2005/8/layout/hierarchy3"/>
    <dgm:cxn modelId="{D793259A-DCFB-BD49-B7D3-E7045844C063}" type="presParOf" srcId="{00CD4734-AF35-784A-A66D-F8DA94A7E8B3}" destId="{781AE792-0D47-E646-B72C-A07F68FB944D}" srcOrd="0" destOrd="0" presId="urn:microsoft.com/office/officeart/2005/8/layout/hierarchy3"/>
    <dgm:cxn modelId="{5EA66DC3-2CF2-CC46-A1DD-B6DFB0D67577}" type="presParOf" srcId="{00CD4734-AF35-784A-A66D-F8DA94A7E8B3}" destId="{3DABB026-DA9C-B844-B666-9E1B377E109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883704-E209-E047-A40A-62C3E0B48282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</dgm:pt>
    <dgm:pt modelId="{0692FA4E-E4A1-564C-ACCC-5FC3A0806E2E}">
      <dgm:prSet phldrT="[Tes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FASE MONITORIA </a:t>
          </a:r>
          <a:r>
            <a:rPr lang="it-IT" dirty="0" err="1"/>
            <a:t>–</a:t>
          </a:r>
          <a:r>
            <a:rPr lang="it-IT" dirty="0"/>
            <a:t> VERIFICA REQUISITI</a:t>
          </a:r>
        </a:p>
      </dgm:t>
    </dgm:pt>
    <dgm:pt modelId="{B1E47731-9487-5B4C-B854-428931CC6DD4}" type="parTrans" cxnId="{EC930B14-86BD-CC49-BB85-51BB1D4F0C5F}">
      <dgm:prSet/>
      <dgm:spPr/>
      <dgm:t>
        <a:bodyPr/>
        <a:lstStyle/>
        <a:p>
          <a:endParaRPr lang="it-IT"/>
        </a:p>
      </dgm:t>
    </dgm:pt>
    <dgm:pt modelId="{3B0B6C32-668B-7840-9445-C4B383C54E0A}" type="sibTrans" cxnId="{EC930B14-86BD-CC49-BB85-51BB1D4F0C5F}">
      <dgm:prSet/>
      <dgm:spPr/>
      <dgm:t>
        <a:bodyPr/>
        <a:lstStyle/>
        <a:p>
          <a:endParaRPr lang="it-IT"/>
        </a:p>
      </dgm:t>
    </dgm:pt>
    <dgm:pt modelId="{AA795739-D5EC-9940-8D05-5D77079BCA6E}">
      <dgm:prSet phldrT="[Testo]"/>
      <dgm:spPr/>
      <dgm:t>
        <a:bodyPr/>
        <a:lstStyle/>
        <a:p>
          <a:r>
            <a:rPr lang="it-IT" dirty="0"/>
            <a:t>EXEQUATUR</a:t>
          </a:r>
        </a:p>
      </dgm:t>
    </dgm:pt>
    <dgm:pt modelId="{DE3D511D-C421-124A-A705-7574FBE94B53}" type="parTrans" cxnId="{49B8B7AF-0C9F-1742-9EB3-78FBBADA3BE7}">
      <dgm:prSet/>
      <dgm:spPr/>
      <dgm:t>
        <a:bodyPr/>
        <a:lstStyle/>
        <a:p>
          <a:endParaRPr lang="it-IT"/>
        </a:p>
      </dgm:t>
    </dgm:pt>
    <dgm:pt modelId="{1D001DE2-23E4-7042-BC28-AA14E3CE16FB}" type="sibTrans" cxnId="{49B8B7AF-0C9F-1742-9EB3-78FBBADA3BE7}">
      <dgm:prSet/>
      <dgm:spPr/>
      <dgm:t>
        <a:bodyPr/>
        <a:lstStyle/>
        <a:p>
          <a:endParaRPr lang="it-IT"/>
        </a:p>
      </dgm:t>
    </dgm:pt>
    <dgm:pt modelId="{E4B1955B-96C3-9348-82AB-BAA2D4FD4F18}">
      <dgm:prSet phldrT="[Testo]"/>
      <dgm:spPr/>
      <dgm:t>
        <a:bodyPr/>
        <a:lstStyle/>
        <a:p>
          <a:r>
            <a:rPr lang="it-IT" dirty="0"/>
            <a:t>Opposizione</a:t>
          </a:r>
        </a:p>
      </dgm:t>
    </dgm:pt>
    <dgm:pt modelId="{A27731AB-1E9B-894E-8247-E6CC43311FF0}" type="parTrans" cxnId="{B1F96B15-665E-AA43-BC02-250ED79F6DBB}">
      <dgm:prSet/>
      <dgm:spPr/>
      <dgm:t>
        <a:bodyPr/>
        <a:lstStyle/>
        <a:p>
          <a:endParaRPr lang="it-IT"/>
        </a:p>
      </dgm:t>
    </dgm:pt>
    <dgm:pt modelId="{20E455A7-8582-FB4F-A23A-DB644E32DAE8}" type="sibTrans" cxnId="{B1F96B15-665E-AA43-BC02-250ED79F6DBB}">
      <dgm:prSet/>
      <dgm:spPr/>
      <dgm:t>
        <a:bodyPr/>
        <a:lstStyle/>
        <a:p>
          <a:endParaRPr lang="it-IT"/>
        </a:p>
      </dgm:t>
    </dgm:pt>
    <dgm:pt modelId="{36F5B9FC-4A43-F541-BBFD-9D885C7AE7D4}">
      <dgm:prSet phldrT="[Tes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VERIFICA CONDIZIONI RICONOSCIMENTO</a:t>
          </a:r>
        </a:p>
      </dgm:t>
    </dgm:pt>
    <dgm:pt modelId="{3F189CE3-B895-004E-B62B-114D5113353C}" type="parTrans" cxnId="{092ED646-7F42-4242-BD94-293C0F403717}">
      <dgm:prSet/>
      <dgm:spPr/>
      <dgm:t>
        <a:bodyPr/>
        <a:lstStyle/>
        <a:p>
          <a:endParaRPr lang="it-IT"/>
        </a:p>
      </dgm:t>
    </dgm:pt>
    <dgm:pt modelId="{557E71F2-17DE-C545-82DC-5E33F81E6BB1}" type="sibTrans" cxnId="{092ED646-7F42-4242-BD94-293C0F403717}">
      <dgm:prSet/>
      <dgm:spPr/>
      <dgm:t>
        <a:bodyPr/>
        <a:lstStyle/>
        <a:p>
          <a:endParaRPr lang="it-IT"/>
        </a:p>
      </dgm:t>
    </dgm:pt>
    <dgm:pt modelId="{B3A09205-5592-804D-B989-858E677D50BA}">
      <dgm:prSet phldrT="[Testo]"/>
      <dgm:spPr/>
      <dgm:t>
        <a:bodyPr/>
        <a:lstStyle/>
        <a:p>
          <a:r>
            <a:rPr lang="it-IT" dirty="0"/>
            <a:t>EXEQUATUR</a:t>
          </a:r>
        </a:p>
      </dgm:t>
    </dgm:pt>
    <dgm:pt modelId="{55780FC0-00C6-E24A-BAA9-D594DC8D84E8}" type="parTrans" cxnId="{FD60AB60-30C2-7A4C-A067-C502017F66AE}">
      <dgm:prSet/>
      <dgm:spPr/>
      <dgm:t>
        <a:bodyPr/>
        <a:lstStyle/>
        <a:p>
          <a:endParaRPr lang="it-IT"/>
        </a:p>
      </dgm:t>
    </dgm:pt>
    <dgm:pt modelId="{F310233E-3D85-4349-A791-5F22F958CB09}" type="sibTrans" cxnId="{FD60AB60-30C2-7A4C-A067-C502017F66AE}">
      <dgm:prSet/>
      <dgm:spPr/>
      <dgm:t>
        <a:bodyPr/>
        <a:lstStyle/>
        <a:p>
          <a:endParaRPr lang="it-IT"/>
        </a:p>
      </dgm:t>
    </dgm:pt>
    <dgm:pt modelId="{233BB454-1FD7-9D41-8453-A714543E865A}">
      <dgm:prSet phldrT="[Tes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Impugnazione</a:t>
          </a:r>
        </a:p>
      </dgm:t>
    </dgm:pt>
    <dgm:pt modelId="{81F0ACAD-FD5A-5743-8129-2D8B32D7859F}" type="parTrans" cxnId="{B1A02F68-2B07-314D-B384-0556EE4AC2A4}">
      <dgm:prSet/>
      <dgm:spPr/>
      <dgm:t>
        <a:bodyPr/>
        <a:lstStyle/>
        <a:p>
          <a:endParaRPr lang="it-IT"/>
        </a:p>
      </dgm:t>
    </dgm:pt>
    <dgm:pt modelId="{4313C9A6-3C7C-944F-8A43-320259E8CC3A}" type="sibTrans" cxnId="{B1A02F68-2B07-314D-B384-0556EE4AC2A4}">
      <dgm:prSet/>
      <dgm:spPr/>
      <dgm:t>
        <a:bodyPr/>
        <a:lstStyle/>
        <a:p>
          <a:endParaRPr lang="it-IT"/>
        </a:p>
      </dgm:t>
    </dgm:pt>
    <dgm:pt modelId="{F0043D3A-FA91-8E43-801A-7734C4C095B2}" type="pres">
      <dgm:prSet presAssocID="{95883704-E209-E047-A40A-62C3E0B48282}" presName="diagram" presStyleCnt="0">
        <dgm:presLayoutVars>
          <dgm:dir/>
          <dgm:resizeHandles val="exact"/>
        </dgm:presLayoutVars>
      </dgm:prSet>
      <dgm:spPr/>
    </dgm:pt>
    <dgm:pt modelId="{07E51294-1BC1-2E4D-9415-E71F16A77912}" type="pres">
      <dgm:prSet presAssocID="{0692FA4E-E4A1-564C-ACCC-5FC3A0806E2E}" presName="node" presStyleLbl="node1" presStyleIdx="0" presStyleCnt="6">
        <dgm:presLayoutVars>
          <dgm:bulletEnabled val="1"/>
        </dgm:presLayoutVars>
      </dgm:prSet>
      <dgm:spPr/>
    </dgm:pt>
    <dgm:pt modelId="{4C737D69-D0B1-AD46-84E3-5CD529038E2E}" type="pres">
      <dgm:prSet presAssocID="{3B0B6C32-668B-7840-9445-C4B383C54E0A}" presName="sibTrans" presStyleLbl="sibTrans2D1" presStyleIdx="0" presStyleCnt="5"/>
      <dgm:spPr/>
    </dgm:pt>
    <dgm:pt modelId="{38F887B9-B1EA-0549-8128-503705CDDC34}" type="pres">
      <dgm:prSet presAssocID="{3B0B6C32-668B-7840-9445-C4B383C54E0A}" presName="connectorText" presStyleLbl="sibTrans2D1" presStyleIdx="0" presStyleCnt="5"/>
      <dgm:spPr/>
    </dgm:pt>
    <dgm:pt modelId="{C44665A1-96B9-3E46-9EA5-597CA6A1BC2D}" type="pres">
      <dgm:prSet presAssocID="{AA795739-D5EC-9940-8D05-5D77079BCA6E}" presName="node" presStyleLbl="node1" presStyleIdx="1" presStyleCnt="6">
        <dgm:presLayoutVars>
          <dgm:bulletEnabled val="1"/>
        </dgm:presLayoutVars>
      </dgm:prSet>
      <dgm:spPr/>
    </dgm:pt>
    <dgm:pt modelId="{E509E401-B2CE-554C-921E-74F07366D1F0}" type="pres">
      <dgm:prSet presAssocID="{1D001DE2-23E4-7042-BC28-AA14E3CE16FB}" presName="sibTrans" presStyleLbl="sibTrans2D1" presStyleIdx="1" presStyleCnt="5"/>
      <dgm:spPr/>
    </dgm:pt>
    <dgm:pt modelId="{6A90043A-7FF8-A44C-AA5E-F93B1611C465}" type="pres">
      <dgm:prSet presAssocID="{1D001DE2-23E4-7042-BC28-AA14E3CE16FB}" presName="connectorText" presStyleLbl="sibTrans2D1" presStyleIdx="1" presStyleCnt="5"/>
      <dgm:spPr/>
    </dgm:pt>
    <dgm:pt modelId="{F6D5C2C8-1164-AB4B-A53A-CA82569BEF9D}" type="pres">
      <dgm:prSet presAssocID="{E4B1955B-96C3-9348-82AB-BAA2D4FD4F18}" presName="node" presStyleLbl="node1" presStyleIdx="2" presStyleCnt="6">
        <dgm:presLayoutVars>
          <dgm:bulletEnabled val="1"/>
        </dgm:presLayoutVars>
      </dgm:prSet>
      <dgm:spPr/>
    </dgm:pt>
    <dgm:pt modelId="{B5185BC9-B4AF-9343-A1EC-9B171D1351D5}" type="pres">
      <dgm:prSet presAssocID="{20E455A7-8582-FB4F-A23A-DB644E32DAE8}" presName="sibTrans" presStyleLbl="sibTrans2D1" presStyleIdx="2" presStyleCnt="5"/>
      <dgm:spPr/>
    </dgm:pt>
    <dgm:pt modelId="{B18ADDDD-81BE-C844-8433-D4F10D1EFE81}" type="pres">
      <dgm:prSet presAssocID="{20E455A7-8582-FB4F-A23A-DB644E32DAE8}" presName="connectorText" presStyleLbl="sibTrans2D1" presStyleIdx="2" presStyleCnt="5"/>
      <dgm:spPr/>
    </dgm:pt>
    <dgm:pt modelId="{597CC637-ABBF-E642-ACF2-551094450379}" type="pres">
      <dgm:prSet presAssocID="{36F5B9FC-4A43-F541-BBFD-9D885C7AE7D4}" presName="node" presStyleLbl="node1" presStyleIdx="3" presStyleCnt="6">
        <dgm:presLayoutVars>
          <dgm:bulletEnabled val="1"/>
        </dgm:presLayoutVars>
      </dgm:prSet>
      <dgm:spPr/>
    </dgm:pt>
    <dgm:pt modelId="{54B97B3B-959C-2949-8A3F-F3D150CC8760}" type="pres">
      <dgm:prSet presAssocID="{557E71F2-17DE-C545-82DC-5E33F81E6BB1}" presName="sibTrans" presStyleLbl="sibTrans2D1" presStyleIdx="3" presStyleCnt="5"/>
      <dgm:spPr/>
    </dgm:pt>
    <dgm:pt modelId="{9B61EF4E-132B-D346-8E1A-6EAA5C101BC1}" type="pres">
      <dgm:prSet presAssocID="{557E71F2-17DE-C545-82DC-5E33F81E6BB1}" presName="connectorText" presStyleLbl="sibTrans2D1" presStyleIdx="3" presStyleCnt="5"/>
      <dgm:spPr/>
    </dgm:pt>
    <dgm:pt modelId="{1671F657-6E62-664B-9AC3-0121E6E69224}" type="pres">
      <dgm:prSet presAssocID="{B3A09205-5592-804D-B989-858E677D50BA}" presName="node" presStyleLbl="node1" presStyleIdx="4" presStyleCnt="6">
        <dgm:presLayoutVars>
          <dgm:bulletEnabled val="1"/>
        </dgm:presLayoutVars>
      </dgm:prSet>
      <dgm:spPr/>
    </dgm:pt>
    <dgm:pt modelId="{DEF239D7-2583-7A4D-8543-CDB0E17698C5}" type="pres">
      <dgm:prSet presAssocID="{F310233E-3D85-4349-A791-5F22F958CB09}" presName="sibTrans" presStyleLbl="sibTrans2D1" presStyleIdx="4" presStyleCnt="5"/>
      <dgm:spPr/>
    </dgm:pt>
    <dgm:pt modelId="{C1953ACA-B350-BA49-9A7C-30FF7239427B}" type="pres">
      <dgm:prSet presAssocID="{F310233E-3D85-4349-A791-5F22F958CB09}" presName="connectorText" presStyleLbl="sibTrans2D1" presStyleIdx="4" presStyleCnt="5"/>
      <dgm:spPr/>
    </dgm:pt>
    <dgm:pt modelId="{C42DDCAE-CDBA-B141-8064-DEC00DDFAA59}" type="pres">
      <dgm:prSet presAssocID="{233BB454-1FD7-9D41-8453-A714543E865A}" presName="node" presStyleLbl="node1" presStyleIdx="5" presStyleCnt="6">
        <dgm:presLayoutVars>
          <dgm:bulletEnabled val="1"/>
        </dgm:presLayoutVars>
      </dgm:prSet>
      <dgm:spPr/>
    </dgm:pt>
  </dgm:ptLst>
  <dgm:cxnLst>
    <dgm:cxn modelId="{EC930B14-86BD-CC49-BB85-51BB1D4F0C5F}" srcId="{95883704-E209-E047-A40A-62C3E0B48282}" destId="{0692FA4E-E4A1-564C-ACCC-5FC3A0806E2E}" srcOrd="0" destOrd="0" parTransId="{B1E47731-9487-5B4C-B854-428931CC6DD4}" sibTransId="{3B0B6C32-668B-7840-9445-C4B383C54E0A}"/>
    <dgm:cxn modelId="{B1F96B15-665E-AA43-BC02-250ED79F6DBB}" srcId="{95883704-E209-E047-A40A-62C3E0B48282}" destId="{E4B1955B-96C3-9348-82AB-BAA2D4FD4F18}" srcOrd="2" destOrd="0" parTransId="{A27731AB-1E9B-894E-8247-E6CC43311FF0}" sibTransId="{20E455A7-8582-FB4F-A23A-DB644E32DAE8}"/>
    <dgm:cxn modelId="{77333624-6FAB-4542-A017-EC9C4F63FE05}" type="presOf" srcId="{557E71F2-17DE-C545-82DC-5E33F81E6BB1}" destId="{9B61EF4E-132B-D346-8E1A-6EAA5C101BC1}" srcOrd="1" destOrd="0" presId="urn:microsoft.com/office/officeart/2005/8/layout/process5"/>
    <dgm:cxn modelId="{ED336E24-7118-684E-99E0-465E8A8A4319}" type="presOf" srcId="{AA795739-D5EC-9940-8D05-5D77079BCA6E}" destId="{C44665A1-96B9-3E46-9EA5-597CA6A1BC2D}" srcOrd="0" destOrd="0" presId="urn:microsoft.com/office/officeart/2005/8/layout/process5"/>
    <dgm:cxn modelId="{1BAF6C35-62CE-1844-90DD-79F957EFCF4D}" type="presOf" srcId="{B3A09205-5592-804D-B989-858E677D50BA}" destId="{1671F657-6E62-664B-9AC3-0121E6E69224}" srcOrd="0" destOrd="0" presId="urn:microsoft.com/office/officeart/2005/8/layout/process5"/>
    <dgm:cxn modelId="{092ED646-7F42-4242-BD94-293C0F403717}" srcId="{95883704-E209-E047-A40A-62C3E0B48282}" destId="{36F5B9FC-4A43-F541-BBFD-9D885C7AE7D4}" srcOrd="3" destOrd="0" parTransId="{3F189CE3-B895-004E-B62B-114D5113353C}" sibTransId="{557E71F2-17DE-C545-82DC-5E33F81E6BB1}"/>
    <dgm:cxn modelId="{1D352253-511F-9D4B-BC6B-3329232CB75C}" type="presOf" srcId="{F310233E-3D85-4349-A791-5F22F958CB09}" destId="{DEF239D7-2583-7A4D-8543-CDB0E17698C5}" srcOrd="0" destOrd="0" presId="urn:microsoft.com/office/officeart/2005/8/layout/process5"/>
    <dgm:cxn modelId="{74AC7753-B9AC-DF48-AE27-B02ABF517B63}" type="presOf" srcId="{95883704-E209-E047-A40A-62C3E0B48282}" destId="{F0043D3A-FA91-8E43-801A-7734C4C095B2}" srcOrd="0" destOrd="0" presId="urn:microsoft.com/office/officeart/2005/8/layout/process5"/>
    <dgm:cxn modelId="{B644D55A-AC18-D24A-8A06-60DEE67BEE10}" type="presOf" srcId="{0692FA4E-E4A1-564C-ACCC-5FC3A0806E2E}" destId="{07E51294-1BC1-2E4D-9415-E71F16A77912}" srcOrd="0" destOrd="0" presId="urn:microsoft.com/office/officeart/2005/8/layout/process5"/>
    <dgm:cxn modelId="{FD60AB60-30C2-7A4C-A067-C502017F66AE}" srcId="{95883704-E209-E047-A40A-62C3E0B48282}" destId="{B3A09205-5592-804D-B989-858E677D50BA}" srcOrd="4" destOrd="0" parTransId="{55780FC0-00C6-E24A-BAA9-D594DC8D84E8}" sibTransId="{F310233E-3D85-4349-A791-5F22F958CB09}"/>
    <dgm:cxn modelId="{B1A02F68-2B07-314D-B384-0556EE4AC2A4}" srcId="{95883704-E209-E047-A40A-62C3E0B48282}" destId="{233BB454-1FD7-9D41-8453-A714543E865A}" srcOrd="5" destOrd="0" parTransId="{81F0ACAD-FD5A-5743-8129-2D8B32D7859F}" sibTransId="{4313C9A6-3C7C-944F-8A43-320259E8CC3A}"/>
    <dgm:cxn modelId="{EC0F5872-DC31-034D-9549-29B7C37B4999}" type="presOf" srcId="{20E455A7-8582-FB4F-A23A-DB644E32DAE8}" destId="{B5185BC9-B4AF-9343-A1EC-9B171D1351D5}" srcOrd="0" destOrd="0" presId="urn:microsoft.com/office/officeart/2005/8/layout/process5"/>
    <dgm:cxn modelId="{0B86EE88-95ED-F640-A9BC-018CA5F25F0F}" type="presOf" srcId="{3B0B6C32-668B-7840-9445-C4B383C54E0A}" destId="{4C737D69-D0B1-AD46-84E3-5CD529038E2E}" srcOrd="0" destOrd="0" presId="urn:microsoft.com/office/officeart/2005/8/layout/process5"/>
    <dgm:cxn modelId="{C1E90A99-7536-EF46-B649-BC6B827E7A6E}" type="presOf" srcId="{1D001DE2-23E4-7042-BC28-AA14E3CE16FB}" destId="{E509E401-B2CE-554C-921E-74F07366D1F0}" srcOrd="0" destOrd="0" presId="urn:microsoft.com/office/officeart/2005/8/layout/process5"/>
    <dgm:cxn modelId="{0E8530A1-3426-B349-A863-E749734ED207}" type="presOf" srcId="{E4B1955B-96C3-9348-82AB-BAA2D4FD4F18}" destId="{F6D5C2C8-1164-AB4B-A53A-CA82569BEF9D}" srcOrd="0" destOrd="0" presId="urn:microsoft.com/office/officeart/2005/8/layout/process5"/>
    <dgm:cxn modelId="{496648A4-12FA-5447-B304-A5F87E87E6C1}" type="presOf" srcId="{20E455A7-8582-FB4F-A23A-DB644E32DAE8}" destId="{B18ADDDD-81BE-C844-8433-D4F10D1EFE81}" srcOrd="1" destOrd="0" presId="urn:microsoft.com/office/officeart/2005/8/layout/process5"/>
    <dgm:cxn modelId="{49B8B7AF-0C9F-1742-9EB3-78FBBADA3BE7}" srcId="{95883704-E209-E047-A40A-62C3E0B48282}" destId="{AA795739-D5EC-9940-8D05-5D77079BCA6E}" srcOrd="1" destOrd="0" parTransId="{DE3D511D-C421-124A-A705-7574FBE94B53}" sibTransId="{1D001DE2-23E4-7042-BC28-AA14E3CE16FB}"/>
    <dgm:cxn modelId="{618DCABE-084D-F743-9A49-FA9E90DB0E0B}" type="presOf" srcId="{557E71F2-17DE-C545-82DC-5E33F81E6BB1}" destId="{54B97B3B-959C-2949-8A3F-F3D150CC8760}" srcOrd="0" destOrd="0" presId="urn:microsoft.com/office/officeart/2005/8/layout/process5"/>
    <dgm:cxn modelId="{640075D0-402B-524D-8B72-FE661A4520D0}" type="presOf" srcId="{3B0B6C32-668B-7840-9445-C4B383C54E0A}" destId="{38F887B9-B1EA-0549-8128-503705CDDC34}" srcOrd="1" destOrd="0" presId="urn:microsoft.com/office/officeart/2005/8/layout/process5"/>
    <dgm:cxn modelId="{8FFFD6D4-06FE-474D-8B3D-1EE42F6753E9}" type="presOf" srcId="{36F5B9FC-4A43-F541-BBFD-9D885C7AE7D4}" destId="{597CC637-ABBF-E642-ACF2-551094450379}" srcOrd="0" destOrd="0" presId="urn:microsoft.com/office/officeart/2005/8/layout/process5"/>
    <dgm:cxn modelId="{4CEB55EE-F1AA-914E-83D1-443551E4DA53}" type="presOf" srcId="{F310233E-3D85-4349-A791-5F22F958CB09}" destId="{C1953ACA-B350-BA49-9A7C-30FF7239427B}" srcOrd="1" destOrd="0" presId="urn:microsoft.com/office/officeart/2005/8/layout/process5"/>
    <dgm:cxn modelId="{45A0F9F8-6E32-0C4C-A41A-1AF7664C0373}" type="presOf" srcId="{1D001DE2-23E4-7042-BC28-AA14E3CE16FB}" destId="{6A90043A-7FF8-A44C-AA5E-F93B1611C465}" srcOrd="1" destOrd="0" presId="urn:microsoft.com/office/officeart/2005/8/layout/process5"/>
    <dgm:cxn modelId="{B656F8FD-1C0A-BC43-A4BE-84D20432461A}" type="presOf" srcId="{233BB454-1FD7-9D41-8453-A714543E865A}" destId="{C42DDCAE-CDBA-B141-8064-DEC00DDFAA59}" srcOrd="0" destOrd="0" presId="urn:microsoft.com/office/officeart/2005/8/layout/process5"/>
    <dgm:cxn modelId="{6C992F27-7AFE-5B49-A1F9-87C05A097083}" type="presParOf" srcId="{F0043D3A-FA91-8E43-801A-7734C4C095B2}" destId="{07E51294-1BC1-2E4D-9415-E71F16A77912}" srcOrd="0" destOrd="0" presId="urn:microsoft.com/office/officeart/2005/8/layout/process5"/>
    <dgm:cxn modelId="{0ABF20FC-4C82-2842-A431-4E20D44F83BE}" type="presParOf" srcId="{F0043D3A-FA91-8E43-801A-7734C4C095B2}" destId="{4C737D69-D0B1-AD46-84E3-5CD529038E2E}" srcOrd="1" destOrd="0" presId="urn:microsoft.com/office/officeart/2005/8/layout/process5"/>
    <dgm:cxn modelId="{351BA888-B382-DE48-9E90-BCD166A236DF}" type="presParOf" srcId="{4C737D69-D0B1-AD46-84E3-5CD529038E2E}" destId="{38F887B9-B1EA-0549-8128-503705CDDC34}" srcOrd="0" destOrd="0" presId="urn:microsoft.com/office/officeart/2005/8/layout/process5"/>
    <dgm:cxn modelId="{04E8AAEF-DD81-6747-ADE7-F703771A7E07}" type="presParOf" srcId="{F0043D3A-FA91-8E43-801A-7734C4C095B2}" destId="{C44665A1-96B9-3E46-9EA5-597CA6A1BC2D}" srcOrd="2" destOrd="0" presId="urn:microsoft.com/office/officeart/2005/8/layout/process5"/>
    <dgm:cxn modelId="{C54D55EE-B80E-4145-B938-C0CA4E6BF236}" type="presParOf" srcId="{F0043D3A-FA91-8E43-801A-7734C4C095B2}" destId="{E509E401-B2CE-554C-921E-74F07366D1F0}" srcOrd="3" destOrd="0" presId="urn:microsoft.com/office/officeart/2005/8/layout/process5"/>
    <dgm:cxn modelId="{5CB2F410-91EE-AE44-8DAE-4CE6D799E03E}" type="presParOf" srcId="{E509E401-B2CE-554C-921E-74F07366D1F0}" destId="{6A90043A-7FF8-A44C-AA5E-F93B1611C465}" srcOrd="0" destOrd="0" presId="urn:microsoft.com/office/officeart/2005/8/layout/process5"/>
    <dgm:cxn modelId="{6597C9F4-D712-D44C-965C-6FDE462378B5}" type="presParOf" srcId="{F0043D3A-FA91-8E43-801A-7734C4C095B2}" destId="{F6D5C2C8-1164-AB4B-A53A-CA82569BEF9D}" srcOrd="4" destOrd="0" presId="urn:microsoft.com/office/officeart/2005/8/layout/process5"/>
    <dgm:cxn modelId="{AEA06AFD-9F08-8F4B-99E1-6CB76F0C7268}" type="presParOf" srcId="{F0043D3A-FA91-8E43-801A-7734C4C095B2}" destId="{B5185BC9-B4AF-9343-A1EC-9B171D1351D5}" srcOrd="5" destOrd="0" presId="urn:microsoft.com/office/officeart/2005/8/layout/process5"/>
    <dgm:cxn modelId="{C70FAD96-3CA7-5045-9B3B-32DBF0C109A4}" type="presParOf" srcId="{B5185BC9-B4AF-9343-A1EC-9B171D1351D5}" destId="{B18ADDDD-81BE-C844-8433-D4F10D1EFE81}" srcOrd="0" destOrd="0" presId="urn:microsoft.com/office/officeart/2005/8/layout/process5"/>
    <dgm:cxn modelId="{A5B56BF6-2105-5D42-A5CD-4B570F527479}" type="presParOf" srcId="{F0043D3A-FA91-8E43-801A-7734C4C095B2}" destId="{597CC637-ABBF-E642-ACF2-551094450379}" srcOrd="6" destOrd="0" presId="urn:microsoft.com/office/officeart/2005/8/layout/process5"/>
    <dgm:cxn modelId="{35AAC5C5-E7B7-184B-9BBE-0763DB8F9F9D}" type="presParOf" srcId="{F0043D3A-FA91-8E43-801A-7734C4C095B2}" destId="{54B97B3B-959C-2949-8A3F-F3D150CC8760}" srcOrd="7" destOrd="0" presId="urn:microsoft.com/office/officeart/2005/8/layout/process5"/>
    <dgm:cxn modelId="{FB15AC2B-FCFE-5B4D-8B4F-CE6152A3C17D}" type="presParOf" srcId="{54B97B3B-959C-2949-8A3F-F3D150CC8760}" destId="{9B61EF4E-132B-D346-8E1A-6EAA5C101BC1}" srcOrd="0" destOrd="0" presId="urn:microsoft.com/office/officeart/2005/8/layout/process5"/>
    <dgm:cxn modelId="{A0552981-A07D-C542-A5E0-E0854BCFE9C0}" type="presParOf" srcId="{F0043D3A-FA91-8E43-801A-7734C4C095B2}" destId="{1671F657-6E62-664B-9AC3-0121E6E69224}" srcOrd="8" destOrd="0" presId="urn:microsoft.com/office/officeart/2005/8/layout/process5"/>
    <dgm:cxn modelId="{98301754-0572-A041-963A-E3006BC07B7E}" type="presParOf" srcId="{F0043D3A-FA91-8E43-801A-7734C4C095B2}" destId="{DEF239D7-2583-7A4D-8543-CDB0E17698C5}" srcOrd="9" destOrd="0" presId="urn:microsoft.com/office/officeart/2005/8/layout/process5"/>
    <dgm:cxn modelId="{EAE90FB2-D8B9-3F44-B9EF-65DD35C52135}" type="presParOf" srcId="{DEF239D7-2583-7A4D-8543-CDB0E17698C5}" destId="{C1953ACA-B350-BA49-9A7C-30FF7239427B}" srcOrd="0" destOrd="0" presId="urn:microsoft.com/office/officeart/2005/8/layout/process5"/>
    <dgm:cxn modelId="{548722A4-E481-4540-887D-0C250E4C0138}" type="presParOf" srcId="{F0043D3A-FA91-8E43-801A-7734C4C095B2}" destId="{C42DDCAE-CDBA-B141-8064-DEC00DDFAA59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0AE76E-E106-024D-A3B3-C8D522693E2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6B59BEF-1835-F947-B8C3-A7A08956D8D4}">
      <dgm:prSet phldrT="[Testo]"/>
      <dgm:spPr/>
      <dgm:t>
        <a:bodyPr/>
        <a:lstStyle/>
        <a:p>
          <a:r>
            <a:rPr lang="it-IT" dirty="0"/>
            <a:t>Riconoscimento dei provvedimenti  da Stato l’</a:t>
          </a:r>
          <a:r>
            <a:rPr lang="it-IT" dirty="0" err="1"/>
            <a:t>Aja</a:t>
          </a:r>
          <a:endParaRPr lang="it-IT" dirty="0"/>
        </a:p>
      </dgm:t>
    </dgm:pt>
    <dgm:pt modelId="{D209C137-2F15-174D-A11E-9E2847D7423D}" type="parTrans" cxnId="{9D09A6C3-409B-2D49-92F3-0B3D4A1A1192}">
      <dgm:prSet/>
      <dgm:spPr/>
      <dgm:t>
        <a:bodyPr/>
        <a:lstStyle/>
        <a:p>
          <a:endParaRPr lang="it-IT"/>
        </a:p>
      </dgm:t>
    </dgm:pt>
    <dgm:pt modelId="{5FA995D7-770B-8A4B-8539-879906810BEF}" type="sibTrans" cxnId="{9D09A6C3-409B-2D49-92F3-0B3D4A1A1192}">
      <dgm:prSet/>
      <dgm:spPr/>
      <dgm:t>
        <a:bodyPr/>
        <a:lstStyle/>
        <a:p>
          <a:endParaRPr lang="it-IT"/>
        </a:p>
      </dgm:t>
    </dgm:pt>
    <dgm:pt modelId="{77760D08-604D-AB46-B926-84611F1F1937}">
      <dgm:prSet phldrT="[Tes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Prima dell’arrivo del minore in Italia</a:t>
          </a:r>
        </a:p>
      </dgm:t>
    </dgm:pt>
    <dgm:pt modelId="{66A896C9-F484-7645-BEFA-3CCAD2E243C4}" type="parTrans" cxnId="{6CC3E7C1-0797-9444-A9DA-192BF06ECDC5}">
      <dgm:prSet/>
      <dgm:spPr/>
      <dgm:t>
        <a:bodyPr/>
        <a:lstStyle/>
        <a:p>
          <a:endParaRPr lang="it-IT"/>
        </a:p>
      </dgm:t>
    </dgm:pt>
    <dgm:pt modelId="{0CA29788-7803-824D-9976-BD8528BBA2EB}" type="sibTrans" cxnId="{6CC3E7C1-0797-9444-A9DA-192BF06ECDC5}">
      <dgm:prSet/>
      <dgm:spPr/>
      <dgm:t>
        <a:bodyPr/>
        <a:lstStyle/>
        <a:p>
          <a:endParaRPr lang="it-IT"/>
        </a:p>
      </dgm:t>
    </dgm:pt>
    <dgm:pt modelId="{E603A1C1-F7C9-AB40-BA6D-6936A29BB021}">
      <dgm:prSet phldrT="[Testo]"/>
      <dgm:spPr/>
      <dgm:t>
        <a:bodyPr/>
        <a:lstStyle/>
        <a:p>
          <a:r>
            <a:rPr lang="it-IT" dirty="0"/>
            <a:t>Accertamento da parte del tribunale dei minorenni del luogo di residenza dei coniugi</a:t>
          </a:r>
        </a:p>
      </dgm:t>
    </dgm:pt>
    <dgm:pt modelId="{8FD5EE1A-BC46-4B46-8CDE-141C94BC23E8}" type="parTrans" cxnId="{236A987B-EE38-B14F-965B-2EB71028AC73}">
      <dgm:prSet/>
      <dgm:spPr/>
      <dgm:t>
        <a:bodyPr/>
        <a:lstStyle/>
        <a:p>
          <a:endParaRPr lang="it-IT"/>
        </a:p>
      </dgm:t>
    </dgm:pt>
    <dgm:pt modelId="{6E19CEC1-05C4-9B41-8C57-37D3FF93E84E}" type="sibTrans" cxnId="{236A987B-EE38-B14F-965B-2EB71028AC73}">
      <dgm:prSet/>
      <dgm:spPr/>
      <dgm:t>
        <a:bodyPr/>
        <a:lstStyle/>
        <a:p>
          <a:endParaRPr lang="it-IT"/>
        </a:p>
      </dgm:t>
    </dgm:pt>
    <dgm:pt modelId="{3EDE8F18-587A-9B4D-ADE4-4DBE7A16870F}">
      <dgm:prSet phldrT="[Tes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/>
            <a:t>Dopo l’arrivo del minore in Italia</a:t>
          </a:r>
        </a:p>
      </dgm:t>
    </dgm:pt>
    <dgm:pt modelId="{789123C5-8C9B-1B44-8560-01C0C51390FC}" type="parTrans" cxnId="{8D909FEA-F6D0-EC4C-8E1D-E9252B28932E}">
      <dgm:prSet/>
      <dgm:spPr/>
      <dgm:t>
        <a:bodyPr/>
        <a:lstStyle/>
        <a:p>
          <a:endParaRPr lang="it-IT"/>
        </a:p>
      </dgm:t>
    </dgm:pt>
    <dgm:pt modelId="{0E8118D4-D5FD-7049-9185-E4B7DBA0181B}" type="sibTrans" cxnId="{8D909FEA-F6D0-EC4C-8E1D-E9252B28932E}">
      <dgm:prSet/>
      <dgm:spPr/>
      <dgm:t>
        <a:bodyPr/>
        <a:lstStyle/>
        <a:p>
          <a:endParaRPr lang="it-IT"/>
        </a:p>
      </dgm:t>
    </dgm:pt>
    <dgm:pt modelId="{27D8C463-E0E8-A345-A1F4-0836780C8F6F}">
      <dgm:prSet phldrT="[Testo]"/>
      <dgm:spPr/>
      <dgm:t>
        <a:bodyPr/>
        <a:lstStyle/>
        <a:p>
          <a:r>
            <a:rPr lang="it-IT" dirty="0"/>
            <a:t>Ordine di trascrizione nei registri di stato civile</a:t>
          </a:r>
        </a:p>
      </dgm:t>
    </dgm:pt>
    <dgm:pt modelId="{197819AF-3299-EC46-9785-CB926931BD3A}" type="parTrans" cxnId="{18B97429-852E-FE41-A750-EA4EAC13F7F6}">
      <dgm:prSet/>
      <dgm:spPr/>
      <dgm:t>
        <a:bodyPr/>
        <a:lstStyle/>
        <a:p>
          <a:endParaRPr lang="it-IT"/>
        </a:p>
      </dgm:t>
    </dgm:pt>
    <dgm:pt modelId="{22D730DA-F793-8A48-B409-1263A33D3D84}" type="sibTrans" cxnId="{18B97429-852E-FE41-A750-EA4EAC13F7F6}">
      <dgm:prSet/>
      <dgm:spPr/>
      <dgm:t>
        <a:bodyPr/>
        <a:lstStyle/>
        <a:p>
          <a:endParaRPr lang="it-IT"/>
        </a:p>
      </dgm:t>
    </dgm:pt>
    <dgm:pt modelId="{91589FA4-AB75-A241-8449-CC99813B5EDE}">
      <dgm:prSet phldrT="[Testo]"/>
      <dgm:spPr/>
      <dgm:t>
        <a:bodyPr/>
        <a:lstStyle/>
        <a:p>
          <a:r>
            <a:rPr lang="it-IT" dirty="0"/>
            <a:t>Riconoscimento da parte del Tribunale per i minorenni del provvedimento come affidamento </a:t>
          </a:r>
          <a:r>
            <a:rPr lang="it-IT" dirty="0" err="1"/>
            <a:t>preadottivo</a:t>
          </a:r>
          <a:endParaRPr lang="it-IT" dirty="0"/>
        </a:p>
      </dgm:t>
    </dgm:pt>
    <dgm:pt modelId="{DC111E88-762A-9B46-A46A-EA744CF71112}" type="parTrans" cxnId="{ABBF4CD7-D9BF-1F4A-B95B-FB840CE00E08}">
      <dgm:prSet/>
      <dgm:spPr/>
      <dgm:t>
        <a:bodyPr/>
        <a:lstStyle/>
        <a:p>
          <a:endParaRPr lang="it-IT"/>
        </a:p>
      </dgm:t>
    </dgm:pt>
    <dgm:pt modelId="{0BCF27A3-A775-5942-B604-1F7D04D569F1}" type="sibTrans" cxnId="{ABBF4CD7-D9BF-1F4A-B95B-FB840CE00E08}">
      <dgm:prSet/>
      <dgm:spPr/>
      <dgm:t>
        <a:bodyPr/>
        <a:lstStyle/>
        <a:p>
          <a:endParaRPr lang="it-IT"/>
        </a:p>
      </dgm:t>
    </dgm:pt>
    <dgm:pt modelId="{F0280D8D-FC1A-AA41-BA4F-7E07AFD58E51}">
      <dgm:prSet phldrT="[Testo]"/>
      <dgm:spPr/>
      <dgm:t>
        <a:bodyPr/>
        <a:lstStyle/>
        <a:p>
          <a:r>
            <a:rPr lang="it-IT" dirty="0"/>
            <a:t>Adozione e trascrizione</a:t>
          </a:r>
        </a:p>
      </dgm:t>
    </dgm:pt>
    <dgm:pt modelId="{C4F64EA4-3DBB-AF4D-ADF2-92AB500ADCE9}" type="parTrans" cxnId="{A214BC97-59FC-0247-9A04-9A17A021CA5F}">
      <dgm:prSet/>
      <dgm:spPr/>
      <dgm:t>
        <a:bodyPr/>
        <a:lstStyle/>
        <a:p>
          <a:endParaRPr lang="it-IT"/>
        </a:p>
      </dgm:t>
    </dgm:pt>
    <dgm:pt modelId="{8E13D351-2BB2-E645-BF2F-5C27ADA4DF90}" type="sibTrans" cxnId="{A214BC97-59FC-0247-9A04-9A17A021CA5F}">
      <dgm:prSet/>
      <dgm:spPr/>
      <dgm:t>
        <a:bodyPr/>
        <a:lstStyle/>
        <a:p>
          <a:endParaRPr lang="it-IT"/>
        </a:p>
      </dgm:t>
    </dgm:pt>
    <dgm:pt modelId="{D9463E11-8FE0-7E40-BB89-AC12FD0A79F7}" type="pres">
      <dgm:prSet presAssocID="{990AE76E-E106-024D-A3B3-C8D522693E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37ABB1-1CE2-4847-ACF0-7CD0F1EC1C81}" type="pres">
      <dgm:prSet presAssocID="{66B59BEF-1835-F947-B8C3-A7A08956D8D4}" presName="hierRoot1" presStyleCnt="0"/>
      <dgm:spPr/>
    </dgm:pt>
    <dgm:pt modelId="{65920B98-99D9-6547-8A64-8014C2CDA819}" type="pres">
      <dgm:prSet presAssocID="{66B59BEF-1835-F947-B8C3-A7A08956D8D4}" presName="composite" presStyleCnt="0"/>
      <dgm:spPr/>
    </dgm:pt>
    <dgm:pt modelId="{5A0AD086-A7E8-434A-9A79-3E75712011D9}" type="pres">
      <dgm:prSet presAssocID="{66B59BEF-1835-F947-B8C3-A7A08956D8D4}" presName="background" presStyleLbl="node0" presStyleIdx="0" presStyleCnt="1"/>
      <dgm:spPr/>
    </dgm:pt>
    <dgm:pt modelId="{15DB9A10-AFAC-8342-AF53-AB9105099A29}" type="pres">
      <dgm:prSet presAssocID="{66B59BEF-1835-F947-B8C3-A7A08956D8D4}" presName="text" presStyleLbl="fgAcc0" presStyleIdx="0" presStyleCnt="1">
        <dgm:presLayoutVars>
          <dgm:chPref val="3"/>
        </dgm:presLayoutVars>
      </dgm:prSet>
      <dgm:spPr/>
    </dgm:pt>
    <dgm:pt modelId="{84994780-A853-DB4C-9458-79842DE61F9C}" type="pres">
      <dgm:prSet presAssocID="{66B59BEF-1835-F947-B8C3-A7A08956D8D4}" presName="hierChild2" presStyleCnt="0"/>
      <dgm:spPr/>
    </dgm:pt>
    <dgm:pt modelId="{3AA015B2-FCFE-B843-BD94-8B164F0BA5CC}" type="pres">
      <dgm:prSet presAssocID="{66A896C9-F484-7645-BEFA-3CCAD2E243C4}" presName="Name10" presStyleLbl="parChTrans1D2" presStyleIdx="0" presStyleCnt="2"/>
      <dgm:spPr/>
    </dgm:pt>
    <dgm:pt modelId="{27DD2923-654E-6E49-BDE9-4004F5336FC2}" type="pres">
      <dgm:prSet presAssocID="{77760D08-604D-AB46-B926-84611F1F1937}" presName="hierRoot2" presStyleCnt="0"/>
      <dgm:spPr/>
    </dgm:pt>
    <dgm:pt modelId="{C330AE7F-FC5C-9B41-AAFE-C1A75D435850}" type="pres">
      <dgm:prSet presAssocID="{77760D08-604D-AB46-B926-84611F1F1937}" presName="composite2" presStyleCnt="0"/>
      <dgm:spPr/>
    </dgm:pt>
    <dgm:pt modelId="{39C1A240-CEE3-A444-B0D7-FE29B4796E17}" type="pres">
      <dgm:prSet presAssocID="{77760D08-604D-AB46-B926-84611F1F1937}" presName="background2" presStyleLbl="node2" presStyleIdx="0" presStyleCnt="2"/>
      <dgm:spPr/>
    </dgm:pt>
    <dgm:pt modelId="{09AD4CD1-B5A5-1043-ABD9-ACFAA13DB7EB}" type="pres">
      <dgm:prSet presAssocID="{77760D08-604D-AB46-B926-84611F1F1937}" presName="text2" presStyleLbl="fgAcc2" presStyleIdx="0" presStyleCnt="2">
        <dgm:presLayoutVars>
          <dgm:chPref val="3"/>
        </dgm:presLayoutVars>
      </dgm:prSet>
      <dgm:spPr/>
    </dgm:pt>
    <dgm:pt modelId="{57815C27-A46F-B74B-AA71-C46E91B52C01}" type="pres">
      <dgm:prSet presAssocID="{77760D08-604D-AB46-B926-84611F1F1937}" presName="hierChild3" presStyleCnt="0"/>
      <dgm:spPr/>
    </dgm:pt>
    <dgm:pt modelId="{81D57B82-42F4-3F49-86A5-73AC12B571C5}" type="pres">
      <dgm:prSet presAssocID="{8FD5EE1A-BC46-4B46-8CDE-141C94BC23E8}" presName="Name17" presStyleLbl="parChTrans1D3" presStyleIdx="0" presStyleCnt="2"/>
      <dgm:spPr/>
    </dgm:pt>
    <dgm:pt modelId="{F25EEB32-DFD7-C544-A8C3-FF47F74CE33D}" type="pres">
      <dgm:prSet presAssocID="{E603A1C1-F7C9-AB40-BA6D-6936A29BB021}" presName="hierRoot3" presStyleCnt="0"/>
      <dgm:spPr/>
    </dgm:pt>
    <dgm:pt modelId="{6B14BE18-530C-174E-8FDA-CC9884746830}" type="pres">
      <dgm:prSet presAssocID="{E603A1C1-F7C9-AB40-BA6D-6936A29BB021}" presName="composite3" presStyleCnt="0"/>
      <dgm:spPr/>
    </dgm:pt>
    <dgm:pt modelId="{DCA10F13-2A51-2944-844E-EE15BDEAFC24}" type="pres">
      <dgm:prSet presAssocID="{E603A1C1-F7C9-AB40-BA6D-6936A29BB021}" presName="background3" presStyleLbl="node3" presStyleIdx="0" presStyleCnt="2"/>
      <dgm:spPr/>
    </dgm:pt>
    <dgm:pt modelId="{7C3993F6-DAC1-B844-A631-AAC572176E2A}" type="pres">
      <dgm:prSet presAssocID="{E603A1C1-F7C9-AB40-BA6D-6936A29BB021}" presName="text3" presStyleLbl="fgAcc3" presStyleIdx="0" presStyleCnt="2">
        <dgm:presLayoutVars>
          <dgm:chPref val="3"/>
        </dgm:presLayoutVars>
      </dgm:prSet>
      <dgm:spPr/>
    </dgm:pt>
    <dgm:pt modelId="{9CA1BED5-F067-ED46-8DBC-74E5065F94E8}" type="pres">
      <dgm:prSet presAssocID="{E603A1C1-F7C9-AB40-BA6D-6936A29BB021}" presName="hierChild4" presStyleCnt="0"/>
      <dgm:spPr/>
    </dgm:pt>
    <dgm:pt modelId="{DD79B93D-3689-8545-9A42-93330C3B4BD0}" type="pres">
      <dgm:prSet presAssocID="{197819AF-3299-EC46-9785-CB926931BD3A}" presName="Name23" presStyleLbl="parChTrans1D4" presStyleIdx="0" presStyleCnt="2"/>
      <dgm:spPr/>
    </dgm:pt>
    <dgm:pt modelId="{00218301-FF2B-5141-8A3A-CDC9EBE6119E}" type="pres">
      <dgm:prSet presAssocID="{27D8C463-E0E8-A345-A1F4-0836780C8F6F}" presName="hierRoot4" presStyleCnt="0"/>
      <dgm:spPr/>
    </dgm:pt>
    <dgm:pt modelId="{470281BD-E39C-144D-99CE-9D5F10BF269D}" type="pres">
      <dgm:prSet presAssocID="{27D8C463-E0E8-A345-A1F4-0836780C8F6F}" presName="composite4" presStyleCnt="0"/>
      <dgm:spPr/>
    </dgm:pt>
    <dgm:pt modelId="{C14385EE-A315-B446-BFC2-D84D357FE094}" type="pres">
      <dgm:prSet presAssocID="{27D8C463-E0E8-A345-A1F4-0836780C8F6F}" presName="background4" presStyleLbl="node4" presStyleIdx="0" presStyleCnt="2"/>
      <dgm:spPr/>
    </dgm:pt>
    <dgm:pt modelId="{25C8D8D1-43B8-4C41-A7C2-463289755F1A}" type="pres">
      <dgm:prSet presAssocID="{27D8C463-E0E8-A345-A1F4-0836780C8F6F}" presName="text4" presStyleLbl="fgAcc4" presStyleIdx="0" presStyleCnt="2">
        <dgm:presLayoutVars>
          <dgm:chPref val="3"/>
        </dgm:presLayoutVars>
      </dgm:prSet>
      <dgm:spPr/>
    </dgm:pt>
    <dgm:pt modelId="{B00D7870-E683-B445-8420-8792D02B7ABE}" type="pres">
      <dgm:prSet presAssocID="{27D8C463-E0E8-A345-A1F4-0836780C8F6F}" presName="hierChild5" presStyleCnt="0"/>
      <dgm:spPr/>
    </dgm:pt>
    <dgm:pt modelId="{DF28A62C-8A3B-7A47-9FE8-90E68302ABFD}" type="pres">
      <dgm:prSet presAssocID="{789123C5-8C9B-1B44-8560-01C0C51390FC}" presName="Name10" presStyleLbl="parChTrans1D2" presStyleIdx="1" presStyleCnt="2"/>
      <dgm:spPr/>
    </dgm:pt>
    <dgm:pt modelId="{AED67D78-5FF5-7D4B-8D9F-368096BCA4B2}" type="pres">
      <dgm:prSet presAssocID="{3EDE8F18-587A-9B4D-ADE4-4DBE7A16870F}" presName="hierRoot2" presStyleCnt="0"/>
      <dgm:spPr/>
    </dgm:pt>
    <dgm:pt modelId="{AD8C0055-6E18-6A44-971D-193FD19F681F}" type="pres">
      <dgm:prSet presAssocID="{3EDE8F18-587A-9B4D-ADE4-4DBE7A16870F}" presName="composite2" presStyleCnt="0"/>
      <dgm:spPr/>
    </dgm:pt>
    <dgm:pt modelId="{F01FA18B-89A1-FE4C-B83A-2800C704D5F2}" type="pres">
      <dgm:prSet presAssocID="{3EDE8F18-587A-9B4D-ADE4-4DBE7A16870F}" presName="background2" presStyleLbl="node2" presStyleIdx="1" presStyleCnt="2"/>
      <dgm:spPr/>
    </dgm:pt>
    <dgm:pt modelId="{997C15AD-966F-B64D-BDA2-5373EA88CF33}" type="pres">
      <dgm:prSet presAssocID="{3EDE8F18-587A-9B4D-ADE4-4DBE7A16870F}" presName="text2" presStyleLbl="fgAcc2" presStyleIdx="1" presStyleCnt="2">
        <dgm:presLayoutVars>
          <dgm:chPref val="3"/>
        </dgm:presLayoutVars>
      </dgm:prSet>
      <dgm:spPr/>
    </dgm:pt>
    <dgm:pt modelId="{F6692580-2F39-7140-8360-C08CAFDDB987}" type="pres">
      <dgm:prSet presAssocID="{3EDE8F18-587A-9B4D-ADE4-4DBE7A16870F}" presName="hierChild3" presStyleCnt="0"/>
      <dgm:spPr/>
    </dgm:pt>
    <dgm:pt modelId="{D759DF72-CE9F-ED46-BF49-63FCF6CC110F}" type="pres">
      <dgm:prSet presAssocID="{DC111E88-762A-9B46-A46A-EA744CF71112}" presName="Name17" presStyleLbl="parChTrans1D3" presStyleIdx="1" presStyleCnt="2"/>
      <dgm:spPr/>
    </dgm:pt>
    <dgm:pt modelId="{50CE58D6-0DC4-D642-BC26-BEA7EA308C32}" type="pres">
      <dgm:prSet presAssocID="{91589FA4-AB75-A241-8449-CC99813B5EDE}" presName="hierRoot3" presStyleCnt="0"/>
      <dgm:spPr/>
    </dgm:pt>
    <dgm:pt modelId="{8BA771BB-C9B7-2E40-9DBD-687E38E210CA}" type="pres">
      <dgm:prSet presAssocID="{91589FA4-AB75-A241-8449-CC99813B5EDE}" presName="composite3" presStyleCnt="0"/>
      <dgm:spPr/>
    </dgm:pt>
    <dgm:pt modelId="{75B33923-A6B0-E745-B997-A6EEE53C0CBA}" type="pres">
      <dgm:prSet presAssocID="{91589FA4-AB75-A241-8449-CC99813B5EDE}" presName="background3" presStyleLbl="node3" presStyleIdx="1" presStyleCnt="2"/>
      <dgm:spPr/>
    </dgm:pt>
    <dgm:pt modelId="{46B73C1B-4CEB-3F45-8BFD-3D285D7D139C}" type="pres">
      <dgm:prSet presAssocID="{91589FA4-AB75-A241-8449-CC99813B5EDE}" presName="text3" presStyleLbl="fgAcc3" presStyleIdx="1" presStyleCnt="2">
        <dgm:presLayoutVars>
          <dgm:chPref val="3"/>
        </dgm:presLayoutVars>
      </dgm:prSet>
      <dgm:spPr/>
    </dgm:pt>
    <dgm:pt modelId="{FF43AA1F-ED23-1A47-99F0-0F325F057DF8}" type="pres">
      <dgm:prSet presAssocID="{91589FA4-AB75-A241-8449-CC99813B5EDE}" presName="hierChild4" presStyleCnt="0"/>
      <dgm:spPr/>
    </dgm:pt>
    <dgm:pt modelId="{082BD7ED-FC6C-B549-AAD6-E35E037A6682}" type="pres">
      <dgm:prSet presAssocID="{C4F64EA4-3DBB-AF4D-ADF2-92AB500ADCE9}" presName="Name23" presStyleLbl="parChTrans1D4" presStyleIdx="1" presStyleCnt="2"/>
      <dgm:spPr/>
    </dgm:pt>
    <dgm:pt modelId="{E5C72E12-4F5E-AA4B-9885-4984D806B10D}" type="pres">
      <dgm:prSet presAssocID="{F0280D8D-FC1A-AA41-BA4F-7E07AFD58E51}" presName="hierRoot4" presStyleCnt="0"/>
      <dgm:spPr/>
    </dgm:pt>
    <dgm:pt modelId="{F2C582F8-88C6-4746-9D18-070784F6474A}" type="pres">
      <dgm:prSet presAssocID="{F0280D8D-FC1A-AA41-BA4F-7E07AFD58E51}" presName="composite4" presStyleCnt="0"/>
      <dgm:spPr/>
    </dgm:pt>
    <dgm:pt modelId="{BB5304FE-84D2-304D-BEC6-85386742D9F4}" type="pres">
      <dgm:prSet presAssocID="{F0280D8D-FC1A-AA41-BA4F-7E07AFD58E51}" presName="background4" presStyleLbl="node4" presStyleIdx="1" presStyleCnt="2"/>
      <dgm:spPr/>
    </dgm:pt>
    <dgm:pt modelId="{9F5E3ADE-D59B-C445-9093-5416B594A4E9}" type="pres">
      <dgm:prSet presAssocID="{F0280D8D-FC1A-AA41-BA4F-7E07AFD58E51}" presName="text4" presStyleLbl="fgAcc4" presStyleIdx="1" presStyleCnt="2">
        <dgm:presLayoutVars>
          <dgm:chPref val="3"/>
        </dgm:presLayoutVars>
      </dgm:prSet>
      <dgm:spPr/>
    </dgm:pt>
    <dgm:pt modelId="{64D05F90-AFDE-2845-804B-735D26E9C261}" type="pres">
      <dgm:prSet presAssocID="{F0280D8D-FC1A-AA41-BA4F-7E07AFD58E51}" presName="hierChild5" presStyleCnt="0"/>
      <dgm:spPr/>
    </dgm:pt>
  </dgm:ptLst>
  <dgm:cxnLst>
    <dgm:cxn modelId="{5400900F-9DD4-0F47-8C51-2EDE1AFBF4E1}" type="presOf" srcId="{197819AF-3299-EC46-9785-CB926931BD3A}" destId="{DD79B93D-3689-8545-9A42-93330C3B4BD0}" srcOrd="0" destOrd="0" presId="urn:microsoft.com/office/officeart/2005/8/layout/hierarchy1"/>
    <dgm:cxn modelId="{62CA5D10-73F2-D04B-B4DB-360C5AFB400F}" type="presOf" srcId="{F0280D8D-FC1A-AA41-BA4F-7E07AFD58E51}" destId="{9F5E3ADE-D59B-C445-9093-5416B594A4E9}" srcOrd="0" destOrd="0" presId="urn:microsoft.com/office/officeart/2005/8/layout/hierarchy1"/>
    <dgm:cxn modelId="{61BF0811-F507-F048-ABC4-32D0729663D4}" type="presOf" srcId="{C4F64EA4-3DBB-AF4D-ADF2-92AB500ADCE9}" destId="{082BD7ED-FC6C-B549-AAD6-E35E037A6682}" srcOrd="0" destOrd="0" presId="urn:microsoft.com/office/officeart/2005/8/layout/hierarchy1"/>
    <dgm:cxn modelId="{BE5D4211-2C14-6A40-ADF1-3FF52592D5CE}" type="presOf" srcId="{77760D08-604D-AB46-B926-84611F1F1937}" destId="{09AD4CD1-B5A5-1043-ABD9-ACFAA13DB7EB}" srcOrd="0" destOrd="0" presId="urn:microsoft.com/office/officeart/2005/8/layout/hierarchy1"/>
    <dgm:cxn modelId="{18B97429-852E-FE41-A750-EA4EAC13F7F6}" srcId="{E603A1C1-F7C9-AB40-BA6D-6936A29BB021}" destId="{27D8C463-E0E8-A345-A1F4-0836780C8F6F}" srcOrd="0" destOrd="0" parTransId="{197819AF-3299-EC46-9785-CB926931BD3A}" sibTransId="{22D730DA-F793-8A48-B409-1263A33D3D84}"/>
    <dgm:cxn modelId="{40E76B4A-815E-FE49-9CDF-26AF3FA5FA34}" type="presOf" srcId="{3EDE8F18-587A-9B4D-ADE4-4DBE7A16870F}" destId="{997C15AD-966F-B64D-BDA2-5373EA88CF33}" srcOrd="0" destOrd="0" presId="urn:microsoft.com/office/officeart/2005/8/layout/hierarchy1"/>
    <dgm:cxn modelId="{E0757D58-4DA5-3843-8D8E-D5A48208A59F}" type="presOf" srcId="{8FD5EE1A-BC46-4B46-8CDE-141C94BC23E8}" destId="{81D57B82-42F4-3F49-86A5-73AC12B571C5}" srcOrd="0" destOrd="0" presId="urn:microsoft.com/office/officeart/2005/8/layout/hierarchy1"/>
    <dgm:cxn modelId="{DF877C5F-151F-B847-A10D-D3881E21736F}" type="presOf" srcId="{66B59BEF-1835-F947-B8C3-A7A08956D8D4}" destId="{15DB9A10-AFAC-8342-AF53-AB9105099A29}" srcOrd="0" destOrd="0" presId="urn:microsoft.com/office/officeart/2005/8/layout/hierarchy1"/>
    <dgm:cxn modelId="{E1EFC568-AC9F-8F4F-BDC6-73B202CC3533}" type="presOf" srcId="{E603A1C1-F7C9-AB40-BA6D-6936A29BB021}" destId="{7C3993F6-DAC1-B844-A631-AAC572176E2A}" srcOrd="0" destOrd="0" presId="urn:microsoft.com/office/officeart/2005/8/layout/hierarchy1"/>
    <dgm:cxn modelId="{236A987B-EE38-B14F-965B-2EB71028AC73}" srcId="{77760D08-604D-AB46-B926-84611F1F1937}" destId="{E603A1C1-F7C9-AB40-BA6D-6936A29BB021}" srcOrd="0" destOrd="0" parTransId="{8FD5EE1A-BC46-4B46-8CDE-141C94BC23E8}" sibTransId="{6E19CEC1-05C4-9B41-8C57-37D3FF93E84E}"/>
    <dgm:cxn modelId="{78545D95-CA78-7A49-9AFB-2987984B9F29}" type="presOf" srcId="{990AE76E-E106-024D-A3B3-C8D522693E2E}" destId="{D9463E11-8FE0-7E40-BB89-AC12FD0A79F7}" srcOrd="0" destOrd="0" presId="urn:microsoft.com/office/officeart/2005/8/layout/hierarchy1"/>
    <dgm:cxn modelId="{A214BC97-59FC-0247-9A04-9A17A021CA5F}" srcId="{91589FA4-AB75-A241-8449-CC99813B5EDE}" destId="{F0280D8D-FC1A-AA41-BA4F-7E07AFD58E51}" srcOrd="0" destOrd="0" parTransId="{C4F64EA4-3DBB-AF4D-ADF2-92AB500ADCE9}" sibTransId="{8E13D351-2BB2-E645-BF2F-5C27ADA4DF90}"/>
    <dgm:cxn modelId="{6620F7B9-9201-D244-994D-42741E93A192}" type="presOf" srcId="{66A896C9-F484-7645-BEFA-3CCAD2E243C4}" destId="{3AA015B2-FCFE-B843-BD94-8B164F0BA5CC}" srcOrd="0" destOrd="0" presId="urn:microsoft.com/office/officeart/2005/8/layout/hierarchy1"/>
    <dgm:cxn modelId="{6CC3E7C1-0797-9444-A9DA-192BF06ECDC5}" srcId="{66B59BEF-1835-F947-B8C3-A7A08956D8D4}" destId="{77760D08-604D-AB46-B926-84611F1F1937}" srcOrd="0" destOrd="0" parTransId="{66A896C9-F484-7645-BEFA-3CCAD2E243C4}" sibTransId="{0CA29788-7803-824D-9976-BD8528BBA2EB}"/>
    <dgm:cxn modelId="{9D09A6C3-409B-2D49-92F3-0B3D4A1A1192}" srcId="{990AE76E-E106-024D-A3B3-C8D522693E2E}" destId="{66B59BEF-1835-F947-B8C3-A7A08956D8D4}" srcOrd="0" destOrd="0" parTransId="{D209C137-2F15-174D-A11E-9E2847D7423D}" sibTransId="{5FA995D7-770B-8A4B-8539-879906810BEF}"/>
    <dgm:cxn modelId="{5FE421CC-02C1-3943-9965-17DC3F8EB70D}" type="presOf" srcId="{DC111E88-762A-9B46-A46A-EA744CF71112}" destId="{D759DF72-CE9F-ED46-BF49-63FCF6CC110F}" srcOrd="0" destOrd="0" presId="urn:microsoft.com/office/officeart/2005/8/layout/hierarchy1"/>
    <dgm:cxn modelId="{ABBF4CD7-D9BF-1F4A-B95B-FB840CE00E08}" srcId="{3EDE8F18-587A-9B4D-ADE4-4DBE7A16870F}" destId="{91589FA4-AB75-A241-8449-CC99813B5EDE}" srcOrd="0" destOrd="0" parTransId="{DC111E88-762A-9B46-A46A-EA744CF71112}" sibTransId="{0BCF27A3-A775-5942-B604-1F7D04D569F1}"/>
    <dgm:cxn modelId="{AADBDFDA-8B77-5F4C-91C0-591393803A8B}" type="presOf" srcId="{91589FA4-AB75-A241-8449-CC99813B5EDE}" destId="{46B73C1B-4CEB-3F45-8BFD-3D285D7D139C}" srcOrd="0" destOrd="0" presId="urn:microsoft.com/office/officeart/2005/8/layout/hierarchy1"/>
    <dgm:cxn modelId="{E53042DF-4C26-B24E-907A-2E48BB47BF9A}" type="presOf" srcId="{789123C5-8C9B-1B44-8560-01C0C51390FC}" destId="{DF28A62C-8A3B-7A47-9FE8-90E68302ABFD}" srcOrd="0" destOrd="0" presId="urn:microsoft.com/office/officeart/2005/8/layout/hierarchy1"/>
    <dgm:cxn modelId="{04ED4FE4-CDE6-6646-8299-D10102740FCB}" type="presOf" srcId="{27D8C463-E0E8-A345-A1F4-0836780C8F6F}" destId="{25C8D8D1-43B8-4C41-A7C2-463289755F1A}" srcOrd="0" destOrd="0" presId="urn:microsoft.com/office/officeart/2005/8/layout/hierarchy1"/>
    <dgm:cxn modelId="{8D909FEA-F6D0-EC4C-8E1D-E9252B28932E}" srcId="{66B59BEF-1835-F947-B8C3-A7A08956D8D4}" destId="{3EDE8F18-587A-9B4D-ADE4-4DBE7A16870F}" srcOrd="1" destOrd="0" parTransId="{789123C5-8C9B-1B44-8560-01C0C51390FC}" sibTransId="{0E8118D4-D5FD-7049-9185-E4B7DBA0181B}"/>
    <dgm:cxn modelId="{1331BF81-41F2-4740-A50E-4C860592723D}" type="presParOf" srcId="{D9463E11-8FE0-7E40-BB89-AC12FD0A79F7}" destId="{FE37ABB1-1CE2-4847-ACF0-7CD0F1EC1C81}" srcOrd="0" destOrd="0" presId="urn:microsoft.com/office/officeart/2005/8/layout/hierarchy1"/>
    <dgm:cxn modelId="{3688EFE7-466D-A94A-9094-1F9A8C79AD28}" type="presParOf" srcId="{FE37ABB1-1CE2-4847-ACF0-7CD0F1EC1C81}" destId="{65920B98-99D9-6547-8A64-8014C2CDA819}" srcOrd="0" destOrd="0" presId="urn:microsoft.com/office/officeart/2005/8/layout/hierarchy1"/>
    <dgm:cxn modelId="{FEBD480B-9D1E-2B44-B916-5D7561DEACD7}" type="presParOf" srcId="{65920B98-99D9-6547-8A64-8014C2CDA819}" destId="{5A0AD086-A7E8-434A-9A79-3E75712011D9}" srcOrd="0" destOrd="0" presId="urn:microsoft.com/office/officeart/2005/8/layout/hierarchy1"/>
    <dgm:cxn modelId="{BC670083-F57B-874C-83B2-5FD671B59ACB}" type="presParOf" srcId="{65920B98-99D9-6547-8A64-8014C2CDA819}" destId="{15DB9A10-AFAC-8342-AF53-AB9105099A29}" srcOrd="1" destOrd="0" presId="urn:microsoft.com/office/officeart/2005/8/layout/hierarchy1"/>
    <dgm:cxn modelId="{B56F7DAA-4AA2-284F-A26F-C223127B99EB}" type="presParOf" srcId="{FE37ABB1-1CE2-4847-ACF0-7CD0F1EC1C81}" destId="{84994780-A853-DB4C-9458-79842DE61F9C}" srcOrd="1" destOrd="0" presId="urn:microsoft.com/office/officeart/2005/8/layout/hierarchy1"/>
    <dgm:cxn modelId="{A0BBB422-925D-CA43-A217-7ABF4DD354F4}" type="presParOf" srcId="{84994780-A853-DB4C-9458-79842DE61F9C}" destId="{3AA015B2-FCFE-B843-BD94-8B164F0BA5CC}" srcOrd="0" destOrd="0" presId="urn:microsoft.com/office/officeart/2005/8/layout/hierarchy1"/>
    <dgm:cxn modelId="{36CB67FB-078F-A54E-8AE7-453FAD3AA7B7}" type="presParOf" srcId="{84994780-A853-DB4C-9458-79842DE61F9C}" destId="{27DD2923-654E-6E49-BDE9-4004F5336FC2}" srcOrd="1" destOrd="0" presId="urn:microsoft.com/office/officeart/2005/8/layout/hierarchy1"/>
    <dgm:cxn modelId="{87FD3A3B-4261-8A46-9FDE-087B7AE8021C}" type="presParOf" srcId="{27DD2923-654E-6E49-BDE9-4004F5336FC2}" destId="{C330AE7F-FC5C-9B41-AAFE-C1A75D435850}" srcOrd="0" destOrd="0" presId="urn:microsoft.com/office/officeart/2005/8/layout/hierarchy1"/>
    <dgm:cxn modelId="{103EB161-BE62-A24E-9AD0-6679A4AF4704}" type="presParOf" srcId="{C330AE7F-FC5C-9B41-AAFE-C1A75D435850}" destId="{39C1A240-CEE3-A444-B0D7-FE29B4796E17}" srcOrd="0" destOrd="0" presId="urn:microsoft.com/office/officeart/2005/8/layout/hierarchy1"/>
    <dgm:cxn modelId="{1372B34B-CD39-C74A-BE23-C66D008B3B83}" type="presParOf" srcId="{C330AE7F-FC5C-9B41-AAFE-C1A75D435850}" destId="{09AD4CD1-B5A5-1043-ABD9-ACFAA13DB7EB}" srcOrd="1" destOrd="0" presId="urn:microsoft.com/office/officeart/2005/8/layout/hierarchy1"/>
    <dgm:cxn modelId="{4D9CDE67-FBD5-E740-A978-A0FC102B7E2C}" type="presParOf" srcId="{27DD2923-654E-6E49-BDE9-4004F5336FC2}" destId="{57815C27-A46F-B74B-AA71-C46E91B52C01}" srcOrd="1" destOrd="0" presId="urn:microsoft.com/office/officeart/2005/8/layout/hierarchy1"/>
    <dgm:cxn modelId="{E408B940-E35A-3145-925C-134323C1BDD5}" type="presParOf" srcId="{57815C27-A46F-B74B-AA71-C46E91B52C01}" destId="{81D57B82-42F4-3F49-86A5-73AC12B571C5}" srcOrd="0" destOrd="0" presId="urn:microsoft.com/office/officeart/2005/8/layout/hierarchy1"/>
    <dgm:cxn modelId="{43E4523B-1DA8-EA4D-81F8-8CAB9D338780}" type="presParOf" srcId="{57815C27-A46F-B74B-AA71-C46E91B52C01}" destId="{F25EEB32-DFD7-C544-A8C3-FF47F74CE33D}" srcOrd="1" destOrd="0" presId="urn:microsoft.com/office/officeart/2005/8/layout/hierarchy1"/>
    <dgm:cxn modelId="{6574E636-EE66-EE46-B9C2-1D820706F056}" type="presParOf" srcId="{F25EEB32-DFD7-C544-A8C3-FF47F74CE33D}" destId="{6B14BE18-530C-174E-8FDA-CC9884746830}" srcOrd="0" destOrd="0" presId="urn:microsoft.com/office/officeart/2005/8/layout/hierarchy1"/>
    <dgm:cxn modelId="{FD63C5F3-01B3-224B-8231-4864DE0C831B}" type="presParOf" srcId="{6B14BE18-530C-174E-8FDA-CC9884746830}" destId="{DCA10F13-2A51-2944-844E-EE15BDEAFC24}" srcOrd="0" destOrd="0" presId="urn:microsoft.com/office/officeart/2005/8/layout/hierarchy1"/>
    <dgm:cxn modelId="{03E1F1A2-FCEC-5743-9851-8E29A3987C95}" type="presParOf" srcId="{6B14BE18-530C-174E-8FDA-CC9884746830}" destId="{7C3993F6-DAC1-B844-A631-AAC572176E2A}" srcOrd="1" destOrd="0" presId="urn:microsoft.com/office/officeart/2005/8/layout/hierarchy1"/>
    <dgm:cxn modelId="{0769F3C9-FCC3-AC48-A63C-81602A318CBF}" type="presParOf" srcId="{F25EEB32-DFD7-C544-A8C3-FF47F74CE33D}" destId="{9CA1BED5-F067-ED46-8DBC-74E5065F94E8}" srcOrd="1" destOrd="0" presId="urn:microsoft.com/office/officeart/2005/8/layout/hierarchy1"/>
    <dgm:cxn modelId="{E27E1331-41EE-3C4E-A907-B0DD01530DAB}" type="presParOf" srcId="{9CA1BED5-F067-ED46-8DBC-74E5065F94E8}" destId="{DD79B93D-3689-8545-9A42-93330C3B4BD0}" srcOrd="0" destOrd="0" presId="urn:microsoft.com/office/officeart/2005/8/layout/hierarchy1"/>
    <dgm:cxn modelId="{F15F4CBC-0620-2846-88D4-679F48482A6D}" type="presParOf" srcId="{9CA1BED5-F067-ED46-8DBC-74E5065F94E8}" destId="{00218301-FF2B-5141-8A3A-CDC9EBE6119E}" srcOrd="1" destOrd="0" presId="urn:microsoft.com/office/officeart/2005/8/layout/hierarchy1"/>
    <dgm:cxn modelId="{8525255B-AA5E-914D-9E76-2EEAD00028DC}" type="presParOf" srcId="{00218301-FF2B-5141-8A3A-CDC9EBE6119E}" destId="{470281BD-E39C-144D-99CE-9D5F10BF269D}" srcOrd="0" destOrd="0" presId="urn:microsoft.com/office/officeart/2005/8/layout/hierarchy1"/>
    <dgm:cxn modelId="{ED78D716-6191-B244-A9D1-2CAF8E2E8229}" type="presParOf" srcId="{470281BD-E39C-144D-99CE-9D5F10BF269D}" destId="{C14385EE-A315-B446-BFC2-D84D357FE094}" srcOrd="0" destOrd="0" presId="urn:microsoft.com/office/officeart/2005/8/layout/hierarchy1"/>
    <dgm:cxn modelId="{C9D009C1-FD0F-1649-9751-14DFB310F507}" type="presParOf" srcId="{470281BD-E39C-144D-99CE-9D5F10BF269D}" destId="{25C8D8D1-43B8-4C41-A7C2-463289755F1A}" srcOrd="1" destOrd="0" presId="urn:microsoft.com/office/officeart/2005/8/layout/hierarchy1"/>
    <dgm:cxn modelId="{A47A87B0-74BE-854C-9ED5-5B309181C8D9}" type="presParOf" srcId="{00218301-FF2B-5141-8A3A-CDC9EBE6119E}" destId="{B00D7870-E683-B445-8420-8792D02B7ABE}" srcOrd="1" destOrd="0" presId="urn:microsoft.com/office/officeart/2005/8/layout/hierarchy1"/>
    <dgm:cxn modelId="{75293EF1-C0CB-6A4D-A60D-535A0C988298}" type="presParOf" srcId="{84994780-A853-DB4C-9458-79842DE61F9C}" destId="{DF28A62C-8A3B-7A47-9FE8-90E68302ABFD}" srcOrd="2" destOrd="0" presId="urn:microsoft.com/office/officeart/2005/8/layout/hierarchy1"/>
    <dgm:cxn modelId="{1F378461-1028-3C49-8C76-2A82011B6F9C}" type="presParOf" srcId="{84994780-A853-DB4C-9458-79842DE61F9C}" destId="{AED67D78-5FF5-7D4B-8D9F-368096BCA4B2}" srcOrd="3" destOrd="0" presId="urn:microsoft.com/office/officeart/2005/8/layout/hierarchy1"/>
    <dgm:cxn modelId="{4CD423F5-9066-3740-99DE-D6DFEB31831F}" type="presParOf" srcId="{AED67D78-5FF5-7D4B-8D9F-368096BCA4B2}" destId="{AD8C0055-6E18-6A44-971D-193FD19F681F}" srcOrd="0" destOrd="0" presId="urn:microsoft.com/office/officeart/2005/8/layout/hierarchy1"/>
    <dgm:cxn modelId="{6D1B92FE-0210-3040-B6EF-357469EBD4A9}" type="presParOf" srcId="{AD8C0055-6E18-6A44-971D-193FD19F681F}" destId="{F01FA18B-89A1-FE4C-B83A-2800C704D5F2}" srcOrd="0" destOrd="0" presId="urn:microsoft.com/office/officeart/2005/8/layout/hierarchy1"/>
    <dgm:cxn modelId="{E063195C-FBC8-6F4D-B3F9-DD22D20DAA88}" type="presParOf" srcId="{AD8C0055-6E18-6A44-971D-193FD19F681F}" destId="{997C15AD-966F-B64D-BDA2-5373EA88CF33}" srcOrd="1" destOrd="0" presId="urn:microsoft.com/office/officeart/2005/8/layout/hierarchy1"/>
    <dgm:cxn modelId="{A55C417C-A79A-6642-9677-28B7934649C5}" type="presParOf" srcId="{AED67D78-5FF5-7D4B-8D9F-368096BCA4B2}" destId="{F6692580-2F39-7140-8360-C08CAFDDB987}" srcOrd="1" destOrd="0" presId="urn:microsoft.com/office/officeart/2005/8/layout/hierarchy1"/>
    <dgm:cxn modelId="{D7B30B21-14F2-F94A-9978-0CC0FE6AA827}" type="presParOf" srcId="{F6692580-2F39-7140-8360-C08CAFDDB987}" destId="{D759DF72-CE9F-ED46-BF49-63FCF6CC110F}" srcOrd="0" destOrd="0" presId="urn:microsoft.com/office/officeart/2005/8/layout/hierarchy1"/>
    <dgm:cxn modelId="{70157A1F-20B7-1C41-BA06-A98E0384B528}" type="presParOf" srcId="{F6692580-2F39-7140-8360-C08CAFDDB987}" destId="{50CE58D6-0DC4-D642-BC26-BEA7EA308C32}" srcOrd="1" destOrd="0" presId="urn:microsoft.com/office/officeart/2005/8/layout/hierarchy1"/>
    <dgm:cxn modelId="{7F910CA9-F414-9C4F-B537-2F63A754F454}" type="presParOf" srcId="{50CE58D6-0DC4-D642-BC26-BEA7EA308C32}" destId="{8BA771BB-C9B7-2E40-9DBD-687E38E210CA}" srcOrd="0" destOrd="0" presId="urn:microsoft.com/office/officeart/2005/8/layout/hierarchy1"/>
    <dgm:cxn modelId="{A66FDF6E-D1F9-DD42-A1E5-5720A0C9D0E7}" type="presParOf" srcId="{8BA771BB-C9B7-2E40-9DBD-687E38E210CA}" destId="{75B33923-A6B0-E745-B997-A6EEE53C0CBA}" srcOrd="0" destOrd="0" presId="urn:microsoft.com/office/officeart/2005/8/layout/hierarchy1"/>
    <dgm:cxn modelId="{59D7C4BD-332D-B54B-B65E-4551F3318B78}" type="presParOf" srcId="{8BA771BB-C9B7-2E40-9DBD-687E38E210CA}" destId="{46B73C1B-4CEB-3F45-8BFD-3D285D7D139C}" srcOrd="1" destOrd="0" presId="urn:microsoft.com/office/officeart/2005/8/layout/hierarchy1"/>
    <dgm:cxn modelId="{AF5E2BA3-2C9D-6044-BCD3-39F0035B4882}" type="presParOf" srcId="{50CE58D6-0DC4-D642-BC26-BEA7EA308C32}" destId="{FF43AA1F-ED23-1A47-99F0-0F325F057DF8}" srcOrd="1" destOrd="0" presId="urn:microsoft.com/office/officeart/2005/8/layout/hierarchy1"/>
    <dgm:cxn modelId="{6F5B03A4-E9B0-1148-A7ED-81BA9C25BD9D}" type="presParOf" srcId="{FF43AA1F-ED23-1A47-99F0-0F325F057DF8}" destId="{082BD7ED-FC6C-B549-AAD6-E35E037A6682}" srcOrd="0" destOrd="0" presId="urn:microsoft.com/office/officeart/2005/8/layout/hierarchy1"/>
    <dgm:cxn modelId="{DB771345-C421-CB4C-8E38-58CE2B82CE13}" type="presParOf" srcId="{FF43AA1F-ED23-1A47-99F0-0F325F057DF8}" destId="{E5C72E12-4F5E-AA4B-9885-4984D806B10D}" srcOrd="1" destOrd="0" presId="urn:microsoft.com/office/officeart/2005/8/layout/hierarchy1"/>
    <dgm:cxn modelId="{6524BE27-3EB2-5A42-92AC-8CA27088DCB4}" type="presParOf" srcId="{E5C72E12-4F5E-AA4B-9885-4984D806B10D}" destId="{F2C582F8-88C6-4746-9D18-070784F6474A}" srcOrd="0" destOrd="0" presId="urn:microsoft.com/office/officeart/2005/8/layout/hierarchy1"/>
    <dgm:cxn modelId="{2DBEDCB2-2A54-9A47-A912-D650C2FDC57A}" type="presParOf" srcId="{F2C582F8-88C6-4746-9D18-070784F6474A}" destId="{BB5304FE-84D2-304D-BEC6-85386742D9F4}" srcOrd="0" destOrd="0" presId="urn:microsoft.com/office/officeart/2005/8/layout/hierarchy1"/>
    <dgm:cxn modelId="{7E653864-DCA6-FF4F-86D3-F43A9D5A1DCC}" type="presParOf" srcId="{F2C582F8-88C6-4746-9D18-070784F6474A}" destId="{9F5E3ADE-D59B-C445-9093-5416B594A4E9}" srcOrd="1" destOrd="0" presId="urn:microsoft.com/office/officeart/2005/8/layout/hierarchy1"/>
    <dgm:cxn modelId="{F885453A-E335-6640-AC89-EF087DD26C49}" type="presParOf" srcId="{E5C72E12-4F5E-AA4B-9885-4984D806B10D}" destId="{64D05F90-AFDE-2845-804B-735D26E9C2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0AE76E-E106-024D-A3B3-C8D522693E2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6B59BEF-1835-F947-B8C3-A7A08956D8D4}">
      <dgm:prSet phldrT="[Testo]"/>
      <dgm:spPr/>
      <dgm:t>
        <a:bodyPr/>
        <a:lstStyle/>
        <a:p>
          <a:r>
            <a:rPr lang="it-IT" dirty="0"/>
            <a:t>Riconoscimento dei provvedimenti  da Stato terzo</a:t>
          </a:r>
        </a:p>
      </dgm:t>
    </dgm:pt>
    <dgm:pt modelId="{D209C137-2F15-174D-A11E-9E2847D7423D}" type="parTrans" cxnId="{9D09A6C3-409B-2D49-92F3-0B3D4A1A1192}">
      <dgm:prSet/>
      <dgm:spPr/>
      <dgm:t>
        <a:bodyPr/>
        <a:lstStyle/>
        <a:p>
          <a:endParaRPr lang="it-IT"/>
        </a:p>
      </dgm:t>
    </dgm:pt>
    <dgm:pt modelId="{5FA995D7-770B-8A4B-8539-879906810BEF}" type="sibTrans" cxnId="{9D09A6C3-409B-2D49-92F3-0B3D4A1A1192}">
      <dgm:prSet/>
      <dgm:spPr/>
      <dgm:t>
        <a:bodyPr/>
        <a:lstStyle/>
        <a:p>
          <a:endParaRPr lang="it-IT"/>
        </a:p>
      </dgm:t>
    </dgm:pt>
    <dgm:pt modelId="{1A8601EE-5606-5142-B916-DF4C93D33691}">
      <dgm:prSet phldrT="[Testo]"/>
      <dgm:spPr/>
      <dgm:t>
        <a:bodyPr/>
        <a:lstStyle/>
        <a:p>
          <a:r>
            <a:rPr lang="it-IT" dirty="0"/>
            <a:t>Verifica di condizioni dal tribunale dei minorenni (art. 38)</a:t>
          </a:r>
        </a:p>
      </dgm:t>
    </dgm:pt>
    <dgm:pt modelId="{B752C749-B36D-F049-9052-DE2C8ADBD613}" type="parTrans" cxnId="{43BAE9C8-2788-0C46-82F1-E1BCB33B2B27}">
      <dgm:prSet/>
      <dgm:spPr/>
    </dgm:pt>
    <dgm:pt modelId="{17DBE9DA-2E92-B948-8D35-64D62A840EE4}" type="sibTrans" cxnId="{43BAE9C8-2788-0C46-82F1-E1BCB33B2B27}">
      <dgm:prSet/>
      <dgm:spPr/>
    </dgm:pt>
    <dgm:pt modelId="{B49DC051-F6BF-554B-B427-E639A2FFD678}">
      <dgm:prSet phldrT="[Testo]"/>
      <dgm:spPr/>
      <dgm:t>
        <a:bodyPr/>
        <a:lstStyle/>
        <a:p>
          <a:r>
            <a:rPr lang="it-IT" dirty="0"/>
            <a:t>Adozione e trascrizione</a:t>
          </a:r>
        </a:p>
      </dgm:t>
    </dgm:pt>
    <dgm:pt modelId="{64613A26-F00E-E040-AFA1-C4FCDA92798C}" type="parTrans" cxnId="{0DABD7DA-E8BC-C148-B672-937A3A140428}">
      <dgm:prSet/>
      <dgm:spPr/>
    </dgm:pt>
    <dgm:pt modelId="{7832BEE6-1C0B-FF4D-9335-4DCFDED55104}" type="sibTrans" cxnId="{0DABD7DA-E8BC-C148-B672-937A3A140428}">
      <dgm:prSet/>
      <dgm:spPr/>
    </dgm:pt>
    <dgm:pt modelId="{D9463E11-8FE0-7E40-BB89-AC12FD0A79F7}" type="pres">
      <dgm:prSet presAssocID="{990AE76E-E106-024D-A3B3-C8D522693E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37ABB1-1CE2-4847-ACF0-7CD0F1EC1C81}" type="pres">
      <dgm:prSet presAssocID="{66B59BEF-1835-F947-B8C3-A7A08956D8D4}" presName="hierRoot1" presStyleCnt="0"/>
      <dgm:spPr/>
    </dgm:pt>
    <dgm:pt modelId="{65920B98-99D9-6547-8A64-8014C2CDA819}" type="pres">
      <dgm:prSet presAssocID="{66B59BEF-1835-F947-B8C3-A7A08956D8D4}" presName="composite" presStyleCnt="0"/>
      <dgm:spPr/>
    </dgm:pt>
    <dgm:pt modelId="{5A0AD086-A7E8-434A-9A79-3E75712011D9}" type="pres">
      <dgm:prSet presAssocID="{66B59BEF-1835-F947-B8C3-A7A08956D8D4}" presName="background" presStyleLbl="node0" presStyleIdx="0" presStyleCnt="1"/>
      <dgm:spPr/>
    </dgm:pt>
    <dgm:pt modelId="{15DB9A10-AFAC-8342-AF53-AB9105099A29}" type="pres">
      <dgm:prSet presAssocID="{66B59BEF-1835-F947-B8C3-A7A08956D8D4}" presName="text" presStyleLbl="fgAcc0" presStyleIdx="0" presStyleCnt="1">
        <dgm:presLayoutVars>
          <dgm:chPref val="3"/>
        </dgm:presLayoutVars>
      </dgm:prSet>
      <dgm:spPr/>
    </dgm:pt>
    <dgm:pt modelId="{84994780-A853-DB4C-9458-79842DE61F9C}" type="pres">
      <dgm:prSet presAssocID="{66B59BEF-1835-F947-B8C3-A7A08956D8D4}" presName="hierChild2" presStyleCnt="0"/>
      <dgm:spPr/>
    </dgm:pt>
    <dgm:pt modelId="{2CFE44ED-0153-D547-A37D-3724C3AC040E}" type="pres">
      <dgm:prSet presAssocID="{B752C749-B36D-F049-9052-DE2C8ADBD613}" presName="Name10" presStyleLbl="parChTrans1D2" presStyleIdx="0" presStyleCnt="2"/>
      <dgm:spPr/>
    </dgm:pt>
    <dgm:pt modelId="{C75B041D-8D10-BD49-A8D1-E08DC27E2A5D}" type="pres">
      <dgm:prSet presAssocID="{1A8601EE-5606-5142-B916-DF4C93D33691}" presName="hierRoot2" presStyleCnt="0"/>
      <dgm:spPr/>
    </dgm:pt>
    <dgm:pt modelId="{6401E5AF-3549-094E-A240-D3E0C7EE4EAF}" type="pres">
      <dgm:prSet presAssocID="{1A8601EE-5606-5142-B916-DF4C93D33691}" presName="composite2" presStyleCnt="0"/>
      <dgm:spPr/>
    </dgm:pt>
    <dgm:pt modelId="{A84D3191-AE6F-DC4C-A5D1-E7907B38DCF3}" type="pres">
      <dgm:prSet presAssocID="{1A8601EE-5606-5142-B916-DF4C93D33691}" presName="background2" presStyleLbl="node2" presStyleIdx="0" presStyleCnt="2"/>
      <dgm:spPr/>
    </dgm:pt>
    <dgm:pt modelId="{3A90C0FF-1F06-734D-B2B9-912A6420652C}" type="pres">
      <dgm:prSet presAssocID="{1A8601EE-5606-5142-B916-DF4C93D33691}" presName="text2" presStyleLbl="fgAcc2" presStyleIdx="0" presStyleCnt="2">
        <dgm:presLayoutVars>
          <dgm:chPref val="3"/>
        </dgm:presLayoutVars>
      </dgm:prSet>
      <dgm:spPr/>
    </dgm:pt>
    <dgm:pt modelId="{A6BB28DE-6160-F846-B7DA-F32249046127}" type="pres">
      <dgm:prSet presAssocID="{1A8601EE-5606-5142-B916-DF4C93D33691}" presName="hierChild3" presStyleCnt="0"/>
      <dgm:spPr/>
    </dgm:pt>
    <dgm:pt modelId="{3B0BD220-DBC7-C84B-8766-C271561CF632}" type="pres">
      <dgm:prSet presAssocID="{64613A26-F00E-E040-AFA1-C4FCDA92798C}" presName="Name10" presStyleLbl="parChTrans1D2" presStyleIdx="1" presStyleCnt="2"/>
      <dgm:spPr/>
    </dgm:pt>
    <dgm:pt modelId="{45EA5885-8087-B045-907E-45456FC31D9B}" type="pres">
      <dgm:prSet presAssocID="{B49DC051-F6BF-554B-B427-E639A2FFD678}" presName="hierRoot2" presStyleCnt="0"/>
      <dgm:spPr/>
    </dgm:pt>
    <dgm:pt modelId="{70EF2F28-7516-6345-8C53-2477F24342A7}" type="pres">
      <dgm:prSet presAssocID="{B49DC051-F6BF-554B-B427-E639A2FFD678}" presName="composite2" presStyleCnt="0"/>
      <dgm:spPr/>
    </dgm:pt>
    <dgm:pt modelId="{436B9187-9C88-134E-B379-8BCD3C620AEA}" type="pres">
      <dgm:prSet presAssocID="{B49DC051-F6BF-554B-B427-E639A2FFD678}" presName="background2" presStyleLbl="node2" presStyleIdx="1" presStyleCnt="2"/>
      <dgm:spPr/>
    </dgm:pt>
    <dgm:pt modelId="{4C931582-AC8A-0742-B59D-FE01C7A06A79}" type="pres">
      <dgm:prSet presAssocID="{B49DC051-F6BF-554B-B427-E639A2FFD678}" presName="text2" presStyleLbl="fgAcc2" presStyleIdx="1" presStyleCnt="2">
        <dgm:presLayoutVars>
          <dgm:chPref val="3"/>
        </dgm:presLayoutVars>
      </dgm:prSet>
      <dgm:spPr/>
    </dgm:pt>
    <dgm:pt modelId="{2C0B0932-66CE-844D-9B31-485C3EBB9668}" type="pres">
      <dgm:prSet presAssocID="{B49DC051-F6BF-554B-B427-E639A2FFD678}" presName="hierChild3" presStyleCnt="0"/>
      <dgm:spPr/>
    </dgm:pt>
  </dgm:ptLst>
  <dgm:cxnLst>
    <dgm:cxn modelId="{2AF3B247-39E7-2E46-8D35-82163F009C89}" type="presOf" srcId="{64613A26-F00E-E040-AFA1-C4FCDA92798C}" destId="{3B0BD220-DBC7-C84B-8766-C271561CF632}" srcOrd="0" destOrd="0" presId="urn:microsoft.com/office/officeart/2005/8/layout/hierarchy1"/>
    <dgm:cxn modelId="{FD3ECCC0-B3D4-6F46-AE2E-85659803B8ED}" type="presOf" srcId="{66B59BEF-1835-F947-B8C3-A7A08956D8D4}" destId="{15DB9A10-AFAC-8342-AF53-AB9105099A29}" srcOrd="0" destOrd="0" presId="urn:microsoft.com/office/officeart/2005/8/layout/hierarchy1"/>
    <dgm:cxn modelId="{9D09A6C3-409B-2D49-92F3-0B3D4A1A1192}" srcId="{990AE76E-E106-024D-A3B3-C8D522693E2E}" destId="{66B59BEF-1835-F947-B8C3-A7A08956D8D4}" srcOrd="0" destOrd="0" parTransId="{D209C137-2F15-174D-A11E-9E2847D7423D}" sibTransId="{5FA995D7-770B-8A4B-8539-879906810BEF}"/>
    <dgm:cxn modelId="{43BAE9C8-2788-0C46-82F1-E1BCB33B2B27}" srcId="{66B59BEF-1835-F947-B8C3-A7A08956D8D4}" destId="{1A8601EE-5606-5142-B916-DF4C93D33691}" srcOrd="0" destOrd="0" parTransId="{B752C749-B36D-F049-9052-DE2C8ADBD613}" sibTransId="{17DBE9DA-2E92-B948-8D35-64D62A840EE4}"/>
    <dgm:cxn modelId="{E8B2B1D6-04D1-1545-9F44-037A13BC5436}" type="presOf" srcId="{1A8601EE-5606-5142-B916-DF4C93D33691}" destId="{3A90C0FF-1F06-734D-B2B9-912A6420652C}" srcOrd="0" destOrd="0" presId="urn:microsoft.com/office/officeart/2005/8/layout/hierarchy1"/>
    <dgm:cxn modelId="{0DABD7DA-E8BC-C148-B672-937A3A140428}" srcId="{66B59BEF-1835-F947-B8C3-A7A08956D8D4}" destId="{B49DC051-F6BF-554B-B427-E639A2FFD678}" srcOrd="1" destOrd="0" parTransId="{64613A26-F00E-E040-AFA1-C4FCDA92798C}" sibTransId="{7832BEE6-1C0B-FF4D-9335-4DCFDED55104}"/>
    <dgm:cxn modelId="{922C67DC-FC37-6B4D-B435-B08726F0D913}" type="presOf" srcId="{990AE76E-E106-024D-A3B3-C8D522693E2E}" destId="{D9463E11-8FE0-7E40-BB89-AC12FD0A79F7}" srcOrd="0" destOrd="0" presId="urn:microsoft.com/office/officeart/2005/8/layout/hierarchy1"/>
    <dgm:cxn modelId="{439715E0-9CE9-B946-8DEA-C239348FC115}" type="presOf" srcId="{B752C749-B36D-F049-9052-DE2C8ADBD613}" destId="{2CFE44ED-0153-D547-A37D-3724C3AC040E}" srcOrd="0" destOrd="0" presId="urn:microsoft.com/office/officeart/2005/8/layout/hierarchy1"/>
    <dgm:cxn modelId="{C3E743F2-5535-8A4B-BA26-B853FC56A8DA}" type="presOf" srcId="{B49DC051-F6BF-554B-B427-E639A2FFD678}" destId="{4C931582-AC8A-0742-B59D-FE01C7A06A79}" srcOrd="0" destOrd="0" presId="urn:microsoft.com/office/officeart/2005/8/layout/hierarchy1"/>
    <dgm:cxn modelId="{F725BD27-41C2-F24A-9F2C-CBA8C39A847B}" type="presParOf" srcId="{D9463E11-8FE0-7E40-BB89-AC12FD0A79F7}" destId="{FE37ABB1-1CE2-4847-ACF0-7CD0F1EC1C81}" srcOrd="0" destOrd="0" presId="urn:microsoft.com/office/officeart/2005/8/layout/hierarchy1"/>
    <dgm:cxn modelId="{BB357A6D-687F-A14F-B8DB-41B2ECC19073}" type="presParOf" srcId="{FE37ABB1-1CE2-4847-ACF0-7CD0F1EC1C81}" destId="{65920B98-99D9-6547-8A64-8014C2CDA819}" srcOrd="0" destOrd="0" presId="urn:microsoft.com/office/officeart/2005/8/layout/hierarchy1"/>
    <dgm:cxn modelId="{0522B628-778B-0F40-8673-8E2CC383920F}" type="presParOf" srcId="{65920B98-99D9-6547-8A64-8014C2CDA819}" destId="{5A0AD086-A7E8-434A-9A79-3E75712011D9}" srcOrd="0" destOrd="0" presId="urn:microsoft.com/office/officeart/2005/8/layout/hierarchy1"/>
    <dgm:cxn modelId="{55413B15-A810-7348-8219-58063AD75C1F}" type="presParOf" srcId="{65920B98-99D9-6547-8A64-8014C2CDA819}" destId="{15DB9A10-AFAC-8342-AF53-AB9105099A29}" srcOrd="1" destOrd="0" presId="urn:microsoft.com/office/officeart/2005/8/layout/hierarchy1"/>
    <dgm:cxn modelId="{35E0B0F0-92A5-B549-9C6C-4F93AA709AEA}" type="presParOf" srcId="{FE37ABB1-1CE2-4847-ACF0-7CD0F1EC1C81}" destId="{84994780-A853-DB4C-9458-79842DE61F9C}" srcOrd="1" destOrd="0" presId="urn:microsoft.com/office/officeart/2005/8/layout/hierarchy1"/>
    <dgm:cxn modelId="{335F9A21-E494-B145-A625-BB362F968E7D}" type="presParOf" srcId="{84994780-A853-DB4C-9458-79842DE61F9C}" destId="{2CFE44ED-0153-D547-A37D-3724C3AC040E}" srcOrd="0" destOrd="0" presId="urn:microsoft.com/office/officeart/2005/8/layout/hierarchy1"/>
    <dgm:cxn modelId="{70516A5A-F537-9243-9783-AFD660678199}" type="presParOf" srcId="{84994780-A853-DB4C-9458-79842DE61F9C}" destId="{C75B041D-8D10-BD49-A8D1-E08DC27E2A5D}" srcOrd="1" destOrd="0" presId="urn:microsoft.com/office/officeart/2005/8/layout/hierarchy1"/>
    <dgm:cxn modelId="{586AB584-5F8C-F04A-B0B3-B48EBD2EF479}" type="presParOf" srcId="{C75B041D-8D10-BD49-A8D1-E08DC27E2A5D}" destId="{6401E5AF-3549-094E-A240-D3E0C7EE4EAF}" srcOrd="0" destOrd="0" presId="urn:microsoft.com/office/officeart/2005/8/layout/hierarchy1"/>
    <dgm:cxn modelId="{531788F1-A946-E345-A38C-13AA86643C4C}" type="presParOf" srcId="{6401E5AF-3549-094E-A240-D3E0C7EE4EAF}" destId="{A84D3191-AE6F-DC4C-A5D1-E7907B38DCF3}" srcOrd="0" destOrd="0" presId="urn:microsoft.com/office/officeart/2005/8/layout/hierarchy1"/>
    <dgm:cxn modelId="{5814C346-9419-464D-A0AE-E91E6AA08035}" type="presParOf" srcId="{6401E5AF-3549-094E-A240-D3E0C7EE4EAF}" destId="{3A90C0FF-1F06-734D-B2B9-912A6420652C}" srcOrd="1" destOrd="0" presId="urn:microsoft.com/office/officeart/2005/8/layout/hierarchy1"/>
    <dgm:cxn modelId="{72FF0CE0-0FE2-404F-837D-2540C56939BA}" type="presParOf" srcId="{C75B041D-8D10-BD49-A8D1-E08DC27E2A5D}" destId="{A6BB28DE-6160-F846-B7DA-F32249046127}" srcOrd="1" destOrd="0" presId="urn:microsoft.com/office/officeart/2005/8/layout/hierarchy1"/>
    <dgm:cxn modelId="{41C59B33-2EBB-244D-96EE-F075E88CDADE}" type="presParOf" srcId="{84994780-A853-DB4C-9458-79842DE61F9C}" destId="{3B0BD220-DBC7-C84B-8766-C271561CF632}" srcOrd="2" destOrd="0" presId="urn:microsoft.com/office/officeart/2005/8/layout/hierarchy1"/>
    <dgm:cxn modelId="{09913F8F-2F19-3A44-8D6B-89A41FB6C1A9}" type="presParOf" srcId="{84994780-A853-DB4C-9458-79842DE61F9C}" destId="{45EA5885-8087-B045-907E-45456FC31D9B}" srcOrd="3" destOrd="0" presId="urn:microsoft.com/office/officeart/2005/8/layout/hierarchy1"/>
    <dgm:cxn modelId="{503D0EF7-7D61-C94A-B93B-18257A9A2A85}" type="presParOf" srcId="{45EA5885-8087-B045-907E-45456FC31D9B}" destId="{70EF2F28-7516-6345-8C53-2477F24342A7}" srcOrd="0" destOrd="0" presId="urn:microsoft.com/office/officeart/2005/8/layout/hierarchy1"/>
    <dgm:cxn modelId="{800934BE-DD4E-C14E-9488-EF7C4ECC1052}" type="presParOf" srcId="{70EF2F28-7516-6345-8C53-2477F24342A7}" destId="{436B9187-9C88-134E-B379-8BCD3C620AEA}" srcOrd="0" destOrd="0" presId="urn:microsoft.com/office/officeart/2005/8/layout/hierarchy1"/>
    <dgm:cxn modelId="{7FE62C9C-CC03-3941-A00F-D0762800F384}" type="presParOf" srcId="{70EF2F28-7516-6345-8C53-2477F24342A7}" destId="{4C931582-AC8A-0742-B59D-FE01C7A06A79}" srcOrd="1" destOrd="0" presId="urn:microsoft.com/office/officeart/2005/8/layout/hierarchy1"/>
    <dgm:cxn modelId="{C834AA66-00F2-EF41-B7DD-A28C6F9466DB}" type="presParOf" srcId="{45EA5885-8087-B045-907E-45456FC31D9B}" destId="{2C0B0932-66CE-844D-9B31-485C3EBB96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43ABE-B690-844D-BEF6-FD0C529099E9}">
      <dsp:nvSpPr>
        <dsp:cNvPr id="0" name=""/>
        <dsp:cNvSpPr/>
      </dsp:nvSpPr>
      <dsp:spPr>
        <a:xfrm>
          <a:off x="4093" y="720317"/>
          <a:ext cx="1928330" cy="192833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26274-840C-7447-8AD3-ADF7E33B351C}">
      <dsp:nvSpPr>
        <dsp:cNvPr id="0" name=""/>
        <dsp:cNvSpPr/>
      </dsp:nvSpPr>
      <dsp:spPr>
        <a:xfrm>
          <a:off x="318007" y="1877315"/>
          <a:ext cx="1928330" cy="1928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GIUDICE COMPETENTE?</a:t>
          </a:r>
          <a:endParaRPr lang="it-IT" sz="1700" kern="1200" dirty="0"/>
        </a:p>
      </dsp:txBody>
      <dsp:txXfrm>
        <a:off x="374486" y="1933794"/>
        <a:ext cx="1815372" cy="1815372"/>
      </dsp:txXfrm>
    </dsp:sp>
    <dsp:sp modelId="{81D1D129-B083-9549-9CEB-B84C23AEB727}">
      <dsp:nvSpPr>
        <dsp:cNvPr id="0" name=""/>
        <dsp:cNvSpPr/>
      </dsp:nvSpPr>
      <dsp:spPr>
        <a:xfrm rot="21150307">
          <a:off x="2282001" y="1256674"/>
          <a:ext cx="354115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2282455" y="1356272"/>
        <a:ext cx="247881" cy="278010"/>
      </dsp:txXfrm>
    </dsp:sp>
    <dsp:sp modelId="{3CD06AAE-34C8-D44B-B620-203C0A6CEDC6}">
      <dsp:nvSpPr>
        <dsp:cNvPr id="0" name=""/>
        <dsp:cNvSpPr/>
      </dsp:nvSpPr>
      <dsp:spPr>
        <a:xfrm>
          <a:off x="2935538" y="334651"/>
          <a:ext cx="1928330" cy="192833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60BC9-4E2A-C14C-9126-F0BBC9AC0088}">
      <dsp:nvSpPr>
        <dsp:cNvPr id="0" name=""/>
        <dsp:cNvSpPr/>
      </dsp:nvSpPr>
      <dsp:spPr>
        <a:xfrm>
          <a:off x="3365731" y="2348155"/>
          <a:ext cx="1928330" cy="1928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RICONOSCIMENTO DELLE DECISIONI IN UN ALTRO STATO?</a:t>
          </a:r>
        </a:p>
      </dsp:txBody>
      <dsp:txXfrm>
        <a:off x="3422210" y="2404634"/>
        <a:ext cx="1815372" cy="1815372"/>
      </dsp:txXfrm>
    </dsp:sp>
    <dsp:sp modelId="{0AE88C65-D4D9-1348-98C9-BA815C416C2B}">
      <dsp:nvSpPr>
        <dsp:cNvPr id="0" name=""/>
        <dsp:cNvSpPr/>
      </dsp:nvSpPr>
      <dsp:spPr>
        <a:xfrm rot="432721">
          <a:off x="5254094" y="1263515"/>
          <a:ext cx="394912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5254563" y="1348748"/>
        <a:ext cx="276438" cy="278010"/>
      </dsp:txXfrm>
    </dsp:sp>
    <dsp:sp modelId="{2ACBA83D-6DAD-274C-970B-5CDD5A018325}">
      <dsp:nvSpPr>
        <dsp:cNvPr id="0" name=""/>
        <dsp:cNvSpPr/>
      </dsp:nvSpPr>
      <dsp:spPr>
        <a:xfrm>
          <a:off x="5983262" y="720317"/>
          <a:ext cx="1928330" cy="192833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A6A13-C231-FC41-B8D0-546D0D6C57D5}">
      <dsp:nvSpPr>
        <dsp:cNvPr id="0" name=""/>
        <dsp:cNvSpPr/>
      </dsp:nvSpPr>
      <dsp:spPr>
        <a:xfrm>
          <a:off x="6297176" y="1877315"/>
          <a:ext cx="1928330" cy="1928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LEGGE APPLICABILE?</a:t>
          </a:r>
        </a:p>
      </dsp:txBody>
      <dsp:txXfrm>
        <a:off x="6353655" y="1933794"/>
        <a:ext cx="1815372" cy="1815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6275A-A300-1840-B0D0-433BCA08844D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00189-2BF0-2546-B4A3-2EE12958AE52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0E0C0-B5B1-9240-A730-3E13E948B133}">
      <dsp:nvSpPr>
        <dsp:cNvPr id="0" name=""/>
        <dsp:cNvSpPr/>
      </dsp:nvSpPr>
      <dsp:spPr>
        <a:xfrm>
          <a:off x="2605906" y="17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92A810-58A3-F34C-9693-25D1F391F0AE}">
      <dsp:nvSpPr>
        <dsp:cNvPr id="0" name=""/>
        <dsp:cNvSpPr/>
      </dsp:nvSpPr>
      <dsp:spPr>
        <a:xfrm>
          <a:off x="2907684" y="286707"/>
          <a:ext cx="2716009" cy="17246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AUTORITA’ </a:t>
          </a:r>
          <a:r>
            <a:rPr lang="it-IT" sz="2200" kern="1200" dirty="0" err="1"/>
            <a:t>DI</a:t>
          </a:r>
          <a:r>
            <a:rPr lang="it-IT" sz="2200" kern="1200" dirty="0"/>
            <a:t> COSA GIUDICATA</a:t>
          </a:r>
        </a:p>
      </dsp:txBody>
      <dsp:txXfrm>
        <a:off x="2958198" y="337221"/>
        <a:ext cx="2614981" cy="1623637"/>
      </dsp:txXfrm>
    </dsp:sp>
    <dsp:sp modelId="{0A711D3C-9313-004B-9C4B-FEC3ADF4CA79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309EBD-9DCB-594C-92A6-42CBB48CE446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POSITIVA: obbligo di attenersi a quanto deciso all’estero</a:t>
          </a:r>
        </a:p>
      </dsp:txBody>
      <dsp:txXfrm>
        <a:off x="1298415" y="2851793"/>
        <a:ext cx="2614981" cy="1623637"/>
      </dsp:txXfrm>
    </dsp:sp>
    <dsp:sp modelId="{4298997A-A601-2846-97F1-CB282EE241F4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0F72E9-4C67-D34B-8F60-E690035D8594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NEGATIVA: divieto di contestare la sentenza pronunciata dal giudice straniero</a:t>
          </a:r>
        </a:p>
      </dsp:txBody>
      <dsp:txXfrm>
        <a:off x="4617982" y="2851793"/>
        <a:ext cx="2614981" cy="1623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6694B-865F-1847-9838-A66CCFF9D19D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Riconoscimento automatico  1865</a:t>
          </a:r>
        </a:p>
      </dsp:txBody>
      <dsp:txXfrm>
        <a:off x="45225" y="571471"/>
        <a:ext cx="2085893" cy="1221142"/>
      </dsp:txXfrm>
    </dsp:sp>
    <dsp:sp modelId="{53A85E54-A47A-0940-95B2-9F9339EEEC36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2359355" y="1021199"/>
        <a:ext cx="320822" cy="321687"/>
      </dsp:txXfrm>
    </dsp:sp>
    <dsp:sp modelId="{5351F4BA-7668-CD4F-82CC-F7665F1C6E1D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Delibazione  1942</a:t>
          </a:r>
        </a:p>
      </dsp:txBody>
      <dsp:txXfrm>
        <a:off x="3071853" y="571471"/>
        <a:ext cx="2085893" cy="1221142"/>
      </dsp:txXfrm>
    </dsp:sp>
    <dsp:sp modelId="{E7B24D06-95FC-F24D-984D-5677690B8C49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5385983" y="1021199"/>
        <a:ext cx="320822" cy="321687"/>
      </dsp:txXfrm>
    </dsp:sp>
    <dsp:sp modelId="{CA5D5490-5690-624B-85CC-A4730F694918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Convenzione di Bruxelles 1968</a:t>
          </a:r>
        </a:p>
      </dsp:txBody>
      <dsp:txXfrm>
        <a:off x="6098481" y="571471"/>
        <a:ext cx="2085893" cy="1221142"/>
      </dsp:txXfrm>
    </dsp:sp>
    <dsp:sp modelId="{811D85F0-C645-3C4D-AD92-5D31B58DE782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-5400000">
        <a:off x="6980585" y="2020851"/>
        <a:ext cx="321687" cy="320822"/>
      </dsp:txXfrm>
    </dsp:sp>
    <dsp:sp modelId="{039D9784-667E-784D-A9B6-62B085AEAAF8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Riconoscimento automatico  1995</a:t>
          </a:r>
        </a:p>
      </dsp:txBody>
      <dsp:txXfrm>
        <a:off x="6098481" y="2733348"/>
        <a:ext cx="2085893" cy="1221142"/>
      </dsp:txXfrm>
    </dsp:sp>
    <dsp:sp modelId="{51FA67B5-A1D3-5949-8580-8689C106069B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 dirty="0"/>
        </a:p>
      </dsp:txBody>
      <dsp:txXfrm rot="10800000">
        <a:off x="5549421" y="3183076"/>
        <a:ext cx="320822" cy="321687"/>
      </dsp:txXfrm>
    </dsp:sp>
    <dsp:sp modelId="{0D7F4B02-4A7A-9F47-BBC1-EF044695069A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Abolizione exequatur Dir. UE? – Reg. 805/2004 – Reg. 2201/2003</a:t>
          </a:r>
        </a:p>
      </dsp:txBody>
      <dsp:txXfrm>
        <a:off x="3071853" y="2733348"/>
        <a:ext cx="2085893" cy="12211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3D3BB-1BD7-F847-92FF-A1A5627924E7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0BE4F-802A-4540-A67F-6C6DED3D1731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3DFFD-60C6-0E47-87ED-9537B1443749}">
      <dsp:nvSpPr>
        <dsp:cNvPr id="0" name=""/>
        <dsp:cNvSpPr/>
      </dsp:nvSpPr>
      <dsp:spPr>
        <a:xfrm>
          <a:off x="2605906" y="17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2308A7-E8A3-4E46-9356-7E9CD6AABEAB}">
      <dsp:nvSpPr>
        <dsp:cNvPr id="0" name=""/>
        <dsp:cNvSpPr/>
      </dsp:nvSpPr>
      <dsp:spPr>
        <a:xfrm>
          <a:off x="2907684" y="286707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Diversi procedimenti entro diverse fonti</a:t>
          </a:r>
        </a:p>
      </dsp:txBody>
      <dsp:txXfrm>
        <a:off x="2958198" y="337221"/>
        <a:ext cx="2614981" cy="1623637"/>
      </dsp:txXfrm>
    </dsp:sp>
    <dsp:sp modelId="{AD470457-6990-4D4C-A3C1-09F5DD853707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EB4E2D-FD01-D946-9D05-12C44B9D5CDF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Prospettiva unilaterale : art. 64 l. 218/95</a:t>
          </a:r>
        </a:p>
      </dsp:txBody>
      <dsp:txXfrm>
        <a:off x="1298415" y="2851793"/>
        <a:ext cx="2614981" cy="1623637"/>
      </dsp:txXfrm>
    </dsp:sp>
    <dsp:sp modelId="{5C21893B-7867-6B4D-AA32-CF3EFB452AF9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90DDCC-09B2-EE4E-8B7D-FA1EF6058EE1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Prospettiva integrata: Reg. 44/2001 – Reg. 1215/2012; Reg. 2201/2003 e 1111/2019</a:t>
          </a:r>
        </a:p>
      </dsp:txBody>
      <dsp:txXfrm>
        <a:off x="4617982" y="2851793"/>
        <a:ext cx="2614981" cy="16236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89D23-A091-3342-9311-5AF679DDC5B1}">
      <dsp:nvSpPr>
        <dsp:cNvPr id="0" name=""/>
        <dsp:cNvSpPr/>
      </dsp:nvSpPr>
      <dsp:spPr>
        <a:xfrm>
          <a:off x="962" y="204475"/>
          <a:ext cx="3504344" cy="17521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300" kern="1200" dirty="0"/>
            <a:t>SISTEMA UE</a:t>
          </a:r>
        </a:p>
      </dsp:txBody>
      <dsp:txXfrm>
        <a:off x="52281" y="255794"/>
        <a:ext cx="3401706" cy="1649534"/>
      </dsp:txXfrm>
    </dsp:sp>
    <dsp:sp modelId="{2FA32BBC-7B35-3B4D-9231-B6CD0E6106F9}">
      <dsp:nvSpPr>
        <dsp:cNvPr id="0" name=""/>
        <dsp:cNvSpPr/>
      </dsp:nvSpPr>
      <dsp:spPr>
        <a:xfrm>
          <a:off x="351397" y="1956647"/>
          <a:ext cx="350434" cy="1314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129"/>
              </a:lnTo>
              <a:lnTo>
                <a:pt x="350434" y="131412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1981D-392A-2841-9014-2AE2D2447284}">
      <dsp:nvSpPr>
        <dsp:cNvPr id="0" name=""/>
        <dsp:cNvSpPr/>
      </dsp:nvSpPr>
      <dsp:spPr>
        <a:xfrm>
          <a:off x="701831" y="2394690"/>
          <a:ext cx="2803475" cy="17521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Reg. 1215/2012 e Reg. 2201/2003 e 1111/2019</a:t>
          </a:r>
        </a:p>
      </dsp:txBody>
      <dsp:txXfrm>
        <a:off x="753150" y="2446009"/>
        <a:ext cx="2700837" cy="1649534"/>
      </dsp:txXfrm>
    </dsp:sp>
    <dsp:sp modelId="{0647AAE7-22CD-B249-A1D3-0CEEC1F07217}">
      <dsp:nvSpPr>
        <dsp:cNvPr id="0" name=""/>
        <dsp:cNvSpPr/>
      </dsp:nvSpPr>
      <dsp:spPr>
        <a:xfrm>
          <a:off x="4382355" y="202372"/>
          <a:ext cx="3504344" cy="175217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300" kern="1200" dirty="0">
              <a:solidFill>
                <a:schemeClr val="tx1"/>
              </a:solidFill>
            </a:rPr>
            <a:t>SISTEMA NAZIONALE</a:t>
          </a:r>
        </a:p>
      </dsp:txBody>
      <dsp:txXfrm>
        <a:off x="4433674" y="253691"/>
        <a:ext cx="3401706" cy="1649534"/>
      </dsp:txXfrm>
    </dsp:sp>
    <dsp:sp modelId="{781AE792-0D47-E646-B72C-A07F68FB944D}">
      <dsp:nvSpPr>
        <dsp:cNvPr id="0" name=""/>
        <dsp:cNvSpPr/>
      </dsp:nvSpPr>
      <dsp:spPr>
        <a:xfrm>
          <a:off x="4732790" y="1954544"/>
          <a:ext cx="349471" cy="1316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231"/>
              </a:lnTo>
              <a:lnTo>
                <a:pt x="349471" y="131623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BB026-DA9C-B844-B666-9E1B377E1098}">
      <dsp:nvSpPr>
        <dsp:cNvPr id="0" name=""/>
        <dsp:cNvSpPr/>
      </dsp:nvSpPr>
      <dsp:spPr>
        <a:xfrm>
          <a:off x="5082261" y="2394690"/>
          <a:ext cx="2803475" cy="1752172"/>
        </a:xfrm>
        <a:prstGeom prst="roundRect">
          <a:avLst>
            <a:gd name="adj" fmla="val 10000"/>
          </a:avLst>
        </a:prstGeom>
        <a:solidFill>
          <a:srgbClr val="FFFF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tx1"/>
              </a:solidFill>
            </a:rPr>
            <a:t>L. 218/95</a:t>
          </a:r>
        </a:p>
      </dsp:txBody>
      <dsp:txXfrm>
        <a:off x="5133580" y="2446009"/>
        <a:ext cx="2700837" cy="16495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51294-1BC1-2E4D-9415-E71F16A77912}">
      <dsp:nvSpPr>
        <dsp:cNvPr id="0" name=""/>
        <dsp:cNvSpPr/>
      </dsp:nvSpPr>
      <dsp:spPr>
        <a:xfrm>
          <a:off x="7233" y="186117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FASE MONITORIA </a:t>
          </a:r>
          <a:r>
            <a:rPr lang="it-IT" sz="1900" kern="1200" dirty="0" err="1"/>
            <a:t>–</a:t>
          </a:r>
          <a:r>
            <a:rPr lang="it-IT" sz="1900" kern="1200" dirty="0"/>
            <a:t> VERIFICA REQUISITI</a:t>
          </a:r>
        </a:p>
      </dsp:txBody>
      <dsp:txXfrm>
        <a:off x="45225" y="224109"/>
        <a:ext cx="2085893" cy="1221142"/>
      </dsp:txXfrm>
    </dsp:sp>
    <dsp:sp modelId="{4C737D69-D0B1-AD46-84E3-5CD529038E2E}">
      <dsp:nvSpPr>
        <dsp:cNvPr id="0" name=""/>
        <dsp:cNvSpPr/>
      </dsp:nvSpPr>
      <dsp:spPr>
        <a:xfrm>
          <a:off x="2359355" y="56660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/>
        </a:p>
      </dsp:txBody>
      <dsp:txXfrm>
        <a:off x="2359355" y="673836"/>
        <a:ext cx="320822" cy="321687"/>
      </dsp:txXfrm>
    </dsp:sp>
    <dsp:sp modelId="{C44665A1-96B9-3E46-9EA5-597CA6A1BC2D}">
      <dsp:nvSpPr>
        <dsp:cNvPr id="0" name=""/>
        <dsp:cNvSpPr/>
      </dsp:nvSpPr>
      <dsp:spPr>
        <a:xfrm>
          <a:off x="3033861" y="186117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EXEQUATUR</a:t>
          </a:r>
        </a:p>
      </dsp:txBody>
      <dsp:txXfrm>
        <a:off x="3071853" y="224109"/>
        <a:ext cx="2085893" cy="1221142"/>
      </dsp:txXfrm>
    </dsp:sp>
    <dsp:sp modelId="{E509E401-B2CE-554C-921E-74F07366D1F0}">
      <dsp:nvSpPr>
        <dsp:cNvPr id="0" name=""/>
        <dsp:cNvSpPr/>
      </dsp:nvSpPr>
      <dsp:spPr>
        <a:xfrm>
          <a:off x="5385983" y="56660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/>
        </a:p>
      </dsp:txBody>
      <dsp:txXfrm>
        <a:off x="5385983" y="673836"/>
        <a:ext cx="320822" cy="321687"/>
      </dsp:txXfrm>
    </dsp:sp>
    <dsp:sp modelId="{F6D5C2C8-1164-AB4B-A53A-CA82569BEF9D}">
      <dsp:nvSpPr>
        <dsp:cNvPr id="0" name=""/>
        <dsp:cNvSpPr/>
      </dsp:nvSpPr>
      <dsp:spPr>
        <a:xfrm>
          <a:off x="6060489" y="186117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Opposizione</a:t>
          </a:r>
        </a:p>
      </dsp:txBody>
      <dsp:txXfrm>
        <a:off x="6098481" y="224109"/>
        <a:ext cx="2085893" cy="1221142"/>
      </dsp:txXfrm>
    </dsp:sp>
    <dsp:sp modelId="{B5185BC9-B4AF-9343-A1EC-9B171D1351D5}">
      <dsp:nvSpPr>
        <dsp:cNvPr id="0" name=""/>
        <dsp:cNvSpPr/>
      </dsp:nvSpPr>
      <dsp:spPr>
        <a:xfrm rot="5400000">
          <a:off x="6912269" y="1634574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/>
        </a:p>
      </dsp:txBody>
      <dsp:txXfrm rot="-5400000">
        <a:off x="6980585" y="1673488"/>
        <a:ext cx="321687" cy="320822"/>
      </dsp:txXfrm>
    </dsp:sp>
    <dsp:sp modelId="{597CC637-ABBF-E642-ACF2-551094450379}">
      <dsp:nvSpPr>
        <dsp:cNvPr id="0" name=""/>
        <dsp:cNvSpPr/>
      </dsp:nvSpPr>
      <dsp:spPr>
        <a:xfrm>
          <a:off x="6060489" y="2347994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VERIFICA CONDIZIONI RICONOSCIMENTO</a:t>
          </a:r>
        </a:p>
      </dsp:txBody>
      <dsp:txXfrm>
        <a:off x="6098481" y="2385986"/>
        <a:ext cx="2085893" cy="1221142"/>
      </dsp:txXfrm>
    </dsp:sp>
    <dsp:sp modelId="{54B97B3B-959C-2949-8A3F-F3D150CC8760}">
      <dsp:nvSpPr>
        <dsp:cNvPr id="0" name=""/>
        <dsp:cNvSpPr/>
      </dsp:nvSpPr>
      <dsp:spPr>
        <a:xfrm rot="10800000">
          <a:off x="5411926" y="2728484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/>
        </a:p>
      </dsp:txBody>
      <dsp:txXfrm rot="10800000">
        <a:off x="5549421" y="2835713"/>
        <a:ext cx="320822" cy="321687"/>
      </dsp:txXfrm>
    </dsp:sp>
    <dsp:sp modelId="{1671F657-6E62-664B-9AC3-0121E6E69224}">
      <dsp:nvSpPr>
        <dsp:cNvPr id="0" name=""/>
        <dsp:cNvSpPr/>
      </dsp:nvSpPr>
      <dsp:spPr>
        <a:xfrm>
          <a:off x="3033861" y="2347994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EXEQUATUR</a:t>
          </a:r>
        </a:p>
      </dsp:txBody>
      <dsp:txXfrm>
        <a:off x="3071853" y="2385986"/>
        <a:ext cx="2085893" cy="1221142"/>
      </dsp:txXfrm>
    </dsp:sp>
    <dsp:sp modelId="{DEF239D7-2583-7A4D-8543-CDB0E17698C5}">
      <dsp:nvSpPr>
        <dsp:cNvPr id="0" name=""/>
        <dsp:cNvSpPr/>
      </dsp:nvSpPr>
      <dsp:spPr>
        <a:xfrm rot="10800000">
          <a:off x="2385298" y="2728484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/>
        </a:p>
      </dsp:txBody>
      <dsp:txXfrm rot="10800000">
        <a:off x="2522793" y="2835713"/>
        <a:ext cx="320822" cy="321687"/>
      </dsp:txXfrm>
    </dsp:sp>
    <dsp:sp modelId="{C42DDCAE-CDBA-B141-8064-DEC00DDFAA59}">
      <dsp:nvSpPr>
        <dsp:cNvPr id="0" name=""/>
        <dsp:cNvSpPr/>
      </dsp:nvSpPr>
      <dsp:spPr>
        <a:xfrm>
          <a:off x="7233" y="2347994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Impugnazione</a:t>
          </a:r>
        </a:p>
      </dsp:txBody>
      <dsp:txXfrm>
        <a:off x="45225" y="2385986"/>
        <a:ext cx="2085893" cy="12211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BD7ED-FC6C-B549-AAD6-E35E037A6682}">
      <dsp:nvSpPr>
        <dsp:cNvPr id="0" name=""/>
        <dsp:cNvSpPr/>
      </dsp:nvSpPr>
      <dsp:spPr>
        <a:xfrm>
          <a:off x="4783343" y="3198487"/>
          <a:ext cx="91440" cy="373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91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9DF72-CE9F-ED46-BF49-63FCF6CC110F}">
      <dsp:nvSpPr>
        <dsp:cNvPr id="0" name=""/>
        <dsp:cNvSpPr/>
      </dsp:nvSpPr>
      <dsp:spPr>
        <a:xfrm>
          <a:off x="4783343" y="2008168"/>
          <a:ext cx="91440" cy="373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91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8A62C-8A3B-7A47-9FE8-90E68302ABFD}">
      <dsp:nvSpPr>
        <dsp:cNvPr id="0" name=""/>
        <dsp:cNvSpPr/>
      </dsp:nvSpPr>
      <dsp:spPr>
        <a:xfrm>
          <a:off x="4043373" y="817848"/>
          <a:ext cx="785689" cy="373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813"/>
              </a:lnTo>
              <a:lnTo>
                <a:pt x="785689" y="254813"/>
              </a:lnTo>
              <a:lnTo>
                <a:pt x="785689" y="37391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9B93D-3689-8545-9A42-93330C3B4BD0}">
      <dsp:nvSpPr>
        <dsp:cNvPr id="0" name=""/>
        <dsp:cNvSpPr/>
      </dsp:nvSpPr>
      <dsp:spPr>
        <a:xfrm>
          <a:off x="3211963" y="3198487"/>
          <a:ext cx="91440" cy="373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91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57B82-42F4-3F49-86A5-73AC12B571C5}">
      <dsp:nvSpPr>
        <dsp:cNvPr id="0" name=""/>
        <dsp:cNvSpPr/>
      </dsp:nvSpPr>
      <dsp:spPr>
        <a:xfrm>
          <a:off x="3211963" y="2008168"/>
          <a:ext cx="91440" cy="373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91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015B2-FCFE-B843-BD94-8B164F0BA5CC}">
      <dsp:nvSpPr>
        <dsp:cNvPr id="0" name=""/>
        <dsp:cNvSpPr/>
      </dsp:nvSpPr>
      <dsp:spPr>
        <a:xfrm>
          <a:off x="3257683" y="817848"/>
          <a:ext cx="785689" cy="373916"/>
        </a:xfrm>
        <a:custGeom>
          <a:avLst/>
          <a:gdLst/>
          <a:ahLst/>
          <a:cxnLst/>
          <a:rect l="0" t="0" r="0" b="0"/>
          <a:pathLst>
            <a:path>
              <a:moveTo>
                <a:pt x="785689" y="0"/>
              </a:moveTo>
              <a:lnTo>
                <a:pt x="785689" y="254813"/>
              </a:lnTo>
              <a:lnTo>
                <a:pt x="0" y="254813"/>
              </a:lnTo>
              <a:lnTo>
                <a:pt x="0" y="37391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AD086-A7E8-434A-9A79-3E75712011D9}">
      <dsp:nvSpPr>
        <dsp:cNvPr id="0" name=""/>
        <dsp:cNvSpPr/>
      </dsp:nvSpPr>
      <dsp:spPr>
        <a:xfrm>
          <a:off x="3400536" y="1445"/>
          <a:ext cx="1285674" cy="816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DB9A10-AFAC-8342-AF53-AB9105099A29}">
      <dsp:nvSpPr>
        <dsp:cNvPr id="0" name=""/>
        <dsp:cNvSpPr/>
      </dsp:nvSpPr>
      <dsp:spPr>
        <a:xfrm>
          <a:off x="3543389" y="137155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Riconoscimento dei provvedimenti  da Stato l’</a:t>
          </a:r>
          <a:r>
            <a:rPr lang="it-IT" sz="900" kern="1200" dirty="0" err="1"/>
            <a:t>Aja</a:t>
          </a:r>
          <a:endParaRPr lang="it-IT" sz="900" kern="1200" dirty="0"/>
        </a:p>
      </dsp:txBody>
      <dsp:txXfrm>
        <a:off x="3567301" y="161067"/>
        <a:ext cx="1237850" cy="768579"/>
      </dsp:txXfrm>
    </dsp:sp>
    <dsp:sp modelId="{39C1A240-CEE3-A444-B0D7-FE29B4796E17}">
      <dsp:nvSpPr>
        <dsp:cNvPr id="0" name=""/>
        <dsp:cNvSpPr/>
      </dsp:nvSpPr>
      <dsp:spPr>
        <a:xfrm>
          <a:off x="2614846" y="1191764"/>
          <a:ext cx="1285674" cy="816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AD4CD1-B5A5-1043-ABD9-ACFAA13DB7EB}">
      <dsp:nvSpPr>
        <dsp:cNvPr id="0" name=""/>
        <dsp:cNvSpPr/>
      </dsp:nvSpPr>
      <dsp:spPr>
        <a:xfrm>
          <a:off x="2757699" y="1327475"/>
          <a:ext cx="1285674" cy="8164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Prima dell’arrivo del minore in Italia</a:t>
          </a:r>
        </a:p>
      </dsp:txBody>
      <dsp:txXfrm>
        <a:off x="2781611" y="1351387"/>
        <a:ext cx="1237850" cy="768579"/>
      </dsp:txXfrm>
    </dsp:sp>
    <dsp:sp modelId="{DCA10F13-2A51-2944-844E-EE15BDEAFC24}">
      <dsp:nvSpPr>
        <dsp:cNvPr id="0" name=""/>
        <dsp:cNvSpPr/>
      </dsp:nvSpPr>
      <dsp:spPr>
        <a:xfrm>
          <a:off x="2614846" y="2382084"/>
          <a:ext cx="1285674" cy="816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3993F6-DAC1-B844-A631-AAC572176E2A}">
      <dsp:nvSpPr>
        <dsp:cNvPr id="0" name=""/>
        <dsp:cNvSpPr/>
      </dsp:nvSpPr>
      <dsp:spPr>
        <a:xfrm>
          <a:off x="2757699" y="2517794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Accertamento da parte del tribunale dei minorenni del luogo di residenza dei coniugi</a:t>
          </a:r>
        </a:p>
      </dsp:txBody>
      <dsp:txXfrm>
        <a:off x="2781611" y="2541706"/>
        <a:ext cx="1237850" cy="768579"/>
      </dsp:txXfrm>
    </dsp:sp>
    <dsp:sp modelId="{C14385EE-A315-B446-BFC2-D84D357FE094}">
      <dsp:nvSpPr>
        <dsp:cNvPr id="0" name=""/>
        <dsp:cNvSpPr/>
      </dsp:nvSpPr>
      <dsp:spPr>
        <a:xfrm>
          <a:off x="2614846" y="3572404"/>
          <a:ext cx="1285674" cy="816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C8D8D1-43B8-4C41-A7C2-463289755F1A}">
      <dsp:nvSpPr>
        <dsp:cNvPr id="0" name=""/>
        <dsp:cNvSpPr/>
      </dsp:nvSpPr>
      <dsp:spPr>
        <a:xfrm>
          <a:off x="2757699" y="3708114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Ordine di trascrizione nei registri di stato civile</a:t>
          </a:r>
        </a:p>
      </dsp:txBody>
      <dsp:txXfrm>
        <a:off x="2781611" y="3732026"/>
        <a:ext cx="1237850" cy="768579"/>
      </dsp:txXfrm>
    </dsp:sp>
    <dsp:sp modelId="{F01FA18B-89A1-FE4C-B83A-2800C704D5F2}">
      <dsp:nvSpPr>
        <dsp:cNvPr id="0" name=""/>
        <dsp:cNvSpPr/>
      </dsp:nvSpPr>
      <dsp:spPr>
        <a:xfrm>
          <a:off x="4186226" y="1191764"/>
          <a:ext cx="1285674" cy="816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7C15AD-966F-B64D-BDA2-5373EA88CF33}">
      <dsp:nvSpPr>
        <dsp:cNvPr id="0" name=""/>
        <dsp:cNvSpPr/>
      </dsp:nvSpPr>
      <dsp:spPr>
        <a:xfrm>
          <a:off x="4329079" y="1327475"/>
          <a:ext cx="1285674" cy="8164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Dopo l’arrivo del minore in Italia</a:t>
          </a:r>
        </a:p>
      </dsp:txBody>
      <dsp:txXfrm>
        <a:off x="4352991" y="1351387"/>
        <a:ext cx="1237850" cy="768579"/>
      </dsp:txXfrm>
    </dsp:sp>
    <dsp:sp modelId="{75B33923-A6B0-E745-B997-A6EEE53C0CBA}">
      <dsp:nvSpPr>
        <dsp:cNvPr id="0" name=""/>
        <dsp:cNvSpPr/>
      </dsp:nvSpPr>
      <dsp:spPr>
        <a:xfrm>
          <a:off x="4186226" y="2382084"/>
          <a:ext cx="1285674" cy="816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B73C1B-4CEB-3F45-8BFD-3D285D7D139C}">
      <dsp:nvSpPr>
        <dsp:cNvPr id="0" name=""/>
        <dsp:cNvSpPr/>
      </dsp:nvSpPr>
      <dsp:spPr>
        <a:xfrm>
          <a:off x="4329079" y="2517794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Riconoscimento da parte del Tribunale per i minorenni del provvedimento come affidamento </a:t>
          </a:r>
          <a:r>
            <a:rPr lang="it-IT" sz="900" kern="1200" dirty="0" err="1"/>
            <a:t>preadottivo</a:t>
          </a:r>
          <a:endParaRPr lang="it-IT" sz="900" kern="1200" dirty="0"/>
        </a:p>
      </dsp:txBody>
      <dsp:txXfrm>
        <a:off x="4352991" y="2541706"/>
        <a:ext cx="1237850" cy="768579"/>
      </dsp:txXfrm>
    </dsp:sp>
    <dsp:sp modelId="{BB5304FE-84D2-304D-BEC6-85386742D9F4}">
      <dsp:nvSpPr>
        <dsp:cNvPr id="0" name=""/>
        <dsp:cNvSpPr/>
      </dsp:nvSpPr>
      <dsp:spPr>
        <a:xfrm>
          <a:off x="4186226" y="3572404"/>
          <a:ext cx="1285674" cy="816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5E3ADE-D59B-C445-9093-5416B594A4E9}">
      <dsp:nvSpPr>
        <dsp:cNvPr id="0" name=""/>
        <dsp:cNvSpPr/>
      </dsp:nvSpPr>
      <dsp:spPr>
        <a:xfrm>
          <a:off x="4329079" y="3708114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Adozione e trascrizione</a:t>
          </a:r>
        </a:p>
      </dsp:txBody>
      <dsp:txXfrm>
        <a:off x="4352991" y="3732026"/>
        <a:ext cx="1237850" cy="7685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BD220-DBC7-C84B-8766-C271561CF632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E44ED-0153-D547-A37D-3724C3AC040E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AD086-A7E8-434A-9A79-3E75712011D9}">
      <dsp:nvSpPr>
        <dsp:cNvPr id="0" name=""/>
        <dsp:cNvSpPr/>
      </dsp:nvSpPr>
      <dsp:spPr>
        <a:xfrm>
          <a:off x="2605906" y="17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DB9A10-AFAC-8342-AF53-AB9105099A29}">
      <dsp:nvSpPr>
        <dsp:cNvPr id="0" name=""/>
        <dsp:cNvSpPr/>
      </dsp:nvSpPr>
      <dsp:spPr>
        <a:xfrm>
          <a:off x="2907684" y="286707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Riconoscimento dei provvedimenti  da Stato terzo</a:t>
          </a:r>
        </a:p>
      </dsp:txBody>
      <dsp:txXfrm>
        <a:off x="2958198" y="337221"/>
        <a:ext cx="2614981" cy="1623637"/>
      </dsp:txXfrm>
    </dsp:sp>
    <dsp:sp modelId="{A84D3191-AE6F-DC4C-A5D1-E7907B38DCF3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90C0FF-1F06-734D-B2B9-912A6420652C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Verifica di condizioni dal tribunale dei minorenni (art. 38)</a:t>
          </a:r>
        </a:p>
      </dsp:txBody>
      <dsp:txXfrm>
        <a:off x="1298415" y="2851793"/>
        <a:ext cx="2614981" cy="1623637"/>
      </dsp:txXfrm>
    </dsp:sp>
    <dsp:sp modelId="{436B9187-9C88-134E-B379-8BCD3C620AEA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931582-AC8A-0742-B59D-FE01C7A06A79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Adozione e trascrizione</a:t>
          </a:r>
        </a:p>
      </dsp:txBody>
      <dsp:txXfrm>
        <a:off x="4617982" y="2851793"/>
        <a:ext cx="2614981" cy="162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EFE70-B674-D846-9A0C-332F280B0AB1}" type="datetimeFigureOut">
              <a:rPr lang="it-IT" smtClean="0"/>
              <a:pPr/>
              <a:t>30/10/19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6EC72-F1B8-9C4C-8096-14FDE216B6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363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25F9-B5B5-9144-9C8C-BDFEB7F799A8}" type="datetimeFigureOut">
              <a:rPr lang="it-IT" smtClean="0"/>
              <a:pPr/>
              <a:t>30/10/19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6B343-03D9-004A-9B7D-A3AF558E8B8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52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70BEA-210E-4B61-9FE6-1986D3F02F07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328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70BEA-210E-4B61-9FE6-1986D3F02F07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70BEA-210E-4B61-9FE6-1986D3F02F07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727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70BEA-210E-4B61-9FE6-1986D3F02F07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91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70BEA-210E-4B61-9FE6-1986D3F02F07}" type="slidenum">
              <a:rPr lang="it-IT" smtClean="0"/>
              <a:pPr>
                <a:defRPr/>
              </a:pPr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44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70BEA-210E-4B61-9FE6-1986D3F02F07}" type="slidenum">
              <a:rPr lang="it-IT" smtClean="0"/>
              <a:pPr>
                <a:defRPr/>
              </a:pPr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67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0133C9-7A02-3F4F-A159-192605677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8120C2-5825-B14A-84B6-51417048E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FFCF9E-92CB-AF43-B43D-BEBEF6F9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C58-04AF-7844-97A9-77798D8CF43D}" type="datetime1">
              <a:rPr lang="it-IT" smtClean="0"/>
              <a:pPr/>
              <a:t>30/10/19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9BDCF5-7B6A-A449-BDF8-9A0C624D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D28B55-99FD-C045-8D36-6690A94A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41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449DC0-44B2-0142-A933-EAB3FC12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F5875C-5913-664C-8729-1821CFC02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7CE339-C922-F648-A9DE-1388CE95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8DE2-4B42-9840-A462-8EC47F0B9D53}" type="datetime1">
              <a:rPr lang="it-IT" smtClean="0"/>
              <a:pPr/>
              <a:t>30/10/19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14F005-32BD-C549-8016-2E3357E6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387C19-4418-BE4A-A33E-3130C585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6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C3F689-727E-A24E-8D01-A09F17892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F2C6BD-A181-C646-AA80-7A3677D32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73B109-D7A0-2041-AFEC-1DC72EFC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30/10/19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A86C68-FBE5-3043-825A-14B9E149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EEFBCD-7E8B-474D-BE4F-751F5368A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92010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1E21E3-CDBA-DE4A-9377-0087F609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1F6526-C1B7-0446-8D90-3387A4C8A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71ECC8-B76E-7B42-BB6A-03B6C3CD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7DE8-2C1F-E946-B8AD-1DF947532FCB}" type="datetime1">
              <a:rPr lang="it-IT" smtClean="0"/>
              <a:pPr/>
              <a:t>30/10/19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38DA2C-79E1-2F49-A105-75A1ECCD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863D7B-A131-CF40-B110-A8A76C72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12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0E9CD0-FE63-934F-94B2-FD1C8F40C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A1A89F-FA12-FC40-8275-D676E20BF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3D0BC9-A844-2F4C-AA35-200091CB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CE42-C657-2A4A-AD68-21118C048F5C}" type="datetime1">
              <a:rPr lang="it-IT" smtClean="0"/>
              <a:pPr/>
              <a:t>30/10/19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307EBF-18C4-D64C-B0C4-13675EE6A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9D52C6-E680-6E42-886F-A9639D03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96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5AADA-5E3F-7A47-9A37-45190641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72DFE5-4A2C-0E4F-90DA-8E1AEDBB5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D3780C-720E-684E-AAEE-F0487C90B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B0FFB9-0915-EE44-8576-0B6ACAE4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30/10/19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EBF2BC-DFB2-A048-9CC2-D66CC3B3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1CC3EF-F83F-1240-94C7-7945E454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697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E5BCC4-007B-434A-B4F5-D3126647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234E1C-7FD6-3E42-B87A-25A6A8492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8A821B-CF4E-324A-A1C3-F89ECF6C9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C765789-A238-D745-8F64-DCC85962D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F503763-16B4-D446-AF08-8E37F7DB6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30C9969-525C-B845-A6C2-E9DD97316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8B3E-A1F5-1D49-9B09-B96A7E5C1CA4}" type="datetime1">
              <a:rPr lang="it-IT" smtClean="0"/>
              <a:pPr/>
              <a:t>30/10/19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E6B6329-8141-514C-ACE2-F3CD8BBF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297EDC6-FC29-1245-842F-CFED57EC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41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5D78C9-4F7C-3A4E-89D1-68CC0E95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2B8BE52-B0A4-8545-B672-92A64ADE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04D-D8E6-7344-8BFD-6159BD5FD65B}" type="datetime1">
              <a:rPr lang="it-IT" smtClean="0"/>
              <a:pPr/>
              <a:t>30/10/19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559920D-94E0-1545-8131-ACC0F44D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E03FD34-8697-8A4B-821B-0F5687DE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52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926E855-326C-E046-9479-68893A34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30/10/19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347290-C2B6-FC4D-9BAA-AE0398606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926872-913C-E74A-9737-7642CE5F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5437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4C466A-013D-6D44-9F21-31436FD4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AF77FB-9A21-D74C-A0C8-F6F942E5B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BC0CB8-E86D-FD4C-83B3-96A4B3E94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3366D7-B902-AD44-86F9-DCBC67E6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0255-537F-6245-984B-CFB53661B286}" type="datetime1">
              <a:rPr lang="it-IT" smtClean="0"/>
              <a:pPr/>
              <a:t>30/10/19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21512E-58F5-9740-B56B-EE71FC70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FAFB9D-EADB-0B44-84B7-3682DE3A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64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216A28-323D-4C45-A19A-9C99830F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92998DA-3016-C44F-9687-7D60097D7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2DB6D3-6835-DA43-BC0F-95D11198B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0DC4E6-C070-9F48-B807-64CA7ADC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105C-25A3-CA49-A27D-6C1509C1AA1F}" type="datetime1">
              <a:rPr lang="it-IT" smtClean="0"/>
              <a:pPr/>
              <a:t>30/10/19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16C580-4086-604E-8B60-0905CF26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B5F137-A975-7143-8195-51BE6C15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31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866DCDA-C117-5743-A9FC-E4AEA098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3CF5E6-7CB7-3A43-9C91-4D2375C30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ADF0F9-38F1-2244-892D-484903947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FD00-4ED1-6A4E-9ED3-729722178ABC}" type="datetime1">
              <a:rPr lang="it-IT" smtClean="0"/>
              <a:pPr/>
              <a:t>30/10/19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2284C9-A8CD-D446-B3F0-3ED142E92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B4D4B0-CEBA-9E43-B233-23E2FE654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47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Diritto </a:t>
            </a:r>
            <a:r>
              <a:rPr lang="it-IT"/>
              <a:t>internazionale avanzato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/>
              <a:t>prof. Sara </a:t>
            </a:r>
            <a:r>
              <a:rPr lang="it-IT" dirty="0" err="1"/>
              <a:t>Tonolo</a:t>
            </a:r>
            <a:r>
              <a:rPr lang="it-IT" dirty="0"/>
              <a:t> </a:t>
            </a:r>
            <a:r>
              <a:rPr lang="it-IT" dirty="0" err="1"/>
              <a:t>–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 31 ottobre 2019 </a:t>
            </a:r>
            <a:r>
              <a:rPr lang="mr-IN" dirty="0"/>
              <a:t>–</a:t>
            </a:r>
            <a:r>
              <a:rPr lang="it-IT" dirty="0"/>
              <a:t> </a:t>
            </a:r>
          </a:p>
          <a:p>
            <a:pPr>
              <a:buFontTx/>
              <a:buChar char="-"/>
            </a:pPr>
            <a:r>
              <a:rPr lang="it-IT" dirty="0"/>
              <a:t>Trieste-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620593"/>
          </a:xfrm>
        </p:spPr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rgbClr val="FF0000"/>
                </a:solidFill>
              </a:rPr>
              <a:t>RICONOSCIMENTO ED </a:t>
            </a:r>
            <a:r>
              <a:rPr lang="it-IT" sz="3600" dirty="0">
                <a:solidFill>
                  <a:srgbClr val="FF6600"/>
                </a:solidFill>
              </a:rPr>
              <a:t>ESECUZIONE </a:t>
            </a:r>
            <a:r>
              <a:rPr lang="it-IT" sz="3600" dirty="0" err="1">
                <a:solidFill>
                  <a:srgbClr val="FF6600"/>
                </a:solidFill>
              </a:rPr>
              <a:t>DI</a:t>
            </a:r>
            <a:r>
              <a:rPr lang="it-IT" sz="3600" dirty="0">
                <a:solidFill>
                  <a:srgbClr val="FF6600"/>
                </a:solidFill>
              </a:rPr>
              <a:t> SENTENZE E PROVVEDIMENTI STRANIERI IN L. 218/95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/>
          </p:nvPr>
        </p:nvGraphicFramePr>
        <p:xfrm>
          <a:off x="457201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46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Graphic spid="7" grpId="2">
        <p:bldAsOne/>
      </p:bldGraphic>
      <p:bldGraphic spid="7" grpId="3">
        <p:bldAsOne/>
      </p:bldGraphic>
      <p:bldGraphic spid="7" grpId="4">
        <p:bldAsOne/>
      </p:bldGraphic>
      <p:bldGraphic spid="7" grpId="5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rgbClr val="FF0000"/>
                </a:solidFill>
              </a:rPr>
              <a:t>RICONOSCIMENTO ED </a:t>
            </a:r>
            <a:r>
              <a:rPr lang="it-IT" sz="3600" dirty="0">
                <a:solidFill>
                  <a:srgbClr val="FF6600"/>
                </a:solidFill>
              </a:rPr>
              <a:t>ESECUZIONE </a:t>
            </a:r>
            <a:r>
              <a:rPr lang="it-IT" sz="3600" dirty="0" err="1">
                <a:solidFill>
                  <a:srgbClr val="FF6600"/>
                </a:solidFill>
              </a:rPr>
              <a:t>DI</a:t>
            </a:r>
            <a:r>
              <a:rPr lang="it-IT" sz="3600" dirty="0">
                <a:solidFill>
                  <a:srgbClr val="FF6600"/>
                </a:solidFill>
              </a:rPr>
              <a:t> SENTENZE E PROVVEDIMENTI STRANIERI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780248"/>
              </p:ext>
            </p:extLst>
          </p:nvPr>
        </p:nvGraphicFramePr>
        <p:xfrm>
          <a:off x="457201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885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600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rgbClr val="FF0000"/>
                </a:solidFill>
              </a:rPr>
              <a:t>RICONOSCIMENTO ED </a:t>
            </a:r>
            <a:r>
              <a:rPr lang="it-IT" sz="3600" dirty="0">
                <a:solidFill>
                  <a:srgbClr val="FF6600"/>
                </a:solidFill>
              </a:rPr>
              <a:t>ESECUZIONE </a:t>
            </a:r>
            <a:r>
              <a:rPr lang="it-IT" sz="3600" dirty="0" err="1">
                <a:solidFill>
                  <a:srgbClr val="FF6600"/>
                </a:solidFill>
              </a:rPr>
              <a:t>DI</a:t>
            </a:r>
            <a:r>
              <a:rPr lang="it-IT" sz="3600" dirty="0">
                <a:solidFill>
                  <a:srgbClr val="FF6600"/>
                </a:solidFill>
              </a:rPr>
              <a:t> SENTENZE E PROVVEDIMENTI STRANIERI IN DIR. 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Evoluzione</a:t>
            </a:r>
          </a:p>
          <a:p>
            <a:r>
              <a:rPr lang="it-IT" dirty="0" err="1"/>
              <a:t>1</a:t>
            </a:r>
            <a:r>
              <a:rPr lang="it-IT" dirty="0"/>
              <a:t>) Convenzione di Bruxelles 1968</a:t>
            </a:r>
          </a:p>
          <a:p>
            <a:r>
              <a:rPr lang="it-IT" dirty="0" err="1"/>
              <a:t>2</a:t>
            </a:r>
            <a:r>
              <a:rPr lang="it-IT" dirty="0"/>
              <a:t>) Dalla </a:t>
            </a:r>
            <a:r>
              <a:rPr lang="it-IT" dirty="0" err="1"/>
              <a:t>comunitarizzazione</a:t>
            </a:r>
            <a:r>
              <a:rPr lang="it-IT" dirty="0"/>
              <a:t> del </a:t>
            </a:r>
            <a:r>
              <a:rPr lang="it-IT" dirty="0" err="1"/>
              <a:t>d.i.p.</a:t>
            </a:r>
            <a:r>
              <a:rPr lang="it-IT" dirty="0"/>
              <a:t> 1997 al 2005</a:t>
            </a:r>
          </a:p>
          <a:p>
            <a:pPr algn="just"/>
            <a:r>
              <a:rPr lang="it-IT" dirty="0" err="1"/>
              <a:t>3</a:t>
            </a:r>
            <a:r>
              <a:rPr lang="it-IT" dirty="0"/>
              <a:t>) Dal 2005 a oggi: verso l’abolizione dell’exequatur? Reg. 805/2004 – Reg. 1215/2012 – Bruxelles I bis.</a:t>
            </a:r>
          </a:p>
        </p:txBody>
      </p:sp>
    </p:spTree>
    <p:extLst>
      <p:ext uri="{BB962C8B-B14F-4D97-AF65-F5344CB8AC3E}">
        <p14:creationId xmlns:p14="http://schemas.microsoft.com/office/powerpoint/2010/main" val="142074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600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RICONOSCIMENTO ED ESECUZIONE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SENTENZE E PROVVEDIMENTI STRANIERI IN L. 218/95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pPr algn="just"/>
            <a:r>
              <a:rPr lang="it-IT" dirty="0"/>
              <a:t>Ambito di applicazione residuale </a:t>
            </a:r>
            <a:r>
              <a:rPr lang="it-IT" dirty="0" err="1"/>
              <a:t>–</a:t>
            </a:r>
            <a:r>
              <a:rPr lang="it-IT" dirty="0"/>
              <a:t> solo ove non opera la disciplina di fonte comunitaria</a:t>
            </a:r>
          </a:p>
          <a:p>
            <a:pPr algn="just"/>
            <a:r>
              <a:rPr lang="it-IT" dirty="0"/>
              <a:t>Ambito di applicazione oggettivo: nozione di sentenza in via interpretativa </a:t>
            </a:r>
            <a:r>
              <a:rPr lang="it-IT" dirty="0" err="1"/>
              <a:t>–</a:t>
            </a:r>
            <a:r>
              <a:rPr lang="it-IT" dirty="0"/>
              <a:t> Relazione al disegno di legge di riforma </a:t>
            </a:r>
            <a:r>
              <a:rPr lang="it-IT" dirty="0" err="1"/>
              <a:t>–</a:t>
            </a:r>
            <a:r>
              <a:rPr lang="it-IT" dirty="0"/>
              <a:t> passata in giudicato (Art. 64 lett. </a:t>
            </a:r>
            <a:r>
              <a:rPr lang="it-IT" dirty="0" err="1"/>
              <a:t>d</a:t>
            </a:r>
            <a:r>
              <a:rPr lang="it-IT" dirty="0"/>
              <a:t>); nozione di provvedimento ex art. 65 e di provvedimento di volontaria giurisdizione (art. 66).</a:t>
            </a:r>
          </a:p>
        </p:txBody>
      </p:sp>
    </p:spTree>
    <p:extLst>
      <p:ext uri="{BB962C8B-B14F-4D97-AF65-F5344CB8AC3E}">
        <p14:creationId xmlns:p14="http://schemas.microsoft.com/office/powerpoint/2010/main" val="11719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600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RICONOSCIMENTO ED ESECUZIONE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SENTENZE E PROVVEDIMENTI STRANIERI IN L. 218/95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1" y="1600201"/>
            <a:ext cx="8229600" cy="5121275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Il riconoscimento delle sentenze e dei provvedimenti stranieri è automatico.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In caso di contestazione della parte contro cui si chiede il riconoscimento o di richiesta della parte che chiede il riconoscimento si procede con una azione di accertamento volta ad accertare i requisiti del riconoscimento.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Tale azione è la stessa che si propone per ottenere l’esecuzione della sentenza straniera</a:t>
            </a:r>
          </a:p>
        </p:txBody>
      </p:sp>
    </p:spTree>
    <p:extLst>
      <p:ext uri="{BB962C8B-B14F-4D97-AF65-F5344CB8AC3E}">
        <p14:creationId xmlns:p14="http://schemas.microsoft.com/office/powerpoint/2010/main" val="14861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341080"/>
            <a:ext cx="8229600" cy="232317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PROCEDIMENTO IN CASO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CONTESTAZIONE AL RICONOSCIMENTO E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RICHIESTA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ESECUZIONE NELLA L. 218/95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1" y="2664258"/>
            <a:ext cx="8229600" cy="4193743"/>
          </a:xfrm>
        </p:spPr>
        <p:txBody>
          <a:bodyPr>
            <a:normAutofit/>
          </a:bodyPr>
          <a:lstStyle/>
          <a:p>
            <a:pPr algn="just"/>
            <a:endParaRPr lang="it-IT" sz="2400" dirty="0"/>
          </a:p>
          <a:p>
            <a:pPr algn="just"/>
            <a:r>
              <a:rPr lang="it-IT" sz="2400" dirty="0"/>
              <a:t>Azione di ACCERTAMENTO DEI REQUISITI (art. 67).</a:t>
            </a:r>
          </a:p>
          <a:p>
            <a:pPr algn="just"/>
            <a:r>
              <a:rPr lang="it-IT" sz="2400" dirty="0"/>
              <a:t>LEGITTIMAZIONE: chiunque vi abbia interesse.</a:t>
            </a:r>
          </a:p>
          <a:p>
            <a:pPr algn="just"/>
            <a:r>
              <a:rPr lang="it-IT" sz="2400" dirty="0"/>
              <a:t>OGGETTO: sentenza straniera passata in giudicato.</a:t>
            </a:r>
          </a:p>
          <a:p>
            <a:pPr algn="just"/>
            <a:r>
              <a:rPr lang="it-IT" sz="2400" dirty="0"/>
              <a:t>ATTO INTRODUTTIVO: atto di citazione.</a:t>
            </a:r>
          </a:p>
          <a:p>
            <a:pPr algn="just"/>
            <a:r>
              <a:rPr lang="it-IT" sz="2400" dirty="0"/>
              <a:t>COMPETENZA: Corte d’Appello del luogo di attuazione della sentenza.</a:t>
            </a:r>
          </a:p>
          <a:p>
            <a:pPr algn="just"/>
            <a:r>
              <a:rPr lang="it-IT" sz="2400" dirty="0"/>
              <a:t>PROCEDIMENTO: Verifica dei requisiti di artt. 64, 65 e 66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40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  <p:bldP spid="8" grpId="3" build="p"/>
      <p:bldP spid="8" grpId="4" build="p"/>
      <p:bldP spid="8" grpId="5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CONDIZIONI PER IL RICONOSCIMENTO DELLE SENTENZE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25269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332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-28252"/>
            <a:ext cx="8229600" cy="16856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CONDIZIONI PER IL RICONOSCIMENTO E L’ESECUZIONE DELLE SENTENZE STRANIERE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Garanzie essenziali nell’ordinamento dello Stato di riconoscimento</a:t>
            </a:r>
          </a:p>
          <a:p>
            <a:pPr algn="just"/>
            <a:r>
              <a:rPr lang="it-IT" dirty="0"/>
              <a:t>Apertura ai valori giuridici stranieri del sistema italiano di </a:t>
            </a:r>
            <a:r>
              <a:rPr lang="it-IT" dirty="0" err="1"/>
              <a:t>d.i.p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Avvicinamento della prospettiva unilaterale alla prospettiva integrata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65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-28253"/>
            <a:ext cx="8229600" cy="232317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CONDIZIONI PER IL RICONOSCIMENTO E L’ESECUZIONE DELLE SENTENZE STRANIERE- CONTROLLO DEL DIRITTO APPLICATO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1" y="2294925"/>
            <a:ext cx="8229600" cy="3831238"/>
          </a:xfrm>
        </p:spPr>
        <p:txBody>
          <a:bodyPr/>
          <a:lstStyle/>
          <a:p>
            <a:pPr algn="just"/>
            <a:r>
              <a:rPr lang="it-IT" dirty="0"/>
              <a:t>Avvicinamento tra sistema nazionale e sistema comunitario: divieto di esame nel merito: art. 26 e 31, par. </a:t>
            </a:r>
            <a:r>
              <a:rPr lang="it-IT" dirty="0" err="1"/>
              <a:t>3</a:t>
            </a:r>
            <a:r>
              <a:rPr lang="it-IT" dirty="0"/>
              <a:t> Reg. 2201/2003, art. 36 e 45, 2 Reg. 1215/2012 (≠ art. 27 n. </a:t>
            </a:r>
            <a:r>
              <a:rPr lang="it-IT" dirty="0" err="1"/>
              <a:t>4</a:t>
            </a:r>
            <a:r>
              <a:rPr lang="it-IT" dirty="0"/>
              <a:t> </a:t>
            </a:r>
            <a:r>
              <a:rPr lang="it-IT" dirty="0" err="1"/>
              <a:t>Conv</a:t>
            </a:r>
            <a:r>
              <a:rPr lang="it-IT" dirty="0"/>
              <a:t>. </a:t>
            </a:r>
            <a:r>
              <a:rPr lang="it-IT" dirty="0" err="1"/>
              <a:t>Brux</a:t>
            </a:r>
            <a:r>
              <a:rPr lang="it-IT" dirty="0"/>
              <a:t>.)</a:t>
            </a:r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46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-28253"/>
            <a:ext cx="8229600" cy="232317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CONDIZIONI PER IL RICONOSCIMENTO E L’ESECUZIONE DELLE SENTENZE STRANIERE- CONTRASTO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GIUDICATI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1" y="2294925"/>
            <a:ext cx="8229600" cy="38312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Avvicinamento tra sistema nazionale e sistema comunitario: art. 45 </a:t>
            </a:r>
            <a:r>
              <a:rPr lang="it-IT" dirty="0" err="1"/>
              <a:t>lett</a:t>
            </a:r>
            <a:r>
              <a:rPr lang="it-IT" dirty="0"/>
              <a:t>. c e d del Reg. 1215/2012; art. 22 Reg. 2201/2003 – nozione più ampia di giudicato identico – stesse parti elemento sufficiente a definirlo per contrasto con sentenza nello Stato richiesto (= art. 27.3. </a:t>
            </a:r>
            <a:r>
              <a:rPr lang="it-IT" dirty="0" err="1"/>
              <a:t>Conv</a:t>
            </a:r>
            <a:r>
              <a:rPr lang="it-IT" dirty="0"/>
              <a:t>. </a:t>
            </a:r>
            <a:r>
              <a:rPr lang="it-IT" dirty="0" err="1"/>
              <a:t>Brux</a:t>
            </a:r>
            <a:r>
              <a:rPr lang="it-IT" dirty="0"/>
              <a:t>.) </a:t>
            </a:r>
            <a:r>
              <a:rPr lang="it-IT" dirty="0" err="1"/>
              <a:t>–</a:t>
            </a:r>
            <a:r>
              <a:rPr lang="it-IT" dirty="0"/>
              <a:t> dubbi per sentenza di rigetto di separazione e divorzio pronunciata nello Stato di riconoscimento- è ostacolo al riconoscimento?</a:t>
            </a:r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104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481014"/>
            <a:ext cx="7492184" cy="1143000"/>
          </a:xfrm>
        </p:spPr>
        <p:txBody>
          <a:bodyPr>
            <a:normAutofit/>
          </a:bodyPr>
          <a:lstStyle/>
          <a:p>
            <a:r>
              <a:rPr lang="it-IT" dirty="0" err="1"/>
              <a:t>3</a:t>
            </a:r>
            <a:r>
              <a:rPr lang="it-IT" dirty="0"/>
              <a:t> domande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/>
          </p:nvPr>
        </p:nvGraphicFramePr>
        <p:xfrm>
          <a:off x="457202" y="16975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3212" y="2343433"/>
            <a:ext cx="3316809" cy="310228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2935" y="2439002"/>
            <a:ext cx="1498131" cy="19783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1698" y="1605446"/>
            <a:ext cx="2129368" cy="281185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596" y="2195514"/>
            <a:ext cx="2445541" cy="185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7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-28253"/>
            <a:ext cx="8229600" cy="232317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CONDIZIONI PER IL RICONOSCIMENTO E L’ESECUZIONE DELLE SENTENZE STRANIERE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1" y="2294925"/>
            <a:ext cx="8229600" cy="38312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Nonostante tali evidenti punti di contatto, vi sono tuttavia molte differenze rilevanti tra i due modelli di </a:t>
            </a:r>
            <a:r>
              <a:rPr lang="it-IT" dirty="0" err="1"/>
              <a:t>riconoscimento…</a:t>
            </a:r>
            <a:endParaRPr lang="it-IT" dirty="0"/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97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253"/>
            <a:ext cx="8229600" cy="16856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CONDIZIONI PER IL RICONOSCIMENTO E L’ESECUZIONE DELLE SENTENZE STRANIERE- DIRITTI DELLA DIFESA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Differenza tra sistema nazionale e sistema comunitario: art. 64 lett. </a:t>
            </a:r>
            <a:r>
              <a:rPr lang="it-IT" dirty="0" err="1"/>
              <a:t>B</a:t>
            </a:r>
            <a:r>
              <a:rPr lang="it-IT" dirty="0"/>
              <a:t>)  e </a:t>
            </a:r>
            <a:r>
              <a:rPr lang="it-IT" dirty="0" err="1"/>
              <a:t>c</a:t>
            </a:r>
            <a:r>
              <a:rPr lang="it-IT" dirty="0"/>
              <a:t>) l. 218/95 ≠ art. 45 B Reg. 1215/2012 e art. 22 Reg. 2201/2003 (≠ art. 27 n. </a:t>
            </a:r>
            <a:r>
              <a:rPr lang="it-IT" dirty="0" err="1"/>
              <a:t>2</a:t>
            </a:r>
            <a:r>
              <a:rPr lang="it-IT" dirty="0"/>
              <a:t> </a:t>
            </a:r>
            <a:r>
              <a:rPr lang="it-IT" dirty="0" err="1"/>
              <a:t>Conv</a:t>
            </a:r>
            <a:r>
              <a:rPr lang="it-IT" dirty="0"/>
              <a:t>. </a:t>
            </a:r>
            <a:r>
              <a:rPr lang="it-IT" dirty="0" err="1"/>
              <a:t>Brux</a:t>
            </a:r>
            <a:r>
              <a:rPr lang="it-IT" dirty="0"/>
              <a:t>.).</a:t>
            </a:r>
          </a:p>
          <a:p>
            <a:endParaRPr lang="it-IT" dirty="0"/>
          </a:p>
          <a:p>
            <a:pPr algn="just"/>
            <a:r>
              <a:rPr lang="it-IT" dirty="0"/>
              <a:t>Differenza giustificata forse da regime comunitario di notifiche – Reg. 1393/2007 che abroga Reg. 1348/2000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126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837" y="149392"/>
            <a:ext cx="8229600" cy="21455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CONDIZIONI PER IL RICONOSCIMENTO E L’ESECUZIONE DELLE SENTENZE STRANIERE- SENTENZA PASSATA IN GIUDICATO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2525112"/>
            <a:ext cx="8229600" cy="3831238"/>
          </a:xfrm>
        </p:spPr>
        <p:txBody>
          <a:bodyPr/>
          <a:lstStyle/>
          <a:p>
            <a:pPr algn="just"/>
            <a:r>
              <a:rPr lang="it-IT" dirty="0"/>
              <a:t>Differenza tra sistema nazionale e sistema comunitario: art. 64 lett. </a:t>
            </a:r>
            <a:r>
              <a:rPr lang="it-IT" dirty="0" err="1"/>
              <a:t>d</a:t>
            </a:r>
            <a:r>
              <a:rPr lang="it-IT" dirty="0"/>
              <a:t>) l. 218/95 ≠ Reg. 1215/2012 e Reg. 2201/2003 non richiedono passaggio in giudicato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Definizione del giudicato secondo la l. straniera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15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253"/>
            <a:ext cx="8229600" cy="232317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CONDIZIONI PER IL RICONOSCIMENTO E L’ESECUZIONE DELLE SENTENZE STRANIERE- CONTROLLO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COMPETENZA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2294925"/>
            <a:ext cx="8229600" cy="38312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Diversa prospettiva: art. 64 lett. A) l. 218/95 – controllo di competenza – competenza internazionale in base a regole italiane</a:t>
            </a:r>
          </a:p>
          <a:p>
            <a:pPr algn="just"/>
            <a:r>
              <a:rPr lang="it-IT" dirty="0"/>
              <a:t>Nel Reg. </a:t>
            </a:r>
            <a:r>
              <a:rPr lang="it-IT" dirty="0" err="1"/>
              <a:t>Brux</a:t>
            </a:r>
            <a:r>
              <a:rPr lang="it-IT" dirty="0"/>
              <a:t> I bis - art. </a:t>
            </a:r>
            <a:r>
              <a:rPr lang="it-IT" b="1" dirty="0"/>
              <a:t>45 </a:t>
            </a:r>
            <a:r>
              <a:rPr lang="mr-IN" b="1" dirty="0"/>
              <a:t>–</a:t>
            </a:r>
            <a:r>
              <a:rPr lang="it-IT" b="1" dirty="0"/>
              <a:t> </a:t>
            </a:r>
            <a:r>
              <a:rPr lang="it-IT" dirty="0"/>
              <a:t>si esclude il riconoscimento della decisione che sia stata resa in contrasto con le norme sulla competenza giurisdizionale poste a tutela del lavoratore.</a:t>
            </a:r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168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253"/>
            <a:ext cx="8229600" cy="232317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CONDIZIONI PER IL RICONOSCIMENTO E L’ESECUZIONE DELLE SENTENZE STRANIERE- PENDENZA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UN ALTRO PROCESSO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2294925"/>
            <a:ext cx="8229600" cy="38312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Diversa prospettiva: art. 64 lett. </a:t>
            </a:r>
            <a:r>
              <a:rPr lang="it-IT" dirty="0" err="1"/>
              <a:t>F</a:t>
            </a:r>
            <a:r>
              <a:rPr lang="it-IT" dirty="0"/>
              <a:t>) l. 218/95 – rilevanza di una lite instaurata in Italia sulla stessa controversia PRIMA del processo straniero (≠ art. 797 n. </a:t>
            </a:r>
            <a:r>
              <a:rPr lang="it-IT" dirty="0" err="1"/>
              <a:t>6</a:t>
            </a:r>
            <a:r>
              <a:rPr lang="it-IT" dirty="0"/>
              <a:t> </a:t>
            </a:r>
            <a:r>
              <a:rPr lang="it-IT" dirty="0" err="1"/>
              <a:t>c.p.c.</a:t>
            </a:r>
            <a:r>
              <a:rPr lang="it-IT" dirty="0"/>
              <a:t>) </a:t>
            </a:r>
            <a:r>
              <a:rPr lang="it-IT" dirty="0" err="1"/>
              <a:t>–</a:t>
            </a:r>
            <a:r>
              <a:rPr lang="it-IT" dirty="0"/>
              <a:t> riferimento all’art. </a:t>
            </a:r>
            <a:r>
              <a:rPr lang="it-IT" dirty="0" err="1"/>
              <a:t>7</a:t>
            </a:r>
            <a:r>
              <a:rPr lang="it-IT" dirty="0"/>
              <a:t>, 2° </a:t>
            </a:r>
            <a:r>
              <a:rPr lang="it-IT" dirty="0" err="1"/>
              <a:t>co</a:t>
            </a:r>
            <a:r>
              <a:rPr lang="it-IT" dirty="0"/>
              <a:t>., l. 218/95</a:t>
            </a:r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431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253"/>
            <a:ext cx="8229600" cy="232317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CONDIZIONI PER IL RICONOSCIMENTO E L’ESECUZIONE DELLE SENTENZE STRANIERE- ORDINE PUBBLICO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2294925"/>
            <a:ext cx="8229600" cy="38312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Nozione di ordine pubblico </a:t>
            </a:r>
            <a:r>
              <a:rPr lang="it-IT" dirty="0" err="1"/>
              <a:t>–</a:t>
            </a:r>
            <a:r>
              <a:rPr lang="it-IT" dirty="0"/>
              <a:t> rispetto di principi fondamentali da parte degli effetti della sentenza straniera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Diversa prospettiva: art. 64 lett. </a:t>
            </a:r>
            <a:r>
              <a:rPr lang="it-IT" dirty="0" err="1"/>
              <a:t>g</a:t>
            </a:r>
            <a:r>
              <a:rPr lang="it-IT" dirty="0"/>
              <a:t>) l. 218/95 ≠ art. 45 Reg. 1215/2012 e artt. 22 e 23 Reg. 2201/2003 </a:t>
            </a:r>
            <a:r>
              <a:rPr lang="it-IT" dirty="0" err="1"/>
              <a:t>–</a:t>
            </a:r>
            <a:r>
              <a:rPr lang="it-IT" dirty="0"/>
              <a:t> manifesta violazione dell’ordine pubblico</a:t>
            </a:r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95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405714" y="274636"/>
            <a:ext cx="7925455" cy="143655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 eaLnBrk="1" hangingPunct="1"/>
            <a:r>
              <a:rPr lang="it-IT" sz="3600" dirty="0"/>
              <a:t>ORDINE PUBBLICO E RICONOSCIMENTO ED ESECUZIONE DELLE DECISIONI IN MATERIA DI RESPONSABILITA’ GENITORIALE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800" y="1711191"/>
            <a:ext cx="8509000" cy="6088754"/>
          </a:xfrm>
        </p:spPr>
        <p:txBody>
          <a:bodyPr/>
          <a:lstStyle/>
          <a:p>
            <a:pPr algn="just" eaLnBrk="1" hangingPunct="1"/>
            <a:r>
              <a:rPr lang="it-IT" dirty="0"/>
              <a:t>MOTIVI OSTATIVI AL RICONOSCIMENTO (art. 23):</a:t>
            </a:r>
          </a:p>
          <a:p>
            <a:pPr lvl="1" algn="just" eaLnBrk="1" hangingPunct="1"/>
            <a:r>
              <a:rPr lang="it-IT" dirty="0"/>
              <a:t>Ordine pubblico : </a:t>
            </a:r>
            <a:r>
              <a:rPr lang="it-IT" dirty="0" err="1"/>
              <a:t>controlimitato</a:t>
            </a:r>
            <a:r>
              <a:rPr lang="it-IT" dirty="0"/>
              <a:t> da interesse del minore: valutazione concreta</a:t>
            </a:r>
          </a:p>
          <a:p>
            <a:pPr lvl="1" algn="just" eaLnBrk="1" hangingPunct="1"/>
            <a:r>
              <a:rPr lang="it-IT" dirty="0"/>
              <a:t>Ordine pubblico processuale: tutela del contraddittorio; mancata audizione del minore nel giudizio di merito; mancata audizione della persona che si ritiene lesa dalla decisione stessa; violazione di obblighi di consultazione e cooperazione tra autorità.</a:t>
            </a:r>
          </a:p>
          <a:p>
            <a:pPr marL="457200" lvl="1" indent="0" eaLnBrk="1" hangingPunct="1">
              <a:buNone/>
            </a:pPr>
            <a:endParaRPr lang="it-IT" dirty="0"/>
          </a:p>
          <a:p>
            <a:pPr lvl="1" eaLnBrk="1" hangingPunct="1"/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F3B89-4D0B-4AFC-938B-461A104C5A50}" type="slidenum">
              <a:rPr lang="it-IT"/>
              <a:pPr>
                <a:defRPr/>
              </a:pPr>
              <a:t>26</a:t>
            </a:fld>
            <a:endParaRPr lang="it-IT"/>
          </a:p>
        </p:txBody>
      </p:sp>
      <p:sp>
        <p:nvSpPr>
          <p:cNvPr id="24582" name="Titolo 1"/>
          <p:cNvSpPr>
            <a:spLocks/>
          </p:cNvSpPr>
          <p:nvPr/>
        </p:nvSpPr>
        <p:spPr bwMode="auto">
          <a:xfrm>
            <a:off x="705590" y="274637"/>
            <a:ext cx="7625579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it-IT" sz="28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5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253"/>
            <a:ext cx="8229600" cy="23231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CONDIZIONI PER IL RICONOSCIMENTO E L’ESECUZIONE DELLE SENTENZE STRANIERE- ORDINE PUBBLICO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2294925"/>
            <a:ext cx="8229600" cy="38312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Nozione di ordine pubblico </a:t>
            </a:r>
            <a:r>
              <a:rPr lang="it-IT" dirty="0" err="1"/>
              <a:t>–</a:t>
            </a:r>
            <a:r>
              <a:rPr lang="it-IT" dirty="0"/>
              <a:t> rispetto di principi fondamentali da parte degli effetti della sentenza straniera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Diversa prospettiva: art. 64 lett. </a:t>
            </a:r>
            <a:r>
              <a:rPr lang="it-IT" dirty="0" err="1"/>
              <a:t>g</a:t>
            </a:r>
            <a:r>
              <a:rPr lang="it-IT" dirty="0"/>
              <a:t>) l. 218/95 ≠ art. 34 n. </a:t>
            </a:r>
            <a:r>
              <a:rPr lang="it-IT" dirty="0" err="1"/>
              <a:t>1</a:t>
            </a:r>
            <a:r>
              <a:rPr lang="it-IT" dirty="0"/>
              <a:t> Reg. 44/2001 e artt. 22 e 23 Reg. 2201/2003 </a:t>
            </a:r>
            <a:r>
              <a:rPr lang="it-IT" dirty="0" err="1"/>
              <a:t>–</a:t>
            </a:r>
            <a:r>
              <a:rPr lang="it-IT" dirty="0"/>
              <a:t> manifesta violazione dell’ordine pubblico</a:t>
            </a:r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405714" y="274636"/>
            <a:ext cx="7925455" cy="143655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 eaLnBrk="1" hangingPunct="1"/>
            <a:r>
              <a:rPr lang="it-IT" sz="3600" dirty="0"/>
              <a:t>ORDINE PUBBLICO E RICONOSCIMENTO ED ESECUZIONE DELLE DECISIONI IN MATERIA DI RESPONSABILITA’ GENITORIALE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800" y="1711191"/>
            <a:ext cx="8509000" cy="6088754"/>
          </a:xfrm>
        </p:spPr>
        <p:txBody>
          <a:bodyPr/>
          <a:lstStyle/>
          <a:p>
            <a:pPr algn="just" eaLnBrk="1" hangingPunct="1"/>
            <a:r>
              <a:rPr lang="it-IT" dirty="0"/>
              <a:t>MOTIVI OSTATIVI AL RICONOSCIMENTO (art. 23):</a:t>
            </a:r>
          </a:p>
          <a:p>
            <a:pPr lvl="1" algn="just" eaLnBrk="1" hangingPunct="1"/>
            <a:r>
              <a:rPr lang="it-IT" dirty="0"/>
              <a:t>Ordine pubblico : </a:t>
            </a:r>
            <a:r>
              <a:rPr lang="it-IT" dirty="0" err="1"/>
              <a:t>controlimitato</a:t>
            </a:r>
            <a:r>
              <a:rPr lang="it-IT" dirty="0"/>
              <a:t> da interesse del minore: valutazione concreta</a:t>
            </a:r>
          </a:p>
          <a:p>
            <a:pPr lvl="1" algn="just" eaLnBrk="1" hangingPunct="1"/>
            <a:r>
              <a:rPr lang="it-IT" dirty="0"/>
              <a:t>Ordine pubblico processuale: tutela del contraddittorio; mancata audizione del minore nel giudizio di merito; mancata audizione della persona che si ritiene lesa dalla decisione stessa; violazione di obblighi di consultazione e cooperazione tra autorità.</a:t>
            </a:r>
          </a:p>
          <a:p>
            <a:pPr marL="457200" lvl="1" indent="0" eaLnBrk="1" hangingPunct="1">
              <a:buNone/>
            </a:pPr>
            <a:endParaRPr lang="it-IT" dirty="0"/>
          </a:p>
          <a:p>
            <a:pPr lvl="1" eaLnBrk="1" hangingPunct="1"/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F3B89-4D0B-4AFC-938B-461A104C5A50}" type="slidenum">
              <a:rPr lang="it-IT"/>
              <a:pPr>
                <a:defRPr/>
              </a:pPr>
              <a:t>28</a:t>
            </a:fld>
            <a:endParaRPr lang="it-IT"/>
          </a:p>
        </p:txBody>
      </p:sp>
      <p:sp>
        <p:nvSpPr>
          <p:cNvPr id="24582" name="Titolo 1"/>
          <p:cNvSpPr>
            <a:spLocks/>
          </p:cNvSpPr>
          <p:nvPr/>
        </p:nvSpPr>
        <p:spPr bwMode="auto">
          <a:xfrm>
            <a:off x="705590" y="274637"/>
            <a:ext cx="7625579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it-IT" sz="28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341080"/>
            <a:ext cx="8229600" cy="249951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PROCEDIMENTO IN CASO DI RICHIESTA DI DINIEGO DI RICONOSCIMENTO NEL REG. BRUXELLES I bis in vigore dal </a:t>
            </a:r>
            <a:r>
              <a:rPr lang="it-IT" sz="3600" dirty="0"/>
              <a:t>10 gennaio</a:t>
            </a:r>
            <a:r>
              <a:rPr lang="it-IT" sz="3600" dirty="0">
                <a:solidFill>
                  <a:schemeClr val="tx1"/>
                </a:solidFill>
              </a:rPr>
              <a:t> </a:t>
            </a:r>
            <a:r>
              <a:rPr lang="it-IT" sz="3600" dirty="0"/>
              <a:t>2015 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1" y="2977116"/>
            <a:ext cx="8229600" cy="388088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sz="2400" dirty="0"/>
              <a:t>	Azione di accertamento o azione di diniego del riconoscimento per motivi di contrasto.</a:t>
            </a:r>
          </a:p>
          <a:p>
            <a:pPr algn="just"/>
            <a:r>
              <a:rPr lang="it-IT" sz="2400" dirty="0"/>
              <a:t>LEGITTIMAZIONE: tutte le parti interessate</a:t>
            </a:r>
          </a:p>
          <a:p>
            <a:pPr algn="just"/>
            <a:r>
              <a:rPr lang="it-IT" sz="2400" dirty="0"/>
              <a:t>OGGETTO: tutte le sentenze straniere in materia civile e commerciale emesse in uno Stato membro a prescindere dai criteri di giurisdizione utilizzati - anche esorbitanti a conclusione di procedimenti iniziati dopo il 10 gennaio 2015 </a:t>
            </a:r>
            <a:r>
              <a:rPr lang="mr-IN" sz="2400" dirty="0"/>
              <a:t>–</a:t>
            </a:r>
            <a:r>
              <a:rPr lang="it-IT" sz="2400" dirty="0"/>
              <a:t> art. 6 6 </a:t>
            </a:r>
          </a:p>
          <a:p>
            <a:pPr algn="just"/>
            <a:r>
              <a:rPr lang="it-IT" sz="2400" dirty="0"/>
              <a:t>ATTO INTRODUTTIVO: ricorso</a:t>
            </a:r>
          </a:p>
          <a:p>
            <a:pPr algn="just"/>
            <a:r>
              <a:rPr lang="it-IT" sz="2400" dirty="0"/>
              <a:t>COMPETENZA: Tribunale ordinario del luogo di attuazione della sentenza.</a:t>
            </a:r>
          </a:p>
          <a:p>
            <a:pPr lvl="6" algn="just"/>
            <a:endParaRPr lang="it-IT" sz="1800" dirty="0"/>
          </a:p>
          <a:p>
            <a:pPr lvl="6" algn="just"/>
            <a:endParaRPr lang="it-IT" sz="1800" dirty="0"/>
          </a:p>
          <a:p>
            <a:pPr lvl="6" algn="just"/>
            <a:endParaRPr lang="it-IT" sz="1800" dirty="0"/>
          </a:p>
          <a:p>
            <a:pPr lvl="6" algn="just">
              <a:buNone/>
            </a:pPr>
            <a:endParaRPr lang="it-IT" sz="1200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602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  <p:bldP spid="8" grpId="3" build="p"/>
      <p:bldP spid="8" grpId="4" build="p"/>
      <p:bldP spid="8" grpId="5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600" dirty="0"/>
              <a:t>RICONOSCIMENTO ED ESECUZIONE </a:t>
            </a:r>
            <a:r>
              <a:rPr lang="it-IT" sz="3600" dirty="0" err="1"/>
              <a:t>DI</a:t>
            </a:r>
            <a:r>
              <a:rPr lang="it-IT" sz="3600" dirty="0"/>
              <a:t> SENTENZE E PROVVEDIMENTI STRANIERI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Attuazione dei diritti affermati nelle sentenze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RICONOSCIMENTO: procedimento rivolto ad attribuire alla sentenza straniera l’autorità di cosa giudicata.</a:t>
            </a:r>
          </a:p>
          <a:p>
            <a:pPr>
              <a:buNone/>
            </a:pPr>
            <a:r>
              <a:rPr lang="it-IT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5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341080"/>
            <a:ext cx="8229600" cy="249951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PROCEDIMENTO IN CASO DI RICHIESTA DI DINIEGO DI RICONOSCIMENTO NEL REG. BRUXELLES I bis in vigore dal </a:t>
            </a:r>
            <a:r>
              <a:rPr lang="it-IT" sz="3600" dirty="0"/>
              <a:t>10 gennaio</a:t>
            </a:r>
            <a:r>
              <a:rPr lang="it-IT" sz="3600" dirty="0">
                <a:solidFill>
                  <a:schemeClr val="tx1"/>
                </a:solidFill>
              </a:rPr>
              <a:t> </a:t>
            </a:r>
            <a:r>
              <a:rPr lang="it-IT" sz="3600" dirty="0"/>
              <a:t>2015 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1" y="2977116"/>
            <a:ext cx="8229600" cy="388088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400" dirty="0"/>
              <a:t>	</a:t>
            </a:r>
            <a:r>
              <a:rPr lang="it-IT" b="1" dirty="0"/>
              <a:t>Art. 36 : </a:t>
            </a:r>
            <a:r>
              <a:rPr lang="it-IT" sz="2400" dirty="0"/>
              <a:t>OGNI PARTE INTERESSATA può chiedere una decisione attestante i motivi di diniego del riconoscimento indicati </a:t>
            </a:r>
            <a:r>
              <a:rPr lang="it-IT" sz="2400" b="1" dirty="0"/>
              <a:t>nell’art. 45 </a:t>
            </a:r>
            <a:r>
              <a:rPr lang="mr-IN" sz="2400" dirty="0"/>
              <a:t>–</a:t>
            </a:r>
            <a:r>
              <a:rPr lang="it-IT" sz="2400" dirty="0"/>
              <a:t> appunto perché il riconoscimento è AUTOMATICO</a:t>
            </a:r>
            <a:r>
              <a:rPr lang="mr-IN" sz="2400" dirty="0"/>
              <a:t>…</a:t>
            </a:r>
            <a:r>
              <a:rPr lang="it-IT" sz="2400" dirty="0"/>
              <a:t>.</a:t>
            </a:r>
          </a:p>
          <a:p>
            <a:pPr lvl="6" algn="just"/>
            <a:endParaRPr lang="it-IT" sz="1800" dirty="0"/>
          </a:p>
          <a:p>
            <a:pPr lvl="6" algn="just"/>
            <a:endParaRPr lang="it-IT" sz="1800" dirty="0"/>
          </a:p>
          <a:p>
            <a:pPr lvl="6" algn="just"/>
            <a:endParaRPr lang="it-IT" sz="1800" dirty="0"/>
          </a:p>
          <a:p>
            <a:pPr lvl="6" algn="just">
              <a:buNone/>
            </a:pPr>
            <a:endParaRPr lang="it-IT" sz="1200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37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  <p:bldP spid="8" grpId="3" build="p"/>
      <p:bldP spid="8" grpId="4" build="p"/>
      <p:bldP spid="8" grpId="5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8856"/>
            <a:ext cx="8686801" cy="157361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ESECUZIONE DEI PROVVEDIMENTI </a:t>
            </a:r>
            <a:r>
              <a:rPr lang="it-IT" dirty="0"/>
              <a:t>STRANIERI</a:t>
            </a:r>
            <a:r>
              <a:rPr lang="it-IT" sz="3600" dirty="0">
                <a:solidFill>
                  <a:schemeClr val="tx1"/>
                </a:solidFill>
              </a:rPr>
              <a:t> SENZA </a:t>
            </a:r>
            <a:r>
              <a:rPr lang="it-IT" dirty="0"/>
              <a:t>DICHIARAZIONE</a:t>
            </a:r>
            <a:r>
              <a:rPr lang="it-IT" sz="3600" dirty="0">
                <a:solidFill>
                  <a:schemeClr val="tx1"/>
                </a:solidFill>
              </a:rPr>
              <a:t> DI ESECUTIVITA’ NEL REG. </a:t>
            </a:r>
            <a:r>
              <a:rPr lang="it-IT" sz="3600" dirty="0" err="1">
                <a:solidFill>
                  <a:schemeClr val="tx1"/>
                </a:solidFill>
              </a:rPr>
              <a:t>BIbis</a:t>
            </a:r>
            <a:r>
              <a:rPr lang="it-IT" sz="3600" dirty="0">
                <a:solidFill>
                  <a:schemeClr val="tx1"/>
                </a:solidFill>
              </a:rPr>
              <a:t> </a:t>
            </a:r>
            <a:r>
              <a:rPr lang="mr-IN" sz="3600" dirty="0">
                <a:solidFill>
                  <a:schemeClr val="tx1"/>
                </a:solidFill>
              </a:rPr>
              <a:t>–</a:t>
            </a:r>
            <a:r>
              <a:rPr lang="it-IT" sz="3600" dirty="0">
                <a:solidFill>
                  <a:schemeClr val="tx1"/>
                </a:solidFill>
              </a:rPr>
              <a:t> art. </a:t>
            </a:r>
            <a:r>
              <a:rPr lang="it-IT" sz="3600" dirty="0"/>
              <a:t>39 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935126"/>
            <a:ext cx="8686801" cy="4922875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	</a:t>
            </a:r>
            <a:r>
              <a:rPr lang="it-IT" b="1" dirty="0"/>
              <a:t>La decisione è esecutiva </a:t>
            </a:r>
            <a:r>
              <a:rPr lang="it-IT" dirty="0"/>
              <a:t>e ciò implica di diritto l’autorizzazione a procedere a provvedimenti cautelari previsti nello Stato membro richiesto.</a:t>
            </a:r>
          </a:p>
          <a:p>
            <a:pPr algn="just"/>
            <a:r>
              <a:rPr lang="it-IT" dirty="0"/>
              <a:t>	Per procedere all’esecuzione, </a:t>
            </a:r>
            <a:r>
              <a:rPr lang="it-IT" b="1" dirty="0"/>
              <a:t>la parte deve fornire all’autorità incaricata </a:t>
            </a:r>
            <a:r>
              <a:rPr lang="it-IT" dirty="0"/>
              <a:t>dell’esecuzione una copia autentica della decisione e un attestato che viene rilasciato dall’autorità giurisdizionale dello Stato membro d’origine </a:t>
            </a:r>
            <a:r>
              <a:rPr lang="mr-IN" dirty="0"/>
              <a:t>–</a:t>
            </a:r>
            <a:r>
              <a:rPr lang="it-IT" dirty="0"/>
              <a:t> art. 53 </a:t>
            </a:r>
            <a:r>
              <a:rPr lang="mr-IN" dirty="0"/>
              <a:t>–</a:t>
            </a:r>
            <a:r>
              <a:rPr lang="it-IT" dirty="0"/>
              <a:t> sulla base di un modello standard allegato al regolamento. </a:t>
            </a:r>
          </a:p>
          <a:p>
            <a:pPr algn="just">
              <a:buNone/>
            </a:pPr>
            <a:endParaRPr lang="it-IT" sz="2400" dirty="0"/>
          </a:p>
          <a:p>
            <a:pPr algn="just">
              <a:buNone/>
            </a:pPr>
            <a:endParaRPr lang="it-IT" sz="2400" dirty="0"/>
          </a:p>
          <a:p>
            <a:pPr lvl="6" algn="just"/>
            <a:endParaRPr lang="it-IT" sz="1800" dirty="0"/>
          </a:p>
          <a:p>
            <a:pPr lvl="6" algn="just"/>
            <a:endParaRPr lang="it-IT" sz="1800" dirty="0"/>
          </a:p>
          <a:p>
            <a:pPr lvl="6" algn="just"/>
            <a:endParaRPr lang="it-IT" sz="1800" dirty="0"/>
          </a:p>
          <a:p>
            <a:pPr lvl="6" algn="just">
              <a:buNone/>
            </a:pPr>
            <a:endParaRPr lang="it-IT" sz="1200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215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  <p:bldP spid="8" grpId="3" build="p"/>
      <p:bldP spid="8" grpId="4" build="p"/>
      <p:bldP spid="8" grpId="5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8856"/>
            <a:ext cx="8686801" cy="157361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ESECUZIONE DEI PROVVEDIMENTI </a:t>
            </a:r>
            <a:r>
              <a:rPr lang="it-IT" dirty="0"/>
              <a:t>STRANIERI</a:t>
            </a:r>
            <a:r>
              <a:rPr lang="it-IT" sz="3600" dirty="0">
                <a:solidFill>
                  <a:schemeClr val="tx1"/>
                </a:solidFill>
              </a:rPr>
              <a:t> SENZA </a:t>
            </a:r>
            <a:r>
              <a:rPr lang="it-IT" dirty="0"/>
              <a:t>DICHIARAZIONE</a:t>
            </a:r>
            <a:r>
              <a:rPr lang="it-IT" sz="3600" dirty="0">
                <a:solidFill>
                  <a:schemeClr val="tx1"/>
                </a:solidFill>
              </a:rPr>
              <a:t> DI ESECUTIVITA’ NEL REG. </a:t>
            </a:r>
            <a:r>
              <a:rPr lang="it-IT" sz="3600" dirty="0" err="1">
                <a:solidFill>
                  <a:schemeClr val="tx1"/>
                </a:solidFill>
              </a:rPr>
              <a:t>BIbis</a:t>
            </a:r>
            <a:r>
              <a:rPr lang="it-IT" sz="3600" dirty="0">
                <a:solidFill>
                  <a:schemeClr val="tx1"/>
                </a:solidFill>
              </a:rPr>
              <a:t> </a:t>
            </a:r>
            <a:r>
              <a:rPr lang="mr-IN" sz="3600" dirty="0">
                <a:solidFill>
                  <a:schemeClr val="tx1"/>
                </a:solidFill>
              </a:rPr>
              <a:t>–</a:t>
            </a:r>
            <a:r>
              <a:rPr lang="it-IT" sz="3600" dirty="0">
                <a:solidFill>
                  <a:schemeClr val="tx1"/>
                </a:solidFill>
              </a:rPr>
              <a:t> art. </a:t>
            </a:r>
            <a:r>
              <a:rPr lang="it-IT" sz="3600" dirty="0"/>
              <a:t>39 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935126"/>
            <a:ext cx="8686801" cy="4922875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	</a:t>
            </a:r>
            <a:r>
              <a:rPr lang="it-IT" b="1" dirty="0"/>
              <a:t>Prima di iniziare l’esecuzione, </a:t>
            </a:r>
            <a:r>
              <a:rPr lang="it-IT" dirty="0"/>
              <a:t>l’attestato deve essere </a:t>
            </a:r>
            <a:r>
              <a:rPr lang="it-IT" b="1" dirty="0"/>
              <a:t>notificato</a:t>
            </a:r>
            <a:r>
              <a:rPr lang="it-IT" dirty="0"/>
              <a:t> alla parte contro cui si chiede l’esecuzione insieme alla decisione se essa non gli era già stata notificata o comunicata: rilevanza della traduzione in lingua comprensibile alla parte contro cui si agisce.</a:t>
            </a:r>
          </a:p>
          <a:p>
            <a:pPr algn="just"/>
            <a:r>
              <a:rPr lang="it-IT" dirty="0"/>
              <a:t>E’ sempre possibile chiedere il diniego dell’esecuzione</a:t>
            </a:r>
            <a:r>
              <a:rPr lang="mr-IN" dirty="0"/>
              <a:t>…</a:t>
            </a:r>
            <a:endParaRPr lang="it-IT" dirty="0"/>
          </a:p>
          <a:p>
            <a:pPr algn="just">
              <a:buNone/>
            </a:pPr>
            <a:endParaRPr lang="it-IT" sz="2400" dirty="0"/>
          </a:p>
          <a:p>
            <a:pPr algn="just">
              <a:buNone/>
            </a:pPr>
            <a:endParaRPr lang="it-IT" sz="2400" dirty="0"/>
          </a:p>
          <a:p>
            <a:pPr lvl="6" algn="just"/>
            <a:endParaRPr lang="it-IT" sz="1800" dirty="0"/>
          </a:p>
          <a:p>
            <a:pPr lvl="6" algn="just"/>
            <a:endParaRPr lang="it-IT" sz="1800" dirty="0"/>
          </a:p>
          <a:p>
            <a:pPr lvl="6" algn="just"/>
            <a:endParaRPr lang="it-IT" sz="1800" dirty="0"/>
          </a:p>
          <a:p>
            <a:pPr lvl="6" algn="just">
              <a:buNone/>
            </a:pPr>
            <a:endParaRPr lang="it-IT" sz="1200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73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  <p:bldP spid="8" grpId="3" build="p"/>
      <p:bldP spid="8" grpId="4" build="p"/>
      <p:bldP spid="8" grpId="5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8856"/>
            <a:ext cx="8686801" cy="157361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ESECUZIONE DEI PROVVEDIMENTI </a:t>
            </a:r>
            <a:r>
              <a:rPr lang="it-IT" dirty="0"/>
              <a:t>STRANIERI</a:t>
            </a:r>
            <a:r>
              <a:rPr lang="it-IT" sz="3600" dirty="0">
                <a:solidFill>
                  <a:schemeClr val="tx1"/>
                </a:solidFill>
              </a:rPr>
              <a:t> SENZA </a:t>
            </a:r>
            <a:r>
              <a:rPr lang="it-IT" dirty="0"/>
              <a:t>DICHIARAZIONE</a:t>
            </a:r>
            <a:r>
              <a:rPr lang="it-IT" sz="3600" dirty="0">
                <a:solidFill>
                  <a:schemeClr val="tx1"/>
                </a:solidFill>
              </a:rPr>
              <a:t> DI ESECUTIVITA’ NEL REG. </a:t>
            </a:r>
            <a:r>
              <a:rPr lang="it-IT" sz="3600" dirty="0" err="1">
                <a:solidFill>
                  <a:schemeClr val="tx1"/>
                </a:solidFill>
              </a:rPr>
              <a:t>BIbis</a:t>
            </a:r>
            <a:r>
              <a:rPr lang="it-IT" sz="3600" dirty="0">
                <a:solidFill>
                  <a:schemeClr val="tx1"/>
                </a:solidFill>
              </a:rPr>
              <a:t> </a:t>
            </a:r>
            <a:r>
              <a:rPr lang="mr-IN" sz="3600" dirty="0">
                <a:solidFill>
                  <a:schemeClr val="tx1"/>
                </a:solidFill>
              </a:rPr>
              <a:t>–</a:t>
            </a:r>
            <a:r>
              <a:rPr lang="it-IT" sz="3600" dirty="0">
                <a:solidFill>
                  <a:schemeClr val="tx1"/>
                </a:solidFill>
              </a:rPr>
              <a:t> art. </a:t>
            </a:r>
            <a:r>
              <a:rPr lang="it-IT" sz="3600" dirty="0"/>
              <a:t>39 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935126"/>
            <a:ext cx="8686801" cy="4922875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	</a:t>
            </a:r>
            <a:r>
              <a:rPr lang="it-IT" b="1" dirty="0"/>
              <a:t>Inoltre è previsto l’ADATTAMENTO del provvedimento straniero nel caso in cui </a:t>
            </a:r>
            <a:r>
              <a:rPr lang="it-IT" dirty="0"/>
              <a:t>la decisione straniera contenga un provvedimento ignoto alla legge dello Stato membro richiesto del riconoscimento </a:t>
            </a:r>
            <a:r>
              <a:rPr lang="mr-IN" dirty="0"/>
              <a:t>–</a:t>
            </a:r>
            <a:r>
              <a:rPr lang="it-IT" dirty="0"/>
              <a:t> esecuzione- art. 54 </a:t>
            </a:r>
          </a:p>
          <a:p>
            <a:pPr algn="just">
              <a:buNone/>
            </a:pPr>
            <a:endParaRPr lang="it-IT" sz="2400" dirty="0"/>
          </a:p>
          <a:p>
            <a:pPr algn="just">
              <a:buNone/>
            </a:pPr>
            <a:endParaRPr lang="it-IT" sz="2400" dirty="0"/>
          </a:p>
          <a:p>
            <a:pPr lvl="6" algn="just"/>
            <a:endParaRPr lang="it-IT" sz="1800" dirty="0"/>
          </a:p>
          <a:p>
            <a:pPr lvl="6" algn="just"/>
            <a:endParaRPr lang="it-IT" sz="1800" dirty="0"/>
          </a:p>
          <a:p>
            <a:pPr lvl="6" algn="just"/>
            <a:endParaRPr lang="it-IT" sz="1800" dirty="0"/>
          </a:p>
          <a:p>
            <a:pPr lvl="6" algn="just">
              <a:buNone/>
            </a:pPr>
            <a:endParaRPr lang="it-IT" sz="1200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408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  <p:bldP spid="8" grpId="3" build="p"/>
      <p:bldP spid="8" grpId="4" build="p"/>
      <p:bldP spid="8" grpId="5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8856"/>
            <a:ext cx="8686801" cy="157361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ESECUZIONE DEI PROVVEDIMENTI </a:t>
            </a:r>
            <a:r>
              <a:rPr lang="it-IT" dirty="0"/>
              <a:t>STRANIERI</a:t>
            </a:r>
            <a:r>
              <a:rPr lang="it-IT" sz="3600" dirty="0">
                <a:solidFill>
                  <a:schemeClr val="tx1"/>
                </a:solidFill>
              </a:rPr>
              <a:t> SENZA </a:t>
            </a:r>
            <a:r>
              <a:rPr lang="it-IT" dirty="0"/>
              <a:t>DICHIARAZIONE</a:t>
            </a:r>
            <a:r>
              <a:rPr lang="it-IT" sz="3600" dirty="0">
                <a:solidFill>
                  <a:schemeClr val="tx1"/>
                </a:solidFill>
              </a:rPr>
              <a:t> DI ESECUTIVITA’ NEL REG. </a:t>
            </a:r>
            <a:r>
              <a:rPr lang="it-IT" sz="3600" dirty="0" err="1">
                <a:solidFill>
                  <a:schemeClr val="tx1"/>
                </a:solidFill>
              </a:rPr>
              <a:t>BIbis</a:t>
            </a:r>
            <a:r>
              <a:rPr lang="it-IT" sz="3600" dirty="0">
                <a:solidFill>
                  <a:schemeClr val="tx1"/>
                </a:solidFill>
              </a:rPr>
              <a:t> </a:t>
            </a:r>
            <a:r>
              <a:rPr lang="mr-IN" sz="3600" dirty="0">
                <a:solidFill>
                  <a:schemeClr val="tx1"/>
                </a:solidFill>
              </a:rPr>
              <a:t>–</a:t>
            </a:r>
            <a:r>
              <a:rPr lang="it-IT" sz="3600" dirty="0">
                <a:solidFill>
                  <a:schemeClr val="tx1"/>
                </a:solidFill>
              </a:rPr>
              <a:t> art. </a:t>
            </a:r>
            <a:r>
              <a:rPr lang="it-IT" sz="3600" dirty="0"/>
              <a:t>39 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935126"/>
            <a:ext cx="8686801" cy="4922875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	</a:t>
            </a:r>
            <a:r>
              <a:rPr lang="it-IT" b="1" dirty="0"/>
              <a:t>Contro la decisione del Tribunale di diniego del riconoscimento</a:t>
            </a:r>
            <a:r>
              <a:rPr lang="it-IT" dirty="0"/>
              <a:t>, è ammesso appello e contro la decisione d’appello si può fare ulteriormente ricorso in Cassazione.</a:t>
            </a:r>
            <a:endParaRPr lang="it-IT" sz="2400" dirty="0"/>
          </a:p>
          <a:p>
            <a:pPr algn="just">
              <a:buNone/>
            </a:pPr>
            <a:endParaRPr lang="it-IT" sz="2400" dirty="0"/>
          </a:p>
          <a:p>
            <a:pPr lvl="6" algn="just"/>
            <a:endParaRPr lang="it-IT" sz="1800" dirty="0"/>
          </a:p>
          <a:p>
            <a:pPr lvl="6" algn="just"/>
            <a:endParaRPr lang="it-IT" sz="1800" dirty="0"/>
          </a:p>
          <a:p>
            <a:pPr lvl="6" algn="just"/>
            <a:endParaRPr lang="it-IT" sz="1800" dirty="0"/>
          </a:p>
          <a:p>
            <a:pPr lvl="6" algn="just">
              <a:buNone/>
            </a:pPr>
            <a:endParaRPr lang="it-IT" sz="1200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07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  <p:bldP spid="8" grpId="3" build="p"/>
      <p:bldP spid="8" grpId="4" build="p"/>
      <p:bldP spid="8" grpId="5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676401"/>
          </a:xfrm>
          <a:solidFill>
            <a:srgbClr val="FFFF00"/>
          </a:solidFill>
        </p:spPr>
        <p:txBody>
          <a:bodyPr/>
          <a:lstStyle/>
          <a:p>
            <a:pPr algn="just" eaLnBrk="1" hangingPunct="1"/>
            <a:r>
              <a:rPr lang="it-IT" altLang="it-IT" sz="4000" dirty="0">
                <a:ea typeface="ＭＳ Ｐゴシック" charset="-128"/>
              </a:rPr>
              <a:t>RICONOSCIMENTO ED ESECUZIONE DELLE DECISIONI NEL REG: 2201/2003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4800600"/>
          </a:xfrm>
        </p:spPr>
        <p:txBody>
          <a:bodyPr/>
          <a:lstStyle/>
          <a:p>
            <a:pPr algn="just" eaLnBrk="1" hangingPunct="1"/>
            <a:r>
              <a:rPr lang="it-IT" altLang="it-IT" sz="2400">
                <a:ea typeface="ＭＳ Ｐゴシック" charset="-128"/>
              </a:rPr>
              <a:t>Ambito in cui nel Reg. 2201/2003 è possibile attuare interesse del minore ex art. 24 Carta diritti fondamentali ad avere relazioni con entrambi i genitori.</a:t>
            </a:r>
          </a:p>
          <a:p>
            <a:pPr algn="just" eaLnBrk="1" hangingPunct="1"/>
            <a:endParaRPr lang="it-IT" altLang="it-IT" sz="2400">
              <a:ea typeface="ＭＳ Ｐゴシック" charset="-128"/>
            </a:endParaRPr>
          </a:p>
          <a:p>
            <a:pPr algn="just" eaLnBrk="1" hangingPunct="1"/>
            <a:r>
              <a:rPr lang="it-IT" altLang="it-IT" sz="2400">
                <a:ea typeface="ＭＳ Ｐゴシック" charset="-128"/>
              </a:rPr>
              <a:t>Nel Reg. 2201/2003 si è attuato il primo caso di abolizione dell’</a:t>
            </a:r>
            <a:r>
              <a:rPr lang="it-IT" altLang="ja-JP" sz="2400" i="1">
                <a:ea typeface="ＭＳ Ｐゴシック" charset="-128"/>
              </a:rPr>
              <a:t>exequatur</a:t>
            </a:r>
            <a:r>
              <a:rPr lang="it-IT" altLang="ja-JP" sz="2400">
                <a:ea typeface="ＭＳ Ｐゴシック" charset="-128"/>
              </a:rPr>
              <a:t> per determinate categorie di decisioni: rientro dei minori sottratti e diritto di visita.</a:t>
            </a:r>
          </a:p>
          <a:p>
            <a:pPr algn="just" eaLnBrk="1" hangingPunct="1"/>
            <a:endParaRPr lang="it-IT" altLang="it-IT" sz="2400">
              <a:ea typeface="ＭＳ Ｐゴシック" charset="-128"/>
            </a:endParaRPr>
          </a:p>
          <a:p>
            <a:pPr algn="just" eaLnBrk="1" hangingPunct="1"/>
            <a:r>
              <a:rPr lang="it-IT" altLang="it-IT" sz="2400">
                <a:ea typeface="ＭＳ Ｐゴシック" charset="-128"/>
              </a:rPr>
              <a:t>Rimane dunque il procedimento di exequatur per tutte le altre decisioni ad es. quelle concernenti responsabilità genitoriale.</a:t>
            </a:r>
          </a:p>
        </p:txBody>
      </p:sp>
    </p:spTree>
    <p:extLst>
      <p:ext uri="{BB962C8B-B14F-4D97-AF65-F5344CB8AC3E}">
        <p14:creationId xmlns:p14="http://schemas.microsoft.com/office/powerpoint/2010/main" val="4751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it-IT" dirty="0"/>
              <a:t>Applicabilità del Regolamento Bruxelles II bis </a:t>
            </a:r>
            <a:r>
              <a:rPr lang="it-IT" dirty="0" err="1"/>
              <a:t>–</a:t>
            </a:r>
            <a:r>
              <a:rPr lang="it-IT" dirty="0"/>
              <a:t> 2201/2003 </a:t>
            </a:r>
            <a:r>
              <a:rPr lang="it-IT" dirty="0" err="1"/>
              <a:t>–</a:t>
            </a:r>
            <a:r>
              <a:rPr lang="it-IT" dirty="0"/>
              <a:t> regolamento doppio, concernente giurisdizione e riconoscimento  per separazione, divorzio, annullamento matrimonio e responsabilità genitoriale.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4 - XI - 2010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BB2CC-4F0F-490B-B97B-729F8EB479EC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sp>
        <p:nvSpPr>
          <p:cNvPr id="19463" name="Titolo 1"/>
          <p:cNvSpPr>
            <a:spLocks/>
          </p:cNvSpPr>
          <p:nvPr/>
        </p:nvSpPr>
        <p:spPr bwMode="auto">
          <a:xfrm>
            <a:off x="457200" y="84138"/>
            <a:ext cx="8229600" cy="1143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it-IT" sz="3600" dirty="0">
                <a:latin typeface="Calibri" pitchFamily="34" charset="0"/>
              </a:rPr>
              <a:t>APPLICABILITA’ DEL REGOLAMENTO BRUXELLES II bis</a:t>
            </a:r>
          </a:p>
        </p:txBody>
      </p:sp>
    </p:spTree>
    <p:extLst>
      <p:ext uri="{BB962C8B-B14F-4D97-AF65-F5344CB8AC3E}">
        <p14:creationId xmlns:p14="http://schemas.microsoft.com/office/powerpoint/2010/main" val="45561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671481" y="-1"/>
            <a:ext cx="7659688" cy="2404533"/>
          </a:xfr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/>
            <a:r>
              <a:rPr lang="it-IT" sz="3600" dirty="0">
                <a:solidFill>
                  <a:schemeClr val="tx1"/>
                </a:solidFill>
              </a:rPr>
              <a:t>RICONOSCIMENTO ED ESECUZIONE DELLE DECISIONI IN MATERIA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SEPARAZIONE, DIVORZIO, ANNULLAMENTO MATRIMONIO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5714" y="2404532"/>
            <a:ext cx="8509000" cy="3951818"/>
          </a:xfrm>
        </p:spPr>
        <p:txBody>
          <a:bodyPr/>
          <a:lstStyle/>
          <a:p>
            <a:pPr eaLnBrk="1" hangingPunct="1"/>
            <a:r>
              <a:rPr lang="it-IT" dirty="0"/>
              <a:t>Riconoscimento automatico anche incidentale</a:t>
            </a:r>
          </a:p>
          <a:p>
            <a:pPr eaLnBrk="1" hangingPunct="1"/>
            <a:r>
              <a:rPr lang="it-IT" dirty="0"/>
              <a:t>Procedimento di accertamento dei requisiti del riconoscimento/exequatur:</a:t>
            </a:r>
          </a:p>
          <a:p>
            <a:pPr eaLnBrk="1" hangingPunct="1">
              <a:buNone/>
            </a:pPr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F3B89-4D0B-4AFC-938B-461A104C5A50}" type="slidenum">
              <a:rPr lang="it-IT"/>
              <a:pPr>
                <a:defRPr/>
              </a:pPr>
              <a:t>37</a:t>
            </a:fld>
            <a:endParaRPr lang="it-IT"/>
          </a:p>
        </p:txBody>
      </p:sp>
      <p:sp>
        <p:nvSpPr>
          <p:cNvPr id="24582" name="Titolo 1"/>
          <p:cNvSpPr>
            <a:spLocks/>
          </p:cNvSpPr>
          <p:nvPr/>
        </p:nvSpPr>
        <p:spPr bwMode="auto">
          <a:xfrm>
            <a:off x="705590" y="274637"/>
            <a:ext cx="7625579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it-IT" sz="28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405714" y="274636"/>
            <a:ext cx="7925455" cy="1436555"/>
          </a:xfr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/>
            <a:r>
              <a:rPr lang="it-IT" sz="3600" dirty="0">
                <a:solidFill>
                  <a:schemeClr val="tx1"/>
                </a:solidFill>
              </a:rPr>
              <a:t>RICONOSCIMENTO ED ESECUZIONE DELLE DECISIONI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5714" y="1711191"/>
            <a:ext cx="8281086" cy="4645159"/>
          </a:xfrm>
        </p:spPr>
        <p:txBody>
          <a:bodyPr/>
          <a:lstStyle/>
          <a:p>
            <a:pPr algn="just" eaLnBrk="1" hangingPunct="1"/>
            <a:r>
              <a:rPr lang="it-IT" dirty="0"/>
              <a:t>MOTIVI OSTATIVI AL RICONOSCIMENTO (art. 23):</a:t>
            </a:r>
          </a:p>
          <a:p>
            <a:pPr lvl="1" algn="just" eaLnBrk="1" hangingPunct="1"/>
            <a:r>
              <a:rPr lang="it-IT" dirty="0"/>
              <a:t>Ordine pubblico</a:t>
            </a:r>
          </a:p>
          <a:p>
            <a:pPr lvl="1" algn="just" eaLnBrk="1" hangingPunct="1"/>
            <a:r>
              <a:rPr lang="it-IT" dirty="0"/>
              <a:t>Ordine pubblico processuale: tutela del contraddittorio.</a:t>
            </a:r>
          </a:p>
          <a:p>
            <a:pPr lvl="1" algn="just" eaLnBrk="1" hangingPunct="1"/>
            <a:r>
              <a:rPr lang="it-IT" dirty="0"/>
              <a:t>Contrasto di giudicati</a:t>
            </a:r>
          </a:p>
          <a:p>
            <a:pPr lvl="1" eaLnBrk="1" hangingPunct="1"/>
            <a:endParaRPr lang="it-IT" dirty="0"/>
          </a:p>
          <a:p>
            <a:pPr lvl="1" eaLnBrk="1" hangingPunct="1"/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F3B89-4D0B-4AFC-938B-461A104C5A50}" type="slidenum">
              <a:rPr lang="it-IT"/>
              <a:pPr>
                <a:defRPr/>
              </a:pPr>
              <a:t>38</a:t>
            </a:fld>
            <a:endParaRPr lang="it-IT"/>
          </a:p>
        </p:txBody>
      </p:sp>
      <p:sp>
        <p:nvSpPr>
          <p:cNvPr id="24582" name="Titolo 1"/>
          <p:cNvSpPr>
            <a:spLocks/>
          </p:cNvSpPr>
          <p:nvPr/>
        </p:nvSpPr>
        <p:spPr bwMode="auto">
          <a:xfrm>
            <a:off x="705590" y="274637"/>
            <a:ext cx="7625579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it-IT" sz="28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341080"/>
            <a:ext cx="8229600" cy="232317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rgbClr val="FF0000"/>
                </a:solidFill>
              </a:rPr>
              <a:t>PROCEDIMENTO IN CASO </a:t>
            </a:r>
            <a:r>
              <a:rPr lang="it-IT" sz="3600" dirty="0" err="1">
                <a:solidFill>
                  <a:srgbClr val="FF0000"/>
                </a:solidFill>
              </a:rPr>
              <a:t>DI</a:t>
            </a:r>
            <a:r>
              <a:rPr lang="it-IT" sz="3600" dirty="0">
                <a:solidFill>
                  <a:srgbClr val="FF0000"/>
                </a:solidFill>
              </a:rPr>
              <a:t> CONTESTAZIONE AL RICONOSCIMENTO E </a:t>
            </a:r>
            <a:r>
              <a:rPr lang="it-IT" sz="3600" dirty="0" err="1">
                <a:solidFill>
                  <a:srgbClr val="FF0000"/>
                </a:solidFill>
              </a:rPr>
              <a:t>DI</a:t>
            </a:r>
            <a:r>
              <a:rPr lang="it-IT" sz="3600" dirty="0">
                <a:solidFill>
                  <a:srgbClr val="FF0000"/>
                </a:solidFill>
              </a:rPr>
              <a:t> RICHIESTA </a:t>
            </a:r>
            <a:r>
              <a:rPr lang="it-IT" sz="3600" dirty="0" err="1">
                <a:solidFill>
                  <a:srgbClr val="FF0000"/>
                </a:solidFill>
              </a:rPr>
              <a:t>DI</a:t>
            </a:r>
            <a:r>
              <a:rPr lang="it-IT" sz="3600" dirty="0">
                <a:solidFill>
                  <a:srgbClr val="FF0000"/>
                </a:solidFill>
              </a:rPr>
              <a:t> ESECUZIONE NEL </a:t>
            </a:r>
            <a:r>
              <a:rPr lang="it-IT" sz="3600" dirty="0" err="1">
                <a:solidFill>
                  <a:srgbClr val="FF0000"/>
                </a:solidFill>
              </a:rPr>
              <a:t>REG</a:t>
            </a:r>
            <a:r>
              <a:rPr lang="it-IT" sz="3600" dirty="0">
                <a:solidFill>
                  <a:srgbClr val="FF0000"/>
                </a:solidFill>
              </a:rPr>
              <a:t>. 2201/2003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1" y="2664258"/>
            <a:ext cx="8229600" cy="419374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400" dirty="0"/>
              <a:t>	LEGITTIMAZIONE: CHIUNQUE	abbia interesse – art. 21 par. </a:t>
            </a:r>
            <a:r>
              <a:rPr lang="it-IT" sz="2400" dirty="0" err="1"/>
              <a:t>3</a:t>
            </a:r>
            <a:endParaRPr lang="it-IT" sz="2400" dirty="0"/>
          </a:p>
          <a:p>
            <a:pPr algn="just"/>
            <a:r>
              <a:rPr lang="it-IT" sz="2400" dirty="0"/>
              <a:t>OGGETTO: sentenza straniera</a:t>
            </a:r>
          </a:p>
          <a:p>
            <a:pPr algn="just"/>
            <a:r>
              <a:rPr lang="it-IT" sz="2400" dirty="0"/>
              <a:t>ATTO INTRODUTTIVO: ricorso</a:t>
            </a:r>
          </a:p>
          <a:p>
            <a:pPr algn="just"/>
            <a:r>
              <a:rPr lang="it-IT" sz="2400" dirty="0"/>
              <a:t>COMPETENZA: Corte d’Appello del luogo di attuazione della sentenza.</a:t>
            </a:r>
          </a:p>
          <a:p>
            <a:pPr algn="just"/>
            <a:r>
              <a:rPr lang="it-IT" sz="2400" dirty="0"/>
              <a:t>PROCEDIMENTO: Verifica dei requisiti</a:t>
            </a:r>
            <a:endParaRPr lang="it-IT" sz="1800" dirty="0"/>
          </a:p>
          <a:p>
            <a:pPr lvl="6" algn="just"/>
            <a:endParaRPr lang="it-IT" sz="1800" dirty="0"/>
          </a:p>
          <a:p>
            <a:pPr lvl="6" algn="just"/>
            <a:endParaRPr lang="it-IT" sz="1800" dirty="0"/>
          </a:p>
          <a:p>
            <a:pPr lvl="6" algn="just">
              <a:buNone/>
            </a:pPr>
            <a:endParaRPr lang="it-IT" sz="1200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485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  <p:bldP spid="8" grpId="3" build="p"/>
      <p:bldP spid="8" grpId="4" build="p"/>
      <p:bldP spid="8" grpId="5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rgbClr val="FF0000"/>
                </a:solidFill>
              </a:rPr>
              <a:t>RICONOSCIMENTO </a:t>
            </a:r>
            <a:r>
              <a:rPr lang="it-IT" sz="3600" dirty="0" err="1">
                <a:solidFill>
                  <a:srgbClr val="FF0000"/>
                </a:solidFill>
              </a:rPr>
              <a:t>DI</a:t>
            </a:r>
            <a:r>
              <a:rPr lang="it-IT" sz="3600" dirty="0">
                <a:solidFill>
                  <a:srgbClr val="FF0000"/>
                </a:solidFill>
              </a:rPr>
              <a:t> SENTENZE E PROVVEDIMENTI STRANIERI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457201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3908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-28253"/>
            <a:ext cx="8229600" cy="232317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rgbClr val="FF0000"/>
                </a:solidFill>
              </a:rPr>
              <a:t>PROCEDIMENTO IN CASO </a:t>
            </a:r>
            <a:r>
              <a:rPr lang="it-IT" sz="3600" dirty="0" err="1">
                <a:solidFill>
                  <a:srgbClr val="FF0000"/>
                </a:solidFill>
              </a:rPr>
              <a:t>DI</a:t>
            </a:r>
            <a:r>
              <a:rPr lang="it-IT" sz="3600" dirty="0">
                <a:solidFill>
                  <a:srgbClr val="FF0000"/>
                </a:solidFill>
              </a:rPr>
              <a:t> CONTESTAZIONE AL RICONOSCIMENTO E </a:t>
            </a:r>
            <a:r>
              <a:rPr lang="it-IT" sz="3600" dirty="0" err="1">
                <a:solidFill>
                  <a:srgbClr val="FF0000"/>
                </a:solidFill>
              </a:rPr>
              <a:t>DI</a:t>
            </a:r>
            <a:r>
              <a:rPr lang="it-IT" sz="3600" dirty="0">
                <a:solidFill>
                  <a:srgbClr val="FF0000"/>
                </a:solidFill>
              </a:rPr>
              <a:t> RICHIESTA </a:t>
            </a:r>
            <a:r>
              <a:rPr lang="it-IT" sz="3600" dirty="0" err="1">
                <a:solidFill>
                  <a:srgbClr val="FF0000"/>
                </a:solidFill>
              </a:rPr>
              <a:t>DI</a:t>
            </a:r>
            <a:r>
              <a:rPr lang="it-IT" sz="3600" dirty="0">
                <a:solidFill>
                  <a:srgbClr val="FF0000"/>
                </a:solidFill>
              </a:rPr>
              <a:t> ESECUZIONE NEL </a:t>
            </a:r>
            <a:r>
              <a:rPr lang="it-IT" sz="3600" dirty="0" err="1">
                <a:solidFill>
                  <a:srgbClr val="FF0000"/>
                </a:solidFill>
              </a:rPr>
              <a:t>REG</a:t>
            </a:r>
            <a:r>
              <a:rPr lang="it-IT" sz="3600" dirty="0">
                <a:solidFill>
                  <a:srgbClr val="FF0000"/>
                </a:solidFill>
              </a:rPr>
              <a:t>. 2201/2003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1" y="2664257"/>
            <a:ext cx="8229600" cy="3461906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Raramente vale per le decisioni in materia matrimoniale perché di regola danno luogo all’aggiornamento automatico dei registri di stato civile se passate in giudicato</a:t>
            </a:r>
          </a:p>
          <a:p>
            <a:pPr algn="just"/>
            <a:r>
              <a:rPr lang="it-IT" dirty="0"/>
              <a:t>Non vale per quelle negative di rigetto della domanda di separazione e di divorzio </a:t>
            </a:r>
            <a:r>
              <a:rPr lang="it-IT" dirty="0" err="1"/>
              <a:t>–</a:t>
            </a:r>
            <a:r>
              <a:rPr lang="it-IT" dirty="0"/>
              <a:t> art. </a:t>
            </a:r>
            <a:r>
              <a:rPr lang="it-IT" dirty="0" err="1"/>
              <a:t>2</a:t>
            </a:r>
            <a:r>
              <a:rPr lang="it-IT" dirty="0"/>
              <a:t> par. </a:t>
            </a:r>
            <a:r>
              <a:rPr lang="it-IT" dirty="0" err="1"/>
              <a:t>4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40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-28253"/>
            <a:ext cx="8229600" cy="232317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PROCEDIMENTO IN CASO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CONTESTAZIONE AL RICONOSCIMENTO E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RICHIESTA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ESECUZIONE NEL </a:t>
            </a:r>
            <a:r>
              <a:rPr lang="it-IT" sz="3600" dirty="0" err="1">
                <a:solidFill>
                  <a:schemeClr val="tx1"/>
                </a:solidFill>
              </a:rPr>
              <a:t>REG</a:t>
            </a:r>
            <a:r>
              <a:rPr lang="it-IT" sz="3600" dirty="0">
                <a:solidFill>
                  <a:schemeClr val="tx1"/>
                </a:solidFill>
              </a:rPr>
              <a:t>. 2201/2003</a:t>
            </a:r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idx="1"/>
          </p:nvPr>
        </p:nvGraphicFramePr>
        <p:xfrm>
          <a:off x="457201" y="2294925"/>
          <a:ext cx="8229600" cy="383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41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8052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405714" y="274636"/>
            <a:ext cx="7925455" cy="143655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it-IT" sz="3600" dirty="0"/>
              <a:t>MOTIVI OSTATIVI AL RICONOSCIMENTO (ART. 23)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800" y="1711191"/>
            <a:ext cx="8509000" cy="6088754"/>
          </a:xfrm>
        </p:spPr>
        <p:txBody>
          <a:bodyPr/>
          <a:lstStyle/>
          <a:p>
            <a:pPr lvl="1" algn="just" eaLnBrk="1" hangingPunct="1"/>
            <a:r>
              <a:rPr lang="it-IT" dirty="0"/>
              <a:t>Ordine pubblico : </a:t>
            </a:r>
            <a:r>
              <a:rPr lang="it-IT" dirty="0" err="1"/>
              <a:t>controlimitato</a:t>
            </a:r>
            <a:r>
              <a:rPr lang="it-IT" dirty="0"/>
              <a:t> da interesse del minore: valutazione concreta</a:t>
            </a:r>
          </a:p>
          <a:p>
            <a:pPr lvl="1" algn="just" eaLnBrk="1" hangingPunct="1"/>
            <a:r>
              <a:rPr lang="it-IT" dirty="0"/>
              <a:t>Ordine pubblico processuale: tutela del contraddittorio; mancata audizione del minore nel giudizio di merito; mancata audizione della persona che si ritiene lesa dalla decisione stessa; violazione di obblighi di consultazione e cooperazione tra autorità.</a:t>
            </a:r>
          </a:p>
          <a:p>
            <a:pPr lvl="1" algn="just" eaLnBrk="1" hangingPunct="1"/>
            <a:r>
              <a:rPr lang="it-IT" dirty="0"/>
              <a:t>Contrasto di giudicati: sentenza successiva</a:t>
            </a:r>
          </a:p>
          <a:p>
            <a:pPr lvl="1" eaLnBrk="1" hangingPunct="1"/>
            <a:endParaRPr lang="it-IT" dirty="0"/>
          </a:p>
          <a:p>
            <a:pPr lvl="1" eaLnBrk="1" hangingPunct="1"/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858000"/>
            <a:ext cx="2895600" cy="365125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F3B89-4D0B-4AFC-938B-461A104C5A50}" type="slidenum">
              <a:rPr lang="it-IT"/>
              <a:pPr>
                <a:defRPr/>
              </a:pPr>
              <a:t>42</a:t>
            </a:fld>
            <a:endParaRPr lang="it-IT"/>
          </a:p>
        </p:txBody>
      </p:sp>
      <p:sp>
        <p:nvSpPr>
          <p:cNvPr id="24582" name="Titolo 1"/>
          <p:cNvSpPr>
            <a:spLocks/>
          </p:cNvSpPr>
          <p:nvPr/>
        </p:nvSpPr>
        <p:spPr bwMode="auto">
          <a:xfrm>
            <a:off x="705590" y="274637"/>
            <a:ext cx="7625579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it-IT" sz="28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322388"/>
          </a:xfrm>
        </p:spPr>
        <p:txBody>
          <a:bodyPr/>
          <a:lstStyle/>
          <a:p>
            <a:pPr algn="just" eaLnBrk="1" hangingPunct="1"/>
            <a:r>
              <a:rPr lang="it-IT" altLang="it-IT" sz="4000">
                <a:ea typeface="ＭＳ Ｐゴシック" charset="-128"/>
              </a:rPr>
              <a:t>ASPETTI PROBLEMATICI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/>
          <a:lstStyle/>
          <a:p>
            <a:pPr algn="just" eaLnBrk="1" hangingPunct="1"/>
            <a:r>
              <a:rPr lang="it-IT" altLang="it-IT" sz="2400">
                <a:ea typeface="ＭＳ Ｐゴシック" charset="-128"/>
              </a:rPr>
              <a:t>Procedimento di exequatur per le decisioni concernenti la responsabilità genitoriale determina vari problemi:</a:t>
            </a:r>
          </a:p>
          <a:p>
            <a:pPr lvl="1" algn="just" eaLnBrk="1" hangingPunct="1"/>
            <a:r>
              <a:rPr lang="it-IT" altLang="it-IT" sz="2000">
                <a:ea typeface="ＭＳ Ｐゴシック" charset="-128"/>
              </a:rPr>
              <a:t>Differenza rispetto ad altri ambiti – ad es. alimenti – che possono essere oggetto della stessa decisione suscettibile di diversi procedimenti di riconoscimento;</a:t>
            </a:r>
          </a:p>
          <a:p>
            <a:pPr lvl="1" algn="just" eaLnBrk="1" hangingPunct="1"/>
            <a:r>
              <a:rPr lang="it-IT" altLang="it-IT" sz="2000">
                <a:ea typeface="ＭＳ Ｐゴシック" charset="-128"/>
              </a:rPr>
              <a:t>Rilevanza della clausola di ordine pubblico con riferimento al fatto che il minore non sia stato sentito (regole procedurali diverse nei differenti Stati membri);</a:t>
            </a:r>
          </a:p>
          <a:p>
            <a:pPr lvl="1" algn="just" eaLnBrk="1" hangingPunct="1"/>
            <a:r>
              <a:rPr lang="it-IT" altLang="it-IT" sz="2000">
                <a:ea typeface="ＭＳ Ｐゴシック" charset="-128"/>
              </a:rPr>
              <a:t>Differente attuazione di riconoscimento ed esecuzione negli Stati membri: per richiedere passaporto di un minore occorre dichiarazione di esecutività di decisione che attribuisce custodia del minore o solo riconoscimento?</a:t>
            </a:r>
          </a:p>
        </p:txBody>
      </p:sp>
    </p:spTree>
    <p:extLst>
      <p:ext uri="{BB962C8B-B14F-4D97-AF65-F5344CB8AC3E}">
        <p14:creationId xmlns:p14="http://schemas.microsoft.com/office/powerpoint/2010/main" val="672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2209800"/>
          </a:xfrm>
        </p:spPr>
        <p:txBody>
          <a:bodyPr/>
          <a:lstStyle/>
          <a:p>
            <a:pPr algn="just" eaLnBrk="1" hangingPunct="1"/>
            <a:r>
              <a:rPr lang="it-IT" altLang="it-IT" sz="3600">
                <a:ea typeface="ＭＳ Ｐゴシック" charset="-128"/>
              </a:rPr>
              <a:t>INTERESSE DEL MINORE E CIRCOLAZIONE DELLE DECISIONI IN CASO DI SOTTRAZIONE INTERNAZIONALE DI MINORI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2438400"/>
            <a:ext cx="9144000" cy="4419600"/>
          </a:xfrm>
        </p:spPr>
        <p:txBody>
          <a:bodyPr/>
          <a:lstStyle/>
          <a:p>
            <a:pPr algn="just" eaLnBrk="1" hangingPunct="1"/>
            <a:r>
              <a:rPr lang="it-IT" altLang="it-IT" sz="2400">
                <a:ea typeface="ＭＳ Ｐゴシック" charset="-128"/>
              </a:rPr>
              <a:t>OBIETTIVO DEL REGOLAMENTO 2201/2003: prevenire casi di sottrazione internazionale dei minori e risolverli velocemente: sei settimane dalla proposizione del ricorso.</a:t>
            </a:r>
          </a:p>
          <a:p>
            <a:pPr algn="just" eaLnBrk="1" hangingPunct="1"/>
            <a:endParaRPr lang="it-IT" altLang="it-IT" sz="2400">
              <a:ea typeface="ＭＳ Ｐゴシック" charset="-128"/>
            </a:endParaRPr>
          </a:p>
          <a:p>
            <a:pPr algn="just" eaLnBrk="1" hangingPunct="1"/>
            <a:r>
              <a:rPr lang="it-IT" altLang="it-IT" sz="2400">
                <a:ea typeface="ＭＳ Ｐゴシック" charset="-128"/>
              </a:rPr>
              <a:t>Art. 11 (8) e art. 42 risolvono l’eventuale conflitto tra decisione del paese di residenza abituale del minore anteriore alla sottrazione e decisione del paese ove si trova successiva residenza del minore a favore della prima: la decisione c.d. dello Stato di origine che ordina il rientro beneficia dell’abolizione dell’exequatur se certificata – e dunque viene riconosciuta senza alcuna possibilità di contestazione.</a:t>
            </a:r>
          </a:p>
        </p:txBody>
      </p:sp>
    </p:spTree>
    <p:extLst>
      <p:ext uri="{BB962C8B-B14F-4D97-AF65-F5344CB8AC3E}">
        <p14:creationId xmlns:p14="http://schemas.microsoft.com/office/powerpoint/2010/main" val="183472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-28253"/>
            <a:ext cx="8229600" cy="232317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rgbClr val="FF0000"/>
                </a:solidFill>
              </a:rPr>
              <a:t>PROCEDIMENTO IN CASO </a:t>
            </a:r>
            <a:r>
              <a:rPr lang="it-IT" sz="3600" dirty="0" err="1">
                <a:solidFill>
                  <a:srgbClr val="FF0000"/>
                </a:solidFill>
              </a:rPr>
              <a:t>DI</a:t>
            </a:r>
            <a:r>
              <a:rPr lang="it-IT" sz="3600" dirty="0">
                <a:solidFill>
                  <a:srgbClr val="FF0000"/>
                </a:solidFill>
              </a:rPr>
              <a:t> CONTESTAZIONE AL RICONOSCIMENTO E </a:t>
            </a:r>
            <a:r>
              <a:rPr lang="it-IT" sz="3600" dirty="0" err="1">
                <a:solidFill>
                  <a:srgbClr val="FF0000"/>
                </a:solidFill>
              </a:rPr>
              <a:t>DI</a:t>
            </a:r>
            <a:r>
              <a:rPr lang="it-IT" sz="3600" dirty="0">
                <a:solidFill>
                  <a:srgbClr val="FF0000"/>
                </a:solidFill>
              </a:rPr>
              <a:t> RICHIESTA </a:t>
            </a:r>
            <a:r>
              <a:rPr lang="it-IT" sz="3600" dirty="0" err="1">
                <a:solidFill>
                  <a:srgbClr val="FF0000"/>
                </a:solidFill>
              </a:rPr>
              <a:t>DI</a:t>
            </a:r>
            <a:r>
              <a:rPr lang="it-IT" sz="3600" dirty="0">
                <a:solidFill>
                  <a:srgbClr val="FF0000"/>
                </a:solidFill>
              </a:rPr>
              <a:t> ESECUZIONE NEL </a:t>
            </a:r>
            <a:r>
              <a:rPr lang="it-IT" sz="3600" dirty="0" err="1">
                <a:solidFill>
                  <a:srgbClr val="FF0000"/>
                </a:solidFill>
              </a:rPr>
              <a:t>REG</a:t>
            </a:r>
            <a:r>
              <a:rPr lang="it-IT" sz="3600" dirty="0">
                <a:solidFill>
                  <a:srgbClr val="FF0000"/>
                </a:solidFill>
              </a:rPr>
              <a:t>. 2201/2003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1" y="2664257"/>
            <a:ext cx="8229600" cy="3461906"/>
          </a:xfrm>
        </p:spPr>
        <p:txBody>
          <a:bodyPr>
            <a:normAutofit/>
          </a:bodyPr>
          <a:lstStyle/>
          <a:p>
            <a:endParaRPr lang="it-IT" dirty="0"/>
          </a:p>
          <a:p>
            <a:pPr algn="just"/>
            <a:r>
              <a:rPr lang="it-IT" dirty="0"/>
              <a:t>NON SI APPLICA ALLE SENTENZE IN MATERIA </a:t>
            </a:r>
            <a:r>
              <a:rPr lang="it-IT" dirty="0" err="1"/>
              <a:t>DI</a:t>
            </a:r>
            <a:r>
              <a:rPr lang="it-IT" dirty="0"/>
              <a:t> DIRITTO </a:t>
            </a:r>
            <a:r>
              <a:rPr lang="it-IT" dirty="0" err="1"/>
              <a:t>DI</a:t>
            </a:r>
            <a:r>
              <a:rPr lang="it-IT" dirty="0"/>
              <a:t> VISITA E </a:t>
            </a:r>
            <a:r>
              <a:rPr lang="it-IT" dirty="0" err="1"/>
              <a:t>DI</a:t>
            </a:r>
            <a:r>
              <a:rPr lang="it-IT" dirty="0"/>
              <a:t> RIENTRO DEL MINORE SOTTRATTO: SE ESECUTIVE E CERTIFICATE SONO AUTOMATICAMENTE ESEGUITE (</a:t>
            </a:r>
            <a:r>
              <a:rPr lang="it-IT" dirty="0" err="1"/>
              <a:t>ARTT</a:t>
            </a:r>
            <a:r>
              <a:rPr lang="it-IT" dirty="0"/>
              <a:t>. 41 E 42), A MENO CHE NON </a:t>
            </a:r>
            <a:r>
              <a:rPr lang="it-IT" dirty="0" err="1"/>
              <a:t>VI</a:t>
            </a:r>
            <a:r>
              <a:rPr lang="it-IT" dirty="0"/>
              <a:t> SIA RICHIESTA DEL TITOLARE DELLA RESPONSABILITA’ GENITORIALE (ART. 40, PAR. 2).</a:t>
            </a:r>
          </a:p>
          <a:p>
            <a:pPr algn="just"/>
            <a:r>
              <a:rPr lang="it-IT" b="1" u="sng" dirty="0"/>
              <a:t>Verso abolizione dell’exequatur</a:t>
            </a:r>
            <a:r>
              <a:rPr lang="mr-IN" b="1" u="sng" dirty="0"/>
              <a:t>…</a:t>
            </a:r>
            <a:r>
              <a:rPr lang="it-IT" b="1" u="sng" dirty="0"/>
              <a:t>..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45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98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43959"/>
            <a:ext cx="8229600" cy="4041508"/>
          </a:xfrm>
        </p:spPr>
        <p:txBody>
          <a:bodyPr/>
          <a:lstStyle/>
          <a:p>
            <a:pPr lvl="1" algn="just" eaLnBrk="1" hangingPunct="1"/>
            <a:r>
              <a:rPr lang="it-IT" sz="3200" dirty="0"/>
              <a:t>Regime di esecuzione agevolato: art. 11 par. 8; artt. 41 e 42;</a:t>
            </a:r>
          </a:p>
          <a:p>
            <a:pPr lvl="1" algn="just" eaLnBrk="1" hangingPunct="1"/>
            <a:r>
              <a:rPr lang="it-IT" sz="3200" dirty="0"/>
              <a:t>Tappa fondamentale nel procedimento di abolizione dell’exequatur.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BB2CC-4F0F-490B-B97B-729F8EB479EC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  <p:sp>
        <p:nvSpPr>
          <p:cNvPr id="19463" name="Titolo 1"/>
          <p:cNvSpPr>
            <a:spLocks/>
          </p:cNvSpPr>
          <p:nvPr/>
        </p:nvSpPr>
        <p:spPr bwMode="auto">
          <a:xfrm>
            <a:off x="457200" y="84137"/>
            <a:ext cx="8229600" cy="23598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it-IT" sz="3600" dirty="0">
                <a:latin typeface="Calibri" pitchFamily="34" charset="0"/>
              </a:rPr>
              <a:t>RICONOSCIMENTO DELL’ORDINE DI RIENTRO E DEL PROVVEDIMENTO SUL DIRITTO DI VISITA SECONDO IL REGOLAMENTO 2201/2003</a:t>
            </a:r>
          </a:p>
        </p:txBody>
      </p:sp>
    </p:spTree>
    <p:extLst>
      <p:ext uri="{BB962C8B-B14F-4D97-AF65-F5344CB8AC3E}">
        <p14:creationId xmlns:p14="http://schemas.microsoft.com/office/powerpoint/2010/main" val="17709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237067"/>
            <a:ext cx="8382000" cy="1524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sz="3600" dirty="0">
                <a:latin typeface="Calibri" pitchFamily="34" charset="0"/>
              </a:rPr>
              <a:t>RICONOSCIMENTO DEL PROVVEDIMENTO SUL DIRITTO DI VISITA SECONDO IL REGOLAMENTO 2201/2003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0400"/>
            <a:ext cx="8229600" cy="4791075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DIRITTO DI VISITA (art. 2 n. 10): diritto di condurre il minore lontano dal luogo di abituale residenza per un limitato periodo di tempo</a:t>
            </a:r>
          </a:p>
          <a:p>
            <a:pPr algn="just"/>
            <a:r>
              <a:rPr lang="it-IT" dirty="0"/>
              <a:t>DIRITTO DI VISITA TRANSFRONTALIERO (art. 41 par. 3): certificato è rilasciato d’ufficio (ad es. in presenza di diverse cittadinanze dei genitori), altrimenti quando lo divenga successivamente alla decisione il certificato può essere richiesto su istanza di parte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527E-FAE3-4A81-B887-C6C78FA14661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9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  <p:bldP spid="3" grpId="4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237067"/>
            <a:ext cx="8382000" cy="1524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sz="3600" dirty="0">
                <a:latin typeface="Calibri" pitchFamily="34" charset="0"/>
              </a:rPr>
              <a:t>RICONOSCIMENTO DEL PROVVEDIMENTO SUL DIRITTO DI VISITA SECONDO IL REGOLAMENTO 2201/2003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0400"/>
            <a:ext cx="8229600" cy="4791075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TITOLARE DEL DIRITTO DI VISITA (art. 2 n. 7 attribuisce responsabilità genitoriale anche a soggetto diverso dal genitore, ma che è investita del diritto dovere di occuparsi della persona e dei beni del minore) – art. 40 non fa riferimento a genitori</a:t>
            </a:r>
          </a:p>
          <a:p>
            <a:pPr algn="just"/>
            <a:r>
              <a:rPr lang="it-IT" dirty="0"/>
              <a:t>Possibile estensione a soggetti diversi dai genitori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527E-FAE3-4A81-B887-C6C78FA14661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84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  <p:bldP spid="3" grpId="4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20596"/>
            <a:ext cx="8229600" cy="4837403"/>
          </a:xfrm>
        </p:spPr>
        <p:txBody>
          <a:bodyPr/>
          <a:lstStyle/>
          <a:p>
            <a:pPr lvl="1" algn="just" eaLnBrk="1" hangingPunct="1"/>
            <a:r>
              <a:rPr lang="it-IT" sz="3200" dirty="0"/>
              <a:t> </a:t>
            </a:r>
            <a:r>
              <a:rPr lang="it-IT" sz="2400" dirty="0"/>
              <a:t>Decisioni certificate ricevono attuazione come fossero pronunciate nello Stato di attuazione, in Italia rileva art. 612 e ss. </a:t>
            </a:r>
            <a:r>
              <a:rPr lang="it-IT" sz="2400" dirty="0" err="1"/>
              <a:t>c.p.c.</a:t>
            </a:r>
            <a:r>
              <a:rPr lang="it-IT" sz="2400" dirty="0"/>
              <a:t> attuazione obblighi di fare; eventuale nomina di esperti da parte del giudice dell’esecuzione (soprattutto in caso di opposizione del minore al rientro)-</a:t>
            </a:r>
          </a:p>
          <a:p>
            <a:pPr marL="457200" lvl="1" indent="0" algn="just" eaLnBrk="1" hangingPunct="1">
              <a:buNone/>
            </a:pPr>
            <a:r>
              <a:rPr lang="it-IT" sz="2400" dirty="0"/>
              <a:t>a meno che titolare di responsabilità genitoriale non instauri il procedimento ordinario (art. 40 par. 2) - </a:t>
            </a:r>
          </a:p>
          <a:p>
            <a:pPr lvl="2" algn="just" eaLnBrk="1" hangingPunct="1"/>
            <a:r>
              <a:rPr lang="it-IT" sz="2000" dirty="0"/>
              <a:t>Istanza di parte interessata: copia autentica decisione e del certificato di cui all’allegato II, traduzione se richiesta;</a:t>
            </a:r>
          </a:p>
          <a:p>
            <a:pPr lvl="2" algn="just" eaLnBrk="1" hangingPunct="1"/>
            <a:r>
              <a:rPr lang="it-IT" sz="2000" dirty="0"/>
              <a:t>Alla Corte d’Appello della residenza abituale del minore cui il provvedimento si riferisce o del luogo in cui il provvedimento deve essere eseguito, secondo il procedimento dapprima monitorio poi in contraddittorio</a:t>
            </a:r>
          </a:p>
          <a:p>
            <a:pPr marL="914400" lvl="2" indent="0" algn="just" eaLnBrk="1" hangingPunct="1">
              <a:buNone/>
            </a:pPr>
            <a:endParaRPr lang="it-IT" dirty="0"/>
          </a:p>
          <a:p>
            <a:pPr marL="1371600" lvl="3" indent="0" eaLnBrk="1" hangingPunct="1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BB2CC-4F0F-490B-B97B-729F8EB479EC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  <p:sp>
        <p:nvSpPr>
          <p:cNvPr id="19463" name="Titolo 1"/>
          <p:cNvSpPr>
            <a:spLocks/>
          </p:cNvSpPr>
          <p:nvPr/>
        </p:nvSpPr>
        <p:spPr bwMode="auto">
          <a:xfrm>
            <a:off x="457200" y="84137"/>
            <a:ext cx="8229600" cy="20711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it-IT" sz="3600" dirty="0">
                <a:latin typeface="Calibri" pitchFamily="34" charset="0"/>
              </a:rPr>
              <a:t>RICONOSCIMENTO DELL’ORDINE DI RIENTRO E DEL PROVVEDIMENTO SUL DIRITTO DI VISITA SECONDO IL REGOLAMENTO 2201/2003</a:t>
            </a:r>
          </a:p>
        </p:txBody>
      </p:sp>
    </p:spTree>
    <p:extLst>
      <p:ext uri="{BB962C8B-B14F-4D97-AF65-F5344CB8AC3E}">
        <p14:creationId xmlns:p14="http://schemas.microsoft.com/office/powerpoint/2010/main" val="201951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rgbClr val="FF0000"/>
                </a:solidFill>
              </a:rPr>
              <a:t>RICONOSCIMENTO </a:t>
            </a:r>
            <a:r>
              <a:rPr lang="it-IT" sz="3600" dirty="0" err="1">
                <a:solidFill>
                  <a:srgbClr val="FF0000"/>
                </a:solidFill>
              </a:rPr>
              <a:t>DI</a:t>
            </a:r>
            <a:r>
              <a:rPr lang="it-IT" sz="3600" dirty="0">
                <a:solidFill>
                  <a:srgbClr val="FF0000"/>
                </a:solidFill>
              </a:rPr>
              <a:t> SENTENZE E PROVVEDIMENTI STRANIERI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Chi opera il riconoscimento?</a:t>
            </a:r>
          </a:p>
          <a:p>
            <a:endParaRPr lang="it-IT" dirty="0"/>
          </a:p>
          <a:p>
            <a:pPr algn="just"/>
            <a:r>
              <a:rPr lang="it-IT" dirty="0"/>
              <a:t>Chiunque può attribuire alla sentenza l’autorità di cosa giudicata</a:t>
            </a:r>
          </a:p>
        </p:txBody>
      </p:sp>
    </p:spTree>
    <p:extLst>
      <p:ext uri="{BB962C8B-B14F-4D97-AF65-F5344CB8AC3E}">
        <p14:creationId xmlns:p14="http://schemas.microsoft.com/office/powerpoint/2010/main" val="89926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237067"/>
            <a:ext cx="8382000" cy="1524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sz="3600" dirty="0">
                <a:latin typeface="Calibri" pitchFamily="34" charset="0"/>
              </a:rPr>
              <a:t>RICONOSCIMENTO DELL’ORDINE DI RIENTRO E DEL PROVVEDIMENTO SUL DIRITTO DI VISITA SECONDO IL REGOLAMENTO 2201/2003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0400"/>
            <a:ext cx="8229600" cy="4791075"/>
          </a:xfrm>
        </p:spPr>
        <p:txBody>
          <a:bodyPr/>
          <a:lstStyle/>
          <a:p>
            <a:pPr lvl="1" algn="just" eaLnBrk="1" hangingPunct="1">
              <a:buNone/>
            </a:pPr>
            <a:r>
              <a:rPr lang="it-IT" u="sng" dirty="0"/>
              <a:t>Rilevanza del certificato </a:t>
            </a:r>
            <a:r>
              <a:rPr lang="it-IT" dirty="0"/>
              <a:t>ai fini dell’esecuzione:</a:t>
            </a:r>
          </a:p>
          <a:p>
            <a:pPr lvl="1" algn="just" eaLnBrk="1" hangingPunct="1">
              <a:buNone/>
            </a:pPr>
            <a:r>
              <a:rPr lang="it-IT" dirty="0"/>
              <a:t> - redatto nella lingua della decisione;</a:t>
            </a:r>
          </a:p>
          <a:p>
            <a:pPr lvl="1" algn="just" eaLnBrk="1" hangingPunct="1">
              <a:buFontTx/>
              <a:buChar char="-"/>
            </a:pPr>
            <a:r>
              <a:rPr lang="it-IT" dirty="0"/>
              <a:t>sulla base dei modelli degli allegati III e IV che attesti:</a:t>
            </a:r>
          </a:p>
          <a:p>
            <a:pPr lvl="2" algn="just" eaLnBrk="1" hangingPunct="1">
              <a:buFontTx/>
              <a:buChar char="-"/>
            </a:pPr>
            <a:r>
              <a:rPr lang="it-IT" dirty="0"/>
              <a:t>La possibilità che hanno avuto le parti e il minore di essere ascoltate;</a:t>
            </a:r>
          </a:p>
          <a:p>
            <a:pPr lvl="2" algn="just" eaLnBrk="1" hangingPunct="1">
              <a:buFontTx/>
              <a:buChar char="-"/>
            </a:pPr>
            <a:r>
              <a:rPr lang="it-IT" dirty="0"/>
              <a:t>Per le decisioni in materia di rientro (mai in contumacia): valutazione di elementi di prova ex </a:t>
            </a:r>
            <a:r>
              <a:rPr lang="it-IT" dirty="0" err="1"/>
              <a:t>Conv</a:t>
            </a:r>
            <a:r>
              <a:rPr lang="it-IT" dirty="0"/>
              <a:t>. L’</a:t>
            </a:r>
            <a:r>
              <a:rPr lang="it-IT" dirty="0" err="1"/>
              <a:t>Aja</a:t>
            </a:r>
            <a:r>
              <a:rPr lang="it-IT" dirty="0"/>
              <a:t> 1980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527E-FAE3-4A81-B887-C6C78FA14661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4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  <p:bldP spid="3" grpId="4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237067"/>
            <a:ext cx="8382000" cy="1524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sz="3600" dirty="0">
                <a:latin typeface="Calibri" pitchFamily="34" charset="0"/>
              </a:rPr>
              <a:t>RICONOSCIMENTO DELL’ORDINE DI RIENTRO E DEL PROVVEDIMENTO SUL DIRITTO DI VISITA SECONDO IL REGOLAMENTO 2201/2003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0400"/>
            <a:ext cx="8229600" cy="4791075"/>
          </a:xfrm>
        </p:spPr>
        <p:txBody>
          <a:bodyPr/>
          <a:lstStyle/>
          <a:p>
            <a:pPr algn="just" eaLnBrk="1" hangingPunct="1"/>
            <a:r>
              <a:rPr lang="it-IT" dirty="0"/>
              <a:t>Regime agevolato non solo dalle previsioni del Regolamento Bruxelles II bis, ma anche dall’elaborazione della giurisprudenza della CGUE:</a:t>
            </a:r>
          </a:p>
          <a:p>
            <a:pPr lvl="1" algn="just" eaLnBrk="1" hangingPunct="1"/>
            <a:r>
              <a:rPr lang="it-IT" dirty="0" err="1"/>
              <a:t>Sent</a:t>
            </a:r>
            <a:r>
              <a:rPr lang="it-IT" dirty="0"/>
              <a:t>. 11.7.2008 Inga </a:t>
            </a:r>
            <a:r>
              <a:rPr lang="it-IT" dirty="0" err="1"/>
              <a:t>Rinau</a:t>
            </a:r>
            <a:r>
              <a:rPr lang="it-IT" dirty="0"/>
              <a:t>;</a:t>
            </a:r>
          </a:p>
          <a:p>
            <a:pPr lvl="1" algn="just" eaLnBrk="1" hangingPunct="1"/>
            <a:r>
              <a:rPr lang="it-IT" dirty="0" err="1"/>
              <a:t>Sent</a:t>
            </a:r>
            <a:r>
              <a:rPr lang="it-IT" dirty="0"/>
              <a:t>. 1.7.2010 </a:t>
            </a:r>
            <a:r>
              <a:rPr lang="it-IT" dirty="0" err="1"/>
              <a:t>Povse</a:t>
            </a:r>
            <a:endParaRPr lang="it-IT" dirty="0"/>
          </a:p>
          <a:p>
            <a:pPr lvl="1" algn="just" eaLnBrk="1" hangingPunct="1"/>
            <a:r>
              <a:rPr lang="it-IT" dirty="0" err="1"/>
              <a:t>Sent</a:t>
            </a:r>
            <a:r>
              <a:rPr lang="it-IT" dirty="0"/>
              <a:t>. 15.7.2010 </a:t>
            </a:r>
            <a:r>
              <a:rPr lang="it-IT" dirty="0" err="1"/>
              <a:t>Purrucker</a:t>
            </a:r>
            <a:r>
              <a:rPr lang="it-IT" dirty="0"/>
              <a:t>;</a:t>
            </a:r>
          </a:p>
          <a:p>
            <a:pPr lvl="1" algn="just" eaLnBrk="1" hangingPunct="1"/>
            <a:r>
              <a:rPr lang="it-IT" dirty="0" err="1"/>
              <a:t>Sent</a:t>
            </a:r>
            <a:r>
              <a:rPr lang="it-IT" dirty="0"/>
              <a:t>. 23.12.2009 </a:t>
            </a:r>
            <a:r>
              <a:rPr lang="it-IT" dirty="0" err="1"/>
              <a:t>Deticek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527E-FAE3-4A81-B887-C6C78FA14661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2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  <p:bldP spid="3" grpId="4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30674"/>
          </a:xfrm>
        </p:spPr>
        <p:txBody>
          <a:bodyPr>
            <a:normAutofit/>
          </a:bodyPr>
          <a:lstStyle/>
          <a:p>
            <a:r>
              <a:rPr lang="it-IT" b="1" dirty="0"/>
              <a:t>Abolizione dell’exequatur per tutte le decisioni.</a:t>
            </a:r>
          </a:p>
          <a:p>
            <a:r>
              <a:rPr lang="it-IT" dirty="0"/>
              <a:t>Unificazione delle norme in materia di </a:t>
            </a:r>
            <a:r>
              <a:rPr lang="it-IT" b="1" dirty="0"/>
              <a:t>sottrazione dei minori</a:t>
            </a:r>
            <a:r>
              <a:rPr lang="it-IT" dirty="0"/>
              <a:t> in una nuova sezione (artt. 22-29). – 1800 casi all’anno (studio della Commissione).</a:t>
            </a:r>
          </a:p>
          <a:p>
            <a:r>
              <a:rPr lang="it-IT" b="1" dirty="0"/>
              <a:t>Migliore coordinamento con la Convenzione dell’</a:t>
            </a:r>
            <a:r>
              <a:rPr lang="it-IT" b="1" dirty="0" err="1"/>
              <a:t>Aja</a:t>
            </a:r>
            <a:r>
              <a:rPr lang="it-IT" b="1" dirty="0"/>
              <a:t> del 1980 sulla sottrazione internazionale dei minori.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BB2CC-4F0F-490B-B97B-729F8EB479EC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  <p:sp>
        <p:nvSpPr>
          <p:cNvPr id="19463" name="Titolo 1"/>
          <p:cNvSpPr>
            <a:spLocks/>
          </p:cNvSpPr>
          <p:nvPr/>
        </p:nvSpPr>
        <p:spPr bwMode="auto">
          <a:xfrm>
            <a:off x="253852" y="384212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it-IT" sz="3600" dirty="0">
                <a:latin typeface="Calibri" pitchFamily="34" charset="0"/>
              </a:rPr>
              <a:t>REGOLAMENTO 1111/2019</a:t>
            </a:r>
          </a:p>
        </p:txBody>
      </p:sp>
    </p:spTree>
    <p:extLst>
      <p:ext uri="{BB962C8B-B14F-4D97-AF65-F5344CB8AC3E}">
        <p14:creationId xmlns:p14="http://schemas.microsoft.com/office/powerpoint/2010/main" val="10181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3333" y="2083981"/>
            <a:ext cx="8263467" cy="4637493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Al testo del nuovo regolamento sono allegati nove </a:t>
            </a:r>
            <a:r>
              <a:rPr lang="it-IT" b="1" dirty="0"/>
              <a:t>modelli di certificato</a:t>
            </a:r>
            <a:r>
              <a:rPr lang="it-IT" dirty="0"/>
              <a:t> (contro i soli quattro del Bruxelles II-</a:t>
            </a:r>
            <a:r>
              <a:rPr lang="it-IT" i="1" dirty="0"/>
              <a:t>bis</a:t>
            </a:r>
            <a:r>
              <a:rPr lang="it-IT" dirty="0"/>
              <a:t>) intesi a facilitare le fasi di riconoscimento ed esecuzione delle decisioni in materia matrimoniale (certificato n. II), in materia di responsabilità genitoriale (n. III) e di diritto di visita (n. V), in materia di ritorno del minore, differenziati in base al provvedimento che concede o rifiuta il ritorno e alle norme applicate (n. I, IV, VI e VII); i modelli contenuti negli allegati VIII e XIX riguardano, infine, gli atti pubblici e gli accordi in materia, rispettivamente, matrimoniale e di responsabilità genitoriale.</a:t>
            </a:r>
            <a:endParaRPr lang="it-IT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BB2CC-4F0F-490B-B97B-729F8EB479EC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  <p:sp>
        <p:nvSpPr>
          <p:cNvPr id="19463" name="Titolo 1"/>
          <p:cNvSpPr>
            <a:spLocks/>
          </p:cNvSpPr>
          <p:nvPr/>
        </p:nvSpPr>
        <p:spPr bwMode="auto">
          <a:xfrm>
            <a:off x="423333" y="490538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it-IT" sz="3600" dirty="0">
                <a:latin typeface="Calibri" pitchFamily="34" charset="0"/>
              </a:rPr>
              <a:t>ABOLIZIONE DELL’EXEQUATUR E REG.1111/2019</a:t>
            </a:r>
          </a:p>
        </p:txBody>
      </p:sp>
    </p:spTree>
    <p:extLst>
      <p:ext uri="{BB962C8B-B14F-4D97-AF65-F5344CB8AC3E}">
        <p14:creationId xmlns:p14="http://schemas.microsoft.com/office/powerpoint/2010/main" val="261998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253"/>
            <a:ext cx="8229600" cy="23231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RICONOSCIMENTO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SENTENZE E PROVVEDIMENTI STRANIERI EX ART. 65 L. 218/95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2294925"/>
            <a:ext cx="8229600" cy="38312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Ambito di applicazione:</a:t>
            </a:r>
          </a:p>
          <a:p>
            <a:pPr algn="just">
              <a:buNone/>
            </a:pPr>
            <a:r>
              <a:rPr lang="it-IT" dirty="0"/>
              <a:t>	- residuale per operatività di disciplina di fonte comunitaria e per coordinamento con art. 66 e </a:t>
            </a:r>
            <a:r>
              <a:rPr lang="it-IT" dirty="0" err="1"/>
              <a:t>provv</a:t>
            </a:r>
            <a:r>
              <a:rPr lang="it-IT" dirty="0"/>
              <a:t>. Di </a:t>
            </a:r>
            <a:r>
              <a:rPr lang="it-IT" dirty="0" err="1"/>
              <a:t>giur</a:t>
            </a:r>
            <a:r>
              <a:rPr lang="it-IT" dirty="0"/>
              <a:t>. Volontaria;</a:t>
            </a:r>
          </a:p>
          <a:p>
            <a:pPr algn="just">
              <a:buNone/>
            </a:pPr>
            <a:r>
              <a:rPr lang="it-IT" dirty="0"/>
              <a:t>	- concorrente con art. 64 l. 218/95 (tesi prevalente rispetto a quella dell’esclusività).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54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253"/>
            <a:ext cx="8229600" cy="23231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RICONOSCIMENTO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SENTENZE E PROVVEDIMENTI STRANIERI EX ART. 65 L. 218/95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2294925"/>
            <a:ext cx="8229600" cy="38312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Riconoscimento agevolato: solo controllo di diritti della difesa, ordine pubblico</a:t>
            </a:r>
          </a:p>
          <a:p>
            <a:pPr algn="just"/>
            <a:r>
              <a:rPr lang="it-IT" dirty="0"/>
              <a:t>Però controllo sulla legge applicata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55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253"/>
            <a:ext cx="8229600" cy="23231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RICONOSCIMENTO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SENTENZE E PROVVEDIMENTI STRANIERI EX ART. 66 L. 218/95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2294925"/>
            <a:ext cx="8229600" cy="38312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Ambito di applicazione: provvedimenti stranieri di giurisdizione volontaria</a:t>
            </a:r>
          </a:p>
          <a:p>
            <a:pPr algn="just"/>
            <a:r>
              <a:rPr lang="it-IT" dirty="0"/>
              <a:t>Definizione </a:t>
            </a:r>
            <a:r>
              <a:rPr lang="it-IT" dirty="0" err="1"/>
              <a:t>–</a:t>
            </a:r>
            <a:r>
              <a:rPr lang="it-IT" dirty="0"/>
              <a:t> qualificazione secondo la </a:t>
            </a:r>
            <a:r>
              <a:rPr lang="it-IT" dirty="0" err="1"/>
              <a:t>lex</a:t>
            </a:r>
            <a:r>
              <a:rPr lang="it-IT" dirty="0"/>
              <a:t> fori</a:t>
            </a:r>
          </a:p>
          <a:p>
            <a:pPr algn="just"/>
            <a:r>
              <a:rPr lang="it-IT" dirty="0"/>
              <a:t>Residuale per operatività di disciplina di fonte comunitaria</a:t>
            </a:r>
          </a:p>
          <a:p>
            <a:pPr algn="just"/>
            <a:r>
              <a:rPr lang="it-IT" dirty="0"/>
              <a:t>Concorrente con art. 64 e 65 l. 218/95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56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  <p:bldP spid="7" grpId="3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253"/>
            <a:ext cx="8229600" cy="23231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RICONOSCIMENTO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SENTENZE E PROVVEDIMENTI STRANIERI EX ART. 66 L. 218/95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2294925"/>
            <a:ext cx="8229600" cy="38312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Condizioni agevolate</a:t>
            </a:r>
          </a:p>
          <a:p>
            <a:pPr algn="just"/>
            <a:r>
              <a:rPr lang="it-IT" dirty="0"/>
              <a:t>Solo condizioni di art. 65 (ordine pubblico e diritti della difesa), e controllo di competenza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57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  <p:bldP spid="7" grpId="3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253"/>
            <a:ext cx="8229600" cy="23231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ATTUAZIONE ED ESECUZIONE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ATTI PUBBLICI STRANIERI EX ART. 68 L. 218/95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2294925"/>
            <a:ext cx="8229600" cy="38312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Estensione dell’applicabilità dell’art. 67 agli atti pubblici stranieri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Qualificazione dell’atto pubblico straniero in base alla </a:t>
            </a:r>
            <a:r>
              <a:rPr lang="it-IT" dirty="0" err="1"/>
              <a:t>lex</a:t>
            </a:r>
            <a:r>
              <a:rPr lang="it-IT" dirty="0"/>
              <a:t> fori italiana </a:t>
            </a:r>
            <a:r>
              <a:rPr lang="it-IT" dirty="0" err="1"/>
              <a:t>–</a:t>
            </a:r>
            <a:r>
              <a:rPr lang="it-IT" dirty="0"/>
              <a:t> requisiti di art. 2699 c.c. </a:t>
            </a:r>
            <a:r>
              <a:rPr lang="it-IT" dirty="0" err="1"/>
              <a:t>–</a:t>
            </a:r>
            <a:r>
              <a:rPr lang="it-IT" dirty="0"/>
              <a:t> qualità di pubblico ufficiale accertata secondo la legge straniera e anche idoneità dell’atto a produrre effetti esecutivi nell’ordinamento di provenienza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58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  <p:bldP spid="7" grpId="3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253"/>
            <a:ext cx="8229600" cy="23231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ASSUNZIONE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MEZZI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PROVA ORDINATI DA GIUDICI STRANIERI EX ART. 69 L. 218/95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2294925"/>
            <a:ext cx="8229600" cy="38312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Ambito di applicazione residuale per operatività di disciplina di fonte comunitaria e internazionale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Competenza: Corte d’Appello del luogo di assunzione della prova.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59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  <p:bldP spid="7" grpId="3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rgbClr val="FF6600"/>
                </a:solidFill>
              </a:rPr>
              <a:t>ESECUZIONE </a:t>
            </a:r>
            <a:r>
              <a:rPr lang="it-IT" sz="3600" dirty="0" err="1">
                <a:solidFill>
                  <a:srgbClr val="FF6600"/>
                </a:solidFill>
              </a:rPr>
              <a:t>DI</a:t>
            </a:r>
            <a:r>
              <a:rPr lang="it-IT" sz="3600" dirty="0">
                <a:solidFill>
                  <a:srgbClr val="FF6600"/>
                </a:solidFill>
              </a:rPr>
              <a:t> SENTENZE E PROVVEDIMENTI STRANIERI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Procedura rivolta ad apporre la formula esecutiva alla sentenza straniera, simile a quella che si segue per porre in esecuzione una sentenza italiana</a:t>
            </a:r>
          </a:p>
        </p:txBody>
      </p:sp>
    </p:spTree>
    <p:extLst>
      <p:ext uri="{BB962C8B-B14F-4D97-AF65-F5344CB8AC3E}">
        <p14:creationId xmlns:p14="http://schemas.microsoft.com/office/powerpoint/2010/main" val="16515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253"/>
            <a:ext cx="8229600" cy="23231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ASSUNZIONE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MEZZI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PROVA ORDINATI DA GIUDICI STRANIERI EX ART. 69 L. 218/95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2195512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/>
              <a:t>Procedimento</a:t>
            </a:r>
          </a:p>
          <a:p>
            <a:pPr algn="just"/>
            <a:r>
              <a:rPr lang="it-IT" dirty="0"/>
              <a:t>Ricorso di parte con allegata copia autentica della sentenza o del provvedimento/via diplomatica</a:t>
            </a:r>
          </a:p>
          <a:p>
            <a:pPr algn="just"/>
            <a:r>
              <a:rPr lang="it-IT" dirty="0"/>
              <a:t>Decreto motivato al termine di procedimento in camera di consiglio</a:t>
            </a:r>
          </a:p>
          <a:p>
            <a:pPr algn="just"/>
            <a:r>
              <a:rPr lang="it-IT" dirty="0"/>
              <a:t>Limite di ordine pubblico: ammissibilità dell’assunzione di mezzi di prova non previsti dall’ordinamento italiano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60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  <p:bldP spid="9" grpId="2" build="p"/>
      <p:bldP spid="9" grpId="3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253"/>
            <a:ext cx="8229600" cy="232317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PROFILI PROBLEMATICI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2294925"/>
            <a:ext cx="8229600" cy="38312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Concorso di fonti diverse per la disciplina del riconoscimento delle decisioni in materia di responsabilità genitoriale.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Problema: varietà di soluzioni per alcune tipologie di provvedimenti, ad es. </a:t>
            </a:r>
            <a:r>
              <a:rPr lang="it-IT" dirty="0" err="1"/>
              <a:t>kafala</a:t>
            </a:r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61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87432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405714" y="274636"/>
            <a:ext cx="7925455" cy="148733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it-IT" sz="3600" dirty="0">
                <a:solidFill>
                  <a:schemeClr val="tx1"/>
                </a:solidFill>
              </a:rPr>
              <a:t>PROFILI PROBLEMATICI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6267" y="1823434"/>
            <a:ext cx="8686800" cy="4898041"/>
          </a:xfrm>
        </p:spPr>
        <p:txBody>
          <a:bodyPr/>
          <a:lstStyle/>
          <a:p>
            <a:pPr algn="just" eaLnBrk="1" hangingPunct="1"/>
            <a:r>
              <a:rPr lang="it-IT" sz="2800" dirty="0"/>
              <a:t>Applicazione del limite dell’ordine pubblico</a:t>
            </a:r>
          </a:p>
          <a:p>
            <a:pPr algn="just" eaLnBrk="1" hangingPunct="1"/>
            <a:r>
              <a:rPr lang="it-IT" sz="2800" dirty="0"/>
              <a:t>Valutazione concreta di effetti del provvedimento</a:t>
            </a:r>
          </a:p>
          <a:p>
            <a:pPr algn="just" eaLnBrk="1" hangingPunct="1"/>
            <a:r>
              <a:rPr lang="it-IT" sz="2800" dirty="0"/>
              <a:t>Applicazione della giur. </a:t>
            </a:r>
            <a:r>
              <a:rPr lang="it-IT" sz="2800" dirty="0" err="1"/>
              <a:t>It</a:t>
            </a:r>
            <a:r>
              <a:rPr lang="it-IT" sz="2800" dirty="0"/>
              <a:t>. favorevole a riconoscere la </a:t>
            </a:r>
            <a:r>
              <a:rPr lang="it-IT" sz="2800" dirty="0" err="1"/>
              <a:t>kafala</a:t>
            </a:r>
            <a:r>
              <a:rPr lang="it-IT" sz="2800" dirty="0"/>
              <a:t> per i cittadini stranieri ma non per quelli italiani di fede mussulmana: Trib. Reggio Emilia 9.2.2005; App. Bari 16.4.2004; App. Torino 28.6.2007; Cass. 4.11.2005 – adozione.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F3B89-4D0B-4AFC-938B-461A104C5A50}" type="slidenum">
              <a:rPr lang="it-IT"/>
              <a:pPr>
                <a:defRPr/>
              </a:pPr>
              <a:t>62</a:t>
            </a:fld>
            <a:endParaRPr lang="it-IT" dirty="0"/>
          </a:p>
        </p:txBody>
      </p:sp>
      <p:sp>
        <p:nvSpPr>
          <p:cNvPr id="24582" name="Titolo 1"/>
          <p:cNvSpPr>
            <a:spLocks/>
          </p:cNvSpPr>
          <p:nvPr/>
        </p:nvSpPr>
        <p:spPr bwMode="auto">
          <a:xfrm>
            <a:off x="705590" y="274637"/>
            <a:ext cx="7625579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it-IT" sz="28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2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405714" y="274636"/>
            <a:ext cx="7925455" cy="148733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it-IT" sz="3600" dirty="0">
                <a:solidFill>
                  <a:schemeClr val="tx1"/>
                </a:solidFill>
              </a:rPr>
              <a:t>SOLUZIONI POSSIBILI: CONVENZIONE DELL’AJA DEL 1996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6267" y="1823434"/>
            <a:ext cx="8686800" cy="4898041"/>
          </a:xfrm>
        </p:spPr>
        <p:txBody>
          <a:bodyPr/>
          <a:lstStyle/>
          <a:p>
            <a:pPr algn="just" eaLnBrk="1" hangingPunct="1"/>
            <a:r>
              <a:rPr lang="it-IT" sz="2800" dirty="0"/>
              <a:t>Regime di riconoscimento specifico e uniforme per i provvedimenti di </a:t>
            </a:r>
            <a:r>
              <a:rPr lang="it-IT" sz="2800" b="1" i="1" dirty="0" err="1"/>
              <a:t>kafala</a:t>
            </a:r>
            <a:r>
              <a:rPr lang="it-IT" sz="2800" b="1" i="1" dirty="0"/>
              <a:t> </a:t>
            </a:r>
            <a:r>
              <a:rPr lang="it-IT" sz="2800" dirty="0"/>
              <a:t>(attualmente solo il Marocco è tra gli Stati in cui è prevista ad avere aderito).</a:t>
            </a:r>
          </a:p>
          <a:p>
            <a:pPr algn="just" eaLnBrk="1" hangingPunct="1"/>
            <a:r>
              <a:rPr lang="it-IT" sz="2800" dirty="0"/>
              <a:t>Art. 23 ai requisiti analoghi a quelli del Reg. 2201/2003 (ordine pubblico e garanzia del minore, ordine pubblico processuale, divieto del contrasto tra giudicati) aggiunge il rispetto dell’art. 33 ovvero l’approvazione preventiva della </a:t>
            </a:r>
            <a:r>
              <a:rPr lang="it-IT" sz="2800" dirty="0" err="1"/>
              <a:t>kafala</a:t>
            </a:r>
            <a:r>
              <a:rPr lang="it-IT" sz="2800" dirty="0"/>
              <a:t> da parte dell’autorità centrale dello Stato in cui  deve avere effetto.</a:t>
            </a:r>
          </a:p>
          <a:p>
            <a:pPr algn="just" eaLnBrk="1" hangingPunct="1"/>
            <a:r>
              <a:rPr lang="it-IT" sz="2800" dirty="0"/>
              <a:t>Profili problematici: controllo di immigrazione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F3B89-4D0B-4AFC-938B-461A104C5A50}" type="slidenum">
              <a:rPr lang="it-IT"/>
              <a:pPr>
                <a:defRPr/>
              </a:pPr>
              <a:t>63</a:t>
            </a:fld>
            <a:endParaRPr lang="it-IT" dirty="0"/>
          </a:p>
        </p:txBody>
      </p:sp>
      <p:sp>
        <p:nvSpPr>
          <p:cNvPr id="24582" name="Titolo 1"/>
          <p:cNvSpPr>
            <a:spLocks/>
          </p:cNvSpPr>
          <p:nvPr/>
        </p:nvSpPr>
        <p:spPr bwMode="auto">
          <a:xfrm>
            <a:off x="705590" y="274637"/>
            <a:ext cx="7625579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it-IT" sz="28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253"/>
            <a:ext cx="8229600" cy="23231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RICONOSCIMENTO DEI PROVVEDIMENTI STRANIERI IN MATERIA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ADOZIONE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219551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Art. 41 l. 218/95 coordinato con leggi speciali come richiamate nell’art. 41, 2° </a:t>
            </a:r>
            <a:r>
              <a:rPr lang="it-IT" dirty="0" err="1"/>
              <a:t>co</a:t>
            </a:r>
            <a:r>
              <a:rPr lang="it-IT" dirty="0"/>
              <a:t>. L. 218/95</a:t>
            </a:r>
          </a:p>
          <a:p>
            <a:endParaRPr lang="it-IT" dirty="0"/>
          </a:p>
          <a:p>
            <a:pPr algn="just"/>
            <a:r>
              <a:rPr lang="it-IT" dirty="0"/>
              <a:t>Disciplina di artt. 64 e ss. opera solo nei casi in cui non si applichino gli artt. 35 e 36 l. 1983/184</a:t>
            </a:r>
          </a:p>
          <a:p>
            <a:r>
              <a:rPr lang="it-IT" dirty="0"/>
              <a:t>Procedimento differente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64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  <p:bldP spid="9" grpId="2" build="p"/>
      <p:bldP spid="9" grpId="3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253"/>
            <a:ext cx="8229600" cy="23231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RICONOSCIMENTO DEI PROVVEDIMENTI STRANIERI IN MATERIA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ADOZIONE SECONDO L. ADOZIONE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Ambito di applicazione del procedimento speciale di riconoscimento:</a:t>
            </a:r>
          </a:p>
          <a:p>
            <a:pPr lvl="1" algn="just"/>
            <a:r>
              <a:rPr lang="it-IT" dirty="0"/>
              <a:t>per i minori stranieri adottati da cittadini italiani anche se residenti all’estero o da stranieri residenti in Italia (art. 29 bis l. adozione)</a:t>
            </a:r>
          </a:p>
          <a:p>
            <a:pPr lvl="1" algn="just"/>
            <a:r>
              <a:rPr lang="it-IT" dirty="0"/>
              <a:t>No per minori stranieri adottati da stranieri residenti all’estero</a:t>
            </a:r>
          </a:p>
          <a:p>
            <a:pPr lvl="1" algn="just"/>
            <a:r>
              <a:rPr lang="it-IT" dirty="0"/>
              <a:t>No per minori italiani adottati all’estero</a:t>
            </a:r>
          </a:p>
          <a:p>
            <a:pPr lvl="1" algn="just"/>
            <a:r>
              <a:rPr lang="it-IT" dirty="0"/>
              <a:t>No per maggiori di età o adozioni in casi particolari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65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80253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4568" cy="4571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0499" y="549450"/>
            <a:ext cx="7249626" cy="162326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it-IT" dirty="0"/>
              <a:t>Riconoscimento secondo </a:t>
            </a:r>
            <a:r>
              <a:rPr lang="it-IT" dirty="0" err="1"/>
              <a:t>l.italiana</a:t>
            </a:r>
            <a:r>
              <a:rPr lang="it-IT" dirty="0"/>
              <a:t> – 218/95</a:t>
            </a:r>
          </a:p>
          <a:p>
            <a:pPr algn="just" eaLnBrk="1" hangingPunct="1">
              <a:buFont typeface="Arial" charset="0"/>
              <a:buNone/>
            </a:pPr>
            <a:r>
              <a:rPr lang="it-IT" dirty="0"/>
              <a:t>Oltre ai casi di adozioni in casi particolari ( 44l. Adozione); e di maggiorenni</a:t>
            </a:r>
          </a:p>
          <a:p>
            <a:pPr algn="just" eaLnBrk="1" hangingPunct="1">
              <a:buFont typeface="Arial" charset="0"/>
              <a:buNone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488BC-22C2-4A34-ABA8-BB37AF0FD59A}" type="slidenum">
              <a:rPr lang="it-IT"/>
              <a:pPr>
                <a:defRPr/>
              </a:pPr>
              <a:t>66</a:t>
            </a:fld>
            <a:endParaRPr lang="it-IT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57200" y="3606801"/>
            <a:ext cx="37988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914400"/>
            <a:r>
              <a:rPr lang="it-IT" sz="2800" dirty="0" err="1">
                <a:latin typeface="Calibri" pitchFamily="34" charset="0"/>
              </a:rPr>
              <a:t>1</a:t>
            </a:r>
            <a:r>
              <a:rPr lang="it-IT" sz="2800" dirty="0">
                <a:latin typeface="Calibri" pitchFamily="34" charset="0"/>
              </a:rPr>
              <a:t> </a:t>
            </a:r>
            <a:r>
              <a:rPr lang="it-IT" sz="2000" dirty="0" err="1">
                <a:latin typeface="Calibri" pitchFamily="34" charset="0"/>
              </a:rPr>
              <a:t>–</a:t>
            </a:r>
            <a:r>
              <a:rPr lang="it-IT" sz="2000" dirty="0">
                <a:latin typeface="Calibri" pitchFamily="34" charset="0"/>
              </a:rPr>
              <a:t> Adozioni di minori italiani pronunciate all’estero</a:t>
            </a:r>
            <a:endParaRPr lang="it-IT" sz="2000" dirty="0"/>
          </a:p>
          <a:p>
            <a:pPr defTabSz="914400"/>
            <a:endParaRPr lang="it-IT" dirty="0"/>
          </a:p>
          <a:p>
            <a:pPr defTabSz="914400"/>
            <a:endParaRPr lang="it-IT" dirty="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673600" y="3606800"/>
            <a:ext cx="4013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800" dirty="0" err="1">
                <a:latin typeface="Calibri" pitchFamily="34" charset="0"/>
              </a:rPr>
              <a:t>2</a:t>
            </a:r>
            <a:r>
              <a:rPr lang="it-IT" sz="2800" dirty="0">
                <a:latin typeface="Calibri" pitchFamily="34" charset="0"/>
              </a:rPr>
              <a:t> Adozione di minori stranieri pronunciate dal giudice straniero nei confronti di adottanti stranieri residenti all’estero</a:t>
            </a:r>
            <a:endParaRPr lang="it-IT" dirty="0"/>
          </a:p>
          <a:p>
            <a:endParaRPr lang="it-IT" dirty="0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2655888" y="2917825"/>
            <a:ext cx="850900" cy="6889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5135563" y="2917825"/>
            <a:ext cx="884237" cy="6889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44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  <p:bldP spid="3" grpId="2" build="p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253"/>
            <a:ext cx="8229600" cy="23231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RICONOSCIMENTO DEI PROVVEDIMENTI STRANIERI IN MATERIA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ADOZIONE SECONDO LA L. ADOZIONE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457200" y="21955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67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8253"/>
            <a:ext cx="8229600" cy="23231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chemeClr val="tx1"/>
                </a:solidFill>
              </a:rPr>
              <a:t>RICONOSCIMENTO DEI PROVVEDIMENTI STRANIERI IN MATERIA </a:t>
            </a:r>
            <a:r>
              <a:rPr lang="it-IT" sz="3600" dirty="0" err="1">
                <a:solidFill>
                  <a:schemeClr val="tx1"/>
                </a:solidFill>
              </a:rPr>
              <a:t>DI</a:t>
            </a:r>
            <a:r>
              <a:rPr lang="it-IT" sz="3600" dirty="0">
                <a:solidFill>
                  <a:schemeClr val="tx1"/>
                </a:solidFill>
              </a:rPr>
              <a:t> ADOZIONE SECONDO L. ADOZIONE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457200" y="21955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68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rgbClr val="FF0000"/>
                </a:solidFill>
              </a:rPr>
              <a:t>RICONOSCIMENTO ED </a:t>
            </a:r>
            <a:r>
              <a:rPr lang="it-IT" sz="3600" dirty="0">
                <a:solidFill>
                  <a:srgbClr val="FF6600"/>
                </a:solidFill>
              </a:rPr>
              <a:t>ESECUZIONE </a:t>
            </a:r>
            <a:r>
              <a:rPr lang="it-IT" sz="3600" dirty="0" err="1">
                <a:solidFill>
                  <a:srgbClr val="FF6600"/>
                </a:solidFill>
              </a:rPr>
              <a:t>DI</a:t>
            </a:r>
            <a:r>
              <a:rPr lang="it-IT" sz="3600" dirty="0">
                <a:solidFill>
                  <a:srgbClr val="FF6600"/>
                </a:solidFill>
              </a:rPr>
              <a:t> SENTENZE E PROVVEDIMENTI STRANIERI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Sono due aspetti collegati anche perché realizzano in maniera concreta i diritti che vengono affermati nella sentenza stessa.</a:t>
            </a:r>
          </a:p>
          <a:p>
            <a:endParaRPr lang="it-IT" dirty="0"/>
          </a:p>
          <a:p>
            <a:pPr algn="just"/>
            <a:r>
              <a:rPr lang="it-IT" dirty="0"/>
              <a:t>Attuazione dei diritti attraverso il riconoscimento e l’esecuzione delle sentenze straniere è un tema importante anche nella giurisprudenza CEDU come strumento di tutela di un diritto fondamentale dell’individuo (art. </a:t>
            </a:r>
            <a:r>
              <a:rPr lang="it-IT" dirty="0" err="1"/>
              <a:t>6</a:t>
            </a:r>
            <a:r>
              <a:rPr lang="it-IT" dirty="0"/>
              <a:t>): sent. 18.12.1997, </a:t>
            </a:r>
            <a:r>
              <a:rPr lang="it-IT" dirty="0" err="1"/>
              <a:t>Hornsby</a:t>
            </a:r>
            <a:r>
              <a:rPr lang="it-IT" dirty="0"/>
              <a:t> c. Grecia</a:t>
            </a:r>
          </a:p>
        </p:txBody>
      </p:sp>
    </p:spTree>
    <p:extLst>
      <p:ext uri="{BB962C8B-B14F-4D97-AF65-F5344CB8AC3E}">
        <p14:creationId xmlns:p14="http://schemas.microsoft.com/office/powerpoint/2010/main" val="27127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rgbClr val="FF0000"/>
                </a:solidFill>
              </a:rPr>
              <a:t>RICONOSCIMENTO ED </a:t>
            </a:r>
            <a:r>
              <a:rPr lang="it-IT" sz="3600" dirty="0">
                <a:solidFill>
                  <a:srgbClr val="FF6600"/>
                </a:solidFill>
              </a:rPr>
              <a:t>ESECUZIONE </a:t>
            </a:r>
            <a:r>
              <a:rPr lang="it-IT" sz="3600" dirty="0" err="1">
                <a:solidFill>
                  <a:srgbClr val="FF6600"/>
                </a:solidFill>
              </a:rPr>
              <a:t>DI</a:t>
            </a:r>
            <a:r>
              <a:rPr lang="it-IT" sz="3600" dirty="0">
                <a:solidFill>
                  <a:srgbClr val="FF6600"/>
                </a:solidFill>
              </a:rPr>
              <a:t> SENTENZE E PROVVEDIMENTI STRANIERI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Approcci e soluzioni diverse nei differenti ordinamenti giuridici</a:t>
            </a:r>
          </a:p>
          <a:p>
            <a:endParaRPr lang="it-IT" dirty="0"/>
          </a:p>
          <a:p>
            <a:pPr algn="just"/>
            <a:r>
              <a:rPr lang="it-IT" dirty="0"/>
              <a:t>Paesi di </a:t>
            </a:r>
            <a:r>
              <a:rPr lang="it-IT" i="1" dirty="0"/>
              <a:t>common </a:t>
            </a:r>
            <a:r>
              <a:rPr lang="it-IT" i="1" dirty="0" err="1"/>
              <a:t>law</a:t>
            </a:r>
            <a:r>
              <a:rPr lang="it-IT" i="1" dirty="0"/>
              <a:t>: </a:t>
            </a:r>
            <a:r>
              <a:rPr lang="it-IT" dirty="0"/>
              <a:t> il riconoscimento e l’esecuzione delle sentenze si fonda sulla </a:t>
            </a:r>
            <a:r>
              <a:rPr lang="it-IT" i="1" dirty="0" err="1"/>
              <a:t>comity</a:t>
            </a:r>
            <a:endParaRPr lang="it-IT" i="1" dirty="0"/>
          </a:p>
          <a:p>
            <a:endParaRPr lang="it-IT" i="1" dirty="0"/>
          </a:p>
          <a:p>
            <a:pPr algn="just"/>
            <a:r>
              <a:rPr lang="it-IT" dirty="0"/>
              <a:t>In altri Paesi (Francia, Germania) fondamento del riconoscimento è il rispetto dei diritti acquisiti </a:t>
            </a:r>
          </a:p>
        </p:txBody>
      </p:sp>
    </p:spTree>
    <p:extLst>
      <p:ext uri="{BB962C8B-B14F-4D97-AF65-F5344CB8AC3E}">
        <p14:creationId xmlns:p14="http://schemas.microsoft.com/office/powerpoint/2010/main" val="27093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600" dirty="0">
                <a:solidFill>
                  <a:srgbClr val="FF0000"/>
                </a:solidFill>
              </a:rPr>
              <a:t>RICONOSCIMENTO ED </a:t>
            </a:r>
            <a:r>
              <a:rPr lang="it-IT" sz="3600" dirty="0">
                <a:solidFill>
                  <a:srgbClr val="FF6600"/>
                </a:solidFill>
              </a:rPr>
              <a:t>ESECUZIONE </a:t>
            </a:r>
            <a:r>
              <a:rPr lang="it-IT" sz="3600" dirty="0" err="1">
                <a:solidFill>
                  <a:srgbClr val="FF6600"/>
                </a:solidFill>
              </a:rPr>
              <a:t>DI</a:t>
            </a:r>
            <a:r>
              <a:rPr lang="it-IT" sz="3600" dirty="0">
                <a:solidFill>
                  <a:srgbClr val="FF6600"/>
                </a:solidFill>
              </a:rPr>
              <a:t> SENTENZE E PROVVEDIMENTI STRANIERI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41531" y="2294925"/>
            <a:ext cx="1846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In Italia l’evoluzione del sistema di </a:t>
            </a:r>
            <a:r>
              <a:rPr lang="it-IT" dirty="0" err="1"/>
              <a:t>d.i.p.</a:t>
            </a:r>
            <a:r>
              <a:rPr lang="it-IT" dirty="0"/>
              <a:t> ha influito anche sull’evoluzione della disciplina della attuazione delle sentenze straniere.</a:t>
            </a:r>
          </a:p>
        </p:txBody>
      </p:sp>
    </p:spTree>
    <p:extLst>
      <p:ext uri="{BB962C8B-B14F-4D97-AF65-F5344CB8AC3E}">
        <p14:creationId xmlns:p14="http://schemas.microsoft.com/office/powerpoint/2010/main" val="221119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3627</Words>
  <Application>Microsoft Macintosh PowerPoint</Application>
  <PresentationFormat>Presentazione su schermo (4:3)</PresentationFormat>
  <Paragraphs>424</Paragraphs>
  <Slides>68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68</vt:i4>
      </vt:variant>
    </vt:vector>
  </HeadingPairs>
  <TitlesOfParts>
    <vt:vector size="74" baseType="lpstr">
      <vt:lpstr>ＭＳ Ｐゴシック</vt:lpstr>
      <vt:lpstr>Arial</vt:lpstr>
      <vt:lpstr>Calibri</vt:lpstr>
      <vt:lpstr>Calibri Light</vt:lpstr>
      <vt:lpstr>Mangal</vt:lpstr>
      <vt:lpstr>Tema di Office</vt:lpstr>
      <vt:lpstr>Diritto internazionale avanzato</vt:lpstr>
      <vt:lpstr>3 domande</vt:lpstr>
      <vt:lpstr>RICONOSCIMENTO ED ESECUZIONE DI SENTENZE E PROVVEDIMENTI STRANIERI</vt:lpstr>
      <vt:lpstr>RICONOSCIMENTO DI SENTENZE E PROVVEDIMENTI STRANIERI</vt:lpstr>
      <vt:lpstr>RICONOSCIMENTO DI SENTENZE E PROVVEDIMENTI STRANIERI</vt:lpstr>
      <vt:lpstr>ESECUZIONE DI SENTENZE E PROVVEDIMENTI STRANIERI</vt:lpstr>
      <vt:lpstr>RICONOSCIMENTO ED ESECUZIONE DI SENTENZE E PROVVEDIMENTI STRANIERI</vt:lpstr>
      <vt:lpstr>RICONOSCIMENTO ED ESECUZIONE DI SENTENZE E PROVVEDIMENTI STRANIERI</vt:lpstr>
      <vt:lpstr>RICONOSCIMENTO ED ESECUZIONE DI SENTENZE E PROVVEDIMENTI STRANIERI</vt:lpstr>
      <vt:lpstr>RICONOSCIMENTO ED ESECUZIONE DI SENTENZE E PROVVEDIMENTI STRANIERI IN L. 218/95</vt:lpstr>
      <vt:lpstr>RICONOSCIMENTO ED ESECUZIONE DI SENTENZE E PROVVEDIMENTI STRANIERI</vt:lpstr>
      <vt:lpstr>RICONOSCIMENTO ED ESECUZIONE DI SENTENZE E PROVVEDIMENTI STRANIERI IN DIR. UE</vt:lpstr>
      <vt:lpstr>RICONOSCIMENTO ED ESECUZIONE DI SENTENZE E PROVVEDIMENTI STRANIERI IN L. 218/95</vt:lpstr>
      <vt:lpstr>RICONOSCIMENTO ED ESECUZIONE DI SENTENZE E PROVVEDIMENTI STRANIERI IN L. 218/95</vt:lpstr>
      <vt:lpstr>PROCEDIMENTO IN CASO DI CONTESTAZIONE AL RICONOSCIMENTO E DI RICHIESTA DI ESECUZIONE NELLA L. 218/95 </vt:lpstr>
      <vt:lpstr>CONDIZIONI PER IL RICONOSCIMENTO DELLE SENTENZE</vt:lpstr>
      <vt:lpstr>CONDIZIONI PER IL RICONOSCIMENTO E L’ESECUZIONE DELLE SENTENZE STRANIERE</vt:lpstr>
      <vt:lpstr>CONDIZIONI PER IL RICONOSCIMENTO E L’ESECUZIONE DELLE SENTENZE STRANIERE- CONTROLLO DEL DIRITTO APPLICATO</vt:lpstr>
      <vt:lpstr>CONDIZIONI PER IL RICONOSCIMENTO E L’ESECUZIONE DELLE SENTENZE STRANIERE- CONTRASTO DI GIUDICATI</vt:lpstr>
      <vt:lpstr>CONDIZIONI PER IL RICONOSCIMENTO E L’ESECUZIONE DELLE SENTENZE STRANIERE</vt:lpstr>
      <vt:lpstr>CONDIZIONI PER IL RICONOSCIMENTO E L’ESECUZIONE DELLE SENTENZE STRANIERE- DIRITTI DELLA DIFESA</vt:lpstr>
      <vt:lpstr>CONDIZIONI PER IL RICONOSCIMENTO E L’ESECUZIONE DELLE SENTENZE STRANIERE- SENTENZA PASSATA IN GIUDICATO</vt:lpstr>
      <vt:lpstr>CONDIZIONI PER IL RICONOSCIMENTO E L’ESECUZIONE DELLE SENTENZE STRANIERE- CONTROLLO DI COMPETENZA</vt:lpstr>
      <vt:lpstr>CONDIZIONI PER IL RICONOSCIMENTO E L’ESECUZIONE DELLE SENTENZE STRANIERE- PENDENZA DI UN ALTRO PROCESSO</vt:lpstr>
      <vt:lpstr>CONDIZIONI PER IL RICONOSCIMENTO E L’ESECUZIONE DELLE SENTENZE STRANIERE- ORDINE PUBBLICO</vt:lpstr>
      <vt:lpstr>ORDINE PUBBLICO E RICONOSCIMENTO ED ESECUZIONE DELLE DECISIONI IN MATERIA DI RESPONSABILITA’ GENITORIALE</vt:lpstr>
      <vt:lpstr>CONDIZIONI PER IL RICONOSCIMENTO E L’ESECUZIONE DELLE SENTENZE STRANIERE- ORDINE PUBBLICO</vt:lpstr>
      <vt:lpstr>ORDINE PUBBLICO E RICONOSCIMENTO ED ESECUZIONE DELLE DECISIONI IN MATERIA DI RESPONSABILITA’ GENITORIALE</vt:lpstr>
      <vt:lpstr>PROCEDIMENTO IN CASO DI RICHIESTA DI DINIEGO DI RICONOSCIMENTO NEL REG. BRUXELLES I bis in vigore dal 10 gennaio 2015 </vt:lpstr>
      <vt:lpstr>PROCEDIMENTO IN CASO DI RICHIESTA DI DINIEGO DI RICONOSCIMENTO NEL REG. BRUXELLES I bis in vigore dal 10 gennaio 2015 </vt:lpstr>
      <vt:lpstr>ESECUZIONE DEI PROVVEDIMENTI STRANIERI SENZA DICHIARAZIONE DI ESECUTIVITA’ NEL REG. BIbis – art. 39 </vt:lpstr>
      <vt:lpstr>ESECUZIONE DEI PROVVEDIMENTI STRANIERI SENZA DICHIARAZIONE DI ESECUTIVITA’ NEL REG. BIbis – art. 39 </vt:lpstr>
      <vt:lpstr>ESECUZIONE DEI PROVVEDIMENTI STRANIERI SENZA DICHIARAZIONE DI ESECUTIVITA’ NEL REG. BIbis – art. 39 </vt:lpstr>
      <vt:lpstr>ESECUZIONE DEI PROVVEDIMENTI STRANIERI SENZA DICHIARAZIONE DI ESECUTIVITA’ NEL REG. BIbis – art. 39 </vt:lpstr>
      <vt:lpstr>RICONOSCIMENTO ED ESECUZIONE DELLE DECISIONI NEL REG: 2201/2003</vt:lpstr>
      <vt:lpstr>Presentazione standard di PowerPoint</vt:lpstr>
      <vt:lpstr>RICONOSCIMENTO ED ESECUZIONE DELLE DECISIONI IN MATERIA DI SEPARAZIONE, DIVORZIO, ANNULLAMENTO MATRIMONIO</vt:lpstr>
      <vt:lpstr>RICONOSCIMENTO ED ESECUZIONE DELLE DECISIONI</vt:lpstr>
      <vt:lpstr>PROCEDIMENTO IN CASO DI CONTESTAZIONE AL RICONOSCIMENTO E DI RICHIESTA DI ESECUZIONE NEL REG. 2201/2003</vt:lpstr>
      <vt:lpstr>PROCEDIMENTO IN CASO DI CONTESTAZIONE AL RICONOSCIMENTO E DI RICHIESTA DI ESECUZIONE NEL REG. 2201/2003</vt:lpstr>
      <vt:lpstr>PROCEDIMENTO IN CASO DI CONTESTAZIONE AL RICONOSCIMENTO E DI RICHIESTA DI ESECUZIONE NEL REG. 2201/2003</vt:lpstr>
      <vt:lpstr>MOTIVI OSTATIVI AL RICONOSCIMENTO (ART. 23)</vt:lpstr>
      <vt:lpstr>ASPETTI PROBLEMATICI</vt:lpstr>
      <vt:lpstr>INTERESSE DEL MINORE E CIRCOLAZIONE DELLE DECISIONI IN CASO DI SOTTRAZIONE INTERNAZIONALE DI MINORI</vt:lpstr>
      <vt:lpstr>PROCEDIMENTO IN CASO DI CONTESTAZIONE AL RICONOSCIMENTO E DI RICHIESTA DI ESECUZIONE NEL REG. 2201/2003</vt:lpstr>
      <vt:lpstr>Presentazione standard di PowerPoint</vt:lpstr>
      <vt:lpstr>RICONOSCIMENTO DEL PROVVEDIMENTO SUL DIRITTO DI VISITA SECONDO IL REGOLAMENTO 2201/2003</vt:lpstr>
      <vt:lpstr>RICONOSCIMENTO DEL PROVVEDIMENTO SUL DIRITTO DI VISITA SECONDO IL REGOLAMENTO 2201/2003</vt:lpstr>
      <vt:lpstr>Presentazione standard di PowerPoint</vt:lpstr>
      <vt:lpstr>RICONOSCIMENTO DELL’ORDINE DI RIENTRO E DEL PROVVEDIMENTO SUL DIRITTO DI VISITA SECONDO IL REGOLAMENTO 2201/2003</vt:lpstr>
      <vt:lpstr>RICONOSCIMENTO DELL’ORDINE DI RIENTRO E DEL PROVVEDIMENTO SUL DIRITTO DI VISITA SECONDO IL REGOLAMENTO 2201/2003</vt:lpstr>
      <vt:lpstr>Presentazione standard di PowerPoint</vt:lpstr>
      <vt:lpstr>Presentazione standard di PowerPoint</vt:lpstr>
      <vt:lpstr>RICONOSCIMENTO DI SENTENZE E PROVVEDIMENTI STRANIERI EX ART. 65 L. 218/95</vt:lpstr>
      <vt:lpstr>RICONOSCIMENTO DI SENTENZE E PROVVEDIMENTI STRANIERI EX ART. 65 L. 218/95</vt:lpstr>
      <vt:lpstr>RICONOSCIMENTO DI SENTENZE E PROVVEDIMENTI STRANIERI EX ART. 66 L. 218/95</vt:lpstr>
      <vt:lpstr>RICONOSCIMENTO DI SENTENZE E PROVVEDIMENTI STRANIERI EX ART. 66 L. 218/95</vt:lpstr>
      <vt:lpstr>ATTUAZIONE ED ESECUZIONE DI ATTI PUBBLICI STRANIERI EX ART. 68 L. 218/95</vt:lpstr>
      <vt:lpstr>ASSUNZIONE DI MEZZI DI PROVA ORDINATI DA GIUDICI STRANIERI EX ART. 69 L. 218/95</vt:lpstr>
      <vt:lpstr>ASSUNZIONE DI MEZZI DI PROVA ORDINATI DA GIUDICI STRANIERI EX ART. 69 L. 218/95</vt:lpstr>
      <vt:lpstr>PROFILI PROBLEMATICI</vt:lpstr>
      <vt:lpstr>PROFILI PROBLEMATICI</vt:lpstr>
      <vt:lpstr>SOLUZIONI POSSIBILI: CONVENZIONE DELL’AJA DEL 1996</vt:lpstr>
      <vt:lpstr>RICONOSCIMENTO DEI PROVVEDIMENTI STRANIERI IN MATERIA DI ADOZIONE</vt:lpstr>
      <vt:lpstr>RICONOSCIMENTO DEI PROVVEDIMENTI STRANIERI IN MATERIA DI ADOZIONE SECONDO L. ADOZIONE</vt:lpstr>
      <vt:lpstr>Presentazione standard di PowerPoint</vt:lpstr>
      <vt:lpstr>RICONOSCIMENTO DEI PROVVEDIMENTI STRANIERI IN MATERIA DI ADOZIONE SECONDO LA L. ADOZIONE</vt:lpstr>
      <vt:lpstr>RICONOSCIMENTO DEI PROVVEDIMENTI STRANIERI IN MATERIA DI ADOZIONE SECONDO L. ADOZIONE</vt:lpstr>
    </vt:vector>
  </TitlesOfParts>
  <Company>HAL 9000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Diritto internazionale privato</dc:title>
  <dc:creator>Giuseppe Sacco</dc:creator>
  <cp:lastModifiedBy>TONOLO SARA</cp:lastModifiedBy>
  <cp:revision>69</cp:revision>
  <dcterms:created xsi:type="dcterms:W3CDTF">2010-04-29T09:39:39Z</dcterms:created>
  <dcterms:modified xsi:type="dcterms:W3CDTF">2019-10-30T16:53:26Z</dcterms:modified>
</cp:coreProperties>
</file>