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39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4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2601-7BA2-40EF-908D-21E683CE4B9C}" type="datetimeFigureOut">
              <a:rPr lang="it-IT" smtClean="0"/>
              <a:t>03/11/2019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F30D1-3234-45A7-8C94-5A03E9B944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0348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2601-7BA2-40EF-908D-21E683CE4B9C}" type="datetimeFigureOut">
              <a:rPr lang="it-IT" smtClean="0"/>
              <a:t>03/11/2019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F30D1-3234-45A7-8C94-5A03E9B944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01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2601-7BA2-40EF-908D-21E683CE4B9C}" type="datetimeFigureOut">
              <a:rPr lang="it-IT" smtClean="0"/>
              <a:t>03/11/2019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F30D1-3234-45A7-8C94-5A03E9B944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349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2601-7BA2-40EF-908D-21E683CE4B9C}" type="datetimeFigureOut">
              <a:rPr lang="it-IT" smtClean="0"/>
              <a:t>03/11/2019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F30D1-3234-45A7-8C94-5A03E9B944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558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2601-7BA2-40EF-908D-21E683CE4B9C}" type="datetimeFigureOut">
              <a:rPr lang="it-IT" smtClean="0"/>
              <a:t>03/11/2019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F30D1-3234-45A7-8C94-5A03E9B944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5379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2601-7BA2-40EF-908D-21E683CE4B9C}" type="datetimeFigureOut">
              <a:rPr lang="it-IT" smtClean="0"/>
              <a:t>03/11/2019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F30D1-3234-45A7-8C94-5A03E9B944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41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2601-7BA2-40EF-908D-21E683CE4B9C}" type="datetimeFigureOut">
              <a:rPr lang="it-IT" smtClean="0"/>
              <a:t>03/11/2019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F30D1-3234-45A7-8C94-5A03E9B944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754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2601-7BA2-40EF-908D-21E683CE4B9C}" type="datetimeFigureOut">
              <a:rPr lang="it-IT" smtClean="0"/>
              <a:t>03/11/2019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F30D1-3234-45A7-8C94-5A03E9B944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8908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2601-7BA2-40EF-908D-21E683CE4B9C}" type="datetimeFigureOut">
              <a:rPr lang="it-IT" smtClean="0"/>
              <a:t>03/11/2019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F30D1-3234-45A7-8C94-5A03E9B944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377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2601-7BA2-40EF-908D-21E683CE4B9C}" type="datetimeFigureOut">
              <a:rPr lang="it-IT" smtClean="0"/>
              <a:t>03/11/2019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F30D1-3234-45A7-8C94-5A03E9B944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0879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2601-7BA2-40EF-908D-21E683CE4B9C}" type="datetimeFigureOut">
              <a:rPr lang="it-IT" smtClean="0"/>
              <a:t>03/11/2019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F30D1-3234-45A7-8C94-5A03E9B944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9271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A2601-7BA2-40EF-908D-21E683CE4B9C}" type="datetimeFigureOut">
              <a:rPr lang="it-IT" smtClean="0"/>
              <a:t>03/11/2019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F30D1-3234-45A7-8C94-5A03E9B944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3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69" y="6920"/>
            <a:ext cx="9994365" cy="686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55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15" y="-1"/>
            <a:ext cx="10075917" cy="685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18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32" y="-5263"/>
            <a:ext cx="8203647" cy="686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76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01"/>
            <a:ext cx="12192000" cy="664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07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35" y="-13868"/>
            <a:ext cx="10073149" cy="686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8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39" y="5676"/>
            <a:ext cx="4660490" cy="683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92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832" y="-1059"/>
            <a:ext cx="4557252" cy="68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17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9" y="-16193"/>
            <a:ext cx="11061290" cy="68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81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10" y="-12573"/>
            <a:ext cx="10530348" cy="68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69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10" y="-10533"/>
            <a:ext cx="10545096" cy="688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75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41" y="7327"/>
            <a:ext cx="5663381" cy="686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61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052" y="-12014"/>
            <a:ext cx="3982064" cy="686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72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-7894"/>
            <a:ext cx="5796117" cy="687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17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55" y="-3503"/>
            <a:ext cx="9542206" cy="686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17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83" y="-21349"/>
            <a:ext cx="10043651" cy="688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8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77" y="0"/>
            <a:ext cx="11763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93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45" y="-1431"/>
            <a:ext cx="5707626" cy="686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0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394" y="4775"/>
            <a:ext cx="5678130" cy="685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93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10" y="-9008"/>
            <a:ext cx="5958348" cy="686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73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22" y="0"/>
            <a:ext cx="9984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66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86" y="-1"/>
            <a:ext cx="1000042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69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23" y="-1"/>
            <a:ext cx="10339945" cy="686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27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22" y="0"/>
            <a:ext cx="9886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9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428"/>
            <a:ext cx="12192000" cy="624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36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005" y="-12233"/>
            <a:ext cx="7728155" cy="68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7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03" y="-11631"/>
            <a:ext cx="9542207" cy="690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6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Trieste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Sergio Pratali Maffei</dc:creator>
  <cp:lastModifiedBy>Sergio Pratali Maffei</cp:lastModifiedBy>
  <cp:revision>2</cp:revision>
  <dcterms:created xsi:type="dcterms:W3CDTF">2019-11-03T15:00:19Z</dcterms:created>
  <dcterms:modified xsi:type="dcterms:W3CDTF">2019-11-03T15:08:35Z</dcterms:modified>
</cp:coreProperties>
</file>