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9" r:id="rId3"/>
    <p:sldId id="280" r:id="rId4"/>
    <p:sldId id="284" r:id="rId5"/>
    <p:sldId id="281" r:id="rId6"/>
    <p:sldId id="285" r:id="rId7"/>
    <p:sldId id="282" r:id="rId8"/>
    <p:sldId id="286" r:id="rId9"/>
    <p:sldId id="263" r:id="rId10"/>
    <p:sldId id="264" r:id="rId11"/>
    <p:sldId id="266" r:id="rId12"/>
    <p:sldId id="283" r:id="rId13"/>
    <p:sldId id="265" r:id="rId14"/>
    <p:sldId id="268" r:id="rId15"/>
    <p:sldId id="269" r:id="rId16"/>
    <p:sldId id="276" r:id="rId17"/>
    <p:sldId id="270" r:id="rId18"/>
    <p:sldId id="271" r:id="rId19"/>
    <p:sldId id="262" r:id="rId20"/>
    <p:sldId id="287" r:id="rId21"/>
    <p:sldId id="288" r:id="rId22"/>
    <p:sldId id="290" r:id="rId23"/>
    <p:sldId id="293" r:id="rId24"/>
    <p:sldId id="291" r:id="rId25"/>
    <p:sldId id="292" r:id="rId26"/>
    <p:sldId id="272" r:id="rId27"/>
    <p:sldId id="273" r:id="rId28"/>
    <p:sldId id="274" r:id="rId29"/>
    <p:sldId id="277" r:id="rId30"/>
    <p:sldId id="278" r:id="rId31"/>
  </p:sldIdLst>
  <p:sldSz cx="9144000" cy="6858000" type="screen4x3"/>
  <p:notesSz cx="6858000" cy="9144000"/>
  <p:defaultTextStyle>
    <a:defPPr>
      <a:defRPr lang="it-IT"/>
    </a:defPPr>
    <a:lvl1pPr marL="0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2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4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4571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useppe Sacco" initials="G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250"/>
  </p:normalViewPr>
  <p:slideViewPr>
    <p:cSldViewPr snapToGrid="0" snapToObjects="1">
      <p:cViewPr varScale="1">
        <p:scale>
          <a:sx n="61" d="100"/>
          <a:sy n="61" d="100"/>
        </p:scale>
        <p:origin x="9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BE267-449E-324F-8A3D-C3362C5CDA44}" type="doc">
      <dgm:prSet loTypeId="urn:microsoft.com/office/officeart/2005/8/layout/hProcess10#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D124C4-42D5-8846-A736-64039C2EFEE4}">
      <dgm:prSet phldrT="[Testo]"/>
      <dgm:spPr/>
      <dgm:t>
        <a:bodyPr/>
        <a:lstStyle/>
        <a:p>
          <a:r>
            <a:rPr lang="it-IT" dirty="0">
              <a:solidFill>
                <a:srgbClr val="FF0000"/>
              </a:solidFill>
            </a:rPr>
            <a:t>GIUDICE COMPETENTE?</a:t>
          </a:r>
        </a:p>
      </dgm:t>
    </dgm:pt>
    <dgm:pt modelId="{54DE7CA4-4075-5A42-86E4-11940F07BF56}" type="parTrans" cxnId="{9EB17500-8B63-5340-A2B1-56F1D96E30F4}">
      <dgm:prSet/>
      <dgm:spPr/>
      <dgm:t>
        <a:bodyPr/>
        <a:lstStyle/>
        <a:p>
          <a:endParaRPr lang="it-IT"/>
        </a:p>
      </dgm:t>
    </dgm:pt>
    <dgm:pt modelId="{57B0FC32-E1B1-4F46-B560-79F8B5B72E4D}" type="sibTrans" cxnId="{9EB17500-8B63-5340-A2B1-56F1D96E30F4}">
      <dgm:prSet/>
      <dgm:spPr/>
      <dgm:t>
        <a:bodyPr/>
        <a:lstStyle/>
        <a:p>
          <a:endParaRPr lang="it-IT"/>
        </a:p>
      </dgm:t>
    </dgm:pt>
    <dgm:pt modelId="{D67A3EFA-018E-F743-8E29-D9D9510B449C}">
      <dgm:prSet phldrT="[Testo]"/>
      <dgm:spPr/>
      <dgm:t>
        <a:bodyPr/>
        <a:lstStyle/>
        <a:p>
          <a:r>
            <a:rPr lang="it-IT" dirty="0">
              <a:solidFill>
                <a:srgbClr val="FF0000"/>
              </a:solidFill>
            </a:rPr>
            <a:t>RICONOSCIMENTO DELLE DECISIONI IN UN ALTRO STATO?</a:t>
          </a:r>
        </a:p>
      </dgm:t>
    </dgm:pt>
    <dgm:pt modelId="{97D71698-CB94-F045-A67A-1766C5B8E9DA}" type="parTrans" cxnId="{F76F55CD-DB1D-924A-9CFA-9A4E6E713E78}">
      <dgm:prSet/>
      <dgm:spPr/>
      <dgm:t>
        <a:bodyPr/>
        <a:lstStyle/>
        <a:p>
          <a:endParaRPr lang="it-IT"/>
        </a:p>
      </dgm:t>
    </dgm:pt>
    <dgm:pt modelId="{187DF539-CA03-3846-9498-8E347E8DE844}" type="sibTrans" cxnId="{F76F55CD-DB1D-924A-9CFA-9A4E6E713E78}">
      <dgm:prSet/>
      <dgm:spPr/>
      <dgm:t>
        <a:bodyPr/>
        <a:lstStyle/>
        <a:p>
          <a:endParaRPr lang="it-IT"/>
        </a:p>
      </dgm:t>
    </dgm:pt>
    <dgm:pt modelId="{76B96472-73F1-3840-AA9D-715D5E3A8B1D}">
      <dgm:prSet phldrT="[Tes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LEGGE APPLICABILE?</a:t>
          </a:r>
        </a:p>
      </dgm:t>
    </dgm:pt>
    <dgm:pt modelId="{7A67C76D-CD29-114E-913D-8B2AED4E7362}" type="parTrans" cxnId="{EE014FA3-AFF0-6846-AC5D-C5CD57408FDB}">
      <dgm:prSet/>
      <dgm:spPr/>
      <dgm:t>
        <a:bodyPr/>
        <a:lstStyle/>
        <a:p>
          <a:endParaRPr lang="it-IT"/>
        </a:p>
      </dgm:t>
    </dgm:pt>
    <dgm:pt modelId="{EDBA4C5C-AD3C-394E-A32D-7EFDDCA9BA5F}" type="sibTrans" cxnId="{EE014FA3-AFF0-6846-AC5D-C5CD57408FDB}">
      <dgm:prSet/>
      <dgm:spPr/>
      <dgm:t>
        <a:bodyPr/>
        <a:lstStyle/>
        <a:p>
          <a:endParaRPr lang="it-IT"/>
        </a:p>
      </dgm:t>
    </dgm:pt>
    <dgm:pt modelId="{E6658B98-44DF-8942-84C7-582A48D3623C}" type="pres">
      <dgm:prSet presAssocID="{E8ABE267-449E-324F-8A3D-C3362C5CDA44}" presName="Name0" presStyleCnt="0">
        <dgm:presLayoutVars>
          <dgm:dir/>
          <dgm:resizeHandles val="exact"/>
        </dgm:presLayoutVars>
      </dgm:prSet>
      <dgm:spPr/>
    </dgm:pt>
    <dgm:pt modelId="{8A98C0BC-B085-344F-99DD-4F374346CB0C}" type="pres">
      <dgm:prSet presAssocID="{94D124C4-42D5-8846-A736-64039C2EFEE4}" presName="composite" presStyleCnt="0"/>
      <dgm:spPr/>
    </dgm:pt>
    <dgm:pt modelId="{45443ABE-B690-844D-BEF6-FD0C529099E9}" type="pres">
      <dgm:prSet presAssocID="{94D124C4-42D5-8846-A736-64039C2EFEE4}" presName="imagSh" presStyleLbl="bgImgPlace1" presStyleIdx="0" presStyleCnt="3"/>
      <dgm:spPr/>
    </dgm:pt>
    <dgm:pt modelId="{83B26274-840C-7447-8AD3-ADF7E33B351C}" type="pres">
      <dgm:prSet presAssocID="{94D124C4-42D5-8846-A736-64039C2EFEE4}" presName="txNode" presStyleLbl="node1" presStyleIdx="0" presStyleCnt="3">
        <dgm:presLayoutVars>
          <dgm:bulletEnabled val="1"/>
        </dgm:presLayoutVars>
      </dgm:prSet>
      <dgm:spPr/>
    </dgm:pt>
    <dgm:pt modelId="{81D1D129-B083-9549-9CEB-B84C23AEB727}" type="pres">
      <dgm:prSet presAssocID="{57B0FC32-E1B1-4F46-B560-79F8B5B72E4D}" presName="sibTrans" presStyleLbl="sibTrans2D1" presStyleIdx="0" presStyleCnt="2"/>
      <dgm:spPr/>
    </dgm:pt>
    <dgm:pt modelId="{030ED8D7-C1BA-7E4C-901F-093B304CAFEE}" type="pres">
      <dgm:prSet presAssocID="{57B0FC32-E1B1-4F46-B560-79F8B5B72E4D}" presName="connTx" presStyleLbl="sibTrans2D1" presStyleIdx="0" presStyleCnt="2"/>
      <dgm:spPr/>
    </dgm:pt>
    <dgm:pt modelId="{41EDBA2B-DA6E-3248-AC82-3724FB57BAE9}" type="pres">
      <dgm:prSet presAssocID="{D67A3EFA-018E-F743-8E29-D9D9510B449C}" presName="composite" presStyleCnt="0"/>
      <dgm:spPr/>
    </dgm:pt>
    <dgm:pt modelId="{3CD06AAE-34C8-D44B-B620-203C0A6CEDC6}" type="pres">
      <dgm:prSet presAssocID="{D67A3EFA-018E-F743-8E29-D9D9510B449C}" presName="imagSh" presStyleLbl="bgImgPlace1" presStyleIdx="1" presStyleCnt="3" custLinFactNeighborX="-3015" custLinFactNeighborY="-20000"/>
      <dgm:spPr/>
    </dgm:pt>
    <dgm:pt modelId="{96860BC9-4E2A-C14C-9126-F0BBC9AC0088}" type="pres">
      <dgm:prSet presAssocID="{D67A3EFA-018E-F743-8E29-D9D9510B449C}" presName="txNode" presStyleLbl="node1" presStyleIdx="1" presStyleCnt="3">
        <dgm:presLayoutVars>
          <dgm:bulletEnabled val="1"/>
        </dgm:presLayoutVars>
      </dgm:prSet>
      <dgm:spPr/>
    </dgm:pt>
    <dgm:pt modelId="{0AE88C65-D4D9-1348-98C9-BA815C416C2B}" type="pres">
      <dgm:prSet presAssocID="{187DF539-CA03-3846-9498-8E347E8DE844}" presName="sibTrans" presStyleLbl="sibTrans2D1" presStyleIdx="1" presStyleCnt="2"/>
      <dgm:spPr/>
    </dgm:pt>
    <dgm:pt modelId="{2451B637-5F7A-6242-978B-268B406C838F}" type="pres">
      <dgm:prSet presAssocID="{187DF539-CA03-3846-9498-8E347E8DE844}" presName="connTx" presStyleLbl="sibTrans2D1" presStyleIdx="1" presStyleCnt="2"/>
      <dgm:spPr/>
    </dgm:pt>
    <dgm:pt modelId="{0E8D772E-D067-3140-B94F-FA2B24749931}" type="pres">
      <dgm:prSet presAssocID="{76B96472-73F1-3840-AA9D-715D5E3A8B1D}" presName="composite" presStyleCnt="0"/>
      <dgm:spPr/>
    </dgm:pt>
    <dgm:pt modelId="{2ACBA83D-6DAD-274C-970B-5CDD5A018325}" type="pres">
      <dgm:prSet presAssocID="{76B96472-73F1-3840-AA9D-715D5E3A8B1D}" presName="imagSh" presStyleLbl="bgImgPlace1" presStyleIdx="2" presStyleCnt="3"/>
      <dgm:spPr/>
    </dgm:pt>
    <dgm:pt modelId="{F32A6A13-C231-FC41-B8D0-546D0D6C57D5}" type="pres">
      <dgm:prSet presAssocID="{76B96472-73F1-3840-AA9D-715D5E3A8B1D}" presName="txNode" presStyleLbl="node1" presStyleIdx="2" presStyleCnt="3">
        <dgm:presLayoutVars>
          <dgm:bulletEnabled val="1"/>
        </dgm:presLayoutVars>
      </dgm:prSet>
      <dgm:spPr/>
    </dgm:pt>
  </dgm:ptLst>
  <dgm:cxnLst>
    <dgm:cxn modelId="{9EB17500-8B63-5340-A2B1-56F1D96E30F4}" srcId="{E8ABE267-449E-324F-8A3D-C3362C5CDA44}" destId="{94D124C4-42D5-8846-A736-64039C2EFEE4}" srcOrd="0" destOrd="0" parTransId="{54DE7CA4-4075-5A42-86E4-11940F07BF56}" sibTransId="{57B0FC32-E1B1-4F46-B560-79F8B5B72E4D}"/>
    <dgm:cxn modelId="{598E0D03-DC51-3B4D-86C6-43A0CB8EA155}" type="presOf" srcId="{D67A3EFA-018E-F743-8E29-D9D9510B449C}" destId="{96860BC9-4E2A-C14C-9126-F0BBC9AC0088}" srcOrd="0" destOrd="0" presId="urn:microsoft.com/office/officeart/2005/8/layout/hProcess10#3"/>
    <dgm:cxn modelId="{5E512836-E50D-A542-99FE-8CB0BA968067}" type="presOf" srcId="{57B0FC32-E1B1-4F46-B560-79F8B5B72E4D}" destId="{81D1D129-B083-9549-9CEB-B84C23AEB727}" srcOrd="0" destOrd="0" presId="urn:microsoft.com/office/officeart/2005/8/layout/hProcess10#3"/>
    <dgm:cxn modelId="{B4BDA444-93EA-F443-B900-1C229CBF9553}" type="presOf" srcId="{187DF539-CA03-3846-9498-8E347E8DE844}" destId="{2451B637-5F7A-6242-978B-268B406C838F}" srcOrd="1" destOrd="0" presId="urn:microsoft.com/office/officeart/2005/8/layout/hProcess10#3"/>
    <dgm:cxn modelId="{57CCFF46-C954-8041-BC60-368AABCC6F62}" type="presOf" srcId="{187DF539-CA03-3846-9498-8E347E8DE844}" destId="{0AE88C65-D4D9-1348-98C9-BA815C416C2B}" srcOrd="0" destOrd="0" presId="urn:microsoft.com/office/officeart/2005/8/layout/hProcess10#3"/>
    <dgm:cxn modelId="{10E2335E-B035-5A43-B393-C47958901DAA}" type="presOf" srcId="{94D124C4-42D5-8846-A736-64039C2EFEE4}" destId="{83B26274-840C-7447-8AD3-ADF7E33B351C}" srcOrd="0" destOrd="0" presId="urn:microsoft.com/office/officeart/2005/8/layout/hProcess10#3"/>
    <dgm:cxn modelId="{311E036F-55C4-7349-B52A-E4EEFC46395C}" type="presOf" srcId="{E8ABE267-449E-324F-8A3D-C3362C5CDA44}" destId="{E6658B98-44DF-8942-84C7-582A48D3623C}" srcOrd="0" destOrd="0" presId="urn:microsoft.com/office/officeart/2005/8/layout/hProcess10#3"/>
    <dgm:cxn modelId="{64445490-DD54-0243-B663-9C53CEC87773}" type="presOf" srcId="{57B0FC32-E1B1-4F46-B560-79F8B5B72E4D}" destId="{030ED8D7-C1BA-7E4C-901F-093B304CAFEE}" srcOrd="1" destOrd="0" presId="urn:microsoft.com/office/officeart/2005/8/layout/hProcess10#3"/>
    <dgm:cxn modelId="{EE014FA3-AFF0-6846-AC5D-C5CD57408FDB}" srcId="{E8ABE267-449E-324F-8A3D-C3362C5CDA44}" destId="{76B96472-73F1-3840-AA9D-715D5E3A8B1D}" srcOrd="2" destOrd="0" parTransId="{7A67C76D-CD29-114E-913D-8B2AED4E7362}" sibTransId="{EDBA4C5C-AD3C-394E-A32D-7EFDDCA9BA5F}"/>
    <dgm:cxn modelId="{F76F55CD-DB1D-924A-9CFA-9A4E6E713E78}" srcId="{E8ABE267-449E-324F-8A3D-C3362C5CDA44}" destId="{D67A3EFA-018E-F743-8E29-D9D9510B449C}" srcOrd="1" destOrd="0" parTransId="{97D71698-CB94-F045-A67A-1766C5B8E9DA}" sibTransId="{187DF539-CA03-3846-9498-8E347E8DE844}"/>
    <dgm:cxn modelId="{CE6B4CDA-A3B2-DF43-BD8D-530737676A9E}" type="presOf" srcId="{76B96472-73F1-3840-AA9D-715D5E3A8B1D}" destId="{F32A6A13-C231-FC41-B8D0-546D0D6C57D5}" srcOrd="0" destOrd="0" presId="urn:microsoft.com/office/officeart/2005/8/layout/hProcess10#3"/>
    <dgm:cxn modelId="{16359064-05C1-3841-8E83-949561F6ABFC}" type="presParOf" srcId="{E6658B98-44DF-8942-84C7-582A48D3623C}" destId="{8A98C0BC-B085-344F-99DD-4F374346CB0C}" srcOrd="0" destOrd="0" presId="urn:microsoft.com/office/officeart/2005/8/layout/hProcess10#3"/>
    <dgm:cxn modelId="{2772E34E-FC0C-894F-ADEE-76ED72C0117F}" type="presParOf" srcId="{8A98C0BC-B085-344F-99DD-4F374346CB0C}" destId="{45443ABE-B690-844D-BEF6-FD0C529099E9}" srcOrd="0" destOrd="0" presId="urn:microsoft.com/office/officeart/2005/8/layout/hProcess10#3"/>
    <dgm:cxn modelId="{F7ADE153-643B-2A40-BA87-6A93B0FADF09}" type="presParOf" srcId="{8A98C0BC-B085-344F-99DD-4F374346CB0C}" destId="{83B26274-840C-7447-8AD3-ADF7E33B351C}" srcOrd="1" destOrd="0" presId="urn:microsoft.com/office/officeart/2005/8/layout/hProcess10#3"/>
    <dgm:cxn modelId="{484ADC8E-AE6E-7240-95F8-CEE0F12B4912}" type="presParOf" srcId="{E6658B98-44DF-8942-84C7-582A48D3623C}" destId="{81D1D129-B083-9549-9CEB-B84C23AEB727}" srcOrd="1" destOrd="0" presId="urn:microsoft.com/office/officeart/2005/8/layout/hProcess10#3"/>
    <dgm:cxn modelId="{CEBEDAF9-A2E3-7340-A260-D2641405B9EA}" type="presParOf" srcId="{81D1D129-B083-9549-9CEB-B84C23AEB727}" destId="{030ED8D7-C1BA-7E4C-901F-093B304CAFEE}" srcOrd="0" destOrd="0" presId="urn:microsoft.com/office/officeart/2005/8/layout/hProcess10#3"/>
    <dgm:cxn modelId="{F9DFA857-A704-554B-BE0F-7F30EB24500E}" type="presParOf" srcId="{E6658B98-44DF-8942-84C7-582A48D3623C}" destId="{41EDBA2B-DA6E-3248-AC82-3724FB57BAE9}" srcOrd="2" destOrd="0" presId="urn:microsoft.com/office/officeart/2005/8/layout/hProcess10#3"/>
    <dgm:cxn modelId="{A414E80B-4E76-6D4F-BED8-7138D627EBD5}" type="presParOf" srcId="{41EDBA2B-DA6E-3248-AC82-3724FB57BAE9}" destId="{3CD06AAE-34C8-D44B-B620-203C0A6CEDC6}" srcOrd="0" destOrd="0" presId="urn:microsoft.com/office/officeart/2005/8/layout/hProcess10#3"/>
    <dgm:cxn modelId="{4AECA4F4-8268-774D-B142-79670AEF4B8B}" type="presParOf" srcId="{41EDBA2B-DA6E-3248-AC82-3724FB57BAE9}" destId="{96860BC9-4E2A-C14C-9126-F0BBC9AC0088}" srcOrd="1" destOrd="0" presId="urn:microsoft.com/office/officeart/2005/8/layout/hProcess10#3"/>
    <dgm:cxn modelId="{92664EC4-BE0F-7040-B40F-711E35004DF0}" type="presParOf" srcId="{E6658B98-44DF-8942-84C7-582A48D3623C}" destId="{0AE88C65-D4D9-1348-98C9-BA815C416C2B}" srcOrd="3" destOrd="0" presId="urn:microsoft.com/office/officeart/2005/8/layout/hProcess10#3"/>
    <dgm:cxn modelId="{EBBE0819-29A4-2F4C-A5E7-D38415893B9C}" type="presParOf" srcId="{0AE88C65-D4D9-1348-98C9-BA815C416C2B}" destId="{2451B637-5F7A-6242-978B-268B406C838F}" srcOrd="0" destOrd="0" presId="urn:microsoft.com/office/officeart/2005/8/layout/hProcess10#3"/>
    <dgm:cxn modelId="{C952D245-239F-AB45-88F1-DD1368706819}" type="presParOf" srcId="{E6658B98-44DF-8942-84C7-582A48D3623C}" destId="{0E8D772E-D067-3140-B94F-FA2B24749931}" srcOrd="4" destOrd="0" presId="urn:microsoft.com/office/officeart/2005/8/layout/hProcess10#3"/>
    <dgm:cxn modelId="{2AC830CA-6B53-CC4A-A2C9-4A8354CC3AFC}" type="presParOf" srcId="{0E8D772E-D067-3140-B94F-FA2B24749931}" destId="{2ACBA83D-6DAD-274C-970B-5CDD5A018325}" srcOrd="0" destOrd="0" presId="urn:microsoft.com/office/officeart/2005/8/layout/hProcess10#3"/>
    <dgm:cxn modelId="{C1F6E445-D858-D94C-99FF-57016D61AAC4}" type="presParOf" srcId="{0E8D772E-D067-3140-B94F-FA2B24749931}" destId="{F32A6A13-C231-FC41-B8D0-546D0D6C57D5}" srcOrd="1" destOrd="0" presId="urn:microsoft.com/office/officeart/2005/8/layout/hProcess10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46D507-7436-6140-9595-608C64C051DC}" type="doc">
      <dgm:prSet loTypeId="urn:microsoft.com/office/officeart/2005/8/layout/hList9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D7B69A67-93A0-A24C-9669-1A25454A86B3}">
      <dgm:prSet phldrT="[Testo]"/>
      <dgm:spPr/>
      <dgm:t>
        <a:bodyPr/>
        <a:lstStyle/>
        <a:p>
          <a:r>
            <a:rPr lang="it-IT" dirty="0"/>
            <a:t>CAPACITA’</a:t>
          </a:r>
        </a:p>
      </dgm:t>
    </dgm:pt>
    <dgm:pt modelId="{3FD3B420-745D-A141-9965-107A79A39937}" type="parTrans" cxnId="{1A05FE9D-C7B9-8242-BFF9-F250F267A295}">
      <dgm:prSet/>
      <dgm:spPr/>
      <dgm:t>
        <a:bodyPr/>
        <a:lstStyle/>
        <a:p>
          <a:endParaRPr lang="it-IT"/>
        </a:p>
      </dgm:t>
    </dgm:pt>
    <dgm:pt modelId="{ECF5FD2F-4650-3241-BDB3-DE5A0F71D575}" type="sibTrans" cxnId="{1A05FE9D-C7B9-8242-BFF9-F250F267A295}">
      <dgm:prSet/>
      <dgm:spPr/>
      <dgm:t>
        <a:bodyPr/>
        <a:lstStyle/>
        <a:p>
          <a:endParaRPr lang="it-IT"/>
        </a:p>
      </dgm:t>
    </dgm:pt>
    <dgm:pt modelId="{D444652C-C903-B34B-93DF-B25174FF9E75}">
      <dgm:prSet phldrT="[Testo]"/>
      <dgm:spPr/>
      <dgm:t>
        <a:bodyPr/>
        <a:lstStyle/>
        <a:p>
          <a:r>
            <a:rPr lang="it-IT" dirty="0"/>
            <a:t>CITTADINANZA</a:t>
          </a:r>
        </a:p>
      </dgm:t>
    </dgm:pt>
    <dgm:pt modelId="{8DBA69BC-94EE-D54A-8773-D03E36B50BD8}" type="parTrans" cxnId="{B09F1648-1559-2043-8600-88C702928912}">
      <dgm:prSet/>
      <dgm:spPr/>
      <dgm:t>
        <a:bodyPr/>
        <a:lstStyle/>
        <a:p>
          <a:endParaRPr lang="it-IT"/>
        </a:p>
      </dgm:t>
    </dgm:pt>
    <dgm:pt modelId="{1FE01BEC-255E-F547-A496-9A28DA59C8E1}" type="sibTrans" cxnId="{B09F1648-1559-2043-8600-88C702928912}">
      <dgm:prSet/>
      <dgm:spPr/>
      <dgm:t>
        <a:bodyPr/>
        <a:lstStyle/>
        <a:p>
          <a:endParaRPr lang="it-IT"/>
        </a:p>
      </dgm:t>
    </dgm:pt>
    <dgm:pt modelId="{3D7169C9-6579-2740-83AE-8FA57D9EEC4A}">
      <dgm:prSet phldrT="[Testo]"/>
      <dgm:spPr/>
      <dgm:t>
        <a:bodyPr/>
        <a:lstStyle/>
        <a:p>
          <a:r>
            <a:rPr lang="it-IT" dirty="0"/>
            <a:t>LEGGE APPLICABILE</a:t>
          </a:r>
        </a:p>
      </dgm:t>
    </dgm:pt>
    <dgm:pt modelId="{4DE5A32A-1F58-084D-9CF6-B7023F498D21}" type="parTrans" cxnId="{89DC2AE9-9186-ED4D-8026-19F7BED3139B}">
      <dgm:prSet/>
      <dgm:spPr/>
      <dgm:t>
        <a:bodyPr/>
        <a:lstStyle/>
        <a:p>
          <a:endParaRPr lang="it-IT"/>
        </a:p>
      </dgm:t>
    </dgm:pt>
    <dgm:pt modelId="{155D6118-51B2-4C44-A7DB-2DD8467FCFBF}" type="sibTrans" cxnId="{89DC2AE9-9186-ED4D-8026-19F7BED3139B}">
      <dgm:prSet/>
      <dgm:spPr/>
      <dgm:t>
        <a:bodyPr/>
        <a:lstStyle/>
        <a:p>
          <a:endParaRPr lang="it-IT"/>
        </a:p>
      </dgm:t>
    </dgm:pt>
    <dgm:pt modelId="{E4BE7EAE-74FC-1440-8FBA-02A2C754C82E}">
      <dgm:prSet phldrT="[Testo]"/>
      <dgm:spPr/>
      <dgm:t>
        <a:bodyPr/>
        <a:lstStyle/>
        <a:p>
          <a:r>
            <a:rPr lang="it-IT" dirty="0"/>
            <a:t>CONTRATTO</a:t>
          </a:r>
        </a:p>
      </dgm:t>
    </dgm:pt>
    <dgm:pt modelId="{1498281B-B742-2A4B-82EF-EF444974C34F}" type="parTrans" cxnId="{52CD6D29-793E-1A4C-A0AE-E98C3BE3BDD9}">
      <dgm:prSet/>
      <dgm:spPr/>
      <dgm:t>
        <a:bodyPr/>
        <a:lstStyle/>
        <a:p>
          <a:endParaRPr lang="it-IT"/>
        </a:p>
      </dgm:t>
    </dgm:pt>
    <dgm:pt modelId="{CC8BD3D6-5363-2C4E-A4CA-079EF9FBE2EB}" type="sibTrans" cxnId="{52CD6D29-793E-1A4C-A0AE-E98C3BE3BDD9}">
      <dgm:prSet/>
      <dgm:spPr/>
      <dgm:t>
        <a:bodyPr/>
        <a:lstStyle/>
        <a:p>
          <a:endParaRPr lang="it-IT"/>
        </a:p>
      </dgm:t>
    </dgm:pt>
    <dgm:pt modelId="{DFAE18B2-E6C8-324E-AB20-8614FBDE7AF7}">
      <dgm:prSet phldrT="[Testo]"/>
      <dgm:spPr/>
      <dgm:t>
        <a:bodyPr/>
        <a:lstStyle/>
        <a:p>
          <a:r>
            <a:rPr lang="it-IT" dirty="0"/>
            <a:t>SCELTA DELLE PARTI</a:t>
          </a:r>
        </a:p>
      </dgm:t>
    </dgm:pt>
    <dgm:pt modelId="{960A1CB3-E54F-C741-AE9A-9A288DBFEA6C}" type="parTrans" cxnId="{3604D20C-648D-134D-ACA5-946B60493B67}">
      <dgm:prSet/>
      <dgm:spPr/>
      <dgm:t>
        <a:bodyPr/>
        <a:lstStyle/>
        <a:p>
          <a:endParaRPr lang="it-IT"/>
        </a:p>
      </dgm:t>
    </dgm:pt>
    <dgm:pt modelId="{EE457CCD-5EF1-5B41-8EF1-DE7EBAA3CE5D}" type="sibTrans" cxnId="{3604D20C-648D-134D-ACA5-946B60493B67}">
      <dgm:prSet/>
      <dgm:spPr/>
      <dgm:t>
        <a:bodyPr/>
        <a:lstStyle/>
        <a:p>
          <a:endParaRPr lang="it-IT"/>
        </a:p>
      </dgm:t>
    </dgm:pt>
    <dgm:pt modelId="{56C196FC-EBC1-404E-A611-66018E9085DB}">
      <dgm:prSet phldrT="[Testo]"/>
      <dgm:spPr/>
      <dgm:t>
        <a:bodyPr/>
        <a:lstStyle/>
        <a:p>
          <a:r>
            <a:rPr lang="it-IT" dirty="0"/>
            <a:t>LEGGE APPLICABILE</a:t>
          </a:r>
        </a:p>
      </dgm:t>
    </dgm:pt>
    <dgm:pt modelId="{E2E119A6-ED0A-4B4B-A1BB-48310739245C}" type="parTrans" cxnId="{79B0F982-96D7-5648-8BEF-B90FF21D22C3}">
      <dgm:prSet/>
      <dgm:spPr/>
      <dgm:t>
        <a:bodyPr/>
        <a:lstStyle/>
        <a:p>
          <a:endParaRPr lang="it-IT"/>
        </a:p>
      </dgm:t>
    </dgm:pt>
    <dgm:pt modelId="{CAE9320B-59E5-384B-9DD7-788C2D87247B}" type="sibTrans" cxnId="{79B0F982-96D7-5648-8BEF-B90FF21D22C3}">
      <dgm:prSet/>
      <dgm:spPr/>
      <dgm:t>
        <a:bodyPr/>
        <a:lstStyle/>
        <a:p>
          <a:endParaRPr lang="it-IT"/>
        </a:p>
      </dgm:t>
    </dgm:pt>
    <dgm:pt modelId="{C2496A45-6BF6-544B-841A-930F746BF78D}" type="pres">
      <dgm:prSet presAssocID="{9646D507-7436-6140-9595-608C64C051DC}" presName="list" presStyleCnt="0">
        <dgm:presLayoutVars>
          <dgm:dir/>
          <dgm:animLvl val="lvl"/>
        </dgm:presLayoutVars>
      </dgm:prSet>
      <dgm:spPr/>
    </dgm:pt>
    <dgm:pt modelId="{AE3523FA-FD2B-D549-AE66-F24CB757CD0E}" type="pres">
      <dgm:prSet presAssocID="{D7B69A67-93A0-A24C-9669-1A25454A86B3}" presName="posSpace" presStyleCnt="0"/>
      <dgm:spPr/>
    </dgm:pt>
    <dgm:pt modelId="{C16CF543-3F8D-3A4A-BAF2-9F91F0196389}" type="pres">
      <dgm:prSet presAssocID="{D7B69A67-93A0-A24C-9669-1A25454A86B3}" presName="vertFlow" presStyleCnt="0"/>
      <dgm:spPr/>
    </dgm:pt>
    <dgm:pt modelId="{3A965193-8FD0-DA46-AE7C-ADFD985EE316}" type="pres">
      <dgm:prSet presAssocID="{D7B69A67-93A0-A24C-9669-1A25454A86B3}" presName="topSpace" presStyleCnt="0"/>
      <dgm:spPr/>
    </dgm:pt>
    <dgm:pt modelId="{67F26D73-7DC0-E44B-BB9F-402A62ED37F8}" type="pres">
      <dgm:prSet presAssocID="{D7B69A67-93A0-A24C-9669-1A25454A86B3}" presName="firstComp" presStyleCnt="0"/>
      <dgm:spPr/>
    </dgm:pt>
    <dgm:pt modelId="{A6D3B3C1-4097-1B46-8B15-9C4D78F96D9C}" type="pres">
      <dgm:prSet presAssocID="{D7B69A67-93A0-A24C-9669-1A25454A86B3}" presName="firstChild" presStyleLbl="bgAccFollowNode1" presStyleIdx="0" presStyleCnt="4"/>
      <dgm:spPr/>
    </dgm:pt>
    <dgm:pt modelId="{ECEF0A15-ECD4-3542-9666-5FB1C206A622}" type="pres">
      <dgm:prSet presAssocID="{D7B69A67-93A0-A24C-9669-1A25454A86B3}" presName="firstChildTx" presStyleLbl="bgAccFollowNode1" presStyleIdx="0" presStyleCnt="4">
        <dgm:presLayoutVars>
          <dgm:bulletEnabled val="1"/>
        </dgm:presLayoutVars>
      </dgm:prSet>
      <dgm:spPr/>
    </dgm:pt>
    <dgm:pt modelId="{6F128DAC-DB67-444B-8133-96861C851D0D}" type="pres">
      <dgm:prSet presAssocID="{3D7169C9-6579-2740-83AE-8FA57D9EEC4A}" presName="comp" presStyleCnt="0"/>
      <dgm:spPr/>
    </dgm:pt>
    <dgm:pt modelId="{2152E9BA-3CDC-CB44-92F5-9A2140CFC456}" type="pres">
      <dgm:prSet presAssocID="{3D7169C9-6579-2740-83AE-8FA57D9EEC4A}" presName="child" presStyleLbl="bgAccFollowNode1" presStyleIdx="1" presStyleCnt="4"/>
      <dgm:spPr/>
    </dgm:pt>
    <dgm:pt modelId="{65EE224B-CA75-614B-99D2-0F11EAE53C17}" type="pres">
      <dgm:prSet presAssocID="{3D7169C9-6579-2740-83AE-8FA57D9EEC4A}" presName="childTx" presStyleLbl="bgAccFollowNode1" presStyleIdx="1" presStyleCnt="4">
        <dgm:presLayoutVars>
          <dgm:bulletEnabled val="1"/>
        </dgm:presLayoutVars>
      </dgm:prSet>
      <dgm:spPr/>
    </dgm:pt>
    <dgm:pt modelId="{63C5B9B1-98BD-AE49-938E-4B1B292344E1}" type="pres">
      <dgm:prSet presAssocID="{D7B69A67-93A0-A24C-9669-1A25454A86B3}" presName="negSpace" presStyleCnt="0"/>
      <dgm:spPr/>
    </dgm:pt>
    <dgm:pt modelId="{9316CB5A-0DFE-E040-B845-F012D2F0C810}" type="pres">
      <dgm:prSet presAssocID="{D7B69A67-93A0-A24C-9669-1A25454A86B3}" presName="circle" presStyleLbl="node1" presStyleIdx="0" presStyleCnt="2"/>
      <dgm:spPr/>
    </dgm:pt>
    <dgm:pt modelId="{A6790B2E-CC73-B34F-89AB-C2A3C31DAD9F}" type="pres">
      <dgm:prSet presAssocID="{ECF5FD2F-4650-3241-BDB3-DE5A0F71D575}" presName="transSpace" presStyleCnt="0"/>
      <dgm:spPr/>
    </dgm:pt>
    <dgm:pt modelId="{796D1AFC-0CC6-F240-A182-18E66207ED32}" type="pres">
      <dgm:prSet presAssocID="{E4BE7EAE-74FC-1440-8FBA-02A2C754C82E}" presName="posSpace" presStyleCnt="0"/>
      <dgm:spPr/>
    </dgm:pt>
    <dgm:pt modelId="{FDEE155D-B435-F943-8C4B-52CFCF863C7B}" type="pres">
      <dgm:prSet presAssocID="{E4BE7EAE-74FC-1440-8FBA-02A2C754C82E}" presName="vertFlow" presStyleCnt="0"/>
      <dgm:spPr/>
    </dgm:pt>
    <dgm:pt modelId="{ABB015A7-225A-7C40-B079-B9ADC776FA54}" type="pres">
      <dgm:prSet presAssocID="{E4BE7EAE-74FC-1440-8FBA-02A2C754C82E}" presName="topSpace" presStyleCnt="0"/>
      <dgm:spPr/>
    </dgm:pt>
    <dgm:pt modelId="{5A3F520F-6D87-A549-B6C8-6C4F1E046945}" type="pres">
      <dgm:prSet presAssocID="{E4BE7EAE-74FC-1440-8FBA-02A2C754C82E}" presName="firstComp" presStyleCnt="0"/>
      <dgm:spPr/>
    </dgm:pt>
    <dgm:pt modelId="{2C94AC7C-D65A-B449-A0D4-F8A2A062C914}" type="pres">
      <dgm:prSet presAssocID="{E4BE7EAE-74FC-1440-8FBA-02A2C754C82E}" presName="firstChild" presStyleLbl="bgAccFollowNode1" presStyleIdx="2" presStyleCnt="4"/>
      <dgm:spPr/>
    </dgm:pt>
    <dgm:pt modelId="{B795ADDB-E779-CF4B-A6B4-B03CAF59CACB}" type="pres">
      <dgm:prSet presAssocID="{E4BE7EAE-74FC-1440-8FBA-02A2C754C82E}" presName="firstChildTx" presStyleLbl="bgAccFollowNode1" presStyleIdx="2" presStyleCnt="4">
        <dgm:presLayoutVars>
          <dgm:bulletEnabled val="1"/>
        </dgm:presLayoutVars>
      </dgm:prSet>
      <dgm:spPr/>
    </dgm:pt>
    <dgm:pt modelId="{E96D8D8B-0AFE-6544-B5FB-F2F1EFF1C885}" type="pres">
      <dgm:prSet presAssocID="{56C196FC-EBC1-404E-A611-66018E9085DB}" presName="comp" presStyleCnt="0"/>
      <dgm:spPr/>
    </dgm:pt>
    <dgm:pt modelId="{38A2C758-A48D-2E4A-8E45-CB59844131A5}" type="pres">
      <dgm:prSet presAssocID="{56C196FC-EBC1-404E-A611-66018E9085DB}" presName="child" presStyleLbl="bgAccFollowNode1" presStyleIdx="3" presStyleCnt="4"/>
      <dgm:spPr/>
    </dgm:pt>
    <dgm:pt modelId="{E908FDE8-98E9-194C-9723-1EE28C4BD9B8}" type="pres">
      <dgm:prSet presAssocID="{56C196FC-EBC1-404E-A611-66018E9085DB}" presName="childTx" presStyleLbl="bgAccFollowNode1" presStyleIdx="3" presStyleCnt="4">
        <dgm:presLayoutVars>
          <dgm:bulletEnabled val="1"/>
        </dgm:presLayoutVars>
      </dgm:prSet>
      <dgm:spPr/>
    </dgm:pt>
    <dgm:pt modelId="{05B3856F-FB25-A146-8619-A235C7E1E508}" type="pres">
      <dgm:prSet presAssocID="{E4BE7EAE-74FC-1440-8FBA-02A2C754C82E}" presName="negSpace" presStyleCnt="0"/>
      <dgm:spPr/>
    </dgm:pt>
    <dgm:pt modelId="{B7DB8DA3-F285-0846-A6F0-1FF43E36F981}" type="pres">
      <dgm:prSet presAssocID="{E4BE7EAE-74FC-1440-8FBA-02A2C754C82E}" presName="circle" presStyleLbl="node1" presStyleIdx="1" presStyleCnt="2"/>
      <dgm:spPr/>
    </dgm:pt>
  </dgm:ptLst>
  <dgm:cxnLst>
    <dgm:cxn modelId="{3604D20C-648D-134D-ACA5-946B60493B67}" srcId="{E4BE7EAE-74FC-1440-8FBA-02A2C754C82E}" destId="{DFAE18B2-E6C8-324E-AB20-8614FBDE7AF7}" srcOrd="0" destOrd="0" parTransId="{960A1CB3-E54F-C741-AE9A-9A288DBFEA6C}" sibTransId="{EE457CCD-5EF1-5B41-8EF1-DE7EBAA3CE5D}"/>
    <dgm:cxn modelId="{52CD6D29-793E-1A4C-A0AE-E98C3BE3BDD9}" srcId="{9646D507-7436-6140-9595-608C64C051DC}" destId="{E4BE7EAE-74FC-1440-8FBA-02A2C754C82E}" srcOrd="1" destOrd="0" parTransId="{1498281B-B742-2A4B-82EF-EF444974C34F}" sibTransId="{CC8BD3D6-5363-2C4E-A4CA-079EF9FBE2EB}"/>
    <dgm:cxn modelId="{90595043-56D4-C04A-96F1-EE58F8D4AA11}" type="presOf" srcId="{D444652C-C903-B34B-93DF-B25174FF9E75}" destId="{A6D3B3C1-4097-1B46-8B15-9C4D78F96D9C}" srcOrd="0" destOrd="0" presId="urn:microsoft.com/office/officeart/2005/8/layout/hList9"/>
    <dgm:cxn modelId="{B09F1648-1559-2043-8600-88C702928912}" srcId="{D7B69A67-93A0-A24C-9669-1A25454A86B3}" destId="{D444652C-C903-B34B-93DF-B25174FF9E75}" srcOrd="0" destOrd="0" parTransId="{8DBA69BC-94EE-D54A-8773-D03E36B50BD8}" sibTransId="{1FE01BEC-255E-F547-A496-9A28DA59C8E1}"/>
    <dgm:cxn modelId="{0C6A1760-A60E-2242-A1A5-5CA8FE09A02B}" type="presOf" srcId="{9646D507-7436-6140-9595-608C64C051DC}" destId="{C2496A45-6BF6-544B-841A-930F746BF78D}" srcOrd="0" destOrd="0" presId="urn:microsoft.com/office/officeart/2005/8/layout/hList9"/>
    <dgm:cxn modelId="{F81E6169-2857-DD47-B5E6-94787DF08C39}" type="presOf" srcId="{D444652C-C903-B34B-93DF-B25174FF9E75}" destId="{ECEF0A15-ECD4-3542-9666-5FB1C206A622}" srcOrd="1" destOrd="0" presId="urn:microsoft.com/office/officeart/2005/8/layout/hList9"/>
    <dgm:cxn modelId="{413A3A7C-B3D3-DF44-B9DE-6401B667408B}" type="presOf" srcId="{DFAE18B2-E6C8-324E-AB20-8614FBDE7AF7}" destId="{B795ADDB-E779-CF4B-A6B4-B03CAF59CACB}" srcOrd="1" destOrd="0" presId="urn:microsoft.com/office/officeart/2005/8/layout/hList9"/>
    <dgm:cxn modelId="{79B0F982-96D7-5648-8BEF-B90FF21D22C3}" srcId="{E4BE7EAE-74FC-1440-8FBA-02A2C754C82E}" destId="{56C196FC-EBC1-404E-A611-66018E9085DB}" srcOrd="1" destOrd="0" parTransId="{E2E119A6-ED0A-4B4B-A1BB-48310739245C}" sibTransId="{CAE9320B-59E5-384B-9DD7-788C2D87247B}"/>
    <dgm:cxn modelId="{BCC2B786-5C9B-9C4B-85A5-E65244E643AA}" type="presOf" srcId="{3D7169C9-6579-2740-83AE-8FA57D9EEC4A}" destId="{2152E9BA-3CDC-CB44-92F5-9A2140CFC456}" srcOrd="0" destOrd="0" presId="urn:microsoft.com/office/officeart/2005/8/layout/hList9"/>
    <dgm:cxn modelId="{1A05FE9D-C7B9-8242-BFF9-F250F267A295}" srcId="{9646D507-7436-6140-9595-608C64C051DC}" destId="{D7B69A67-93A0-A24C-9669-1A25454A86B3}" srcOrd="0" destOrd="0" parTransId="{3FD3B420-745D-A141-9965-107A79A39937}" sibTransId="{ECF5FD2F-4650-3241-BDB3-DE5A0F71D575}"/>
    <dgm:cxn modelId="{C76A13A3-1292-664A-9373-2E4D4B5AD45F}" type="presOf" srcId="{E4BE7EAE-74FC-1440-8FBA-02A2C754C82E}" destId="{B7DB8DA3-F285-0846-A6F0-1FF43E36F981}" srcOrd="0" destOrd="0" presId="urn:microsoft.com/office/officeart/2005/8/layout/hList9"/>
    <dgm:cxn modelId="{91014EA4-5C9C-5C4C-9351-A9B50AA384F5}" type="presOf" srcId="{DFAE18B2-E6C8-324E-AB20-8614FBDE7AF7}" destId="{2C94AC7C-D65A-B449-A0D4-F8A2A062C914}" srcOrd="0" destOrd="0" presId="urn:microsoft.com/office/officeart/2005/8/layout/hList9"/>
    <dgm:cxn modelId="{F40ED1A7-0726-474F-9D19-B2E1FF1944B6}" type="presOf" srcId="{D7B69A67-93A0-A24C-9669-1A25454A86B3}" destId="{9316CB5A-0DFE-E040-B845-F012D2F0C810}" srcOrd="0" destOrd="0" presId="urn:microsoft.com/office/officeart/2005/8/layout/hList9"/>
    <dgm:cxn modelId="{38F9A7BD-1171-BC46-B476-C8D413431212}" type="presOf" srcId="{56C196FC-EBC1-404E-A611-66018E9085DB}" destId="{E908FDE8-98E9-194C-9723-1EE28C4BD9B8}" srcOrd="1" destOrd="0" presId="urn:microsoft.com/office/officeart/2005/8/layout/hList9"/>
    <dgm:cxn modelId="{6FBB63DF-E9AE-024A-9C53-B88391B75312}" type="presOf" srcId="{3D7169C9-6579-2740-83AE-8FA57D9EEC4A}" destId="{65EE224B-CA75-614B-99D2-0F11EAE53C17}" srcOrd="1" destOrd="0" presId="urn:microsoft.com/office/officeart/2005/8/layout/hList9"/>
    <dgm:cxn modelId="{9B75F4E8-781B-E04E-A3A7-C9327F696F8E}" type="presOf" srcId="{56C196FC-EBC1-404E-A611-66018E9085DB}" destId="{38A2C758-A48D-2E4A-8E45-CB59844131A5}" srcOrd="0" destOrd="0" presId="urn:microsoft.com/office/officeart/2005/8/layout/hList9"/>
    <dgm:cxn modelId="{89DC2AE9-9186-ED4D-8026-19F7BED3139B}" srcId="{D7B69A67-93A0-A24C-9669-1A25454A86B3}" destId="{3D7169C9-6579-2740-83AE-8FA57D9EEC4A}" srcOrd="1" destOrd="0" parTransId="{4DE5A32A-1F58-084D-9CF6-B7023F498D21}" sibTransId="{155D6118-51B2-4C44-A7DB-2DD8467FCFBF}"/>
    <dgm:cxn modelId="{A5E003E1-9EAA-114E-8B3B-D015E7CF6ECF}" type="presParOf" srcId="{C2496A45-6BF6-544B-841A-930F746BF78D}" destId="{AE3523FA-FD2B-D549-AE66-F24CB757CD0E}" srcOrd="0" destOrd="0" presId="urn:microsoft.com/office/officeart/2005/8/layout/hList9"/>
    <dgm:cxn modelId="{64723123-13D2-974E-8904-C2B1AF89F0EA}" type="presParOf" srcId="{C2496A45-6BF6-544B-841A-930F746BF78D}" destId="{C16CF543-3F8D-3A4A-BAF2-9F91F0196389}" srcOrd="1" destOrd="0" presId="urn:microsoft.com/office/officeart/2005/8/layout/hList9"/>
    <dgm:cxn modelId="{EEA7EEF0-5C0B-DA47-B7EE-C97BC8C5AF52}" type="presParOf" srcId="{C16CF543-3F8D-3A4A-BAF2-9F91F0196389}" destId="{3A965193-8FD0-DA46-AE7C-ADFD985EE316}" srcOrd="0" destOrd="0" presId="urn:microsoft.com/office/officeart/2005/8/layout/hList9"/>
    <dgm:cxn modelId="{54683320-0EF4-BB4C-B671-62F2FE5C54BB}" type="presParOf" srcId="{C16CF543-3F8D-3A4A-BAF2-9F91F0196389}" destId="{67F26D73-7DC0-E44B-BB9F-402A62ED37F8}" srcOrd="1" destOrd="0" presId="urn:microsoft.com/office/officeart/2005/8/layout/hList9"/>
    <dgm:cxn modelId="{4965CEE2-EFBA-2649-A76B-C1C86A08AB63}" type="presParOf" srcId="{67F26D73-7DC0-E44B-BB9F-402A62ED37F8}" destId="{A6D3B3C1-4097-1B46-8B15-9C4D78F96D9C}" srcOrd="0" destOrd="0" presId="urn:microsoft.com/office/officeart/2005/8/layout/hList9"/>
    <dgm:cxn modelId="{97F6FCAB-9DE7-AD4D-BDA2-913E3C82108B}" type="presParOf" srcId="{67F26D73-7DC0-E44B-BB9F-402A62ED37F8}" destId="{ECEF0A15-ECD4-3542-9666-5FB1C206A622}" srcOrd="1" destOrd="0" presId="urn:microsoft.com/office/officeart/2005/8/layout/hList9"/>
    <dgm:cxn modelId="{80F91283-216E-864F-A458-860886B56316}" type="presParOf" srcId="{C16CF543-3F8D-3A4A-BAF2-9F91F0196389}" destId="{6F128DAC-DB67-444B-8133-96861C851D0D}" srcOrd="2" destOrd="0" presId="urn:microsoft.com/office/officeart/2005/8/layout/hList9"/>
    <dgm:cxn modelId="{19257300-3995-2D49-B692-09B812922325}" type="presParOf" srcId="{6F128DAC-DB67-444B-8133-96861C851D0D}" destId="{2152E9BA-3CDC-CB44-92F5-9A2140CFC456}" srcOrd="0" destOrd="0" presId="urn:microsoft.com/office/officeart/2005/8/layout/hList9"/>
    <dgm:cxn modelId="{B8D055D2-B02B-0540-AA4D-CE0775D83A2B}" type="presParOf" srcId="{6F128DAC-DB67-444B-8133-96861C851D0D}" destId="{65EE224B-CA75-614B-99D2-0F11EAE53C17}" srcOrd="1" destOrd="0" presId="urn:microsoft.com/office/officeart/2005/8/layout/hList9"/>
    <dgm:cxn modelId="{615946CC-A82B-EA44-A6FD-09259C0B70A9}" type="presParOf" srcId="{C2496A45-6BF6-544B-841A-930F746BF78D}" destId="{63C5B9B1-98BD-AE49-938E-4B1B292344E1}" srcOrd="2" destOrd="0" presId="urn:microsoft.com/office/officeart/2005/8/layout/hList9"/>
    <dgm:cxn modelId="{3B759EDC-6EED-3143-9111-9F574678DBFB}" type="presParOf" srcId="{C2496A45-6BF6-544B-841A-930F746BF78D}" destId="{9316CB5A-0DFE-E040-B845-F012D2F0C810}" srcOrd="3" destOrd="0" presId="urn:microsoft.com/office/officeart/2005/8/layout/hList9"/>
    <dgm:cxn modelId="{A84838B3-D3FC-974F-BBF5-893D4D61120C}" type="presParOf" srcId="{C2496A45-6BF6-544B-841A-930F746BF78D}" destId="{A6790B2E-CC73-B34F-89AB-C2A3C31DAD9F}" srcOrd="4" destOrd="0" presId="urn:microsoft.com/office/officeart/2005/8/layout/hList9"/>
    <dgm:cxn modelId="{41970DA5-FC65-1646-A75C-55825ECECE5D}" type="presParOf" srcId="{C2496A45-6BF6-544B-841A-930F746BF78D}" destId="{796D1AFC-0CC6-F240-A182-18E66207ED32}" srcOrd="5" destOrd="0" presId="urn:microsoft.com/office/officeart/2005/8/layout/hList9"/>
    <dgm:cxn modelId="{91174FD9-DB70-5649-BF1D-2C5ACCF19775}" type="presParOf" srcId="{C2496A45-6BF6-544B-841A-930F746BF78D}" destId="{FDEE155D-B435-F943-8C4B-52CFCF863C7B}" srcOrd="6" destOrd="0" presId="urn:microsoft.com/office/officeart/2005/8/layout/hList9"/>
    <dgm:cxn modelId="{0C41B1B8-4AC0-B947-9A61-5E5788729953}" type="presParOf" srcId="{FDEE155D-B435-F943-8C4B-52CFCF863C7B}" destId="{ABB015A7-225A-7C40-B079-B9ADC776FA54}" srcOrd="0" destOrd="0" presId="urn:microsoft.com/office/officeart/2005/8/layout/hList9"/>
    <dgm:cxn modelId="{DF197070-D1E3-AB42-B8E7-5CC0846EE920}" type="presParOf" srcId="{FDEE155D-B435-F943-8C4B-52CFCF863C7B}" destId="{5A3F520F-6D87-A549-B6C8-6C4F1E046945}" srcOrd="1" destOrd="0" presId="urn:microsoft.com/office/officeart/2005/8/layout/hList9"/>
    <dgm:cxn modelId="{09637EBC-D21E-BD45-87E5-2CBFBB310159}" type="presParOf" srcId="{5A3F520F-6D87-A549-B6C8-6C4F1E046945}" destId="{2C94AC7C-D65A-B449-A0D4-F8A2A062C914}" srcOrd="0" destOrd="0" presId="urn:microsoft.com/office/officeart/2005/8/layout/hList9"/>
    <dgm:cxn modelId="{2F7647E4-0177-D946-900B-1D70443123FC}" type="presParOf" srcId="{5A3F520F-6D87-A549-B6C8-6C4F1E046945}" destId="{B795ADDB-E779-CF4B-A6B4-B03CAF59CACB}" srcOrd="1" destOrd="0" presId="urn:microsoft.com/office/officeart/2005/8/layout/hList9"/>
    <dgm:cxn modelId="{054865A7-C47A-AD44-8AA0-09C83839097D}" type="presParOf" srcId="{FDEE155D-B435-F943-8C4B-52CFCF863C7B}" destId="{E96D8D8B-0AFE-6544-B5FB-F2F1EFF1C885}" srcOrd="2" destOrd="0" presId="urn:microsoft.com/office/officeart/2005/8/layout/hList9"/>
    <dgm:cxn modelId="{71EC2D46-241C-4444-950F-5DBCB29952AD}" type="presParOf" srcId="{E96D8D8B-0AFE-6544-B5FB-F2F1EFF1C885}" destId="{38A2C758-A48D-2E4A-8E45-CB59844131A5}" srcOrd="0" destOrd="0" presId="urn:microsoft.com/office/officeart/2005/8/layout/hList9"/>
    <dgm:cxn modelId="{4460CE6D-F3F4-6D42-BDB2-92678F17A876}" type="presParOf" srcId="{E96D8D8B-0AFE-6544-B5FB-F2F1EFF1C885}" destId="{E908FDE8-98E9-194C-9723-1EE28C4BD9B8}" srcOrd="1" destOrd="0" presId="urn:microsoft.com/office/officeart/2005/8/layout/hList9"/>
    <dgm:cxn modelId="{03FEFE50-9C35-8B4A-8E4A-63DC9BA5CD11}" type="presParOf" srcId="{C2496A45-6BF6-544B-841A-930F746BF78D}" destId="{05B3856F-FB25-A146-8619-A235C7E1E508}" srcOrd="7" destOrd="0" presId="urn:microsoft.com/office/officeart/2005/8/layout/hList9"/>
    <dgm:cxn modelId="{E94C9069-82E4-EE4E-8308-576920400116}" type="presParOf" srcId="{C2496A45-6BF6-544B-841A-930F746BF78D}" destId="{B7DB8DA3-F285-0846-A6F0-1FF43E36F98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A5F89B-E7FD-C54F-81DE-D45C16F4475D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7B202C-CBE3-304F-A669-467BF4924B17}">
      <dgm:prSet/>
      <dgm:spPr/>
      <dgm:t>
        <a:bodyPr/>
        <a:lstStyle/>
        <a:p>
          <a:pPr rtl="0"/>
          <a:r>
            <a:rPr lang="it-IT" dirty="0"/>
            <a:t>FATTISPECIE</a:t>
          </a:r>
        </a:p>
      </dgm:t>
    </dgm:pt>
    <dgm:pt modelId="{BD912BA2-9851-F14E-86C7-D098ADDB2DAE}" type="parTrans" cxnId="{3A197035-0E75-7A4C-BAB3-640D360DE061}">
      <dgm:prSet/>
      <dgm:spPr/>
      <dgm:t>
        <a:bodyPr/>
        <a:lstStyle/>
        <a:p>
          <a:endParaRPr lang="it-IT"/>
        </a:p>
      </dgm:t>
    </dgm:pt>
    <dgm:pt modelId="{356D51E4-2CC5-164E-92AB-747CEF43618C}" type="sibTrans" cxnId="{3A197035-0E75-7A4C-BAB3-640D360DE061}">
      <dgm:prSet/>
      <dgm:spPr/>
      <dgm:t>
        <a:bodyPr/>
        <a:lstStyle/>
        <a:p>
          <a:endParaRPr lang="it-IT"/>
        </a:p>
      </dgm:t>
    </dgm:pt>
    <dgm:pt modelId="{175A536A-3F93-4F42-B01A-81AA2F6907AA}">
      <dgm:prSet/>
      <dgm:spPr/>
      <dgm:t>
        <a:bodyPr/>
        <a:lstStyle/>
        <a:p>
          <a:pPr rtl="0"/>
          <a:r>
            <a:rPr lang="it-IT" dirty="0"/>
            <a:t>CRITERIO </a:t>
          </a:r>
          <a:r>
            <a:rPr lang="it-IT" dirty="0" err="1"/>
            <a:t>DI</a:t>
          </a:r>
          <a:r>
            <a:rPr lang="it-IT" dirty="0"/>
            <a:t> COLLEGAMENTO</a:t>
          </a:r>
        </a:p>
      </dgm:t>
    </dgm:pt>
    <dgm:pt modelId="{078F602F-D08D-0046-89BF-CA419AA4A2DC}" type="parTrans" cxnId="{F1DDE77E-3649-9843-87FE-D9D55D64A96C}">
      <dgm:prSet/>
      <dgm:spPr/>
      <dgm:t>
        <a:bodyPr/>
        <a:lstStyle/>
        <a:p>
          <a:endParaRPr lang="it-IT"/>
        </a:p>
      </dgm:t>
    </dgm:pt>
    <dgm:pt modelId="{672D2989-8A43-F846-8742-84597DE002E9}" type="sibTrans" cxnId="{F1DDE77E-3649-9843-87FE-D9D55D64A96C}">
      <dgm:prSet/>
      <dgm:spPr/>
      <dgm:t>
        <a:bodyPr/>
        <a:lstStyle/>
        <a:p>
          <a:endParaRPr lang="it-IT"/>
        </a:p>
      </dgm:t>
    </dgm:pt>
    <dgm:pt modelId="{9CFE43F6-D138-EC47-B4F4-6FB47D9B40FA}">
      <dgm:prSet/>
      <dgm:spPr/>
      <dgm:t>
        <a:bodyPr/>
        <a:lstStyle/>
        <a:p>
          <a:pPr rtl="0"/>
          <a:r>
            <a:rPr lang="it-IT" dirty="0"/>
            <a:t>CONSEGUENZA</a:t>
          </a:r>
        </a:p>
      </dgm:t>
    </dgm:pt>
    <dgm:pt modelId="{45BF5A92-49D4-5948-BFBE-51EBB8DD9C27}" type="parTrans" cxnId="{601CACE4-018D-1C48-80CA-B0D5A7B13D05}">
      <dgm:prSet/>
      <dgm:spPr/>
      <dgm:t>
        <a:bodyPr/>
        <a:lstStyle/>
        <a:p>
          <a:endParaRPr lang="it-IT"/>
        </a:p>
      </dgm:t>
    </dgm:pt>
    <dgm:pt modelId="{8E1E3B75-3F9C-0C4B-8EB7-6AA6EBE5FCD3}" type="sibTrans" cxnId="{601CACE4-018D-1C48-80CA-B0D5A7B13D05}">
      <dgm:prSet/>
      <dgm:spPr/>
      <dgm:t>
        <a:bodyPr/>
        <a:lstStyle/>
        <a:p>
          <a:endParaRPr lang="it-IT"/>
        </a:p>
      </dgm:t>
    </dgm:pt>
    <dgm:pt modelId="{78888D93-43E5-3743-B51F-EFF61F0C18C8}">
      <dgm:prSet/>
      <dgm:spPr/>
      <dgm:t>
        <a:bodyPr/>
        <a:lstStyle/>
        <a:p>
          <a:pPr rtl="0"/>
          <a:r>
            <a:rPr lang="it-IT" dirty="0"/>
            <a:t>RICHIAMO DELLA L. APPLICABILE</a:t>
          </a:r>
        </a:p>
      </dgm:t>
    </dgm:pt>
    <dgm:pt modelId="{FCFC601F-BEE6-FD4F-A3D7-1AC215FD2073}" type="parTrans" cxnId="{7F6D2F6D-5BFC-E744-915E-92D63A17CD2E}">
      <dgm:prSet/>
      <dgm:spPr/>
      <dgm:t>
        <a:bodyPr/>
        <a:lstStyle/>
        <a:p>
          <a:endParaRPr lang="it-IT"/>
        </a:p>
      </dgm:t>
    </dgm:pt>
    <dgm:pt modelId="{C9493F92-7113-724B-ABFF-69036224F4AE}" type="sibTrans" cxnId="{7F6D2F6D-5BFC-E744-915E-92D63A17CD2E}">
      <dgm:prSet/>
      <dgm:spPr/>
      <dgm:t>
        <a:bodyPr/>
        <a:lstStyle/>
        <a:p>
          <a:endParaRPr lang="it-IT"/>
        </a:p>
      </dgm:t>
    </dgm:pt>
    <dgm:pt modelId="{1ABB9A6A-42EB-FB40-BB24-5FDFAE08AE21}">
      <dgm:prSet/>
      <dgm:spPr/>
      <dgm:t>
        <a:bodyPr/>
        <a:lstStyle/>
        <a:p>
          <a:pPr rtl="0"/>
          <a:r>
            <a:rPr lang="it-IT" dirty="0"/>
            <a:t>Es. Capacità di un individuo/CITTADINANZA</a:t>
          </a:r>
        </a:p>
      </dgm:t>
    </dgm:pt>
    <dgm:pt modelId="{57101BD6-7503-5F4A-9997-6453C94B1000}" type="parTrans" cxnId="{53EAC90E-8F98-A948-937A-F1A30496380F}">
      <dgm:prSet/>
      <dgm:spPr/>
      <dgm:t>
        <a:bodyPr/>
        <a:lstStyle/>
        <a:p>
          <a:endParaRPr lang="it-IT"/>
        </a:p>
      </dgm:t>
    </dgm:pt>
    <dgm:pt modelId="{2E7EF390-76EA-394D-9E83-CBB1DFD7B248}" type="sibTrans" cxnId="{53EAC90E-8F98-A948-937A-F1A30496380F}">
      <dgm:prSet/>
      <dgm:spPr/>
      <dgm:t>
        <a:bodyPr/>
        <a:lstStyle/>
        <a:p>
          <a:endParaRPr lang="it-IT"/>
        </a:p>
      </dgm:t>
    </dgm:pt>
    <dgm:pt modelId="{15D08183-DEE3-344D-AB01-EC743FD35C06}">
      <dgm:prSet/>
      <dgm:spPr/>
      <dgm:t>
        <a:bodyPr/>
        <a:lstStyle/>
        <a:p>
          <a:pPr rtl="0"/>
          <a:r>
            <a:rPr lang="it-IT" dirty="0"/>
            <a:t>Legge nazionale</a:t>
          </a:r>
        </a:p>
      </dgm:t>
    </dgm:pt>
    <dgm:pt modelId="{1FE8B83E-BE71-5340-97FB-0ADDB970D7D7}" type="parTrans" cxnId="{B42B3987-D25C-FE4A-AF4F-AA4ED64B0E9C}">
      <dgm:prSet/>
      <dgm:spPr/>
      <dgm:t>
        <a:bodyPr/>
        <a:lstStyle/>
        <a:p>
          <a:endParaRPr lang="it-IT"/>
        </a:p>
      </dgm:t>
    </dgm:pt>
    <dgm:pt modelId="{87B18132-8F06-074C-8F68-104B870F27A9}" type="sibTrans" cxnId="{B42B3987-D25C-FE4A-AF4F-AA4ED64B0E9C}">
      <dgm:prSet/>
      <dgm:spPr/>
      <dgm:t>
        <a:bodyPr/>
        <a:lstStyle/>
        <a:p>
          <a:endParaRPr lang="it-IT"/>
        </a:p>
      </dgm:t>
    </dgm:pt>
    <dgm:pt modelId="{0C45CF80-8D2E-2142-B241-9B7934541B81}" type="pres">
      <dgm:prSet presAssocID="{82A5F89B-E7FD-C54F-81DE-D45C16F447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742A62-131A-5B47-B143-4018F276BC2F}" type="pres">
      <dgm:prSet presAssocID="{467B202C-CBE3-304F-A669-467BF4924B17}" presName="root" presStyleCnt="0"/>
      <dgm:spPr/>
    </dgm:pt>
    <dgm:pt modelId="{A2F46BE8-4441-FC44-95ED-D26077E38FEE}" type="pres">
      <dgm:prSet presAssocID="{467B202C-CBE3-304F-A669-467BF4924B17}" presName="rootComposite" presStyleCnt="0"/>
      <dgm:spPr/>
    </dgm:pt>
    <dgm:pt modelId="{C4FD96A4-E44F-D844-9C37-BD691A5FAA92}" type="pres">
      <dgm:prSet presAssocID="{467B202C-CBE3-304F-A669-467BF4924B17}" presName="rootText" presStyleLbl="node1" presStyleIdx="0" presStyleCnt="2"/>
      <dgm:spPr/>
    </dgm:pt>
    <dgm:pt modelId="{79F86CA5-7B2D-6941-9448-705FC6830EAD}" type="pres">
      <dgm:prSet presAssocID="{467B202C-CBE3-304F-A669-467BF4924B17}" presName="rootConnector" presStyleLbl="node1" presStyleIdx="0" presStyleCnt="2"/>
      <dgm:spPr/>
    </dgm:pt>
    <dgm:pt modelId="{CB8FD6A4-7DE6-004C-A2E3-5A33B1695093}" type="pres">
      <dgm:prSet presAssocID="{467B202C-CBE3-304F-A669-467BF4924B17}" presName="childShape" presStyleCnt="0"/>
      <dgm:spPr/>
    </dgm:pt>
    <dgm:pt modelId="{61C3CC2F-9A30-DA44-901D-DEC425D70E1E}" type="pres">
      <dgm:prSet presAssocID="{078F602F-D08D-0046-89BF-CA419AA4A2DC}" presName="Name13" presStyleLbl="parChTrans1D2" presStyleIdx="0" presStyleCnt="4"/>
      <dgm:spPr/>
    </dgm:pt>
    <dgm:pt modelId="{EF50D0C7-07CA-BE42-9061-C82E93DD902F}" type="pres">
      <dgm:prSet presAssocID="{175A536A-3F93-4F42-B01A-81AA2F6907AA}" presName="childText" presStyleLbl="bgAcc1" presStyleIdx="0" presStyleCnt="4">
        <dgm:presLayoutVars>
          <dgm:bulletEnabled val="1"/>
        </dgm:presLayoutVars>
      </dgm:prSet>
      <dgm:spPr/>
    </dgm:pt>
    <dgm:pt modelId="{9C4CC83C-6855-7249-9E74-4C18BE9C1691}" type="pres">
      <dgm:prSet presAssocID="{57101BD6-7503-5F4A-9997-6453C94B1000}" presName="Name13" presStyleLbl="parChTrans1D2" presStyleIdx="1" presStyleCnt="4"/>
      <dgm:spPr/>
    </dgm:pt>
    <dgm:pt modelId="{48B460CB-75D7-AE42-98ED-4B571E6E4F12}" type="pres">
      <dgm:prSet presAssocID="{1ABB9A6A-42EB-FB40-BB24-5FDFAE08AE21}" presName="childText" presStyleLbl="bgAcc1" presStyleIdx="1" presStyleCnt="4">
        <dgm:presLayoutVars>
          <dgm:bulletEnabled val="1"/>
        </dgm:presLayoutVars>
      </dgm:prSet>
      <dgm:spPr/>
    </dgm:pt>
    <dgm:pt modelId="{2E549095-93B7-7E44-A019-9B22AAAFD7B4}" type="pres">
      <dgm:prSet presAssocID="{9CFE43F6-D138-EC47-B4F4-6FB47D9B40FA}" presName="root" presStyleCnt="0"/>
      <dgm:spPr/>
    </dgm:pt>
    <dgm:pt modelId="{15C22236-409E-2648-9B04-F9B034D89FA5}" type="pres">
      <dgm:prSet presAssocID="{9CFE43F6-D138-EC47-B4F4-6FB47D9B40FA}" presName="rootComposite" presStyleCnt="0"/>
      <dgm:spPr/>
    </dgm:pt>
    <dgm:pt modelId="{0AE200BF-A8B3-274C-BF11-0E0129E43E32}" type="pres">
      <dgm:prSet presAssocID="{9CFE43F6-D138-EC47-B4F4-6FB47D9B40FA}" presName="rootText" presStyleLbl="node1" presStyleIdx="1" presStyleCnt="2"/>
      <dgm:spPr/>
    </dgm:pt>
    <dgm:pt modelId="{376EB619-4A7C-3C4E-800D-6F060A9DD302}" type="pres">
      <dgm:prSet presAssocID="{9CFE43F6-D138-EC47-B4F4-6FB47D9B40FA}" presName="rootConnector" presStyleLbl="node1" presStyleIdx="1" presStyleCnt="2"/>
      <dgm:spPr/>
    </dgm:pt>
    <dgm:pt modelId="{DEB953FC-8C47-CA42-9A8A-3F6AB49B3424}" type="pres">
      <dgm:prSet presAssocID="{9CFE43F6-D138-EC47-B4F4-6FB47D9B40FA}" presName="childShape" presStyleCnt="0"/>
      <dgm:spPr/>
    </dgm:pt>
    <dgm:pt modelId="{DEECA4D5-AEF6-A547-B79F-CD415CC6376A}" type="pres">
      <dgm:prSet presAssocID="{FCFC601F-BEE6-FD4F-A3D7-1AC215FD2073}" presName="Name13" presStyleLbl="parChTrans1D2" presStyleIdx="2" presStyleCnt="4"/>
      <dgm:spPr/>
    </dgm:pt>
    <dgm:pt modelId="{A75C3904-5C0E-5B4B-BF7A-1520A5102517}" type="pres">
      <dgm:prSet presAssocID="{78888D93-43E5-3743-B51F-EFF61F0C18C8}" presName="childText" presStyleLbl="bgAcc1" presStyleIdx="2" presStyleCnt="4">
        <dgm:presLayoutVars>
          <dgm:bulletEnabled val="1"/>
        </dgm:presLayoutVars>
      </dgm:prSet>
      <dgm:spPr/>
    </dgm:pt>
    <dgm:pt modelId="{5E5F20DB-4C7A-0B4D-942E-26248141DCD9}" type="pres">
      <dgm:prSet presAssocID="{1FE8B83E-BE71-5340-97FB-0ADDB970D7D7}" presName="Name13" presStyleLbl="parChTrans1D2" presStyleIdx="3" presStyleCnt="4"/>
      <dgm:spPr/>
    </dgm:pt>
    <dgm:pt modelId="{783E74E5-B8A7-DD45-B61E-BF4EFF572545}" type="pres">
      <dgm:prSet presAssocID="{15D08183-DEE3-344D-AB01-EC743FD35C06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1097509-DA4B-4942-8D33-B5B93F019794}" type="presOf" srcId="{57101BD6-7503-5F4A-9997-6453C94B1000}" destId="{9C4CC83C-6855-7249-9E74-4C18BE9C1691}" srcOrd="0" destOrd="0" presId="urn:microsoft.com/office/officeart/2005/8/layout/hierarchy3"/>
    <dgm:cxn modelId="{53EAC90E-8F98-A948-937A-F1A30496380F}" srcId="{467B202C-CBE3-304F-A669-467BF4924B17}" destId="{1ABB9A6A-42EB-FB40-BB24-5FDFAE08AE21}" srcOrd="1" destOrd="0" parTransId="{57101BD6-7503-5F4A-9997-6453C94B1000}" sibTransId="{2E7EF390-76EA-394D-9E83-CBB1DFD7B248}"/>
    <dgm:cxn modelId="{8FFA3B14-30D2-5447-94DE-C9643AB15DAE}" type="presOf" srcId="{175A536A-3F93-4F42-B01A-81AA2F6907AA}" destId="{EF50D0C7-07CA-BE42-9061-C82E93DD902F}" srcOrd="0" destOrd="0" presId="urn:microsoft.com/office/officeart/2005/8/layout/hierarchy3"/>
    <dgm:cxn modelId="{3A197035-0E75-7A4C-BAB3-640D360DE061}" srcId="{82A5F89B-E7FD-C54F-81DE-D45C16F4475D}" destId="{467B202C-CBE3-304F-A669-467BF4924B17}" srcOrd="0" destOrd="0" parTransId="{BD912BA2-9851-F14E-86C7-D098ADDB2DAE}" sibTransId="{356D51E4-2CC5-164E-92AB-747CEF43618C}"/>
    <dgm:cxn modelId="{B9F05043-25FE-354A-9E05-D533C2C77DF5}" type="presOf" srcId="{15D08183-DEE3-344D-AB01-EC743FD35C06}" destId="{783E74E5-B8A7-DD45-B61E-BF4EFF572545}" srcOrd="0" destOrd="0" presId="urn:microsoft.com/office/officeart/2005/8/layout/hierarchy3"/>
    <dgm:cxn modelId="{E5D5245E-51C6-BD4A-BA93-AD7F82F1F87E}" type="presOf" srcId="{467B202C-CBE3-304F-A669-467BF4924B17}" destId="{79F86CA5-7B2D-6941-9448-705FC6830EAD}" srcOrd="1" destOrd="0" presId="urn:microsoft.com/office/officeart/2005/8/layout/hierarchy3"/>
    <dgm:cxn modelId="{7F6D2F6D-5BFC-E744-915E-92D63A17CD2E}" srcId="{9CFE43F6-D138-EC47-B4F4-6FB47D9B40FA}" destId="{78888D93-43E5-3743-B51F-EFF61F0C18C8}" srcOrd="0" destOrd="0" parTransId="{FCFC601F-BEE6-FD4F-A3D7-1AC215FD2073}" sibTransId="{C9493F92-7113-724B-ABFF-69036224F4AE}"/>
    <dgm:cxn modelId="{F1DDE77E-3649-9843-87FE-D9D55D64A96C}" srcId="{467B202C-CBE3-304F-A669-467BF4924B17}" destId="{175A536A-3F93-4F42-B01A-81AA2F6907AA}" srcOrd="0" destOrd="0" parTransId="{078F602F-D08D-0046-89BF-CA419AA4A2DC}" sibTransId="{672D2989-8A43-F846-8742-84597DE002E9}"/>
    <dgm:cxn modelId="{B42B3987-D25C-FE4A-AF4F-AA4ED64B0E9C}" srcId="{9CFE43F6-D138-EC47-B4F4-6FB47D9B40FA}" destId="{15D08183-DEE3-344D-AB01-EC743FD35C06}" srcOrd="1" destOrd="0" parTransId="{1FE8B83E-BE71-5340-97FB-0ADDB970D7D7}" sibTransId="{87B18132-8F06-074C-8F68-104B870F27A9}"/>
    <dgm:cxn modelId="{F0C3C593-4502-7E40-85F0-F7E2F5326587}" type="presOf" srcId="{78888D93-43E5-3743-B51F-EFF61F0C18C8}" destId="{A75C3904-5C0E-5B4B-BF7A-1520A5102517}" srcOrd="0" destOrd="0" presId="urn:microsoft.com/office/officeart/2005/8/layout/hierarchy3"/>
    <dgm:cxn modelId="{297C71A9-D0EA-2D44-A2C2-CD652DF6010A}" type="presOf" srcId="{1FE8B83E-BE71-5340-97FB-0ADDB970D7D7}" destId="{5E5F20DB-4C7A-0B4D-942E-26248141DCD9}" srcOrd="0" destOrd="0" presId="urn:microsoft.com/office/officeart/2005/8/layout/hierarchy3"/>
    <dgm:cxn modelId="{E189CAB0-5008-3A49-8441-FD809EB72563}" type="presOf" srcId="{FCFC601F-BEE6-FD4F-A3D7-1AC215FD2073}" destId="{DEECA4D5-AEF6-A547-B79F-CD415CC6376A}" srcOrd="0" destOrd="0" presId="urn:microsoft.com/office/officeart/2005/8/layout/hierarchy3"/>
    <dgm:cxn modelId="{ABF900B9-6831-344E-A92A-212FC00CF985}" type="presOf" srcId="{9CFE43F6-D138-EC47-B4F4-6FB47D9B40FA}" destId="{0AE200BF-A8B3-274C-BF11-0E0129E43E32}" srcOrd="0" destOrd="0" presId="urn:microsoft.com/office/officeart/2005/8/layout/hierarchy3"/>
    <dgm:cxn modelId="{3FCBA5BE-7487-A44E-A5C5-E08E82C4F360}" type="presOf" srcId="{1ABB9A6A-42EB-FB40-BB24-5FDFAE08AE21}" destId="{48B460CB-75D7-AE42-98ED-4B571E6E4F12}" srcOrd="0" destOrd="0" presId="urn:microsoft.com/office/officeart/2005/8/layout/hierarchy3"/>
    <dgm:cxn modelId="{58F24ED2-56B8-0847-B2E5-7FAABAD8E2C4}" type="presOf" srcId="{467B202C-CBE3-304F-A669-467BF4924B17}" destId="{C4FD96A4-E44F-D844-9C37-BD691A5FAA92}" srcOrd="0" destOrd="0" presId="urn:microsoft.com/office/officeart/2005/8/layout/hierarchy3"/>
    <dgm:cxn modelId="{CB61F6D8-91BE-C14D-A91E-D42C8787290C}" type="presOf" srcId="{82A5F89B-E7FD-C54F-81DE-D45C16F4475D}" destId="{0C45CF80-8D2E-2142-B241-9B7934541B81}" srcOrd="0" destOrd="0" presId="urn:microsoft.com/office/officeart/2005/8/layout/hierarchy3"/>
    <dgm:cxn modelId="{5DE3E3E2-9E76-B14F-8A7C-945FC7EB418A}" type="presOf" srcId="{078F602F-D08D-0046-89BF-CA419AA4A2DC}" destId="{61C3CC2F-9A30-DA44-901D-DEC425D70E1E}" srcOrd="0" destOrd="0" presId="urn:microsoft.com/office/officeart/2005/8/layout/hierarchy3"/>
    <dgm:cxn modelId="{601CACE4-018D-1C48-80CA-B0D5A7B13D05}" srcId="{82A5F89B-E7FD-C54F-81DE-D45C16F4475D}" destId="{9CFE43F6-D138-EC47-B4F4-6FB47D9B40FA}" srcOrd="1" destOrd="0" parTransId="{45BF5A92-49D4-5948-BFBE-51EBB8DD9C27}" sibTransId="{8E1E3B75-3F9C-0C4B-8EB7-6AA6EBE5FCD3}"/>
    <dgm:cxn modelId="{0B27FBE8-7652-4A48-A4FC-7FA740E48BA5}" type="presOf" srcId="{9CFE43F6-D138-EC47-B4F4-6FB47D9B40FA}" destId="{376EB619-4A7C-3C4E-800D-6F060A9DD302}" srcOrd="1" destOrd="0" presId="urn:microsoft.com/office/officeart/2005/8/layout/hierarchy3"/>
    <dgm:cxn modelId="{989CEF30-12D2-3040-8F23-1DFCF5FF9657}" type="presParOf" srcId="{0C45CF80-8D2E-2142-B241-9B7934541B81}" destId="{20742A62-131A-5B47-B143-4018F276BC2F}" srcOrd="0" destOrd="0" presId="urn:microsoft.com/office/officeart/2005/8/layout/hierarchy3"/>
    <dgm:cxn modelId="{E364B8AE-971E-0F4C-90C3-6D9330AEDEB2}" type="presParOf" srcId="{20742A62-131A-5B47-B143-4018F276BC2F}" destId="{A2F46BE8-4441-FC44-95ED-D26077E38FEE}" srcOrd="0" destOrd="0" presId="urn:microsoft.com/office/officeart/2005/8/layout/hierarchy3"/>
    <dgm:cxn modelId="{9CE604C8-2978-4F47-A5A8-02187A85FD4F}" type="presParOf" srcId="{A2F46BE8-4441-FC44-95ED-D26077E38FEE}" destId="{C4FD96A4-E44F-D844-9C37-BD691A5FAA92}" srcOrd="0" destOrd="0" presId="urn:microsoft.com/office/officeart/2005/8/layout/hierarchy3"/>
    <dgm:cxn modelId="{02110C05-9F43-2447-8CE9-E942F1767405}" type="presParOf" srcId="{A2F46BE8-4441-FC44-95ED-D26077E38FEE}" destId="{79F86CA5-7B2D-6941-9448-705FC6830EAD}" srcOrd="1" destOrd="0" presId="urn:microsoft.com/office/officeart/2005/8/layout/hierarchy3"/>
    <dgm:cxn modelId="{5D17198D-9D07-CE4A-B2FF-32C22A92E39B}" type="presParOf" srcId="{20742A62-131A-5B47-B143-4018F276BC2F}" destId="{CB8FD6A4-7DE6-004C-A2E3-5A33B1695093}" srcOrd="1" destOrd="0" presId="urn:microsoft.com/office/officeart/2005/8/layout/hierarchy3"/>
    <dgm:cxn modelId="{A2D576FB-A613-F145-B080-BCC81991D616}" type="presParOf" srcId="{CB8FD6A4-7DE6-004C-A2E3-5A33B1695093}" destId="{61C3CC2F-9A30-DA44-901D-DEC425D70E1E}" srcOrd="0" destOrd="0" presId="urn:microsoft.com/office/officeart/2005/8/layout/hierarchy3"/>
    <dgm:cxn modelId="{C019C3C2-FF7B-B740-A715-4B94677268DB}" type="presParOf" srcId="{CB8FD6A4-7DE6-004C-A2E3-5A33B1695093}" destId="{EF50D0C7-07CA-BE42-9061-C82E93DD902F}" srcOrd="1" destOrd="0" presId="urn:microsoft.com/office/officeart/2005/8/layout/hierarchy3"/>
    <dgm:cxn modelId="{9641241A-CE46-484D-AF44-EB3B78847F6D}" type="presParOf" srcId="{CB8FD6A4-7DE6-004C-A2E3-5A33B1695093}" destId="{9C4CC83C-6855-7249-9E74-4C18BE9C1691}" srcOrd="2" destOrd="0" presId="urn:microsoft.com/office/officeart/2005/8/layout/hierarchy3"/>
    <dgm:cxn modelId="{FC850842-5537-3849-AB92-D39B13AB07F6}" type="presParOf" srcId="{CB8FD6A4-7DE6-004C-A2E3-5A33B1695093}" destId="{48B460CB-75D7-AE42-98ED-4B571E6E4F12}" srcOrd="3" destOrd="0" presId="urn:microsoft.com/office/officeart/2005/8/layout/hierarchy3"/>
    <dgm:cxn modelId="{69E59C95-CFCE-5B4A-A027-C90EAE40F73F}" type="presParOf" srcId="{0C45CF80-8D2E-2142-B241-9B7934541B81}" destId="{2E549095-93B7-7E44-A019-9B22AAAFD7B4}" srcOrd="1" destOrd="0" presId="urn:microsoft.com/office/officeart/2005/8/layout/hierarchy3"/>
    <dgm:cxn modelId="{C3AD88DD-6161-DE40-8C42-D49B8D0AEA95}" type="presParOf" srcId="{2E549095-93B7-7E44-A019-9B22AAAFD7B4}" destId="{15C22236-409E-2648-9B04-F9B034D89FA5}" srcOrd="0" destOrd="0" presId="urn:microsoft.com/office/officeart/2005/8/layout/hierarchy3"/>
    <dgm:cxn modelId="{36F37529-9925-9141-A58D-61ACB95B3043}" type="presParOf" srcId="{15C22236-409E-2648-9B04-F9B034D89FA5}" destId="{0AE200BF-A8B3-274C-BF11-0E0129E43E32}" srcOrd="0" destOrd="0" presId="urn:microsoft.com/office/officeart/2005/8/layout/hierarchy3"/>
    <dgm:cxn modelId="{FB4910B0-37A6-3D43-838F-BA8B17785DA5}" type="presParOf" srcId="{15C22236-409E-2648-9B04-F9B034D89FA5}" destId="{376EB619-4A7C-3C4E-800D-6F060A9DD302}" srcOrd="1" destOrd="0" presId="urn:microsoft.com/office/officeart/2005/8/layout/hierarchy3"/>
    <dgm:cxn modelId="{5963DD69-42F9-8A4D-A1E0-9CC93ECE632D}" type="presParOf" srcId="{2E549095-93B7-7E44-A019-9B22AAAFD7B4}" destId="{DEB953FC-8C47-CA42-9A8A-3F6AB49B3424}" srcOrd="1" destOrd="0" presId="urn:microsoft.com/office/officeart/2005/8/layout/hierarchy3"/>
    <dgm:cxn modelId="{E5142FA9-CBFF-CA4A-BE03-D31F1F002083}" type="presParOf" srcId="{DEB953FC-8C47-CA42-9A8A-3F6AB49B3424}" destId="{DEECA4D5-AEF6-A547-B79F-CD415CC6376A}" srcOrd="0" destOrd="0" presId="urn:microsoft.com/office/officeart/2005/8/layout/hierarchy3"/>
    <dgm:cxn modelId="{564179AE-F592-0043-BECB-9F649BF6799C}" type="presParOf" srcId="{DEB953FC-8C47-CA42-9A8A-3F6AB49B3424}" destId="{A75C3904-5C0E-5B4B-BF7A-1520A5102517}" srcOrd="1" destOrd="0" presId="urn:microsoft.com/office/officeart/2005/8/layout/hierarchy3"/>
    <dgm:cxn modelId="{BE2B572A-0D8C-0D48-846A-E2A5B6AFA2B7}" type="presParOf" srcId="{DEB953FC-8C47-CA42-9A8A-3F6AB49B3424}" destId="{5E5F20DB-4C7A-0B4D-942E-26248141DCD9}" srcOrd="2" destOrd="0" presId="urn:microsoft.com/office/officeart/2005/8/layout/hierarchy3"/>
    <dgm:cxn modelId="{ADF834CA-3D1C-A748-90AA-1F59DF0112EF}" type="presParOf" srcId="{DEB953FC-8C47-CA42-9A8A-3F6AB49B3424}" destId="{783E74E5-B8A7-DD45-B61E-BF4EFF57254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DF08BF-249F-2B4E-AD0B-755B51FBC010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5B2F5A3-2538-5248-A01A-E370499D6ED1}">
      <dgm:prSet phldrT="[Testo]"/>
      <dgm:spPr/>
      <dgm:t>
        <a:bodyPr/>
        <a:lstStyle/>
        <a:p>
          <a:r>
            <a:rPr lang="it-IT" dirty="0"/>
            <a:t>Richiamo di un ordinamento straniero</a:t>
          </a:r>
        </a:p>
      </dgm:t>
    </dgm:pt>
    <dgm:pt modelId="{C9BA5F75-54F5-6049-AB45-EC5DD3D045CA}" type="parTrans" cxnId="{152B3B00-6A71-4549-A8F7-2D4BEF824D47}">
      <dgm:prSet/>
      <dgm:spPr/>
      <dgm:t>
        <a:bodyPr/>
        <a:lstStyle/>
        <a:p>
          <a:endParaRPr lang="it-IT"/>
        </a:p>
      </dgm:t>
    </dgm:pt>
    <dgm:pt modelId="{A04BD53B-4FCD-BA49-A8C3-C08171385936}" type="sibTrans" cxnId="{152B3B00-6A71-4549-A8F7-2D4BEF824D47}">
      <dgm:prSet/>
      <dgm:spPr/>
      <dgm:t>
        <a:bodyPr/>
        <a:lstStyle/>
        <a:p>
          <a:endParaRPr lang="it-IT"/>
        </a:p>
      </dgm:t>
    </dgm:pt>
    <dgm:pt modelId="{60852378-A825-5342-B5F1-3641954E35F9}">
      <dgm:prSet phldrT="[Testo]"/>
      <dgm:spPr/>
      <dgm:t>
        <a:bodyPr/>
        <a:lstStyle/>
        <a:p>
          <a:r>
            <a:rPr lang="it-IT" dirty="0"/>
            <a:t>≠richiamo per analogia (es. art. 1555 c.c.)</a:t>
          </a:r>
        </a:p>
      </dgm:t>
    </dgm:pt>
    <dgm:pt modelId="{22DA7816-604D-8243-BC17-1E40CFE5CC92}" type="parTrans" cxnId="{3CFE81C6-4577-1549-BC09-7B652925AFC6}">
      <dgm:prSet/>
      <dgm:spPr/>
      <dgm:t>
        <a:bodyPr/>
        <a:lstStyle/>
        <a:p>
          <a:endParaRPr lang="it-IT"/>
        </a:p>
      </dgm:t>
    </dgm:pt>
    <dgm:pt modelId="{C7F16E10-D441-DF46-A90B-42535D38C4AA}" type="sibTrans" cxnId="{3CFE81C6-4577-1549-BC09-7B652925AFC6}">
      <dgm:prSet/>
      <dgm:spPr/>
      <dgm:t>
        <a:bodyPr/>
        <a:lstStyle/>
        <a:p>
          <a:endParaRPr lang="it-IT"/>
        </a:p>
      </dgm:t>
    </dgm:pt>
    <dgm:pt modelId="{19452E3B-1EE1-4846-A374-E72062F6B72A}">
      <dgm:prSet phldrT="[Testo]"/>
      <dgm:spPr/>
      <dgm:t>
        <a:bodyPr/>
        <a:lstStyle/>
        <a:p>
          <a:r>
            <a:rPr lang="it-IT" dirty="0"/>
            <a:t>≠rinvio al dir. int. generale (art. 10 Cost.)</a:t>
          </a:r>
        </a:p>
      </dgm:t>
    </dgm:pt>
    <dgm:pt modelId="{EE5F9B96-F147-854B-A93E-E3701CA63ADC}" type="parTrans" cxnId="{2ED9C64C-B433-2246-B45F-742E7D890E17}">
      <dgm:prSet/>
      <dgm:spPr/>
      <dgm:t>
        <a:bodyPr/>
        <a:lstStyle/>
        <a:p>
          <a:endParaRPr lang="it-IT"/>
        </a:p>
      </dgm:t>
    </dgm:pt>
    <dgm:pt modelId="{4F55AB7C-AFD5-A042-86E3-F2669E12D4CF}" type="sibTrans" cxnId="{2ED9C64C-B433-2246-B45F-742E7D890E17}">
      <dgm:prSet/>
      <dgm:spPr/>
      <dgm:t>
        <a:bodyPr/>
        <a:lstStyle/>
        <a:p>
          <a:endParaRPr lang="it-IT"/>
        </a:p>
      </dgm:t>
    </dgm:pt>
    <dgm:pt modelId="{B24BD6D5-0A0B-F54C-A57C-6926327E118E}" type="pres">
      <dgm:prSet presAssocID="{4FDF08BF-249F-2B4E-AD0B-755B51FBC0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4A981E-53CE-044B-A6DF-467DEFA62273}" type="pres">
      <dgm:prSet presAssocID="{85B2F5A3-2538-5248-A01A-E370499D6ED1}" presName="root" presStyleCnt="0"/>
      <dgm:spPr/>
    </dgm:pt>
    <dgm:pt modelId="{C877DEBF-0FA0-9248-ACDF-389690EE6239}" type="pres">
      <dgm:prSet presAssocID="{85B2F5A3-2538-5248-A01A-E370499D6ED1}" presName="rootComposite" presStyleCnt="0"/>
      <dgm:spPr/>
    </dgm:pt>
    <dgm:pt modelId="{FAF1B4E8-A692-FC4E-9F7C-0E33257A5817}" type="pres">
      <dgm:prSet presAssocID="{85B2F5A3-2538-5248-A01A-E370499D6ED1}" presName="rootText" presStyleLbl="node1" presStyleIdx="0" presStyleCnt="1"/>
      <dgm:spPr/>
    </dgm:pt>
    <dgm:pt modelId="{07856E5C-6CFB-4F42-AE0E-2395E288E90A}" type="pres">
      <dgm:prSet presAssocID="{85B2F5A3-2538-5248-A01A-E370499D6ED1}" presName="rootConnector" presStyleLbl="node1" presStyleIdx="0" presStyleCnt="1"/>
      <dgm:spPr/>
    </dgm:pt>
    <dgm:pt modelId="{8276A984-C867-4C45-B690-A89EB37A6BF4}" type="pres">
      <dgm:prSet presAssocID="{85B2F5A3-2538-5248-A01A-E370499D6ED1}" presName="childShape" presStyleCnt="0"/>
      <dgm:spPr/>
    </dgm:pt>
    <dgm:pt modelId="{0F2A7A64-4978-164D-A06C-7F75EB681229}" type="pres">
      <dgm:prSet presAssocID="{22DA7816-604D-8243-BC17-1E40CFE5CC92}" presName="Name13" presStyleLbl="parChTrans1D2" presStyleIdx="0" presStyleCnt="2"/>
      <dgm:spPr/>
    </dgm:pt>
    <dgm:pt modelId="{A691A622-B935-474D-A877-4F35A810A44E}" type="pres">
      <dgm:prSet presAssocID="{60852378-A825-5342-B5F1-3641954E35F9}" presName="childText" presStyleLbl="bgAcc1" presStyleIdx="0" presStyleCnt="2">
        <dgm:presLayoutVars>
          <dgm:bulletEnabled val="1"/>
        </dgm:presLayoutVars>
      </dgm:prSet>
      <dgm:spPr/>
    </dgm:pt>
    <dgm:pt modelId="{F1998C19-8F6B-7D45-B21F-90ACD4D79BDB}" type="pres">
      <dgm:prSet presAssocID="{EE5F9B96-F147-854B-A93E-E3701CA63ADC}" presName="Name13" presStyleLbl="parChTrans1D2" presStyleIdx="1" presStyleCnt="2"/>
      <dgm:spPr/>
    </dgm:pt>
    <dgm:pt modelId="{32D50EB6-240C-8C45-9064-0A0C8E53DBB7}" type="pres">
      <dgm:prSet presAssocID="{19452E3B-1EE1-4846-A374-E72062F6B72A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152B3B00-6A71-4549-A8F7-2D4BEF824D47}" srcId="{4FDF08BF-249F-2B4E-AD0B-755B51FBC010}" destId="{85B2F5A3-2538-5248-A01A-E370499D6ED1}" srcOrd="0" destOrd="0" parTransId="{C9BA5F75-54F5-6049-AB45-EC5DD3D045CA}" sibTransId="{A04BD53B-4FCD-BA49-A8C3-C08171385936}"/>
    <dgm:cxn modelId="{2ED9C64C-B433-2246-B45F-742E7D890E17}" srcId="{85B2F5A3-2538-5248-A01A-E370499D6ED1}" destId="{19452E3B-1EE1-4846-A374-E72062F6B72A}" srcOrd="1" destOrd="0" parTransId="{EE5F9B96-F147-854B-A93E-E3701CA63ADC}" sibTransId="{4F55AB7C-AFD5-A042-86E3-F2669E12D4CF}"/>
    <dgm:cxn modelId="{7E1F8C7D-506B-C14D-BAAE-55EA34559A0A}" type="presOf" srcId="{60852378-A825-5342-B5F1-3641954E35F9}" destId="{A691A622-B935-474D-A877-4F35A810A44E}" srcOrd="0" destOrd="0" presId="urn:microsoft.com/office/officeart/2005/8/layout/hierarchy3"/>
    <dgm:cxn modelId="{3084BE9E-A566-2447-8ABD-91E51411EFFB}" type="presOf" srcId="{EE5F9B96-F147-854B-A93E-E3701CA63ADC}" destId="{F1998C19-8F6B-7D45-B21F-90ACD4D79BDB}" srcOrd="0" destOrd="0" presId="urn:microsoft.com/office/officeart/2005/8/layout/hierarchy3"/>
    <dgm:cxn modelId="{CD06EBA0-3C45-874F-95A2-14D30E22000E}" type="presOf" srcId="{4FDF08BF-249F-2B4E-AD0B-755B51FBC010}" destId="{B24BD6D5-0A0B-F54C-A57C-6926327E118E}" srcOrd="0" destOrd="0" presId="urn:microsoft.com/office/officeart/2005/8/layout/hierarchy3"/>
    <dgm:cxn modelId="{2CBFE3A6-D148-BB40-AF17-07F00609AEB8}" type="presOf" srcId="{85B2F5A3-2538-5248-A01A-E370499D6ED1}" destId="{FAF1B4E8-A692-FC4E-9F7C-0E33257A5817}" srcOrd="0" destOrd="0" presId="urn:microsoft.com/office/officeart/2005/8/layout/hierarchy3"/>
    <dgm:cxn modelId="{A25499B9-56C8-4F4B-91A7-A84F0BCD08F8}" type="presOf" srcId="{85B2F5A3-2538-5248-A01A-E370499D6ED1}" destId="{07856E5C-6CFB-4F42-AE0E-2395E288E90A}" srcOrd="1" destOrd="0" presId="urn:microsoft.com/office/officeart/2005/8/layout/hierarchy3"/>
    <dgm:cxn modelId="{3CFE81C6-4577-1549-BC09-7B652925AFC6}" srcId="{85B2F5A3-2538-5248-A01A-E370499D6ED1}" destId="{60852378-A825-5342-B5F1-3641954E35F9}" srcOrd="0" destOrd="0" parTransId="{22DA7816-604D-8243-BC17-1E40CFE5CC92}" sibTransId="{C7F16E10-D441-DF46-A90B-42535D38C4AA}"/>
    <dgm:cxn modelId="{0CA7A4CE-A08C-574E-B4CD-7D315E3C893B}" type="presOf" srcId="{19452E3B-1EE1-4846-A374-E72062F6B72A}" destId="{32D50EB6-240C-8C45-9064-0A0C8E53DBB7}" srcOrd="0" destOrd="0" presId="urn:microsoft.com/office/officeart/2005/8/layout/hierarchy3"/>
    <dgm:cxn modelId="{4E2E4FD1-9451-5D4D-8106-FD5505186FDD}" type="presOf" srcId="{22DA7816-604D-8243-BC17-1E40CFE5CC92}" destId="{0F2A7A64-4978-164D-A06C-7F75EB681229}" srcOrd="0" destOrd="0" presId="urn:microsoft.com/office/officeart/2005/8/layout/hierarchy3"/>
    <dgm:cxn modelId="{AF0A395F-10D2-F340-BF64-9CDE117A3DCA}" type="presParOf" srcId="{B24BD6D5-0A0B-F54C-A57C-6926327E118E}" destId="{284A981E-53CE-044B-A6DF-467DEFA62273}" srcOrd="0" destOrd="0" presId="urn:microsoft.com/office/officeart/2005/8/layout/hierarchy3"/>
    <dgm:cxn modelId="{96A9A47C-F1FA-FE42-9C1A-F3657C3C3CEE}" type="presParOf" srcId="{284A981E-53CE-044B-A6DF-467DEFA62273}" destId="{C877DEBF-0FA0-9248-ACDF-389690EE6239}" srcOrd="0" destOrd="0" presId="urn:microsoft.com/office/officeart/2005/8/layout/hierarchy3"/>
    <dgm:cxn modelId="{222E3048-C296-154F-8A3C-49DFAC2B2E35}" type="presParOf" srcId="{C877DEBF-0FA0-9248-ACDF-389690EE6239}" destId="{FAF1B4E8-A692-FC4E-9F7C-0E33257A5817}" srcOrd="0" destOrd="0" presId="urn:microsoft.com/office/officeart/2005/8/layout/hierarchy3"/>
    <dgm:cxn modelId="{D77451F9-5A3B-7A45-B8A0-B52934C0EF8B}" type="presParOf" srcId="{C877DEBF-0FA0-9248-ACDF-389690EE6239}" destId="{07856E5C-6CFB-4F42-AE0E-2395E288E90A}" srcOrd="1" destOrd="0" presId="urn:microsoft.com/office/officeart/2005/8/layout/hierarchy3"/>
    <dgm:cxn modelId="{82B6A0BB-32FC-2141-8637-A6E1B342F15A}" type="presParOf" srcId="{284A981E-53CE-044B-A6DF-467DEFA62273}" destId="{8276A984-C867-4C45-B690-A89EB37A6BF4}" srcOrd="1" destOrd="0" presId="urn:microsoft.com/office/officeart/2005/8/layout/hierarchy3"/>
    <dgm:cxn modelId="{BBEE9A45-0D49-B74E-9E96-E8FCDF5B9C4F}" type="presParOf" srcId="{8276A984-C867-4C45-B690-A89EB37A6BF4}" destId="{0F2A7A64-4978-164D-A06C-7F75EB681229}" srcOrd="0" destOrd="0" presId="urn:microsoft.com/office/officeart/2005/8/layout/hierarchy3"/>
    <dgm:cxn modelId="{22CC336B-4111-454A-B1B6-47EEDA8F56FB}" type="presParOf" srcId="{8276A984-C867-4C45-B690-A89EB37A6BF4}" destId="{A691A622-B935-474D-A877-4F35A810A44E}" srcOrd="1" destOrd="0" presId="urn:microsoft.com/office/officeart/2005/8/layout/hierarchy3"/>
    <dgm:cxn modelId="{3307B239-4640-5C49-8D47-94794D900741}" type="presParOf" srcId="{8276A984-C867-4C45-B690-A89EB37A6BF4}" destId="{F1998C19-8F6B-7D45-B21F-90ACD4D79BDB}" srcOrd="2" destOrd="0" presId="urn:microsoft.com/office/officeart/2005/8/layout/hierarchy3"/>
    <dgm:cxn modelId="{5E888D97-2D34-0F48-B2D3-73FC19FDBB64}" type="presParOf" srcId="{8276A984-C867-4C45-B690-A89EB37A6BF4}" destId="{32D50EB6-240C-8C45-9064-0A0C8E53DBB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24AB1C-8CC5-0E45-B16D-08A30F843160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9422309-D8A3-BA43-8B14-D848E715963D}">
      <dgm:prSet phldrT="[Testo]"/>
      <dgm:spPr/>
      <dgm:t>
        <a:bodyPr/>
        <a:lstStyle/>
        <a:p>
          <a:r>
            <a:rPr lang="it-IT" dirty="0"/>
            <a:t>METODI </a:t>
          </a:r>
          <a:r>
            <a:rPr lang="it-IT" dirty="0" err="1"/>
            <a:t>DI</a:t>
          </a:r>
          <a:r>
            <a:rPr lang="it-IT" dirty="0"/>
            <a:t> PREVISIONE DEI CRITERI </a:t>
          </a:r>
          <a:r>
            <a:rPr lang="it-IT" dirty="0" err="1"/>
            <a:t>DI</a:t>
          </a:r>
          <a:r>
            <a:rPr lang="it-IT" dirty="0"/>
            <a:t> COLLEGAMENTO</a:t>
          </a:r>
        </a:p>
      </dgm:t>
    </dgm:pt>
    <dgm:pt modelId="{8E4B57A0-25BB-E349-ACDD-BEF8A6560FA9}" type="parTrans" cxnId="{E6E0B157-29F1-0746-A74B-DA4236F2B204}">
      <dgm:prSet/>
      <dgm:spPr/>
      <dgm:t>
        <a:bodyPr/>
        <a:lstStyle/>
        <a:p>
          <a:endParaRPr lang="it-IT"/>
        </a:p>
      </dgm:t>
    </dgm:pt>
    <dgm:pt modelId="{023ACA22-BC98-8447-A2B9-8BB75C72ED2E}" type="sibTrans" cxnId="{E6E0B157-29F1-0746-A74B-DA4236F2B204}">
      <dgm:prSet/>
      <dgm:spPr/>
      <dgm:t>
        <a:bodyPr/>
        <a:lstStyle/>
        <a:p>
          <a:endParaRPr lang="it-IT"/>
        </a:p>
      </dgm:t>
    </dgm:pt>
    <dgm:pt modelId="{012AF23E-365F-F446-9EC0-7F184BF93EC9}">
      <dgm:prSet phldrT="[Testo]"/>
      <dgm:spPr/>
      <dgm:t>
        <a:bodyPr/>
        <a:lstStyle/>
        <a:p>
          <a:r>
            <a:rPr lang="it-IT" dirty="0"/>
            <a:t>CONCORSO SUCCESSIVO</a:t>
          </a:r>
        </a:p>
      </dgm:t>
    </dgm:pt>
    <dgm:pt modelId="{9C8FE6C7-B7F9-B74A-B0AD-80D9D53DD821}" type="parTrans" cxnId="{CBBFEE9A-E70A-DA46-97F4-0F9D97CE9D93}">
      <dgm:prSet/>
      <dgm:spPr/>
      <dgm:t>
        <a:bodyPr/>
        <a:lstStyle/>
        <a:p>
          <a:endParaRPr lang="it-IT"/>
        </a:p>
      </dgm:t>
    </dgm:pt>
    <dgm:pt modelId="{FE4466AA-C118-CC4E-BEC7-6DEF5DE518C5}" type="sibTrans" cxnId="{CBBFEE9A-E70A-DA46-97F4-0F9D97CE9D93}">
      <dgm:prSet/>
      <dgm:spPr/>
      <dgm:t>
        <a:bodyPr/>
        <a:lstStyle/>
        <a:p>
          <a:endParaRPr lang="it-IT"/>
        </a:p>
      </dgm:t>
    </dgm:pt>
    <dgm:pt modelId="{28F6A9E5-FBAC-EE40-9ECA-B5F971C1938E}">
      <dgm:prSet phldrT="[Testo]"/>
      <dgm:spPr/>
      <dgm:t>
        <a:bodyPr/>
        <a:lstStyle/>
        <a:p>
          <a:r>
            <a:rPr lang="it-IT" dirty="0"/>
            <a:t>Es. art. 19 l. 218/95</a:t>
          </a:r>
        </a:p>
      </dgm:t>
    </dgm:pt>
    <dgm:pt modelId="{60AE0EB2-9BD0-EC4A-98B9-753CB70360DE}" type="parTrans" cxnId="{6E2BCAEB-1F67-1745-A7B0-60C6D5B79BDC}">
      <dgm:prSet/>
      <dgm:spPr/>
      <dgm:t>
        <a:bodyPr/>
        <a:lstStyle/>
        <a:p>
          <a:endParaRPr lang="it-IT"/>
        </a:p>
      </dgm:t>
    </dgm:pt>
    <dgm:pt modelId="{8622168C-80C5-3940-9A67-1BB9CEEC3CF7}" type="sibTrans" cxnId="{6E2BCAEB-1F67-1745-A7B0-60C6D5B79BDC}">
      <dgm:prSet/>
      <dgm:spPr/>
      <dgm:t>
        <a:bodyPr/>
        <a:lstStyle/>
        <a:p>
          <a:endParaRPr lang="it-IT"/>
        </a:p>
      </dgm:t>
    </dgm:pt>
    <dgm:pt modelId="{D9C49769-7C6F-E548-8C92-4B948A5C0B7B}">
      <dgm:prSet phldrT="[Testo]"/>
      <dgm:spPr/>
      <dgm:t>
        <a:bodyPr/>
        <a:lstStyle/>
        <a:p>
          <a:r>
            <a:rPr lang="it-IT" dirty="0"/>
            <a:t>CONCORSO ALTERNATIVO</a:t>
          </a:r>
        </a:p>
      </dgm:t>
    </dgm:pt>
    <dgm:pt modelId="{EC5B4808-16DF-5B45-AE64-11C2D8CE0899}" type="parTrans" cxnId="{F44485BB-C1A5-F349-9501-2C03EF5F6E84}">
      <dgm:prSet/>
      <dgm:spPr/>
      <dgm:t>
        <a:bodyPr/>
        <a:lstStyle/>
        <a:p>
          <a:endParaRPr lang="it-IT"/>
        </a:p>
      </dgm:t>
    </dgm:pt>
    <dgm:pt modelId="{2C5B74B6-EAF1-5140-B122-D79C09B743BF}" type="sibTrans" cxnId="{F44485BB-C1A5-F349-9501-2C03EF5F6E84}">
      <dgm:prSet/>
      <dgm:spPr/>
      <dgm:t>
        <a:bodyPr/>
        <a:lstStyle/>
        <a:p>
          <a:endParaRPr lang="it-IT"/>
        </a:p>
      </dgm:t>
    </dgm:pt>
    <dgm:pt modelId="{659084C3-20B1-9B44-B012-0553A7F20C6A}">
      <dgm:prSet phldrT="[Testo]"/>
      <dgm:spPr/>
      <dgm:t>
        <a:bodyPr/>
        <a:lstStyle/>
        <a:p>
          <a:r>
            <a:rPr lang="it-IT" dirty="0"/>
            <a:t>Es. art. 28 o 48 l. 218/95</a:t>
          </a:r>
        </a:p>
      </dgm:t>
    </dgm:pt>
    <dgm:pt modelId="{10AEB274-47BD-3C48-A629-FAC32C7F9DD9}" type="parTrans" cxnId="{375D4212-F834-C244-B597-82EFB193778F}">
      <dgm:prSet/>
      <dgm:spPr/>
      <dgm:t>
        <a:bodyPr/>
        <a:lstStyle/>
        <a:p>
          <a:endParaRPr lang="it-IT"/>
        </a:p>
      </dgm:t>
    </dgm:pt>
    <dgm:pt modelId="{2D137644-03DD-CA49-88A3-94B32C99AA01}" type="sibTrans" cxnId="{375D4212-F834-C244-B597-82EFB193778F}">
      <dgm:prSet/>
      <dgm:spPr/>
      <dgm:t>
        <a:bodyPr/>
        <a:lstStyle/>
        <a:p>
          <a:endParaRPr lang="it-IT"/>
        </a:p>
      </dgm:t>
    </dgm:pt>
    <dgm:pt modelId="{97267DB3-5AA4-A245-B158-ED3E661873F0}">
      <dgm:prSet phldrT="[Testo]"/>
      <dgm:spPr/>
      <dgm:t>
        <a:bodyPr/>
        <a:lstStyle/>
        <a:p>
          <a:r>
            <a:rPr lang="it-IT" dirty="0"/>
            <a:t>CONCORSO CUMULATIVO</a:t>
          </a:r>
        </a:p>
      </dgm:t>
    </dgm:pt>
    <dgm:pt modelId="{9A505BEA-9A8B-8E4A-B53E-FC834D3B83D2}" type="parTrans" cxnId="{BD6A7A1E-97ED-0C4D-8BE2-AEDD8E328C5A}">
      <dgm:prSet/>
      <dgm:spPr/>
      <dgm:t>
        <a:bodyPr/>
        <a:lstStyle/>
        <a:p>
          <a:endParaRPr lang="it-IT"/>
        </a:p>
      </dgm:t>
    </dgm:pt>
    <dgm:pt modelId="{74645D4E-5201-434E-817F-283E36FA76BB}" type="sibTrans" cxnId="{BD6A7A1E-97ED-0C4D-8BE2-AEDD8E328C5A}">
      <dgm:prSet/>
      <dgm:spPr/>
    </dgm:pt>
    <dgm:pt modelId="{1A10B56C-89B4-5049-A758-30D7711FFE3D}" type="pres">
      <dgm:prSet presAssocID="{7624AB1C-8CC5-0E45-B16D-08A30F84316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F332027-1706-FD48-A7D0-4A4AE308DCFB}" type="pres">
      <dgm:prSet presAssocID="{69422309-D8A3-BA43-8B14-D848E715963D}" presName="root1" presStyleCnt="0"/>
      <dgm:spPr/>
    </dgm:pt>
    <dgm:pt modelId="{3CDC553E-1046-C746-AC3B-8B1760978090}" type="pres">
      <dgm:prSet presAssocID="{69422309-D8A3-BA43-8B14-D848E715963D}" presName="LevelOneTextNode" presStyleLbl="node0" presStyleIdx="0" presStyleCnt="1">
        <dgm:presLayoutVars>
          <dgm:chPref val="3"/>
        </dgm:presLayoutVars>
      </dgm:prSet>
      <dgm:spPr/>
    </dgm:pt>
    <dgm:pt modelId="{2DD9EBAA-1107-A847-AB7A-A5E2737788A4}" type="pres">
      <dgm:prSet presAssocID="{69422309-D8A3-BA43-8B14-D848E715963D}" presName="level2hierChild" presStyleCnt="0"/>
      <dgm:spPr/>
    </dgm:pt>
    <dgm:pt modelId="{C8AFBABB-ED2E-654E-8482-4E3B1FD01813}" type="pres">
      <dgm:prSet presAssocID="{9C8FE6C7-B7F9-B74A-B0AD-80D9D53DD821}" presName="conn2-1" presStyleLbl="parChTrans1D2" presStyleIdx="0" presStyleCnt="3"/>
      <dgm:spPr/>
    </dgm:pt>
    <dgm:pt modelId="{68ED58D5-EB00-1B44-8DCB-6576193D9817}" type="pres">
      <dgm:prSet presAssocID="{9C8FE6C7-B7F9-B74A-B0AD-80D9D53DD821}" presName="connTx" presStyleLbl="parChTrans1D2" presStyleIdx="0" presStyleCnt="3"/>
      <dgm:spPr/>
    </dgm:pt>
    <dgm:pt modelId="{57603636-C40A-5C46-B681-B804FB827BE4}" type="pres">
      <dgm:prSet presAssocID="{012AF23E-365F-F446-9EC0-7F184BF93EC9}" presName="root2" presStyleCnt="0"/>
      <dgm:spPr/>
    </dgm:pt>
    <dgm:pt modelId="{F1D4D5B4-7BB6-E04D-B8FF-5820E1745129}" type="pres">
      <dgm:prSet presAssocID="{012AF23E-365F-F446-9EC0-7F184BF93EC9}" presName="LevelTwoTextNode" presStyleLbl="node2" presStyleIdx="0" presStyleCnt="3">
        <dgm:presLayoutVars>
          <dgm:chPref val="3"/>
        </dgm:presLayoutVars>
      </dgm:prSet>
      <dgm:spPr/>
    </dgm:pt>
    <dgm:pt modelId="{EC1856B0-D8BF-1D40-951C-8456C1693CE8}" type="pres">
      <dgm:prSet presAssocID="{012AF23E-365F-F446-9EC0-7F184BF93EC9}" presName="level3hierChild" presStyleCnt="0"/>
      <dgm:spPr/>
    </dgm:pt>
    <dgm:pt modelId="{6671E4AD-52D1-EA49-94BA-433640D68D89}" type="pres">
      <dgm:prSet presAssocID="{60AE0EB2-9BD0-EC4A-98B9-753CB70360DE}" presName="conn2-1" presStyleLbl="parChTrans1D3" presStyleIdx="0" presStyleCnt="2"/>
      <dgm:spPr/>
    </dgm:pt>
    <dgm:pt modelId="{0F83BAB5-3C71-C744-9F92-01D2A8E88FBA}" type="pres">
      <dgm:prSet presAssocID="{60AE0EB2-9BD0-EC4A-98B9-753CB70360DE}" presName="connTx" presStyleLbl="parChTrans1D3" presStyleIdx="0" presStyleCnt="2"/>
      <dgm:spPr/>
    </dgm:pt>
    <dgm:pt modelId="{5CBAA4BF-8631-7F4E-A241-62E88F5C8018}" type="pres">
      <dgm:prSet presAssocID="{28F6A9E5-FBAC-EE40-9ECA-B5F971C1938E}" presName="root2" presStyleCnt="0"/>
      <dgm:spPr/>
    </dgm:pt>
    <dgm:pt modelId="{04903065-54BF-8248-9893-DA6231AF88D9}" type="pres">
      <dgm:prSet presAssocID="{28F6A9E5-FBAC-EE40-9ECA-B5F971C1938E}" presName="LevelTwoTextNode" presStyleLbl="node3" presStyleIdx="0" presStyleCnt="2">
        <dgm:presLayoutVars>
          <dgm:chPref val="3"/>
        </dgm:presLayoutVars>
      </dgm:prSet>
      <dgm:spPr/>
    </dgm:pt>
    <dgm:pt modelId="{4856614B-8058-E54B-AFDA-753D84A678B1}" type="pres">
      <dgm:prSet presAssocID="{28F6A9E5-FBAC-EE40-9ECA-B5F971C1938E}" presName="level3hierChild" presStyleCnt="0"/>
      <dgm:spPr/>
    </dgm:pt>
    <dgm:pt modelId="{42BF19F7-9DEC-0D45-A565-D51EB39DC5A4}" type="pres">
      <dgm:prSet presAssocID="{EC5B4808-16DF-5B45-AE64-11C2D8CE0899}" presName="conn2-1" presStyleLbl="parChTrans1D2" presStyleIdx="1" presStyleCnt="3"/>
      <dgm:spPr/>
    </dgm:pt>
    <dgm:pt modelId="{1FA05C4B-E226-EC46-B5EB-E5D23C1F9202}" type="pres">
      <dgm:prSet presAssocID="{EC5B4808-16DF-5B45-AE64-11C2D8CE0899}" presName="connTx" presStyleLbl="parChTrans1D2" presStyleIdx="1" presStyleCnt="3"/>
      <dgm:spPr/>
    </dgm:pt>
    <dgm:pt modelId="{97A26EB0-58AC-DE49-9F33-9D31BCD0146B}" type="pres">
      <dgm:prSet presAssocID="{D9C49769-7C6F-E548-8C92-4B948A5C0B7B}" presName="root2" presStyleCnt="0"/>
      <dgm:spPr/>
    </dgm:pt>
    <dgm:pt modelId="{F05AD53D-42AF-7943-82DA-D514D0736A02}" type="pres">
      <dgm:prSet presAssocID="{D9C49769-7C6F-E548-8C92-4B948A5C0B7B}" presName="LevelTwoTextNode" presStyleLbl="node2" presStyleIdx="1" presStyleCnt="3">
        <dgm:presLayoutVars>
          <dgm:chPref val="3"/>
        </dgm:presLayoutVars>
      </dgm:prSet>
      <dgm:spPr/>
    </dgm:pt>
    <dgm:pt modelId="{3CADB932-B810-3943-8773-E790F2E367A5}" type="pres">
      <dgm:prSet presAssocID="{D9C49769-7C6F-E548-8C92-4B948A5C0B7B}" presName="level3hierChild" presStyleCnt="0"/>
      <dgm:spPr/>
    </dgm:pt>
    <dgm:pt modelId="{E1E64639-F310-A946-BA11-590F96D88B82}" type="pres">
      <dgm:prSet presAssocID="{10AEB274-47BD-3C48-A629-FAC32C7F9DD9}" presName="conn2-1" presStyleLbl="parChTrans1D3" presStyleIdx="1" presStyleCnt="2"/>
      <dgm:spPr/>
    </dgm:pt>
    <dgm:pt modelId="{21B1169F-E60A-3E4F-8805-49A03F6DC7E9}" type="pres">
      <dgm:prSet presAssocID="{10AEB274-47BD-3C48-A629-FAC32C7F9DD9}" presName="connTx" presStyleLbl="parChTrans1D3" presStyleIdx="1" presStyleCnt="2"/>
      <dgm:spPr/>
    </dgm:pt>
    <dgm:pt modelId="{4225C2D9-3FF7-444B-952E-14B6B0B95621}" type="pres">
      <dgm:prSet presAssocID="{659084C3-20B1-9B44-B012-0553A7F20C6A}" presName="root2" presStyleCnt="0"/>
      <dgm:spPr/>
    </dgm:pt>
    <dgm:pt modelId="{0666336D-7ABB-4440-A28C-77C38D43C803}" type="pres">
      <dgm:prSet presAssocID="{659084C3-20B1-9B44-B012-0553A7F20C6A}" presName="LevelTwoTextNode" presStyleLbl="node3" presStyleIdx="1" presStyleCnt="2">
        <dgm:presLayoutVars>
          <dgm:chPref val="3"/>
        </dgm:presLayoutVars>
      </dgm:prSet>
      <dgm:spPr/>
    </dgm:pt>
    <dgm:pt modelId="{0F0AAEAF-91AC-A64F-A923-2646B01B11C9}" type="pres">
      <dgm:prSet presAssocID="{659084C3-20B1-9B44-B012-0553A7F20C6A}" presName="level3hierChild" presStyleCnt="0"/>
      <dgm:spPr/>
    </dgm:pt>
    <dgm:pt modelId="{68F639AA-9DA5-0944-A4BA-1429EA8F86FF}" type="pres">
      <dgm:prSet presAssocID="{9A505BEA-9A8B-8E4A-B53E-FC834D3B83D2}" presName="conn2-1" presStyleLbl="parChTrans1D2" presStyleIdx="2" presStyleCnt="3"/>
      <dgm:spPr/>
    </dgm:pt>
    <dgm:pt modelId="{6D411EE2-CF90-7D4D-A2D8-61F153169350}" type="pres">
      <dgm:prSet presAssocID="{9A505BEA-9A8B-8E4A-B53E-FC834D3B83D2}" presName="connTx" presStyleLbl="parChTrans1D2" presStyleIdx="2" presStyleCnt="3"/>
      <dgm:spPr/>
    </dgm:pt>
    <dgm:pt modelId="{02F05F19-3D88-F448-889E-1083A5033C04}" type="pres">
      <dgm:prSet presAssocID="{97267DB3-5AA4-A245-B158-ED3E661873F0}" presName="root2" presStyleCnt="0"/>
      <dgm:spPr/>
    </dgm:pt>
    <dgm:pt modelId="{9A66E104-047F-3042-BAE9-967340A9B8C1}" type="pres">
      <dgm:prSet presAssocID="{97267DB3-5AA4-A245-B158-ED3E661873F0}" presName="LevelTwoTextNode" presStyleLbl="node2" presStyleIdx="2" presStyleCnt="3">
        <dgm:presLayoutVars>
          <dgm:chPref val="3"/>
        </dgm:presLayoutVars>
      </dgm:prSet>
      <dgm:spPr/>
    </dgm:pt>
    <dgm:pt modelId="{8CD8D6FD-CF11-E440-AF05-1601E0098EF5}" type="pres">
      <dgm:prSet presAssocID="{97267DB3-5AA4-A245-B158-ED3E661873F0}" presName="level3hierChild" presStyleCnt="0"/>
      <dgm:spPr/>
    </dgm:pt>
  </dgm:ptLst>
  <dgm:cxnLst>
    <dgm:cxn modelId="{375D4212-F834-C244-B597-82EFB193778F}" srcId="{D9C49769-7C6F-E548-8C92-4B948A5C0B7B}" destId="{659084C3-20B1-9B44-B012-0553A7F20C6A}" srcOrd="0" destOrd="0" parTransId="{10AEB274-47BD-3C48-A629-FAC32C7F9DD9}" sibTransId="{2D137644-03DD-CA49-88A3-94B32C99AA01}"/>
    <dgm:cxn modelId="{C545EA12-0484-774A-9187-AE9DC45A2614}" type="presOf" srcId="{012AF23E-365F-F446-9EC0-7F184BF93EC9}" destId="{F1D4D5B4-7BB6-E04D-B8FF-5820E1745129}" srcOrd="0" destOrd="0" presId="urn:microsoft.com/office/officeart/2005/8/layout/hierarchy2"/>
    <dgm:cxn modelId="{BD6A7A1E-97ED-0C4D-8BE2-AEDD8E328C5A}" srcId="{69422309-D8A3-BA43-8B14-D848E715963D}" destId="{97267DB3-5AA4-A245-B158-ED3E661873F0}" srcOrd="2" destOrd="0" parTransId="{9A505BEA-9A8B-8E4A-B53E-FC834D3B83D2}" sibTransId="{74645D4E-5201-434E-817F-283E36FA76BB}"/>
    <dgm:cxn modelId="{B8D4B227-763E-8547-BB4F-87D4B7F5DBCF}" type="presOf" srcId="{EC5B4808-16DF-5B45-AE64-11C2D8CE0899}" destId="{42BF19F7-9DEC-0D45-A565-D51EB39DC5A4}" srcOrd="0" destOrd="0" presId="urn:microsoft.com/office/officeart/2005/8/layout/hierarchy2"/>
    <dgm:cxn modelId="{6E75D02F-73E1-664E-A6BA-7CF45E3EC17B}" type="presOf" srcId="{D9C49769-7C6F-E548-8C92-4B948A5C0B7B}" destId="{F05AD53D-42AF-7943-82DA-D514D0736A02}" srcOrd="0" destOrd="0" presId="urn:microsoft.com/office/officeart/2005/8/layout/hierarchy2"/>
    <dgm:cxn modelId="{1126A335-F94E-F44B-A15E-87ECFEC0EA5C}" type="presOf" srcId="{7624AB1C-8CC5-0E45-B16D-08A30F843160}" destId="{1A10B56C-89B4-5049-A758-30D7711FFE3D}" srcOrd="0" destOrd="0" presId="urn:microsoft.com/office/officeart/2005/8/layout/hierarchy2"/>
    <dgm:cxn modelId="{5B39203A-BAF3-D745-AB87-FAE91F068C3F}" type="presOf" srcId="{97267DB3-5AA4-A245-B158-ED3E661873F0}" destId="{9A66E104-047F-3042-BAE9-967340A9B8C1}" srcOrd="0" destOrd="0" presId="urn:microsoft.com/office/officeart/2005/8/layout/hierarchy2"/>
    <dgm:cxn modelId="{D28F4C44-A6B0-6942-A2C5-AF15ACE8E2DE}" type="presOf" srcId="{9A505BEA-9A8B-8E4A-B53E-FC834D3B83D2}" destId="{6D411EE2-CF90-7D4D-A2D8-61F153169350}" srcOrd="1" destOrd="0" presId="urn:microsoft.com/office/officeart/2005/8/layout/hierarchy2"/>
    <dgm:cxn modelId="{A6E3494A-74E5-044B-B627-6D52C5DB6807}" type="presOf" srcId="{60AE0EB2-9BD0-EC4A-98B9-753CB70360DE}" destId="{0F83BAB5-3C71-C744-9F92-01D2A8E88FBA}" srcOrd="1" destOrd="0" presId="urn:microsoft.com/office/officeart/2005/8/layout/hierarchy2"/>
    <dgm:cxn modelId="{E6E0B157-29F1-0746-A74B-DA4236F2B204}" srcId="{7624AB1C-8CC5-0E45-B16D-08A30F843160}" destId="{69422309-D8A3-BA43-8B14-D848E715963D}" srcOrd="0" destOrd="0" parTransId="{8E4B57A0-25BB-E349-ACDD-BEF8A6560FA9}" sibTransId="{023ACA22-BC98-8447-A2B9-8BB75C72ED2E}"/>
    <dgm:cxn modelId="{DD93926D-3543-B443-B082-A32995F71782}" type="presOf" srcId="{659084C3-20B1-9B44-B012-0553A7F20C6A}" destId="{0666336D-7ABB-4440-A28C-77C38D43C803}" srcOrd="0" destOrd="0" presId="urn:microsoft.com/office/officeart/2005/8/layout/hierarchy2"/>
    <dgm:cxn modelId="{3D133D79-2416-B34F-8915-A115A515C23F}" type="presOf" srcId="{10AEB274-47BD-3C48-A629-FAC32C7F9DD9}" destId="{E1E64639-F310-A946-BA11-590F96D88B82}" srcOrd="0" destOrd="0" presId="urn:microsoft.com/office/officeart/2005/8/layout/hierarchy2"/>
    <dgm:cxn modelId="{CBBFEE9A-E70A-DA46-97F4-0F9D97CE9D93}" srcId="{69422309-D8A3-BA43-8B14-D848E715963D}" destId="{012AF23E-365F-F446-9EC0-7F184BF93EC9}" srcOrd="0" destOrd="0" parTransId="{9C8FE6C7-B7F9-B74A-B0AD-80D9D53DD821}" sibTransId="{FE4466AA-C118-CC4E-BEC7-6DEF5DE518C5}"/>
    <dgm:cxn modelId="{8FAC70A0-AC4C-B147-B068-C3291E0ADA60}" type="presOf" srcId="{EC5B4808-16DF-5B45-AE64-11C2D8CE0899}" destId="{1FA05C4B-E226-EC46-B5EB-E5D23C1F9202}" srcOrd="1" destOrd="0" presId="urn:microsoft.com/office/officeart/2005/8/layout/hierarchy2"/>
    <dgm:cxn modelId="{DBAD04A5-DB6D-3943-A06B-0F4D2C0D156F}" type="presOf" srcId="{9C8FE6C7-B7F9-B74A-B0AD-80D9D53DD821}" destId="{68ED58D5-EB00-1B44-8DCB-6576193D9817}" srcOrd="1" destOrd="0" presId="urn:microsoft.com/office/officeart/2005/8/layout/hierarchy2"/>
    <dgm:cxn modelId="{F44485BB-C1A5-F349-9501-2C03EF5F6E84}" srcId="{69422309-D8A3-BA43-8B14-D848E715963D}" destId="{D9C49769-7C6F-E548-8C92-4B948A5C0B7B}" srcOrd="1" destOrd="0" parTransId="{EC5B4808-16DF-5B45-AE64-11C2D8CE0899}" sibTransId="{2C5B74B6-EAF1-5140-B122-D79C09B743BF}"/>
    <dgm:cxn modelId="{485E23C4-3866-454B-9338-254ED449767A}" type="presOf" srcId="{28F6A9E5-FBAC-EE40-9ECA-B5F971C1938E}" destId="{04903065-54BF-8248-9893-DA6231AF88D9}" srcOrd="0" destOrd="0" presId="urn:microsoft.com/office/officeart/2005/8/layout/hierarchy2"/>
    <dgm:cxn modelId="{9A3D9ED0-6D39-B540-8C1D-FE6D84AC7D2C}" type="presOf" srcId="{9C8FE6C7-B7F9-B74A-B0AD-80D9D53DD821}" destId="{C8AFBABB-ED2E-654E-8482-4E3B1FD01813}" srcOrd="0" destOrd="0" presId="urn:microsoft.com/office/officeart/2005/8/layout/hierarchy2"/>
    <dgm:cxn modelId="{C23F60DB-29A8-E640-9734-BE10F0343A67}" type="presOf" srcId="{60AE0EB2-9BD0-EC4A-98B9-753CB70360DE}" destId="{6671E4AD-52D1-EA49-94BA-433640D68D89}" srcOrd="0" destOrd="0" presId="urn:microsoft.com/office/officeart/2005/8/layout/hierarchy2"/>
    <dgm:cxn modelId="{6E2BCAEB-1F67-1745-A7B0-60C6D5B79BDC}" srcId="{012AF23E-365F-F446-9EC0-7F184BF93EC9}" destId="{28F6A9E5-FBAC-EE40-9ECA-B5F971C1938E}" srcOrd="0" destOrd="0" parTransId="{60AE0EB2-9BD0-EC4A-98B9-753CB70360DE}" sibTransId="{8622168C-80C5-3940-9A67-1BB9CEEC3CF7}"/>
    <dgm:cxn modelId="{0F0D06FA-30CA-074E-96FE-0EEC29C0779C}" type="presOf" srcId="{9A505BEA-9A8B-8E4A-B53E-FC834D3B83D2}" destId="{68F639AA-9DA5-0944-A4BA-1429EA8F86FF}" srcOrd="0" destOrd="0" presId="urn:microsoft.com/office/officeart/2005/8/layout/hierarchy2"/>
    <dgm:cxn modelId="{D9E6EEFC-A397-C141-ABFF-4AF781808CC2}" type="presOf" srcId="{69422309-D8A3-BA43-8B14-D848E715963D}" destId="{3CDC553E-1046-C746-AC3B-8B1760978090}" srcOrd="0" destOrd="0" presId="urn:microsoft.com/office/officeart/2005/8/layout/hierarchy2"/>
    <dgm:cxn modelId="{9DA35DFE-13C8-604B-8D83-069F2D9A278B}" type="presOf" srcId="{10AEB274-47BD-3C48-A629-FAC32C7F9DD9}" destId="{21B1169F-E60A-3E4F-8805-49A03F6DC7E9}" srcOrd="1" destOrd="0" presId="urn:microsoft.com/office/officeart/2005/8/layout/hierarchy2"/>
    <dgm:cxn modelId="{7125BE26-A62B-7945-8388-3945F00B2A72}" type="presParOf" srcId="{1A10B56C-89B4-5049-A758-30D7711FFE3D}" destId="{0F332027-1706-FD48-A7D0-4A4AE308DCFB}" srcOrd="0" destOrd="0" presId="urn:microsoft.com/office/officeart/2005/8/layout/hierarchy2"/>
    <dgm:cxn modelId="{E0E4AF88-40BF-484C-AD28-DCD2AE394056}" type="presParOf" srcId="{0F332027-1706-FD48-A7D0-4A4AE308DCFB}" destId="{3CDC553E-1046-C746-AC3B-8B1760978090}" srcOrd="0" destOrd="0" presId="urn:microsoft.com/office/officeart/2005/8/layout/hierarchy2"/>
    <dgm:cxn modelId="{76F0B609-C340-1243-854C-706A3F293065}" type="presParOf" srcId="{0F332027-1706-FD48-A7D0-4A4AE308DCFB}" destId="{2DD9EBAA-1107-A847-AB7A-A5E2737788A4}" srcOrd="1" destOrd="0" presId="urn:microsoft.com/office/officeart/2005/8/layout/hierarchy2"/>
    <dgm:cxn modelId="{355DDBA7-6F32-A444-AF20-4E44BFF310AD}" type="presParOf" srcId="{2DD9EBAA-1107-A847-AB7A-A5E2737788A4}" destId="{C8AFBABB-ED2E-654E-8482-4E3B1FD01813}" srcOrd="0" destOrd="0" presId="urn:microsoft.com/office/officeart/2005/8/layout/hierarchy2"/>
    <dgm:cxn modelId="{A3765C8C-FFB0-A94E-9DA5-26BB26C6CF80}" type="presParOf" srcId="{C8AFBABB-ED2E-654E-8482-4E3B1FD01813}" destId="{68ED58D5-EB00-1B44-8DCB-6576193D9817}" srcOrd="0" destOrd="0" presId="urn:microsoft.com/office/officeart/2005/8/layout/hierarchy2"/>
    <dgm:cxn modelId="{363D313F-4490-7E49-AA8A-6FBFE554AA71}" type="presParOf" srcId="{2DD9EBAA-1107-A847-AB7A-A5E2737788A4}" destId="{57603636-C40A-5C46-B681-B804FB827BE4}" srcOrd="1" destOrd="0" presId="urn:microsoft.com/office/officeart/2005/8/layout/hierarchy2"/>
    <dgm:cxn modelId="{14526730-C14C-F04C-82B2-D855F6C5C4BC}" type="presParOf" srcId="{57603636-C40A-5C46-B681-B804FB827BE4}" destId="{F1D4D5B4-7BB6-E04D-B8FF-5820E1745129}" srcOrd="0" destOrd="0" presId="urn:microsoft.com/office/officeart/2005/8/layout/hierarchy2"/>
    <dgm:cxn modelId="{904020B4-9948-FF49-9AEF-83B35F4EE243}" type="presParOf" srcId="{57603636-C40A-5C46-B681-B804FB827BE4}" destId="{EC1856B0-D8BF-1D40-951C-8456C1693CE8}" srcOrd="1" destOrd="0" presId="urn:microsoft.com/office/officeart/2005/8/layout/hierarchy2"/>
    <dgm:cxn modelId="{E3DA0635-42C8-DD4C-801D-E051736C6555}" type="presParOf" srcId="{EC1856B0-D8BF-1D40-951C-8456C1693CE8}" destId="{6671E4AD-52D1-EA49-94BA-433640D68D89}" srcOrd="0" destOrd="0" presId="urn:microsoft.com/office/officeart/2005/8/layout/hierarchy2"/>
    <dgm:cxn modelId="{03944266-6B2F-5445-B8E7-C7AEBB5CEDBE}" type="presParOf" srcId="{6671E4AD-52D1-EA49-94BA-433640D68D89}" destId="{0F83BAB5-3C71-C744-9F92-01D2A8E88FBA}" srcOrd="0" destOrd="0" presId="urn:microsoft.com/office/officeart/2005/8/layout/hierarchy2"/>
    <dgm:cxn modelId="{BA144A76-87EC-624A-9C5F-B4511FA79F38}" type="presParOf" srcId="{EC1856B0-D8BF-1D40-951C-8456C1693CE8}" destId="{5CBAA4BF-8631-7F4E-A241-62E88F5C8018}" srcOrd="1" destOrd="0" presId="urn:microsoft.com/office/officeart/2005/8/layout/hierarchy2"/>
    <dgm:cxn modelId="{2F392FDC-8021-E444-B5DC-56535159D0A3}" type="presParOf" srcId="{5CBAA4BF-8631-7F4E-A241-62E88F5C8018}" destId="{04903065-54BF-8248-9893-DA6231AF88D9}" srcOrd="0" destOrd="0" presId="urn:microsoft.com/office/officeart/2005/8/layout/hierarchy2"/>
    <dgm:cxn modelId="{9C51ADEA-A34D-FB45-83F4-AA0352B677A4}" type="presParOf" srcId="{5CBAA4BF-8631-7F4E-A241-62E88F5C8018}" destId="{4856614B-8058-E54B-AFDA-753D84A678B1}" srcOrd="1" destOrd="0" presId="urn:microsoft.com/office/officeart/2005/8/layout/hierarchy2"/>
    <dgm:cxn modelId="{836E9DB2-BECB-6144-93AA-709F3CE04E6A}" type="presParOf" srcId="{2DD9EBAA-1107-A847-AB7A-A5E2737788A4}" destId="{42BF19F7-9DEC-0D45-A565-D51EB39DC5A4}" srcOrd="2" destOrd="0" presId="urn:microsoft.com/office/officeart/2005/8/layout/hierarchy2"/>
    <dgm:cxn modelId="{ADC63186-AAC9-2A4B-8205-E9FBFC556282}" type="presParOf" srcId="{42BF19F7-9DEC-0D45-A565-D51EB39DC5A4}" destId="{1FA05C4B-E226-EC46-B5EB-E5D23C1F9202}" srcOrd="0" destOrd="0" presId="urn:microsoft.com/office/officeart/2005/8/layout/hierarchy2"/>
    <dgm:cxn modelId="{6059BFA5-11AD-9B46-9E71-48D7BE3844EA}" type="presParOf" srcId="{2DD9EBAA-1107-A847-AB7A-A5E2737788A4}" destId="{97A26EB0-58AC-DE49-9F33-9D31BCD0146B}" srcOrd="3" destOrd="0" presId="urn:microsoft.com/office/officeart/2005/8/layout/hierarchy2"/>
    <dgm:cxn modelId="{C4744F3E-6153-4540-BAEF-73ADFBFF496C}" type="presParOf" srcId="{97A26EB0-58AC-DE49-9F33-9D31BCD0146B}" destId="{F05AD53D-42AF-7943-82DA-D514D0736A02}" srcOrd="0" destOrd="0" presId="urn:microsoft.com/office/officeart/2005/8/layout/hierarchy2"/>
    <dgm:cxn modelId="{F7D7CCA1-FC8E-7543-93E7-82F2B77D9B92}" type="presParOf" srcId="{97A26EB0-58AC-DE49-9F33-9D31BCD0146B}" destId="{3CADB932-B810-3943-8773-E790F2E367A5}" srcOrd="1" destOrd="0" presId="urn:microsoft.com/office/officeart/2005/8/layout/hierarchy2"/>
    <dgm:cxn modelId="{DABA8C8E-2071-5448-9D8F-B2352BC2FF26}" type="presParOf" srcId="{3CADB932-B810-3943-8773-E790F2E367A5}" destId="{E1E64639-F310-A946-BA11-590F96D88B82}" srcOrd="0" destOrd="0" presId="urn:microsoft.com/office/officeart/2005/8/layout/hierarchy2"/>
    <dgm:cxn modelId="{B8F0BAFE-FA4F-4046-B097-3EF872CDB9B7}" type="presParOf" srcId="{E1E64639-F310-A946-BA11-590F96D88B82}" destId="{21B1169F-E60A-3E4F-8805-49A03F6DC7E9}" srcOrd="0" destOrd="0" presId="urn:microsoft.com/office/officeart/2005/8/layout/hierarchy2"/>
    <dgm:cxn modelId="{308BFDC1-6094-1E4B-BC12-4960BCE10EB5}" type="presParOf" srcId="{3CADB932-B810-3943-8773-E790F2E367A5}" destId="{4225C2D9-3FF7-444B-952E-14B6B0B95621}" srcOrd="1" destOrd="0" presId="urn:microsoft.com/office/officeart/2005/8/layout/hierarchy2"/>
    <dgm:cxn modelId="{049234F8-64B8-2A40-A4FE-2D0AD3A6C4DB}" type="presParOf" srcId="{4225C2D9-3FF7-444B-952E-14B6B0B95621}" destId="{0666336D-7ABB-4440-A28C-77C38D43C803}" srcOrd="0" destOrd="0" presId="urn:microsoft.com/office/officeart/2005/8/layout/hierarchy2"/>
    <dgm:cxn modelId="{42DB243A-179A-E64D-AADD-D84F80D0E79F}" type="presParOf" srcId="{4225C2D9-3FF7-444B-952E-14B6B0B95621}" destId="{0F0AAEAF-91AC-A64F-A923-2646B01B11C9}" srcOrd="1" destOrd="0" presId="urn:microsoft.com/office/officeart/2005/8/layout/hierarchy2"/>
    <dgm:cxn modelId="{2979896D-9BFA-DF49-9F67-9FB1D9CD9A59}" type="presParOf" srcId="{2DD9EBAA-1107-A847-AB7A-A5E2737788A4}" destId="{68F639AA-9DA5-0944-A4BA-1429EA8F86FF}" srcOrd="4" destOrd="0" presId="urn:microsoft.com/office/officeart/2005/8/layout/hierarchy2"/>
    <dgm:cxn modelId="{3DB9AFFC-A2B6-0848-B28B-421A10437579}" type="presParOf" srcId="{68F639AA-9DA5-0944-A4BA-1429EA8F86FF}" destId="{6D411EE2-CF90-7D4D-A2D8-61F153169350}" srcOrd="0" destOrd="0" presId="urn:microsoft.com/office/officeart/2005/8/layout/hierarchy2"/>
    <dgm:cxn modelId="{97BC1D73-540E-A848-A4EB-D9AA6F445EBC}" type="presParOf" srcId="{2DD9EBAA-1107-A847-AB7A-A5E2737788A4}" destId="{02F05F19-3D88-F448-889E-1083A5033C04}" srcOrd="5" destOrd="0" presId="urn:microsoft.com/office/officeart/2005/8/layout/hierarchy2"/>
    <dgm:cxn modelId="{98D2B7D1-B6F9-D247-8C1D-C36630BD5AB9}" type="presParOf" srcId="{02F05F19-3D88-F448-889E-1083A5033C04}" destId="{9A66E104-047F-3042-BAE9-967340A9B8C1}" srcOrd="0" destOrd="0" presId="urn:microsoft.com/office/officeart/2005/8/layout/hierarchy2"/>
    <dgm:cxn modelId="{5AE8D0E2-9638-414A-8D4D-92576482A284}" type="presParOf" srcId="{02F05F19-3D88-F448-889E-1083A5033C04}" destId="{8CD8D6FD-CF11-E440-AF05-1601E0098EF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A6369F-5180-9D44-8B56-EC8B3719463A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648FF45-E42D-FE40-AA0A-046AA877DEBB}">
      <dgm:prSet phldrT="[Testo]"/>
      <dgm:spPr/>
      <dgm:t>
        <a:bodyPr/>
        <a:lstStyle/>
        <a:p>
          <a:r>
            <a:rPr lang="it-IT" dirty="0"/>
            <a:t>QUALIFICAZIONE</a:t>
          </a:r>
        </a:p>
      </dgm:t>
    </dgm:pt>
    <dgm:pt modelId="{B050E6FF-3659-DB45-B89E-69DFEDEF421F}" type="parTrans" cxnId="{23FE7C44-C9B3-E242-923D-3F1583FB7209}">
      <dgm:prSet/>
      <dgm:spPr/>
      <dgm:t>
        <a:bodyPr/>
        <a:lstStyle/>
        <a:p>
          <a:endParaRPr lang="it-IT"/>
        </a:p>
      </dgm:t>
    </dgm:pt>
    <dgm:pt modelId="{5D66C5BD-6903-8E44-BF2E-206D5B1884BD}" type="sibTrans" cxnId="{23FE7C44-C9B3-E242-923D-3F1583FB7209}">
      <dgm:prSet/>
      <dgm:spPr/>
      <dgm:t>
        <a:bodyPr/>
        <a:lstStyle/>
        <a:p>
          <a:endParaRPr lang="it-IT"/>
        </a:p>
      </dgm:t>
    </dgm:pt>
    <dgm:pt modelId="{71F6768D-583E-4741-A5B9-269CA7D936BF}">
      <dgm:prSet phldrT="[Testo]"/>
      <dgm:spPr/>
      <dgm:t>
        <a:bodyPr/>
        <a:lstStyle/>
        <a:p>
          <a:r>
            <a:rPr lang="it-IT" dirty="0"/>
            <a:t>FATTISPECIE</a:t>
          </a:r>
        </a:p>
      </dgm:t>
    </dgm:pt>
    <dgm:pt modelId="{8D6183E9-1388-6B46-A746-670514D0D343}" type="parTrans" cxnId="{C962ED02-2B57-124E-9813-90A65978D740}">
      <dgm:prSet/>
      <dgm:spPr/>
      <dgm:t>
        <a:bodyPr/>
        <a:lstStyle/>
        <a:p>
          <a:endParaRPr lang="it-IT"/>
        </a:p>
      </dgm:t>
    </dgm:pt>
    <dgm:pt modelId="{094C04ED-4272-EA47-9B6E-762632694548}" type="sibTrans" cxnId="{C962ED02-2B57-124E-9813-90A65978D740}">
      <dgm:prSet/>
      <dgm:spPr/>
      <dgm:t>
        <a:bodyPr/>
        <a:lstStyle/>
        <a:p>
          <a:endParaRPr lang="it-IT"/>
        </a:p>
      </dgm:t>
    </dgm:pt>
    <dgm:pt modelId="{17583871-1824-074A-98B4-6733DC46BEB7}">
      <dgm:prSet phldrT="[Testo]"/>
      <dgm:spPr/>
      <dgm:t>
        <a:bodyPr/>
        <a:lstStyle/>
        <a:p>
          <a:r>
            <a:rPr lang="it-IT" dirty="0"/>
            <a:t>LEX FORI</a:t>
          </a:r>
        </a:p>
      </dgm:t>
    </dgm:pt>
    <dgm:pt modelId="{530DC1E8-9C7D-8B4E-AE86-1B668D562AEB}" type="parTrans" cxnId="{22E3095A-A5AD-6C4A-B1E4-CCBCE5DFA310}">
      <dgm:prSet/>
      <dgm:spPr/>
      <dgm:t>
        <a:bodyPr/>
        <a:lstStyle/>
        <a:p>
          <a:endParaRPr lang="it-IT"/>
        </a:p>
      </dgm:t>
    </dgm:pt>
    <dgm:pt modelId="{A0855904-14AA-2641-B0D3-FA49A824AA8D}" type="sibTrans" cxnId="{22E3095A-A5AD-6C4A-B1E4-CCBCE5DFA310}">
      <dgm:prSet/>
      <dgm:spPr/>
      <dgm:t>
        <a:bodyPr/>
        <a:lstStyle/>
        <a:p>
          <a:endParaRPr lang="it-IT"/>
        </a:p>
      </dgm:t>
    </dgm:pt>
    <dgm:pt modelId="{517B0E60-CB8A-0549-A31A-361FACD3FE9A}">
      <dgm:prSet phldrT="[Testo]"/>
      <dgm:spPr/>
      <dgm:t>
        <a:bodyPr/>
        <a:lstStyle/>
        <a:p>
          <a:r>
            <a:rPr lang="it-IT" dirty="0"/>
            <a:t>CONSEGUENZA</a:t>
          </a:r>
        </a:p>
      </dgm:t>
    </dgm:pt>
    <dgm:pt modelId="{BE2D3581-2A98-584F-9FDC-E2EC91C8DECF}" type="parTrans" cxnId="{2E9A946C-53B9-C843-986A-400629069BBF}">
      <dgm:prSet/>
      <dgm:spPr/>
      <dgm:t>
        <a:bodyPr/>
        <a:lstStyle/>
        <a:p>
          <a:endParaRPr lang="it-IT"/>
        </a:p>
      </dgm:t>
    </dgm:pt>
    <dgm:pt modelId="{F52F21EA-FEB4-574E-A1AE-BF3AE2E9A434}" type="sibTrans" cxnId="{2E9A946C-53B9-C843-986A-400629069BBF}">
      <dgm:prSet/>
      <dgm:spPr/>
      <dgm:t>
        <a:bodyPr/>
        <a:lstStyle/>
        <a:p>
          <a:endParaRPr lang="it-IT"/>
        </a:p>
      </dgm:t>
    </dgm:pt>
    <dgm:pt modelId="{3136F6F5-0E4C-3B40-AC30-1B6F3D40322B}">
      <dgm:prSet phldrT="[Testo]"/>
      <dgm:spPr/>
      <dgm:t>
        <a:bodyPr/>
        <a:lstStyle/>
        <a:p>
          <a:r>
            <a:rPr lang="it-IT" dirty="0"/>
            <a:t>LEX CAUSAE </a:t>
          </a:r>
          <a:r>
            <a:rPr lang="it-IT" dirty="0" err="1"/>
            <a:t>–</a:t>
          </a:r>
          <a:r>
            <a:rPr lang="it-IT" dirty="0"/>
            <a:t> ORDINAMENTO RICHIAMATO</a:t>
          </a:r>
        </a:p>
      </dgm:t>
    </dgm:pt>
    <dgm:pt modelId="{5B7B1AEE-DE99-9949-86F4-A349BB3B98C7}" type="parTrans" cxnId="{928868A3-6BFC-FB45-ADC3-A25FFF123A84}">
      <dgm:prSet/>
      <dgm:spPr/>
    </dgm:pt>
    <dgm:pt modelId="{32F6D809-8109-0149-A803-60D5A276D627}" type="sibTrans" cxnId="{928868A3-6BFC-FB45-ADC3-A25FFF123A84}">
      <dgm:prSet/>
      <dgm:spPr/>
    </dgm:pt>
    <dgm:pt modelId="{7792CA9C-1FA7-7346-BDC3-984C16BFD118}" type="pres">
      <dgm:prSet presAssocID="{9DA6369F-5180-9D44-8B56-EC8B371946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4D3029-B47D-A940-91C4-2305C23A40B9}" type="pres">
      <dgm:prSet presAssocID="{A648FF45-E42D-FE40-AA0A-046AA877DEBB}" presName="hierRoot1" presStyleCnt="0"/>
      <dgm:spPr/>
    </dgm:pt>
    <dgm:pt modelId="{A7CB8F88-3B37-7E49-9972-4ED32E3307BB}" type="pres">
      <dgm:prSet presAssocID="{A648FF45-E42D-FE40-AA0A-046AA877DEBB}" presName="composite" presStyleCnt="0"/>
      <dgm:spPr/>
    </dgm:pt>
    <dgm:pt modelId="{D214659D-3B24-6240-9CDA-00F6765C11B3}" type="pres">
      <dgm:prSet presAssocID="{A648FF45-E42D-FE40-AA0A-046AA877DEBB}" presName="background" presStyleLbl="node0" presStyleIdx="0" presStyleCnt="1"/>
      <dgm:spPr/>
    </dgm:pt>
    <dgm:pt modelId="{CFCF0883-4393-324F-9C94-7DC00946490D}" type="pres">
      <dgm:prSet presAssocID="{A648FF45-E42D-FE40-AA0A-046AA877DEBB}" presName="text" presStyleLbl="fgAcc0" presStyleIdx="0" presStyleCnt="1">
        <dgm:presLayoutVars>
          <dgm:chPref val="3"/>
        </dgm:presLayoutVars>
      </dgm:prSet>
      <dgm:spPr/>
    </dgm:pt>
    <dgm:pt modelId="{51E0D416-4780-DE4D-9C0D-C7A94D9EFB15}" type="pres">
      <dgm:prSet presAssocID="{A648FF45-E42D-FE40-AA0A-046AA877DEBB}" presName="hierChild2" presStyleCnt="0"/>
      <dgm:spPr/>
    </dgm:pt>
    <dgm:pt modelId="{41901E3E-BB41-454C-BE87-E9D09BBA8035}" type="pres">
      <dgm:prSet presAssocID="{8D6183E9-1388-6B46-A746-670514D0D343}" presName="Name10" presStyleLbl="parChTrans1D2" presStyleIdx="0" presStyleCnt="2"/>
      <dgm:spPr/>
    </dgm:pt>
    <dgm:pt modelId="{A265DF7C-6B4C-BD45-AB0F-BF85D2456615}" type="pres">
      <dgm:prSet presAssocID="{71F6768D-583E-4741-A5B9-269CA7D936BF}" presName="hierRoot2" presStyleCnt="0"/>
      <dgm:spPr/>
    </dgm:pt>
    <dgm:pt modelId="{A9851947-1F89-544A-9EE6-34C56F875715}" type="pres">
      <dgm:prSet presAssocID="{71F6768D-583E-4741-A5B9-269CA7D936BF}" presName="composite2" presStyleCnt="0"/>
      <dgm:spPr/>
    </dgm:pt>
    <dgm:pt modelId="{291DAF2B-59F2-0A4E-B240-4083850B5621}" type="pres">
      <dgm:prSet presAssocID="{71F6768D-583E-4741-A5B9-269CA7D936BF}" presName="background2" presStyleLbl="node2" presStyleIdx="0" presStyleCnt="2"/>
      <dgm:spPr/>
    </dgm:pt>
    <dgm:pt modelId="{480BE1BF-0D50-304C-AB74-4083A39BBC78}" type="pres">
      <dgm:prSet presAssocID="{71F6768D-583E-4741-A5B9-269CA7D936BF}" presName="text2" presStyleLbl="fgAcc2" presStyleIdx="0" presStyleCnt="2">
        <dgm:presLayoutVars>
          <dgm:chPref val="3"/>
        </dgm:presLayoutVars>
      </dgm:prSet>
      <dgm:spPr/>
    </dgm:pt>
    <dgm:pt modelId="{E5095528-32A6-7441-A573-310AB2559AEA}" type="pres">
      <dgm:prSet presAssocID="{71F6768D-583E-4741-A5B9-269CA7D936BF}" presName="hierChild3" presStyleCnt="0"/>
      <dgm:spPr/>
    </dgm:pt>
    <dgm:pt modelId="{63EDE54A-677A-9440-BE20-9F2931943CF9}" type="pres">
      <dgm:prSet presAssocID="{530DC1E8-9C7D-8B4E-AE86-1B668D562AEB}" presName="Name17" presStyleLbl="parChTrans1D3" presStyleIdx="0" presStyleCnt="2"/>
      <dgm:spPr/>
    </dgm:pt>
    <dgm:pt modelId="{44E8AE99-EC7B-F548-83DA-1DAD07AA2A9D}" type="pres">
      <dgm:prSet presAssocID="{17583871-1824-074A-98B4-6733DC46BEB7}" presName="hierRoot3" presStyleCnt="0"/>
      <dgm:spPr/>
    </dgm:pt>
    <dgm:pt modelId="{3ECDAF1D-3FEB-364D-A99E-96AA088893E1}" type="pres">
      <dgm:prSet presAssocID="{17583871-1824-074A-98B4-6733DC46BEB7}" presName="composite3" presStyleCnt="0"/>
      <dgm:spPr/>
    </dgm:pt>
    <dgm:pt modelId="{DD95FF24-1898-3D4E-9F45-B2850906F3CD}" type="pres">
      <dgm:prSet presAssocID="{17583871-1824-074A-98B4-6733DC46BEB7}" presName="background3" presStyleLbl="node3" presStyleIdx="0" presStyleCnt="2"/>
      <dgm:spPr/>
    </dgm:pt>
    <dgm:pt modelId="{BF504406-16FA-4F48-8C10-B50257BA8333}" type="pres">
      <dgm:prSet presAssocID="{17583871-1824-074A-98B4-6733DC46BEB7}" presName="text3" presStyleLbl="fgAcc3" presStyleIdx="0" presStyleCnt="2">
        <dgm:presLayoutVars>
          <dgm:chPref val="3"/>
        </dgm:presLayoutVars>
      </dgm:prSet>
      <dgm:spPr/>
    </dgm:pt>
    <dgm:pt modelId="{C2017A50-A8DA-584C-8B11-AC62030F26DE}" type="pres">
      <dgm:prSet presAssocID="{17583871-1824-074A-98B4-6733DC46BEB7}" presName="hierChild4" presStyleCnt="0"/>
      <dgm:spPr/>
    </dgm:pt>
    <dgm:pt modelId="{0F04FBA8-8676-B144-92BB-32053365F4AE}" type="pres">
      <dgm:prSet presAssocID="{BE2D3581-2A98-584F-9FDC-E2EC91C8DECF}" presName="Name10" presStyleLbl="parChTrans1D2" presStyleIdx="1" presStyleCnt="2"/>
      <dgm:spPr/>
    </dgm:pt>
    <dgm:pt modelId="{F301190B-72E2-A14F-8329-D2BD60419FC6}" type="pres">
      <dgm:prSet presAssocID="{517B0E60-CB8A-0549-A31A-361FACD3FE9A}" presName="hierRoot2" presStyleCnt="0"/>
      <dgm:spPr/>
    </dgm:pt>
    <dgm:pt modelId="{A1BA7A82-FA63-754B-AFF5-E58D870A9E8C}" type="pres">
      <dgm:prSet presAssocID="{517B0E60-CB8A-0549-A31A-361FACD3FE9A}" presName="composite2" presStyleCnt="0"/>
      <dgm:spPr/>
    </dgm:pt>
    <dgm:pt modelId="{20FBAD6D-57C1-CB43-BA03-0856E03D7457}" type="pres">
      <dgm:prSet presAssocID="{517B0E60-CB8A-0549-A31A-361FACD3FE9A}" presName="background2" presStyleLbl="node2" presStyleIdx="1" presStyleCnt="2"/>
      <dgm:spPr/>
    </dgm:pt>
    <dgm:pt modelId="{4AEB91DF-EE2E-2643-840C-54D060F50D2B}" type="pres">
      <dgm:prSet presAssocID="{517B0E60-CB8A-0549-A31A-361FACD3FE9A}" presName="text2" presStyleLbl="fgAcc2" presStyleIdx="1" presStyleCnt="2">
        <dgm:presLayoutVars>
          <dgm:chPref val="3"/>
        </dgm:presLayoutVars>
      </dgm:prSet>
      <dgm:spPr/>
    </dgm:pt>
    <dgm:pt modelId="{EA4391AF-8D71-AD46-8B2B-CDDEC4893DB5}" type="pres">
      <dgm:prSet presAssocID="{517B0E60-CB8A-0549-A31A-361FACD3FE9A}" presName="hierChild3" presStyleCnt="0"/>
      <dgm:spPr/>
    </dgm:pt>
    <dgm:pt modelId="{5E467C64-3D67-8E43-8F59-4155AC6B318C}" type="pres">
      <dgm:prSet presAssocID="{5B7B1AEE-DE99-9949-86F4-A349BB3B98C7}" presName="Name17" presStyleLbl="parChTrans1D3" presStyleIdx="1" presStyleCnt="2"/>
      <dgm:spPr/>
    </dgm:pt>
    <dgm:pt modelId="{249D1916-2D0B-7748-AD19-10B45A8B0CE4}" type="pres">
      <dgm:prSet presAssocID="{3136F6F5-0E4C-3B40-AC30-1B6F3D40322B}" presName="hierRoot3" presStyleCnt="0"/>
      <dgm:spPr/>
    </dgm:pt>
    <dgm:pt modelId="{32E8DE1B-1FB9-1E45-A496-70DAF39E4B94}" type="pres">
      <dgm:prSet presAssocID="{3136F6F5-0E4C-3B40-AC30-1B6F3D40322B}" presName="composite3" presStyleCnt="0"/>
      <dgm:spPr/>
    </dgm:pt>
    <dgm:pt modelId="{973DC965-1971-C449-967B-056083D7D01E}" type="pres">
      <dgm:prSet presAssocID="{3136F6F5-0E4C-3B40-AC30-1B6F3D40322B}" presName="background3" presStyleLbl="node3" presStyleIdx="1" presStyleCnt="2"/>
      <dgm:spPr/>
    </dgm:pt>
    <dgm:pt modelId="{D05CEBF3-AF7F-144D-BC1D-E7B3183B3056}" type="pres">
      <dgm:prSet presAssocID="{3136F6F5-0E4C-3B40-AC30-1B6F3D40322B}" presName="text3" presStyleLbl="fgAcc3" presStyleIdx="1" presStyleCnt="2">
        <dgm:presLayoutVars>
          <dgm:chPref val="3"/>
        </dgm:presLayoutVars>
      </dgm:prSet>
      <dgm:spPr/>
    </dgm:pt>
    <dgm:pt modelId="{007ADF3E-6F7C-E940-B651-FCCA2A4A1EA8}" type="pres">
      <dgm:prSet presAssocID="{3136F6F5-0E4C-3B40-AC30-1B6F3D40322B}" presName="hierChild4" presStyleCnt="0"/>
      <dgm:spPr/>
    </dgm:pt>
  </dgm:ptLst>
  <dgm:cxnLst>
    <dgm:cxn modelId="{BA70DA01-BF96-5A46-96BA-DB9C0D611431}" type="presOf" srcId="{8D6183E9-1388-6B46-A746-670514D0D343}" destId="{41901E3E-BB41-454C-BE87-E9D09BBA8035}" srcOrd="0" destOrd="0" presId="urn:microsoft.com/office/officeart/2005/8/layout/hierarchy1"/>
    <dgm:cxn modelId="{C962ED02-2B57-124E-9813-90A65978D740}" srcId="{A648FF45-E42D-FE40-AA0A-046AA877DEBB}" destId="{71F6768D-583E-4741-A5B9-269CA7D936BF}" srcOrd="0" destOrd="0" parTransId="{8D6183E9-1388-6B46-A746-670514D0D343}" sibTransId="{094C04ED-4272-EA47-9B6E-762632694548}"/>
    <dgm:cxn modelId="{82DCA31B-CD04-AF4C-A9A3-9E77D4AE6B18}" type="presOf" srcId="{530DC1E8-9C7D-8B4E-AE86-1B668D562AEB}" destId="{63EDE54A-677A-9440-BE20-9F2931943CF9}" srcOrd="0" destOrd="0" presId="urn:microsoft.com/office/officeart/2005/8/layout/hierarchy1"/>
    <dgm:cxn modelId="{9B0B302E-AC44-EF4C-92AD-FC054684F5D2}" type="presOf" srcId="{71F6768D-583E-4741-A5B9-269CA7D936BF}" destId="{480BE1BF-0D50-304C-AB74-4083A39BBC78}" srcOrd="0" destOrd="0" presId="urn:microsoft.com/office/officeart/2005/8/layout/hierarchy1"/>
    <dgm:cxn modelId="{23FE7C44-C9B3-E242-923D-3F1583FB7209}" srcId="{9DA6369F-5180-9D44-8B56-EC8B3719463A}" destId="{A648FF45-E42D-FE40-AA0A-046AA877DEBB}" srcOrd="0" destOrd="0" parTransId="{B050E6FF-3659-DB45-B89E-69DFEDEF421F}" sibTransId="{5D66C5BD-6903-8E44-BF2E-206D5B1884BD}"/>
    <dgm:cxn modelId="{5A2C1F51-54B7-1142-82A4-713B70A74D67}" type="presOf" srcId="{BE2D3581-2A98-584F-9FDC-E2EC91C8DECF}" destId="{0F04FBA8-8676-B144-92BB-32053365F4AE}" srcOrd="0" destOrd="0" presId="urn:microsoft.com/office/officeart/2005/8/layout/hierarchy1"/>
    <dgm:cxn modelId="{68318352-50BA-8744-AFB5-CE260E6BBD86}" type="presOf" srcId="{17583871-1824-074A-98B4-6733DC46BEB7}" destId="{BF504406-16FA-4F48-8C10-B50257BA8333}" srcOrd="0" destOrd="0" presId="urn:microsoft.com/office/officeart/2005/8/layout/hierarchy1"/>
    <dgm:cxn modelId="{22E3095A-A5AD-6C4A-B1E4-CCBCE5DFA310}" srcId="{71F6768D-583E-4741-A5B9-269CA7D936BF}" destId="{17583871-1824-074A-98B4-6733DC46BEB7}" srcOrd="0" destOrd="0" parTransId="{530DC1E8-9C7D-8B4E-AE86-1B668D562AEB}" sibTransId="{A0855904-14AA-2641-B0D3-FA49A824AA8D}"/>
    <dgm:cxn modelId="{D739415D-6F94-B043-9345-7F28738C40F3}" type="presOf" srcId="{5B7B1AEE-DE99-9949-86F4-A349BB3B98C7}" destId="{5E467C64-3D67-8E43-8F59-4155AC6B318C}" srcOrd="0" destOrd="0" presId="urn:microsoft.com/office/officeart/2005/8/layout/hierarchy1"/>
    <dgm:cxn modelId="{82573C5E-A463-1948-A358-19A0DDE5ED4F}" type="presOf" srcId="{3136F6F5-0E4C-3B40-AC30-1B6F3D40322B}" destId="{D05CEBF3-AF7F-144D-BC1D-E7B3183B3056}" srcOrd="0" destOrd="0" presId="urn:microsoft.com/office/officeart/2005/8/layout/hierarchy1"/>
    <dgm:cxn modelId="{EB8FC267-AECF-D74F-B4AD-B2CABB56DF00}" type="presOf" srcId="{9DA6369F-5180-9D44-8B56-EC8B3719463A}" destId="{7792CA9C-1FA7-7346-BDC3-984C16BFD118}" srcOrd="0" destOrd="0" presId="urn:microsoft.com/office/officeart/2005/8/layout/hierarchy1"/>
    <dgm:cxn modelId="{2E9A946C-53B9-C843-986A-400629069BBF}" srcId="{A648FF45-E42D-FE40-AA0A-046AA877DEBB}" destId="{517B0E60-CB8A-0549-A31A-361FACD3FE9A}" srcOrd="1" destOrd="0" parTransId="{BE2D3581-2A98-584F-9FDC-E2EC91C8DECF}" sibTransId="{F52F21EA-FEB4-574E-A1AE-BF3AE2E9A434}"/>
    <dgm:cxn modelId="{928868A3-6BFC-FB45-ADC3-A25FFF123A84}" srcId="{517B0E60-CB8A-0549-A31A-361FACD3FE9A}" destId="{3136F6F5-0E4C-3B40-AC30-1B6F3D40322B}" srcOrd="0" destOrd="0" parTransId="{5B7B1AEE-DE99-9949-86F4-A349BB3B98C7}" sibTransId="{32F6D809-8109-0149-A803-60D5A276D627}"/>
    <dgm:cxn modelId="{E3F627B5-2C91-854A-826B-63AF67F9F786}" type="presOf" srcId="{A648FF45-E42D-FE40-AA0A-046AA877DEBB}" destId="{CFCF0883-4393-324F-9C94-7DC00946490D}" srcOrd="0" destOrd="0" presId="urn:microsoft.com/office/officeart/2005/8/layout/hierarchy1"/>
    <dgm:cxn modelId="{68091AB9-592B-4B48-941A-47AE7C180C25}" type="presOf" srcId="{517B0E60-CB8A-0549-A31A-361FACD3FE9A}" destId="{4AEB91DF-EE2E-2643-840C-54D060F50D2B}" srcOrd="0" destOrd="0" presId="urn:microsoft.com/office/officeart/2005/8/layout/hierarchy1"/>
    <dgm:cxn modelId="{ECA21C89-ECA7-3844-8FAA-8CC855C24D23}" type="presParOf" srcId="{7792CA9C-1FA7-7346-BDC3-984C16BFD118}" destId="{8E4D3029-B47D-A940-91C4-2305C23A40B9}" srcOrd="0" destOrd="0" presId="urn:microsoft.com/office/officeart/2005/8/layout/hierarchy1"/>
    <dgm:cxn modelId="{CB621335-C829-E24B-94C5-EDAF6D57B2B2}" type="presParOf" srcId="{8E4D3029-B47D-A940-91C4-2305C23A40B9}" destId="{A7CB8F88-3B37-7E49-9972-4ED32E3307BB}" srcOrd="0" destOrd="0" presId="urn:microsoft.com/office/officeart/2005/8/layout/hierarchy1"/>
    <dgm:cxn modelId="{DA168AA1-A638-C448-92E4-054573CAD3F9}" type="presParOf" srcId="{A7CB8F88-3B37-7E49-9972-4ED32E3307BB}" destId="{D214659D-3B24-6240-9CDA-00F6765C11B3}" srcOrd="0" destOrd="0" presId="urn:microsoft.com/office/officeart/2005/8/layout/hierarchy1"/>
    <dgm:cxn modelId="{9488B53B-A798-AF46-8A94-D9E3FCB70873}" type="presParOf" srcId="{A7CB8F88-3B37-7E49-9972-4ED32E3307BB}" destId="{CFCF0883-4393-324F-9C94-7DC00946490D}" srcOrd="1" destOrd="0" presId="urn:microsoft.com/office/officeart/2005/8/layout/hierarchy1"/>
    <dgm:cxn modelId="{290A33FE-7212-E644-8509-C81BF2620F8D}" type="presParOf" srcId="{8E4D3029-B47D-A940-91C4-2305C23A40B9}" destId="{51E0D416-4780-DE4D-9C0D-C7A94D9EFB15}" srcOrd="1" destOrd="0" presId="urn:microsoft.com/office/officeart/2005/8/layout/hierarchy1"/>
    <dgm:cxn modelId="{0859990E-0993-824F-B848-72F8A0824BB4}" type="presParOf" srcId="{51E0D416-4780-DE4D-9C0D-C7A94D9EFB15}" destId="{41901E3E-BB41-454C-BE87-E9D09BBA8035}" srcOrd="0" destOrd="0" presId="urn:microsoft.com/office/officeart/2005/8/layout/hierarchy1"/>
    <dgm:cxn modelId="{ADC38518-FBF5-894D-9CE3-C3ACECE81E0C}" type="presParOf" srcId="{51E0D416-4780-DE4D-9C0D-C7A94D9EFB15}" destId="{A265DF7C-6B4C-BD45-AB0F-BF85D2456615}" srcOrd="1" destOrd="0" presId="urn:microsoft.com/office/officeart/2005/8/layout/hierarchy1"/>
    <dgm:cxn modelId="{52B3CCE9-48B1-0E4C-9A0D-7ECB30964D26}" type="presParOf" srcId="{A265DF7C-6B4C-BD45-AB0F-BF85D2456615}" destId="{A9851947-1F89-544A-9EE6-34C56F875715}" srcOrd="0" destOrd="0" presId="urn:microsoft.com/office/officeart/2005/8/layout/hierarchy1"/>
    <dgm:cxn modelId="{AA80AA4B-34E9-7344-8C57-536B3BACFB3B}" type="presParOf" srcId="{A9851947-1F89-544A-9EE6-34C56F875715}" destId="{291DAF2B-59F2-0A4E-B240-4083850B5621}" srcOrd="0" destOrd="0" presId="urn:microsoft.com/office/officeart/2005/8/layout/hierarchy1"/>
    <dgm:cxn modelId="{9CB7A710-DB4B-1B42-8028-09128C27C024}" type="presParOf" srcId="{A9851947-1F89-544A-9EE6-34C56F875715}" destId="{480BE1BF-0D50-304C-AB74-4083A39BBC78}" srcOrd="1" destOrd="0" presId="urn:microsoft.com/office/officeart/2005/8/layout/hierarchy1"/>
    <dgm:cxn modelId="{DA46A3F7-08D8-4F4A-BEC8-66039A8EE57F}" type="presParOf" srcId="{A265DF7C-6B4C-BD45-AB0F-BF85D2456615}" destId="{E5095528-32A6-7441-A573-310AB2559AEA}" srcOrd="1" destOrd="0" presId="urn:microsoft.com/office/officeart/2005/8/layout/hierarchy1"/>
    <dgm:cxn modelId="{742B5620-9258-B146-B2DF-4498D5B08128}" type="presParOf" srcId="{E5095528-32A6-7441-A573-310AB2559AEA}" destId="{63EDE54A-677A-9440-BE20-9F2931943CF9}" srcOrd="0" destOrd="0" presId="urn:microsoft.com/office/officeart/2005/8/layout/hierarchy1"/>
    <dgm:cxn modelId="{2425D714-7D70-FE43-BB6A-05505EFB1B90}" type="presParOf" srcId="{E5095528-32A6-7441-A573-310AB2559AEA}" destId="{44E8AE99-EC7B-F548-83DA-1DAD07AA2A9D}" srcOrd="1" destOrd="0" presId="urn:microsoft.com/office/officeart/2005/8/layout/hierarchy1"/>
    <dgm:cxn modelId="{E7258B28-6DAA-A640-A99B-04FD5999C3D6}" type="presParOf" srcId="{44E8AE99-EC7B-F548-83DA-1DAD07AA2A9D}" destId="{3ECDAF1D-3FEB-364D-A99E-96AA088893E1}" srcOrd="0" destOrd="0" presId="urn:microsoft.com/office/officeart/2005/8/layout/hierarchy1"/>
    <dgm:cxn modelId="{CC076ABC-A64C-1547-9537-68C374ABCBE1}" type="presParOf" srcId="{3ECDAF1D-3FEB-364D-A99E-96AA088893E1}" destId="{DD95FF24-1898-3D4E-9F45-B2850906F3CD}" srcOrd="0" destOrd="0" presId="urn:microsoft.com/office/officeart/2005/8/layout/hierarchy1"/>
    <dgm:cxn modelId="{84029F5B-25E0-A349-B108-C412124F601C}" type="presParOf" srcId="{3ECDAF1D-3FEB-364D-A99E-96AA088893E1}" destId="{BF504406-16FA-4F48-8C10-B50257BA8333}" srcOrd="1" destOrd="0" presId="urn:microsoft.com/office/officeart/2005/8/layout/hierarchy1"/>
    <dgm:cxn modelId="{3AD78346-296B-D741-BE72-2AD89966BF9B}" type="presParOf" srcId="{44E8AE99-EC7B-F548-83DA-1DAD07AA2A9D}" destId="{C2017A50-A8DA-584C-8B11-AC62030F26DE}" srcOrd="1" destOrd="0" presId="urn:microsoft.com/office/officeart/2005/8/layout/hierarchy1"/>
    <dgm:cxn modelId="{78E73633-3708-E04F-919A-1F8C6AB44BC6}" type="presParOf" srcId="{51E0D416-4780-DE4D-9C0D-C7A94D9EFB15}" destId="{0F04FBA8-8676-B144-92BB-32053365F4AE}" srcOrd="2" destOrd="0" presId="urn:microsoft.com/office/officeart/2005/8/layout/hierarchy1"/>
    <dgm:cxn modelId="{A17B5423-6A37-EA42-AB9B-223600104669}" type="presParOf" srcId="{51E0D416-4780-DE4D-9C0D-C7A94D9EFB15}" destId="{F301190B-72E2-A14F-8329-D2BD60419FC6}" srcOrd="3" destOrd="0" presId="urn:microsoft.com/office/officeart/2005/8/layout/hierarchy1"/>
    <dgm:cxn modelId="{01FB9347-AC90-5948-AB55-02D657C1FAC0}" type="presParOf" srcId="{F301190B-72E2-A14F-8329-D2BD60419FC6}" destId="{A1BA7A82-FA63-754B-AFF5-E58D870A9E8C}" srcOrd="0" destOrd="0" presId="urn:microsoft.com/office/officeart/2005/8/layout/hierarchy1"/>
    <dgm:cxn modelId="{AA549168-6210-E544-850E-9F9FA539951E}" type="presParOf" srcId="{A1BA7A82-FA63-754B-AFF5-E58D870A9E8C}" destId="{20FBAD6D-57C1-CB43-BA03-0856E03D7457}" srcOrd="0" destOrd="0" presId="urn:microsoft.com/office/officeart/2005/8/layout/hierarchy1"/>
    <dgm:cxn modelId="{11809C2B-893F-444F-9ED2-08C34901FC5F}" type="presParOf" srcId="{A1BA7A82-FA63-754B-AFF5-E58D870A9E8C}" destId="{4AEB91DF-EE2E-2643-840C-54D060F50D2B}" srcOrd="1" destOrd="0" presId="urn:microsoft.com/office/officeart/2005/8/layout/hierarchy1"/>
    <dgm:cxn modelId="{FECE8E1C-D35B-F440-B987-CAB899267681}" type="presParOf" srcId="{F301190B-72E2-A14F-8329-D2BD60419FC6}" destId="{EA4391AF-8D71-AD46-8B2B-CDDEC4893DB5}" srcOrd="1" destOrd="0" presId="urn:microsoft.com/office/officeart/2005/8/layout/hierarchy1"/>
    <dgm:cxn modelId="{8F3DCC78-7520-3F4A-ACA3-F5BA51B79898}" type="presParOf" srcId="{EA4391AF-8D71-AD46-8B2B-CDDEC4893DB5}" destId="{5E467C64-3D67-8E43-8F59-4155AC6B318C}" srcOrd="0" destOrd="0" presId="urn:microsoft.com/office/officeart/2005/8/layout/hierarchy1"/>
    <dgm:cxn modelId="{FF799BA3-5281-6A41-81A2-B17FD26E5E2C}" type="presParOf" srcId="{EA4391AF-8D71-AD46-8B2B-CDDEC4893DB5}" destId="{249D1916-2D0B-7748-AD19-10B45A8B0CE4}" srcOrd="1" destOrd="0" presId="urn:microsoft.com/office/officeart/2005/8/layout/hierarchy1"/>
    <dgm:cxn modelId="{3F4190C3-92F4-D84E-AFBD-F115987AD21B}" type="presParOf" srcId="{249D1916-2D0B-7748-AD19-10B45A8B0CE4}" destId="{32E8DE1B-1FB9-1E45-A496-70DAF39E4B94}" srcOrd="0" destOrd="0" presId="urn:microsoft.com/office/officeart/2005/8/layout/hierarchy1"/>
    <dgm:cxn modelId="{85D608A6-49A2-1E47-8CDC-5D740E5E2B05}" type="presParOf" srcId="{32E8DE1B-1FB9-1E45-A496-70DAF39E4B94}" destId="{973DC965-1971-C449-967B-056083D7D01E}" srcOrd="0" destOrd="0" presId="urn:microsoft.com/office/officeart/2005/8/layout/hierarchy1"/>
    <dgm:cxn modelId="{C59B5BFF-C725-7044-9443-2F852F1017A5}" type="presParOf" srcId="{32E8DE1B-1FB9-1E45-A496-70DAF39E4B94}" destId="{D05CEBF3-AF7F-144D-BC1D-E7B3183B3056}" srcOrd="1" destOrd="0" presId="urn:microsoft.com/office/officeart/2005/8/layout/hierarchy1"/>
    <dgm:cxn modelId="{58D71538-2680-FA45-B096-F7CC68431B86}" type="presParOf" srcId="{249D1916-2D0B-7748-AD19-10B45A8B0CE4}" destId="{007ADF3E-6F7C-E940-B651-FCCA2A4A1E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B9B3D7-9ABE-854B-A584-4A70D6588F45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550A9B-2949-E947-AC96-C29FC808858D}">
      <dgm:prSet/>
      <dgm:spPr/>
      <dgm:t>
        <a:bodyPr/>
        <a:lstStyle/>
        <a:p>
          <a:pPr rtl="0"/>
          <a:r>
            <a:rPr lang="it-IT" dirty="0"/>
            <a:t>PRESCRIZIONE </a:t>
          </a:r>
          <a:r>
            <a:rPr lang="it-IT" dirty="0" err="1"/>
            <a:t>DI</a:t>
          </a:r>
          <a:r>
            <a:rPr lang="it-IT" dirty="0"/>
            <a:t> UN’OBBLIGAZIONE</a:t>
          </a:r>
        </a:p>
      </dgm:t>
    </dgm:pt>
    <dgm:pt modelId="{D6E65869-4174-984A-9398-0976E6B579F3}" type="parTrans" cxnId="{DBB802C1-4C4C-5746-B284-8E18978D5957}">
      <dgm:prSet/>
      <dgm:spPr/>
      <dgm:t>
        <a:bodyPr/>
        <a:lstStyle/>
        <a:p>
          <a:endParaRPr lang="it-IT"/>
        </a:p>
      </dgm:t>
    </dgm:pt>
    <dgm:pt modelId="{6827FF57-C8A3-1346-A777-53CF0D0C3955}" type="sibTrans" cxnId="{DBB802C1-4C4C-5746-B284-8E18978D5957}">
      <dgm:prSet/>
      <dgm:spPr/>
      <dgm:t>
        <a:bodyPr/>
        <a:lstStyle/>
        <a:p>
          <a:endParaRPr lang="it-IT"/>
        </a:p>
      </dgm:t>
    </dgm:pt>
    <dgm:pt modelId="{985C1110-9B82-EA4B-88F4-6B020FDAEB7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QUALIFICAZIONE SOSTANZIALE NELLA LEX FORI</a:t>
          </a:r>
        </a:p>
      </dgm:t>
    </dgm:pt>
    <dgm:pt modelId="{53BB9F20-8A63-2C4B-BAA0-F789B35B9DAB}" type="parTrans" cxnId="{20F035CC-03D6-0248-9AB5-9F2A54C489D9}">
      <dgm:prSet/>
      <dgm:spPr/>
      <dgm:t>
        <a:bodyPr/>
        <a:lstStyle/>
        <a:p>
          <a:endParaRPr lang="it-IT"/>
        </a:p>
      </dgm:t>
    </dgm:pt>
    <dgm:pt modelId="{0A6911E4-0EFB-3D42-A117-5424CC6B8F46}" type="sibTrans" cxnId="{20F035CC-03D6-0248-9AB5-9F2A54C489D9}">
      <dgm:prSet/>
      <dgm:spPr/>
      <dgm:t>
        <a:bodyPr/>
        <a:lstStyle/>
        <a:p>
          <a:endParaRPr lang="it-IT"/>
        </a:p>
      </dgm:t>
    </dgm:pt>
    <dgm:pt modelId="{44E91053-9FA5-1149-AC61-C28049878EDC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LEX OBLIGATIONIS </a:t>
          </a:r>
          <a:r>
            <a:rPr lang="it-IT" dirty="0" err="1"/>
            <a:t>–</a:t>
          </a:r>
          <a:r>
            <a:rPr lang="it-IT" dirty="0"/>
            <a:t> QUALIFICAZIONE PROCESSUALE </a:t>
          </a:r>
          <a:r>
            <a:rPr lang="it-IT" dirty="0" err="1"/>
            <a:t>–</a:t>
          </a:r>
          <a:r>
            <a:rPr lang="it-IT" dirty="0"/>
            <a:t> RINVIO </a:t>
          </a:r>
          <a:r>
            <a:rPr lang="it-IT" dirty="0" err="1"/>
            <a:t>DI</a:t>
          </a:r>
          <a:r>
            <a:rPr lang="it-IT" dirty="0"/>
            <a:t> QUALIFICAZIONE?</a:t>
          </a:r>
        </a:p>
      </dgm:t>
    </dgm:pt>
    <dgm:pt modelId="{CE333885-3D0E-8243-83D7-42BA75F586ED}" type="parTrans" cxnId="{E4C7FF6C-AAFF-8C41-878C-C1E833A3A9A2}">
      <dgm:prSet/>
      <dgm:spPr/>
      <dgm:t>
        <a:bodyPr/>
        <a:lstStyle/>
        <a:p>
          <a:endParaRPr lang="it-IT"/>
        </a:p>
      </dgm:t>
    </dgm:pt>
    <dgm:pt modelId="{A80FB22F-335C-D544-9601-185D493F08F3}" type="sibTrans" cxnId="{E4C7FF6C-AAFF-8C41-878C-C1E833A3A9A2}">
      <dgm:prSet/>
      <dgm:spPr/>
      <dgm:t>
        <a:bodyPr/>
        <a:lstStyle/>
        <a:p>
          <a:endParaRPr lang="it-IT"/>
        </a:p>
      </dgm:t>
    </dgm:pt>
    <dgm:pt modelId="{2F3576A3-6714-0147-A0B2-D97422746923}">
      <dgm:prSet/>
      <dgm:spPr/>
      <dgm:t>
        <a:bodyPr/>
        <a:lstStyle/>
        <a:p>
          <a:pPr rtl="0"/>
          <a:r>
            <a:rPr lang="it-IT" dirty="0"/>
            <a:t>LEX FORI</a:t>
          </a:r>
        </a:p>
      </dgm:t>
    </dgm:pt>
    <dgm:pt modelId="{6138C989-4943-804C-B6ED-E8E26C9F1375}" type="parTrans" cxnId="{5301731B-61E6-4444-BE52-E5A849422A07}">
      <dgm:prSet/>
      <dgm:spPr/>
      <dgm:t>
        <a:bodyPr/>
        <a:lstStyle/>
        <a:p>
          <a:endParaRPr lang="it-IT"/>
        </a:p>
      </dgm:t>
    </dgm:pt>
    <dgm:pt modelId="{B0F0C54E-7BB4-AD45-918D-18F8F89AC935}" type="sibTrans" cxnId="{5301731B-61E6-4444-BE52-E5A849422A07}">
      <dgm:prSet/>
      <dgm:spPr/>
      <dgm:t>
        <a:bodyPr/>
        <a:lstStyle/>
        <a:p>
          <a:endParaRPr lang="it-IT"/>
        </a:p>
      </dgm:t>
    </dgm:pt>
    <dgm:pt modelId="{23E48CC6-7310-3B4F-97C1-6D6F4B9335C7}" type="pres">
      <dgm:prSet presAssocID="{DFB9B3D7-9ABE-854B-A584-4A70D6588F45}" presName="cycle" presStyleCnt="0">
        <dgm:presLayoutVars>
          <dgm:dir/>
          <dgm:resizeHandles val="exact"/>
        </dgm:presLayoutVars>
      </dgm:prSet>
      <dgm:spPr/>
    </dgm:pt>
    <dgm:pt modelId="{1038F089-789F-A849-9960-908CC734DD05}" type="pres">
      <dgm:prSet presAssocID="{B1550A9B-2949-E947-AC96-C29FC808858D}" presName="node" presStyleLbl="node1" presStyleIdx="0" presStyleCnt="4">
        <dgm:presLayoutVars>
          <dgm:bulletEnabled val="1"/>
        </dgm:presLayoutVars>
      </dgm:prSet>
      <dgm:spPr/>
    </dgm:pt>
    <dgm:pt modelId="{54CB6C3E-B5D8-DC4E-8C18-2CA56B42466F}" type="pres">
      <dgm:prSet presAssocID="{6827FF57-C8A3-1346-A777-53CF0D0C3955}" presName="sibTrans" presStyleLbl="sibTrans2D1" presStyleIdx="0" presStyleCnt="4"/>
      <dgm:spPr/>
    </dgm:pt>
    <dgm:pt modelId="{22E59E97-AD3E-4145-8930-A384D9B4D6A6}" type="pres">
      <dgm:prSet presAssocID="{6827FF57-C8A3-1346-A777-53CF0D0C3955}" presName="connectorText" presStyleLbl="sibTrans2D1" presStyleIdx="0" presStyleCnt="4"/>
      <dgm:spPr/>
    </dgm:pt>
    <dgm:pt modelId="{E388E615-0753-C940-9338-2C9E3682DE1B}" type="pres">
      <dgm:prSet presAssocID="{985C1110-9B82-EA4B-88F4-6B020FDAEB72}" presName="node" presStyleLbl="node1" presStyleIdx="1" presStyleCnt="4">
        <dgm:presLayoutVars>
          <dgm:bulletEnabled val="1"/>
        </dgm:presLayoutVars>
      </dgm:prSet>
      <dgm:spPr/>
    </dgm:pt>
    <dgm:pt modelId="{4ED1D52D-AA73-7E4F-A488-C6543318DC41}" type="pres">
      <dgm:prSet presAssocID="{0A6911E4-0EFB-3D42-A117-5424CC6B8F46}" presName="sibTrans" presStyleLbl="sibTrans2D1" presStyleIdx="1" presStyleCnt="4"/>
      <dgm:spPr/>
    </dgm:pt>
    <dgm:pt modelId="{E3EB1E57-1718-0A4C-A239-32EC229CE26F}" type="pres">
      <dgm:prSet presAssocID="{0A6911E4-0EFB-3D42-A117-5424CC6B8F46}" presName="connectorText" presStyleLbl="sibTrans2D1" presStyleIdx="1" presStyleCnt="4"/>
      <dgm:spPr/>
    </dgm:pt>
    <dgm:pt modelId="{D007EBDA-84BB-AD41-BE45-FF6E0E63D28F}" type="pres">
      <dgm:prSet presAssocID="{44E91053-9FA5-1149-AC61-C28049878EDC}" presName="node" presStyleLbl="node1" presStyleIdx="2" presStyleCnt="4">
        <dgm:presLayoutVars>
          <dgm:bulletEnabled val="1"/>
        </dgm:presLayoutVars>
      </dgm:prSet>
      <dgm:spPr/>
    </dgm:pt>
    <dgm:pt modelId="{F2D8578C-8C74-F04D-9BB1-171BCA2A974C}" type="pres">
      <dgm:prSet presAssocID="{A80FB22F-335C-D544-9601-185D493F08F3}" presName="sibTrans" presStyleLbl="sibTrans2D1" presStyleIdx="2" presStyleCnt="4"/>
      <dgm:spPr/>
    </dgm:pt>
    <dgm:pt modelId="{B20D96CF-4204-CF49-8DB4-8438F97859A3}" type="pres">
      <dgm:prSet presAssocID="{A80FB22F-335C-D544-9601-185D493F08F3}" presName="connectorText" presStyleLbl="sibTrans2D1" presStyleIdx="2" presStyleCnt="4"/>
      <dgm:spPr/>
    </dgm:pt>
    <dgm:pt modelId="{66F9D7D2-2C96-3845-96DB-57FC688E5785}" type="pres">
      <dgm:prSet presAssocID="{2F3576A3-6714-0147-A0B2-D97422746923}" presName="node" presStyleLbl="node1" presStyleIdx="3" presStyleCnt="4">
        <dgm:presLayoutVars>
          <dgm:bulletEnabled val="1"/>
        </dgm:presLayoutVars>
      </dgm:prSet>
      <dgm:spPr/>
    </dgm:pt>
    <dgm:pt modelId="{B2483F3C-9406-3048-B8B0-AEE52CD8037A}" type="pres">
      <dgm:prSet presAssocID="{B0F0C54E-7BB4-AD45-918D-18F8F89AC935}" presName="sibTrans" presStyleLbl="sibTrans2D1" presStyleIdx="3" presStyleCnt="4"/>
      <dgm:spPr/>
    </dgm:pt>
    <dgm:pt modelId="{B13DC845-8EC3-EE4C-83E4-9DCFAFF6AC14}" type="pres">
      <dgm:prSet presAssocID="{B0F0C54E-7BB4-AD45-918D-18F8F89AC935}" presName="connectorText" presStyleLbl="sibTrans2D1" presStyleIdx="3" presStyleCnt="4"/>
      <dgm:spPr/>
    </dgm:pt>
  </dgm:ptLst>
  <dgm:cxnLst>
    <dgm:cxn modelId="{0FB1FF12-00D6-CF4A-AD56-ED66374C7419}" type="presOf" srcId="{A80FB22F-335C-D544-9601-185D493F08F3}" destId="{B20D96CF-4204-CF49-8DB4-8438F97859A3}" srcOrd="1" destOrd="0" presId="urn:microsoft.com/office/officeart/2005/8/layout/cycle2"/>
    <dgm:cxn modelId="{FE43E419-E1B2-5E46-9EB9-BAC73B95E31C}" type="presOf" srcId="{B0F0C54E-7BB4-AD45-918D-18F8F89AC935}" destId="{B13DC845-8EC3-EE4C-83E4-9DCFAFF6AC14}" srcOrd="1" destOrd="0" presId="urn:microsoft.com/office/officeart/2005/8/layout/cycle2"/>
    <dgm:cxn modelId="{5301731B-61E6-4444-BE52-E5A849422A07}" srcId="{DFB9B3D7-9ABE-854B-A584-4A70D6588F45}" destId="{2F3576A3-6714-0147-A0B2-D97422746923}" srcOrd="3" destOrd="0" parTransId="{6138C989-4943-804C-B6ED-E8E26C9F1375}" sibTransId="{B0F0C54E-7BB4-AD45-918D-18F8F89AC935}"/>
    <dgm:cxn modelId="{A1AA173D-6DF1-8A46-8171-29151E11AF0A}" type="presOf" srcId="{DFB9B3D7-9ABE-854B-A584-4A70D6588F45}" destId="{23E48CC6-7310-3B4F-97C1-6D6F4B9335C7}" srcOrd="0" destOrd="0" presId="urn:microsoft.com/office/officeart/2005/8/layout/cycle2"/>
    <dgm:cxn modelId="{5A11BB50-7AB1-4845-8527-5F9218AF01CE}" type="presOf" srcId="{0A6911E4-0EFB-3D42-A117-5424CC6B8F46}" destId="{4ED1D52D-AA73-7E4F-A488-C6543318DC41}" srcOrd="0" destOrd="0" presId="urn:microsoft.com/office/officeart/2005/8/layout/cycle2"/>
    <dgm:cxn modelId="{1709AE60-BC28-D441-A77A-A5995ACE7FD6}" type="presOf" srcId="{6827FF57-C8A3-1346-A777-53CF0D0C3955}" destId="{54CB6C3E-B5D8-DC4E-8C18-2CA56B42466F}" srcOrd="0" destOrd="0" presId="urn:microsoft.com/office/officeart/2005/8/layout/cycle2"/>
    <dgm:cxn modelId="{5AA3FC66-08AE-2847-96B0-1EB36EDC517C}" type="presOf" srcId="{A80FB22F-335C-D544-9601-185D493F08F3}" destId="{F2D8578C-8C74-F04D-9BB1-171BCA2A974C}" srcOrd="0" destOrd="0" presId="urn:microsoft.com/office/officeart/2005/8/layout/cycle2"/>
    <dgm:cxn modelId="{E4C7FF6C-AAFF-8C41-878C-C1E833A3A9A2}" srcId="{DFB9B3D7-9ABE-854B-A584-4A70D6588F45}" destId="{44E91053-9FA5-1149-AC61-C28049878EDC}" srcOrd="2" destOrd="0" parTransId="{CE333885-3D0E-8243-83D7-42BA75F586ED}" sibTransId="{A80FB22F-335C-D544-9601-185D493F08F3}"/>
    <dgm:cxn modelId="{F1D12982-7498-7945-B9B0-A78CC792DFC1}" type="presOf" srcId="{B1550A9B-2949-E947-AC96-C29FC808858D}" destId="{1038F089-789F-A849-9960-908CC734DD05}" srcOrd="0" destOrd="0" presId="urn:microsoft.com/office/officeart/2005/8/layout/cycle2"/>
    <dgm:cxn modelId="{B872E993-ECAE-A348-ADCB-A344E5B74152}" type="presOf" srcId="{6827FF57-C8A3-1346-A777-53CF0D0C3955}" destId="{22E59E97-AD3E-4145-8930-A384D9B4D6A6}" srcOrd="1" destOrd="0" presId="urn:microsoft.com/office/officeart/2005/8/layout/cycle2"/>
    <dgm:cxn modelId="{B21EBFA0-270C-E94A-942A-749F9C703A68}" type="presOf" srcId="{44E91053-9FA5-1149-AC61-C28049878EDC}" destId="{D007EBDA-84BB-AD41-BE45-FF6E0E63D28F}" srcOrd="0" destOrd="0" presId="urn:microsoft.com/office/officeart/2005/8/layout/cycle2"/>
    <dgm:cxn modelId="{102530A3-4035-DA45-A6A6-A6FD2A6CBBCB}" type="presOf" srcId="{985C1110-9B82-EA4B-88F4-6B020FDAEB72}" destId="{E388E615-0753-C940-9338-2C9E3682DE1B}" srcOrd="0" destOrd="0" presId="urn:microsoft.com/office/officeart/2005/8/layout/cycle2"/>
    <dgm:cxn modelId="{22F4BFA6-3B55-C944-BDDB-49469C2127E7}" type="presOf" srcId="{2F3576A3-6714-0147-A0B2-D97422746923}" destId="{66F9D7D2-2C96-3845-96DB-57FC688E5785}" srcOrd="0" destOrd="0" presId="urn:microsoft.com/office/officeart/2005/8/layout/cycle2"/>
    <dgm:cxn modelId="{C55836B1-D2C0-A647-AFC5-1CD0B17FFAC4}" type="presOf" srcId="{B0F0C54E-7BB4-AD45-918D-18F8F89AC935}" destId="{B2483F3C-9406-3048-B8B0-AEE52CD8037A}" srcOrd="0" destOrd="0" presId="urn:microsoft.com/office/officeart/2005/8/layout/cycle2"/>
    <dgm:cxn modelId="{DBB802C1-4C4C-5746-B284-8E18978D5957}" srcId="{DFB9B3D7-9ABE-854B-A584-4A70D6588F45}" destId="{B1550A9B-2949-E947-AC96-C29FC808858D}" srcOrd="0" destOrd="0" parTransId="{D6E65869-4174-984A-9398-0976E6B579F3}" sibTransId="{6827FF57-C8A3-1346-A777-53CF0D0C3955}"/>
    <dgm:cxn modelId="{20F035CC-03D6-0248-9AB5-9F2A54C489D9}" srcId="{DFB9B3D7-9ABE-854B-A584-4A70D6588F45}" destId="{985C1110-9B82-EA4B-88F4-6B020FDAEB72}" srcOrd="1" destOrd="0" parTransId="{53BB9F20-8A63-2C4B-BAA0-F789B35B9DAB}" sibTransId="{0A6911E4-0EFB-3D42-A117-5424CC6B8F46}"/>
    <dgm:cxn modelId="{6F19B1E8-0A0B-4544-BAC5-EEAB05F26BDE}" type="presOf" srcId="{0A6911E4-0EFB-3D42-A117-5424CC6B8F46}" destId="{E3EB1E57-1718-0A4C-A239-32EC229CE26F}" srcOrd="1" destOrd="0" presId="urn:microsoft.com/office/officeart/2005/8/layout/cycle2"/>
    <dgm:cxn modelId="{C8DF851D-106C-2045-8488-C76A4D29782C}" type="presParOf" srcId="{23E48CC6-7310-3B4F-97C1-6D6F4B9335C7}" destId="{1038F089-789F-A849-9960-908CC734DD05}" srcOrd="0" destOrd="0" presId="urn:microsoft.com/office/officeart/2005/8/layout/cycle2"/>
    <dgm:cxn modelId="{D4752335-174D-4F45-8F8D-304B990D3EB1}" type="presParOf" srcId="{23E48CC6-7310-3B4F-97C1-6D6F4B9335C7}" destId="{54CB6C3E-B5D8-DC4E-8C18-2CA56B42466F}" srcOrd="1" destOrd="0" presId="urn:microsoft.com/office/officeart/2005/8/layout/cycle2"/>
    <dgm:cxn modelId="{43A768DF-E2C1-084E-A7C2-816CEC3E0E7D}" type="presParOf" srcId="{54CB6C3E-B5D8-DC4E-8C18-2CA56B42466F}" destId="{22E59E97-AD3E-4145-8930-A384D9B4D6A6}" srcOrd="0" destOrd="0" presId="urn:microsoft.com/office/officeart/2005/8/layout/cycle2"/>
    <dgm:cxn modelId="{05B76C37-63DF-7545-8925-1301C320E45F}" type="presParOf" srcId="{23E48CC6-7310-3B4F-97C1-6D6F4B9335C7}" destId="{E388E615-0753-C940-9338-2C9E3682DE1B}" srcOrd="2" destOrd="0" presId="urn:microsoft.com/office/officeart/2005/8/layout/cycle2"/>
    <dgm:cxn modelId="{9DD0DBE7-2A8C-DA4A-B668-E942E6CB8E1D}" type="presParOf" srcId="{23E48CC6-7310-3B4F-97C1-6D6F4B9335C7}" destId="{4ED1D52D-AA73-7E4F-A488-C6543318DC41}" srcOrd="3" destOrd="0" presId="urn:microsoft.com/office/officeart/2005/8/layout/cycle2"/>
    <dgm:cxn modelId="{41B3465D-814D-3B48-ABC0-805B3FCB54D1}" type="presParOf" srcId="{4ED1D52D-AA73-7E4F-A488-C6543318DC41}" destId="{E3EB1E57-1718-0A4C-A239-32EC229CE26F}" srcOrd="0" destOrd="0" presId="urn:microsoft.com/office/officeart/2005/8/layout/cycle2"/>
    <dgm:cxn modelId="{91B77B91-FEAE-A04B-9983-D5E06509BFD7}" type="presParOf" srcId="{23E48CC6-7310-3B4F-97C1-6D6F4B9335C7}" destId="{D007EBDA-84BB-AD41-BE45-FF6E0E63D28F}" srcOrd="4" destOrd="0" presId="urn:microsoft.com/office/officeart/2005/8/layout/cycle2"/>
    <dgm:cxn modelId="{140346BC-9041-F94C-9CA0-F6AD6C975185}" type="presParOf" srcId="{23E48CC6-7310-3B4F-97C1-6D6F4B9335C7}" destId="{F2D8578C-8C74-F04D-9BB1-171BCA2A974C}" srcOrd="5" destOrd="0" presId="urn:microsoft.com/office/officeart/2005/8/layout/cycle2"/>
    <dgm:cxn modelId="{E9C610E8-7EB3-3141-A6F7-6478AFDEC333}" type="presParOf" srcId="{F2D8578C-8C74-F04D-9BB1-171BCA2A974C}" destId="{B20D96CF-4204-CF49-8DB4-8438F97859A3}" srcOrd="0" destOrd="0" presId="urn:microsoft.com/office/officeart/2005/8/layout/cycle2"/>
    <dgm:cxn modelId="{65099E45-E753-9141-8CDF-BFA442648149}" type="presParOf" srcId="{23E48CC6-7310-3B4F-97C1-6D6F4B9335C7}" destId="{66F9D7D2-2C96-3845-96DB-57FC688E5785}" srcOrd="6" destOrd="0" presId="urn:microsoft.com/office/officeart/2005/8/layout/cycle2"/>
    <dgm:cxn modelId="{C20F0DD8-729A-9B40-996C-CB58CCA128F8}" type="presParOf" srcId="{23E48CC6-7310-3B4F-97C1-6D6F4B9335C7}" destId="{B2483F3C-9406-3048-B8B0-AEE52CD8037A}" srcOrd="7" destOrd="0" presId="urn:microsoft.com/office/officeart/2005/8/layout/cycle2"/>
    <dgm:cxn modelId="{D0E61C44-A539-AE4B-BA74-9AE720F4C4F7}" type="presParOf" srcId="{B2483F3C-9406-3048-B8B0-AEE52CD8037A}" destId="{B13DC845-8EC3-EE4C-83E4-9DCFAFF6AC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1EDB8D-159A-784D-9713-325C1D3D7BB3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D73E54-AD17-A04C-B840-650A8FDE0CE7}">
      <dgm:prSet phldrT="[Testo]"/>
      <dgm:spPr/>
      <dgm:t>
        <a:bodyPr/>
        <a:lstStyle/>
        <a:p>
          <a:r>
            <a:rPr lang="it-IT" dirty="0"/>
            <a:t>Separazione e divorzio</a:t>
          </a:r>
        </a:p>
      </dgm:t>
    </dgm:pt>
    <dgm:pt modelId="{0836F13C-B455-7140-96BB-C0A962F45867}" type="parTrans" cxnId="{2C0A97BD-4E11-C948-837E-1073607B2B09}">
      <dgm:prSet/>
      <dgm:spPr/>
      <dgm:t>
        <a:bodyPr/>
        <a:lstStyle/>
        <a:p>
          <a:endParaRPr lang="it-IT"/>
        </a:p>
      </dgm:t>
    </dgm:pt>
    <dgm:pt modelId="{A958A4A3-93D5-2B40-B5B2-E3A5D1B3766C}" type="sibTrans" cxnId="{2C0A97BD-4E11-C948-837E-1073607B2B09}">
      <dgm:prSet/>
      <dgm:spPr/>
      <dgm:t>
        <a:bodyPr/>
        <a:lstStyle/>
        <a:p>
          <a:endParaRPr lang="it-IT"/>
        </a:p>
      </dgm:t>
    </dgm:pt>
    <dgm:pt modelId="{193387AE-BE6F-FC4B-974F-CDCA6603A65C}">
      <dgm:prSet phldrT="[Testo]"/>
      <dgm:spPr/>
      <dgm:t>
        <a:bodyPr/>
        <a:lstStyle/>
        <a:p>
          <a:r>
            <a:rPr lang="it-IT" dirty="0"/>
            <a:t>Validità del matrimonio</a:t>
          </a:r>
        </a:p>
      </dgm:t>
    </dgm:pt>
    <dgm:pt modelId="{DA4765E9-5756-764B-A1E4-D995A61F127B}" type="parTrans" cxnId="{F3A0D221-8811-BC41-BBC8-2AE86B472C52}">
      <dgm:prSet/>
      <dgm:spPr/>
      <dgm:t>
        <a:bodyPr/>
        <a:lstStyle/>
        <a:p>
          <a:endParaRPr lang="it-IT"/>
        </a:p>
      </dgm:t>
    </dgm:pt>
    <dgm:pt modelId="{64993928-9EF2-F745-92F0-E22C895E8F3F}" type="sibTrans" cxnId="{F3A0D221-8811-BC41-BBC8-2AE86B472C52}">
      <dgm:prSet/>
      <dgm:spPr/>
      <dgm:t>
        <a:bodyPr/>
        <a:lstStyle/>
        <a:p>
          <a:endParaRPr lang="it-IT"/>
        </a:p>
      </dgm:t>
    </dgm:pt>
    <dgm:pt modelId="{FF3BA7F1-3D61-D34F-987A-AC29E75BF4F0}" type="pres">
      <dgm:prSet presAssocID="{2E1EDB8D-159A-784D-9713-325C1D3D7BB3}" presName="cycle" presStyleCnt="0">
        <dgm:presLayoutVars>
          <dgm:dir/>
          <dgm:resizeHandles val="exact"/>
        </dgm:presLayoutVars>
      </dgm:prSet>
      <dgm:spPr/>
    </dgm:pt>
    <dgm:pt modelId="{3D83F8AE-E7FE-BC4F-81A3-84F402806442}" type="pres">
      <dgm:prSet presAssocID="{23D73E54-AD17-A04C-B840-650A8FDE0CE7}" presName="dummy" presStyleCnt="0"/>
      <dgm:spPr/>
    </dgm:pt>
    <dgm:pt modelId="{D040BEB4-D209-8848-84AD-EC570345796D}" type="pres">
      <dgm:prSet presAssocID="{23D73E54-AD17-A04C-B840-650A8FDE0CE7}" presName="node" presStyleLbl="revTx" presStyleIdx="0" presStyleCnt="2">
        <dgm:presLayoutVars>
          <dgm:bulletEnabled val="1"/>
        </dgm:presLayoutVars>
      </dgm:prSet>
      <dgm:spPr/>
    </dgm:pt>
    <dgm:pt modelId="{45A1101D-F98B-A943-AE7F-8FC00B0823B9}" type="pres">
      <dgm:prSet presAssocID="{A958A4A3-93D5-2B40-B5B2-E3A5D1B3766C}" presName="sibTrans" presStyleLbl="node1" presStyleIdx="0" presStyleCnt="2"/>
      <dgm:spPr/>
    </dgm:pt>
    <dgm:pt modelId="{F1471B0B-9FD9-C044-8FF5-90E292A86B8F}" type="pres">
      <dgm:prSet presAssocID="{193387AE-BE6F-FC4B-974F-CDCA6603A65C}" presName="dummy" presStyleCnt="0"/>
      <dgm:spPr/>
    </dgm:pt>
    <dgm:pt modelId="{06166D2D-3D64-534D-AEF4-CAC00B92D396}" type="pres">
      <dgm:prSet presAssocID="{193387AE-BE6F-FC4B-974F-CDCA6603A65C}" presName="node" presStyleLbl="revTx" presStyleIdx="1" presStyleCnt="2">
        <dgm:presLayoutVars>
          <dgm:bulletEnabled val="1"/>
        </dgm:presLayoutVars>
      </dgm:prSet>
      <dgm:spPr/>
    </dgm:pt>
    <dgm:pt modelId="{A9817C50-0D42-2F49-B21A-DA33A1B7036C}" type="pres">
      <dgm:prSet presAssocID="{64993928-9EF2-F745-92F0-E22C895E8F3F}" presName="sibTrans" presStyleLbl="node1" presStyleIdx="1" presStyleCnt="2"/>
      <dgm:spPr/>
    </dgm:pt>
  </dgm:ptLst>
  <dgm:cxnLst>
    <dgm:cxn modelId="{7BB8040A-9B37-4245-AB8C-8B67F0AF4691}" type="presOf" srcId="{A958A4A3-93D5-2B40-B5B2-E3A5D1B3766C}" destId="{45A1101D-F98B-A943-AE7F-8FC00B0823B9}" srcOrd="0" destOrd="0" presId="urn:microsoft.com/office/officeart/2005/8/layout/cycle1"/>
    <dgm:cxn modelId="{DC4FD519-F438-9148-953A-7CF334EF3295}" type="presOf" srcId="{64993928-9EF2-F745-92F0-E22C895E8F3F}" destId="{A9817C50-0D42-2F49-B21A-DA33A1B7036C}" srcOrd="0" destOrd="0" presId="urn:microsoft.com/office/officeart/2005/8/layout/cycle1"/>
    <dgm:cxn modelId="{F3A0D221-8811-BC41-BBC8-2AE86B472C52}" srcId="{2E1EDB8D-159A-784D-9713-325C1D3D7BB3}" destId="{193387AE-BE6F-FC4B-974F-CDCA6603A65C}" srcOrd="1" destOrd="0" parTransId="{DA4765E9-5756-764B-A1E4-D995A61F127B}" sibTransId="{64993928-9EF2-F745-92F0-E22C895E8F3F}"/>
    <dgm:cxn modelId="{B45E774D-D4B8-9B4F-BA14-2FDAF58B908A}" type="presOf" srcId="{23D73E54-AD17-A04C-B840-650A8FDE0CE7}" destId="{D040BEB4-D209-8848-84AD-EC570345796D}" srcOrd="0" destOrd="0" presId="urn:microsoft.com/office/officeart/2005/8/layout/cycle1"/>
    <dgm:cxn modelId="{808B5458-6FD9-2546-ADEF-A7F799384D33}" type="presOf" srcId="{193387AE-BE6F-FC4B-974F-CDCA6603A65C}" destId="{06166D2D-3D64-534D-AEF4-CAC00B92D396}" srcOrd="0" destOrd="0" presId="urn:microsoft.com/office/officeart/2005/8/layout/cycle1"/>
    <dgm:cxn modelId="{2C0A97BD-4E11-C948-837E-1073607B2B09}" srcId="{2E1EDB8D-159A-784D-9713-325C1D3D7BB3}" destId="{23D73E54-AD17-A04C-B840-650A8FDE0CE7}" srcOrd="0" destOrd="0" parTransId="{0836F13C-B455-7140-96BB-C0A962F45867}" sibTransId="{A958A4A3-93D5-2B40-B5B2-E3A5D1B3766C}"/>
    <dgm:cxn modelId="{72860EEE-9889-7D4E-B2A2-0B78640EF8DD}" type="presOf" srcId="{2E1EDB8D-159A-784D-9713-325C1D3D7BB3}" destId="{FF3BA7F1-3D61-D34F-987A-AC29E75BF4F0}" srcOrd="0" destOrd="0" presId="urn:microsoft.com/office/officeart/2005/8/layout/cycle1"/>
    <dgm:cxn modelId="{874A8A15-D3BE-064D-A1AE-B512AF06B03B}" type="presParOf" srcId="{FF3BA7F1-3D61-D34F-987A-AC29E75BF4F0}" destId="{3D83F8AE-E7FE-BC4F-81A3-84F402806442}" srcOrd="0" destOrd="0" presId="urn:microsoft.com/office/officeart/2005/8/layout/cycle1"/>
    <dgm:cxn modelId="{DF981674-93F8-2546-B1D4-53E019AA2C1A}" type="presParOf" srcId="{FF3BA7F1-3D61-D34F-987A-AC29E75BF4F0}" destId="{D040BEB4-D209-8848-84AD-EC570345796D}" srcOrd="1" destOrd="0" presId="urn:microsoft.com/office/officeart/2005/8/layout/cycle1"/>
    <dgm:cxn modelId="{CCA425E4-7690-1941-BF03-62986949EA9D}" type="presParOf" srcId="{FF3BA7F1-3D61-D34F-987A-AC29E75BF4F0}" destId="{45A1101D-F98B-A943-AE7F-8FC00B0823B9}" srcOrd="2" destOrd="0" presId="urn:microsoft.com/office/officeart/2005/8/layout/cycle1"/>
    <dgm:cxn modelId="{7BD98E53-51E8-9443-AF4C-351C2B6C1C53}" type="presParOf" srcId="{FF3BA7F1-3D61-D34F-987A-AC29E75BF4F0}" destId="{F1471B0B-9FD9-C044-8FF5-90E292A86B8F}" srcOrd="3" destOrd="0" presId="urn:microsoft.com/office/officeart/2005/8/layout/cycle1"/>
    <dgm:cxn modelId="{3B46F0D7-6147-EF41-824C-6B83494855BE}" type="presParOf" srcId="{FF3BA7F1-3D61-D34F-987A-AC29E75BF4F0}" destId="{06166D2D-3D64-534D-AEF4-CAC00B92D396}" srcOrd="4" destOrd="0" presId="urn:microsoft.com/office/officeart/2005/8/layout/cycle1"/>
    <dgm:cxn modelId="{3B8BAFAB-3748-1E41-8834-8660C10719A6}" type="presParOf" srcId="{FF3BA7F1-3D61-D34F-987A-AC29E75BF4F0}" destId="{A9817C50-0D42-2F49-B21A-DA33A1B7036C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ECA4C0-0BED-FC44-A32E-583B661D44CA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89F418F-3296-DF43-9CA9-7C5962F79602}">
      <dgm:prSet phldrT="[Testo]"/>
      <dgm:spPr/>
      <dgm:t>
        <a:bodyPr/>
        <a:lstStyle/>
        <a:p>
          <a:r>
            <a:rPr lang="it-IT" dirty="0"/>
            <a:t>Legge applicabile alle questioni preliminari</a:t>
          </a:r>
        </a:p>
      </dgm:t>
    </dgm:pt>
    <dgm:pt modelId="{D23E86D5-4885-564D-9609-2953AE14B3E7}" type="parTrans" cxnId="{68F71133-72CB-E345-8E5D-D5FC469E4C1C}">
      <dgm:prSet/>
      <dgm:spPr/>
      <dgm:t>
        <a:bodyPr/>
        <a:lstStyle/>
        <a:p>
          <a:endParaRPr lang="it-IT"/>
        </a:p>
      </dgm:t>
    </dgm:pt>
    <dgm:pt modelId="{0DD6D585-3872-E945-B7A3-1D4B8B33FBD5}" type="sibTrans" cxnId="{68F71133-72CB-E345-8E5D-D5FC469E4C1C}">
      <dgm:prSet/>
      <dgm:spPr/>
      <dgm:t>
        <a:bodyPr/>
        <a:lstStyle/>
        <a:p>
          <a:endParaRPr lang="it-IT"/>
        </a:p>
      </dgm:t>
    </dgm:pt>
    <dgm:pt modelId="{B36A70AF-6EA0-424C-9FD7-106E47898D1A}">
      <dgm:prSet phldrT="[Tes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Soluzione congiunta</a:t>
          </a:r>
        </a:p>
      </dgm:t>
    </dgm:pt>
    <dgm:pt modelId="{8C67A80D-327A-5B4A-9FFB-8D007851766B}" type="parTrans" cxnId="{190B01A7-75D7-484B-82AD-48762C52BA39}">
      <dgm:prSet/>
      <dgm:spPr/>
      <dgm:t>
        <a:bodyPr/>
        <a:lstStyle/>
        <a:p>
          <a:endParaRPr lang="it-IT"/>
        </a:p>
      </dgm:t>
    </dgm:pt>
    <dgm:pt modelId="{9425156C-5635-0B47-BF62-1A65ADD46222}" type="sibTrans" cxnId="{190B01A7-75D7-484B-82AD-48762C52BA39}">
      <dgm:prSet/>
      <dgm:spPr/>
      <dgm:t>
        <a:bodyPr/>
        <a:lstStyle/>
        <a:p>
          <a:endParaRPr lang="it-IT"/>
        </a:p>
      </dgm:t>
    </dgm:pt>
    <dgm:pt modelId="{2433C396-AF91-7E48-94AC-59F18688F283}">
      <dgm:prSet phldrT="[Tes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Soluzione disgiunta</a:t>
          </a:r>
        </a:p>
      </dgm:t>
    </dgm:pt>
    <dgm:pt modelId="{59995C2C-9658-1C4E-9B9B-146AAF681F3C}" type="parTrans" cxnId="{C3C3B0E2-43E4-F14C-90AF-95B2E2D9A8CC}">
      <dgm:prSet/>
      <dgm:spPr/>
      <dgm:t>
        <a:bodyPr/>
        <a:lstStyle/>
        <a:p>
          <a:endParaRPr lang="it-IT"/>
        </a:p>
      </dgm:t>
    </dgm:pt>
    <dgm:pt modelId="{AFC16FE2-F2DE-C54C-8568-79977E8A6F29}" type="sibTrans" cxnId="{C3C3B0E2-43E4-F14C-90AF-95B2E2D9A8CC}">
      <dgm:prSet/>
      <dgm:spPr/>
      <dgm:t>
        <a:bodyPr/>
        <a:lstStyle/>
        <a:p>
          <a:endParaRPr lang="it-IT"/>
        </a:p>
      </dgm:t>
    </dgm:pt>
    <dgm:pt modelId="{7792456E-05A7-3847-8C71-D4B5632FF6A3}">
      <dgm:prSet phldrT="[Tes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Legge applicabile alla questione principale</a:t>
          </a:r>
        </a:p>
      </dgm:t>
    </dgm:pt>
    <dgm:pt modelId="{EA82DBC5-CB14-BF48-B091-45685A8751F3}" type="parTrans" cxnId="{DB52D0DE-1B35-D349-84D9-25B873D6BF99}">
      <dgm:prSet/>
      <dgm:spPr/>
      <dgm:t>
        <a:bodyPr/>
        <a:lstStyle/>
        <a:p>
          <a:endParaRPr lang="it-IT"/>
        </a:p>
      </dgm:t>
    </dgm:pt>
    <dgm:pt modelId="{22996C4D-9083-1947-9CB3-05DC25DDB1DC}" type="sibTrans" cxnId="{DB52D0DE-1B35-D349-84D9-25B873D6BF99}">
      <dgm:prSet/>
      <dgm:spPr/>
      <dgm:t>
        <a:bodyPr/>
        <a:lstStyle/>
        <a:p>
          <a:endParaRPr lang="it-IT"/>
        </a:p>
      </dgm:t>
    </dgm:pt>
    <dgm:pt modelId="{0E679833-CC03-934C-A020-547D0D13FCEF}">
      <dgm:prSet phldrT="[Tes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Solo norme materiali</a:t>
          </a:r>
        </a:p>
      </dgm:t>
    </dgm:pt>
    <dgm:pt modelId="{3D60ADDF-D412-074B-B799-B46D16519F1A}" type="parTrans" cxnId="{FB902044-6574-804D-B080-0E5C44E882D0}">
      <dgm:prSet/>
      <dgm:spPr/>
      <dgm:t>
        <a:bodyPr/>
        <a:lstStyle/>
        <a:p>
          <a:endParaRPr lang="it-IT"/>
        </a:p>
      </dgm:t>
    </dgm:pt>
    <dgm:pt modelId="{F8F86B49-0D5A-F84A-972E-341E6569CC49}" type="sibTrans" cxnId="{FB902044-6574-804D-B080-0E5C44E882D0}">
      <dgm:prSet/>
      <dgm:spPr/>
      <dgm:t>
        <a:bodyPr/>
        <a:lstStyle/>
        <a:p>
          <a:endParaRPr lang="it-IT"/>
        </a:p>
      </dgm:t>
    </dgm:pt>
    <dgm:pt modelId="{64D333EC-46BF-4C41-8E69-3CE8635A7630}">
      <dgm:prSet phldrT="[Tes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Anche </a:t>
          </a:r>
          <a:r>
            <a:rPr lang="it-IT" dirty="0" err="1"/>
            <a:t>d.i.p.</a:t>
          </a:r>
          <a:endParaRPr lang="it-IT" dirty="0"/>
        </a:p>
      </dgm:t>
    </dgm:pt>
    <dgm:pt modelId="{0A5CF710-2E1C-C245-A81D-AFCB300C84D0}" type="parTrans" cxnId="{7DCF9D6F-2FF0-6C49-A56A-9B622FFE4A6B}">
      <dgm:prSet/>
      <dgm:spPr/>
      <dgm:t>
        <a:bodyPr/>
        <a:lstStyle/>
        <a:p>
          <a:endParaRPr lang="it-IT"/>
        </a:p>
      </dgm:t>
    </dgm:pt>
    <dgm:pt modelId="{9C7D82A2-2F07-D549-855A-A28D05892476}" type="sibTrans" cxnId="{7DCF9D6F-2FF0-6C49-A56A-9B622FFE4A6B}">
      <dgm:prSet/>
      <dgm:spPr/>
      <dgm:t>
        <a:bodyPr/>
        <a:lstStyle/>
        <a:p>
          <a:endParaRPr lang="it-IT"/>
        </a:p>
      </dgm:t>
    </dgm:pt>
    <dgm:pt modelId="{0E9399DC-DD17-804B-A759-21BF381122E7}">
      <dgm:prSet phldrT="[Tes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err="1"/>
            <a:t>Lex</a:t>
          </a:r>
          <a:r>
            <a:rPr lang="it-IT" dirty="0"/>
            <a:t> fori</a:t>
          </a:r>
        </a:p>
      </dgm:t>
    </dgm:pt>
    <dgm:pt modelId="{F8A35618-626E-7340-BB5E-855743A71AEC}" type="parTrans" cxnId="{5F481720-3E74-A74A-A012-60E2AD7CBD70}">
      <dgm:prSet/>
      <dgm:spPr/>
      <dgm:t>
        <a:bodyPr/>
        <a:lstStyle/>
        <a:p>
          <a:endParaRPr lang="it-IT"/>
        </a:p>
      </dgm:t>
    </dgm:pt>
    <dgm:pt modelId="{48CDCEA8-74E5-2C46-9A98-BF9B00D34251}" type="sibTrans" cxnId="{5F481720-3E74-A74A-A012-60E2AD7CBD70}">
      <dgm:prSet/>
      <dgm:spPr/>
      <dgm:t>
        <a:bodyPr/>
        <a:lstStyle/>
        <a:p>
          <a:endParaRPr lang="it-IT"/>
        </a:p>
      </dgm:t>
    </dgm:pt>
    <dgm:pt modelId="{ED56A9D4-96E8-0745-8DF6-79AB5F2BD513}">
      <dgm:prSet phldrT="[Tes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Solo norme materiali</a:t>
          </a:r>
        </a:p>
      </dgm:t>
    </dgm:pt>
    <dgm:pt modelId="{DE314634-11E7-BE4A-B430-ADE39758C1E1}" type="parTrans" cxnId="{26F2C355-6DA8-484B-AF35-347E9C398A0C}">
      <dgm:prSet/>
      <dgm:spPr/>
      <dgm:t>
        <a:bodyPr/>
        <a:lstStyle/>
        <a:p>
          <a:endParaRPr lang="it-IT"/>
        </a:p>
      </dgm:t>
    </dgm:pt>
    <dgm:pt modelId="{E55C53D2-9522-CC46-AA20-0A26317975C8}" type="sibTrans" cxnId="{26F2C355-6DA8-484B-AF35-347E9C398A0C}">
      <dgm:prSet/>
      <dgm:spPr/>
      <dgm:t>
        <a:bodyPr/>
        <a:lstStyle/>
        <a:p>
          <a:endParaRPr lang="it-IT"/>
        </a:p>
      </dgm:t>
    </dgm:pt>
    <dgm:pt modelId="{D25AE24D-9964-DE40-9980-B7F29436EE73}">
      <dgm:prSet phldrT="[Tes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Anche </a:t>
          </a:r>
          <a:r>
            <a:rPr lang="it-IT" dirty="0" err="1"/>
            <a:t>d.i.p.</a:t>
          </a:r>
          <a:endParaRPr lang="it-IT" dirty="0"/>
        </a:p>
      </dgm:t>
    </dgm:pt>
    <dgm:pt modelId="{B59082EA-AA85-AC49-9F80-1E31FB221EDD}" type="parTrans" cxnId="{F5F53A8C-3263-A745-9FF7-995058102B57}">
      <dgm:prSet/>
      <dgm:spPr/>
      <dgm:t>
        <a:bodyPr/>
        <a:lstStyle/>
        <a:p>
          <a:endParaRPr lang="it-IT"/>
        </a:p>
      </dgm:t>
    </dgm:pt>
    <dgm:pt modelId="{605F70B3-4FA6-8745-BBDB-5399D404E7DD}" type="sibTrans" cxnId="{F5F53A8C-3263-A745-9FF7-995058102B57}">
      <dgm:prSet/>
      <dgm:spPr/>
      <dgm:t>
        <a:bodyPr/>
        <a:lstStyle/>
        <a:p>
          <a:endParaRPr lang="it-IT"/>
        </a:p>
      </dgm:t>
    </dgm:pt>
    <dgm:pt modelId="{D51BDB39-A742-9540-9666-79198532AF94}" type="pres">
      <dgm:prSet presAssocID="{6DECA4C0-0BED-FC44-A32E-583B661D44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A049FC-B797-9449-A3FE-E4B7D847BD5D}" type="pres">
      <dgm:prSet presAssocID="{989F418F-3296-DF43-9CA9-7C5962F79602}" presName="hierRoot1" presStyleCnt="0"/>
      <dgm:spPr/>
    </dgm:pt>
    <dgm:pt modelId="{E03C3454-DBB1-A947-AF59-D9820D694648}" type="pres">
      <dgm:prSet presAssocID="{989F418F-3296-DF43-9CA9-7C5962F79602}" presName="composite" presStyleCnt="0"/>
      <dgm:spPr/>
    </dgm:pt>
    <dgm:pt modelId="{86651418-825A-CD49-883D-DE0EAF94B1A7}" type="pres">
      <dgm:prSet presAssocID="{989F418F-3296-DF43-9CA9-7C5962F79602}" presName="background" presStyleLbl="node0" presStyleIdx="0" presStyleCnt="1"/>
      <dgm:spPr/>
    </dgm:pt>
    <dgm:pt modelId="{2783E0A4-D1B0-0245-A80A-84610ABC5238}" type="pres">
      <dgm:prSet presAssocID="{989F418F-3296-DF43-9CA9-7C5962F79602}" presName="text" presStyleLbl="fgAcc0" presStyleIdx="0" presStyleCnt="1">
        <dgm:presLayoutVars>
          <dgm:chPref val="3"/>
        </dgm:presLayoutVars>
      </dgm:prSet>
      <dgm:spPr/>
    </dgm:pt>
    <dgm:pt modelId="{28BA2103-797B-4140-B77D-40F88450391B}" type="pres">
      <dgm:prSet presAssocID="{989F418F-3296-DF43-9CA9-7C5962F79602}" presName="hierChild2" presStyleCnt="0"/>
      <dgm:spPr/>
    </dgm:pt>
    <dgm:pt modelId="{9C5D5E01-E72B-C74F-AE11-483656BCFA4E}" type="pres">
      <dgm:prSet presAssocID="{8C67A80D-327A-5B4A-9FFB-8D007851766B}" presName="Name10" presStyleLbl="parChTrans1D2" presStyleIdx="0" presStyleCnt="2"/>
      <dgm:spPr/>
    </dgm:pt>
    <dgm:pt modelId="{87405CDD-F8FD-424B-984B-EB93C0821D01}" type="pres">
      <dgm:prSet presAssocID="{B36A70AF-6EA0-424C-9FD7-106E47898D1A}" presName="hierRoot2" presStyleCnt="0"/>
      <dgm:spPr/>
    </dgm:pt>
    <dgm:pt modelId="{E0F08E4F-1D18-6247-A681-8740925C5803}" type="pres">
      <dgm:prSet presAssocID="{B36A70AF-6EA0-424C-9FD7-106E47898D1A}" presName="composite2" presStyleCnt="0"/>
      <dgm:spPr/>
    </dgm:pt>
    <dgm:pt modelId="{9E58613B-6CAB-2348-9D52-11C85443A749}" type="pres">
      <dgm:prSet presAssocID="{B36A70AF-6EA0-424C-9FD7-106E47898D1A}" presName="background2" presStyleLbl="node2" presStyleIdx="0" presStyleCnt="2"/>
      <dgm:spPr/>
    </dgm:pt>
    <dgm:pt modelId="{420EE72E-E07E-5846-9A85-0DA3B3F470C5}" type="pres">
      <dgm:prSet presAssocID="{B36A70AF-6EA0-424C-9FD7-106E47898D1A}" presName="text2" presStyleLbl="fgAcc2" presStyleIdx="0" presStyleCnt="2">
        <dgm:presLayoutVars>
          <dgm:chPref val="3"/>
        </dgm:presLayoutVars>
      </dgm:prSet>
      <dgm:spPr/>
    </dgm:pt>
    <dgm:pt modelId="{27B882DF-1D45-FC40-A81D-57E362D48CAA}" type="pres">
      <dgm:prSet presAssocID="{B36A70AF-6EA0-424C-9FD7-106E47898D1A}" presName="hierChild3" presStyleCnt="0"/>
      <dgm:spPr/>
    </dgm:pt>
    <dgm:pt modelId="{8C0A1E18-6A4D-7641-8423-BB6B10A15D24}" type="pres">
      <dgm:prSet presAssocID="{EA82DBC5-CB14-BF48-B091-45685A8751F3}" presName="Name17" presStyleLbl="parChTrans1D3" presStyleIdx="0" presStyleCnt="2"/>
      <dgm:spPr/>
    </dgm:pt>
    <dgm:pt modelId="{24D653CF-8E97-F941-92D0-3034CD175AF7}" type="pres">
      <dgm:prSet presAssocID="{7792456E-05A7-3847-8C71-D4B5632FF6A3}" presName="hierRoot3" presStyleCnt="0"/>
      <dgm:spPr/>
    </dgm:pt>
    <dgm:pt modelId="{047083C4-E87F-F245-8607-3CAD8154C271}" type="pres">
      <dgm:prSet presAssocID="{7792456E-05A7-3847-8C71-D4B5632FF6A3}" presName="composite3" presStyleCnt="0"/>
      <dgm:spPr/>
    </dgm:pt>
    <dgm:pt modelId="{738D292F-4024-A84E-957F-58204486E5D9}" type="pres">
      <dgm:prSet presAssocID="{7792456E-05A7-3847-8C71-D4B5632FF6A3}" presName="background3" presStyleLbl="node3" presStyleIdx="0" presStyleCnt="2"/>
      <dgm:spPr/>
    </dgm:pt>
    <dgm:pt modelId="{12DE1137-1D56-4C48-AC19-04D8C1660EB3}" type="pres">
      <dgm:prSet presAssocID="{7792456E-05A7-3847-8C71-D4B5632FF6A3}" presName="text3" presStyleLbl="fgAcc3" presStyleIdx="0" presStyleCnt="2">
        <dgm:presLayoutVars>
          <dgm:chPref val="3"/>
        </dgm:presLayoutVars>
      </dgm:prSet>
      <dgm:spPr/>
    </dgm:pt>
    <dgm:pt modelId="{753FA608-0C0D-4A42-BBCE-70EDF930F506}" type="pres">
      <dgm:prSet presAssocID="{7792456E-05A7-3847-8C71-D4B5632FF6A3}" presName="hierChild4" presStyleCnt="0"/>
      <dgm:spPr/>
    </dgm:pt>
    <dgm:pt modelId="{41948087-C5A8-5F44-B176-50DCA0FE7AA8}" type="pres">
      <dgm:prSet presAssocID="{3D60ADDF-D412-074B-B799-B46D16519F1A}" presName="Name23" presStyleLbl="parChTrans1D4" presStyleIdx="0" presStyleCnt="4"/>
      <dgm:spPr/>
    </dgm:pt>
    <dgm:pt modelId="{ED63678B-1A01-2042-BCEA-D0B211400FE4}" type="pres">
      <dgm:prSet presAssocID="{0E679833-CC03-934C-A020-547D0D13FCEF}" presName="hierRoot4" presStyleCnt="0"/>
      <dgm:spPr/>
    </dgm:pt>
    <dgm:pt modelId="{4EADD3CC-7E48-9849-9C33-FD5D987818AB}" type="pres">
      <dgm:prSet presAssocID="{0E679833-CC03-934C-A020-547D0D13FCEF}" presName="composite4" presStyleCnt="0"/>
      <dgm:spPr/>
    </dgm:pt>
    <dgm:pt modelId="{2E954420-E444-5046-AC35-867DDF2C4606}" type="pres">
      <dgm:prSet presAssocID="{0E679833-CC03-934C-A020-547D0D13FCEF}" presName="background4" presStyleLbl="node4" presStyleIdx="0" presStyleCnt="4"/>
      <dgm:spPr/>
    </dgm:pt>
    <dgm:pt modelId="{DE4AC453-8E4B-C54C-85F2-1D2AD06AF7C3}" type="pres">
      <dgm:prSet presAssocID="{0E679833-CC03-934C-A020-547D0D13FCEF}" presName="text4" presStyleLbl="fgAcc4" presStyleIdx="0" presStyleCnt="4">
        <dgm:presLayoutVars>
          <dgm:chPref val="3"/>
        </dgm:presLayoutVars>
      </dgm:prSet>
      <dgm:spPr/>
    </dgm:pt>
    <dgm:pt modelId="{A69FB57E-E8DD-CE46-BB10-36EEEDB1798B}" type="pres">
      <dgm:prSet presAssocID="{0E679833-CC03-934C-A020-547D0D13FCEF}" presName="hierChild5" presStyleCnt="0"/>
      <dgm:spPr/>
    </dgm:pt>
    <dgm:pt modelId="{0165BA05-5DB3-2941-A423-A396ED3F6D8B}" type="pres">
      <dgm:prSet presAssocID="{0A5CF710-2E1C-C245-A81D-AFCB300C84D0}" presName="Name23" presStyleLbl="parChTrans1D4" presStyleIdx="1" presStyleCnt="4"/>
      <dgm:spPr/>
    </dgm:pt>
    <dgm:pt modelId="{F8A0F421-F321-4E4E-9245-03E67B55CFEF}" type="pres">
      <dgm:prSet presAssocID="{64D333EC-46BF-4C41-8E69-3CE8635A7630}" presName="hierRoot4" presStyleCnt="0"/>
      <dgm:spPr/>
    </dgm:pt>
    <dgm:pt modelId="{5AC162BE-9DEE-2241-B5AC-7C9BDCA5C769}" type="pres">
      <dgm:prSet presAssocID="{64D333EC-46BF-4C41-8E69-3CE8635A7630}" presName="composite4" presStyleCnt="0"/>
      <dgm:spPr/>
    </dgm:pt>
    <dgm:pt modelId="{B0DBF1BC-0CF2-2547-8ACC-9AFBD2A2D332}" type="pres">
      <dgm:prSet presAssocID="{64D333EC-46BF-4C41-8E69-3CE8635A7630}" presName="background4" presStyleLbl="node4" presStyleIdx="1" presStyleCnt="4"/>
      <dgm:spPr/>
    </dgm:pt>
    <dgm:pt modelId="{AE4B0840-15DC-BC42-8742-A6B5FBCD9FB4}" type="pres">
      <dgm:prSet presAssocID="{64D333EC-46BF-4C41-8E69-3CE8635A7630}" presName="text4" presStyleLbl="fgAcc4" presStyleIdx="1" presStyleCnt="4">
        <dgm:presLayoutVars>
          <dgm:chPref val="3"/>
        </dgm:presLayoutVars>
      </dgm:prSet>
      <dgm:spPr/>
    </dgm:pt>
    <dgm:pt modelId="{F138F05B-5690-EE48-8767-E314EF006065}" type="pres">
      <dgm:prSet presAssocID="{64D333EC-46BF-4C41-8E69-3CE8635A7630}" presName="hierChild5" presStyleCnt="0"/>
      <dgm:spPr/>
    </dgm:pt>
    <dgm:pt modelId="{076E9C7A-4340-BB4B-8823-637F33429A32}" type="pres">
      <dgm:prSet presAssocID="{59995C2C-9658-1C4E-9B9B-146AAF681F3C}" presName="Name10" presStyleLbl="parChTrans1D2" presStyleIdx="1" presStyleCnt="2"/>
      <dgm:spPr/>
    </dgm:pt>
    <dgm:pt modelId="{AAA4B4AB-A9DD-D244-A25C-6C09C5999D31}" type="pres">
      <dgm:prSet presAssocID="{2433C396-AF91-7E48-94AC-59F18688F283}" presName="hierRoot2" presStyleCnt="0"/>
      <dgm:spPr/>
    </dgm:pt>
    <dgm:pt modelId="{56F060B5-E731-4943-A4E8-E84FA61C16BC}" type="pres">
      <dgm:prSet presAssocID="{2433C396-AF91-7E48-94AC-59F18688F283}" presName="composite2" presStyleCnt="0"/>
      <dgm:spPr/>
    </dgm:pt>
    <dgm:pt modelId="{2697F548-EE0E-A541-A40B-524B247D97B6}" type="pres">
      <dgm:prSet presAssocID="{2433C396-AF91-7E48-94AC-59F18688F283}" presName="background2" presStyleLbl="node2" presStyleIdx="1" presStyleCnt="2"/>
      <dgm:spPr/>
    </dgm:pt>
    <dgm:pt modelId="{D452E2CF-C39A-B642-8939-3C127A3CC8C5}" type="pres">
      <dgm:prSet presAssocID="{2433C396-AF91-7E48-94AC-59F18688F283}" presName="text2" presStyleLbl="fgAcc2" presStyleIdx="1" presStyleCnt="2">
        <dgm:presLayoutVars>
          <dgm:chPref val="3"/>
        </dgm:presLayoutVars>
      </dgm:prSet>
      <dgm:spPr/>
    </dgm:pt>
    <dgm:pt modelId="{F345F969-425C-DD46-A86C-EE7B02E178D6}" type="pres">
      <dgm:prSet presAssocID="{2433C396-AF91-7E48-94AC-59F18688F283}" presName="hierChild3" presStyleCnt="0"/>
      <dgm:spPr/>
    </dgm:pt>
    <dgm:pt modelId="{3A35357E-E3E0-3947-909C-19EA0CB3AF73}" type="pres">
      <dgm:prSet presAssocID="{F8A35618-626E-7340-BB5E-855743A71AEC}" presName="Name17" presStyleLbl="parChTrans1D3" presStyleIdx="1" presStyleCnt="2"/>
      <dgm:spPr/>
    </dgm:pt>
    <dgm:pt modelId="{FCCEC0CC-9B05-3A4F-9614-B8F66A913FA3}" type="pres">
      <dgm:prSet presAssocID="{0E9399DC-DD17-804B-A759-21BF381122E7}" presName="hierRoot3" presStyleCnt="0"/>
      <dgm:spPr/>
    </dgm:pt>
    <dgm:pt modelId="{8FCAF6B1-9794-8940-B9A0-49CBEE0D1413}" type="pres">
      <dgm:prSet presAssocID="{0E9399DC-DD17-804B-A759-21BF381122E7}" presName="composite3" presStyleCnt="0"/>
      <dgm:spPr/>
    </dgm:pt>
    <dgm:pt modelId="{8462470D-B41E-0045-ACEC-816D5EE9C19C}" type="pres">
      <dgm:prSet presAssocID="{0E9399DC-DD17-804B-A759-21BF381122E7}" presName="background3" presStyleLbl="node3" presStyleIdx="1" presStyleCnt="2"/>
      <dgm:spPr/>
    </dgm:pt>
    <dgm:pt modelId="{2D337129-6FE7-D04F-96CF-5035E402AD72}" type="pres">
      <dgm:prSet presAssocID="{0E9399DC-DD17-804B-A759-21BF381122E7}" presName="text3" presStyleLbl="fgAcc3" presStyleIdx="1" presStyleCnt="2">
        <dgm:presLayoutVars>
          <dgm:chPref val="3"/>
        </dgm:presLayoutVars>
      </dgm:prSet>
      <dgm:spPr/>
    </dgm:pt>
    <dgm:pt modelId="{6C465A22-F041-5F46-9D94-BE41DBF09E02}" type="pres">
      <dgm:prSet presAssocID="{0E9399DC-DD17-804B-A759-21BF381122E7}" presName="hierChild4" presStyleCnt="0"/>
      <dgm:spPr/>
    </dgm:pt>
    <dgm:pt modelId="{C59D51BF-74CB-1C42-91E5-3E039A613338}" type="pres">
      <dgm:prSet presAssocID="{DE314634-11E7-BE4A-B430-ADE39758C1E1}" presName="Name23" presStyleLbl="parChTrans1D4" presStyleIdx="2" presStyleCnt="4"/>
      <dgm:spPr/>
    </dgm:pt>
    <dgm:pt modelId="{DE7B9F64-98AA-564A-8CC9-351FA5E8EB4A}" type="pres">
      <dgm:prSet presAssocID="{ED56A9D4-96E8-0745-8DF6-79AB5F2BD513}" presName="hierRoot4" presStyleCnt="0"/>
      <dgm:spPr/>
    </dgm:pt>
    <dgm:pt modelId="{42C95CCF-2331-C24D-963B-F926A0BA3589}" type="pres">
      <dgm:prSet presAssocID="{ED56A9D4-96E8-0745-8DF6-79AB5F2BD513}" presName="composite4" presStyleCnt="0"/>
      <dgm:spPr/>
    </dgm:pt>
    <dgm:pt modelId="{16A43957-03F4-9746-962F-853CC7131E98}" type="pres">
      <dgm:prSet presAssocID="{ED56A9D4-96E8-0745-8DF6-79AB5F2BD513}" presName="background4" presStyleLbl="node4" presStyleIdx="2" presStyleCnt="4"/>
      <dgm:spPr/>
    </dgm:pt>
    <dgm:pt modelId="{1594CCA9-77D0-8549-B672-C21AC8CD0BEB}" type="pres">
      <dgm:prSet presAssocID="{ED56A9D4-96E8-0745-8DF6-79AB5F2BD513}" presName="text4" presStyleLbl="fgAcc4" presStyleIdx="2" presStyleCnt="4">
        <dgm:presLayoutVars>
          <dgm:chPref val="3"/>
        </dgm:presLayoutVars>
      </dgm:prSet>
      <dgm:spPr/>
    </dgm:pt>
    <dgm:pt modelId="{D0E9D641-AE2B-884E-B389-739A318C59FC}" type="pres">
      <dgm:prSet presAssocID="{ED56A9D4-96E8-0745-8DF6-79AB5F2BD513}" presName="hierChild5" presStyleCnt="0"/>
      <dgm:spPr/>
    </dgm:pt>
    <dgm:pt modelId="{C40B36D4-24FD-7349-9DB0-09DC387B7183}" type="pres">
      <dgm:prSet presAssocID="{B59082EA-AA85-AC49-9F80-1E31FB221EDD}" presName="Name23" presStyleLbl="parChTrans1D4" presStyleIdx="3" presStyleCnt="4"/>
      <dgm:spPr/>
    </dgm:pt>
    <dgm:pt modelId="{C725667C-C58D-D340-B0A5-B0DA7B8E78A9}" type="pres">
      <dgm:prSet presAssocID="{D25AE24D-9964-DE40-9980-B7F29436EE73}" presName="hierRoot4" presStyleCnt="0"/>
      <dgm:spPr/>
    </dgm:pt>
    <dgm:pt modelId="{F1A044CB-BD6B-8A4F-8F55-532C8B66782A}" type="pres">
      <dgm:prSet presAssocID="{D25AE24D-9964-DE40-9980-B7F29436EE73}" presName="composite4" presStyleCnt="0"/>
      <dgm:spPr/>
    </dgm:pt>
    <dgm:pt modelId="{88768767-8F8E-3443-A855-315C2BE5641B}" type="pres">
      <dgm:prSet presAssocID="{D25AE24D-9964-DE40-9980-B7F29436EE73}" presName="background4" presStyleLbl="node4" presStyleIdx="3" presStyleCnt="4"/>
      <dgm:spPr/>
    </dgm:pt>
    <dgm:pt modelId="{683422C8-7533-2049-B425-5E84B9284937}" type="pres">
      <dgm:prSet presAssocID="{D25AE24D-9964-DE40-9980-B7F29436EE73}" presName="text4" presStyleLbl="fgAcc4" presStyleIdx="3" presStyleCnt="4">
        <dgm:presLayoutVars>
          <dgm:chPref val="3"/>
        </dgm:presLayoutVars>
      </dgm:prSet>
      <dgm:spPr/>
    </dgm:pt>
    <dgm:pt modelId="{7B4D8EE3-448A-D943-B0FD-C790F6D17466}" type="pres">
      <dgm:prSet presAssocID="{D25AE24D-9964-DE40-9980-B7F29436EE73}" presName="hierChild5" presStyleCnt="0"/>
      <dgm:spPr/>
    </dgm:pt>
  </dgm:ptLst>
  <dgm:cxnLst>
    <dgm:cxn modelId="{5F481720-3E74-A74A-A012-60E2AD7CBD70}" srcId="{2433C396-AF91-7E48-94AC-59F18688F283}" destId="{0E9399DC-DD17-804B-A759-21BF381122E7}" srcOrd="0" destOrd="0" parTransId="{F8A35618-626E-7340-BB5E-855743A71AEC}" sibTransId="{48CDCEA8-74E5-2C46-9A98-BF9B00D34251}"/>
    <dgm:cxn modelId="{92AD0E25-C4BC-AC4B-9AC7-39FB38645203}" type="presOf" srcId="{B59082EA-AA85-AC49-9F80-1E31FB221EDD}" destId="{C40B36D4-24FD-7349-9DB0-09DC387B7183}" srcOrd="0" destOrd="0" presId="urn:microsoft.com/office/officeart/2005/8/layout/hierarchy1"/>
    <dgm:cxn modelId="{68F71133-72CB-E345-8E5D-D5FC469E4C1C}" srcId="{6DECA4C0-0BED-FC44-A32E-583B661D44CA}" destId="{989F418F-3296-DF43-9CA9-7C5962F79602}" srcOrd="0" destOrd="0" parTransId="{D23E86D5-4885-564D-9609-2953AE14B3E7}" sibTransId="{0DD6D585-3872-E945-B7A3-1D4B8B33FBD5}"/>
    <dgm:cxn modelId="{FB902044-6574-804D-B080-0E5C44E882D0}" srcId="{7792456E-05A7-3847-8C71-D4B5632FF6A3}" destId="{0E679833-CC03-934C-A020-547D0D13FCEF}" srcOrd="0" destOrd="0" parTransId="{3D60ADDF-D412-074B-B799-B46D16519F1A}" sibTransId="{F8F86B49-0D5A-F84A-972E-341E6569CC49}"/>
    <dgm:cxn modelId="{F7F57A49-F380-D248-92C4-E87BDB498CC0}" type="presOf" srcId="{0E9399DC-DD17-804B-A759-21BF381122E7}" destId="{2D337129-6FE7-D04F-96CF-5035E402AD72}" srcOrd="0" destOrd="0" presId="urn:microsoft.com/office/officeart/2005/8/layout/hierarchy1"/>
    <dgm:cxn modelId="{26F2C355-6DA8-484B-AF35-347E9C398A0C}" srcId="{0E9399DC-DD17-804B-A759-21BF381122E7}" destId="{ED56A9D4-96E8-0745-8DF6-79AB5F2BD513}" srcOrd="0" destOrd="0" parTransId="{DE314634-11E7-BE4A-B430-ADE39758C1E1}" sibTransId="{E55C53D2-9522-CC46-AA20-0A26317975C8}"/>
    <dgm:cxn modelId="{822B3E6B-8B2A-F54C-8336-53C54F2839F3}" type="presOf" srcId="{0E679833-CC03-934C-A020-547D0D13FCEF}" destId="{DE4AC453-8E4B-C54C-85F2-1D2AD06AF7C3}" srcOrd="0" destOrd="0" presId="urn:microsoft.com/office/officeart/2005/8/layout/hierarchy1"/>
    <dgm:cxn modelId="{7DCF9D6F-2FF0-6C49-A56A-9B622FFE4A6B}" srcId="{7792456E-05A7-3847-8C71-D4B5632FF6A3}" destId="{64D333EC-46BF-4C41-8E69-3CE8635A7630}" srcOrd="1" destOrd="0" parTransId="{0A5CF710-2E1C-C245-A81D-AFCB300C84D0}" sibTransId="{9C7D82A2-2F07-D549-855A-A28D05892476}"/>
    <dgm:cxn modelId="{4D446F7B-3740-7044-83C1-9F2B087F0168}" type="presOf" srcId="{EA82DBC5-CB14-BF48-B091-45685A8751F3}" destId="{8C0A1E18-6A4D-7641-8423-BB6B10A15D24}" srcOrd="0" destOrd="0" presId="urn:microsoft.com/office/officeart/2005/8/layout/hierarchy1"/>
    <dgm:cxn modelId="{7C7C527D-E7B8-164A-9C1B-14D2159B8439}" type="presOf" srcId="{2433C396-AF91-7E48-94AC-59F18688F283}" destId="{D452E2CF-C39A-B642-8939-3C127A3CC8C5}" srcOrd="0" destOrd="0" presId="urn:microsoft.com/office/officeart/2005/8/layout/hierarchy1"/>
    <dgm:cxn modelId="{74013A7F-068F-6446-A7DE-CDFA72870E9D}" type="presOf" srcId="{F8A35618-626E-7340-BB5E-855743A71AEC}" destId="{3A35357E-E3E0-3947-909C-19EA0CB3AF73}" srcOrd="0" destOrd="0" presId="urn:microsoft.com/office/officeart/2005/8/layout/hierarchy1"/>
    <dgm:cxn modelId="{F3DDAC88-D9F5-1046-BAB5-819A382A067C}" type="presOf" srcId="{D25AE24D-9964-DE40-9980-B7F29436EE73}" destId="{683422C8-7533-2049-B425-5E84B9284937}" srcOrd="0" destOrd="0" presId="urn:microsoft.com/office/officeart/2005/8/layout/hierarchy1"/>
    <dgm:cxn modelId="{F5F53A8C-3263-A745-9FF7-995058102B57}" srcId="{0E9399DC-DD17-804B-A759-21BF381122E7}" destId="{D25AE24D-9964-DE40-9980-B7F29436EE73}" srcOrd="1" destOrd="0" parTransId="{B59082EA-AA85-AC49-9F80-1E31FB221EDD}" sibTransId="{605F70B3-4FA6-8745-BBDB-5399D404E7DD}"/>
    <dgm:cxn modelId="{2CD1638D-89D0-3149-8ADE-234AF8ED70B3}" type="presOf" srcId="{6DECA4C0-0BED-FC44-A32E-583B661D44CA}" destId="{D51BDB39-A742-9540-9666-79198532AF94}" srcOrd="0" destOrd="0" presId="urn:microsoft.com/office/officeart/2005/8/layout/hierarchy1"/>
    <dgm:cxn modelId="{190B01A7-75D7-484B-82AD-48762C52BA39}" srcId="{989F418F-3296-DF43-9CA9-7C5962F79602}" destId="{B36A70AF-6EA0-424C-9FD7-106E47898D1A}" srcOrd="0" destOrd="0" parTransId="{8C67A80D-327A-5B4A-9FFB-8D007851766B}" sibTransId="{9425156C-5635-0B47-BF62-1A65ADD46222}"/>
    <dgm:cxn modelId="{CC312CB4-8FC7-4846-AC64-4B96D5AE0F56}" type="presOf" srcId="{989F418F-3296-DF43-9CA9-7C5962F79602}" destId="{2783E0A4-D1B0-0245-A80A-84610ABC5238}" srcOrd="0" destOrd="0" presId="urn:microsoft.com/office/officeart/2005/8/layout/hierarchy1"/>
    <dgm:cxn modelId="{0313ABB4-9F1D-FA48-A8BE-07B63B5202E2}" type="presOf" srcId="{7792456E-05A7-3847-8C71-D4B5632FF6A3}" destId="{12DE1137-1D56-4C48-AC19-04D8C1660EB3}" srcOrd="0" destOrd="0" presId="urn:microsoft.com/office/officeart/2005/8/layout/hierarchy1"/>
    <dgm:cxn modelId="{E454A5B9-0DFD-AD4D-A13F-544921FBB809}" type="presOf" srcId="{ED56A9D4-96E8-0745-8DF6-79AB5F2BD513}" destId="{1594CCA9-77D0-8549-B672-C21AC8CD0BEB}" srcOrd="0" destOrd="0" presId="urn:microsoft.com/office/officeart/2005/8/layout/hierarchy1"/>
    <dgm:cxn modelId="{3AE02ABD-27F3-EA4A-BD9D-610335402669}" type="presOf" srcId="{DE314634-11E7-BE4A-B430-ADE39758C1E1}" destId="{C59D51BF-74CB-1C42-91E5-3E039A613338}" srcOrd="0" destOrd="0" presId="urn:microsoft.com/office/officeart/2005/8/layout/hierarchy1"/>
    <dgm:cxn modelId="{CBA61AC2-DF53-684E-810B-DFECDA853B0C}" type="presOf" srcId="{8C67A80D-327A-5B4A-9FFB-8D007851766B}" destId="{9C5D5E01-E72B-C74F-AE11-483656BCFA4E}" srcOrd="0" destOrd="0" presId="urn:microsoft.com/office/officeart/2005/8/layout/hierarchy1"/>
    <dgm:cxn modelId="{98A097D2-334F-BB47-A7C1-EF31EA92ADDB}" type="presOf" srcId="{0A5CF710-2E1C-C245-A81D-AFCB300C84D0}" destId="{0165BA05-5DB3-2941-A423-A396ED3F6D8B}" srcOrd="0" destOrd="0" presId="urn:microsoft.com/office/officeart/2005/8/layout/hierarchy1"/>
    <dgm:cxn modelId="{B12583D3-49EF-C04C-8C67-FB1B8F748588}" type="presOf" srcId="{B36A70AF-6EA0-424C-9FD7-106E47898D1A}" destId="{420EE72E-E07E-5846-9A85-0DA3B3F470C5}" srcOrd="0" destOrd="0" presId="urn:microsoft.com/office/officeart/2005/8/layout/hierarchy1"/>
    <dgm:cxn modelId="{06469BDC-2F92-0844-A989-F0AD7266064D}" type="presOf" srcId="{3D60ADDF-D412-074B-B799-B46D16519F1A}" destId="{41948087-C5A8-5F44-B176-50DCA0FE7AA8}" srcOrd="0" destOrd="0" presId="urn:microsoft.com/office/officeart/2005/8/layout/hierarchy1"/>
    <dgm:cxn modelId="{DB52D0DE-1B35-D349-84D9-25B873D6BF99}" srcId="{B36A70AF-6EA0-424C-9FD7-106E47898D1A}" destId="{7792456E-05A7-3847-8C71-D4B5632FF6A3}" srcOrd="0" destOrd="0" parTransId="{EA82DBC5-CB14-BF48-B091-45685A8751F3}" sibTransId="{22996C4D-9083-1947-9CB3-05DC25DDB1DC}"/>
    <dgm:cxn modelId="{C3C3B0E2-43E4-F14C-90AF-95B2E2D9A8CC}" srcId="{989F418F-3296-DF43-9CA9-7C5962F79602}" destId="{2433C396-AF91-7E48-94AC-59F18688F283}" srcOrd="1" destOrd="0" parTransId="{59995C2C-9658-1C4E-9B9B-146AAF681F3C}" sibTransId="{AFC16FE2-F2DE-C54C-8568-79977E8A6F29}"/>
    <dgm:cxn modelId="{58EEA2E4-0D1D-7845-A013-D6BA12A0814A}" type="presOf" srcId="{59995C2C-9658-1C4E-9B9B-146AAF681F3C}" destId="{076E9C7A-4340-BB4B-8823-637F33429A32}" srcOrd="0" destOrd="0" presId="urn:microsoft.com/office/officeart/2005/8/layout/hierarchy1"/>
    <dgm:cxn modelId="{529E65FF-B2F7-CF48-8634-F8D0E28B9A30}" type="presOf" srcId="{64D333EC-46BF-4C41-8E69-3CE8635A7630}" destId="{AE4B0840-15DC-BC42-8742-A6B5FBCD9FB4}" srcOrd="0" destOrd="0" presId="urn:microsoft.com/office/officeart/2005/8/layout/hierarchy1"/>
    <dgm:cxn modelId="{B83777AF-B983-9D46-B093-69CABC1578FB}" type="presParOf" srcId="{D51BDB39-A742-9540-9666-79198532AF94}" destId="{4BA049FC-B797-9449-A3FE-E4B7D847BD5D}" srcOrd="0" destOrd="0" presId="urn:microsoft.com/office/officeart/2005/8/layout/hierarchy1"/>
    <dgm:cxn modelId="{78C85616-A66E-B24A-8E29-32026521F5E5}" type="presParOf" srcId="{4BA049FC-B797-9449-A3FE-E4B7D847BD5D}" destId="{E03C3454-DBB1-A947-AF59-D9820D694648}" srcOrd="0" destOrd="0" presId="urn:microsoft.com/office/officeart/2005/8/layout/hierarchy1"/>
    <dgm:cxn modelId="{7E7BF195-F948-3B4D-B6D9-75B3A295EBE1}" type="presParOf" srcId="{E03C3454-DBB1-A947-AF59-D9820D694648}" destId="{86651418-825A-CD49-883D-DE0EAF94B1A7}" srcOrd="0" destOrd="0" presId="urn:microsoft.com/office/officeart/2005/8/layout/hierarchy1"/>
    <dgm:cxn modelId="{E9968302-4534-664C-8161-765A971E0C3D}" type="presParOf" srcId="{E03C3454-DBB1-A947-AF59-D9820D694648}" destId="{2783E0A4-D1B0-0245-A80A-84610ABC5238}" srcOrd="1" destOrd="0" presId="urn:microsoft.com/office/officeart/2005/8/layout/hierarchy1"/>
    <dgm:cxn modelId="{F3EB150A-F4A1-A549-9F30-39D6D19E81C0}" type="presParOf" srcId="{4BA049FC-B797-9449-A3FE-E4B7D847BD5D}" destId="{28BA2103-797B-4140-B77D-40F88450391B}" srcOrd="1" destOrd="0" presId="urn:microsoft.com/office/officeart/2005/8/layout/hierarchy1"/>
    <dgm:cxn modelId="{DB7B8A03-06A5-694D-BC37-16A93E0731C7}" type="presParOf" srcId="{28BA2103-797B-4140-B77D-40F88450391B}" destId="{9C5D5E01-E72B-C74F-AE11-483656BCFA4E}" srcOrd="0" destOrd="0" presId="urn:microsoft.com/office/officeart/2005/8/layout/hierarchy1"/>
    <dgm:cxn modelId="{46FEE83C-DFF7-A940-80BF-997BBEA251E1}" type="presParOf" srcId="{28BA2103-797B-4140-B77D-40F88450391B}" destId="{87405CDD-F8FD-424B-984B-EB93C0821D01}" srcOrd="1" destOrd="0" presId="urn:microsoft.com/office/officeart/2005/8/layout/hierarchy1"/>
    <dgm:cxn modelId="{E51C94AB-148B-BA45-8996-CADE2A23D64D}" type="presParOf" srcId="{87405CDD-F8FD-424B-984B-EB93C0821D01}" destId="{E0F08E4F-1D18-6247-A681-8740925C5803}" srcOrd="0" destOrd="0" presId="urn:microsoft.com/office/officeart/2005/8/layout/hierarchy1"/>
    <dgm:cxn modelId="{64C060C3-560D-4F42-9C65-D99C824A6718}" type="presParOf" srcId="{E0F08E4F-1D18-6247-A681-8740925C5803}" destId="{9E58613B-6CAB-2348-9D52-11C85443A749}" srcOrd="0" destOrd="0" presId="urn:microsoft.com/office/officeart/2005/8/layout/hierarchy1"/>
    <dgm:cxn modelId="{0CA6F9DA-7390-BC43-A6A5-9C408198DE49}" type="presParOf" srcId="{E0F08E4F-1D18-6247-A681-8740925C5803}" destId="{420EE72E-E07E-5846-9A85-0DA3B3F470C5}" srcOrd="1" destOrd="0" presId="urn:microsoft.com/office/officeart/2005/8/layout/hierarchy1"/>
    <dgm:cxn modelId="{CAA61557-F7EE-B74F-A01E-3EFEFAFA6630}" type="presParOf" srcId="{87405CDD-F8FD-424B-984B-EB93C0821D01}" destId="{27B882DF-1D45-FC40-A81D-57E362D48CAA}" srcOrd="1" destOrd="0" presId="urn:microsoft.com/office/officeart/2005/8/layout/hierarchy1"/>
    <dgm:cxn modelId="{4CBFA801-68F5-2C48-8B39-520A278519AF}" type="presParOf" srcId="{27B882DF-1D45-FC40-A81D-57E362D48CAA}" destId="{8C0A1E18-6A4D-7641-8423-BB6B10A15D24}" srcOrd="0" destOrd="0" presId="urn:microsoft.com/office/officeart/2005/8/layout/hierarchy1"/>
    <dgm:cxn modelId="{F0622BD4-74E0-0248-84D0-FD8AEB3783FB}" type="presParOf" srcId="{27B882DF-1D45-FC40-A81D-57E362D48CAA}" destId="{24D653CF-8E97-F941-92D0-3034CD175AF7}" srcOrd="1" destOrd="0" presId="urn:microsoft.com/office/officeart/2005/8/layout/hierarchy1"/>
    <dgm:cxn modelId="{98AD16CF-4973-524F-A414-1E208ABD3821}" type="presParOf" srcId="{24D653CF-8E97-F941-92D0-3034CD175AF7}" destId="{047083C4-E87F-F245-8607-3CAD8154C271}" srcOrd="0" destOrd="0" presId="urn:microsoft.com/office/officeart/2005/8/layout/hierarchy1"/>
    <dgm:cxn modelId="{125C6B9F-6A26-7244-B7C8-9EBBEAD400D8}" type="presParOf" srcId="{047083C4-E87F-F245-8607-3CAD8154C271}" destId="{738D292F-4024-A84E-957F-58204486E5D9}" srcOrd="0" destOrd="0" presId="urn:microsoft.com/office/officeart/2005/8/layout/hierarchy1"/>
    <dgm:cxn modelId="{A3F272F0-984B-5546-B167-F0F01C87635B}" type="presParOf" srcId="{047083C4-E87F-F245-8607-3CAD8154C271}" destId="{12DE1137-1D56-4C48-AC19-04D8C1660EB3}" srcOrd="1" destOrd="0" presId="urn:microsoft.com/office/officeart/2005/8/layout/hierarchy1"/>
    <dgm:cxn modelId="{0B16CDEF-84BB-1A4B-A9B9-D5092C76B2CE}" type="presParOf" srcId="{24D653CF-8E97-F941-92D0-3034CD175AF7}" destId="{753FA608-0C0D-4A42-BBCE-70EDF930F506}" srcOrd="1" destOrd="0" presId="urn:microsoft.com/office/officeart/2005/8/layout/hierarchy1"/>
    <dgm:cxn modelId="{E8F41F26-BE26-7B42-AC54-9EBB68380C4E}" type="presParOf" srcId="{753FA608-0C0D-4A42-BBCE-70EDF930F506}" destId="{41948087-C5A8-5F44-B176-50DCA0FE7AA8}" srcOrd="0" destOrd="0" presId="urn:microsoft.com/office/officeart/2005/8/layout/hierarchy1"/>
    <dgm:cxn modelId="{43B53702-8FAB-8443-8571-516F5868F3C4}" type="presParOf" srcId="{753FA608-0C0D-4A42-BBCE-70EDF930F506}" destId="{ED63678B-1A01-2042-BCEA-D0B211400FE4}" srcOrd="1" destOrd="0" presId="urn:microsoft.com/office/officeart/2005/8/layout/hierarchy1"/>
    <dgm:cxn modelId="{B702F71E-3D7F-5E46-A6BD-BE983056A8C1}" type="presParOf" srcId="{ED63678B-1A01-2042-BCEA-D0B211400FE4}" destId="{4EADD3CC-7E48-9849-9C33-FD5D987818AB}" srcOrd="0" destOrd="0" presId="urn:microsoft.com/office/officeart/2005/8/layout/hierarchy1"/>
    <dgm:cxn modelId="{86F24110-97C2-B140-B451-5A4DBC44A451}" type="presParOf" srcId="{4EADD3CC-7E48-9849-9C33-FD5D987818AB}" destId="{2E954420-E444-5046-AC35-867DDF2C4606}" srcOrd="0" destOrd="0" presId="urn:microsoft.com/office/officeart/2005/8/layout/hierarchy1"/>
    <dgm:cxn modelId="{1F578779-6F0F-DC4E-B5E9-E90A836739DA}" type="presParOf" srcId="{4EADD3CC-7E48-9849-9C33-FD5D987818AB}" destId="{DE4AC453-8E4B-C54C-85F2-1D2AD06AF7C3}" srcOrd="1" destOrd="0" presId="urn:microsoft.com/office/officeart/2005/8/layout/hierarchy1"/>
    <dgm:cxn modelId="{AAE5FCB6-DBA7-4F49-991F-BDB59F9B1118}" type="presParOf" srcId="{ED63678B-1A01-2042-BCEA-D0B211400FE4}" destId="{A69FB57E-E8DD-CE46-BB10-36EEEDB1798B}" srcOrd="1" destOrd="0" presId="urn:microsoft.com/office/officeart/2005/8/layout/hierarchy1"/>
    <dgm:cxn modelId="{B5D2DE86-04A9-3A45-A1A0-AC4EB9E6C946}" type="presParOf" srcId="{753FA608-0C0D-4A42-BBCE-70EDF930F506}" destId="{0165BA05-5DB3-2941-A423-A396ED3F6D8B}" srcOrd="2" destOrd="0" presId="urn:microsoft.com/office/officeart/2005/8/layout/hierarchy1"/>
    <dgm:cxn modelId="{2718B058-B9B2-4C4A-A016-242D5F1D7A60}" type="presParOf" srcId="{753FA608-0C0D-4A42-BBCE-70EDF930F506}" destId="{F8A0F421-F321-4E4E-9245-03E67B55CFEF}" srcOrd="3" destOrd="0" presId="urn:microsoft.com/office/officeart/2005/8/layout/hierarchy1"/>
    <dgm:cxn modelId="{94FA6766-1BB2-7441-82F5-6BA40C8BA538}" type="presParOf" srcId="{F8A0F421-F321-4E4E-9245-03E67B55CFEF}" destId="{5AC162BE-9DEE-2241-B5AC-7C9BDCA5C769}" srcOrd="0" destOrd="0" presId="urn:microsoft.com/office/officeart/2005/8/layout/hierarchy1"/>
    <dgm:cxn modelId="{DDC9E937-F0CC-FD4C-873D-0C983085C7D0}" type="presParOf" srcId="{5AC162BE-9DEE-2241-B5AC-7C9BDCA5C769}" destId="{B0DBF1BC-0CF2-2547-8ACC-9AFBD2A2D332}" srcOrd="0" destOrd="0" presId="urn:microsoft.com/office/officeart/2005/8/layout/hierarchy1"/>
    <dgm:cxn modelId="{B1E91756-9E10-474B-8C09-F094EA3FA2A6}" type="presParOf" srcId="{5AC162BE-9DEE-2241-B5AC-7C9BDCA5C769}" destId="{AE4B0840-15DC-BC42-8742-A6B5FBCD9FB4}" srcOrd="1" destOrd="0" presId="urn:microsoft.com/office/officeart/2005/8/layout/hierarchy1"/>
    <dgm:cxn modelId="{1E85244E-2E9E-8E4A-B8A6-DC57054EC569}" type="presParOf" srcId="{F8A0F421-F321-4E4E-9245-03E67B55CFEF}" destId="{F138F05B-5690-EE48-8767-E314EF006065}" srcOrd="1" destOrd="0" presId="urn:microsoft.com/office/officeart/2005/8/layout/hierarchy1"/>
    <dgm:cxn modelId="{A96BA703-61E6-0145-AD60-1B7AFE691671}" type="presParOf" srcId="{28BA2103-797B-4140-B77D-40F88450391B}" destId="{076E9C7A-4340-BB4B-8823-637F33429A32}" srcOrd="2" destOrd="0" presId="urn:microsoft.com/office/officeart/2005/8/layout/hierarchy1"/>
    <dgm:cxn modelId="{0C30D7F8-19D8-DC49-A868-A9E9C17A8184}" type="presParOf" srcId="{28BA2103-797B-4140-B77D-40F88450391B}" destId="{AAA4B4AB-A9DD-D244-A25C-6C09C5999D31}" srcOrd="3" destOrd="0" presId="urn:microsoft.com/office/officeart/2005/8/layout/hierarchy1"/>
    <dgm:cxn modelId="{7EC9565D-B31E-9443-A001-FDA3BC4D6BE6}" type="presParOf" srcId="{AAA4B4AB-A9DD-D244-A25C-6C09C5999D31}" destId="{56F060B5-E731-4943-A4E8-E84FA61C16BC}" srcOrd="0" destOrd="0" presId="urn:microsoft.com/office/officeart/2005/8/layout/hierarchy1"/>
    <dgm:cxn modelId="{D345218B-EC2F-7143-99DB-FECAFCF82A64}" type="presParOf" srcId="{56F060B5-E731-4943-A4E8-E84FA61C16BC}" destId="{2697F548-EE0E-A541-A40B-524B247D97B6}" srcOrd="0" destOrd="0" presId="urn:microsoft.com/office/officeart/2005/8/layout/hierarchy1"/>
    <dgm:cxn modelId="{5E4C314B-EE90-F544-884D-39048BAFE9EC}" type="presParOf" srcId="{56F060B5-E731-4943-A4E8-E84FA61C16BC}" destId="{D452E2CF-C39A-B642-8939-3C127A3CC8C5}" srcOrd="1" destOrd="0" presId="urn:microsoft.com/office/officeart/2005/8/layout/hierarchy1"/>
    <dgm:cxn modelId="{2DB06A26-228B-2B49-B366-55713E53CF15}" type="presParOf" srcId="{AAA4B4AB-A9DD-D244-A25C-6C09C5999D31}" destId="{F345F969-425C-DD46-A86C-EE7B02E178D6}" srcOrd="1" destOrd="0" presId="urn:microsoft.com/office/officeart/2005/8/layout/hierarchy1"/>
    <dgm:cxn modelId="{CE9E8896-1B42-F04D-85EC-5586401FAB35}" type="presParOf" srcId="{F345F969-425C-DD46-A86C-EE7B02E178D6}" destId="{3A35357E-E3E0-3947-909C-19EA0CB3AF73}" srcOrd="0" destOrd="0" presId="urn:microsoft.com/office/officeart/2005/8/layout/hierarchy1"/>
    <dgm:cxn modelId="{B2B0EBC1-0AF6-1945-94B0-DDB084CB434E}" type="presParOf" srcId="{F345F969-425C-DD46-A86C-EE7B02E178D6}" destId="{FCCEC0CC-9B05-3A4F-9614-B8F66A913FA3}" srcOrd="1" destOrd="0" presId="urn:microsoft.com/office/officeart/2005/8/layout/hierarchy1"/>
    <dgm:cxn modelId="{D55EA313-BEB4-CA4E-A879-DDABD95C0F02}" type="presParOf" srcId="{FCCEC0CC-9B05-3A4F-9614-B8F66A913FA3}" destId="{8FCAF6B1-9794-8940-B9A0-49CBEE0D1413}" srcOrd="0" destOrd="0" presId="urn:microsoft.com/office/officeart/2005/8/layout/hierarchy1"/>
    <dgm:cxn modelId="{5D37686A-9775-FB4E-ABB2-C7511AAA2C59}" type="presParOf" srcId="{8FCAF6B1-9794-8940-B9A0-49CBEE0D1413}" destId="{8462470D-B41E-0045-ACEC-816D5EE9C19C}" srcOrd="0" destOrd="0" presId="urn:microsoft.com/office/officeart/2005/8/layout/hierarchy1"/>
    <dgm:cxn modelId="{6067C66C-6586-2843-82A0-667069910418}" type="presParOf" srcId="{8FCAF6B1-9794-8940-B9A0-49CBEE0D1413}" destId="{2D337129-6FE7-D04F-96CF-5035E402AD72}" srcOrd="1" destOrd="0" presId="urn:microsoft.com/office/officeart/2005/8/layout/hierarchy1"/>
    <dgm:cxn modelId="{7C1B1C7B-8FBC-E340-A080-2659245AF40A}" type="presParOf" srcId="{FCCEC0CC-9B05-3A4F-9614-B8F66A913FA3}" destId="{6C465A22-F041-5F46-9D94-BE41DBF09E02}" srcOrd="1" destOrd="0" presId="urn:microsoft.com/office/officeart/2005/8/layout/hierarchy1"/>
    <dgm:cxn modelId="{D69CCD10-0B8B-2849-94CA-85082EE472AC}" type="presParOf" srcId="{6C465A22-F041-5F46-9D94-BE41DBF09E02}" destId="{C59D51BF-74CB-1C42-91E5-3E039A613338}" srcOrd="0" destOrd="0" presId="urn:microsoft.com/office/officeart/2005/8/layout/hierarchy1"/>
    <dgm:cxn modelId="{B89D59CB-760C-0B4F-84EF-1AF46D2CEE2E}" type="presParOf" srcId="{6C465A22-F041-5F46-9D94-BE41DBF09E02}" destId="{DE7B9F64-98AA-564A-8CC9-351FA5E8EB4A}" srcOrd="1" destOrd="0" presId="urn:microsoft.com/office/officeart/2005/8/layout/hierarchy1"/>
    <dgm:cxn modelId="{98704A38-4F76-D741-B6D0-29CF18B274CE}" type="presParOf" srcId="{DE7B9F64-98AA-564A-8CC9-351FA5E8EB4A}" destId="{42C95CCF-2331-C24D-963B-F926A0BA3589}" srcOrd="0" destOrd="0" presId="urn:microsoft.com/office/officeart/2005/8/layout/hierarchy1"/>
    <dgm:cxn modelId="{FA6FFA89-1CC1-2349-A70B-866DEB6616C7}" type="presParOf" srcId="{42C95CCF-2331-C24D-963B-F926A0BA3589}" destId="{16A43957-03F4-9746-962F-853CC7131E98}" srcOrd="0" destOrd="0" presId="urn:microsoft.com/office/officeart/2005/8/layout/hierarchy1"/>
    <dgm:cxn modelId="{DCD4EB4E-5AAC-BA47-8C6A-9C895253AB40}" type="presParOf" srcId="{42C95CCF-2331-C24D-963B-F926A0BA3589}" destId="{1594CCA9-77D0-8549-B672-C21AC8CD0BEB}" srcOrd="1" destOrd="0" presId="urn:microsoft.com/office/officeart/2005/8/layout/hierarchy1"/>
    <dgm:cxn modelId="{63C10D18-EA74-074C-9035-8CFD7F9BE69D}" type="presParOf" srcId="{DE7B9F64-98AA-564A-8CC9-351FA5E8EB4A}" destId="{D0E9D641-AE2B-884E-B389-739A318C59FC}" srcOrd="1" destOrd="0" presId="urn:microsoft.com/office/officeart/2005/8/layout/hierarchy1"/>
    <dgm:cxn modelId="{B11F42CC-B6E7-6142-99A3-0B11B493F880}" type="presParOf" srcId="{6C465A22-F041-5F46-9D94-BE41DBF09E02}" destId="{C40B36D4-24FD-7349-9DB0-09DC387B7183}" srcOrd="2" destOrd="0" presId="urn:microsoft.com/office/officeart/2005/8/layout/hierarchy1"/>
    <dgm:cxn modelId="{AFA67D8E-7532-7F4B-97FF-8E698CA0D5EC}" type="presParOf" srcId="{6C465A22-F041-5F46-9D94-BE41DBF09E02}" destId="{C725667C-C58D-D340-B0A5-B0DA7B8E78A9}" srcOrd="3" destOrd="0" presId="urn:microsoft.com/office/officeart/2005/8/layout/hierarchy1"/>
    <dgm:cxn modelId="{BA0F1267-85BE-A94F-8D11-BA4B7D61B9FD}" type="presParOf" srcId="{C725667C-C58D-D340-B0A5-B0DA7B8E78A9}" destId="{F1A044CB-BD6B-8A4F-8F55-532C8B66782A}" srcOrd="0" destOrd="0" presId="urn:microsoft.com/office/officeart/2005/8/layout/hierarchy1"/>
    <dgm:cxn modelId="{701BAF5F-50DE-4F4C-9690-B52B4FE2C374}" type="presParOf" srcId="{F1A044CB-BD6B-8A4F-8F55-532C8B66782A}" destId="{88768767-8F8E-3443-A855-315C2BE5641B}" srcOrd="0" destOrd="0" presId="urn:microsoft.com/office/officeart/2005/8/layout/hierarchy1"/>
    <dgm:cxn modelId="{F8D291DF-3C79-B944-AB32-A3EB3D5B5548}" type="presParOf" srcId="{F1A044CB-BD6B-8A4F-8F55-532C8B66782A}" destId="{683422C8-7533-2049-B425-5E84B9284937}" srcOrd="1" destOrd="0" presId="urn:microsoft.com/office/officeart/2005/8/layout/hierarchy1"/>
    <dgm:cxn modelId="{2F9EC963-B406-8B42-AAC2-0CB0AF8D751B}" type="presParOf" srcId="{C725667C-C58D-D340-B0A5-B0DA7B8E78A9}" destId="{7B4D8EE3-448A-D943-B0FD-C790F6D174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43ABE-B690-844D-BEF6-FD0C529099E9}">
      <dsp:nvSpPr>
        <dsp:cNvPr id="0" name=""/>
        <dsp:cNvSpPr/>
      </dsp:nvSpPr>
      <dsp:spPr>
        <a:xfrm>
          <a:off x="4093" y="720317"/>
          <a:ext cx="1928330" cy="192833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B26274-840C-7447-8AD3-ADF7E33B351C}">
      <dsp:nvSpPr>
        <dsp:cNvPr id="0" name=""/>
        <dsp:cNvSpPr/>
      </dsp:nvSpPr>
      <dsp:spPr>
        <a:xfrm>
          <a:off x="318007" y="1877315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rgbClr val="FF0000"/>
              </a:solidFill>
            </a:rPr>
            <a:t>GIUDICE COMPETENTE?</a:t>
          </a:r>
        </a:p>
      </dsp:txBody>
      <dsp:txXfrm>
        <a:off x="374486" y="1933794"/>
        <a:ext cx="1815372" cy="1815372"/>
      </dsp:txXfrm>
    </dsp:sp>
    <dsp:sp modelId="{81D1D129-B083-9549-9CEB-B84C23AEB727}">
      <dsp:nvSpPr>
        <dsp:cNvPr id="0" name=""/>
        <dsp:cNvSpPr/>
      </dsp:nvSpPr>
      <dsp:spPr>
        <a:xfrm rot="21150307">
          <a:off x="2282001" y="1256674"/>
          <a:ext cx="354115" cy="463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2282455" y="1356272"/>
        <a:ext cx="247881" cy="278010"/>
      </dsp:txXfrm>
    </dsp:sp>
    <dsp:sp modelId="{3CD06AAE-34C8-D44B-B620-203C0A6CEDC6}">
      <dsp:nvSpPr>
        <dsp:cNvPr id="0" name=""/>
        <dsp:cNvSpPr/>
      </dsp:nvSpPr>
      <dsp:spPr>
        <a:xfrm>
          <a:off x="2935538" y="334651"/>
          <a:ext cx="1928330" cy="192833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860BC9-4E2A-C14C-9126-F0BBC9AC0088}">
      <dsp:nvSpPr>
        <dsp:cNvPr id="0" name=""/>
        <dsp:cNvSpPr/>
      </dsp:nvSpPr>
      <dsp:spPr>
        <a:xfrm>
          <a:off x="3307591" y="1877315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rgbClr val="FF0000"/>
              </a:solidFill>
            </a:rPr>
            <a:t>RICONOSCIMENTO DELLE DECISIONI IN UN ALTRO STATO?</a:t>
          </a:r>
        </a:p>
      </dsp:txBody>
      <dsp:txXfrm>
        <a:off x="3364070" y="1933794"/>
        <a:ext cx="1815372" cy="1815372"/>
      </dsp:txXfrm>
    </dsp:sp>
    <dsp:sp modelId="{0AE88C65-D4D9-1348-98C9-BA815C416C2B}">
      <dsp:nvSpPr>
        <dsp:cNvPr id="0" name=""/>
        <dsp:cNvSpPr/>
      </dsp:nvSpPr>
      <dsp:spPr>
        <a:xfrm rot="432721">
          <a:off x="5254094" y="1263515"/>
          <a:ext cx="394912" cy="463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5254563" y="1348748"/>
        <a:ext cx="276438" cy="278010"/>
      </dsp:txXfrm>
    </dsp:sp>
    <dsp:sp modelId="{2ACBA83D-6DAD-274C-970B-5CDD5A018325}">
      <dsp:nvSpPr>
        <dsp:cNvPr id="0" name=""/>
        <dsp:cNvSpPr/>
      </dsp:nvSpPr>
      <dsp:spPr>
        <a:xfrm>
          <a:off x="5983262" y="720317"/>
          <a:ext cx="1928330" cy="192833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2A6A13-C231-FC41-B8D0-546D0D6C57D5}">
      <dsp:nvSpPr>
        <dsp:cNvPr id="0" name=""/>
        <dsp:cNvSpPr/>
      </dsp:nvSpPr>
      <dsp:spPr>
        <a:xfrm>
          <a:off x="6297176" y="1877315"/>
          <a:ext cx="1928330" cy="19283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LEGGE APPLICABILE?</a:t>
          </a:r>
        </a:p>
      </dsp:txBody>
      <dsp:txXfrm>
        <a:off x="6353655" y="1933794"/>
        <a:ext cx="1815372" cy="1815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B3C1-4097-1B46-8B15-9C4D78F96D9C}">
      <dsp:nvSpPr>
        <dsp:cNvPr id="0" name=""/>
        <dsp:cNvSpPr/>
      </dsp:nvSpPr>
      <dsp:spPr>
        <a:xfrm>
          <a:off x="1480705" y="787053"/>
          <a:ext cx="2773072" cy="18496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CITTADINANZA</a:t>
          </a:r>
        </a:p>
      </dsp:txBody>
      <dsp:txXfrm>
        <a:off x="1924397" y="787053"/>
        <a:ext cx="2329380" cy="1849639"/>
      </dsp:txXfrm>
    </dsp:sp>
    <dsp:sp modelId="{2152E9BA-3CDC-CB44-92F5-9A2140CFC456}">
      <dsp:nvSpPr>
        <dsp:cNvPr id="0" name=""/>
        <dsp:cNvSpPr/>
      </dsp:nvSpPr>
      <dsp:spPr>
        <a:xfrm>
          <a:off x="1480705" y="2636692"/>
          <a:ext cx="2773072" cy="18496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LEGGE APPLICABILE</a:t>
          </a:r>
        </a:p>
      </dsp:txBody>
      <dsp:txXfrm>
        <a:off x="1924397" y="2636692"/>
        <a:ext cx="2329380" cy="1849639"/>
      </dsp:txXfrm>
    </dsp:sp>
    <dsp:sp modelId="{9316CB5A-0DFE-E040-B845-F012D2F0C810}">
      <dsp:nvSpPr>
        <dsp:cNvPr id="0" name=""/>
        <dsp:cNvSpPr/>
      </dsp:nvSpPr>
      <dsp:spPr>
        <a:xfrm>
          <a:off x="1733" y="47567"/>
          <a:ext cx="1848714" cy="18487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CAPACITA’</a:t>
          </a:r>
        </a:p>
      </dsp:txBody>
      <dsp:txXfrm>
        <a:off x="272471" y="318305"/>
        <a:ext cx="1307238" cy="1307238"/>
      </dsp:txXfrm>
    </dsp:sp>
    <dsp:sp modelId="{2C94AC7C-D65A-B449-A0D4-F8A2A062C914}">
      <dsp:nvSpPr>
        <dsp:cNvPr id="0" name=""/>
        <dsp:cNvSpPr/>
      </dsp:nvSpPr>
      <dsp:spPr>
        <a:xfrm>
          <a:off x="6102492" y="787053"/>
          <a:ext cx="2773072" cy="18496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SCELTA DELLE PARTI</a:t>
          </a:r>
        </a:p>
      </dsp:txBody>
      <dsp:txXfrm>
        <a:off x="6546184" y="787053"/>
        <a:ext cx="2329380" cy="1849639"/>
      </dsp:txXfrm>
    </dsp:sp>
    <dsp:sp modelId="{38A2C758-A48D-2E4A-8E45-CB59844131A5}">
      <dsp:nvSpPr>
        <dsp:cNvPr id="0" name=""/>
        <dsp:cNvSpPr/>
      </dsp:nvSpPr>
      <dsp:spPr>
        <a:xfrm>
          <a:off x="6102492" y="2636692"/>
          <a:ext cx="2773072" cy="18496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LEGGE APPLICABILE</a:t>
          </a:r>
        </a:p>
      </dsp:txBody>
      <dsp:txXfrm>
        <a:off x="6546184" y="2636692"/>
        <a:ext cx="2329380" cy="1849639"/>
      </dsp:txXfrm>
    </dsp:sp>
    <dsp:sp modelId="{B7DB8DA3-F285-0846-A6F0-1FF43E36F981}">
      <dsp:nvSpPr>
        <dsp:cNvPr id="0" name=""/>
        <dsp:cNvSpPr/>
      </dsp:nvSpPr>
      <dsp:spPr>
        <a:xfrm>
          <a:off x="4623520" y="47567"/>
          <a:ext cx="1848714" cy="1848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CONTRATTO</a:t>
          </a:r>
        </a:p>
      </dsp:txBody>
      <dsp:txXfrm>
        <a:off x="4894258" y="318305"/>
        <a:ext cx="1307238" cy="1307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D96A4-E44F-D844-9C37-BD691A5FAA92}">
      <dsp:nvSpPr>
        <dsp:cNvPr id="0" name=""/>
        <dsp:cNvSpPr/>
      </dsp:nvSpPr>
      <dsp:spPr>
        <a:xfrm>
          <a:off x="1149020" y="2301"/>
          <a:ext cx="2483848" cy="1241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FATTISPECIE</a:t>
          </a:r>
        </a:p>
      </dsp:txBody>
      <dsp:txXfrm>
        <a:off x="1185395" y="38676"/>
        <a:ext cx="2411098" cy="1169174"/>
      </dsp:txXfrm>
    </dsp:sp>
    <dsp:sp modelId="{61C3CC2F-9A30-DA44-901D-DEC425D70E1E}">
      <dsp:nvSpPr>
        <dsp:cNvPr id="0" name=""/>
        <dsp:cNvSpPr/>
      </dsp:nvSpPr>
      <dsp:spPr>
        <a:xfrm>
          <a:off x="1397405" y="1244225"/>
          <a:ext cx="248384" cy="931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443"/>
              </a:lnTo>
              <a:lnTo>
                <a:pt x="248384" y="93144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0D0C7-07CA-BE42-9061-C82E93DD902F}">
      <dsp:nvSpPr>
        <dsp:cNvPr id="0" name=""/>
        <dsp:cNvSpPr/>
      </dsp:nvSpPr>
      <dsp:spPr>
        <a:xfrm>
          <a:off x="1645790" y="1554706"/>
          <a:ext cx="1987078" cy="124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CRITERIO </a:t>
          </a:r>
          <a:r>
            <a:rPr lang="it-IT" sz="1400" kern="1200" dirty="0" err="1"/>
            <a:t>DI</a:t>
          </a:r>
          <a:r>
            <a:rPr lang="it-IT" sz="1400" kern="1200" dirty="0"/>
            <a:t> COLLEGAMENTO</a:t>
          </a:r>
        </a:p>
      </dsp:txBody>
      <dsp:txXfrm>
        <a:off x="1682165" y="1591081"/>
        <a:ext cx="1914328" cy="1169174"/>
      </dsp:txXfrm>
    </dsp:sp>
    <dsp:sp modelId="{9C4CC83C-6855-7249-9E74-4C18BE9C1691}">
      <dsp:nvSpPr>
        <dsp:cNvPr id="0" name=""/>
        <dsp:cNvSpPr/>
      </dsp:nvSpPr>
      <dsp:spPr>
        <a:xfrm>
          <a:off x="1397405" y="1244225"/>
          <a:ext cx="248384" cy="2483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848"/>
              </a:lnTo>
              <a:lnTo>
                <a:pt x="248384" y="248384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460CB-75D7-AE42-98ED-4B571E6E4F12}">
      <dsp:nvSpPr>
        <dsp:cNvPr id="0" name=""/>
        <dsp:cNvSpPr/>
      </dsp:nvSpPr>
      <dsp:spPr>
        <a:xfrm>
          <a:off x="1645790" y="3107112"/>
          <a:ext cx="1987078" cy="124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Es. Capacità di un individuo/CITTADINANZA</a:t>
          </a:r>
        </a:p>
      </dsp:txBody>
      <dsp:txXfrm>
        <a:off x="1682165" y="3143487"/>
        <a:ext cx="1914328" cy="1169174"/>
      </dsp:txXfrm>
    </dsp:sp>
    <dsp:sp modelId="{0AE200BF-A8B3-274C-BF11-0E0129E43E32}">
      <dsp:nvSpPr>
        <dsp:cNvPr id="0" name=""/>
        <dsp:cNvSpPr/>
      </dsp:nvSpPr>
      <dsp:spPr>
        <a:xfrm>
          <a:off x="4253831" y="2301"/>
          <a:ext cx="2483848" cy="1241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CONSEGUENZA</a:t>
          </a:r>
        </a:p>
      </dsp:txBody>
      <dsp:txXfrm>
        <a:off x="4290206" y="38676"/>
        <a:ext cx="2411098" cy="1169174"/>
      </dsp:txXfrm>
    </dsp:sp>
    <dsp:sp modelId="{DEECA4D5-AEF6-A547-B79F-CD415CC6376A}">
      <dsp:nvSpPr>
        <dsp:cNvPr id="0" name=""/>
        <dsp:cNvSpPr/>
      </dsp:nvSpPr>
      <dsp:spPr>
        <a:xfrm>
          <a:off x="4502215" y="1244225"/>
          <a:ext cx="248384" cy="931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443"/>
              </a:lnTo>
              <a:lnTo>
                <a:pt x="248384" y="93144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C3904-5C0E-5B4B-BF7A-1520A5102517}">
      <dsp:nvSpPr>
        <dsp:cNvPr id="0" name=""/>
        <dsp:cNvSpPr/>
      </dsp:nvSpPr>
      <dsp:spPr>
        <a:xfrm>
          <a:off x="4750600" y="1554706"/>
          <a:ext cx="1987078" cy="124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RICHIAMO DELLA L. APPLICABILE</a:t>
          </a:r>
        </a:p>
      </dsp:txBody>
      <dsp:txXfrm>
        <a:off x="4786975" y="1591081"/>
        <a:ext cx="1914328" cy="1169174"/>
      </dsp:txXfrm>
    </dsp:sp>
    <dsp:sp modelId="{5E5F20DB-4C7A-0B4D-942E-26248141DCD9}">
      <dsp:nvSpPr>
        <dsp:cNvPr id="0" name=""/>
        <dsp:cNvSpPr/>
      </dsp:nvSpPr>
      <dsp:spPr>
        <a:xfrm>
          <a:off x="4502215" y="1244225"/>
          <a:ext cx="248384" cy="2483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848"/>
              </a:lnTo>
              <a:lnTo>
                <a:pt x="248384" y="248384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E74E5-B8A7-DD45-B61E-BF4EFF572545}">
      <dsp:nvSpPr>
        <dsp:cNvPr id="0" name=""/>
        <dsp:cNvSpPr/>
      </dsp:nvSpPr>
      <dsp:spPr>
        <a:xfrm>
          <a:off x="4750600" y="3107112"/>
          <a:ext cx="1987078" cy="124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Legge nazionale</a:t>
          </a:r>
        </a:p>
      </dsp:txBody>
      <dsp:txXfrm>
        <a:off x="4786975" y="3143487"/>
        <a:ext cx="1914328" cy="1169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B4E8-A692-FC4E-9F7C-0E33257A5817}">
      <dsp:nvSpPr>
        <dsp:cNvPr id="0" name=""/>
        <dsp:cNvSpPr/>
      </dsp:nvSpPr>
      <dsp:spPr>
        <a:xfrm>
          <a:off x="2701425" y="2301"/>
          <a:ext cx="2483848" cy="1241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Richiamo di un ordinamento straniero</a:t>
          </a:r>
        </a:p>
      </dsp:txBody>
      <dsp:txXfrm>
        <a:off x="2737800" y="38676"/>
        <a:ext cx="2411098" cy="1169174"/>
      </dsp:txXfrm>
    </dsp:sp>
    <dsp:sp modelId="{0F2A7A64-4978-164D-A06C-7F75EB681229}">
      <dsp:nvSpPr>
        <dsp:cNvPr id="0" name=""/>
        <dsp:cNvSpPr/>
      </dsp:nvSpPr>
      <dsp:spPr>
        <a:xfrm>
          <a:off x="2949810" y="1244225"/>
          <a:ext cx="248384" cy="931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443"/>
              </a:lnTo>
              <a:lnTo>
                <a:pt x="248384" y="93144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1A622-B935-474D-A877-4F35A810A44E}">
      <dsp:nvSpPr>
        <dsp:cNvPr id="0" name=""/>
        <dsp:cNvSpPr/>
      </dsp:nvSpPr>
      <dsp:spPr>
        <a:xfrm>
          <a:off x="3198195" y="1554706"/>
          <a:ext cx="1987078" cy="124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≠richiamo per analogia (es. art. 1555 c.c.)</a:t>
          </a:r>
        </a:p>
      </dsp:txBody>
      <dsp:txXfrm>
        <a:off x="3234570" y="1591081"/>
        <a:ext cx="1914328" cy="1169174"/>
      </dsp:txXfrm>
    </dsp:sp>
    <dsp:sp modelId="{F1998C19-8F6B-7D45-B21F-90ACD4D79BDB}">
      <dsp:nvSpPr>
        <dsp:cNvPr id="0" name=""/>
        <dsp:cNvSpPr/>
      </dsp:nvSpPr>
      <dsp:spPr>
        <a:xfrm>
          <a:off x="2949810" y="1244225"/>
          <a:ext cx="248384" cy="2483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848"/>
              </a:lnTo>
              <a:lnTo>
                <a:pt x="248384" y="248384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50EB6-240C-8C45-9064-0A0C8E53DBB7}">
      <dsp:nvSpPr>
        <dsp:cNvPr id="0" name=""/>
        <dsp:cNvSpPr/>
      </dsp:nvSpPr>
      <dsp:spPr>
        <a:xfrm>
          <a:off x="3198195" y="3107112"/>
          <a:ext cx="1987078" cy="124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≠rinvio al dir. int. generale (art. 10 Cost.)</a:t>
          </a:r>
        </a:p>
      </dsp:txBody>
      <dsp:txXfrm>
        <a:off x="3234570" y="3143487"/>
        <a:ext cx="1914328" cy="11691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C553E-1046-C746-AC3B-8B1760978090}">
      <dsp:nvSpPr>
        <dsp:cNvPr id="0" name=""/>
        <dsp:cNvSpPr/>
      </dsp:nvSpPr>
      <dsp:spPr>
        <a:xfrm>
          <a:off x="3349" y="1657247"/>
          <a:ext cx="2073684" cy="103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METODI </a:t>
          </a:r>
          <a:r>
            <a:rPr lang="it-IT" sz="1700" kern="1200" dirty="0" err="1"/>
            <a:t>DI</a:t>
          </a:r>
          <a:r>
            <a:rPr lang="it-IT" sz="1700" kern="1200" dirty="0"/>
            <a:t> PREVISIONE DEI CRITERI </a:t>
          </a:r>
          <a:r>
            <a:rPr lang="it-IT" sz="1700" kern="1200" dirty="0" err="1"/>
            <a:t>DI</a:t>
          </a:r>
          <a:r>
            <a:rPr lang="it-IT" sz="1700" kern="1200" dirty="0"/>
            <a:t> COLLEGAMENTO</a:t>
          </a:r>
        </a:p>
      </dsp:txBody>
      <dsp:txXfrm>
        <a:off x="33717" y="1687615"/>
        <a:ext cx="2012948" cy="976106"/>
      </dsp:txXfrm>
    </dsp:sp>
    <dsp:sp modelId="{C8AFBABB-ED2E-654E-8482-4E3B1FD01813}">
      <dsp:nvSpPr>
        <dsp:cNvPr id="0" name=""/>
        <dsp:cNvSpPr/>
      </dsp:nvSpPr>
      <dsp:spPr>
        <a:xfrm rot="18289469">
          <a:off x="1765518" y="1558039"/>
          <a:ext cx="1452504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1452504" y="2144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455458" y="1543172"/>
        <a:ext cx="72625" cy="72625"/>
      </dsp:txXfrm>
    </dsp:sp>
    <dsp:sp modelId="{F1D4D5B4-7BB6-E04D-B8FF-5820E1745129}">
      <dsp:nvSpPr>
        <dsp:cNvPr id="0" name=""/>
        <dsp:cNvSpPr/>
      </dsp:nvSpPr>
      <dsp:spPr>
        <a:xfrm>
          <a:off x="2906507" y="464879"/>
          <a:ext cx="2073684" cy="103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CONCORSO SUCCESSIVO</a:t>
          </a:r>
        </a:p>
      </dsp:txBody>
      <dsp:txXfrm>
        <a:off x="2936875" y="495247"/>
        <a:ext cx="2012948" cy="976106"/>
      </dsp:txXfrm>
    </dsp:sp>
    <dsp:sp modelId="{6671E4AD-52D1-EA49-94BA-433640D68D89}">
      <dsp:nvSpPr>
        <dsp:cNvPr id="0" name=""/>
        <dsp:cNvSpPr/>
      </dsp:nvSpPr>
      <dsp:spPr>
        <a:xfrm>
          <a:off x="4980192" y="961855"/>
          <a:ext cx="829473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829473" y="2144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374192" y="962563"/>
        <a:ext cx="41473" cy="41473"/>
      </dsp:txXfrm>
    </dsp:sp>
    <dsp:sp modelId="{04903065-54BF-8248-9893-DA6231AF88D9}">
      <dsp:nvSpPr>
        <dsp:cNvPr id="0" name=""/>
        <dsp:cNvSpPr/>
      </dsp:nvSpPr>
      <dsp:spPr>
        <a:xfrm>
          <a:off x="5809666" y="464879"/>
          <a:ext cx="2073684" cy="103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Es. art. 19 l. 218/95</a:t>
          </a:r>
        </a:p>
      </dsp:txBody>
      <dsp:txXfrm>
        <a:off x="5840034" y="495247"/>
        <a:ext cx="2012948" cy="976106"/>
      </dsp:txXfrm>
    </dsp:sp>
    <dsp:sp modelId="{42BF19F7-9DEC-0D45-A565-D51EB39DC5A4}">
      <dsp:nvSpPr>
        <dsp:cNvPr id="0" name=""/>
        <dsp:cNvSpPr/>
      </dsp:nvSpPr>
      <dsp:spPr>
        <a:xfrm>
          <a:off x="2077033" y="2154223"/>
          <a:ext cx="829473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829473" y="2144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471033" y="2154932"/>
        <a:ext cx="41473" cy="41473"/>
      </dsp:txXfrm>
    </dsp:sp>
    <dsp:sp modelId="{F05AD53D-42AF-7943-82DA-D514D0736A02}">
      <dsp:nvSpPr>
        <dsp:cNvPr id="0" name=""/>
        <dsp:cNvSpPr/>
      </dsp:nvSpPr>
      <dsp:spPr>
        <a:xfrm>
          <a:off x="2906507" y="1657247"/>
          <a:ext cx="2073684" cy="103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CONCORSO ALTERNATIVO</a:t>
          </a:r>
        </a:p>
      </dsp:txBody>
      <dsp:txXfrm>
        <a:off x="2936875" y="1687615"/>
        <a:ext cx="2012948" cy="976106"/>
      </dsp:txXfrm>
    </dsp:sp>
    <dsp:sp modelId="{E1E64639-F310-A946-BA11-590F96D88B82}">
      <dsp:nvSpPr>
        <dsp:cNvPr id="0" name=""/>
        <dsp:cNvSpPr/>
      </dsp:nvSpPr>
      <dsp:spPr>
        <a:xfrm>
          <a:off x="4980192" y="2154223"/>
          <a:ext cx="829473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829473" y="2144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374192" y="2154932"/>
        <a:ext cx="41473" cy="41473"/>
      </dsp:txXfrm>
    </dsp:sp>
    <dsp:sp modelId="{0666336D-7ABB-4440-A28C-77C38D43C803}">
      <dsp:nvSpPr>
        <dsp:cNvPr id="0" name=""/>
        <dsp:cNvSpPr/>
      </dsp:nvSpPr>
      <dsp:spPr>
        <a:xfrm>
          <a:off x="5809666" y="1657247"/>
          <a:ext cx="2073684" cy="103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Es. art. 28 o 48 l. 218/95</a:t>
          </a:r>
        </a:p>
      </dsp:txBody>
      <dsp:txXfrm>
        <a:off x="5840034" y="1687615"/>
        <a:ext cx="2012948" cy="976106"/>
      </dsp:txXfrm>
    </dsp:sp>
    <dsp:sp modelId="{68F639AA-9DA5-0944-A4BA-1429EA8F86FF}">
      <dsp:nvSpPr>
        <dsp:cNvPr id="0" name=""/>
        <dsp:cNvSpPr/>
      </dsp:nvSpPr>
      <dsp:spPr>
        <a:xfrm rot="3310531">
          <a:off x="1765518" y="2750407"/>
          <a:ext cx="1452504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1452504" y="2144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455458" y="2735540"/>
        <a:ext cx="72625" cy="72625"/>
      </dsp:txXfrm>
    </dsp:sp>
    <dsp:sp modelId="{9A66E104-047F-3042-BAE9-967340A9B8C1}">
      <dsp:nvSpPr>
        <dsp:cNvPr id="0" name=""/>
        <dsp:cNvSpPr/>
      </dsp:nvSpPr>
      <dsp:spPr>
        <a:xfrm>
          <a:off x="2906507" y="2849616"/>
          <a:ext cx="2073684" cy="1036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CONCORSO CUMULATIVO</a:t>
          </a:r>
        </a:p>
      </dsp:txBody>
      <dsp:txXfrm>
        <a:off x="2936875" y="2879984"/>
        <a:ext cx="2012948" cy="9761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67C64-3D67-8E43-8F59-4155AC6B318C}">
      <dsp:nvSpPr>
        <dsp:cNvPr id="0" name=""/>
        <dsp:cNvSpPr/>
      </dsp:nvSpPr>
      <dsp:spPr>
        <a:xfrm>
          <a:off x="4829554" y="2619731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4FBA8-8676-B144-92BB-32053365F4AE}">
      <dsp:nvSpPr>
        <dsp:cNvPr id="0" name=""/>
        <dsp:cNvSpPr/>
      </dsp:nvSpPr>
      <dsp:spPr>
        <a:xfrm>
          <a:off x="3850157" y="1066678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DE54A-677A-9440-BE20-9F2931943CF9}">
      <dsp:nvSpPr>
        <dsp:cNvPr id="0" name=""/>
        <dsp:cNvSpPr/>
      </dsp:nvSpPr>
      <dsp:spPr>
        <a:xfrm>
          <a:off x="2779320" y="2619731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86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01E3E-BB41-454C-BE87-E9D09BBA8035}">
      <dsp:nvSpPr>
        <dsp:cNvPr id="0" name=""/>
        <dsp:cNvSpPr/>
      </dsp:nvSpPr>
      <dsp:spPr>
        <a:xfrm>
          <a:off x="2825040" y="1066678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4659D-3B24-6240-9CDA-00F6765C11B3}">
      <dsp:nvSpPr>
        <dsp:cNvPr id="0" name=""/>
        <dsp:cNvSpPr/>
      </dsp:nvSpPr>
      <dsp:spPr>
        <a:xfrm>
          <a:off x="3011425" y="1489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CF0883-4393-324F-9C94-7DC00946490D}">
      <dsp:nvSpPr>
        <dsp:cNvPr id="0" name=""/>
        <dsp:cNvSpPr/>
      </dsp:nvSpPr>
      <dsp:spPr>
        <a:xfrm>
          <a:off x="3197810" y="178554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QUALIFICAZIONE</a:t>
          </a:r>
        </a:p>
      </dsp:txBody>
      <dsp:txXfrm>
        <a:off x="3229008" y="209752"/>
        <a:ext cx="1615068" cy="1002793"/>
      </dsp:txXfrm>
    </dsp:sp>
    <dsp:sp modelId="{291DAF2B-59F2-0A4E-B240-4083850B5621}">
      <dsp:nvSpPr>
        <dsp:cNvPr id="0" name=""/>
        <dsp:cNvSpPr/>
      </dsp:nvSpPr>
      <dsp:spPr>
        <a:xfrm>
          <a:off x="1986308" y="1554541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BE1BF-0D50-304C-AB74-4083A39BBC78}">
      <dsp:nvSpPr>
        <dsp:cNvPr id="0" name=""/>
        <dsp:cNvSpPr/>
      </dsp:nvSpPr>
      <dsp:spPr>
        <a:xfrm>
          <a:off x="2172693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FATTISPECIE</a:t>
          </a:r>
        </a:p>
      </dsp:txBody>
      <dsp:txXfrm>
        <a:off x="2203891" y="1762804"/>
        <a:ext cx="1615068" cy="1002793"/>
      </dsp:txXfrm>
    </dsp:sp>
    <dsp:sp modelId="{DD95FF24-1898-3D4E-9F45-B2850906F3CD}">
      <dsp:nvSpPr>
        <dsp:cNvPr id="0" name=""/>
        <dsp:cNvSpPr/>
      </dsp:nvSpPr>
      <dsp:spPr>
        <a:xfrm>
          <a:off x="1986308" y="3107593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504406-16FA-4F48-8C10-B50257BA8333}">
      <dsp:nvSpPr>
        <dsp:cNvPr id="0" name=""/>
        <dsp:cNvSpPr/>
      </dsp:nvSpPr>
      <dsp:spPr>
        <a:xfrm>
          <a:off x="2172693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LEX FORI</a:t>
          </a:r>
        </a:p>
      </dsp:txBody>
      <dsp:txXfrm>
        <a:off x="2203891" y="3315857"/>
        <a:ext cx="1615068" cy="1002793"/>
      </dsp:txXfrm>
    </dsp:sp>
    <dsp:sp modelId="{20FBAD6D-57C1-CB43-BA03-0856E03D7457}">
      <dsp:nvSpPr>
        <dsp:cNvPr id="0" name=""/>
        <dsp:cNvSpPr/>
      </dsp:nvSpPr>
      <dsp:spPr>
        <a:xfrm>
          <a:off x="4036542" y="1554541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EB91DF-EE2E-2643-840C-54D060F50D2B}">
      <dsp:nvSpPr>
        <dsp:cNvPr id="0" name=""/>
        <dsp:cNvSpPr/>
      </dsp:nvSpPr>
      <dsp:spPr>
        <a:xfrm>
          <a:off x="4222927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CONSEGUENZA</a:t>
          </a:r>
        </a:p>
      </dsp:txBody>
      <dsp:txXfrm>
        <a:off x="4254125" y="1762804"/>
        <a:ext cx="1615068" cy="1002793"/>
      </dsp:txXfrm>
    </dsp:sp>
    <dsp:sp modelId="{973DC965-1971-C449-967B-056083D7D01E}">
      <dsp:nvSpPr>
        <dsp:cNvPr id="0" name=""/>
        <dsp:cNvSpPr/>
      </dsp:nvSpPr>
      <dsp:spPr>
        <a:xfrm>
          <a:off x="4036542" y="3107593"/>
          <a:ext cx="1677464" cy="1065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5CEBF3-AF7F-144D-BC1D-E7B3183B3056}">
      <dsp:nvSpPr>
        <dsp:cNvPr id="0" name=""/>
        <dsp:cNvSpPr/>
      </dsp:nvSpPr>
      <dsp:spPr>
        <a:xfrm>
          <a:off x="4222927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LEX CAUSAE </a:t>
          </a:r>
          <a:r>
            <a:rPr lang="it-IT" sz="1600" kern="1200" dirty="0" err="1"/>
            <a:t>–</a:t>
          </a:r>
          <a:r>
            <a:rPr lang="it-IT" sz="1600" kern="1200" dirty="0"/>
            <a:t> ORDINAMENTO RICHIAMATO</a:t>
          </a:r>
        </a:p>
      </dsp:txBody>
      <dsp:txXfrm>
        <a:off x="4254125" y="3315857"/>
        <a:ext cx="1615068" cy="10027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8F089-789F-A849-9960-908CC734DD05}">
      <dsp:nvSpPr>
        <dsp:cNvPr id="0" name=""/>
        <dsp:cNvSpPr/>
      </dsp:nvSpPr>
      <dsp:spPr>
        <a:xfrm>
          <a:off x="3247294" y="1518"/>
          <a:ext cx="1392110" cy="13921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PRESCRIZIONE </a:t>
          </a:r>
          <a:r>
            <a:rPr lang="it-IT" sz="900" kern="1200" dirty="0" err="1"/>
            <a:t>DI</a:t>
          </a:r>
          <a:r>
            <a:rPr lang="it-IT" sz="900" kern="1200" dirty="0"/>
            <a:t> UN’OBBLIGAZIONE</a:t>
          </a:r>
        </a:p>
      </dsp:txBody>
      <dsp:txXfrm>
        <a:off x="3451164" y="205388"/>
        <a:ext cx="984370" cy="984370"/>
      </dsp:txXfrm>
    </dsp:sp>
    <dsp:sp modelId="{54CB6C3E-B5D8-DC4E-8C18-2CA56B42466F}">
      <dsp:nvSpPr>
        <dsp:cNvPr id="0" name=""/>
        <dsp:cNvSpPr/>
      </dsp:nvSpPr>
      <dsp:spPr>
        <a:xfrm rot="2700000">
          <a:off x="4489960" y="1194296"/>
          <a:ext cx="370063" cy="4698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4506218" y="1249012"/>
        <a:ext cx="259044" cy="281903"/>
      </dsp:txXfrm>
    </dsp:sp>
    <dsp:sp modelId="{E388E615-0753-C940-9338-2C9E3682DE1B}">
      <dsp:nvSpPr>
        <dsp:cNvPr id="0" name=""/>
        <dsp:cNvSpPr/>
      </dsp:nvSpPr>
      <dsp:spPr>
        <a:xfrm>
          <a:off x="4725390" y="1479613"/>
          <a:ext cx="1392110" cy="1392110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QUALIFICAZIONE SOSTANZIALE NELLA LEX FORI</a:t>
          </a:r>
        </a:p>
      </dsp:txBody>
      <dsp:txXfrm>
        <a:off x="4929260" y="1683483"/>
        <a:ext cx="984370" cy="984370"/>
      </dsp:txXfrm>
    </dsp:sp>
    <dsp:sp modelId="{4ED1D52D-AA73-7E4F-A488-C6543318DC41}">
      <dsp:nvSpPr>
        <dsp:cNvPr id="0" name=""/>
        <dsp:cNvSpPr/>
      </dsp:nvSpPr>
      <dsp:spPr>
        <a:xfrm rot="8100000">
          <a:off x="4504772" y="2672392"/>
          <a:ext cx="370063" cy="4698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 rot="10800000">
        <a:off x="4599533" y="2727108"/>
        <a:ext cx="259044" cy="281903"/>
      </dsp:txXfrm>
    </dsp:sp>
    <dsp:sp modelId="{D007EBDA-84BB-AD41-BE45-FF6E0E63D28F}">
      <dsp:nvSpPr>
        <dsp:cNvPr id="0" name=""/>
        <dsp:cNvSpPr/>
      </dsp:nvSpPr>
      <dsp:spPr>
        <a:xfrm>
          <a:off x="3247294" y="2957709"/>
          <a:ext cx="1392110" cy="1392110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LEX OBLIGATIONIS </a:t>
          </a:r>
          <a:r>
            <a:rPr lang="it-IT" sz="900" kern="1200" dirty="0" err="1"/>
            <a:t>–</a:t>
          </a:r>
          <a:r>
            <a:rPr lang="it-IT" sz="900" kern="1200" dirty="0"/>
            <a:t> QUALIFICAZIONE PROCESSUALE </a:t>
          </a:r>
          <a:r>
            <a:rPr lang="it-IT" sz="900" kern="1200" dirty="0" err="1"/>
            <a:t>–</a:t>
          </a:r>
          <a:r>
            <a:rPr lang="it-IT" sz="900" kern="1200" dirty="0"/>
            <a:t> RINVIO </a:t>
          </a:r>
          <a:r>
            <a:rPr lang="it-IT" sz="900" kern="1200" dirty="0" err="1"/>
            <a:t>DI</a:t>
          </a:r>
          <a:r>
            <a:rPr lang="it-IT" sz="900" kern="1200" dirty="0"/>
            <a:t> QUALIFICAZIONE?</a:t>
          </a:r>
        </a:p>
      </dsp:txBody>
      <dsp:txXfrm>
        <a:off x="3451164" y="3161579"/>
        <a:ext cx="984370" cy="984370"/>
      </dsp:txXfrm>
    </dsp:sp>
    <dsp:sp modelId="{F2D8578C-8C74-F04D-9BB1-171BCA2A974C}">
      <dsp:nvSpPr>
        <dsp:cNvPr id="0" name=""/>
        <dsp:cNvSpPr/>
      </dsp:nvSpPr>
      <dsp:spPr>
        <a:xfrm rot="13500000">
          <a:off x="3026676" y="2687203"/>
          <a:ext cx="370063" cy="4698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 rot="10800000">
        <a:off x="3121437" y="2820421"/>
        <a:ext cx="259044" cy="281903"/>
      </dsp:txXfrm>
    </dsp:sp>
    <dsp:sp modelId="{66F9D7D2-2C96-3845-96DB-57FC688E5785}">
      <dsp:nvSpPr>
        <dsp:cNvPr id="0" name=""/>
        <dsp:cNvSpPr/>
      </dsp:nvSpPr>
      <dsp:spPr>
        <a:xfrm>
          <a:off x="1769199" y="1479613"/>
          <a:ext cx="1392110" cy="13921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LEX FORI</a:t>
          </a:r>
        </a:p>
      </dsp:txBody>
      <dsp:txXfrm>
        <a:off x="1973069" y="1683483"/>
        <a:ext cx="984370" cy="984370"/>
      </dsp:txXfrm>
    </dsp:sp>
    <dsp:sp modelId="{B2483F3C-9406-3048-B8B0-AEE52CD8037A}">
      <dsp:nvSpPr>
        <dsp:cNvPr id="0" name=""/>
        <dsp:cNvSpPr/>
      </dsp:nvSpPr>
      <dsp:spPr>
        <a:xfrm rot="18900000">
          <a:off x="3011864" y="1209108"/>
          <a:ext cx="370063" cy="4698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3028122" y="1342326"/>
        <a:ext cx="259044" cy="2819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0BEB4-D209-8848-84AD-EC570345796D}">
      <dsp:nvSpPr>
        <dsp:cNvPr id="0" name=""/>
        <dsp:cNvSpPr/>
      </dsp:nvSpPr>
      <dsp:spPr>
        <a:xfrm>
          <a:off x="4614819" y="1116663"/>
          <a:ext cx="2118010" cy="211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Separazione e divorzio</a:t>
          </a:r>
        </a:p>
      </dsp:txBody>
      <dsp:txXfrm>
        <a:off x="4614819" y="1116663"/>
        <a:ext cx="2118010" cy="2118010"/>
      </dsp:txXfrm>
    </dsp:sp>
    <dsp:sp modelId="{45A1101D-F98B-A943-AE7F-8FC00B0823B9}">
      <dsp:nvSpPr>
        <dsp:cNvPr id="0" name=""/>
        <dsp:cNvSpPr/>
      </dsp:nvSpPr>
      <dsp:spPr>
        <a:xfrm>
          <a:off x="1765445" y="-2235"/>
          <a:ext cx="4355808" cy="4355808"/>
        </a:xfrm>
        <a:prstGeom prst="circularArrow">
          <a:avLst>
            <a:gd name="adj1" fmla="val 9482"/>
            <a:gd name="adj2" fmla="val 684871"/>
            <a:gd name="adj3" fmla="val 7851188"/>
            <a:gd name="adj4" fmla="val 2263942"/>
            <a:gd name="adj5" fmla="val 1106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66D2D-3D64-534D-AEF4-CAC00B92D396}">
      <dsp:nvSpPr>
        <dsp:cNvPr id="0" name=""/>
        <dsp:cNvSpPr/>
      </dsp:nvSpPr>
      <dsp:spPr>
        <a:xfrm>
          <a:off x="1153870" y="1116663"/>
          <a:ext cx="2118010" cy="211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Validità del matrimonio</a:t>
          </a:r>
        </a:p>
      </dsp:txBody>
      <dsp:txXfrm>
        <a:off x="1153870" y="1116663"/>
        <a:ext cx="2118010" cy="2118010"/>
      </dsp:txXfrm>
    </dsp:sp>
    <dsp:sp modelId="{A9817C50-0D42-2F49-B21A-DA33A1B7036C}">
      <dsp:nvSpPr>
        <dsp:cNvPr id="0" name=""/>
        <dsp:cNvSpPr/>
      </dsp:nvSpPr>
      <dsp:spPr>
        <a:xfrm>
          <a:off x="1765445" y="-2235"/>
          <a:ext cx="4355808" cy="4355808"/>
        </a:xfrm>
        <a:prstGeom prst="circularArrow">
          <a:avLst>
            <a:gd name="adj1" fmla="val 9482"/>
            <a:gd name="adj2" fmla="val 684871"/>
            <a:gd name="adj3" fmla="val 18651188"/>
            <a:gd name="adj4" fmla="val 13063942"/>
            <a:gd name="adj5" fmla="val 1106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B36D4-24FD-7349-9DB0-09DC387B7183}">
      <dsp:nvSpPr>
        <dsp:cNvPr id="0" name=""/>
        <dsp:cNvSpPr/>
      </dsp:nvSpPr>
      <dsp:spPr>
        <a:xfrm>
          <a:off x="5384848" y="3074717"/>
          <a:ext cx="755070" cy="359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883"/>
              </a:lnTo>
              <a:lnTo>
                <a:pt x="755070" y="244883"/>
              </a:lnTo>
              <a:lnTo>
                <a:pt x="755070" y="35934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D51BF-74CB-1C42-91E5-3E039A613338}">
      <dsp:nvSpPr>
        <dsp:cNvPr id="0" name=""/>
        <dsp:cNvSpPr/>
      </dsp:nvSpPr>
      <dsp:spPr>
        <a:xfrm>
          <a:off x="4629777" y="3074717"/>
          <a:ext cx="755070" cy="359344"/>
        </a:xfrm>
        <a:custGeom>
          <a:avLst/>
          <a:gdLst/>
          <a:ahLst/>
          <a:cxnLst/>
          <a:rect l="0" t="0" r="0" b="0"/>
          <a:pathLst>
            <a:path>
              <a:moveTo>
                <a:pt x="755070" y="0"/>
              </a:moveTo>
              <a:lnTo>
                <a:pt x="755070" y="244883"/>
              </a:lnTo>
              <a:lnTo>
                <a:pt x="0" y="244883"/>
              </a:lnTo>
              <a:lnTo>
                <a:pt x="0" y="35934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5357E-E3E0-3947-909C-19EA0CB3AF73}">
      <dsp:nvSpPr>
        <dsp:cNvPr id="0" name=""/>
        <dsp:cNvSpPr/>
      </dsp:nvSpPr>
      <dsp:spPr>
        <a:xfrm>
          <a:off x="5339128" y="1930785"/>
          <a:ext cx="91440" cy="359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34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E9C7A-4340-BB4B-8823-637F33429A32}">
      <dsp:nvSpPr>
        <dsp:cNvPr id="0" name=""/>
        <dsp:cNvSpPr/>
      </dsp:nvSpPr>
      <dsp:spPr>
        <a:xfrm>
          <a:off x="3874707" y="786853"/>
          <a:ext cx="1510141" cy="359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883"/>
              </a:lnTo>
              <a:lnTo>
                <a:pt x="1510141" y="244883"/>
              </a:lnTo>
              <a:lnTo>
                <a:pt x="1510141" y="35934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5BA05-5DB3-2941-A423-A396ED3F6D8B}">
      <dsp:nvSpPr>
        <dsp:cNvPr id="0" name=""/>
        <dsp:cNvSpPr/>
      </dsp:nvSpPr>
      <dsp:spPr>
        <a:xfrm>
          <a:off x="2364565" y="3074717"/>
          <a:ext cx="755070" cy="359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883"/>
              </a:lnTo>
              <a:lnTo>
                <a:pt x="755070" y="244883"/>
              </a:lnTo>
              <a:lnTo>
                <a:pt x="755070" y="35934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48087-C5A8-5F44-B176-50DCA0FE7AA8}">
      <dsp:nvSpPr>
        <dsp:cNvPr id="0" name=""/>
        <dsp:cNvSpPr/>
      </dsp:nvSpPr>
      <dsp:spPr>
        <a:xfrm>
          <a:off x="1609495" y="3074717"/>
          <a:ext cx="755070" cy="359344"/>
        </a:xfrm>
        <a:custGeom>
          <a:avLst/>
          <a:gdLst/>
          <a:ahLst/>
          <a:cxnLst/>
          <a:rect l="0" t="0" r="0" b="0"/>
          <a:pathLst>
            <a:path>
              <a:moveTo>
                <a:pt x="755070" y="0"/>
              </a:moveTo>
              <a:lnTo>
                <a:pt x="755070" y="244883"/>
              </a:lnTo>
              <a:lnTo>
                <a:pt x="0" y="244883"/>
              </a:lnTo>
              <a:lnTo>
                <a:pt x="0" y="35934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A1E18-6A4D-7641-8423-BB6B10A15D24}">
      <dsp:nvSpPr>
        <dsp:cNvPr id="0" name=""/>
        <dsp:cNvSpPr/>
      </dsp:nvSpPr>
      <dsp:spPr>
        <a:xfrm>
          <a:off x="2318845" y="1930785"/>
          <a:ext cx="91440" cy="359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34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D5E01-E72B-C74F-AE11-483656BCFA4E}">
      <dsp:nvSpPr>
        <dsp:cNvPr id="0" name=""/>
        <dsp:cNvSpPr/>
      </dsp:nvSpPr>
      <dsp:spPr>
        <a:xfrm>
          <a:off x="2364565" y="786853"/>
          <a:ext cx="1510141" cy="359344"/>
        </a:xfrm>
        <a:custGeom>
          <a:avLst/>
          <a:gdLst/>
          <a:ahLst/>
          <a:cxnLst/>
          <a:rect l="0" t="0" r="0" b="0"/>
          <a:pathLst>
            <a:path>
              <a:moveTo>
                <a:pt x="1510141" y="0"/>
              </a:moveTo>
              <a:lnTo>
                <a:pt x="1510141" y="244883"/>
              </a:lnTo>
              <a:lnTo>
                <a:pt x="0" y="244883"/>
              </a:lnTo>
              <a:lnTo>
                <a:pt x="0" y="35934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51418-825A-CD49-883D-DE0EAF94B1A7}">
      <dsp:nvSpPr>
        <dsp:cNvPr id="0" name=""/>
        <dsp:cNvSpPr/>
      </dsp:nvSpPr>
      <dsp:spPr>
        <a:xfrm>
          <a:off x="3256922" y="2266"/>
          <a:ext cx="1235570" cy="78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83E0A4-D1B0-0245-A80A-84610ABC5238}">
      <dsp:nvSpPr>
        <dsp:cNvPr id="0" name=""/>
        <dsp:cNvSpPr/>
      </dsp:nvSpPr>
      <dsp:spPr>
        <a:xfrm>
          <a:off x="3394207" y="132688"/>
          <a:ext cx="1235570" cy="784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Legge applicabile alle questioni preliminari</a:t>
          </a:r>
        </a:p>
      </dsp:txBody>
      <dsp:txXfrm>
        <a:off x="3417187" y="155668"/>
        <a:ext cx="1189610" cy="738627"/>
      </dsp:txXfrm>
    </dsp:sp>
    <dsp:sp modelId="{9E58613B-6CAB-2348-9D52-11C85443A749}">
      <dsp:nvSpPr>
        <dsp:cNvPr id="0" name=""/>
        <dsp:cNvSpPr/>
      </dsp:nvSpPr>
      <dsp:spPr>
        <a:xfrm>
          <a:off x="1746780" y="1146198"/>
          <a:ext cx="1235570" cy="78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0EE72E-E07E-5846-9A85-0DA3B3F470C5}">
      <dsp:nvSpPr>
        <dsp:cNvPr id="0" name=""/>
        <dsp:cNvSpPr/>
      </dsp:nvSpPr>
      <dsp:spPr>
        <a:xfrm>
          <a:off x="1884066" y="1276620"/>
          <a:ext cx="1235570" cy="784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Soluzione congiunta</a:t>
          </a:r>
        </a:p>
      </dsp:txBody>
      <dsp:txXfrm>
        <a:off x="1907046" y="1299600"/>
        <a:ext cx="1189610" cy="738627"/>
      </dsp:txXfrm>
    </dsp:sp>
    <dsp:sp modelId="{738D292F-4024-A84E-957F-58204486E5D9}">
      <dsp:nvSpPr>
        <dsp:cNvPr id="0" name=""/>
        <dsp:cNvSpPr/>
      </dsp:nvSpPr>
      <dsp:spPr>
        <a:xfrm>
          <a:off x="1746780" y="2290130"/>
          <a:ext cx="1235570" cy="78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DE1137-1D56-4C48-AC19-04D8C1660EB3}">
      <dsp:nvSpPr>
        <dsp:cNvPr id="0" name=""/>
        <dsp:cNvSpPr/>
      </dsp:nvSpPr>
      <dsp:spPr>
        <a:xfrm>
          <a:off x="1884066" y="2420552"/>
          <a:ext cx="1235570" cy="784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Legge applicabile alla questione principale</a:t>
          </a:r>
        </a:p>
      </dsp:txBody>
      <dsp:txXfrm>
        <a:off x="1907046" y="2443532"/>
        <a:ext cx="1189610" cy="738627"/>
      </dsp:txXfrm>
    </dsp:sp>
    <dsp:sp modelId="{2E954420-E444-5046-AC35-867DDF2C4606}">
      <dsp:nvSpPr>
        <dsp:cNvPr id="0" name=""/>
        <dsp:cNvSpPr/>
      </dsp:nvSpPr>
      <dsp:spPr>
        <a:xfrm>
          <a:off x="991710" y="3434062"/>
          <a:ext cx="1235570" cy="78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4AC453-8E4B-C54C-85F2-1D2AD06AF7C3}">
      <dsp:nvSpPr>
        <dsp:cNvPr id="0" name=""/>
        <dsp:cNvSpPr/>
      </dsp:nvSpPr>
      <dsp:spPr>
        <a:xfrm>
          <a:off x="1128995" y="3564484"/>
          <a:ext cx="1235570" cy="784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Solo norme materiali</a:t>
          </a:r>
        </a:p>
      </dsp:txBody>
      <dsp:txXfrm>
        <a:off x="1151975" y="3587464"/>
        <a:ext cx="1189610" cy="738627"/>
      </dsp:txXfrm>
    </dsp:sp>
    <dsp:sp modelId="{B0DBF1BC-0CF2-2547-8ACC-9AFBD2A2D332}">
      <dsp:nvSpPr>
        <dsp:cNvPr id="0" name=""/>
        <dsp:cNvSpPr/>
      </dsp:nvSpPr>
      <dsp:spPr>
        <a:xfrm>
          <a:off x="2501851" y="3434062"/>
          <a:ext cx="1235570" cy="78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B0840-15DC-BC42-8742-A6B5FBCD9FB4}">
      <dsp:nvSpPr>
        <dsp:cNvPr id="0" name=""/>
        <dsp:cNvSpPr/>
      </dsp:nvSpPr>
      <dsp:spPr>
        <a:xfrm>
          <a:off x="2639137" y="3564484"/>
          <a:ext cx="1235570" cy="784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Anche </a:t>
          </a:r>
          <a:r>
            <a:rPr lang="it-IT" sz="1200" kern="1200" dirty="0" err="1"/>
            <a:t>d.i.p.</a:t>
          </a:r>
          <a:endParaRPr lang="it-IT" sz="1200" kern="1200" dirty="0"/>
        </a:p>
      </dsp:txBody>
      <dsp:txXfrm>
        <a:off x="2662117" y="3587464"/>
        <a:ext cx="1189610" cy="738627"/>
      </dsp:txXfrm>
    </dsp:sp>
    <dsp:sp modelId="{2697F548-EE0E-A541-A40B-524B247D97B6}">
      <dsp:nvSpPr>
        <dsp:cNvPr id="0" name=""/>
        <dsp:cNvSpPr/>
      </dsp:nvSpPr>
      <dsp:spPr>
        <a:xfrm>
          <a:off x="4767063" y="1146198"/>
          <a:ext cx="1235570" cy="78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2E2CF-C39A-B642-8939-3C127A3CC8C5}">
      <dsp:nvSpPr>
        <dsp:cNvPr id="0" name=""/>
        <dsp:cNvSpPr/>
      </dsp:nvSpPr>
      <dsp:spPr>
        <a:xfrm>
          <a:off x="4904349" y="1276620"/>
          <a:ext cx="1235570" cy="784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Soluzione disgiunta</a:t>
          </a:r>
        </a:p>
      </dsp:txBody>
      <dsp:txXfrm>
        <a:off x="4927329" y="1299600"/>
        <a:ext cx="1189610" cy="738627"/>
      </dsp:txXfrm>
    </dsp:sp>
    <dsp:sp modelId="{8462470D-B41E-0045-ACEC-816D5EE9C19C}">
      <dsp:nvSpPr>
        <dsp:cNvPr id="0" name=""/>
        <dsp:cNvSpPr/>
      </dsp:nvSpPr>
      <dsp:spPr>
        <a:xfrm>
          <a:off x="4767063" y="2290130"/>
          <a:ext cx="1235570" cy="78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37129-6FE7-D04F-96CF-5035E402AD72}">
      <dsp:nvSpPr>
        <dsp:cNvPr id="0" name=""/>
        <dsp:cNvSpPr/>
      </dsp:nvSpPr>
      <dsp:spPr>
        <a:xfrm>
          <a:off x="4904349" y="2420552"/>
          <a:ext cx="1235570" cy="784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/>
            <a:t>Lex</a:t>
          </a:r>
          <a:r>
            <a:rPr lang="it-IT" sz="1200" kern="1200" dirty="0"/>
            <a:t> fori</a:t>
          </a:r>
        </a:p>
      </dsp:txBody>
      <dsp:txXfrm>
        <a:off x="4927329" y="2443532"/>
        <a:ext cx="1189610" cy="738627"/>
      </dsp:txXfrm>
    </dsp:sp>
    <dsp:sp modelId="{16A43957-03F4-9746-962F-853CC7131E98}">
      <dsp:nvSpPr>
        <dsp:cNvPr id="0" name=""/>
        <dsp:cNvSpPr/>
      </dsp:nvSpPr>
      <dsp:spPr>
        <a:xfrm>
          <a:off x="4011992" y="3434062"/>
          <a:ext cx="1235570" cy="78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4CCA9-77D0-8549-B672-C21AC8CD0BEB}">
      <dsp:nvSpPr>
        <dsp:cNvPr id="0" name=""/>
        <dsp:cNvSpPr/>
      </dsp:nvSpPr>
      <dsp:spPr>
        <a:xfrm>
          <a:off x="4149278" y="3564484"/>
          <a:ext cx="1235570" cy="784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Solo norme materiali</a:t>
          </a:r>
        </a:p>
      </dsp:txBody>
      <dsp:txXfrm>
        <a:off x="4172258" y="3587464"/>
        <a:ext cx="1189610" cy="738627"/>
      </dsp:txXfrm>
    </dsp:sp>
    <dsp:sp modelId="{88768767-8F8E-3443-A855-315C2BE5641B}">
      <dsp:nvSpPr>
        <dsp:cNvPr id="0" name=""/>
        <dsp:cNvSpPr/>
      </dsp:nvSpPr>
      <dsp:spPr>
        <a:xfrm>
          <a:off x="5522134" y="3434062"/>
          <a:ext cx="1235570" cy="784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3422C8-7533-2049-B425-5E84B9284937}">
      <dsp:nvSpPr>
        <dsp:cNvPr id="0" name=""/>
        <dsp:cNvSpPr/>
      </dsp:nvSpPr>
      <dsp:spPr>
        <a:xfrm>
          <a:off x="5659419" y="3564484"/>
          <a:ext cx="1235570" cy="784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Anche </a:t>
          </a:r>
          <a:r>
            <a:rPr lang="it-IT" sz="1200" kern="1200" dirty="0" err="1"/>
            <a:t>d.i.p.</a:t>
          </a:r>
          <a:endParaRPr lang="it-IT" sz="1200" kern="1200" dirty="0"/>
        </a:p>
      </dsp:txBody>
      <dsp:txXfrm>
        <a:off x="5682399" y="3587464"/>
        <a:ext cx="1189610" cy="73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3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EFE70-B674-D846-9A0C-332F280B0AB1}" type="datetimeFigureOut">
              <a:rPr lang="it-IT" smtClean="0"/>
              <a:pPr/>
              <a:t>02/11/19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6EC72-F1B8-9C4C-8096-14FDE216B6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9833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25F9-B5B5-9144-9C8C-BDFEB7F799A8}" type="datetimeFigureOut">
              <a:rPr lang="it-IT" smtClean="0"/>
              <a:pPr/>
              <a:t>02/11/19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6B343-03D9-004A-9B7D-A3AF558E8B8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878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2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4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C649-9489-4872-A746-F1F0B460D0E9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C649-9489-4872-A746-F1F0B460D0E9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C649-9489-4872-A746-F1F0B460D0E9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C649-9489-4872-A746-F1F0B460D0E9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C649-9489-4872-A746-F1F0B460D0E9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C649-9489-4872-A746-F1F0B460D0E9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8732FD-E821-9247-BCAA-6786189ED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46A0EB-A0D7-E940-ABF8-38834FC46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5412FB-8314-4041-8A2A-18CC2B19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0C58-04AF-7844-97A9-77798D8CF43D}" type="datetime1">
              <a:rPr lang="it-IT" smtClean="0"/>
              <a:pPr/>
              <a:t>02/11/19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0242A8-4575-C84F-903B-7E3DBDD7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F61D68-6869-744F-AEAD-6D1701FD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96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411B85-8782-0E4B-828D-57EF795D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4F0E2B-9EAB-F743-BC99-6F67FF8A2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0CC2BA-D6F8-1947-ACBE-DFE26598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8DE2-4B42-9840-A462-8EC47F0B9D53}" type="datetime1">
              <a:rPr lang="it-IT" smtClean="0"/>
              <a:pPr/>
              <a:t>02/11/19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4BABB5-D6F7-7E42-8394-FCDAD317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50B242-5230-4F4A-AD2A-133895D2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90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8625CD2-A167-0E49-BCCE-0548B534F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C2340D0-1D8E-5042-8CD8-0A663751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C6AF99-C396-674B-8887-56960525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02/11/19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2D4D41-7012-2D43-9D75-B9E29D08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AD9900-ED42-914A-AECB-20A0B27E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33333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CC4818-4776-054D-A97A-4848AC29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C81087-653F-754B-9211-6DDC343C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A51207-A513-D346-A6DA-16F9D2FA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7DE8-2C1F-E946-B8AD-1DF947532FCB}" type="datetime1">
              <a:rPr lang="it-IT" smtClean="0"/>
              <a:pPr/>
              <a:t>02/11/19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A8A63C-2DA9-6F49-9DED-AD320C7C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598CF6-3828-DA4D-8AFA-1AE1CD78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75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92A0B4-8526-9F4C-9B14-7AE867F3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94C497-55A0-5B45-9D64-8CCED2E18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B7DA33-2303-8F4E-B3F5-FEF5145B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CE42-C657-2A4A-AD68-21118C048F5C}" type="datetime1">
              <a:rPr lang="it-IT" smtClean="0"/>
              <a:pPr/>
              <a:t>02/11/19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E76BEF-7220-174E-842B-F39D7985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B3F3AD-A8EE-6E44-A898-C2ACD055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60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7AA306-7186-9446-B18E-66D80204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30213B-AB11-0948-B01C-A356216D8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B4453C-5558-DE4C-BC39-9135C942E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13992B-9A0D-A04F-963A-4497E432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02/11/19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C00EB0-9E76-1047-B3EE-8E890405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9162B5-85B8-2A4B-A811-51B8FBB2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09929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9C695D-7538-7C4A-84A2-5D825CA9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D201B3-52D4-CF40-A10A-A420372CB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D3CD03-2E92-E44A-966C-C4338D137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972BECC-C5C7-B240-BD77-DA1044E16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DEBE17-D54B-664C-917B-C9BADE57C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83AB03A-7FAA-664C-828E-202F772D5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8B3E-A1F5-1D49-9B09-B96A7E5C1CA4}" type="datetime1">
              <a:rPr lang="it-IT" smtClean="0"/>
              <a:pPr/>
              <a:t>02/11/19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DB6E2EC-B4EA-8848-A90B-CDBE91CC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6844C9B-4BA4-D349-9908-B61D05AD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8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5D892C-DC2D-8B47-9D9C-852F6CB6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8BF8A7-E074-F141-8510-18457C0B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04D-D8E6-7344-8BFD-6159BD5FD65B}" type="datetime1">
              <a:rPr lang="it-IT" smtClean="0"/>
              <a:pPr/>
              <a:t>02/11/19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0FCCB4-D36B-B949-B8FE-6E538760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5A2670-8589-014C-85CC-02B4D854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91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4093D47-A988-1841-BD18-1B88B1D1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D00-4ED1-6A4E-9ED3-729722178ABC}" type="datetime1">
              <a:rPr lang="it-IT" smtClean="0"/>
              <a:pPr/>
              <a:t>02/11/19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A511906-FA4B-9542-A057-1C36180C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E29586-31CB-5E49-B839-C5560302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8255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58A7A-8BE3-D845-AC78-FFDA1BBF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06DCC1-5108-6D4B-AF46-F710ABE8F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DAD564-FECB-CB46-982E-E80D32908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6BD378-B639-6D4A-AD86-B81ABBC8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0255-537F-6245-984B-CFB53661B286}" type="datetime1">
              <a:rPr lang="it-IT" smtClean="0"/>
              <a:pPr/>
              <a:t>02/11/19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CED9DF-A85C-4F46-8D81-60C4A193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B48F91-E470-2A40-A3D8-6E82B9B6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33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B1DB6E-FACC-D14F-9085-EE746B3A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5CFF7C8-03B0-E04B-801E-1F8EB8C8B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0E3ACA-A337-064B-B58C-8444D0F59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1D4147-6D81-AB46-A3F2-A36F2E1F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105C-25A3-CA49-A27D-6C1509C1AA1F}" type="datetime1">
              <a:rPr lang="it-IT" smtClean="0"/>
              <a:pPr/>
              <a:t>02/11/19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057192-91CD-7647-BCAD-C8AB3F17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7BA5EF-4498-CC47-AF35-5BACA7CE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99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E85FA99-93B8-BC40-A7C7-8279BCCA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460539-637D-FF4D-8443-D016D714E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8A9379-F01B-8E41-82B2-670EFE9AF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FD00-4ED1-6A4E-9ED3-729722178ABC}" type="datetime1">
              <a:rPr lang="it-IT" smtClean="0"/>
              <a:pPr/>
              <a:t>02/11/19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4EEA79-6B4D-A544-9FB4-AB8291E89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36BF83-5140-1F4B-91FF-1BF6CE80E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FCE32-2D2C-3A41-9BB8-91B3DCC914F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5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Diritto internazionale avanzato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/>
              <a:t>prof. Sara </a:t>
            </a:r>
            <a:r>
              <a:rPr lang="it-IT" dirty="0" err="1"/>
              <a:t>Tonolo</a:t>
            </a:r>
            <a:r>
              <a:rPr lang="it-IT" dirty="0"/>
              <a:t> </a:t>
            </a:r>
            <a:r>
              <a:rPr lang="it-IT" dirty="0" err="1"/>
              <a:t>–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 Trieste 4 novembre 2019 -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FATTISPECIE - CRITERIO </a:t>
            </a:r>
            <a:r>
              <a:rPr lang="it-IT" dirty="0" err="1"/>
              <a:t>DI</a:t>
            </a:r>
            <a:r>
              <a:rPr lang="it-IT" dirty="0"/>
              <a:t> COLLEGAMENTO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Il </a:t>
            </a:r>
            <a:r>
              <a:rPr lang="it-IT" b="1" u="sng" dirty="0"/>
              <a:t>criterio di collegamento </a:t>
            </a:r>
            <a:r>
              <a:rPr lang="it-IT" dirty="0"/>
              <a:t>è elemento essenziale della fattispecie della norma di </a:t>
            </a:r>
            <a:r>
              <a:rPr lang="it-IT" dirty="0" err="1"/>
              <a:t>d.i.p.</a:t>
            </a:r>
            <a:r>
              <a:rPr lang="it-IT" dirty="0"/>
              <a:t> in quanto vale a localizzare la fattispecie  e dunque a richiamare l’ordinamento applicabile</a:t>
            </a:r>
          </a:p>
          <a:p>
            <a:pPr algn="just"/>
            <a:r>
              <a:rPr lang="it-IT" dirty="0"/>
              <a:t>Es.: </a:t>
            </a:r>
            <a:r>
              <a:rPr lang="it-IT" b="1" dirty="0"/>
              <a:t>cittadinanza</a:t>
            </a:r>
            <a:r>
              <a:rPr lang="it-IT" dirty="0"/>
              <a:t>, </a:t>
            </a:r>
            <a:r>
              <a:rPr lang="it-IT" b="1" dirty="0"/>
              <a:t>domicilio</a:t>
            </a:r>
            <a:r>
              <a:rPr lang="it-IT" dirty="0"/>
              <a:t>, </a:t>
            </a:r>
            <a:r>
              <a:rPr lang="it-IT" b="1" dirty="0"/>
              <a:t>residenza</a:t>
            </a:r>
            <a:r>
              <a:rPr lang="it-IT" dirty="0"/>
              <a:t>, </a:t>
            </a:r>
            <a:r>
              <a:rPr lang="it-IT" b="1" dirty="0"/>
              <a:t>volontà delle parti</a:t>
            </a:r>
            <a:r>
              <a:rPr lang="it-IT" dirty="0"/>
              <a:t>, </a:t>
            </a:r>
            <a:r>
              <a:rPr lang="it-IT" b="1" dirty="0"/>
              <a:t>religione</a:t>
            </a:r>
            <a:r>
              <a:rPr lang="it-IT" dirty="0"/>
              <a:t>, </a:t>
            </a:r>
            <a:r>
              <a:rPr lang="it-IT" b="1" dirty="0"/>
              <a:t>locus </a:t>
            </a:r>
            <a:r>
              <a:rPr lang="it-IT" b="1" dirty="0" err="1"/>
              <a:t>delicti</a:t>
            </a:r>
            <a:r>
              <a:rPr lang="it-IT" dirty="0"/>
              <a:t>, ecc.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CONSEGUENZA </a:t>
            </a:r>
            <a:r>
              <a:rPr lang="it-IT" dirty="0" err="1"/>
              <a:t>–</a:t>
            </a:r>
            <a:r>
              <a:rPr lang="it-IT" dirty="0"/>
              <a:t> RICHIAMO DELLA L. APPLICABILE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Peculiarità della conseguenza della norma di </a:t>
            </a:r>
            <a:r>
              <a:rPr lang="it-IT" dirty="0" err="1"/>
              <a:t>d.i.p</a:t>
            </a:r>
            <a:r>
              <a:rPr lang="it-IT" dirty="0"/>
              <a:t>.: utilizzazione del rinvio – richiamo di un ordinamento globalmente considerato.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CONSEGUENZA </a:t>
            </a:r>
            <a:r>
              <a:rPr lang="it-IT" dirty="0" err="1"/>
              <a:t>–</a:t>
            </a:r>
            <a:r>
              <a:rPr lang="it-IT" dirty="0"/>
              <a:t> RICHIAMO DELLA L. APPLICABILE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7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CRITERIO </a:t>
            </a:r>
            <a:r>
              <a:rPr lang="it-IT" dirty="0" err="1"/>
              <a:t>DI</a:t>
            </a:r>
            <a:r>
              <a:rPr lang="it-IT" dirty="0"/>
              <a:t> COLLEGAMENTO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E’ elemento essenziale della fattispecie della norma di </a:t>
            </a:r>
            <a:r>
              <a:rPr lang="it-IT" dirty="0" err="1"/>
              <a:t>d.i.p.</a:t>
            </a:r>
            <a:r>
              <a:rPr lang="it-IT" dirty="0"/>
              <a:t> perché la sua funzione consiste nell’individuare l’ordinamento competente a regolare una fattispecie che presenta elementi di estraneità.</a:t>
            </a:r>
          </a:p>
          <a:p>
            <a:pPr algn="just"/>
            <a:r>
              <a:rPr lang="it-IT" dirty="0"/>
              <a:t>Criterio di collegamento = circostanza giuridica o di fatto relativa ai soggetti o all’oggetto della fattispecie </a:t>
            </a:r>
            <a:r>
              <a:rPr lang="it-IT" dirty="0">
                <a:latin typeface="ＭＳ ゴシック"/>
                <a:ea typeface="ＭＳ ゴシック"/>
                <a:cs typeface="ＭＳ ゴシック"/>
              </a:rPr>
              <a:t>≅ criteri di giurisdizione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CRITERIO </a:t>
            </a:r>
            <a:r>
              <a:rPr lang="it-IT" dirty="0" err="1"/>
              <a:t>DI</a:t>
            </a:r>
            <a:r>
              <a:rPr lang="it-IT" dirty="0"/>
              <a:t> COLLEGAMENTO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INTERPRETAZIONE DEL CRITERIO </a:t>
            </a:r>
            <a:r>
              <a:rPr lang="it-IT" dirty="0" err="1"/>
              <a:t>DI</a:t>
            </a:r>
            <a:r>
              <a:rPr lang="it-IT" dirty="0"/>
              <a:t> COLLEGAMENTO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Si ricollega al più ampio tema dell’interpretazione della norma di </a:t>
            </a:r>
            <a:r>
              <a:rPr lang="it-IT" dirty="0" err="1"/>
              <a:t>d.i.p.</a:t>
            </a:r>
            <a:r>
              <a:rPr lang="it-IT" dirty="0"/>
              <a:t> e quindi al tema della qualificazione.</a:t>
            </a:r>
          </a:p>
          <a:p>
            <a:pPr algn="just"/>
            <a:r>
              <a:rPr lang="it-IT" dirty="0"/>
              <a:t>Qualificazione = sussunzione di una fattispecie concreta nella fattispecie astratta descritta dalla norma di </a:t>
            </a:r>
            <a:r>
              <a:rPr lang="it-IT" dirty="0" err="1"/>
              <a:t>d.i.p.</a:t>
            </a:r>
            <a:r>
              <a:rPr lang="it-IT" dirty="0"/>
              <a:t> per individuare la l. applicabile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QUALIFICAZIONE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1" y="1600201"/>
            <a:ext cx="8229600" cy="4756150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Fattispecie concreta può ricevere diverse interpretazioni a seconda dell’ordinamento cui è sottoposta, anche perché certi istituti non sono sempre previsti entro tutti i sistemi giuridici: ad es. trust, </a:t>
            </a:r>
            <a:r>
              <a:rPr lang="it-IT" dirty="0" err="1"/>
              <a:t>kafala</a:t>
            </a:r>
            <a:r>
              <a:rPr lang="it-IT" dirty="0"/>
              <a:t>, unioni civili, patti successori, ecc.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Origini del problema: </a:t>
            </a:r>
            <a:r>
              <a:rPr lang="it-IT" dirty="0" err="1"/>
              <a:t>App</a:t>
            </a:r>
            <a:r>
              <a:rPr lang="it-IT" dirty="0"/>
              <a:t>. Algeri 1889 – quarta parta del coniuge povero (diritto maltese) per vedova maltese di cittadino algerino – maltese.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8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INTERPRETAZIONE DEL CRITERIO </a:t>
            </a:r>
            <a:r>
              <a:rPr lang="it-IT" dirty="0" err="1"/>
              <a:t>DI</a:t>
            </a:r>
            <a:r>
              <a:rPr lang="it-IT" dirty="0"/>
              <a:t> COLLEGAMENTO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INTERPRETAZIONE DEL CRITERIO </a:t>
            </a:r>
            <a:r>
              <a:rPr lang="it-IT" dirty="0" err="1"/>
              <a:t>DI</a:t>
            </a:r>
            <a:r>
              <a:rPr lang="it-IT" dirty="0"/>
              <a:t> COLLEGAMENTO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I criteri di collegamento in quanto elementi essenziali della fattispecie vanno interpretati secondo la </a:t>
            </a:r>
            <a:r>
              <a:rPr lang="it-IT" dirty="0" err="1"/>
              <a:t>lex</a:t>
            </a:r>
            <a:r>
              <a:rPr lang="it-IT" dirty="0"/>
              <a:t> fori</a:t>
            </a:r>
          </a:p>
          <a:p>
            <a:pPr algn="just"/>
            <a:r>
              <a:rPr lang="it-IT" b="1" dirty="0"/>
              <a:t>Unica ECCEZIONE</a:t>
            </a:r>
            <a:r>
              <a:rPr lang="it-IT" dirty="0"/>
              <a:t>: determinazione della CITTADINANZA, che serve a definire la relazione giuridica fra una persona e uno Stato e dunque il giudizio circa la sua esistenza deve essere formulato secondo le norme dell’ordinamento straniero che conferisce la cittadinanza.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ART. 19 L. 218/95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Norma relativa al funzionamento del criterio della cittadinanza.</a:t>
            </a:r>
          </a:p>
          <a:p>
            <a:pPr algn="just"/>
            <a:r>
              <a:rPr lang="it-IT" dirty="0"/>
              <a:t>Casi problematici:</a:t>
            </a:r>
          </a:p>
          <a:p>
            <a:pPr lvl="1" algn="just"/>
            <a:r>
              <a:rPr lang="it-IT" dirty="0"/>
              <a:t>apolidi e rifugiati </a:t>
            </a:r>
            <a:r>
              <a:rPr lang="it-IT" dirty="0" err="1"/>
              <a:t>–</a:t>
            </a:r>
            <a:r>
              <a:rPr lang="it-IT" dirty="0"/>
              <a:t> soluzione corrispondente alla </a:t>
            </a:r>
            <a:r>
              <a:rPr lang="it-IT" dirty="0" err="1"/>
              <a:t>Conv</a:t>
            </a:r>
            <a:r>
              <a:rPr lang="it-IT" dirty="0"/>
              <a:t>. Ginevra 1951 e </a:t>
            </a:r>
            <a:r>
              <a:rPr lang="it-IT" dirty="0" err="1"/>
              <a:t>Conv</a:t>
            </a:r>
            <a:r>
              <a:rPr lang="it-IT" dirty="0"/>
              <a:t>. New York del 1954</a:t>
            </a:r>
          </a:p>
          <a:p>
            <a:pPr lvl="1" algn="just"/>
            <a:r>
              <a:rPr lang="it-IT" dirty="0"/>
              <a:t>titolari di doppia o plurima cittadinanza: soluzione problematica per la prevalenza della cittadinanza italiana </a:t>
            </a:r>
            <a:r>
              <a:rPr lang="it-IT" dirty="0" err="1"/>
              <a:t>–</a:t>
            </a:r>
            <a:r>
              <a:rPr lang="it-IT" dirty="0"/>
              <a:t> compatibilità con la cittadinanza europea e l’applicazione CGCE 3.10.2003 Garcia Avello e CGCE 14.10.2008 </a:t>
            </a:r>
            <a:r>
              <a:rPr lang="it-IT" dirty="0" err="1"/>
              <a:t>Grunkin</a:t>
            </a:r>
            <a:r>
              <a:rPr lang="it-IT" dirty="0"/>
              <a:t> e Paul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481014"/>
            <a:ext cx="7492184" cy="1143000"/>
          </a:xfrm>
        </p:spPr>
        <p:txBody>
          <a:bodyPr>
            <a:normAutofit/>
          </a:bodyPr>
          <a:lstStyle/>
          <a:p>
            <a:r>
              <a:rPr lang="it-IT" dirty="0" err="1"/>
              <a:t>3</a:t>
            </a:r>
            <a:r>
              <a:rPr lang="it-IT" dirty="0"/>
              <a:t> domande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2" y="219551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3212" y="2195514"/>
            <a:ext cx="3316809" cy="31022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2935" y="2439002"/>
            <a:ext cx="1498131" cy="19783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2935" y="2439002"/>
            <a:ext cx="1498131" cy="197830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596" y="2195514"/>
            <a:ext cx="2445541" cy="185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2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dirty="0"/>
              <a:t>CASI PROBLEMATICI: GIURISPRUDENZA CGCE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Casa Garcia Avello, 02.10.2003 C-148/02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Artt. 17 e 18 CE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/>
              <a:t>Minori </a:t>
            </a:r>
            <a:r>
              <a:rPr lang="it-IT" dirty="0" err="1"/>
              <a:t>bipolidi</a:t>
            </a:r>
            <a:r>
              <a:rPr lang="it-IT" dirty="0"/>
              <a:t> (ES-BE), nati da genitori spagnoli 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Divieto di discriminazione sulla base della nazionalità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Caso </a:t>
            </a:r>
            <a:r>
              <a:rPr lang="it-IT" dirty="0" err="1"/>
              <a:t>Grunkin</a:t>
            </a:r>
            <a:r>
              <a:rPr lang="it-IT" dirty="0"/>
              <a:t> Paul, 14.10.08, C- 353/06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Art. 12 e 18 CE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/>
              <a:t>Minore tedesco, nato e registrato in Danimarca 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  <a:p>
            <a:pPr>
              <a:buFont typeface="Arial" pitchFamily="34" charset="0"/>
              <a:buChar char="•"/>
            </a:pPr>
            <a:r>
              <a:rPr lang="it-IT" dirty="0"/>
              <a:t>Diritto a mantenere un’unica identità all’interno dello spazio europeo</a:t>
            </a:r>
          </a:p>
        </p:txBody>
      </p:sp>
    </p:spTree>
    <p:extLst>
      <p:ext uri="{BB962C8B-B14F-4D97-AF65-F5344CB8AC3E}">
        <p14:creationId xmlns:p14="http://schemas.microsoft.com/office/powerpoint/2010/main" val="1652080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SITUAZIONE ITALIANA: D.P.R: 396/00: problemi applicativi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/>
              <a:t>Ricorsi avverso le correzioni automatiche,  depositati, soprattutto da cittadini </a:t>
            </a:r>
            <a:r>
              <a:rPr lang="it-IT" sz="3200" dirty="0" err="1"/>
              <a:t>italo-ispanici</a:t>
            </a:r>
            <a:endParaRPr lang="it-IT" sz="3200" dirty="0"/>
          </a:p>
          <a:p>
            <a:r>
              <a:rPr lang="it-IT" sz="3200" dirty="0"/>
              <a:t>Diversità di identificazione in diversi Stati membri. </a:t>
            </a:r>
          </a:p>
          <a:p>
            <a:r>
              <a:rPr lang="it-IT" sz="3200" dirty="0"/>
              <a:t>Discriminazione sulla base della nazionalità</a:t>
            </a:r>
          </a:p>
          <a:p>
            <a:r>
              <a:rPr lang="it-IT" sz="3200" dirty="0"/>
              <a:t>Limitazione del pieno godimento della libertà di circolazione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27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dirty="0"/>
              <a:t>Correzione automatica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correzione del cognome ex art. 98 </a:t>
            </a:r>
            <a:r>
              <a:rPr lang="it-IT" dirty="0" err="1"/>
              <a:t>D.pr.</a:t>
            </a:r>
            <a:r>
              <a:rPr lang="it-IT" dirty="0"/>
              <a:t> 396/00 riguarda solo i cittadini italiani nati all’estero ed i cittadini stranieri divenuti italiani perdendo la cittadinanza di origine (Artt. 1 e 2, </a:t>
            </a:r>
            <a:r>
              <a:rPr lang="it-IT" dirty="0" err="1"/>
              <a:t>Conv</a:t>
            </a:r>
            <a:r>
              <a:rPr lang="it-IT" dirty="0"/>
              <a:t>. Monaco 1980)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I cittadini italiani nati all’estero ed in possesso di un’ulteriore cittadinanza possono trascrivere il loro atto di nascita con il cognome agli stessi attribuito in quella sede.</a:t>
            </a:r>
          </a:p>
        </p:txBody>
      </p:sp>
    </p:spTree>
    <p:extLst>
      <p:ext uri="{BB962C8B-B14F-4D97-AF65-F5344CB8AC3E}">
        <p14:creationId xmlns:p14="http://schemas.microsoft.com/office/powerpoint/2010/main" val="3648057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Circ. Ministero Interni 397/2008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4000" dirty="0"/>
              <a:t>In considerazione dello sviluppo del </a:t>
            </a:r>
            <a:r>
              <a:rPr lang="it-IT" sz="4000" dirty="0" err="1"/>
              <a:t>dipp</a:t>
            </a:r>
            <a:r>
              <a:rPr lang="it-IT" sz="4000" dirty="0"/>
              <a:t> europeo, la correzione automatica del nome ex art. 98 </a:t>
            </a:r>
            <a:r>
              <a:rPr lang="it-IT" sz="4000" dirty="0" err="1"/>
              <a:t>D.p.r.</a:t>
            </a:r>
            <a:r>
              <a:rPr lang="it-IT" sz="4000" dirty="0"/>
              <a:t> 396/00 </a:t>
            </a:r>
            <a:r>
              <a:rPr lang="it-IT" sz="4000" u="sng" dirty="0"/>
              <a:t>non può riguardare i cittadini italiani in possesso di una seconda cittadinanza </a:t>
            </a:r>
            <a:r>
              <a:rPr lang="it-IT" sz="4000" dirty="0"/>
              <a:t>(europea o extra)</a:t>
            </a:r>
          </a:p>
        </p:txBody>
      </p:sp>
    </p:spTree>
    <p:extLst>
      <p:ext uri="{BB962C8B-B14F-4D97-AF65-F5344CB8AC3E}">
        <p14:creationId xmlns:p14="http://schemas.microsoft.com/office/powerpoint/2010/main" val="37461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Quale cognome per i figli in Italia?</a:t>
            </a:r>
          </a:p>
        </p:txBody>
      </p:sp>
      <p:pic>
        <p:nvPicPr>
          <p:cNvPr id="5" name="Segnaposto immagine 4" descr="genitori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8735" r="18735"/>
          <a:stretch>
            <a:fillRect/>
          </a:stretch>
        </p:blipFill>
        <p:spPr/>
      </p:pic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Art. 262 cod. civ.</a:t>
            </a:r>
          </a:p>
          <a:p>
            <a:r>
              <a:rPr lang="it-IT" sz="2800" dirty="0"/>
              <a:t>Art. 35 </a:t>
            </a:r>
            <a:r>
              <a:rPr lang="it-IT" sz="2800" dirty="0" err="1"/>
              <a:t>Dpr</a:t>
            </a:r>
            <a:r>
              <a:rPr lang="it-IT" sz="2800" dirty="0"/>
              <a:t> 396/2000</a:t>
            </a:r>
          </a:p>
        </p:txBody>
      </p:sp>
    </p:spTree>
    <p:extLst>
      <p:ext uri="{BB962C8B-B14F-4D97-AF65-F5344CB8AC3E}">
        <p14:creationId xmlns:p14="http://schemas.microsoft.com/office/powerpoint/2010/main" val="2858802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dirty="0"/>
              <a:t>CEDU, 7 gennaio 2014,</a:t>
            </a:r>
            <a:br>
              <a:rPr lang="it-IT" dirty="0"/>
            </a:br>
            <a:r>
              <a:rPr lang="it-IT" dirty="0"/>
              <a:t> </a:t>
            </a:r>
            <a:r>
              <a:rPr lang="it-IT" dirty="0" err="1"/>
              <a:t>Cusan</a:t>
            </a:r>
            <a:r>
              <a:rPr lang="it-IT" dirty="0"/>
              <a:t> e </a:t>
            </a:r>
            <a:r>
              <a:rPr lang="it-IT" dirty="0" err="1"/>
              <a:t>Fazzo</a:t>
            </a:r>
            <a:r>
              <a:rPr lang="it-IT" dirty="0"/>
              <a:t> c. Italia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Violazione dell’art. 8 in combinato disposto con l’art. 14 CEDU, in ragione dell’impossibilità per i ricorrenti  di attribuire il cognome materno alla figlia, sebbene vi fosse il comune accordo in tal senso. Tale lacuna nell’</a:t>
            </a:r>
            <a:r>
              <a:rPr lang="it-IT" sz="3200" dirty="0" err="1"/>
              <a:t>ord</a:t>
            </a:r>
            <a:r>
              <a:rPr lang="it-IT" sz="3200" dirty="0"/>
              <a:t>. </a:t>
            </a:r>
            <a:r>
              <a:rPr lang="it-IT" sz="3200" dirty="0" err="1"/>
              <a:t>giur</a:t>
            </a:r>
            <a:r>
              <a:rPr lang="it-IT" sz="3200" dirty="0"/>
              <a:t>. italiano deve essere colmata. ( CEDU, 23 febbraio 2010, </a:t>
            </a:r>
            <a:r>
              <a:rPr lang="it-IT" sz="3200" dirty="0" err="1"/>
              <a:t>lazarescu</a:t>
            </a:r>
            <a:r>
              <a:rPr lang="it-IT" sz="3200" dirty="0"/>
              <a:t> c. Romania, CEDU, 20 ottobre 2009, </a:t>
            </a:r>
            <a:r>
              <a:rPr lang="it-IT" sz="3200" dirty="0" err="1"/>
              <a:t>Urper</a:t>
            </a:r>
            <a:r>
              <a:rPr lang="it-IT" sz="3200" dirty="0"/>
              <a:t> e altri c. Turchia)</a:t>
            </a:r>
          </a:p>
        </p:txBody>
      </p:sp>
    </p:spTree>
    <p:extLst>
      <p:ext uri="{BB962C8B-B14F-4D97-AF65-F5344CB8AC3E}">
        <p14:creationId xmlns:p14="http://schemas.microsoft.com/office/powerpoint/2010/main" val="62342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QUESTIONI CONNESSE ALLA FATTISPECIE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Qualificazione: interpretazione della fattispecie nel suo complesso - assenza di norma nella l. 218/95 </a:t>
            </a:r>
            <a:r>
              <a:rPr lang="it-IT" dirty="0" err="1"/>
              <a:t>–</a:t>
            </a:r>
            <a:r>
              <a:rPr lang="it-IT" dirty="0"/>
              <a:t> soluzione interpretativa </a:t>
            </a:r>
            <a:r>
              <a:rPr lang="it-IT" dirty="0" err="1"/>
              <a:t>–</a:t>
            </a:r>
            <a:r>
              <a:rPr lang="it-IT" dirty="0"/>
              <a:t> es. accordo con cui un erede rinuncia alla successione</a:t>
            </a:r>
          </a:p>
          <a:p>
            <a:pPr algn="just"/>
            <a:r>
              <a:rPr lang="it-IT" dirty="0"/>
              <a:t>Questione preliminare: interpretazione di singoli termini e concetti della fattispecie </a:t>
            </a:r>
            <a:r>
              <a:rPr lang="it-IT" dirty="0" err="1"/>
              <a:t>–</a:t>
            </a:r>
            <a:r>
              <a:rPr lang="it-IT" dirty="0"/>
              <a:t> es. il rapporto di filiazione adottiva in base al quale un soggetto si afferma successore.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QUALIFICAZIONE DELLA FATTISPECIE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Assenza di </a:t>
            </a:r>
            <a:r>
              <a:rPr lang="it-IT" dirty="0" err="1"/>
              <a:t>norma</a:t>
            </a:r>
            <a:r>
              <a:rPr lang="it-IT" dirty="0" err="1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 err="1">
                <a:sym typeface="Wingdings"/>
              </a:rPr>
              <a:t>soluzioni</a:t>
            </a:r>
            <a:r>
              <a:rPr lang="it-IT" dirty="0">
                <a:sym typeface="Wingdings"/>
              </a:rPr>
              <a:t> interpretative: qualificazione secondo la </a:t>
            </a:r>
            <a:r>
              <a:rPr lang="it-IT" i="1" dirty="0" err="1">
                <a:sym typeface="Wingdings"/>
              </a:rPr>
              <a:t>lex</a:t>
            </a:r>
            <a:r>
              <a:rPr lang="it-IT" i="1" dirty="0">
                <a:sym typeface="Wingdings"/>
              </a:rPr>
              <a:t> fori</a:t>
            </a:r>
          </a:p>
          <a:p>
            <a:pPr algn="just"/>
            <a:endParaRPr lang="it-IT" i="1" dirty="0">
              <a:sym typeface="Wingdings"/>
            </a:endParaRPr>
          </a:p>
          <a:p>
            <a:pPr algn="just"/>
            <a:r>
              <a:rPr lang="it-IT" dirty="0">
                <a:sym typeface="Wingdings"/>
              </a:rPr>
              <a:t>Teoria della doppia qualificazione (</a:t>
            </a:r>
            <a:r>
              <a:rPr lang="it-IT" dirty="0" err="1">
                <a:sym typeface="Wingdings"/>
              </a:rPr>
              <a:t>R</a:t>
            </a:r>
            <a:r>
              <a:rPr lang="it-IT" dirty="0">
                <a:sym typeface="Wingdings"/>
              </a:rPr>
              <a:t>. Ago): qualificare la fattispecie secondo la </a:t>
            </a:r>
            <a:r>
              <a:rPr lang="it-IT" i="1" dirty="0" err="1">
                <a:sym typeface="Wingdings"/>
              </a:rPr>
              <a:t>lex</a:t>
            </a:r>
            <a:r>
              <a:rPr lang="it-IT" i="1" dirty="0">
                <a:sym typeface="Wingdings"/>
              </a:rPr>
              <a:t> fori </a:t>
            </a:r>
            <a:r>
              <a:rPr lang="it-IT" dirty="0">
                <a:sym typeface="Wingdings"/>
              </a:rPr>
              <a:t>e rispettare l’eventuale diversa qualificazione contenuta nella legge richiamata a regolare la fattispecie (</a:t>
            </a:r>
            <a:r>
              <a:rPr lang="it-IT" i="1" dirty="0" err="1">
                <a:sym typeface="Wingdings"/>
              </a:rPr>
              <a:t>lex</a:t>
            </a:r>
            <a:r>
              <a:rPr lang="it-IT" i="1" dirty="0">
                <a:sym typeface="Wingdings"/>
              </a:rPr>
              <a:t> </a:t>
            </a:r>
            <a:r>
              <a:rPr lang="it-IT" i="1" dirty="0" err="1">
                <a:sym typeface="Wingdings"/>
              </a:rPr>
              <a:t>causae</a:t>
            </a:r>
            <a:r>
              <a:rPr lang="it-IT" dirty="0">
                <a:sym typeface="Wingdings"/>
              </a:rPr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43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CONFLITTO DI QUALIFICAZIONI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128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LEGGE APPLICABILE ALLE QUESTIONI PRELIMINARI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29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RICERCA DELLA LEGGE APPLICABILE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La norma di diritto internazionale privato descrive una FATTISPECIE giuridica e prevede per la stessa una CONSEGUENZA collegando questi due elementi con il nesso di causalità giuridica</a:t>
            </a:r>
            <a:r>
              <a:rPr lang="it-IT" dirty="0">
                <a:latin typeface="Wingdings"/>
                <a:ea typeface="Wingdings"/>
                <a:cs typeface="Wingdings"/>
              </a:rPr>
              <a:t></a:t>
            </a:r>
            <a:endParaRPr lang="it-IT" dirty="0"/>
          </a:p>
          <a:p>
            <a:pPr algn="just"/>
            <a:r>
              <a:rPr lang="it-IT" dirty="0"/>
              <a:t>Ad es.:</a:t>
            </a:r>
          </a:p>
          <a:p>
            <a:pPr lvl="1" algn="just"/>
            <a:r>
              <a:rPr lang="it-IT" dirty="0"/>
              <a:t>la CAPACITA’ GIURIDICA degli individui è regolata in base alla loro legge nazionale;</a:t>
            </a:r>
          </a:p>
          <a:p>
            <a:pPr lvl="1" algn="just"/>
            <a:r>
              <a:rPr lang="it-IT" dirty="0"/>
              <a:t>Il CONTRATTO è regolato dalla legge scelta dalle parti.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3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LEGGE APPLICABILE ALLE QUESTIONI PRELIMINARI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09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RICERCA DELLA LEGGE APPLICABILE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61029"/>
              </p:ext>
            </p:extLst>
          </p:nvPr>
        </p:nvGraphicFramePr>
        <p:xfrm>
          <a:off x="266700" y="1822451"/>
          <a:ext cx="8877299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76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457201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NORMA </a:t>
            </a:r>
            <a:r>
              <a:rPr lang="it-IT" dirty="0" err="1"/>
              <a:t>DI</a:t>
            </a:r>
            <a:r>
              <a:rPr lang="it-IT" dirty="0"/>
              <a:t> </a:t>
            </a:r>
            <a:r>
              <a:rPr lang="it-IT" dirty="0" err="1"/>
              <a:t>D.I.P.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Varie definizioni della norma di diritto internazionale privato, che si caratterizza per il fatto di prevedere per una fattispecie particolare una conseguenza particolare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7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457201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NORMA </a:t>
            </a:r>
            <a:r>
              <a:rPr lang="it-IT" dirty="0" err="1"/>
              <a:t>DI</a:t>
            </a:r>
            <a:r>
              <a:rPr lang="it-IT" dirty="0"/>
              <a:t> </a:t>
            </a:r>
            <a:r>
              <a:rPr lang="it-IT" dirty="0" err="1"/>
              <a:t>D.I.P.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Elementi comuni alle diverse definizioni: </a:t>
            </a:r>
          </a:p>
          <a:p>
            <a:pPr lvl="1" algn="just"/>
            <a:r>
              <a:rPr lang="it-IT" dirty="0"/>
              <a:t>fattispecie: elemento di estraneità all’ordinamento che la prevede; </a:t>
            </a:r>
          </a:p>
          <a:p>
            <a:pPr lvl="1" algn="just"/>
            <a:r>
              <a:rPr lang="it-IT" dirty="0"/>
              <a:t>conseguenza: richiamo di legge applicabile – non necessariamente quella del foro</a:t>
            </a:r>
          </a:p>
          <a:p>
            <a:pPr algn="just"/>
            <a:r>
              <a:rPr lang="it-IT" dirty="0"/>
              <a:t>Norme di </a:t>
            </a:r>
            <a:r>
              <a:rPr lang="it-IT" dirty="0" err="1"/>
              <a:t>d.i.p.</a:t>
            </a:r>
            <a:r>
              <a:rPr lang="it-IT" dirty="0"/>
              <a:t> = norme di conflitto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4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NORMA </a:t>
            </a:r>
            <a:r>
              <a:rPr lang="it-IT" dirty="0" err="1"/>
              <a:t>DI</a:t>
            </a:r>
            <a:r>
              <a:rPr lang="it-IT" dirty="0"/>
              <a:t> </a:t>
            </a:r>
            <a:r>
              <a:rPr lang="it-IT" dirty="0" err="1"/>
              <a:t>D.I.P.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Fattispecie e conseguenza = elementi essenziali delle norme di </a:t>
            </a:r>
            <a:r>
              <a:rPr lang="it-IT" dirty="0" err="1"/>
              <a:t>d.i.p.</a:t>
            </a:r>
            <a:r>
              <a:rPr lang="it-IT" dirty="0"/>
              <a:t> 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3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NORMA </a:t>
            </a:r>
            <a:r>
              <a:rPr lang="it-IT" dirty="0" err="1"/>
              <a:t>DI</a:t>
            </a:r>
            <a:r>
              <a:rPr lang="it-IT" dirty="0"/>
              <a:t> </a:t>
            </a:r>
            <a:r>
              <a:rPr lang="it-IT" dirty="0" err="1"/>
              <a:t>D.I.P.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Norme di conflitto bilaterali: indicano l’applicazione dei sistemi giuridici in conflitto grazie a una localizzazione secondo cui gli stessi sono in posizione di parità</a:t>
            </a:r>
          </a:p>
          <a:p>
            <a:pPr algn="just"/>
            <a:r>
              <a:rPr lang="it-IT" dirty="0"/>
              <a:t>Norme di conflitto </a:t>
            </a:r>
            <a:r>
              <a:rPr lang="it-IT" dirty="0" err="1"/>
              <a:t>unilaterali=</a:t>
            </a:r>
            <a:r>
              <a:rPr lang="it-IT" dirty="0"/>
              <a:t> regole che definiscono l’applicazione della </a:t>
            </a:r>
            <a:r>
              <a:rPr lang="it-IT" dirty="0" err="1"/>
              <a:t>lex</a:t>
            </a:r>
            <a:r>
              <a:rPr lang="it-IT" dirty="0"/>
              <a:t> fori e lasciano alle regole di conflitto straniere il compito di delimitare l’applicazione degli ordinamenti stranieri.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73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STRUTTURA DELLA NORMA </a:t>
            </a:r>
            <a:r>
              <a:rPr lang="it-IT" dirty="0" err="1"/>
              <a:t>DI</a:t>
            </a:r>
            <a:r>
              <a:rPr lang="it-IT" dirty="0"/>
              <a:t> </a:t>
            </a:r>
            <a:r>
              <a:rPr lang="it-IT" dirty="0" err="1"/>
              <a:t>D.I.P.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07830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1329</Words>
  <Application>Microsoft Macintosh PowerPoint</Application>
  <PresentationFormat>Presentazione su schermo (4:3)</PresentationFormat>
  <Paragraphs>165</Paragraphs>
  <Slides>30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ＭＳ ゴシック</vt:lpstr>
      <vt:lpstr>Arial</vt:lpstr>
      <vt:lpstr>Calibri</vt:lpstr>
      <vt:lpstr>Calibri Light</vt:lpstr>
      <vt:lpstr>Wingdings</vt:lpstr>
      <vt:lpstr>Tema di Office</vt:lpstr>
      <vt:lpstr>Diritto internazionale avanzato</vt:lpstr>
      <vt:lpstr>3 domande</vt:lpstr>
      <vt:lpstr>RICERCA DELLA LEGGE APPLICABILE</vt:lpstr>
      <vt:lpstr>RICERCA DELLA LEGGE APPLICABILE</vt:lpstr>
      <vt:lpstr>NORMA DI D.I.P.</vt:lpstr>
      <vt:lpstr>NORMA DI D.I.P.</vt:lpstr>
      <vt:lpstr>NORMA DI D.I.P.</vt:lpstr>
      <vt:lpstr>NORMA DI D.I.P.</vt:lpstr>
      <vt:lpstr>STRUTTURA DELLA NORMA DI D.I.P.</vt:lpstr>
      <vt:lpstr>FATTISPECIE - CRITERIO DI COLLEGAMENTO</vt:lpstr>
      <vt:lpstr>CONSEGUENZA – RICHIAMO DELLA L. APPLICABILE</vt:lpstr>
      <vt:lpstr>CONSEGUENZA – RICHIAMO DELLA L. APPLICABILE</vt:lpstr>
      <vt:lpstr>CRITERIO DI COLLEGAMENTO</vt:lpstr>
      <vt:lpstr>CRITERIO DI COLLEGAMENTO</vt:lpstr>
      <vt:lpstr>INTERPRETAZIONE DEL CRITERIO DI COLLEGAMENTO</vt:lpstr>
      <vt:lpstr>QUALIFICAZIONE</vt:lpstr>
      <vt:lpstr>INTERPRETAZIONE DEL CRITERIO DI COLLEGAMENTO</vt:lpstr>
      <vt:lpstr>INTERPRETAZIONE DEL CRITERIO DI COLLEGAMENTO</vt:lpstr>
      <vt:lpstr>ART. 19 L. 218/95</vt:lpstr>
      <vt:lpstr>CASI PROBLEMATICI: GIURISPRUDENZA CGCE</vt:lpstr>
      <vt:lpstr>SITUAZIONE ITALIANA: D.P.R: 396/00: problemi applicativi</vt:lpstr>
      <vt:lpstr>Correzione automatica</vt:lpstr>
      <vt:lpstr>Circ. Ministero Interni 397/2008</vt:lpstr>
      <vt:lpstr>Quale cognome per i figli in Italia?</vt:lpstr>
      <vt:lpstr>CEDU, 7 gennaio 2014,  Cusan e Fazzo c. Italia</vt:lpstr>
      <vt:lpstr>QUESTIONI CONNESSE ALLA FATTISPECIE</vt:lpstr>
      <vt:lpstr>QUALIFICAZIONE DELLA FATTISPECIE</vt:lpstr>
      <vt:lpstr>CONFLITTO DI QUALIFICAZIONI</vt:lpstr>
      <vt:lpstr>LEGGE APPLICABILE ALLE QUESTIONI PRELIMINARI</vt:lpstr>
      <vt:lpstr>LEGGE APPLICABILE ALLE QUESTIONI PRELIMINARI</vt:lpstr>
    </vt:vector>
  </TitlesOfParts>
  <Company>HAL 9000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Diritto internazionale privato</dc:title>
  <dc:creator>Giuseppe Sacco</dc:creator>
  <cp:lastModifiedBy>TONOLO SARA</cp:lastModifiedBy>
  <cp:revision>80</cp:revision>
  <dcterms:created xsi:type="dcterms:W3CDTF">2010-04-29T09:41:36Z</dcterms:created>
  <dcterms:modified xsi:type="dcterms:W3CDTF">2019-11-02T16:49:21Z</dcterms:modified>
</cp:coreProperties>
</file>