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314" r:id="rId3"/>
    <p:sldId id="276" r:id="rId4"/>
    <p:sldId id="296" r:id="rId5"/>
    <p:sldId id="315" r:id="rId6"/>
    <p:sldId id="297" r:id="rId7"/>
    <p:sldId id="298" r:id="rId8"/>
    <p:sldId id="299" r:id="rId9"/>
    <p:sldId id="300" r:id="rId10"/>
    <p:sldId id="301" r:id="rId11"/>
    <p:sldId id="312" r:id="rId12"/>
    <p:sldId id="316" r:id="rId13"/>
    <p:sldId id="317" r:id="rId14"/>
    <p:sldId id="318" r:id="rId15"/>
    <p:sldId id="319" r:id="rId16"/>
    <p:sldId id="302" r:id="rId17"/>
    <p:sldId id="320" r:id="rId18"/>
    <p:sldId id="303" r:id="rId19"/>
    <p:sldId id="304" r:id="rId20"/>
    <p:sldId id="305" r:id="rId21"/>
    <p:sldId id="306" r:id="rId22"/>
    <p:sldId id="307" r:id="rId23"/>
    <p:sldId id="308" r:id="rId24"/>
    <p:sldId id="309" r:id="rId25"/>
    <p:sldId id="310" r:id="rId26"/>
    <p:sldId id="323" r:id="rId27"/>
    <p:sldId id="324" r:id="rId28"/>
    <p:sldId id="311" r:id="rId29"/>
    <p:sldId id="321" r:id="rId30"/>
    <p:sldId id="322" r:id="rId31"/>
  </p:sldIdLst>
  <p:sldSz cx="9144000" cy="6858000" type="screen4x3"/>
  <p:notesSz cx="6858000" cy="9144000"/>
  <p:defaultTextStyle>
    <a:defPPr>
      <a:defRPr lang="it-IT"/>
    </a:defPPr>
    <a:lvl1pPr marL="0" algn="l" defTabSz="457147" rtl="0" eaLnBrk="1" latinLnBrk="0" hangingPunct="1">
      <a:defRPr sz="1800" kern="1200">
        <a:solidFill>
          <a:schemeClr val="tx1"/>
        </a:solidFill>
        <a:latin typeface="+mn-lt"/>
        <a:ea typeface="+mn-ea"/>
        <a:cs typeface="+mn-cs"/>
      </a:defRPr>
    </a:lvl1pPr>
    <a:lvl2pPr marL="457147" algn="l" defTabSz="457147" rtl="0" eaLnBrk="1" latinLnBrk="0" hangingPunct="1">
      <a:defRPr sz="1800" kern="1200">
        <a:solidFill>
          <a:schemeClr val="tx1"/>
        </a:solidFill>
        <a:latin typeface="+mn-lt"/>
        <a:ea typeface="+mn-ea"/>
        <a:cs typeface="+mn-cs"/>
      </a:defRPr>
    </a:lvl2pPr>
    <a:lvl3pPr marL="914295" algn="l" defTabSz="457147" rtl="0" eaLnBrk="1" latinLnBrk="0" hangingPunct="1">
      <a:defRPr sz="1800" kern="1200">
        <a:solidFill>
          <a:schemeClr val="tx1"/>
        </a:solidFill>
        <a:latin typeface="+mn-lt"/>
        <a:ea typeface="+mn-ea"/>
        <a:cs typeface="+mn-cs"/>
      </a:defRPr>
    </a:lvl3pPr>
    <a:lvl4pPr marL="1371442" algn="l" defTabSz="457147" rtl="0" eaLnBrk="1" latinLnBrk="0" hangingPunct="1">
      <a:defRPr sz="1800" kern="1200">
        <a:solidFill>
          <a:schemeClr val="tx1"/>
        </a:solidFill>
        <a:latin typeface="+mn-lt"/>
        <a:ea typeface="+mn-ea"/>
        <a:cs typeface="+mn-cs"/>
      </a:defRPr>
    </a:lvl4pPr>
    <a:lvl5pPr marL="1828590" algn="l" defTabSz="457147" rtl="0" eaLnBrk="1" latinLnBrk="0" hangingPunct="1">
      <a:defRPr sz="1800" kern="1200">
        <a:solidFill>
          <a:schemeClr val="tx1"/>
        </a:solidFill>
        <a:latin typeface="+mn-lt"/>
        <a:ea typeface="+mn-ea"/>
        <a:cs typeface="+mn-cs"/>
      </a:defRPr>
    </a:lvl5pPr>
    <a:lvl6pPr marL="2285737" algn="l" defTabSz="457147" rtl="0" eaLnBrk="1" latinLnBrk="0" hangingPunct="1">
      <a:defRPr sz="1800" kern="1200">
        <a:solidFill>
          <a:schemeClr val="tx1"/>
        </a:solidFill>
        <a:latin typeface="+mn-lt"/>
        <a:ea typeface="+mn-ea"/>
        <a:cs typeface="+mn-cs"/>
      </a:defRPr>
    </a:lvl6pPr>
    <a:lvl7pPr marL="2742884" algn="l" defTabSz="457147" rtl="0" eaLnBrk="1" latinLnBrk="0" hangingPunct="1">
      <a:defRPr sz="1800" kern="1200">
        <a:solidFill>
          <a:schemeClr val="tx1"/>
        </a:solidFill>
        <a:latin typeface="+mn-lt"/>
        <a:ea typeface="+mn-ea"/>
        <a:cs typeface="+mn-cs"/>
      </a:defRPr>
    </a:lvl7pPr>
    <a:lvl8pPr marL="3200032" algn="l" defTabSz="457147" rtl="0" eaLnBrk="1" latinLnBrk="0" hangingPunct="1">
      <a:defRPr sz="1800" kern="1200">
        <a:solidFill>
          <a:schemeClr val="tx1"/>
        </a:solidFill>
        <a:latin typeface="+mn-lt"/>
        <a:ea typeface="+mn-ea"/>
        <a:cs typeface="+mn-cs"/>
      </a:defRPr>
    </a:lvl8pPr>
    <a:lvl9pPr marL="3657179" algn="l" defTabSz="4571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Sacco" initials="G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250"/>
  </p:normalViewPr>
  <p:slideViewPr>
    <p:cSldViewPr snapToGrid="0" snapToObjects="1">
      <p:cViewPr varScale="1">
        <p:scale>
          <a:sx n="61" d="100"/>
          <a:sy n="61" d="100"/>
        </p:scale>
        <p:origin x="96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BE267-449E-324F-8A3D-C3362C5CDA44}" type="doc">
      <dgm:prSet loTypeId="urn:microsoft.com/office/officeart/2005/8/layout/hProcess10#3" loCatId="process" qsTypeId="urn:microsoft.com/office/officeart/2005/8/quickstyle/simple4" qsCatId="simple" csTypeId="urn:microsoft.com/office/officeart/2005/8/colors/accent1_2" csCatId="accent1" phldr="1"/>
      <dgm:spPr/>
      <dgm:t>
        <a:bodyPr/>
        <a:lstStyle/>
        <a:p>
          <a:endParaRPr lang="it-IT"/>
        </a:p>
      </dgm:t>
    </dgm:pt>
    <dgm:pt modelId="{94D124C4-42D5-8846-A736-64039C2EFEE4}">
      <dgm:prSet phldrT="[Testo]"/>
      <dgm:spPr/>
      <dgm:t>
        <a:bodyPr/>
        <a:lstStyle/>
        <a:p>
          <a:r>
            <a:rPr lang="it-IT" dirty="0">
              <a:solidFill>
                <a:srgbClr val="FF0000"/>
              </a:solidFill>
            </a:rPr>
            <a:t>GIUDICE COMPETENTE?</a:t>
          </a:r>
        </a:p>
      </dgm:t>
    </dgm:pt>
    <dgm:pt modelId="{54DE7CA4-4075-5A42-86E4-11940F07BF56}" type="parTrans" cxnId="{9EB17500-8B63-5340-A2B1-56F1D96E30F4}">
      <dgm:prSet/>
      <dgm:spPr/>
      <dgm:t>
        <a:bodyPr/>
        <a:lstStyle/>
        <a:p>
          <a:endParaRPr lang="it-IT"/>
        </a:p>
      </dgm:t>
    </dgm:pt>
    <dgm:pt modelId="{57B0FC32-E1B1-4F46-B560-79F8B5B72E4D}" type="sibTrans" cxnId="{9EB17500-8B63-5340-A2B1-56F1D96E30F4}">
      <dgm:prSet/>
      <dgm:spPr/>
      <dgm:t>
        <a:bodyPr/>
        <a:lstStyle/>
        <a:p>
          <a:endParaRPr lang="it-IT"/>
        </a:p>
      </dgm:t>
    </dgm:pt>
    <dgm:pt modelId="{D67A3EFA-018E-F743-8E29-D9D9510B449C}">
      <dgm:prSet phldrT="[Testo]"/>
      <dgm:spPr/>
      <dgm:t>
        <a:bodyPr/>
        <a:lstStyle/>
        <a:p>
          <a:r>
            <a:rPr lang="it-IT" dirty="0">
              <a:solidFill>
                <a:srgbClr val="FF0000"/>
              </a:solidFill>
            </a:rPr>
            <a:t>RICONOSCIMENTO DELLE DECISIONI IN UN ALTRO STATO?</a:t>
          </a:r>
        </a:p>
      </dgm:t>
    </dgm:pt>
    <dgm:pt modelId="{97D71698-CB94-F045-A67A-1766C5B8E9DA}" type="parTrans" cxnId="{F76F55CD-DB1D-924A-9CFA-9A4E6E713E78}">
      <dgm:prSet/>
      <dgm:spPr/>
      <dgm:t>
        <a:bodyPr/>
        <a:lstStyle/>
        <a:p>
          <a:endParaRPr lang="it-IT"/>
        </a:p>
      </dgm:t>
    </dgm:pt>
    <dgm:pt modelId="{187DF539-CA03-3846-9498-8E347E8DE844}" type="sibTrans" cxnId="{F76F55CD-DB1D-924A-9CFA-9A4E6E713E78}">
      <dgm:prSet/>
      <dgm:spPr/>
      <dgm:t>
        <a:bodyPr/>
        <a:lstStyle/>
        <a:p>
          <a:endParaRPr lang="it-IT"/>
        </a:p>
      </dgm:t>
    </dgm:pt>
    <dgm:pt modelId="{76B96472-73F1-3840-AA9D-715D5E3A8B1D}">
      <dgm:prSet phldrT="[Testo]">
        <dgm:style>
          <a:lnRef idx="1">
            <a:schemeClr val="accent6"/>
          </a:lnRef>
          <a:fillRef idx="3">
            <a:schemeClr val="accent6"/>
          </a:fillRef>
          <a:effectRef idx="2">
            <a:schemeClr val="accent6"/>
          </a:effectRef>
          <a:fontRef idx="minor">
            <a:schemeClr val="lt1"/>
          </a:fontRef>
        </dgm:style>
      </dgm:prSet>
      <dgm:spPr/>
      <dgm:t>
        <a:bodyPr/>
        <a:lstStyle/>
        <a:p>
          <a:r>
            <a:rPr lang="it-IT" dirty="0"/>
            <a:t>LEGGE APPLICABILE?</a:t>
          </a:r>
        </a:p>
      </dgm:t>
    </dgm:pt>
    <dgm:pt modelId="{7A67C76D-CD29-114E-913D-8B2AED4E7362}" type="parTrans" cxnId="{EE014FA3-AFF0-6846-AC5D-C5CD57408FDB}">
      <dgm:prSet/>
      <dgm:spPr/>
      <dgm:t>
        <a:bodyPr/>
        <a:lstStyle/>
        <a:p>
          <a:endParaRPr lang="it-IT"/>
        </a:p>
      </dgm:t>
    </dgm:pt>
    <dgm:pt modelId="{EDBA4C5C-AD3C-394E-A32D-7EFDDCA9BA5F}" type="sibTrans" cxnId="{EE014FA3-AFF0-6846-AC5D-C5CD57408FDB}">
      <dgm:prSet/>
      <dgm:spPr/>
      <dgm:t>
        <a:bodyPr/>
        <a:lstStyle/>
        <a:p>
          <a:endParaRPr lang="it-IT"/>
        </a:p>
      </dgm:t>
    </dgm:pt>
    <dgm:pt modelId="{E6658B98-44DF-8942-84C7-582A48D3623C}" type="pres">
      <dgm:prSet presAssocID="{E8ABE267-449E-324F-8A3D-C3362C5CDA44}" presName="Name0" presStyleCnt="0">
        <dgm:presLayoutVars>
          <dgm:dir/>
          <dgm:resizeHandles val="exact"/>
        </dgm:presLayoutVars>
      </dgm:prSet>
      <dgm:spPr/>
    </dgm:pt>
    <dgm:pt modelId="{8A98C0BC-B085-344F-99DD-4F374346CB0C}" type="pres">
      <dgm:prSet presAssocID="{94D124C4-42D5-8846-A736-64039C2EFEE4}" presName="composite" presStyleCnt="0"/>
      <dgm:spPr/>
    </dgm:pt>
    <dgm:pt modelId="{45443ABE-B690-844D-BEF6-FD0C529099E9}" type="pres">
      <dgm:prSet presAssocID="{94D124C4-42D5-8846-A736-64039C2EFEE4}" presName="imagSh" presStyleLbl="bgImgPlace1" presStyleIdx="0" presStyleCnt="3"/>
      <dgm:spPr/>
    </dgm:pt>
    <dgm:pt modelId="{83B26274-840C-7447-8AD3-ADF7E33B351C}" type="pres">
      <dgm:prSet presAssocID="{94D124C4-42D5-8846-A736-64039C2EFEE4}" presName="txNode" presStyleLbl="node1" presStyleIdx="0" presStyleCnt="3">
        <dgm:presLayoutVars>
          <dgm:bulletEnabled val="1"/>
        </dgm:presLayoutVars>
      </dgm:prSet>
      <dgm:spPr/>
    </dgm:pt>
    <dgm:pt modelId="{81D1D129-B083-9549-9CEB-B84C23AEB727}" type="pres">
      <dgm:prSet presAssocID="{57B0FC32-E1B1-4F46-B560-79F8B5B72E4D}" presName="sibTrans" presStyleLbl="sibTrans2D1" presStyleIdx="0" presStyleCnt="2"/>
      <dgm:spPr/>
    </dgm:pt>
    <dgm:pt modelId="{030ED8D7-C1BA-7E4C-901F-093B304CAFEE}" type="pres">
      <dgm:prSet presAssocID="{57B0FC32-E1B1-4F46-B560-79F8B5B72E4D}" presName="connTx" presStyleLbl="sibTrans2D1" presStyleIdx="0" presStyleCnt="2"/>
      <dgm:spPr/>
    </dgm:pt>
    <dgm:pt modelId="{41EDBA2B-DA6E-3248-AC82-3724FB57BAE9}" type="pres">
      <dgm:prSet presAssocID="{D67A3EFA-018E-F743-8E29-D9D9510B449C}" presName="composite" presStyleCnt="0"/>
      <dgm:spPr/>
    </dgm:pt>
    <dgm:pt modelId="{3CD06AAE-34C8-D44B-B620-203C0A6CEDC6}" type="pres">
      <dgm:prSet presAssocID="{D67A3EFA-018E-F743-8E29-D9D9510B449C}" presName="imagSh" presStyleLbl="bgImgPlace1" presStyleIdx="1" presStyleCnt="3" custLinFactNeighborX="-3015" custLinFactNeighborY="-20000"/>
      <dgm:spPr/>
    </dgm:pt>
    <dgm:pt modelId="{96860BC9-4E2A-C14C-9126-F0BBC9AC0088}" type="pres">
      <dgm:prSet presAssocID="{D67A3EFA-018E-F743-8E29-D9D9510B449C}" presName="txNode" presStyleLbl="node1" presStyleIdx="1" presStyleCnt="3">
        <dgm:presLayoutVars>
          <dgm:bulletEnabled val="1"/>
        </dgm:presLayoutVars>
      </dgm:prSet>
      <dgm:spPr/>
    </dgm:pt>
    <dgm:pt modelId="{0AE88C65-D4D9-1348-98C9-BA815C416C2B}" type="pres">
      <dgm:prSet presAssocID="{187DF539-CA03-3846-9498-8E347E8DE844}" presName="sibTrans" presStyleLbl="sibTrans2D1" presStyleIdx="1" presStyleCnt="2"/>
      <dgm:spPr/>
    </dgm:pt>
    <dgm:pt modelId="{2451B637-5F7A-6242-978B-268B406C838F}" type="pres">
      <dgm:prSet presAssocID="{187DF539-CA03-3846-9498-8E347E8DE844}" presName="connTx" presStyleLbl="sibTrans2D1" presStyleIdx="1" presStyleCnt="2"/>
      <dgm:spPr/>
    </dgm:pt>
    <dgm:pt modelId="{0E8D772E-D067-3140-B94F-FA2B24749931}" type="pres">
      <dgm:prSet presAssocID="{76B96472-73F1-3840-AA9D-715D5E3A8B1D}" presName="composite" presStyleCnt="0"/>
      <dgm:spPr/>
    </dgm:pt>
    <dgm:pt modelId="{2ACBA83D-6DAD-274C-970B-5CDD5A018325}" type="pres">
      <dgm:prSet presAssocID="{76B96472-73F1-3840-AA9D-715D5E3A8B1D}" presName="imagSh" presStyleLbl="bgImgPlace1" presStyleIdx="2" presStyleCnt="3"/>
      <dgm:spPr/>
    </dgm:pt>
    <dgm:pt modelId="{F32A6A13-C231-FC41-B8D0-546D0D6C57D5}" type="pres">
      <dgm:prSet presAssocID="{76B96472-73F1-3840-AA9D-715D5E3A8B1D}" presName="txNode" presStyleLbl="node1" presStyleIdx="2" presStyleCnt="3">
        <dgm:presLayoutVars>
          <dgm:bulletEnabled val="1"/>
        </dgm:presLayoutVars>
      </dgm:prSet>
      <dgm:spPr/>
    </dgm:pt>
  </dgm:ptLst>
  <dgm:cxnLst>
    <dgm:cxn modelId="{9EB17500-8B63-5340-A2B1-56F1D96E30F4}" srcId="{E8ABE267-449E-324F-8A3D-C3362C5CDA44}" destId="{94D124C4-42D5-8846-A736-64039C2EFEE4}" srcOrd="0" destOrd="0" parTransId="{54DE7CA4-4075-5A42-86E4-11940F07BF56}" sibTransId="{57B0FC32-E1B1-4F46-B560-79F8B5B72E4D}"/>
    <dgm:cxn modelId="{E109A50C-9D30-7441-8986-3B6BF6D46955}" type="presOf" srcId="{187DF539-CA03-3846-9498-8E347E8DE844}" destId="{0AE88C65-D4D9-1348-98C9-BA815C416C2B}" srcOrd="0" destOrd="0" presId="urn:microsoft.com/office/officeart/2005/8/layout/hProcess10#3"/>
    <dgm:cxn modelId="{4E6F7E20-AFED-B14D-9963-E676A9832920}" type="presOf" srcId="{57B0FC32-E1B1-4F46-B560-79F8B5B72E4D}" destId="{81D1D129-B083-9549-9CEB-B84C23AEB727}" srcOrd="0" destOrd="0" presId="urn:microsoft.com/office/officeart/2005/8/layout/hProcess10#3"/>
    <dgm:cxn modelId="{89D94671-FB71-9C4C-A97E-9C6C80DD4606}" type="presOf" srcId="{187DF539-CA03-3846-9498-8E347E8DE844}" destId="{2451B637-5F7A-6242-978B-268B406C838F}" srcOrd="1" destOrd="0" presId="urn:microsoft.com/office/officeart/2005/8/layout/hProcess10#3"/>
    <dgm:cxn modelId="{915B9C8D-7624-2346-955A-7FAF7454645D}" type="presOf" srcId="{94D124C4-42D5-8846-A736-64039C2EFEE4}" destId="{83B26274-840C-7447-8AD3-ADF7E33B351C}" srcOrd="0" destOrd="0" presId="urn:microsoft.com/office/officeart/2005/8/layout/hProcess10#3"/>
    <dgm:cxn modelId="{CE7FE098-C46F-C84D-B62E-53FE8F51A235}" type="presOf" srcId="{D67A3EFA-018E-F743-8E29-D9D9510B449C}" destId="{96860BC9-4E2A-C14C-9126-F0BBC9AC0088}" srcOrd="0" destOrd="0" presId="urn:microsoft.com/office/officeart/2005/8/layout/hProcess10#3"/>
    <dgm:cxn modelId="{EE014FA3-AFF0-6846-AC5D-C5CD57408FDB}" srcId="{E8ABE267-449E-324F-8A3D-C3362C5CDA44}" destId="{76B96472-73F1-3840-AA9D-715D5E3A8B1D}" srcOrd="2" destOrd="0" parTransId="{7A67C76D-CD29-114E-913D-8B2AED4E7362}" sibTransId="{EDBA4C5C-AD3C-394E-A32D-7EFDDCA9BA5F}"/>
    <dgm:cxn modelId="{C56AF8B0-537C-E348-B42A-066BBB37166F}" type="presOf" srcId="{57B0FC32-E1B1-4F46-B560-79F8B5B72E4D}" destId="{030ED8D7-C1BA-7E4C-901F-093B304CAFEE}" srcOrd="1" destOrd="0" presId="urn:microsoft.com/office/officeart/2005/8/layout/hProcess10#3"/>
    <dgm:cxn modelId="{C696C7B8-C3D5-4146-AA66-E5EDA235E49B}" type="presOf" srcId="{76B96472-73F1-3840-AA9D-715D5E3A8B1D}" destId="{F32A6A13-C231-FC41-B8D0-546D0D6C57D5}" srcOrd="0" destOrd="0" presId="urn:microsoft.com/office/officeart/2005/8/layout/hProcess10#3"/>
    <dgm:cxn modelId="{F76F55CD-DB1D-924A-9CFA-9A4E6E713E78}" srcId="{E8ABE267-449E-324F-8A3D-C3362C5CDA44}" destId="{D67A3EFA-018E-F743-8E29-D9D9510B449C}" srcOrd="1" destOrd="0" parTransId="{97D71698-CB94-F045-A67A-1766C5B8E9DA}" sibTransId="{187DF539-CA03-3846-9498-8E347E8DE844}"/>
    <dgm:cxn modelId="{3773A4FF-C0ED-9846-84F1-596F009087AE}" type="presOf" srcId="{E8ABE267-449E-324F-8A3D-C3362C5CDA44}" destId="{E6658B98-44DF-8942-84C7-582A48D3623C}" srcOrd="0" destOrd="0" presId="urn:microsoft.com/office/officeart/2005/8/layout/hProcess10#3"/>
    <dgm:cxn modelId="{8A9F0D93-F145-8A41-936E-B5AB0EB4CDBB}" type="presParOf" srcId="{E6658B98-44DF-8942-84C7-582A48D3623C}" destId="{8A98C0BC-B085-344F-99DD-4F374346CB0C}" srcOrd="0" destOrd="0" presId="urn:microsoft.com/office/officeart/2005/8/layout/hProcess10#3"/>
    <dgm:cxn modelId="{441DB806-3485-D547-850F-E66FACD577CF}" type="presParOf" srcId="{8A98C0BC-B085-344F-99DD-4F374346CB0C}" destId="{45443ABE-B690-844D-BEF6-FD0C529099E9}" srcOrd="0" destOrd="0" presId="urn:microsoft.com/office/officeart/2005/8/layout/hProcess10#3"/>
    <dgm:cxn modelId="{7E6B03AC-41CE-D245-B99E-CA1614A9DDEB}" type="presParOf" srcId="{8A98C0BC-B085-344F-99DD-4F374346CB0C}" destId="{83B26274-840C-7447-8AD3-ADF7E33B351C}" srcOrd="1" destOrd="0" presId="urn:microsoft.com/office/officeart/2005/8/layout/hProcess10#3"/>
    <dgm:cxn modelId="{28EE5659-ADA4-3A49-8287-44E21EF0BFA1}" type="presParOf" srcId="{E6658B98-44DF-8942-84C7-582A48D3623C}" destId="{81D1D129-B083-9549-9CEB-B84C23AEB727}" srcOrd="1" destOrd="0" presId="urn:microsoft.com/office/officeart/2005/8/layout/hProcess10#3"/>
    <dgm:cxn modelId="{CE84A168-D8FE-164C-8D6A-E877E3392B8F}" type="presParOf" srcId="{81D1D129-B083-9549-9CEB-B84C23AEB727}" destId="{030ED8D7-C1BA-7E4C-901F-093B304CAFEE}" srcOrd="0" destOrd="0" presId="urn:microsoft.com/office/officeart/2005/8/layout/hProcess10#3"/>
    <dgm:cxn modelId="{292EF6DC-AA07-754F-8FDC-76E81444DDF2}" type="presParOf" srcId="{E6658B98-44DF-8942-84C7-582A48D3623C}" destId="{41EDBA2B-DA6E-3248-AC82-3724FB57BAE9}" srcOrd="2" destOrd="0" presId="urn:microsoft.com/office/officeart/2005/8/layout/hProcess10#3"/>
    <dgm:cxn modelId="{C611A005-ADF0-8F40-B406-D71EB335E39B}" type="presParOf" srcId="{41EDBA2B-DA6E-3248-AC82-3724FB57BAE9}" destId="{3CD06AAE-34C8-D44B-B620-203C0A6CEDC6}" srcOrd="0" destOrd="0" presId="urn:microsoft.com/office/officeart/2005/8/layout/hProcess10#3"/>
    <dgm:cxn modelId="{5BA0D65B-AC76-7F48-9A70-C9515C9FEBC8}" type="presParOf" srcId="{41EDBA2B-DA6E-3248-AC82-3724FB57BAE9}" destId="{96860BC9-4E2A-C14C-9126-F0BBC9AC0088}" srcOrd="1" destOrd="0" presId="urn:microsoft.com/office/officeart/2005/8/layout/hProcess10#3"/>
    <dgm:cxn modelId="{BA3E151E-8973-2343-B89E-2A4AA4B30553}" type="presParOf" srcId="{E6658B98-44DF-8942-84C7-582A48D3623C}" destId="{0AE88C65-D4D9-1348-98C9-BA815C416C2B}" srcOrd="3" destOrd="0" presId="urn:microsoft.com/office/officeart/2005/8/layout/hProcess10#3"/>
    <dgm:cxn modelId="{8473EE35-EF05-E640-8D53-1BFACF6B3AAA}" type="presParOf" srcId="{0AE88C65-D4D9-1348-98C9-BA815C416C2B}" destId="{2451B637-5F7A-6242-978B-268B406C838F}" srcOrd="0" destOrd="0" presId="urn:microsoft.com/office/officeart/2005/8/layout/hProcess10#3"/>
    <dgm:cxn modelId="{CBFC3B79-39D0-6C46-93B3-991DDB92126C}" type="presParOf" srcId="{E6658B98-44DF-8942-84C7-582A48D3623C}" destId="{0E8D772E-D067-3140-B94F-FA2B24749931}" srcOrd="4" destOrd="0" presId="urn:microsoft.com/office/officeart/2005/8/layout/hProcess10#3"/>
    <dgm:cxn modelId="{830A39C0-4877-614D-8D64-071DADE74343}" type="presParOf" srcId="{0E8D772E-D067-3140-B94F-FA2B24749931}" destId="{2ACBA83D-6DAD-274C-970B-5CDD5A018325}" srcOrd="0" destOrd="0" presId="urn:microsoft.com/office/officeart/2005/8/layout/hProcess10#3"/>
    <dgm:cxn modelId="{47FB4EBB-E325-EC45-90F5-96D197602B30}" type="presParOf" srcId="{0E8D772E-D067-3140-B94F-FA2B24749931}" destId="{F32A6A13-C231-FC41-B8D0-546D0D6C57D5}" srcOrd="1" destOrd="0" presId="urn:microsoft.com/office/officeart/2005/8/layout/hProcess10#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55B65-426D-AE47-B660-BF3BDC99F01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it-IT"/>
        </a:p>
      </dgm:t>
    </dgm:pt>
    <dgm:pt modelId="{0A551C77-560A-BE4D-BA75-51D6C53681A5}">
      <dgm:prSet phldrT="[Testo]"/>
      <dgm:spPr/>
      <dgm:t>
        <a:bodyPr/>
        <a:lstStyle/>
        <a:p>
          <a:r>
            <a:rPr lang="it-IT" dirty="0"/>
            <a:t>ORDINAMENTO PLURILEGISLATIVO</a:t>
          </a:r>
        </a:p>
      </dgm:t>
    </dgm:pt>
    <dgm:pt modelId="{FC5EF31C-97B3-1142-BF07-6D28A3124677}" type="parTrans" cxnId="{2E95326B-9490-554C-9A29-2DC54B856737}">
      <dgm:prSet/>
      <dgm:spPr/>
      <dgm:t>
        <a:bodyPr/>
        <a:lstStyle/>
        <a:p>
          <a:endParaRPr lang="it-IT"/>
        </a:p>
      </dgm:t>
    </dgm:pt>
    <dgm:pt modelId="{A517E44C-0E0E-F741-8450-7B7999ACF074}" type="sibTrans" cxnId="{2E95326B-9490-554C-9A29-2DC54B856737}">
      <dgm:prSet/>
      <dgm:spPr/>
      <dgm:t>
        <a:bodyPr/>
        <a:lstStyle/>
        <a:p>
          <a:endParaRPr lang="it-IT"/>
        </a:p>
      </dgm:t>
    </dgm:pt>
    <dgm:pt modelId="{1155FBBF-A76A-2847-984D-671B9C55D8DC}">
      <dgm:prSet phldrT="[Testo]">
        <dgm:style>
          <a:lnRef idx="1">
            <a:schemeClr val="accent5"/>
          </a:lnRef>
          <a:fillRef idx="2">
            <a:schemeClr val="accent5"/>
          </a:fillRef>
          <a:effectRef idx="1">
            <a:schemeClr val="accent5"/>
          </a:effectRef>
          <a:fontRef idx="minor">
            <a:schemeClr val="dk1"/>
          </a:fontRef>
        </dgm:style>
      </dgm:prSet>
      <dgm:spPr/>
      <dgm:t>
        <a:bodyPr/>
        <a:lstStyle/>
        <a:p>
          <a:r>
            <a:rPr lang="it-IT" dirty="0"/>
            <a:t>SU BASE PERSONALE</a:t>
          </a:r>
        </a:p>
      </dgm:t>
    </dgm:pt>
    <dgm:pt modelId="{67FF267F-5DF0-7E40-94D3-0E4875ECE465}" type="parTrans" cxnId="{C70C6847-1063-EB42-8756-1F7BA9B95D3B}">
      <dgm:prSet/>
      <dgm:spPr/>
      <dgm:t>
        <a:bodyPr/>
        <a:lstStyle/>
        <a:p>
          <a:endParaRPr lang="it-IT"/>
        </a:p>
      </dgm:t>
    </dgm:pt>
    <dgm:pt modelId="{17E36D03-8ED9-1E4F-BC1F-4BC3F129BBA6}" type="sibTrans" cxnId="{C70C6847-1063-EB42-8756-1F7BA9B95D3B}">
      <dgm:prSet/>
      <dgm:spPr/>
      <dgm:t>
        <a:bodyPr/>
        <a:lstStyle/>
        <a:p>
          <a:endParaRPr lang="it-IT"/>
        </a:p>
      </dgm:t>
    </dgm:pt>
    <dgm:pt modelId="{8775618B-37EC-F946-BA96-775A41E5B60E}">
      <dgm:prSet phldrT="[Testo]">
        <dgm:style>
          <a:lnRef idx="1">
            <a:schemeClr val="accent5"/>
          </a:lnRef>
          <a:fillRef idx="2">
            <a:schemeClr val="accent5"/>
          </a:fillRef>
          <a:effectRef idx="1">
            <a:schemeClr val="accent5"/>
          </a:effectRef>
          <a:fontRef idx="minor">
            <a:schemeClr val="dk1"/>
          </a:fontRef>
        </dgm:style>
      </dgm:prSet>
      <dgm:spPr/>
      <dgm:t>
        <a:bodyPr/>
        <a:lstStyle/>
        <a:p>
          <a:r>
            <a:rPr lang="it-IT" dirty="0"/>
            <a:t>Ad es. Singapore</a:t>
          </a:r>
        </a:p>
      </dgm:t>
    </dgm:pt>
    <dgm:pt modelId="{F18B32FD-5655-8942-8024-960E9E9C1ABC}" type="parTrans" cxnId="{E8422069-074A-8A48-80D9-6E58F0AB789D}">
      <dgm:prSet/>
      <dgm:spPr/>
      <dgm:t>
        <a:bodyPr/>
        <a:lstStyle/>
        <a:p>
          <a:endParaRPr lang="it-IT"/>
        </a:p>
      </dgm:t>
    </dgm:pt>
    <dgm:pt modelId="{5B36A39D-9A65-A944-B5AD-C0473039104D}" type="sibTrans" cxnId="{E8422069-074A-8A48-80D9-6E58F0AB789D}">
      <dgm:prSet/>
      <dgm:spPr/>
      <dgm:t>
        <a:bodyPr/>
        <a:lstStyle/>
        <a:p>
          <a:endParaRPr lang="it-IT"/>
        </a:p>
      </dgm:t>
    </dgm:pt>
    <dgm:pt modelId="{18F7E032-4676-3C4D-A9D3-5C33CB525D17}">
      <dgm:prSet phldrT="[Testo]">
        <dgm:style>
          <a:lnRef idx="0">
            <a:schemeClr val="accent3"/>
          </a:lnRef>
          <a:fillRef idx="3">
            <a:schemeClr val="accent3"/>
          </a:fillRef>
          <a:effectRef idx="3">
            <a:schemeClr val="accent3"/>
          </a:effectRef>
          <a:fontRef idx="minor">
            <a:schemeClr val="lt1"/>
          </a:fontRef>
        </dgm:style>
      </dgm:prSet>
      <dgm:spPr/>
      <dgm:t>
        <a:bodyPr/>
        <a:lstStyle/>
        <a:p>
          <a:r>
            <a:rPr lang="it-IT" dirty="0"/>
            <a:t>SU BASE TERRITORIALE</a:t>
          </a:r>
        </a:p>
      </dgm:t>
    </dgm:pt>
    <dgm:pt modelId="{A5CA37FF-FF36-A04F-9EEB-7B753FC15FB8}" type="parTrans" cxnId="{AD5F1556-5C81-524D-892A-8317A99A3341}">
      <dgm:prSet/>
      <dgm:spPr/>
      <dgm:t>
        <a:bodyPr/>
        <a:lstStyle/>
        <a:p>
          <a:endParaRPr lang="it-IT"/>
        </a:p>
      </dgm:t>
    </dgm:pt>
    <dgm:pt modelId="{E8A84C68-287C-4544-A7D4-886DC9349CC9}" type="sibTrans" cxnId="{AD5F1556-5C81-524D-892A-8317A99A3341}">
      <dgm:prSet/>
      <dgm:spPr/>
      <dgm:t>
        <a:bodyPr/>
        <a:lstStyle/>
        <a:p>
          <a:endParaRPr lang="it-IT"/>
        </a:p>
      </dgm:t>
    </dgm:pt>
    <dgm:pt modelId="{C53D0D54-129F-994D-B8F0-6AD86F97EFF8}">
      <dgm:prSet phldrT="[Testo]">
        <dgm:style>
          <a:lnRef idx="0">
            <a:schemeClr val="accent3"/>
          </a:lnRef>
          <a:fillRef idx="3">
            <a:schemeClr val="accent3"/>
          </a:fillRef>
          <a:effectRef idx="3">
            <a:schemeClr val="accent3"/>
          </a:effectRef>
          <a:fontRef idx="minor">
            <a:schemeClr val="lt1"/>
          </a:fontRef>
        </dgm:style>
      </dgm:prSet>
      <dgm:spPr/>
      <dgm:t>
        <a:bodyPr/>
        <a:lstStyle/>
        <a:p>
          <a:r>
            <a:rPr lang="it-IT" dirty="0"/>
            <a:t>Ad es. Canada: matrimonio </a:t>
          </a:r>
          <a:r>
            <a:rPr lang="it-IT" dirty="0" err="1"/>
            <a:t>–</a:t>
          </a:r>
          <a:r>
            <a:rPr lang="it-IT" dirty="0"/>
            <a:t> disciplina dei singoli Stati; divorzio </a:t>
          </a:r>
          <a:r>
            <a:rPr lang="it-IT" dirty="0" err="1"/>
            <a:t>–</a:t>
          </a:r>
          <a:r>
            <a:rPr lang="it-IT" dirty="0"/>
            <a:t> disciplina dello Stato federale</a:t>
          </a:r>
        </a:p>
      </dgm:t>
    </dgm:pt>
    <dgm:pt modelId="{298B5B60-328A-BA45-8FDC-13D1FBA88E4E}" type="parTrans" cxnId="{12AAA50D-247E-6A42-802F-5CB9ADC080E6}">
      <dgm:prSet/>
      <dgm:spPr/>
      <dgm:t>
        <a:bodyPr/>
        <a:lstStyle/>
        <a:p>
          <a:endParaRPr lang="it-IT"/>
        </a:p>
      </dgm:t>
    </dgm:pt>
    <dgm:pt modelId="{1F75C196-AE13-3048-9691-E179DBC48487}" type="sibTrans" cxnId="{12AAA50D-247E-6A42-802F-5CB9ADC080E6}">
      <dgm:prSet/>
      <dgm:spPr/>
      <dgm:t>
        <a:bodyPr/>
        <a:lstStyle/>
        <a:p>
          <a:endParaRPr lang="it-IT"/>
        </a:p>
      </dgm:t>
    </dgm:pt>
    <dgm:pt modelId="{7FE86921-F06A-BB45-94F0-990C992BEBB1}">
      <dgm:prSet phldrT="[Testo]">
        <dgm:style>
          <a:lnRef idx="0">
            <a:schemeClr val="accent4"/>
          </a:lnRef>
          <a:fillRef idx="3">
            <a:schemeClr val="accent4"/>
          </a:fillRef>
          <a:effectRef idx="3">
            <a:schemeClr val="accent4"/>
          </a:effectRef>
          <a:fontRef idx="minor">
            <a:schemeClr val="lt1"/>
          </a:fontRef>
        </dgm:style>
      </dgm:prSet>
      <dgm:spPr/>
      <dgm:t>
        <a:bodyPr/>
        <a:lstStyle/>
        <a:p>
          <a:r>
            <a:rPr lang="it-IT" dirty="0"/>
            <a:t>OCCULTO (????)</a:t>
          </a:r>
        </a:p>
      </dgm:t>
    </dgm:pt>
    <dgm:pt modelId="{A4B10371-8CE3-874F-B592-CD75130151EF}" type="parTrans" cxnId="{608D8C2C-1844-104A-9012-1BA0C86D023E}">
      <dgm:prSet/>
      <dgm:spPr/>
      <dgm:t>
        <a:bodyPr/>
        <a:lstStyle/>
        <a:p>
          <a:endParaRPr lang="it-IT"/>
        </a:p>
      </dgm:t>
    </dgm:pt>
    <dgm:pt modelId="{35C076D3-9FDC-1544-939E-C2F2D31543A7}" type="sibTrans" cxnId="{608D8C2C-1844-104A-9012-1BA0C86D023E}">
      <dgm:prSet/>
      <dgm:spPr/>
      <dgm:t>
        <a:bodyPr/>
        <a:lstStyle/>
        <a:p>
          <a:endParaRPr lang="it-IT"/>
        </a:p>
      </dgm:t>
    </dgm:pt>
    <dgm:pt modelId="{35300079-7EED-7D42-928A-85B3760ADC9E}">
      <dgm:prSet phldrT="[Testo]">
        <dgm:style>
          <a:lnRef idx="0">
            <a:schemeClr val="accent4"/>
          </a:lnRef>
          <a:fillRef idx="3">
            <a:schemeClr val="accent4"/>
          </a:fillRef>
          <a:effectRef idx="3">
            <a:schemeClr val="accent4"/>
          </a:effectRef>
          <a:fontRef idx="minor">
            <a:schemeClr val="lt1"/>
          </a:fontRef>
        </dgm:style>
      </dgm:prSet>
      <dgm:spPr/>
      <dgm:t>
        <a:bodyPr/>
        <a:lstStyle/>
        <a:p>
          <a:r>
            <a:rPr lang="it-IT" dirty="0"/>
            <a:t>Effetto di norme </a:t>
          </a:r>
          <a:r>
            <a:rPr lang="it-IT" dirty="0" err="1"/>
            <a:t>Cedu</a:t>
          </a:r>
          <a:r>
            <a:rPr lang="it-IT" dirty="0"/>
            <a:t>: art. </a:t>
          </a:r>
          <a:r>
            <a:rPr lang="it-IT" dirty="0" err="1"/>
            <a:t>8</a:t>
          </a:r>
          <a:r>
            <a:rPr lang="it-IT" dirty="0"/>
            <a:t> e 14</a:t>
          </a:r>
        </a:p>
      </dgm:t>
    </dgm:pt>
    <dgm:pt modelId="{0C9E656F-8B61-454F-8807-B1DCD822E296}" type="parTrans" cxnId="{B4FE027E-A83A-6E48-B68E-743BF4B7CEE4}">
      <dgm:prSet/>
      <dgm:spPr/>
      <dgm:t>
        <a:bodyPr/>
        <a:lstStyle/>
        <a:p>
          <a:endParaRPr lang="it-IT"/>
        </a:p>
      </dgm:t>
    </dgm:pt>
    <dgm:pt modelId="{CABD10CC-8E09-7E4A-9D97-9A1F57C79565}" type="sibTrans" cxnId="{B4FE027E-A83A-6E48-B68E-743BF4B7CEE4}">
      <dgm:prSet/>
      <dgm:spPr/>
      <dgm:t>
        <a:bodyPr/>
        <a:lstStyle/>
        <a:p>
          <a:endParaRPr lang="it-IT"/>
        </a:p>
      </dgm:t>
    </dgm:pt>
    <dgm:pt modelId="{7F7C7347-6AF5-8A4D-9125-268408B05A05}" type="pres">
      <dgm:prSet presAssocID="{94D55B65-426D-AE47-B660-BF3BDC99F015}" presName="hierChild1" presStyleCnt="0">
        <dgm:presLayoutVars>
          <dgm:chPref val="1"/>
          <dgm:dir/>
          <dgm:animOne val="branch"/>
          <dgm:animLvl val="lvl"/>
          <dgm:resizeHandles/>
        </dgm:presLayoutVars>
      </dgm:prSet>
      <dgm:spPr/>
    </dgm:pt>
    <dgm:pt modelId="{478E45F8-21A4-D140-83E1-7476F3C83E6B}" type="pres">
      <dgm:prSet presAssocID="{0A551C77-560A-BE4D-BA75-51D6C53681A5}" presName="hierRoot1" presStyleCnt="0"/>
      <dgm:spPr/>
    </dgm:pt>
    <dgm:pt modelId="{99FF3B51-E614-E444-9F57-2875612F042B}" type="pres">
      <dgm:prSet presAssocID="{0A551C77-560A-BE4D-BA75-51D6C53681A5}" presName="composite" presStyleCnt="0"/>
      <dgm:spPr/>
    </dgm:pt>
    <dgm:pt modelId="{1C775A2C-6812-CC49-B8C3-5B898709FB72}" type="pres">
      <dgm:prSet presAssocID="{0A551C77-560A-BE4D-BA75-51D6C53681A5}" presName="background" presStyleLbl="node0" presStyleIdx="0" presStyleCnt="1"/>
      <dgm:spPr/>
    </dgm:pt>
    <dgm:pt modelId="{DECA8D6F-FCE0-0E46-A5FA-2F3868BEF722}" type="pres">
      <dgm:prSet presAssocID="{0A551C77-560A-BE4D-BA75-51D6C53681A5}" presName="text" presStyleLbl="fgAcc0" presStyleIdx="0" presStyleCnt="1">
        <dgm:presLayoutVars>
          <dgm:chPref val="3"/>
        </dgm:presLayoutVars>
      </dgm:prSet>
      <dgm:spPr/>
    </dgm:pt>
    <dgm:pt modelId="{6E45D514-6715-C442-AD75-FC7E03E7A726}" type="pres">
      <dgm:prSet presAssocID="{0A551C77-560A-BE4D-BA75-51D6C53681A5}" presName="hierChild2" presStyleCnt="0"/>
      <dgm:spPr/>
    </dgm:pt>
    <dgm:pt modelId="{20F48336-7A6C-5E41-89F6-9B461CB4EF5A}" type="pres">
      <dgm:prSet presAssocID="{67FF267F-5DF0-7E40-94D3-0E4875ECE465}" presName="Name10" presStyleLbl="parChTrans1D2" presStyleIdx="0" presStyleCnt="3"/>
      <dgm:spPr/>
    </dgm:pt>
    <dgm:pt modelId="{BB7B1D66-41A3-8D45-8C04-3E795FCCAAEA}" type="pres">
      <dgm:prSet presAssocID="{1155FBBF-A76A-2847-984D-671B9C55D8DC}" presName="hierRoot2" presStyleCnt="0"/>
      <dgm:spPr/>
    </dgm:pt>
    <dgm:pt modelId="{B126DF79-6E2E-EB49-A5E3-4B35C361082D}" type="pres">
      <dgm:prSet presAssocID="{1155FBBF-A76A-2847-984D-671B9C55D8DC}" presName="composite2" presStyleCnt="0"/>
      <dgm:spPr/>
    </dgm:pt>
    <dgm:pt modelId="{557C3813-1878-6F42-A565-D37664BF542B}" type="pres">
      <dgm:prSet presAssocID="{1155FBBF-A76A-2847-984D-671B9C55D8DC}" presName="background2" presStyleLbl="node2" presStyleIdx="0" presStyleCnt="3"/>
      <dgm:spPr/>
    </dgm:pt>
    <dgm:pt modelId="{B5D2FF5A-5A0E-2D42-9104-809EB845FA5C}" type="pres">
      <dgm:prSet presAssocID="{1155FBBF-A76A-2847-984D-671B9C55D8DC}" presName="text2" presStyleLbl="fgAcc2" presStyleIdx="0" presStyleCnt="3">
        <dgm:presLayoutVars>
          <dgm:chPref val="3"/>
        </dgm:presLayoutVars>
      </dgm:prSet>
      <dgm:spPr/>
    </dgm:pt>
    <dgm:pt modelId="{44F822B3-9BC8-FC49-9A30-9C1A7750132A}" type="pres">
      <dgm:prSet presAssocID="{1155FBBF-A76A-2847-984D-671B9C55D8DC}" presName="hierChild3" presStyleCnt="0"/>
      <dgm:spPr/>
    </dgm:pt>
    <dgm:pt modelId="{5EB6D16E-A575-BB43-AC71-B640AA69ADB7}" type="pres">
      <dgm:prSet presAssocID="{F18B32FD-5655-8942-8024-960E9E9C1ABC}" presName="Name17" presStyleLbl="parChTrans1D3" presStyleIdx="0" presStyleCnt="3"/>
      <dgm:spPr/>
    </dgm:pt>
    <dgm:pt modelId="{EE0CEEFE-BE21-CB40-9466-9066A01452E4}" type="pres">
      <dgm:prSet presAssocID="{8775618B-37EC-F946-BA96-775A41E5B60E}" presName="hierRoot3" presStyleCnt="0"/>
      <dgm:spPr/>
    </dgm:pt>
    <dgm:pt modelId="{66A45826-CFD4-1543-B946-2464E8486089}" type="pres">
      <dgm:prSet presAssocID="{8775618B-37EC-F946-BA96-775A41E5B60E}" presName="composite3" presStyleCnt="0"/>
      <dgm:spPr/>
    </dgm:pt>
    <dgm:pt modelId="{5EC033D9-5E23-7841-B4E8-E64E1C996081}" type="pres">
      <dgm:prSet presAssocID="{8775618B-37EC-F946-BA96-775A41E5B60E}" presName="background3" presStyleLbl="node3" presStyleIdx="0" presStyleCnt="3"/>
      <dgm:spPr/>
    </dgm:pt>
    <dgm:pt modelId="{037ADCEF-FF68-FC47-A717-E54A40A5C240}" type="pres">
      <dgm:prSet presAssocID="{8775618B-37EC-F946-BA96-775A41E5B60E}" presName="text3" presStyleLbl="fgAcc3" presStyleIdx="0" presStyleCnt="3">
        <dgm:presLayoutVars>
          <dgm:chPref val="3"/>
        </dgm:presLayoutVars>
      </dgm:prSet>
      <dgm:spPr/>
    </dgm:pt>
    <dgm:pt modelId="{5EC47F01-456F-C94C-96EE-4B2F0D2E054E}" type="pres">
      <dgm:prSet presAssocID="{8775618B-37EC-F946-BA96-775A41E5B60E}" presName="hierChild4" presStyleCnt="0"/>
      <dgm:spPr/>
    </dgm:pt>
    <dgm:pt modelId="{47BB90E3-3776-884A-9128-359260FE8E47}" type="pres">
      <dgm:prSet presAssocID="{A5CA37FF-FF36-A04F-9EEB-7B753FC15FB8}" presName="Name10" presStyleLbl="parChTrans1D2" presStyleIdx="1" presStyleCnt="3"/>
      <dgm:spPr/>
    </dgm:pt>
    <dgm:pt modelId="{84E0624D-C416-0A4F-A343-45A94F766189}" type="pres">
      <dgm:prSet presAssocID="{18F7E032-4676-3C4D-A9D3-5C33CB525D17}" presName="hierRoot2" presStyleCnt="0"/>
      <dgm:spPr/>
    </dgm:pt>
    <dgm:pt modelId="{F63CDF8D-1613-9846-9DED-348FC04EB906}" type="pres">
      <dgm:prSet presAssocID="{18F7E032-4676-3C4D-A9D3-5C33CB525D17}" presName="composite2" presStyleCnt="0"/>
      <dgm:spPr/>
    </dgm:pt>
    <dgm:pt modelId="{C7256F8F-DF06-B346-AF68-5DFCF5E51030}" type="pres">
      <dgm:prSet presAssocID="{18F7E032-4676-3C4D-A9D3-5C33CB525D17}" presName="background2" presStyleLbl="node2" presStyleIdx="1" presStyleCnt="3"/>
      <dgm:spPr/>
    </dgm:pt>
    <dgm:pt modelId="{9F0F6DBE-F1E1-0840-A9A9-B66A800AC560}" type="pres">
      <dgm:prSet presAssocID="{18F7E032-4676-3C4D-A9D3-5C33CB525D17}" presName="text2" presStyleLbl="fgAcc2" presStyleIdx="1" presStyleCnt="3">
        <dgm:presLayoutVars>
          <dgm:chPref val="3"/>
        </dgm:presLayoutVars>
      </dgm:prSet>
      <dgm:spPr/>
    </dgm:pt>
    <dgm:pt modelId="{1429B2EF-815B-CE49-A2A4-E70A53411880}" type="pres">
      <dgm:prSet presAssocID="{18F7E032-4676-3C4D-A9D3-5C33CB525D17}" presName="hierChild3" presStyleCnt="0"/>
      <dgm:spPr/>
    </dgm:pt>
    <dgm:pt modelId="{3AF8C2C5-DA47-4047-9615-6ECDBF4F68A0}" type="pres">
      <dgm:prSet presAssocID="{298B5B60-328A-BA45-8FDC-13D1FBA88E4E}" presName="Name17" presStyleLbl="parChTrans1D3" presStyleIdx="1" presStyleCnt="3"/>
      <dgm:spPr/>
    </dgm:pt>
    <dgm:pt modelId="{63DD9509-6ADD-0348-AE56-097AFA6F357B}" type="pres">
      <dgm:prSet presAssocID="{C53D0D54-129F-994D-B8F0-6AD86F97EFF8}" presName="hierRoot3" presStyleCnt="0"/>
      <dgm:spPr/>
    </dgm:pt>
    <dgm:pt modelId="{F06CF123-6E04-7A4C-B5E1-4338C9206E80}" type="pres">
      <dgm:prSet presAssocID="{C53D0D54-129F-994D-B8F0-6AD86F97EFF8}" presName="composite3" presStyleCnt="0"/>
      <dgm:spPr/>
    </dgm:pt>
    <dgm:pt modelId="{BBD08D2E-EDBC-E844-8E67-4A1B2447D711}" type="pres">
      <dgm:prSet presAssocID="{C53D0D54-129F-994D-B8F0-6AD86F97EFF8}" presName="background3" presStyleLbl="node3" presStyleIdx="1" presStyleCnt="3"/>
      <dgm:spPr/>
    </dgm:pt>
    <dgm:pt modelId="{B345F0DE-A280-7644-9052-A8BFF6AFD0C6}" type="pres">
      <dgm:prSet presAssocID="{C53D0D54-129F-994D-B8F0-6AD86F97EFF8}" presName="text3" presStyleLbl="fgAcc3" presStyleIdx="1" presStyleCnt="3">
        <dgm:presLayoutVars>
          <dgm:chPref val="3"/>
        </dgm:presLayoutVars>
      </dgm:prSet>
      <dgm:spPr/>
    </dgm:pt>
    <dgm:pt modelId="{F2746066-F5E5-5644-A6F5-7D9C514CF66A}" type="pres">
      <dgm:prSet presAssocID="{C53D0D54-129F-994D-B8F0-6AD86F97EFF8}" presName="hierChild4" presStyleCnt="0"/>
      <dgm:spPr/>
    </dgm:pt>
    <dgm:pt modelId="{69211FD3-36DE-A24E-B8B5-FE9B580908B6}" type="pres">
      <dgm:prSet presAssocID="{A4B10371-8CE3-874F-B592-CD75130151EF}" presName="Name10" presStyleLbl="parChTrans1D2" presStyleIdx="2" presStyleCnt="3"/>
      <dgm:spPr/>
    </dgm:pt>
    <dgm:pt modelId="{27AC9BE7-B0CA-9048-9F2B-EF2A2BEA1ECB}" type="pres">
      <dgm:prSet presAssocID="{7FE86921-F06A-BB45-94F0-990C992BEBB1}" presName="hierRoot2" presStyleCnt="0"/>
      <dgm:spPr/>
    </dgm:pt>
    <dgm:pt modelId="{973F0BD0-C58C-934D-A315-1CAF21041C29}" type="pres">
      <dgm:prSet presAssocID="{7FE86921-F06A-BB45-94F0-990C992BEBB1}" presName="composite2" presStyleCnt="0"/>
      <dgm:spPr/>
    </dgm:pt>
    <dgm:pt modelId="{5C4A3645-B18A-204F-BF64-F49E54FF508D}" type="pres">
      <dgm:prSet presAssocID="{7FE86921-F06A-BB45-94F0-990C992BEBB1}" presName="background2" presStyleLbl="node2" presStyleIdx="2" presStyleCnt="3"/>
      <dgm:spPr/>
    </dgm:pt>
    <dgm:pt modelId="{3A1C2E62-CBF0-B941-BE1A-17297C6151DA}" type="pres">
      <dgm:prSet presAssocID="{7FE86921-F06A-BB45-94F0-990C992BEBB1}" presName="text2" presStyleLbl="fgAcc2" presStyleIdx="2" presStyleCnt="3">
        <dgm:presLayoutVars>
          <dgm:chPref val="3"/>
        </dgm:presLayoutVars>
      </dgm:prSet>
      <dgm:spPr/>
    </dgm:pt>
    <dgm:pt modelId="{6FC62B5E-2AF7-6E46-971C-06EA2B13C1AE}" type="pres">
      <dgm:prSet presAssocID="{7FE86921-F06A-BB45-94F0-990C992BEBB1}" presName="hierChild3" presStyleCnt="0"/>
      <dgm:spPr/>
    </dgm:pt>
    <dgm:pt modelId="{54B0E3A2-DDDF-5744-A8B6-6726673DA2A0}" type="pres">
      <dgm:prSet presAssocID="{0C9E656F-8B61-454F-8807-B1DCD822E296}" presName="Name17" presStyleLbl="parChTrans1D3" presStyleIdx="2" presStyleCnt="3"/>
      <dgm:spPr/>
    </dgm:pt>
    <dgm:pt modelId="{F8867E7A-B447-5A4A-B3CE-F032D08F2E95}" type="pres">
      <dgm:prSet presAssocID="{35300079-7EED-7D42-928A-85B3760ADC9E}" presName="hierRoot3" presStyleCnt="0"/>
      <dgm:spPr/>
    </dgm:pt>
    <dgm:pt modelId="{EE28C4E1-5A17-6D48-9F7C-E571DEE5CE94}" type="pres">
      <dgm:prSet presAssocID="{35300079-7EED-7D42-928A-85B3760ADC9E}" presName="composite3" presStyleCnt="0"/>
      <dgm:spPr/>
    </dgm:pt>
    <dgm:pt modelId="{97C13EE0-5B29-CC49-9EF8-A3A14A17DBC4}" type="pres">
      <dgm:prSet presAssocID="{35300079-7EED-7D42-928A-85B3760ADC9E}" presName="background3" presStyleLbl="node3" presStyleIdx="2" presStyleCnt="3"/>
      <dgm:spPr/>
    </dgm:pt>
    <dgm:pt modelId="{CFBAD080-4099-064E-95EE-3762AF74146A}" type="pres">
      <dgm:prSet presAssocID="{35300079-7EED-7D42-928A-85B3760ADC9E}" presName="text3" presStyleLbl="fgAcc3" presStyleIdx="2" presStyleCnt="3">
        <dgm:presLayoutVars>
          <dgm:chPref val="3"/>
        </dgm:presLayoutVars>
      </dgm:prSet>
      <dgm:spPr/>
    </dgm:pt>
    <dgm:pt modelId="{461B5078-0407-C64F-9F58-93B03CCF02E6}" type="pres">
      <dgm:prSet presAssocID="{35300079-7EED-7D42-928A-85B3760ADC9E}" presName="hierChild4" presStyleCnt="0"/>
      <dgm:spPr/>
    </dgm:pt>
  </dgm:ptLst>
  <dgm:cxnLst>
    <dgm:cxn modelId="{8AD8A201-3304-BA41-A685-CFF35F1D39A8}" type="presOf" srcId="{298B5B60-328A-BA45-8FDC-13D1FBA88E4E}" destId="{3AF8C2C5-DA47-4047-9615-6ECDBF4F68A0}" srcOrd="0" destOrd="0" presId="urn:microsoft.com/office/officeart/2005/8/layout/hierarchy1"/>
    <dgm:cxn modelId="{12AAA50D-247E-6A42-802F-5CB9ADC080E6}" srcId="{18F7E032-4676-3C4D-A9D3-5C33CB525D17}" destId="{C53D0D54-129F-994D-B8F0-6AD86F97EFF8}" srcOrd="0" destOrd="0" parTransId="{298B5B60-328A-BA45-8FDC-13D1FBA88E4E}" sibTransId="{1F75C196-AE13-3048-9691-E179DBC48487}"/>
    <dgm:cxn modelId="{6E1B5911-3EE2-BA4A-BFA1-07B2F353EF35}" type="presOf" srcId="{1155FBBF-A76A-2847-984D-671B9C55D8DC}" destId="{B5D2FF5A-5A0E-2D42-9104-809EB845FA5C}" srcOrd="0" destOrd="0" presId="urn:microsoft.com/office/officeart/2005/8/layout/hierarchy1"/>
    <dgm:cxn modelId="{608D8C2C-1844-104A-9012-1BA0C86D023E}" srcId="{0A551C77-560A-BE4D-BA75-51D6C53681A5}" destId="{7FE86921-F06A-BB45-94F0-990C992BEBB1}" srcOrd="2" destOrd="0" parTransId="{A4B10371-8CE3-874F-B592-CD75130151EF}" sibTransId="{35C076D3-9FDC-1544-939E-C2F2D31543A7}"/>
    <dgm:cxn modelId="{7953F745-D9BF-8E4C-BB85-E67482DD1128}" type="presOf" srcId="{7FE86921-F06A-BB45-94F0-990C992BEBB1}" destId="{3A1C2E62-CBF0-B941-BE1A-17297C6151DA}" srcOrd="0" destOrd="0" presId="urn:microsoft.com/office/officeart/2005/8/layout/hierarchy1"/>
    <dgm:cxn modelId="{C70C6847-1063-EB42-8756-1F7BA9B95D3B}" srcId="{0A551C77-560A-BE4D-BA75-51D6C53681A5}" destId="{1155FBBF-A76A-2847-984D-671B9C55D8DC}" srcOrd="0" destOrd="0" parTransId="{67FF267F-5DF0-7E40-94D3-0E4875ECE465}" sibTransId="{17E36D03-8ED9-1E4F-BC1F-4BC3F129BBA6}"/>
    <dgm:cxn modelId="{AD5F1556-5C81-524D-892A-8317A99A3341}" srcId="{0A551C77-560A-BE4D-BA75-51D6C53681A5}" destId="{18F7E032-4676-3C4D-A9D3-5C33CB525D17}" srcOrd="1" destOrd="0" parTransId="{A5CA37FF-FF36-A04F-9EEB-7B753FC15FB8}" sibTransId="{E8A84C68-287C-4544-A7D4-886DC9349CC9}"/>
    <dgm:cxn modelId="{84090E5E-CAEE-1E41-9EC9-6AA425A6289B}" type="presOf" srcId="{C53D0D54-129F-994D-B8F0-6AD86F97EFF8}" destId="{B345F0DE-A280-7644-9052-A8BFF6AFD0C6}" srcOrd="0" destOrd="0" presId="urn:microsoft.com/office/officeart/2005/8/layout/hierarchy1"/>
    <dgm:cxn modelId="{E8422069-074A-8A48-80D9-6E58F0AB789D}" srcId="{1155FBBF-A76A-2847-984D-671B9C55D8DC}" destId="{8775618B-37EC-F946-BA96-775A41E5B60E}" srcOrd="0" destOrd="0" parTransId="{F18B32FD-5655-8942-8024-960E9E9C1ABC}" sibTransId="{5B36A39D-9A65-A944-B5AD-C0473039104D}"/>
    <dgm:cxn modelId="{2E95326B-9490-554C-9A29-2DC54B856737}" srcId="{94D55B65-426D-AE47-B660-BF3BDC99F015}" destId="{0A551C77-560A-BE4D-BA75-51D6C53681A5}" srcOrd="0" destOrd="0" parTransId="{FC5EF31C-97B3-1142-BF07-6D28A3124677}" sibTransId="{A517E44C-0E0E-F741-8450-7B7999ACF074}"/>
    <dgm:cxn modelId="{E96B447C-86BC-3F45-BA2A-BBD649169466}" type="presOf" srcId="{0A551C77-560A-BE4D-BA75-51D6C53681A5}" destId="{DECA8D6F-FCE0-0E46-A5FA-2F3868BEF722}" srcOrd="0" destOrd="0" presId="urn:microsoft.com/office/officeart/2005/8/layout/hierarchy1"/>
    <dgm:cxn modelId="{B4FE027E-A83A-6E48-B68E-743BF4B7CEE4}" srcId="{7FE86921-F06A-BB45-94F0-990C992BEBB1}" destId="{35300079-7EED-7D42-928A-85B3760ADC9E}" srcOrd="0" destOrd="0" parTransId="{0C9E656F-8B61-454F-8807-B1DCD822E296}" sibTransId="{CABD10CC-8E09-7E4A-9D97-9A1F57C79565}"/>
    <dgm:cxn modelId="{FE35D081-B37E-414A-84B7-DDF394652591}" type="presOf" srcId="{67FF267F-5DF0-7E40-94D3-0E4875ECE465}" destId="{20F48336-7A6C-5E41-89F6-9B461CB4EF5A}" srcOrd="0" destOrd="0" presId="urn:microsoft.com/office/officeart/2005/8/layout/hierarchy1"/>
    <dgm:cxn modelId="{EAA7C28A-C540-6E43-8747-5FEB14AF3857}" type="presOf" srcId="{A4B10371-8CE3-874F-B592-CD75130151EF}" destId="{69211FD3-36DE-A24E-B8B5-FE9B580908B6}" srcOrd="0" destOrd="0" presId="urn:microsoft.com/office/officeart/2005/8/layout/hierarchy1"/>
    <dgm:cxn modelId="{24A6778D-C6B9-DA42-A94C-FD5402588CC8}" type="presOf" srcId="{8775618B-37EC-F946-BA96-775A41E5B60E}" destId="{037ADCEF-FF68-FC47-A717-E54A40A5C240}" srcOrd="0" destOrd="0" presId="urn:microsoft.com/office/officeart/2005/8/layout/hierarchy1"/>
    <dgm:cxn modelId="{0F8D9A8F-A062-9F48-BE38-2661F5FDFD43}" type="presOf" srcId="{94D55B65-426D-AE47-B660-BF3BDC99F015}" destId="{7F7C7347-6AF5-8A4D-9125-268408B05A05}" srcOrd="0" destOrd="0" presId="urn:microsoft.com/office/officeart/2005/8/layout/hierarchy1"/>
    <dgm:cxn modelId="{0C00A5B2-E6BD-EE4B-8219-65BB9D915994}" type="presOf" srcId="{18F7E032-4676-3C4D-A9D3-5C33CB525D17}" destId="{9F0F6DBE-F1E1-0840-A9A9-B66A800AC560}" srcOrd="0" destOrd="0" presId="urn:microsoft.com/office/officeart/2005/8/layout/hierarchy1"/>
    <dgm:cxn modelId="{BAD81BCC-D299-684B-96BF-C325C0B72679}" type="presOf" srcId="{0C9E656F-8B61-454F-8807-B1DCD822E296}" destId="{54B0E3A2-DDDF-5744-A8B6-6726673DA2A0}" srcOrd="0" destOrd="0" presId="urn:microsoft.com/office/officeart/2005/8/layout/hierarchy1"/>
    <dgm:cxn modelId="{E11028EC-DBAD-7B43-B137-B9D5BE662F35}" type="presOf" srcId="{35300079-7EED-7D42-928A-85B3760ADC9E}" destId="{CFBAD080-4099-064E-95EE-3762AF74146A}" srcOrd="0" destOrd="0" presId="urn:microsoft.com/office/officeart/2005/8/layout/hierarchy1"/>
    <dgm:cxn modelId="{267004F4-E583-1C42-885E-DB0F93F3A310}" type="presOf" srcId="{A5CA37FF-FF36-A04F-9EEB-7B753FC15FB8}" destId="{47BB90E3-3776-884A-9128-359260FE8E47}" srcOrd="0" destOrd="0" presId="urn:microsoft.com/office/officeart/2005/8/layout/hierarchy1"/>
    <dgm:cxn modelId="{94DE0FFF-FC6F-3646-A12D-DDAFC715CD82}" type="presOf" srcId="{F18B32FD-5655-8942-8024-960E9E9C1ABC}" destId="{5EB6D16E-A575-BB43-AC71-B640AA69ADB7}" srcOrd="0" destOrd="0" presId="urn:microsoft.com/office/officeart/2005/8/layout/hierarchy1"/>
    <dgm:cxn modelId="{FD359752-5AAB-424C-9F34-1765CBDDFE03}" type="presParOf" srcId="{7F7C7347-6AF5-8A4D-9125-268408B05A05}" destId="{478E45F8-21A4-D140-83E1-7476F3C83E6B}" srcOrd="0" destOrd="0" presId="urn:microsoft.com/office/officeart/2005/8/layout/hierarchy1"/>
    <dgm:cxn modelId="{F7C10FA9-9BAF-084D-ACE2-7A9B87871EE6}" type="presParOf" srcId="{478E45F8-21A4-D140-83E1-7476F3C83E6B}" destId="{99FF3B51-E614-E444-9F57-2875612F042B}" srcOrd="0" destOrd="0" presId="urn:microsoft.com/office/officeart/2005/8/layout/hierarchy1"/>
    <dgm:cxn modelId="{0B73A96A-6968-A44A-89DB-916A20040A8E}" type="presParOf" srcId="{99FF3B51-E614-E444-9F57-2875612F042B}" destId="{1C775A2C-6812-CC49-B8C3-5B898709FB72}" srcOrd="0" destOrd="0" presId="urn:microsoft.com/office/officeart/2005/8/layout/hierarchy1"/>
    <dgm:cxn modelId="{46A1132F-8567-BC4C-92DD-54E269E6265E}" type="presParOf" srcId="{99FF3B51-E614-E444-9F57-2875612F042B}" destId="{DECA8D6F-FCE0-0E46-A5FA-2F3868BEF722}" srcOrd="1" destOrd="0" presId="urn:microsoft.com/office/officeart/2005/8/layout/hierarchy1"/>
    <dgm:cxn modelId="{9CC637BD-EA1F-F843-9884-3FC2E7AA7A24}" type="presParOf" srcId="{478E45F8-21A4-D140-83E1-7476F3C83E6B}" destId="{6E45D514-6715-C442-AD75-FC7E03E7A726}" srcOrd="1" destOrd="0" presId="urn:microsoft.com/office/officeart/2005/8/layout/hierarchy1"/>
    <dgm:cxn modelId="{DC395CDA-36B5-0545-9E01-2D81EC1EC5E6}" type="presParOf" srcId="{6E45D514-6715-C442-AD75-FC7E03E7A726}" destId="{20F48336-7A6C-5E41-89F6-9B461CB4EF5A}" srcOrd="0" destOrd="0" presId="urn:microsoft.com/office/officeart/2005/8/layout/hierarchy1"/>
    <dgm:cxn modelId="{A6A6F3F5-086A-E144-8EFF-34CA759F09C1}" type="presParOf" srcId="{6E45D514-6715-C442-AD75-FC7E03E7A726}" destId="{BB7B1D66-41A3-8D45-8C04-3E795FCCAAEA}" srcOrd="1" destOrd="0" presId="urn:microsoft.com/office/officeart/2005/8/layout/hierarchy1"/>
    <dgm:cxn modelId="{C1552E72-E9AE-A948-A693-5CD2FD9FE1FE}" type="presParOf" srcId="{BB7B1D66-41A3-8D45-8C04-3E795FCCAAEA}" destId="{B126DF79-6E2E-EB49-A5E3-4B35C361082D}" srcOrd="0" destOrd="0" presId="urn:microsoft.com/office/officeart/2005/8/layout/hierarchy1"/>
    <dgm:cxn modelId="{4EB94B19-6FB6-ED42-800E-888DE8EFF6DF}" type="presParOf" srcId="{B126DF79-6E2E-EB49-A5E3-4B35C361082D}" destId="{557C3813-1878-6F42-A565-D37664BF542B}" srcOrd="0" destOrd="0" presId="urn:microsoft.com/office/officeart/2005/8/layout/hierarchy1"/>
    <dgm:cxn modelId="{31DD7077-C5DD-A84A-A971-BAFDE9D96977}" type="presParOf" srcId="{B126DF79-6E2E-EB49-A5E3-4B35C361082D}" destId="{B5D2FF5A-5A0E-2D42-9104-809EB845FA5C}" srcOrd="1" destOrd="0" presId="urn:microsoft.com/office/officeart/2005/8/layout/hierarchy1"/>
    <dgm:cxn modelId="{D70B5107-2D0E-8A4C-89DB-021C4027ABD3}" type="presParOf" srcId="{BB7B1D66-41A3-8D45-8C04-3E795FCCAAEA}" destId="{44F822B3-9BC8-FC49-9A30-9C1A7750132A}" srcOrd="1" destOrd="0" presId="urn:microsoft.com/office/officeart/2005/8/layout/hierarchy1"/>
    <dgm:cxn modelId="{AA4A6018-079F-9144-9785-60760A8A7870}" type="presParOf" srcId="{44F822B3-9BC8-FC49-9A30-9C1A7750132A}" destId="{5EB6D16E-A575-BB43-AC71-B640AA69ADB7}" srcOrd="0" destOrd="0" presId="urn:microsoft.com/office/officeart/2005/8/layout/hierarchy1"/>
    <dgm:cxn modelId="{58F34BF2-ABCB-8044-8371-728B97658FF2}" type="presParOf" srcId="{44F822B3-9BC8-FC49-9A30-9C1A7750132A}" destId="{EE0CEEFE-BE21-CB40-9466-9066A01452E4}" srcOrd="1" destOrd="0" presId="urn:microsoft.com/office/officeart/2005/8/layout/hierarchy1"/>
    <dgm:cxn modelId="{BA1FF32E-61B0-1245-BF6D-42147D89BD0B}" type="presParOf" srcId="{EE0CEEFE-BE21-CB40-9466-9066A01452E4}" destId="{66A45826-CFD4-1543-B946-2464E8486089}" srcOrd="0" destOrd="0" presId="urn:microsoft.com/office/officeart/2005/8/layout/hierarchy1"/>
    <dgm:cxn modelId="{240C5650-7463-CD49-82EE-417B222795F8}" type="presParOf" srcId="{66A45826-CFD4-1543-B946-2464E8486089}" destId="{5EC033D9-5E23-7841-B4E8-E64E1C996081}" srcOrd="0" destOrd="0" presId="urn:microsoft.com/office/officeart/2005/8/layout/hierarchy1"/>
    <dgm:cxn modelId="{54766068-9AD9-104C-8B84-B84CE4C7D6AA}" type="presParOf" srcId="{66A45826-CFD4-1543-B946-2464E8486089}" destId="{037ADCEF-FF68-FC47-A717-E54A40A5C240}" srcOrd="1" destOrd="0" presId="urn:microsoft.com/office/officeart/2005/8/layout/hierarchy1"/>
    <dgm:cxn modelId="{240C4A15-BBD1-FB4A-9408-5795BA43EA79}" type="presParOf" srcId="{EE0CEEFE-BE21-CB40-9466-9066A01452E4}" destId="{5EC47F01-456F-C94C-96EE-4B2F0D2E054E}" srcOrd="1" destOrd="0" presId="urn:microsoft.com/office/officeart/2005/8/layout/hierarchy1"/>
    <dgm:cxn modelId="{5C44A73F-6FF1-A942-BCD3-ADAB16B71D68}" type="presParOf" srcId="{6E45D514-6715-C442-AD75-FC7E03E7A726}" destId="{47BB90E3-3776-884A-9128-359260FE8E47}" srcOrd="2" destOrd="0" presId="urn:microsoft.com/office/officeart/2005/8/layout/hierarchy1"/>
    <dgm:cxn modelId="{4DC0BDDE-7D61-774B-A0E8-F333068AF52A}" type="presParOf" srcId="{6E45D514-6715-C442-AD75-FC7E03E7A726}" destId="{84E0624D-C416-0A4F-A343-45A94F766189}" srcOrd="3" destOrd="0" presId="urn:microsoft.com/office/officeart/2005/8/layout/hierarchy1"/>
    <dgm:cxn modelId="{4E93891A-2F17-3140-806B-811A663076B3}" type="presParOf" srcId="{84E0624D-C416-0A4F-A343-45A94F766189}" destId="{F63CDF8D-1613-9846-9DED-348FC04EB906}" srcOrd="0" destOrd="0" presId="urn:microsoft.com/office/officeart/2005/8/layout/hierarchy1"/>
    <dgm:cxn modelId="{378D0C14-D14B-C649-B5F4-94907DEB9BA8}" type="presParOf" srcId="{F63CDF8D-1613-9846-9DED-348FC04EB906}" destId="{C7256F8F-DF06-B346-AF68-5DFCF5E51030}" srcOrd="0" destOrd="0" presId="urn:microsoft.com/office/officeart/2005/8/layout/hierarchy1"/>
    <dgm:cxn modelId="{014C389B-B068-BA4E-BBCA-835ECBBA6E63}" type="presParOf" srcId="{F63CDF8D-1613-9846-9DED-348FC04EB906}" destId="{9F0F6DBE-F1E1-0840-A9A9-B66A800AC560}" srcOrd="1" destOrd="0" presId="urn:microsoft.com/office/officeart/2005/8/layout/hierarchy1"/>
    <dgm:cxn modelId="{7F131F65-8BC7-3A44-B5F1-5DD356333514}" type="presParOf" srcId="{84E0624D-C416-0A4F-A343-45A94F766189}" destId="{1429B2EF-815B-CE49-A2A4-E70A53411880}" srcOrd="1" destOrd="0" presId="urn:microsoft.com/office/officeart/2005/8/layout/hierarchy1"/>
    <dgm:cxn modelId="{EEEC0A05-715A-8C49-8015-8F10B42C5806}" type="presParOf" srcId="{1429B2EF-815B-CE49-A2A4-E70A53411880}" destId="{3AF8C2C5-DA47-4047-9615-6ECDBF4F68A0}" srcOrd="0" destOrd="0" presId="urn:microsoft.com/office/officeart/2005/8/layout/hierarchy1"/>
    <dgm:cxn modelId="{67EA7325-DBBC-914D-B8F6-77F526069D78}" type="presParOf" srcId="{1429B2EF-815B-CE49-A2A4-E70A53411880}" destId="{63DD9509-6ADD-0348-AE56-097AFA6F357B}" srcOrd="1" destOrd="0" presId="urn:microsoft.com/office/officeart/2005/8/layout/hierarchy1"/>
    <dgm:cxn modelId="{D6A4C289-3E18-FF49-92A3-88085A47362D}" type="presParOf" srcId="{63DD9509-6ADD-0348-AE56-097AFA6F357B}" destId="{F06CF123-6E04-7A4C-B5E1-4338C9206E80}" srcOrd="0" destOrd="0" presId="urn:microsoft.com/office/officeart/2005/8/layout/hierarchy1"/>
    <dgm:cxn modelId="{E344B18C-F665-9445-A8E0-203641999FEA}" type="presParOf" srcId="{F06CF123-6E04-7A4C-B5E1-4338C9206E80}" destId="{BBD08D2E-EDBC-E844-8E67-4A1B2447D711}" srcOrd="0" destOrd="0" presId="urn:microsoft.com/office/officeart/2005/8/layout/hierarchy1"/>
    <dgm:cxn modelId="{00846F45-AFC4-2247-96B5-8572A96B7FE5}" type="presParOf" srcId="{F06CF123-6E04-7A4C-B5E1-4338C9206E80}" destId="{B345F0DE-A280-7644-9052-A8BFF6AFD0C6}" srcOrd="1" destOrd="0" presId="urn:microsoft.com/office/officeart/2005/8/layout/hierarchy1"/>
    <dgm:cxn modelId="{9309DAE5-5E69-1243-978E-7FD5E265C425}" type="presParOf" srcId="{63DD9509-6ADD-0348-AE56-097AFA6F357B}" destId="{F2746066-F5E5-5644-A6F5-7D9C514CF66A}" srcOrd="1" destOrd="0" presId="urn:microsoft.com/office/officeart/2005/8/layout/hierarchy1"/>
    <dgm:cxn modelId="{796F2D3D-2CC3-EA4F-B93F-AD224FFDF700}" type="presParOf" srcId="{6E45D514-6715-C442-AD75-FC7E03E7A726}" destId="{69211FD3-36DE-A24E-B8B5-FE9B580908B6}" srcOrd="4" destOrd="0" presId="urn:microsoft.com/office/officeart/2005/8/layout/hierarchy1"/>
    <dgm:cxn modelId="{15661D4B-1B06-DD46-B7C7-F00E5A4C4B17}" type="presParOf" srcId="{6E45D514-6715-C442-AD75-FC7E03E7A726}" destId="{27AC9BE7-B0CA-9048-9F2B-EF2A2BEA1ECB}" srcOrd="5" destOrd="0" presId="urn:microsoft.com/office/officeart/2005/8/layout/hierarchy1"/>
    <dgm:cxn modelId="{AF736910-88DB-9B4B-9915-E35C736D82A9}" type="presParOf" srcId="{27AC9BE7-B0CA-9048-9F2B-EF2A2BEA1ECB}" destId="{973F0BD0-C58C-934D-A315-1CAF21041C29}" srcOrd="0" destOrd="0" presId="urn:microsoft.com/office/officeart/2005/8/layout/hierarchy1"/>
    <dgm:cxn modelId="{B4BA3B41-CEBB-FD48-8D6D-F1994985341E}" type="presParOf" srcId="{973F0BD0-C58C-934D-A315-1CAF21041C29}" destId="{5C4A3645-B18A-204F-BF64-F49E54FF508D}" srcOrd="0" destOrd="0" presId="urn:microsoft.com/office/officeart/2005/8/layout/hierarchy1"/>
    <dgm:cxn modelId="{A5F82B58-2597-5E4B-B9E6-CBED152D260E}" type="presParOf" srcId="{973F0BD0-C58C-934D-A315-1CAF21041C29}" destId="{3A1C2E62-CBF0-B941-BE1A-17297C6151DA}" srcOrd="1" destOrd="0" presId="urn:microsoft.com/office/officeart/2005/8/layout/hierarchy1"/>
    <dgm:cxn modelId="{3BDCA335-6DE3-E641-9348-10137EDC0E26}" type="presParOf" srcId="{27AC9BE7-B0CA-9048-9F2B-EF2A2BEA1ECB}" destId="{6FC62B5E-2AF7-6E46-971C-06EA2B13C1AE}" srcOrd="1" destOrd="0" presId="urn:microsoft.com/office/officeart/2005/8/layout/hierarchy1"/>
    <dgm:cxn modelId="{3A81D2DD-D14B-B044-B617-E37B4D9BA88A}" type="presParOf" srcId="{6FC62B5E-2AF7-6E46-971C-06EA2B13C1AE}" destId="{54B0E3A2-DDDF-5744-A8B6-6726673DA2A0}" srcOrd="0" destOrd="0" presId="urn:microsoft.com/office/officeart/2005/8/layout/hierarchy1"/>
    <dgm:cxn modelId="{41E5FB44-9A7C-6941-8FBA-1FBC2D1EEDF0}" type="presParOf" srcId="{6FC62B5E-2AF7-6E46-971C-06EA2B13C1AE}" destId="{F8867E7A-B447-5A4A-B3CE-F032D08F2E95}" srcOrd="1" destOrd="0" presId="urn:microsoft.com/office/officeart/2005/8/layout/hierarchy1"/>
    <dgm:cxn modelId="{462AE505-6C28-B745-89C7-944916030A2C}" type="presParOf" srcId="{F8867E7A-B447-5A4A-B3CE-F032D08F2E95}" destId="{EE28C4E1-5A17-6D48-9F7C-E571DEE5CE94}" srcOrd="0" destOrd="0" presId="urn:microsoft.com/office/officeart/2005/8/layout/hierarchy1"/>
    <dgm:cxn modelId="{EF3618DC-CA10-2C46-95AA-66B9557AB2A9}" type="presParOf" srcId="{EE28C4E1-5A17-6D48-9F7C-E571DEE5CE94}" destId="{97C13EE0-5B29-CC49-9EF8-A3A14A17DBC4}" srcOrd="0" destOrd="0" presId="urn:microsoft.com/office/officeart/2005/8/layout/hierarchy1"/>
    <dgm:cxn modelId="{B3EDAE37-96D1-0A46-B543-E8D02B3F5D4B}" type="presParOf" srcId="{EE28C4E1-5A17-6D48-9F7C-E571DEE5CE94}" destId="{CFBAD080-4099-064E-95EE-3762AF74146A}" srcOrd="1" destOrd="0" presId="urn:microsoft.com/office/officeart/2005/8/layout/hierarchy1"/>
    <dgm:cxn modelId="{D369588A-1EF9-4941-8136-9EA8DF2F639C}" type="presParOf" srcId="{F8867E7A-B447-5A4A-B3CE-F032D08F2E95}" destId="{461B5078-0407-C64F-9F58-93B03CCF02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ADCE1-BA8C-6C49-83E2-2DA127669FC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it-IT"/>
        </a:p>
      </dgm:t>
    </dgm:pt>
    <dgm:pt modelId="{24B61A31-3E48-C942-BA93-C8555C4BC359}">
      <dgm:prSet phldrT="[Testo]"/>
      <dgm:spPr/>
      <dgm:t>
        <a:bodyPr/>
        <a:lstStyle/>
        <a:p>
          <a:r>
            <a:rPr lang="it-IT" dirty="0"/>
            <a:t>RICHIAMO DELLA L. APPLICABILE</a:t>
          </a:r>
        </a:p>
      </dgm:t>
    </dgm:pt>
    <dgm:pt modelId="{78FC42CE-9C9C-C843-B35A-3561D198C20A}" type="parTrans" cxnId="{A65AA6C1-BFB3-E847-B0A7-735A2B37B408}">
      <dgm:prSet/>
      <dgm:spPr/>
      <dgm:t>
        <a:bodyPr/>
        <a:lstStyle/>
        <a:p>
          <a:endParaRPr lang="it-IT"/>
        </a:p>
      </dgm:t>
    </dgm:pt>
    <dgm:pt modelId="{F9F485DE-4325-5549-9BA2-A1F2F28AFC31}" type="sibTrans" cxnId="{A65AA6C1-BFB3-E847-B0A7-735A2B37B408}">
      <dgm:prSet/>
      <dgm:spPr/>
      <dgm:t>
        <a:bodyPr/>
        <a:lstStyle/>
        <a:p>
          <a:endParaRPr lang="it-IT"/>
        </a:p>
      </dgm:t>
    </dgm:pt>
    <dgm:pt modelId="{683A0742-0292-2246-A888-F11092560358}">
      <dgm:prSet phldrT="[Testo]">
        <dgm:style>
          <a:lnRef idx="1">
            <a:schemeClr val="accent6"/>
          </a:lnRef>
          <a:fillRef idx="2">
            <a:schemeClr val="accent6"/>
          </a:fillRef>
          <a:effectRef idx="1">
            <a:schemeClr val="accent6"/>
          </a:effectRef>
          <a:fontRef idx="minor">
            <a:schemeClr val="dk1"/>
          </a:fontRef>
        </dgm:style>
      </dgm:prSet>
      <dgm:spPr/>
      <dgm:t>
        <a:bodyPr/>
        <a:lstStyle/>
        <a:p>
          <a:r>
            <a:rPr lang="it-IT" dirty="0"/>
            <a:t>ENTRO UN ORDINAMENTO. PLURILEGISLATIVO</a:t>
          </a:r>
        </a:p>
      </dgm:t>
    </dgm:pt>
    <dgm:pt modelId="{4A19BC4B-6A72-1941-A7BB-D41158834A73}" type="parTrans" cxnId="{94A055C0-0C6D-AE41-B06F-CA2D349E1214}">
      <dgm:prSet/>
      <dgm:spPr/>
      <dgm:t>
        <a:bodyPr/>
        <a:lstStyle/>
        <a:p>
          <a:endParaRPr lang="it-IT"/>
        </a:p>
      </dgm:t>
    </dgm:pt>
    <dgm:pt modelId="{199A955B-EB73-324F-8939-9CC358605D6D}" type="sibTrans" cxnId="{94A055C0-0C6D-AE41-B06F-CA2D349E1214}">
      <dgm:prSet/>
      <dgm:spPr/>
      <dgm:t>
        <a:bodyPr/>
        <a:lstStyle/>
        <a:p>
          <a:endParaRPr lang="it-IT"/>
        </a:p>
      </dgm:t>
    </dgm:pt>
    <dgm:pt modelId="{B67FE0C8-AB5F-6948-9B74-70C6CBAB5259}">
      <dgm:prSet phldrT="[Testo]">
        <dgm:style>
          <a:lnRef idx="1">
            <a:schemeClr val="accent6"/>
          </a:lnRef>
          <a:fillRef idx="3">
            <a:schemeClr val="accent6"/>
          </a:fillRef>
          <a:effectRef idx="2">
            <a:schemeClr val="accent6"/>
          </a:effectRef>
          <a:fontRef idx="minor">
            <a:schemeClr val="lt1"/>
          </a:fontRef>
        </dgm:style>
      </dgm:prSet>
      <dgm:spPr/>
      <dgm:t>
        <a:bodyPr/>
        <a:lstStyle/>
        <a:p>
          <a:r>
            <a:rPr lang="it-IT" dirty="0"/>
            <a:t>ENTRO UN ORDINAMENTO CHE RICHIAMA ORD. PLURILEGISLATIVO</a:t>
          </a:r>
        </a:p>
      </dgm:t>
    </dgm:pt>
    <dgm:pt modelId="{6947918B-B0DD-3C41-AE16-B7862C71F6FA}" type="parTrans" cxnId="{DE95B9BB-C852-6C4A-B70F-3E312A11D3BA}">
      <dgm:prSet/>
      <dgm:spPr/>
      <dgm:t>
        <a:bodyPr/>
        <a:lstStyle/>
        <a:p>
          <a:endParaRPr lang="it-IT"/>
        </a:p>
      </dgm:t>
    </dgm:pt>
    <dgm:pt modelId="{3E2E271A-F0A0-D64E-BF5D-F1E7A67DB5FE}" type="sibTrans" cxnId="{DE95B9BB-C852-6C4A-B70F-3E312A11D3BA}">
      <dgm:prSet/>
      <dgm:spPr/>
      <dgm:t>
        <a:bodyPr/>
        <a:lstStyle/>
        <a:p>
          <a:endParaRPr lang="it-IT"/>
        </a:p>
      </dgm:t>
    </dgm:pt>
    <dgm:pt modelId="{A2C0F7A4-4C65-2B4F-B2DB-C8E9C29F25FA}" type="pres">
      <dgm:prSet presAssocID="{CE8ADCE1-BA8C-6C49-83E2-2DA127669FC7}" presName="hierChild1" presStyleCnt="0">
        <dgm:presLayoutVars>
          <dgm:chPref val="1"/>
          <dgm:dir/>
          <dgm:animOne val="branch"/>
          <dgm:animLvl val="lvl"/>
          <dgm:resizeHandles/>
        </dgm:presLayoutVars>
      </dgm:prSet>
      <dgm:spPr/>
    </dgm:pt>
    <dgm:pt modelId="{90FABA35-1DB8-2E4E-BF54-082122BFCC63}" type="pres">
      <dgm:prSet presAssocID="{24B61A31-3E48-C942-BA93-C8555C4BC359}" presName="hierRoot1" presStyleCnt="0"/>
      <dgm:spPr/>
    </dgm:pt>
    <dgm:pt modelId="{22388167-058E-3B4B-A05B-410233F9E4BD}" type="pres">
      <dgm:prSet presAssocID="{24B61A31-3E48-C942-BA93-C8555C4BC359}" presName="composite" presStyleCnt="0"/>
      <dgm:spPr/>
    </dgm:pt>
    <dgm:pt modelId="{DF834843-1201-854A-83AE-08AAD05B4D0A}" type="pres">
      <dgm:prSet presAssocID="{24B61A31-3E48-C942-BA93-C8555C4BC359}" presName="background" presStyleLbl="node0" presStyleIdx="0" presStyleCnt="1"/>
      <dgm:spPr/>
    </dgm:pt>
    <dgm:pt modelId="{00836EE4-ED83-9145-A818-1A4DA87A4A86}" type="pres">
      <dgm:prSet presAssocID="{24B61A31-3E48-C942-BA93-C8555C4BC359}" presName="text" presStyleLbl="fgAcc0" presStyleIdx="0" presStyleCnt="1">
        <dgm:presLayoutVars>
          <dgm:chPref val="3"/>
        </dgm:presLayoutVars>
      </dgm:prSet>
      <dgm:spPr/>
    </dgm:pt>
    <dgm:pt modelId="{8DA4BCCC-E18A-EF48-8995-D9EA032B4B1A}" type="pres">
      <dgm:prSet presAssocID="{24B61A31-3E48-C942-BA93-C8555C4BC359}" presName="hierChild2" presStyleCnt="0"/>
      <dgm:spPr/>
    </dgm:pt>
    <dgm:pt modelId="{6D2EFD8B-5002-FE4F-B8AA-DA42B7AE225B}" type="pres">
      <dgm:prSet presAssocID="{4A19BC4B-6A72-1941-A7BB-D41158834A73}" presName="Name10" presStyleLbl="parChTrans1D2" presStyleIdx="0" presStyleCnt="2"/>
      <dgm:spPr/>
    </dgm:pt>
    <dgm:pt modelId="{B27197B7-3419-8844-8E37-694A4D81CE69}" type="pres">
      <dgm:prSet presAssocID="{683A0742-0292-2246-A888-F11092560358}" presName="hierRoot2" presStyleCnt="0"/>
      <dgm:spPr/>
    </dgm:pt>
    <dgm:pt modelId="{2145D552-CB3C-A048-9D02-89A2031535D7}" type="pres">
      <dgm:prSet presAssocID="{683A0742-0292-2246-A888-F11092560358}" presName="composite2" presStyleCnt="0"/>
      <dgm:spPr/>
    </dgm:pt>
    <dgm:pt modelId="{5B5CAA40-0100-0B43-8591-11D93EA6FEB3}" type="pres">
      <dgm:prSet presAssocID="{683A0742-0292-2246-A888-F11092560358}" presName="background2" presStyleLbl="node2" presStyleIdx="0" presStyleCnt="2"/>
      <dgm:spPr/>
    </dgm:pt>
    <dgm:pt modelId="{484A0EBD-7971-0046-9140-BC8D040B3EE0}" type="pres">
      <dgm:prSet presAssocID="{683A0742-0292-2246-A888-F11092560358}" presName="text2" presStyleLbl="fgAcc2" presStyleIdx="0" presStyleCnt="2">
        <dgm:presLayoutVars>
          <dgm:chPref val="3"/>
        </dgm:presLayoutVars>
      </dgm:prSet>
      <dgm:spPr/>
    </dgm:pt>
    <dgm:pt modelId="{BE75CB01-7561-294A-9756-EA0F9B37DF11}" type="pres">
      <dgm:prSet presAssocID="{683A0742-0292-2246-A888-F11092560358}" presName="hierChild3" presStyleCnt="0"/>
      <dgm:spPr/>
    </dgm:pt>
    <dgm:pt modelId="{5383D7E6-B834-3E42-BC37-046FD701CE26}" type="pres">
      <dgm:prSet presAssocID="{6947918B-B0DD-3C41-AE16-B7862C71F6FA}" presName="Name10" presStyleLbl="parChTrans1D2" presStyleIdx="1" presStyleCnt="2"/>
      <dgm:spPr/>
    </dgm:pt>
    <dgm:pt modelId="{52FB5E22-5A4D-F048-B2B0-219CE31745AC}" type="pres">
      <dgm:prSet presAssocID="{B67FE0C8-AB5F-6948-9B74-70C6CBAB5259}" presName="hierRoot2" presStyleCnt="0"/>
      <dgm:spPr/>
    </dgm:pt>
    <dgm:pt modelId="{5341A58D-F2CB-B34B-ABE3-3EA191D37C1B}" type="pres">
      <dgm:prSet presAssocID="{B67FE0C8-AB5F-6948-9B74-70C6CBAB5259}" presName="composite2" presStyleCnt="0"/>
      <dgm:spPr/>
    </dgm:pt>
    <dgm:pt modelId="{9DA25150-A2E9-C54C-A318-BE15ACEDCC86}" type="pres">
      <dgm:prSet presAssocID="{B67FE0C8-AB5F-6948-9B74-70C6CBAB5259}" presName="background2" presStyleLbl="node2" presStyleIdx="1" presStyleCnt="2"/>
      <dgm:spPr/>
    </dgm:pt>
    <dgm:pt modelId="{ED883034-4C44-5F41-9E10-EEA46356C4DE}" type="pres">
      <dgm:prSet presAssocID="{B67FE0C8-AB5F-6948-9B74-70C6CBAB5259}" presName="text2" presStyleLbl="fgAcc2" presStyleIdx="1" presStyleCnt="2">
        <dgm:presLayoutVars>
          <dgm:chPref val="3"/>
        </dgm:presLayoutVars>
      </dgm:prSet>
      <dgm:spPr/>
    </dgm:pt>
    <dgm:pt modelId="{7EAD256B-BF86-4241-9C42-BBA9AB7BE474}" type="pres">
      <dgm:prSet presAssocID="{B67FE0C8-AB5F-6948-9B74-70C6CBAB5259}" presName="hierChild3" presStyleCnt="0"/>
      <dgm:spPr/>
    </dgm:pt>
  </dgm:ptLst>
  <dgm:cxnLst>
    <dgm:cxn modelId="{195F6906-3473-B644-9685-DF650C3AE36A}" type="presOf" srcId="{CE8ADCE1-BA8C-6C49-83E2-2DA127669FC7}" destId="{A2C0F7A4-4C65-2B4F-B2DB-C8E9C29F25FA}" srcOrd="0" destOrd="0" presId="urn:microsoft.com/office/officeart/2005/8/layout/hierarchy1"/>
    <dgm:cxn modelId="{F7150F12-C96F-FB4F-B5DA-3583160D1312}" type="presOf" srcId="{24B61A31-3E48-C942-BA93-C8555C4BC359}" destId="{00836EE4-ED83-9145-A818-1A4DA87A4A86}" srcOrd="0" destOrd="0" presId="urn:microsoft.com/office/officeart/2005/8/layout/hierarchy1"/>
    <dgm:cxn modelId="{1D638846-0BE2-134E-A0CA-ABA4544448CB}" type="presOf" srcId="{4A19BC4B-6A72-1941-A7BB-D41158834A73}" destId="{6D2EFD8B-5002-FE4F-B8AA-DA42B7AE225B}" srcOrd="0" destOrd="0" presId="urn:microsoft.com/office/officeart/2005/8/layout/hierarchy1"/>
    <dgm:cxn modelId="{D7680D5B-1B77-3D45-A087-DEE8A44CB413}" type="presOf" srcId="{683A0742-0292-2246-A888-F11092560358}" destId="{484A0EBD-7971-0046-9140-BC8D040B3EE0}" srcOrd="0" destOrd="0" presId="urn:microsoft.com/office/officeart/2005/8/layout/hierarchy1"/>
    <dgm:cxn modelId="{E0BF8568-1EF1-E848-BA31-D008BEE9184C}" type="presOf" srcId="{B67FE0C8-AB5F-6948-9B74-70C6CBAB5259}" destId="{ED883034-4C44-5F41-9E10-EEA46356C4DE}" srcOrd="0" destOrd="0" presId="urn:microsoft.com/office/officeart/2005/8/layout/hierarchy1"/>
    <dgm:cxn modelId="{43BDF289-2060-2A40-AF5F-E1A435D0FF74}" type="presOf" srcId="{6947918B-B0DD-3C41-AE16-B7862C71F6FA}" destId="{5383D7E6-B834-3E42-BC37-046FD701CE26}" srcOrd="0" destOrd="0" presId="urn:microsoft.com/office/officeart/2005/8/layout/hierarchy1"/>
    <dgm:cxn modelId="{DE95B9BB-C852-6C4A-B70F-3E312A11D3BA}" srcId="{24B61A31-3E48-C942-BA93-C8555C4BC359}" destId="{B67FE0C8-AB5F-6948-9B74-70C6CBAB5259}" srcOrd="1" destOrd="0" parTransId="{6947918B-B0DD-3C41-AE16-B7862C71F6FA}" sibTransId="{3E2E271A-F0A0-D64E-BF5D-F1E7A67DB5FE}"/>
    <dgm:cxn modelId="{94A055C0-0C6D-AE41-B06F-CA2D349E1214}" srcId="{24B61A31-3E48-C942-BA93-C8555C4BC359}" destId="{683A0742-0292-2246-A888-F11092560358}" srcOrd="0" destOrd="0" parTransId="{4A19BC4B-6A72-1941-A7BB-D41158834A73}" sibTransId="{199A955B-EB73-324F-8939-9CC358605D6D}"/>
    <dgm:cxn modelId="{A65AA6C1-BFB3-E847-B0A7-735A2B37B408}" srcId="{CE8ADCE1-BA8C-6C49-83E2-2DA127669FC7}" destId="{24B61A31-3E48-C942-BA93-C8555C4BC359}" srcOrd="0" destOrd="0" parTransId="{78FC42CE-9C9C-C843-B35A-3561D198C20A}" sibTransId="{F9F485DE-4325-5549-9BA2-A1F2F28AFC31}"/>
    <dgm:cxn modelId="{F761DAE6-DDC2-AF43-9052-596B7F4540E1}" type="presParOf" srcId="{A2C0F7A4-4C65-2B4F-B2DB-C8E9C29F25FA}" destId="{90FABA35-1DB8-2E4E-BF54-082122BFCC63}" srcOrd="0" destOrd="0" presId="urn:microsoft.com/office/officeart/2005/8/layout/hierarchy1"/>
    <dgm:cxn modelId="{36285668-9EC9-194A-A9CA-CAF86A4C8AEE}" type="presParOf" srcId="{90FABA35-1DB8-2E4E-BF54-082122BFCC63}" destId="{22388167-058E-3B4B-A05B-410233F9E4BD}" srcOrd="0" destOrd="0" presId="urn:microsoft.com/office/officeart/2005/8/layout/hierarchy1"/>
    <dgm:cxn modelId="{0F8C593F-960A-E142-AD11-E814F0F988D8}" type="presParOf" srcId="{22388167-058E-3B4B-A05B-410233F9E4BD}" destId="{DF834843-1201-854A-83AE-08AAD05B4D0A}" srcOrd="0" destOrd="0" presId="urn:microsoft.com/office/officeart/2005/8/layout/hierarchy1"/>
    <dgm:cxn modelId="{AF8BEEB3-85EA-C24F-9238-00054E6A7BE7}" type="presParOf" srcId="{22388167-058E-3B4B-A05B-410233F9E4BD}" destId="{00836EE4-ED83-9145-A818-1A4DA87A4A86}" srcOrd="1" destOrd="0" presId="urn:microsoft.com/office/officeart/2005/8/layout/hierarchy1"/>
    <dgm:cxn modelId="{8EAC1CD5-2CF9-EF4E-8A10-1EDC73B0FE38}" type="presParOf" srcId="{90FABA35-1DB8-2E4E-BF54-082122BFCC63}" destId="{8DA4BCCC-E18A-EF48-8995-D9EA032B4B1A}" srcOrd="1" destOrd="0" presId="urn:microsoft.com/office/officeart/2005/8/layout/hierarchy1"/>
    <dgm:cxn modelId="{873B53B7-286B-FA4F-A7DD-6453DF8D32F9}" type="presParOf" srcId="{8DA4BCCC-E18A-EF48-8995-D9EA032B4B1A}" destId="{6D2EFD8B-5002-FE4F-B8AA-DA42B7AE225B}" srcOrd="0" destOrd="0" presId="urn:microsoft.com/office/officeart/2005/8/layout/hierarchy1"/>
    <dgm:cxn modelId="{B8178E23-782D-FE4B-9724-96CC124184AC}" type="presParOf" srcId="{8DA4BCCC-E18A-EF48-8995-D9EA032B4B1A}" destId="{B27197B7-3419-8844-8E37-694A4D81CE69}" srcOrd="1" destOrd="0" presId="urn:microsoft.com/office/officeart/2005/8/layout/hierarchy1"/>
    <dgm:cxn modelId="{32ABF092-EE43-B14C-83E2-6C260283F2E3}" type="presParOf" srcId="{B27197B7-3419-8844-8E37-694A4D81CE69}" destId="{2145D552-CB3C-A048-9D02-89A2031535D7}" srcOrd="0" destOrd="0" presId="urn:microsoft.com/office/officeart/2005/8/layout/hierarchy1"/>
    <dgm:cxn modelId="{38BEECBC-66F1-8B44-A8BC-8B5D4B6E62F6}" type="presParOf" srcId="{2145D552-CB3C-A048-9D02-89A2031535D7}" destId="{5B5CAA40-0100-0B43-8591-11D93EA6FEB3}" srcOrd="0" destOrd="0" presId="urn:microsoft.com/office/officeart/2005/8/layout/hierarchy1"/>
    <dgm:cxn modelId="{246236E8-E683-0746-A2C4-2D5CBC8B02DD}" type="presParOf" srcId="{2145D552-CB3C-A048-9D02-89A2031535D7}" destId="{484A0EBD-7971-0046-9140-BC8D040B3EE0}" srcOrd="1" destOrd="0" presId="urn:microsoft.com/office/officeart/2005/8/layout/hierarchy1"/>
    <dgm:cxn modelId="{1DAB4ED6-3955-3143-A8C4-4F4C6EA9967B}" type="presParOf" srcId="{B27197B7-3419-8844-8E37-694A4D81CE69}" destId="{BE75CB01-7561-294A-9756-EA0F9B37DF11}" srcOrd="1" destOrd="0" presId="urn:microsoft.com/office/officeart/2005/8/layout/hierarchy1"/>
    <dgm:cxn modelId="{5311B22C-26BF-0846-8999-76AEA92DA514}" type="presParOf" srcId="{8DA4BCCC-E18A-EF48-8995-D9EA032B4B1A}" destId="{5383D7E6-B834-3E42-BC37-046FD701CE26}" srcOrd="2" destOrd="0" presId="urn:microsoft.com/office/officeart/2005/8/layout/hierarchy1"/>
    <dgm:cxn modelId="{B25906C1-17D4-EB4D-AA35-1BB4E2908BF0}" type="presParOf" srcId="{8DA4BCCC-E18A-EF48-8995-D9EA032B4B1A}" destId="{52FB5E22-5A4D-F048-B2B0-219CE31745AC}" srcOrd="3" destOrd="0" presId="urn:microsoft.com/office/officeart/2005/8/layout/hierarchy1"/>
    <dgm:cxn modelId="{56D1BF8C-EA54-1E42-82C1-37FFFE104732}" type="presParOf" srcId="{52FB5E22-5A4D-F048-B2B0-219CE31745AC}" destId="{5341A58D-F2CB-B34B-ABE3-3EA191D37C1B}" srcOrd="0" destOrd="0" presId="urn:microsoft.com/office/officeart/2005/8/layout/hierarchy1"/>
    <dgm:cxn modelId="{F65EAA5C-E065-9B4A-989A-020CA337A87B}" type="presParOf" srcId="{5341A58D-F2CB-B34B-ABE3-3EA191D37C1B}" destId="{9DA25150-A2E9-C54C-A318-BE15ACEDCC86}" srcOrd="0" destOrd="0" presId="urn:microsoft.com/office/officeart/2005/8/layout/hierarchy1"/>
    <dgm:cxn modelId="{FBF05C23-D033-994B-946C-46C02569A356}" type="presParOf" srcId="{5341A58D-F2CB-B34B-ABE3-3EA191D37C1B}" destId="{ED883034-4C44-5F41-9E10-EEA46356C4DE}" srcOrd="1" destOrd="0" presId="urn:microsoft.com/office/officeart/2005/8/layout/hierarchy1"/>
    <dgm:cxn modelId="{23B90B29-8595-6043-A3D4-7028275DEDB2}" type="presParOf" srcId="{52FB5E22-5A4D-F048-B2B0-219CE31745AC}" destId="{7EAD256B-BF86-4241-9C42-BBA9AB7BE4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3ABE-B690-844D-BEF6-FD0C529099E9}">
      <dsp:nvSpPr>
        <dsp:cNvPr id="0" name=""/>
        <dsp:cNvSpPr/>
      </dsp:nvSpPr>
      <dsp:spPr>
        <a:xfrm>
          <a:off x="4093" y="720317"/>
          <a:ext cx="1928330" cy="1928330"/>
        </a:xfrm>
        <a:prstGeom prst="roundRect">
          <a:avLst>
            <a:gd name="adj" fmla="val 1000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B26274-840C-7447-8AD3-ADF7E33B351C}">
      <dsp:nvSpPr>
        <dsp:cNvPr id="0" name=""/>
        <dsp:cNvSpPr/>
      </dsp:nvSpPr>
      <dsp:spPr>
        <a:xfrm>
          <a:off x="318007" y="1877315"/>
          <a:ext cx="1928330" cy="19283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solidFill>
                <a:srgbClr val="FF0000"/>
              </a:solidFill>
            </a:rPr>
            <a:t>GIUDICE COMPETENTE?</a:t>
          </a:r>
        </a:p>
      </dsp:txBody>
      <dsp:txXfrm>
        <a:off x="374486" y="1933794"/>
        <a:ext cx="1815372" cy="1815372"/>
      </dsp:txXfrm>
    </dsp:sp>
    <dsp:sp modelId="{81D1D129-B083-9549-9CEB-B84C23AEB727}">
      <dsp:nvSpPr>
        <dsp:cNvPr id="0" name=""/>
        <dsp:cNvSpPr/>
      </dsp:nvSpPr>
      <dsp:spPr>
        <a:xfrm rot="21150307">
          <a:off x="2282001" y="1256674"/>
          <a:ext cx="354115" cy="46335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2282455" y="1356272"/>
        <a:ext cx="247881" cy="278010"/>
      </dsp:txXfrm>
    </dsp:sp>
    <dsp:sp modelId="{3CD06AAE-34C8-D44B-B620-203C0A6CEDC6}">
      <dsp:nvSpPr>
        <dsp:cNvPr id="0" name=""/>
        <dsp:cNvSpPr/>
      </dsp:nvSpPr>
      <dsp:spPr>
        <a:xfrm>
          <a:off x="2935538" y="334651"/>
          <a:ext cx="1928330" cy="1928330"/>
        </a:xfrm>
        <a:prstGeom prst="roundRect">
          <a:avLst>
            <a:gd name="adj" fmla="val 1000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860BC9-4E2A-C14C-9126-F0BBC9AC0088}">
      <dsp:nvSpPr>
        <dsp:cNvPr id="0" name=""/>
        <dsp:cNvSpPr/>
      </dsp:nvSpPr>
      <dsp:spPr>
        <a:xfrm>
          <a:off x="3307591" y="1877315"/>
          <a:ext cx="1928330" cy="19283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solidFill>
                <a:srgbClr val="FF0000"/>
              </a:solidFill>
            </a:rPr>
            <a:t>RICONOSCIMENTO DELLE DECISIONI IN UN ALTRO STATO?</a:t>
          </a:r>
        </a:p>
      </dsp:txBody>
      <dsp:txXfrm>
        <a:off x="3364070" y="1933794"/>
        <a:ext cx="1815372" cy="1815372"/>
      </dsp:txXfrm>
    </dsp:sp>
    <dsp:sp modelId="{0AE88C65-D4D9-1348-98C9-BA815C416C2B}">
      <dsp:nvSpPr>
        <dsp:cNvPr id="0" name=""/>
        <dsp:cNvSpPr/>
      </dsp:nvSpPr>
      <dsp:spPr>
        <a:xfrm rot="432721">
          <a:off x="5254094" y="1263515"/>
          <a:ext cx="394912" cy="46335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5254563" y="1348748"/>
        <a:ext cx="276438" cy="278010"/>
      </dsp:txXfrm>
    </dsp:sp>
    <dsp:sp modelId="{2ACBA83D-6DAD-274C-970B-5CDD5A018325}">
      <dsp:nvSpPr>
        <dsp:cNvPr id="0" name=""/>
        <dsp:cNvSpPr/>
      </dsp:nvSpPr>
      <dsp:spPr>
        <a:xfrm>
          <a:off x="5983262" y="720317"/>
          <a:ext cx="1928330" cy="1928330"/>
        </a:xfrm>
        <a:prstGeom prst="roundRect">
          <a:avLst>
            <a:gd name="adj" fmla="val 1000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32A6A13-C231-FC41-B8D0-546D0D6C57D5}">
      <dsp:nvSpPr>
        <dsp:cNvPr id="0" name=""/>
        <dsp:cNvSpPr/>
      </dsp:nvSpPr>
      <dsp:spPr>
        <a:xfrm>
          <a:off x="6297176" y="1877315"/>
          <a:ext cx="1928330" cy="1928330"/>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LEGGE APPLICABILE?</a:t>
          </a:r>
        </a:p>
      </dsp:txBody>
      <dsp:txXfrm>
        <a:off x="6353655" y="1933794"/>
        <a:ext cx="1815372" cy="1815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E3A2-DDDF-5744-A8B6-6726673DA2A0}">
      <dsp:nvSpPr>
        <dsp:cNvPr id="0" name=""/>
        <dsp:cNvSpPr/>
      </dsp:nvSpPr>
      <dsp:spPr>
        <a:xfrm>
          <a:off x="5854671" y="2619731"/>
          <a:ext cx="91440" cy="487862"/>
        </a:xfrm>
        <a:custGeom>
          <a:avLst/>
          <a:gdLst/>
          <a:ahLst/>
          <a:cxnLst/>
          <a:rect l="0" t="0" r="0" b="0"/>
          <a:pathLst>
            <a:path>
              <a:moveTo>
                <a:pt x="45720" y="0"/>
              </a:moveTo>
              <a:lnTo>
                <a:pt x="45720" y="48786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211FD3-36DE-A24E-B8B5-FE9B580908B6}">
      <dsp:nvSpPr>
        <dsp:cNvPr id="0" name=""/>
        <dsp:cNvSpPr/>
      </dsp:nvSpPr>
      <dsp:spPr>
        <a:xfrm>
          <a:off x="3850157" y="1066678"/>
          <a:ext cx="2050233" cy="487862"/>
        </a:xfrm>
        <a:custGeom>
          <a:avLst/>
          <a:gdLst/>
          <a:ahLst/>
          <a:cxnLst/>
          <a:rect l="0" t="0" r="0" b="0"/>
          <a:pathLst>
            <a:path>
              <a:moveTo>
                <a:pt x="0" y="0"/>
              </a:moveTo>
              <a:lnTo>
                <a:pt x="0" y="332464"/>
              </a:lnTo>
              <a:lnTo>
                <a:pt x="2050233" y="332464"/>
              </a:lnTo>
              <a:lnTo>
                <a:pt x="2050233" y="4878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F8C2C5-DA47-4047-9615-6ECDBF4F68A0}">
      <dsp:nvSpPr>
        <dsp:cNvPr id="0" name=""/>
        <dsp:cNvSpPr/>
      </dsp:nvSpPr>
      <dsp:spPr>
        <a:xfrm>
          <a:off x="3804437" y="2619731"/>
          <a:ext cx="91440" cy="487862"/>
        </a:xfrm>
        <a:custGeom>
          <a:avLst/>
          <a:gdLst/>
          <a:ahLst/>
          <a:cxnLst/>
          <a:rect l="0" t="0" r="0" b="0"/>
          <a:pathLst>
            <a:path>
              <a:moveTo>
                <a:pt x="45720" y="0"/>
              </a:moveTo>
              <a:lnTo>
                <a:pt x="45720" y="48786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BB90E3-3776-884A-9128-359260FE8E47}">
      <dsp:nvSpPr>
        <dsp:cNvPr id="0" name=""/>
        <dsp:cNvSpPr/>
      </dsp:nvSpPr>
      <dsp:spPr>
        <a:xfrm>
          <a:off x="3804437" y="1066678"/>
          <a:ext cx="91440" cy="487862"/>
        </a:xfrm>
        <a:custGeom>
          <a:avLst/>
          <a:gdLst/>
          <a:ahLst/>
          <a:cxnLst/>
          <a:rect l="0" t="0" r="0" b="0"/>
          <a:pathLst>
            <a:path>
              <a:moveTo>
                <a:pt x="45720" y="0"/>
              </a:moveTo>
              <a:lnTo>
                <a:pt x="45720" y="4878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B6D16E-A575-BB43-AC71-B640AA69ADB7}">
      <dsp:nvSpPr>
        <dsp:cNvPr id="0" name=""/>
        <dsp:cNvSpPr/>
      </dsp:nvSpPr>
      <dsp:spPr>
        <a:xfrm>
          <a:off x="1754203" y="2619731"/>
          <a:ext cx="91440" cy="487862"/>
        </a:xfrm>
        <a:custGeom>
          <a:avLst/>
          <a:gdLst/>
          <a:ahLst/>
          <a:cxnLst/>
          <a:rect l="0" t="0" r="0" b="0"/>
          <a:pathLst>
            <a:path>
              <a:moveTo>
                <a:pt x="45720" y="0"/>
              </a:moveTo>
              <a:lnTo>
                <a:pt x="45720" y="48786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F48336-7A6C-5E41-89F6-9B461CB4EF5A}">
      <dsp:nvSpPr>
        <dsp:cNvPr id="0" name=""/>
        <dsp:cNvSpPr/>
      </dsp:nvSpPr>
      <dsp:spPr>
        <a:xfrm>
          <a:off x="1799923" y="1066678"/>
          <a:ext cx="2050233" cy="487862"/>
        </a:xfrm>
        <a:custGeom>
          <a:avLst/>
          <a:gdLst/>
          <a:ahLst/>
          <a:cxnLst/>
          <a:rect l="0" t="0" r="0" b="0"/>
          <a:pathLst>
            <a:path>
              <a:moveTo>
                <a:pt x="2050233" y="0"/>
              </a:moveTo>
              <a:lnTo>
                <a:pt x="2050233" y="332464"/>
              </a:lnTo>
              <a:lnTo>
                <a:pt x="0" y="332464"/>
              </a:lnTo>
              <a:lnTo>
                <a:pt x="0" y="4878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775A2C-6812-CC49-B8C3-5B898709FB72}">
      <dsp:nvSpPr>
        <dsp:cNvPr id="0" name=""/>
        <dsp:cNvSpPr/>
      </dsp:nvSpPr>
      <dsp:spPr>
        <a:xfrm>
          <a:off x="3011425" y="1489"/>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CA8D6F-FCE0-0E46-A5FA-2F3868BEF722}">
      <dsp:nvSpPr>
        <dsp:cNvPr id="0" name=""/>
        <dsp:cNvSpPr/>
      </dsp:nvSpPr>
      <dsp:spPr>
        <a:xfrm>
          <a:off x="3197810" y="178554"/>
          <a:ext cx="1677464"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ORDINAMENTO PLURILEGISLATIVO</a:t>
          </a:r>
        </a:p>
      </dsp:txBody>
      <dsp:txXfrm>
        <a:off x="3229008" y="209752"/>
        <a:ext cx="1615068" cy="1002793"/>
      </dsp:txXfrm>
    </dsp:sp>
    <dsp:sp modelId="{557C3813-1878-6F42-A565-D37664BF542B}">
      <dsp:nvSpPr>
        <dsp:cNvPr id="0" name=""/>
        <dsp:cNvSpPr/>
      </dsp:nvSpPr>
      <dsp:spPr>
        <a:xfrm>
          <a:off x="961191" y="1554541"/>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5D2FF5A-5A0E-2D42-9104-809EB845FA5C}">
      <dsp:nvSpPr>
        <dsp:cNvPr id="0" name=""/>
        <dsp:cNvSpPr/>
      </dsp:nvSpPr>
      <dsp:spPr>
        <a:xfrm>
          <a:off x="1147576" y="1731606"/>
          <a:ext cx="1677464" cy="106518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SU BASE PERSONALE</a:t>
          </a:r>
        </a:p>
      </dsp:txBody>
      <dsp:txXfrm>
        <a:off x="1178774" y="1762804"/>
        <a:ext cx="1615068" cy="1002793"/>
      </dsp:txXfrm>
    </dsp:sp>
    <dsp:sp modelId="{5EC033D9-5E23-7841-B4E8-E64E1C996081}">
      <dsp:nvSpPr>
        <dsp:cNvPr id="0" name=""/>
        <dsp:cNvSpPr/>
      </dsp:nvSpPr>
      <dsp:spPr>
        <a:xfrm>
          <a:off x="961191" y="3107593"/>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7ADCEF-FF68-FC47-A717-E54A40A5C240}">
      <dsp:nvSpPr>
        <dsp:cNvPr id="0" name=""/>
        <dsp:cNvSpPr/>
      </dsp:nvSpPr>
      <dsp:spPr>
        <a:xfrm>
          <a:off x="1147576" y="3284659"/>
          <a:ext cx="1677464" cy="106518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Ad es. Singapore</a:t>
          </a:r>
        </a:p>
      </dsp:txBody>
      <dsp:txXfrm>
        <a:off x="1178774" y="3315857"/>
        <a:ext cx="1615068" cy="1002793"/>
      </dsp:txXfrm>
    </dsp:sp>
    <dsp:sp modelId="{C7256F8F-DF06-B346-AF68-5DFCF5E51030}">
      <dsp:nvSpPr>
        <dsp:cNvPr id="0" name=""/>
        <dsp:cNvSpPr/>
      </dsp:nvSpPr>
      <dsp:spPr>
        <a:xfrm>
          <a:off x="3011425" y="1554541"/>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0F6DBE-F1E1-0840-A9A9-B66A800AC560}">
      <dsp:nvSpPr>
        <dsp:cNvPr id="0" name=""/>
        <dsp:cNvSpPr/>
      </dsp:nvSpPr>
      <dsp:spPr>
        <a:xfrm>
          <a:off x="3197810" y="1731606"/>
          <a:ext cx="1677464" cy="1065189"/>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SU BASE TERRITORIALE</a:t>
          </a:r>
        </a:p>
      </dsp:txBody>
      <dsp:txXfrm>
        <a:off x="3229008" y="1762804"/>
        <a:ext cx="1615068" cy="1002793"/>
      </dsp:txXfrm>
    </dsp:sp>
    <dsp:sp modelId="{BBD08D2E-EDBC-E844-8E67-4A1B2447D711}">
      <dsp:nvSpPr>
        <dsp:cNvPr id="0" name=""/>
        <dsp:cNvSpPr/>
      </dsp:nvSpPr>
      <dsp:spPr>
        <a:xfrm>
          <a:off x="3011425" y="3107593"/>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45F0DE-A280-7644-9052-A8BFF6AFD0C6}">
      <dsp:nvSpPr>
        <dsp:cNvPr id="0" name=""/>
        <dsp:cNvSpPr/>
      </dsp:nvSpPr>
      <dsp:spPr>
        <a:xfrm>
          <a:off x="3197810" y="3284659"/>
          <a:ext cx="1677464" cy="1065189"/>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Ad es. Canada: matrimonio </a:t>
          </a:r>
          <a:r>
            <a:rPr lang="it-IT" sz="1200" kern="1200" dirty="0" err="1"/>
            <a:t>–</a:t>
          </a:r>
          <a:r>
            <a:rPr lang="it-IT" sz="1200" kern="1200" dirty="0"/>
            <a:t> disciplina dei singoli Stati; divorzio </a:t>
          </a:r>
          <a:r>
            <a:rPr lang="it-IT" sz="1200" kern="1200" dirty="0" err="1"/>
            <a:t>–</a:t>
          </a:r>
          <a:r>
            <a:rPr lang="it-IT" sz="1200" kern="1200" dirty="0"/>
            <a:t> disciplina dello Stato federale</a:t>
          </a:r>
        </a:p>
      </dsp:txBody>
      <dsp:txXfrm>
        <a:off x="3229008" y="3315857"/>
        <a:ext cx="1615068" cy="1002793"/>
      </dsp:txXfrm>
    </dsp:sp>
    <dsp:sp modelId="{5C4A3645-B18A-204F-BF64-F49E54FF508D}">
      <dsp:nvSpPr>
        <dsp:cNvPr id="0" name=""/>
        <dsp:cNvSpPr/>
      </dsp:nvSpPr>
      <dsp:spPr>
        <a:xfrm>
          <a:off x="5061659" y="1554541"/>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1C2E62-CBF0-B941-BE1A-17297C6151DA}">
      <dsp:nvSpPr>
        <dsp:cNvPr id="0" name=""/>
        <dsp:cNvSpPr/>
      </dsp:nvSpPr>
      <dsp:spPr>
        <a:xfrm>
          <a:off x="5248044" y="1731606"/>
          <a:ext cx="1677464" cy="1065189"/>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OCCULTO (????)</a:t>
          </a:r>
        </a:p>
      </dsp:txBody>
      <dsp:txXfrm>
        <a:off x="5279242" y="1762804"/>
        <a:ext cx="1615068" cy="1002793"/>
      </dsp:txXfrm>
    </dsp:sp>
    <dsp:sp modelId="{97C13EE0-5B29-CC49-9EF8-A3A14A17DBC4}">
      <dsp:nvSpPr>
        <dsp:cNvPr id="0" name=""/>
        <dsp:cNvSpPr/>
      </dsp:nvSpPr>
      <dsp:spPr>
        <a:xfrm>
          <a:off x="5061659" y="3107593"/>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FBAD080-4099-064E-95EE-3762AF74146A}">
      <dsp:nvSpPr>
        <dsp:cNvPr id="0" name=""/>
        <dsp:cNvSpPr/>
      </dsp:nvSpPr>
      <dsp:spPr>
        <a:xfrm>
          <a:off x="5248044" y="3284659"/>
          <a:ext cx="1677464" cy="1065189"/>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Effetto di norme </a:t>
          </a:r>
          <a:r>
            <a:rPr lang="it-IT" sz="1200" kern="1200" dirty="0" err="1"/>
            <a:t>Cedu</a:t>
          </a:r>
          <a:r>
            <a:rPr lang="it-IT" sz="1200" kern="1200" dirty="0"/>
            <a:t>: art. </a:t>
          </a:r>
          <a:r>
            <a:rPr lang="it-IT" sz="1200" kern="1200" dirty="0" err="1"/>
            <a:t>8</a:t>
          </a:r>
          <a:r>
            <a:rPr lang="it-IT" sz="1200" kern="1200" dirty="0"/>
            <a:t> e 14</a:t>
          </a:r>
        </a:p>
      </dsp:txBody>
      <dsp:txXfrm>
        <a:off x="5279242" y="3315857"/>
        <a:ext cx="1615068" cy="1002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3D7E6-B834-3E42-BC37-046FD701CE26}">
      <dsp:nvSpPr>
        <dsp:cNvPr id="0" name=""/>
        <dsp:cNvSpPr/>
      </dsp:nvSpPr>
      <dsp:spPr>
        <a:xfrm>
          <a:off x="3798362" y="1658426"/>
          <a:ext cx="1594861" cy="759009"/>
        </a:xfrm>
        <a:custGeom>
          <a:avLst/>
          <a:gdLst/>
          <a:ahLst/>
          <a:cxnLst/>
          <a:rect l="0" t="0" r="0" b="0"/>
          <a:pathLst>
            <a:path>
              <a:moveTo>
                <a:pt x="0" y="0"/>
              </a:moveTo>
              <a:lnTo>
                <a:pt x="0" y="517242"/>
              </a:lnTo>
              <a:lnTo>
                <a:pt x="1594861" y="517242"/>
              </a:lnTo>
              <a:lnTo>
                <a:pt x="1594861" y="7590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2EFD8B-5002-FE4F-B8AA-DA42B7AE225B}">
      <dsp:nvSpPr>
        <dsp:cNvPr id="0" name=""/>
        <dsp:cNvSpPr/>
      </dsp:nvSpPr>
      <dsp:spPr>
        <a:xfrm>
          <a:off x="2203500" y="1658426"/>
          <a:ext cx="1594861" cy="759009"/>
        </a:xfrm>
        <a:custGeom>
          <a:avLst/>
          <a:gdLst/>
          <a:ahLst/>
          <a:cxnLst/>
          <a:rect l="0" t="0" r="0" b="0"/>
          <a:pathLst>
            <a:path>
              <a:moveTo>
                <a:pt x="1594861" y="0"/>
              </a:moveTo>
              <a:lnTo>
                <a:pt x="1594861" y="517242"/>
              </a:lnTo>
              <a:lnTo>
                <a:pt x="0" y="517242"/>
              </a:lnTo>
              <a:lnTo>
                <a:pt x="0" y="7590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834843-1201-854A-83AE-08AAD05B4D0A}">
      <dsp:nvSpPr>
        <dsp:cNvPr id="0" name=""/>
        <dsp:cNvSpPr/>
      </dsp:nvSpPr>
      <dsp:spPr>
        <a:xfrm>
          <a:off x="2493475" y="1220"/>
          <a:ext cx="2609773" cy="16572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836EE4-ED83-9145-A818-1A4DA87A4A86}">
      <dsp:nvSpPr>
        <dsp:cNvPr id="0" name=""/>
        <dsp:cNvSpPr/>
      </dsp:nvSpPr>
      <dsp:spPr>
        <a:xfrm>
          <a:off x="2783450" y="276696"/>
          <a:ext cx="2609773" cy="165720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RICHIAMO DELLA L. APPLICABILE</a:t>
          </a:r>
        </a:p>
      </dsp:txBody>
      <dsp:txXfrm>
        <a:off x="2831988" y="325234"/>
        <a:ext cx="2512697" cy="1560130"/>
      </dsp:txXfrm>
    </dsp:sp>
    <dsp:sp modelId="{5B5CAA40-0100-0B43-8591-11D93EA6FEB3}">
      <dsp:nvSpPr>
        <dsp:cNvPr id="0" name=""/>
        <dsp:cNvSpPr/>
      </dsp:nvSpPr>
      <dsp:spPr>
        <a:xfrm>
          <a:off x="898613" y="2417435"/>
          <a:ext cx="2609773" cy="16572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84A0EBD-7971-0046-9140-BC8D040B3EE0}">
      <dsp:nvSpPr>
        <dsp:cNvPr id="0" name=""/>
        <dsp:cNvSpPr/>
      </dsp:nvSpPr>
      <dsp:spPr>
        <a:xfrm>
          <a:off x="1188588" y="2692911"/>
          <a:ext cx="2609773" cy="1657206"/>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ENTRO UN ORDINAMENTO. PLURILEGISLATIVO</a:t>
          </a:r>
        </a:p>
      </dsp:txBody>
      <dsp:txXfrm>
        <a:off x="1237126" y="2741449"/>
        <a:ext cx="2512697" cy="1560130"/>
      </dsp:txXfrm>
    </dsp:sp>
    <dsp:sp modelId="{9DA25150-A2E9-C54C-A318-BE15ACEDCC86}">
      <dsp:nvSpPr>
        <dsp:cNvPr id="0" name=""/>
        <dsp:cNvSpPr/>
      </dsp:nvSpPr>
      <dsp:spPr>
        <a:xfrm>
          <a:off x="4088337" y="2417435"/>
          <a:ext cx="2609773" cy="16572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D883034-4C44-5F41-9E10-EEA46356C4DE}">
      <dsp:nvSpPr>
        <dsp:cNvPr id="0" name=""/>
        <dsp:cNvSpPr/>
      </dsp:nvSpPr>
      <dsp:spPr>
        <a:xfrm>
          <a:off x="4378312" y="2692911"/>
          <a:ext cx="2609773" cy="1657206"/>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ENTRO UN ORDINAMENTO CHE RICHIAMA ORD. PLURILEGISLATIVO</a:t>
          </a:r>
        </a:p>
      </dsp:txBody>
      <dsp:txXfrm>
        <a:off x="4426850" y="2741449"/>
        <a:ext cx="2512697" cy="15601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CEFE70-B674-D846-9A0C-332F280B0AB1}" type="datetimeFigureOut">
              <a:rPr lang="it-IT" smtClean="0"/>
              <a:pPr/>
              <a:t>06/11/19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6EC72-F1B8-9C4C-8096-14FDE216B68E}" type="slidenum">
              <a:rPr lang="it-IT" smtClean="0"/>
              <a:pPr/>
              <a:t>‹N›</a:t>
            </a:fld>
            <a:endParaRPr lang="it-IT"/>
          </a:p>
        </p:txBody>
      </p:sp>
    </p:spTree>
    <p:extLst>
      <p:ext uri="{BB962C8B-B14F-4D97-AF65-F5344CB8AC3E}">
        <p14:creationId xmlns:p14="http://schemas.microsoft.com/office/powerpoint/2010/main" val="1113335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725F9-B5B5-9144-9C8C-BDFEB7F799A8}" type="datetimeFigureOut">
              <a:rPr lang="it-IT" smtClean="0"/>
              <a:pPr/>
              <a:t>06/11/19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6B343-03D9-004A-9B7D-A3AF558E8B87}" type="slidenum">
              <a:rPr lang="it-IT" smtClean="0"/>
              <a:pPr/>
              <a:t>‹N›</a:t>
            </a:fld>
            <a:endParaRPr lang="it-IT"/>
          </a:p>
        </p:txBody>
      </p:sp>
    </p:spTree>
    <p:extLst>
      <p:ext uri="{BB962C8B-B14F-4D97-AF65-F5344CB8AC3E}">
        <p14:creationId xmlns:p14="http://schemas.microsoft.com/office/powerpoint/2010/main" val="1659081231"/>
      </p:ext>
    </p:extLst>
  </p:cSld>
  <p:clrMap bg1="lt1" tx1="dk1" bg2="lt2" tx2="dk2" accent1="accent1" accent2="accent2" accent3="accent3" accent4="accent4" accent5="accent5" accent6="accent6" hlink="hlink" folHlink="folHlink"/>
  <p:hf hdr="0" ftr="0" dt="0"/>
  <p:notesStyle>
    <a:lvl1pPr marL="0" algn="l" defTabSz="457147" rtl="0" eaLnBrk="1" latinLnBrk="0" hangingPunct="1">
      <a:defRPr sz="1200" kern="1200">
        <a:solidFill>
          <a:schemeClr val="tx1"/>
        </a:solidFill>
        <a:latin typeface="+mn-lt"/>
        <a:ea typeface="+mn-ea"/>
        <a:cs typeface="+mn-cs"/>
      </a:defRPr>
    </a:lvl1pPr>
    <a:lvl2pPr marL="457147" algn="l" defTabSz="457147" rtl="0" eaLnBrk="1" latinLnBrk="0" hangingPunct="1">
      <a:defRPr sz="1200" kern="1200">
        <a:solidFill>
          <a:schemeClr val="tx1"/>
        </a:solidFill>
        <a:latin typeface="+mn-lt"/>
        <a:ea typeface="+mn-ea"/>
        <a:cs typeface="+mn-cs"/>
      </a:defRPr>
    </a:lvl2pPr>
    <a:lvl3pPr marL="914295" algn="l" defTabSz="457147" rtl="0" eaLnBrk="1" latinLnBrk="0" hangingPunct="1">
      <a:defRPr sz="1200" kern="1200">
        <a:solidFill>
          <a:schemeClr val="tx1"/>
        </a:solidFill>
        <a:latin typeface="+mn-lt"/>
        <a:ea typeface="+mn-ea"/>
        <a:cs typeface="+mn-cs"/>
      </a:defRPr>
    </a:lvl3pPr>
    <a:lvl4pPr marL="1371442" algn="l" defTabSz="457147" rtl="0" eaLnBrk="1" latinLnBrk="0" hangingPunct="1">
      <a:defRPr sz="1200" kern="1200">
        <a:solidFill>
          <a:schemeClr val="tx1"/>
        </a:solidFill>
        <a:latin typeface="+mn-lt"/>
        <a:ea typeface="+mn-ea"/>
        <a:cs typeface="+mn-cs"/>
      </a:defRPr>
    </a:lvl4pPr>
    <a:lvl5pPr marL="1828590" algn="l" defTabSz="457147" rtl="0" eaLnBrk="1" latinLnBrk="0" hangingPunct="1">
      <a:defRPr sz="1200" kern="1200">
        <a:solidFill>
          <a:schemeClr val="tx1"/>
        </a:solidFill>
        <a:latin typeface="+mn-lt"/>
        <a:ea typeface="+mn-ea"/>
        <a:cs typeface="+mn-cs"/>
      </a:defRPr>
    </a:lvl5pPr>
    <a:lvl6pPr marL="2285737" algn="l" defTabSz="457147" rtl="0" eaLnBrk="1" latinLnBrk="0" hangingPunct="1">
      <a:defRPr sz="1200" kern="1200">
        <a:solidFill>
          <a:schemeClr val="tx1"/>
        </a:solidFill>
        <a:latin typeface="+mn-lt"/>
        <a:ea typeface="+mn-ea"/>
        <a:cs typeface="+mn-cs"/>
      </a:defRPr>
    </a:lvl6pPr>
    <a:lvl7pPr marL="2742884" algn="l" defTabSz="457147" rtl="0" eaLnBrk="1" latinLnBrk="0" hangingPunct="1">
      <a:defRPr sz="1200" kern="1200">
        <a:solidFill>
          <a:schemeClr val="tx1"/>
        </a:solidFill>
        <a:latin typeface="+mn-lt"/>
        <a:ea typeface="+mn-ea"/>
        <a:cs typeface="+mn-cs"/>
      </a:defRPr>
    </a:lvl7pPr>
    <a:lvl8pPr marL="3200032" algn="l" defTabSz="457147" rtl="0" eaLnBrk="1" latinLnBrk="0" hangingPunct="1">
      <a:defRPr sz="1200" kern="1200">
        <a:solidFill>
          <a:schemeClr val="tx1"/>
        </a:solidFill>
        <a:latin typeface="+mn-lt"/>
        <a:ea typeface="+mn-ea"/>
        <a:cs typeface="+mn-cs"/>
      </a:defRPr>
    </a:lvl8pPr>
    <a:lvl9pPr marL="3657179" algn="l" defTabSz="4571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91004-45CF-2F46-8452-1EE4D527ED44}"/>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DDF5C7-7232-C74A-8654-A4303D3E92F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94DFC2C-0FB4-7141-B2AE-24DC2C8BD125}"/>
              </a:ext>
            </a:extLst>
          </p:cNvPr>
          <p:cNvSpPr>
            <a:spLocks noGrp="1"/>
          </p:cNvSpPr>
          <p:nvPr>
            <p:ph type="dt" sz="half" idx="10"/>
          </p:nvPr>
        </p:nvSpPr>
        <p:spPr/>
        <p:txBody>
          <a:bodyPr/>
          <a:lstStyle/>
          <a:p>
            <a:fld id="{BB100C58-04AF-7844-97A9-77798D8CF43D}" type="datetime1">
              <a:rPr lang="it-IT" smtClean="0"/>
              <a:pPr/>
              <a:t>06/11/19</a:t>
            </a:fld>
            <a:endParaRPr lang="it-IT"/>
          </a:p>
        </p:txBody>
      </p:sp>
      <p:sp>
        <p:nvSpPr>
          <p:cNvPr id="5" name="Segnaposto piè di pagina 4">
            <a:extLst>
              <a:ext uri="{FF2B5EF4-FFF2-40B4-BE49-F238E27FC236}">
                <a16:creationId xmlns:a16="http://schemas.microsoft.com/office/drawing/2014/main" id="{41F8BF54-6055-CC4A-81D4-CBCEEA1D5F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BA5B1D-7FF1-A74C-BA30-3F6144BCF3EB}"/>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5678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64369-2997-274D-855D-20680A9AB8B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917410-7B16-C641-A14D-23331DED22DC}"/>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A7C4617-A0EE-544D-9A22-4FD05D1A352D}"/>
              </a:ext>
            </a:extLst>
          </p:cNvPr>
          <p:cNvSpPr>
            <a:spLocks noGrp="1"/>
          </p:cNvSpPr>
          <p:nvPr>
            <p:ph type="dt" sz="half" idx="10"/>
          </p:nvPr>
        </p:nvSpPr>
        <p:spPr/>
        <p:txBody>
          <a:bodyPr/>
          <a:lstStyle/>
          <a:p>
            <a:fld id="{E60D8DE2-4B42-9840-A462-8EC47F0B9D53}" type="datetime1">
              <a:rPr lang="it-IT" smtClean="0"/>
              <a:pPr/>
              <a:t>06/11/19</a:t>
            </a:fld>
            <a:endParaRPr lang="it-IT"/>
          </a:p>
        </p:txBody>
      </p:sp>
      <p:sp>
        <p:nvSpPr>
          <p:cNvPr id="5" name="Segnaposto piè di pagina 4">
            <a:extLst>
              <a:ext uri="{FF2B5EF4-FFF2-40B4-BE49-F238E27FC236}">
                <a16:creationId xmlns:a16="http://schemas.microsoft.com/office/drawing/2014/main" id="{45E96005-E3B6-D041-88F3-7D0B135029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B784FC-DAA1-9C4F-AC73-4ECA9E7F8695}"/>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400447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A987521-0EAE-854D-9274-B80E133447D1}"/>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401269-6DEA-DE47-B4DC-E5A5846FCE0C}"/>
              </a:ext>
            </a:extLst>
          </p:cNvPr>
          <p:cNvSpPr>
            <a:spLocks noGrp="1"/>
          </p:cNvSpPr>
          <p:nvPr>
            <p:ph type="body" orient="vert" idx="1"/>
          </p:nvPr>
        </p:nvSpPr>
        <p:spPr>
          <a:xfrm>
            <a:off x="628650" y="365125"/>
            <a:ext cx="5800725"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17747C2-2492-7D40-B424-8021502DB2DF}"/>
              </a:ext>
            </a:extLst>
          </p:cNvPr>
          <p:cNvSpPr>
            <a:spLocks noGrp="1"/>
          </p:cNvSpPr>
          <p:nvPr>
            <p:ph type="dt" sz="half" idx="10"/>
          </p:nvPr>
        </p:nvSpPr>
        <p:spPr/>
        <p:txBody>
          <a:bodyPr/>
          <a:lstStyle/>
          <a:p>
            <a:fld id="{7E2EFD00-4ED1-6A4E-9ED3-729722178ABC}" type="datetime1">
              <a:rPr lang="it-IT" smtClean="0"/>
              <a:pPr/>
              <a:t>06/11/19</a:t>
            </a:fld>
            <a:endParaRPr lang="it-IT"/>
          </a:p>
        </p:txBody>
      </p:sp>
      <p:sp>
        <p:nvSpPr>
          <p:cNvPr id="5" name="Segnaposto piè di pagina 4">
            <a:extLst>
              <a:ext uri="{FF2B5EF4-FFF2-40B4-BE49-F238E27FC236}">
                <a16:creationId xmlns:a16="http://schemas.microsoft.com/office/drawing/2014/main" id="{4F1F733A-7069-2D47-B225-1C65EDAE6C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0581E3-8104-8345-9589-DF92EA0C41B6}"/>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12443391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7F5FA-A708-2741-9098-81823737927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50A3593-CD24-0F4C-BE0D-1EA44F9C6D00}"/>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2990275-4141-AF4A-8721-6DCBFD432509}"/>
              </a:ext>
            </a:extLst>
          </p:cNvPr>
          <p:cNvSpPr>
            <a:spLocks noGrp="1"/>
          </p:cNvSpPr>
          <p:nvPr>
            <p:ph type="dt" sz="half" idx="10"/>
          </p:nvPr>
        </p:nvSpPr>
        <p:spPr/>
        <p:txBody>
          <a:bodyPr/>
          <a:lstStyle/>
          <a:p>
            <a:fld id="{3B4A7DE8-2C1F-E946-B8AD-1DF947532FCB}" type="datetime1">
              <a:rPr lang="it-IT" smtClean="0"/>
              <a:pPr/>
              <a:t>06/11/19</a:t>
            </a:fld>
            <a:endParaRPr lang="it-IT"/>
          </a:p>
        </p:txBody>
      </p:sp>
      <p:sp>
        <p:nvSpPr>
          <p:cNvPr id="5" name="Segnaposto piè di pagina 4">
            <a:extLst>
              <a:ext uri="{FF2B5EF4-FFF2-40B4-BE49-F238E27FC236}">
                <a16:creationId xmlns:a16="http://schemas.microsoft.com/office/drawing/2014/main" id="{41C3C2BC-712C-CA47-9EED-5AEA7F8CE3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96FE62-8EC6-A34A-9FBC-4769A6E08343}"/>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14877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2F28A1-003E-D64C-8300-E2D1A407825E}"/>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5532C88-6B1A-EE46-AD6F-E6BA509CAD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5506596-889D-9343-B6B0-66E3F8BFAA17}"/>
              </a:ext>
            </a:extLst>
          </p:cNvPr>
          <p:cNvSpPr>
            <a:spLocks noGrp="1"/>
          </p:cNvSpPr>
          <p:nvPr>
            <p:ph type="dt" sz="half" idx="10"/>
          </p:nvPr>
        </p:nvSpPr>
        <p:spPr/>
        <p:txBody>
          <a:bodyPr/>
          <a:lstStyle/>
          <a:p>
            <a:fld id="{36C3CE42-C657-2A4A-AD68-21118C048F5C}" type="datetime1">
              <a:rPr lang="it-IT" smtClean="0"/>
              <a:pPr/>
              <a:t>06/11/19</a:t>
            </a:fld>
            <a:endParaRPr lang="it-IT"/>
          </a:p>
        </p:txBody>
      </p:sp>
      <p:sp>
        <p:nvSpPr>
          <p:cNvPr id="5" name="Segnaposto piè di pagina 4">
            <a:extLst>
              <a:ext uri="{FF2B5EF4-FFF2-40B4-BE49-F238E27FC236}">
                <a16:creationId xmlns:a16="http://schemas.microsoft.com/office/drawing/2014/main" id="{CD816F87-1644-DE4C-A8D1-6FFB10596A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E54C3C-DE33-AB4B-B1CF-E2BEEEADD842}"/>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104797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FDAB0F-1F74-AD47-8130-807EE482D3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A411B4-2FAA-DF46-89C2-4253C226F045}"/>
              </a:ext>
            </a:extLst>
          </p:cNvPr>
          <p:cNvSpPr>
            <a:spLocks noGrp="1"/>
          </p:cNvSpPr>
          <p:nvPr>
            <p:ph sz="half" idx="1"/>
          </p:nvPr>
        </p:nvSpPr>
        <p:spPr>
          <a:xfrm>
            <a:off x="628650" y="1825625"/>
            <a:ext cx="38862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C745276-4867-0245-9D4D-6EB471D9E844}"/>
              </a:ext>
            </a:extLst>
          </p:cNvPr>
          <p:cNvSpPr>
            <a:spLocks noGrp="1"/>
          </p:cNvSpPr>
          <p:nvPr>
            <p:ph sz="half" idx="2"/>
          </p:nvPr>
        </p:nvSpPr>
        <p:spPr>
          <a:xfrm>
            <a:off x="4629150" y="1825625"/>
            <a:ext cx="38862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3079BB2-AAA2-6340-907B-098EE3BCB41B}"/>
              </a:ext>
            </a:extLst>
          </p:cNvPr>
          <p:cNvSpPr>
            <a:spLocks noGrp="1"/>
          </p:cNvSpPr>
          <p:nvPr>
            <p:ph type="dt" sz="half" idx="10"/>
          </p:nvPr>
        </p:nvSpPr>
        <p:spPr/>
        <p:txBody>
          <a:bodyPr/>
          <a:lstStyle/>
          <a:p>
            <a:fld id="{7E2EFD00-4ED1-6A4E-9ED3-729722178ABC}" type="datetime1">
              <a:rPr lang="it-IT" smtClean="0"/>
              <a:pPr/>
              <a:t>06/11/19</a:t>
            </a:fld>
            <a:endParaRPr lang="it-IT"/>
          </a:p>
        </p:txBody>
      </p:sp>
      <p:sp>
        <p:nvSpPr>
          <p:cNvPr id="6" name="Segnaposto piè di pagina 5">
            <a:extLst>
              <a:ext uri="{FF2B5EF4-FFF2-40B4-BE49-F238E27FC236}">
                <a16:creationId xmlns:a16="http://schemas.microsoft.com/office/drawing/2014/main" id="{846A1F61-D2FF-7247-920B-A0AE265B396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AB278C-AF30-004D-9558-34C559B7BCE5}"/>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1967689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8D677-807C-9E47-8D4C-098D9347ACE2}"/>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603633-B32C-124D-BE0C-A0110DA5A2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3B1E600-13E8-584A-98CC-4BBE2B5C1F68}"/>
              </a:ext>
            </a:extLst>
          </p:cNvPr>
          <p:cNvSpPr>
            <a:spLocks noGrp="1"/>
          </p:cNvSpPr>
          <p:nvPr>
            <p:ph sz="half" idx="2"/>
          </p:nvPr>
        </p:nvSpPr>
        <p:spPr>
          <a:xfrm>
            <a:off x="629842" y="2505075"/>
            <a:ext cx="3868340"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6DD33F56-D515-AC49-AF3F-BE8F66D5F19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5A008F64-0E1F-2C4C-87C3-F633CF6565EE}"/>
              </a:ext>
            </a:extLst>
          </p:cNvPr>
          <p:cNvSpPr>
            <a:spLocks noGrp="1"/>
          </p:cNvSpPr>
          <p:nvPr>
            <p:ph sz="quarter" idx="4"/>
          </p:nvPr>
        </p:nvSpPr>
        <p:spPr>
          <a:xfrm>
            <a:off x="4629150" y="2505075"/>
            <a:ext cx="3887391"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D14C8CA5-80A8-4E45-A948-B4ABF284A369}"/>
              </a:ext>
            </a:extLst>
          </p:cNvPr>
          <p:cNvSpPr>
            <a:spLocks noGrp="1"/>
          </p:cNvSpPr>
          <p:nvPr>
            <p:ph type="dt" sz="half" idx="10"/>
          </p:nvPr>
        </p:nvSpPr>
        <p:spPr/>
        <p:txBody>
          <a:bodyPr/>
          <a:lstStyle/>
          <a:p>
            <a:fld id="{3CF98B3E-A1F5-1D49-9B09-B96A7E5C1CA4}" type="datetime1">
              <a:rPr lang="it-IT" smtClean="0"/>
              <a:pPr/>
              <a:t>06/11/19</a:t>
            </a:fld>
            <a:endParaRPr lang="it-IT"/>
          </a:p>
        </p:txBody>
      </p:sp>
      <p:sp>
        <p:nvSpPr>
          <p:cNvPr id="8" name="Segnaposto piè di pagina 7">
            <a:extLst>
              <a:ext uri="{FF2B5EF4-FFF2-40B4-BE49-F238E27FC236}">
                <a16:creationId xmlns:a16="http://schemas.microsoft.com/office/drawing/2014/main" id="{20347DBC-203A-BC41-AB12-D92FBCED6F7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5299300-9224-BC47-AA8D-38EE81BE4E93}"/>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35877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BBC19-9284-234D-B39C-AA978A87587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8C1951C-6610-5E4D-B335-EF38B63E9135}"/>
              </a:ext>
            </a:extLst>
          </p:cNvPr>
          <p:cNvSpPr>
            <a:spLocks noGrp="1"/>
          </p:cNvSpPr>
          <p:nvPr>
            <p:ph type="dt" sz="half" idx="10"/>
          </p:nvPr>
        </p:nvSpPr>
        <p:spPr/>
        <p:txBody>
          <a:bodyPr/>
          <a:lstStyle/>
          <a:p>
            <a:fld id="{BE0F204D-D8E6-7344-8BFD-6159BD5FD65B}" type="datetime1">
              <a:rPr lang="it-IT" smtClean="0"/>
              <a:pPr/>
              <a:t>06/11/19</a:t>
            </a:fld>
            <a:endParaRPr lang="it-IT"/>
          </a:p>
        </p:txBody>
      </p:sp>
      <p:sp>
        <p:nvSpPr>
          <p:cNvPr id="4" name="Segnaposto piè di pagina 3">
            <a:extLst>
              <a:ext uri="{FF2B5EF4-FFF2-40B4-BE49-F238E27FC236}">
                <a16:creationId xmlns:a16="http://schemas.microsoft.com/office/drawing/2014/main" id="{907225F2-C507-8048-8DBF-A44FDF41E1C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62B6591-013D-714F-8A8C-04363DD8911A}"/>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63228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9EFEEB1-E3E7-FB4E-A021-14C0B6FF8574}"/>
              </a:ext>
            </a:extLst>
          </p:cNvPr>
          <p:cNvSpPr>
            <a:spLocks noGrp="1"/>
          </p:cNvSpPr>
          <p:nvPr>
            <p:ph type="dt" sz="half" idx="10"/>
          </p:nvPr>
        </p:nvSpPr>
        <p:spPr/>
        <p:txBody>
          <a:bodyPr/>
          <a:lstStyle/>
          <a:p>
            <a:fld id="{7E2EFD00-4ED1-6A4E-9ED3-729722178ABC}" type="datetime1">
              <a:rPr lang="it-IT" smtClean="0"/>
              <a:pPr/>
              <a:t>06/11/19</a:t>
            </a:fld>
            <a:endParaRPr lang="it-IT"/>
          </a:p>
        </p:txBody>
      </p:sp>
      <p:sp>
        <p:nvSpPr>
          <p:cNvPr id="3" name="Segnaposto piè di pagina 2">
            <a:extLst>
              <a:ext uri="{FF2B5EF4-FFF2-40B4-BE49-F238E27FC236}">
                <a16:creationId xmlns:a16="http://schemas.microsoft.com/office/drawing/2014/main" id="{B974E07C-D8FE-7242-90D9-993AC2E4101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0BC64FE-2DE0-7442-B3D7-F454C075E9E4}"/>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2993169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3D1F8C-E19C-9A4B-B34C-6F6AA4FA829E}"/>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E01A7E-C2C5-1549-86F9-C73CBB9F1FC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E878C194-AABE-0542-BB4E-C7E9513426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8472D04-DDF1-294A-9B4F-A79C74E4164D}"/>
              </a:ext>
            </a:extLst>
          </p:cNvPr>
          <p:cNvSpPr>
            <a:spLocks noGrp="1"/>
          </p:cNvSpPr>
          <p:nvPr>
            <p:ph type="dt" sz="half" idx="10"/>
          </p:nvPr>
        </p:nvSpPr>
        <p:spPr/>
        <p:txBody>
          <a:bodyPr/>
          <a:lstStyle/>
          <a:p>
            <a:fld id="{8B020255-537F-6245-984B-CFB53661B286}" type="datetime1">
              <a:rPr lang="it-IT" smtClean="0"/>
              <a:pPr/>
              <a:t>06/11/19</a:t>
            </a:fld>
            <a:endParaRPr lang="it-IT"/>
          </a:p>
        </p:txBody>
      </p:sp>
      <p:sp>
        <p:nvSpPr>
          <p:cNvPr id="6" name="Segnaposto piè di pagina 5">
            <a:extLst>
              <a:ext uri="{FF2B5EF4-FFF2-40B4-BE49-F238E27FC236}">
                <a16:creationId xmlns:a16="http://schemas.microsoft.com/office/drawing/2014/main" id="{A18DACE6-2E04-9F4E-BE65-8D889DA29D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DCBBDC2-8710-A249-8935-DC53D8BFCBDF}"/>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60314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7F206-A129-F147-BB98-242D15661F33}"/>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AE43917-C5C1-A74A-89C5-BB69C8D818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22EAF4E4-FB59-3F41-8E30-731DACA952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BD95791-1D1E-8F43-9477-EA6D4108F3A5}"/>
              </a:ext>
            </a:extLst>
          </p:cNvPr>
          <p:cNvSpPr>
            <a:spLocks noGrp="1"/>
          </p:cNvSpPr>
          <p:nvPr>
            <p:ph type="dt" sz="half" idx="10"/>
          </p:nvPr>
        </p:nvSpPr>
        <p:spPr/>
        <p:txBody>
          <a:bodyPr/>
          <a:lstStyle/>
          <a:p>
            <a:fld id="{04E9105C-25A3-CA49-A27D-6C1509C1AA1F}" type="datetime1">
              <a:rPr lang="it-IT" smtClean="0"/>
              <a:pPr/>
              <a:t>06/11/19</a:t>
            </a:fld>
            <a:endParaRPr lang="it-IT"/>
          </a:p>
        </p:txBody>
      </p:sp>
      <p:sp>
        <p:nvSpPr>
          <p:cNvPr id="6" name="Segnaposto piè di pagina 5">
            <a:extLst>
              <a:ext uri="{FF2B5EF4-FFF2-40B4-BE49-F238E27FC236}">
                <a16:creationId xmlns:a16="http://schemas.microsoft.com/office/drawing/2014/main" id="{EE92D184-F724-D246-AFAF-872736ECA5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F8C262-1A84-D841-BC60-EB016D67D8DF}"/>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28708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8DF4416-FC4D-054D-96FC-D6EAA8B749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81A603-F17A-854A-80D6-851BF29C27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5A472B0-FCD9-A340-AB9C-EA102FD1BB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2EFD00-4ED1-6A4E-9ED3-729722178ABC}" type="datetime1">
              <a:rPr lang="it-IT" smtClean="0"/>
              <a:pPr/>
              <a:t>06/11/19</a:t>
            </a:fld>
            <a:endParaRPr lang="it-IT"/>
          </a:p>
        </p:txBody>
      </p:sp>
      <p:sp>
        <p:nvSpPr>
          <p:cNvPr id="5" name="Segnaposto piè di pagina 4">
            <a:extLst>
              <a:ext uri="{FF2B5EF4-FFF2-40B4-BE49-F238E27FC236}">
                <a16:creationId xmlns:a16="http://schemas.microsoft.com/office/drawing/2014/main" id="{4DC429BA-D061-584F-AC38-827C29757C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F104825-79C7-3346-9755-1CF2544C40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7FCE32-2D2C-3A41-9BB8-91B3DCC914FD}" type="slidenum">
              <a:rPr lang="it-IT" smtClean="0"/>
              <a:pPr/>
              <a:t>‹N›</a:t>
            </a:fld>
            <a:endParaRPr lang="it-IT"/>
          </a:p>
        </p:txBody>
      </p:sp>
    </p:spTree>
    <p:extLst>
      <p:ext uri="{BB962C8B-B14F-4D97-AF65-F5344CB8AC3E}">
        <p14:creationId xmlns:p14="http://schemas.microsoft.com/office/powerpoint/2010/main" val="2715652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rocardi.it/preleggi/capo-ii/art16.html#nota_1005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Diritto internazionale avanzato</a:t>
            </a:r>
          </a:p>
        </p:txBody>
      </p:sp>
      <p:sp>
        <p:nvSpPr>
          <p:cNvPr id="3" name="Sottotitolo 2"/>
          <p:cNvSpPr>
            <a:spLocks noGrp="1"/>
          </p:cNvSpPr>
          <p:nvPr>
            <p:ph type="subTitle" idx="1"/>
          </p:nvPr>
        </p:nvSpPr>
        <p:spPr/>
        <p:txBody>
          <a:bodyPr/>
          <a:lstStyle/>
          <a:p>
            <a:pPr>
              <a:buFontTx/>
              <a:buChar char="-"/>
            </a:pPr>
            <a:r>
              <a:rPr lang="it-IT" dirty="0"/>
              <a:t>prof. Sara </a:t>
            </a:r>
            <a:r>
              <a:rPr lang="it-IT" dirty="0" err="1"/>
              <a:t>Tonolo</a:t>
            </a:r>
            <a:r>
              <a:rPr lang="it-IT" dirty="0"/>
              <a:t> </a:t>
            </a:r>
            <a:r>
              <a:rPr lang="it-IT" dirty="0" err="1"/>
              <a:t>–</a:t>
            </a:r>
            <a:endParaRPr lang="it-IT" dirty="0"/>
          </a:p>
          <a:p>
            <a:pPr>
              <a:buFontTx/>
              <a:buChar char="-"/>
            </a:pPr>
            <a:r>
              <a:rPr lang="it-IT" dirty="0"/>
              <a:t> Trieste, 7 </a:t>
            </a:r>
            <a:r>
              <a:rPr lang="it-IT"/>
              <a:t>novembre 2019 </a:t>
            </a:r>
            <a:r>
              <a:rPr lang="it-IT"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CONSEGUENZA </a:t>
            </a:r>
            <a:r>
              <a:rPr lang="it-IT" dirty="0" err="1"/>
              <a:t>–</a:t>
            </a:r>
            <a:r>
              <a:rPr lang="it-IT" dirty="0"/>
              <a:t> RICHIAMO DELLA L. APPLICABILE</a:t>
            </a:r>
          </a:p>
        </p:txBody>
      </p:sp>
      <p:sp>
        <p:nvSpPr>
          <p:cNvPr id="6" name="Segnaposto contenuto 5"/>
          <p:cNvSpPr>
            <a:spLocks noGrp="1"/>
          </p:cNvSpPr>
          <p:nvPr>
            <p:ph idx="1"/>
          </p:nvPr>
        </p:nvSpPr>
        <p:spPr/>
        <p:txBody>
          <a:bodyPr>
            <a:normAutofit/>
          </a:bodyPr>
          <a:lstStyle/>
          <a:p>
            <a:pPr algn="just"/>
            <a:r>
              <a:rPr lang="it-IT" sz="2800" dirty="0"/>
              <a:t>Peculiarità della norma di diritto internazionale privato: richiamo della legge straniera sulla base del criterio di collegamento che richiama un ordinamento globalmente considerato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10</a:t>
            </a:fld>
            <a:endParaRPr lang="it-IT"/>
          </a:p>
        </p:txBody>
      </p:sp>
    </p:spTree>
    <p:extLst>
      <p:ext uri="{BB962C8B-B14F-4D97-AF65-F5344CB8AC3E}">
        <p14:creationId xmlns:p14="http://schemas.microsoft.com/office/powerpoint/2010/main" val="150682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CONSEGUENZA </a:t>
            </a:r>
            <a:r>
              <a:rPr lang="it-IT" dirty="0" err="1"/>
              <a:t>–</a:t>
            </a:r>
            <a:r>
              <a:rPr lang="it-IT" dirty="0"/>
              <a:t> RICHIAMO DELLA L. APPLICABILE</a:t>
            </a:r>
          </a:p>
        </p:txBody>
      </p:sp>
      <p:sp>
        <p:nvSpPr>
          <p:cNvPr id="6" name="Segnaposto contenuto 5"/>
          <p:cNvSpPr>
            <a:spLocks noGrp="1"/>
          </p:cNvSpPr>
          <p:nvPr>
            <p:ph idx="1"/>
          </p:nvPr>
        </p:nvSpPr>
        <p:spPr>
          <a:xfrm>
            <a:off x="457201" y="2371589"/>
            <a:ext cx="8229600" cy="3754575"/>
          </a:xfrm>
        </p:spPr>
        <p:txBody>
          <a:bodyPr>
            <a:normAutofit/>
          </a:bodyPr>
          <a:lstStyle/>
          <a:p>
            <a:pPr algn="just"/>
            <a:r>
              <a:rPr lang="it-IT" sz="2800" dirty="0"/>
              <a:t>Tra le conseguenze che questo richiamo globalmente inteso comporta vi è anche il…..</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11</a:t>
            </a:fld>
            <a:endParaRPr lang="it-IT"/>
          </a:p>
        </p:txBody>
      </p:sp>
    </p:spTree>
    <p:extLst>
      <p:ext uri="{BB962C8B-B14F-4D97-AF65-F5344CB8AC3E}">
        <p14:creationId xmlns:p14="http://schemas.microsoft.com/office/powerpoint/2010/main" val="312392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dirty="0"/>
              <a:t>PROBLEMA DELLA RECIPROCITA’ : ART. 16 DISP. PREL. C.C. 1942</a:t>
            </a:r>
          </a:p>
        </p:txBody>
      </p:sp>
      <p:sp>
        <p:nvSpPr>
          <p:cNvPr id="6" name="Segnaposto contenuto 5"/>
          <p:cNvSpPr>
            <a:spLocks noGrp="1"/>
          </p:cNvSpPr>
          <p:nvPr>
            <p:ph idx="1"/>
          </p:nvPr>
        </p:nvSpPr>
        <p:spPr>
          <a:xfrm>
            <a:off x="457201" y="2601776"/>
            <a:ext cx="8229600" cy="3754575"/>
          </a:xfrm>
        </p:spPr>
        <p:style>
          <a:lnRef idx="2">
            <a:schemeClr val="accent1"/>
          </a:lnRef>
          <a:fillRef idx="1">
            <a:schemeClr val="lt1"/>
          </a:fillRef>
          <a:effectRef idx="0">
            <a:schemeClr val="accent1"/>
          </a:effectRef>
          <a:fontRef idx="minor">
            <a:schemeClr val="dk1"/>
          </a:fontRef>
        </p:style>
        <p:txBody>
          <a:bodyPr/>
          <a:lstStyle/>
          <a:p>
            <a:pPr algn="just"/>
            <a:r>
              <a:rPr lang="it-IT" dirty="0"/>
              <a:t>Lo straniero  è ammesso a godere dei diritti civili attribuiti al cittadino a condizione di reciprocità e salve le disposizioni contenute in leggi speciali.</a:t>
            </a:r>
            <a:br>
              <a:rPr lang="it-IT" dirty="0"/>
            </a:br>
            <a:r>
              <a:rPr lang="it-IT" dirty="0"/>
              <a:t>Questa disposizione vale anche per le persone giuridiche</a:t>
            </a:r>
            <a:r>
              <a:rPr lang="it-IT" baseline="30000" dirty="0">
                <a:hlinkClick r:id="rId2"/>
              </a:rPr>
              <a:t>)</a:t>
            </a:r>
            <a:r>
              <a:rPr lang="it-IT"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12</a:t>
            </a:fld>
            <a:endParaRPr lang="it-IT"/>
          </a:p>
        </p:txBody>
      </p:sp>
    </p:spTree>
    <p:extLst>
      <p:ext uri="{BB962C8B-B14F-4D97-AF65-F5344CB8AC3E}">
        <p14:creationId xmlns:p14="http://schemas.microsoft.com/office/powerpoint/2010/main" val="22383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dirty="0"/>
              <a:t>PROBLEMA DELLA RECIPROCITA’ : ART. 16 DISP. PREL. C.C. 1942</a:t>
            </a:r>
          </a:p>
        </p:txBody>
      </p:sp>
      <p:sp>
        <p:nvSpPr>
          <p:cNvPr id="6" name="Segnaposto contenuto 5"/>
          <p:cNvSpPr>
            <a:spLocks noGrp="1"/>
          </p:cNvSpPr>
          <p:nvPr>
            <p:ph idx="1"/>
          </p:nvPr>
        </p:nvSpPr>
        <p:spPr>
          <a:xfrm>
            <a:off x="457201" y="2371589"/>
            <a:ext cx="8229600" cy="3754575"/>
          </a:xfrm>
        </p:spPr>
        <p:style>
          <a:lnRef idx="2">
            <a:schemeClr val="accent1"/>
          </a:lnRef>
          <a:fillRef idx="1">
            <a:schemeClr val="lt1"/>
          </a:fillRef>
          <a:effectRef idx="0">
            <a:schemeClr val="accent1"/>
          </a:effectRef>
          <a:fontRef idx="minor">
            <a:schemeClr val="dk1"/>
          </a:fontRef>
        </p:style>
        <p:txBody>
          <a:bodyPr/>
          <a:lstStyle/>
          <a:p>
            <a:pPr algn="just"/>
            <a:r>
              <a:rPr lang="it-IT" dirty="0"/>
              <a:t>Abrogazione implicita della norma?</a:t>
            </a:r>
          </a:p>
          <a:p>
            <a:pPr algn="just"/>
            <a:r>
              <a:rPr lang="it-IT" dirty="0"/>
              <a:t>Svista della l. 218/95?</a:t>
            </a:r>
          </a:p>
          <a:p>
            <a:pPr algn="just"/>
            <a:r>
              <a:rPr lang="it-IT"/>
              <a:t>Significato residuale?</a:t>
            </a: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13</a:t>
            </a:fld>
            <a:endParaRPr lang="it-IT"/>
          </a:p>
        </p:txBody>
      </p:sp>
    </p:spTree>
    <p:extLst>
      <p:ext uri="{BB962C8B-B14F-4D97-AF65-F5344CB8AC3E}">
        <p14:creationId xmlns:p14="http://schemas.microsoft.com/office/powerpoint/2010/main" val="259172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dirty="0"/>
              <a:t>PROBLEMA DELLA RECIPROCITA’ : ART. 16 DISP. PREL. C.C. 1942</a:t>
            </a:r>
          </a:p>
        </p:txBody>
      </p:sp>
      <p:sp>
        <p:nvSpPr>
          <p:cNvPr id="6" name="Segnaposto contenuto 5"/>
          <p:cNvSpPr>
            <a:spLocks noGrp="1"/>
          </p:cNvSpPr>
          <p:nvPr>
            <p:ph idx="1"/>
          </p:nvPr>
        </p:nvSpPr>
        <p:spPr>
          <a:xfrm>
            <a:off x="457201" y="2371589"/>
            <a:ext cx="8229600" cy="3754575"/>
          </a:xfrm>
        </p:spPr>
        <p:style>
          <a:lnRef idx="2">
            <a:schemeClr val="accent1"/>
          </a:lnRef>
          <a:fillRef idx="1">
            <a:schemeClr val="lt1"/>
          </a:fillRef>
          <a:effectRef idx="0">
            <a:schemeClr val="accent1"/>
          </a:effectRef>
          <a:fontRef idx="minor">
            <a:schemeClr val="dk1"/>
          </a:fontRef>
        </p:style>
        <p:txBody>
          <a:bodyPr/>
          <a:lstStyle/>
          <a:p>
            <a:pPr algn="just"/>
            <a:r>
              <a:rPr lang="it-IT" dirty="0"/>
              <a:t>Art.3 c.c. 1865: “ Lo straniero gode dei diritti civili attribuiti al cittadino”</a:t>
            </a:r>
          </a:p>
          <a:p>
            <a:pPr algn="just"/>
            <a:r>
              <a:rPr lang="it-IT" dirty="0"/>
              <a:t>Art. 16 </a:t>
            </a:r>
            <a:r>
              <a:rPr lang="it-IT" dirty="0" err="1"/>
              <a:t>disp</a:t>
            </a:r>
            <a:r>
              <a:rPr lang="it-IT" dirty="0"/>
              <a:t>. </a:t>
            </a:r>
            <a:r>
              <a:rPr lang="it-IT" dirty="0" err="1"/>
              <a:t>prel</a:t>
            </a:r>
            <a:r>
              <a:rPr lang="it-IT" dirty="0"/>
              <a:t>. c.c. 1942: condizione di reciprocità</a:t>
            </a:r>
          </a:p>
          <a:p>
            <a:pPr algn="just"/>
            <a:r>
              <a:rPr lang="it-IT" dirty="0"/>
              <a:t>Superamento da parte della giurisprudenza per diritti fondamentali…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14</a:t>
            </a:fld>
            <a:endParaRPr lang="it-IT"/>
          </a:p>
        </p:txBody>
      </p:sp>
    </p:spTree>
    <p:extLst>
      <p:ext uri="{BB962C8B-B14F-4D97-AF65-F5344CB8AC3E}">
        <p14:creationId xmlns:p14="http://schemas.microsoft.com/office/powerpoint/2010/main" val="8465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dirty="0"/>
              <a:t>PROBLEMA DELLA RECIPROCITA’ : ART. 16 DISP. PREL. C.C. 1942</a:t>
            </a:r>
          </a:p>
        </p:txBody>
      </p:sp>
      <p:sp>
        <p:nvSpPr>
          <p:cNvPr id="6" name="Segnaposto contenuto 5"/>
          <p:cNvSpPr>
            <a:spLocks noGrp="1"/>
          </p:cNvSpPr>
          <p:nvPr>
            <p:ph idx="1"/>
          </p:nvPr>
        </p:nvSpPr>
        <p:spPr>
          <a:xfrm>
            <a:off x="457201" y="2371589"/>
            <a:ext cx="8229600" cy="3754575"/>
          </a:xfrm>
        </p:spPr>
        <p:style>
          <a:lnRef idx="2">
            <a:schemeClr val="accent1"/>
          </a:lnRef>
          <a:fillRef idx="1">
            <a:schemeClr val="lt1"/>
          </a:fillRef>
          <a:effectRef idx="0">
            <a:schemeClr val="accent1"/>
          </a:effectRef>
          <a:fontRef idx="minor">
            <a:schemeClr val="dk1"/>
          </a:fontRef>
        </p:style>
        <p:txBody>
          <a:bodyPr/>
          <a:lstStyle/>
          <a:p>
            <a:pPr algn="just"/>
            <a:r>
              <a:rPr lang="it-IT" dirty="0"/>
              <a:t>…d’altra parte l. 6.3.98 n. 40 sulla condizione dello straniero regolarmente residente in Italia esclude reciprocità…</a:t>
            </a:r>
          </a:p>
          <a:p>
            <a:pPr algn="just"/>
            <a:endParaRPr lang="it-IT" dirty="0"/>
          </a:p>
          <a:p>
            <a:pPr algn="just"/>
            <a:r>
              <a:rPr lang="it-IT" dirty="0"/>
              <a:t>Rimaneva qualche caso in materia di risarcimento del danno ma ormai superato da </a:t>
            </a:r>
            <a:r>
              <a:rPr lang="it-IT" dirty="0" err="1"/>
              <a:t>Cass</a:t>
            </a:r>
            <a:r>
              <a:rPr lang="it-IT" dirty="0"/>
              <a:t>. 2.2.2012 n. 1493.</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15</a:t>
            </a:fld>
            <a:endParaRPr lang="it-IT"/>
          </a:p>
        </p:txBody>
      </p:sp>
    </p:spTree>
    <p:extLst>
      <p:ext uri="{BB962C8B-B14F-4D97-AF65-F5344CB8AC3E}">
        <p14:creationId xmlns:p14="http://schemas.microsoft.com/office/powerpoint/2010/main" val="34766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RICHIAMO </a:t>
            </a:r>
            <a:r>
              <a:rPr lang="it-IT" dirty="0" err="1"/>
              <a:t>DI</a:t>
            </a:r>
            <a:r>
              <a:rPr lang="it-IT" dirty="0"/>
              <a:t> ORDINAMENTI PLURILEGISLATIVI</a:t>
            </a:r>
          </a:p>
        </p:txBody>
      </p:sp>
      <p:sp>
        <p:nvSpPr>
          <p:cNvPr id="6" name="Segnaposto contenuto 5"/>
          <p:cNvSpPr>
            <a:spLocks noGrp="1"/>
          </p:cNvSpPr>
          <p:nvPr>
            <p:ph idx="1"/>
          </p:nvPr>
        </p:nvSpPr>
        <p:spPr/>
        <p:txBody>
          <a:bodyPr>
            <a:normAutofit/>
          </a:bodyPr>
          <a:lstStyle/>
          <a:p>
            <a:pPr algn="just"/>
            <a:r>
              <a:rPr lang="it-IT" sz="2800" b="1" dirty="0"/>
              <a:t>RICHIAMO DI ORDINAMENTI PLURILEGISLATIVI</a:t>
            </a:r>
            <a:r>
              <a:rPr lang="it-IT" sz="2800" dirty="0"/>
              <a:t>: ad es. si richiama la legge svizzera a regolare la capacità di agire di un cittadino svizzero e l’ordinamento svizzero è tipicamente un ordinamento </a:t>
            </a:r>
            <a:r>
              <a:rPr lang="it-IT" sz="2800" dirty="0" err="1"/>
              <a:t>plurilegislativo</a:t>
            </a:r>
            <a:r>
              <a:rPr lang="it-IT" sz="2800" dirty="0"/>
              <a:t> – come individuare allora le norme che concretamente regoleranno tale fattispecie entro l’ordinamento richiamato???</a:t>
            </a:r>
          </a:p>
          <a:p>
            <a:pPr algn="just"/>
            <a:r>
              <a:rPr lang="it-IT"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16</a:t>
            </a:fld>
            <a:endParaRPr lang="it-IT"/>
          </a:p>
        </p:txBody>
      </p:sp>
    </p:spTree>
    <p:extLst>
      <p:ext uri="{BB962C8B-B14F-4D97-AF65-F5344CB8AC3E}">
        <p14:creationId xmlns:p14="http://schemas.microsoft.com/office/powerpoint/2010/main" val="106925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RICHIAMO </a:t>
            </a:r>
            <a:r>
              <a:rPr lang="it-IT" dirty="0" err="1"/>
              <a:t>DI</a:t>
            </a:r>
            <a:r>
              <a:rPr lang="it-IT" dirty="0"/>
              <a:t> ORDINAMENTI PLURILEGISLATIVI</a:t>
            </a:r>
          </a:p>
        </p:txBody>
      </p:sp>
      <p:sp>
        <p:nvSpPr>
          <p:cNvPr id="6" name="Segnaposto contenuto 5"/>
          <p:cNvSpPr>
            <a:spLocks noGrp="1"/>
          </p:cNvSpPr>
          <p:nvPr>
            <p:ph idx="1"/>
          </p:nvPr>
        </p:nvSpPr>
        <p:spPr/>
        <p:txBody>
          <a:bodyPr>
            <a:normAutofit/>
          </a:bodyPr>
          <a:lstStyle/>
          <a:p>
            <a:pPr algn="just"/>
            <a:r>
              <a:rPr lang="it-IT" sz="3200" dirty="0"/>
              <a:t>Varie definizioni </a:t>
            </a:r>
            <a:r>
              <a:rPr lang="it-IT" sz="2400" dirty="0"/>
              <a:t>di ordinamento </a:t>
            </a:r>
            <a:r>
              <a:rPr lang="it-IT" sz="2400" dirty="0" err="1"/>
              <a:t>plurilegislativo</a:t>
            </a:r>
            <a:r>
              <a:rPr lang="it-IT" sz="2400" dirty="0"/>
              <a:t>: sistema giuridico non unificato, sistema giuridicamente complesso.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17</a:t>
            </a:fld>
            <a:endParaRPr lang="it-IT"/>
          </a:p>
        </p:txBody>
      </p:sp>
    </p:spTree>
    <p:extLst>
      <p:ext uri="{BB962C8B-B14F-4D97-AF65-F5344CB8AC3E}">
        <p14:creationId xmlns:p14="http://schemas.microsoft.com/office/powerpoint/2010/main" val="10412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NOZIONE </a:t>
            </a:r>
            <a:r>
              <a:rPr lang="it-IT" dirty="0" err="1"/>
              <a:t>DI</a:t>
            </a:r>
            <a:r>
              <a:rPr lang="it-IT" dirty="0"/>
              <a:t> ORDINAMENTO PLURILEGISLATIVO</a:t>
            </a:r>
          </a:p>
        </p:txBody>
      </p:sp>
      <p:sp>
        <p:nvSpPr>
          <p:cNvPr id="6" name="Segnaposto contenuto 5"/>
          <p:cNvSpPr>
            <a:spLocks noGrp="1"/>
          </p:cNvSpPr>
          <p:nvPr>
            <p:ph idx="1"/>
          </p:nvPr>
        </p:nvSpPr>
        <p:spPr/>
        <p:txBody>
          <a:bodyPr>
            <a:normAutofit/>
          </a:bodyPr>
          <a:lstStyle/>
          <a:p>
            <a:pPr algn="just"/>
            <a:r>
              <a:rPr lang="it-IT" sz="2400" dirty="0"/>
              <a:t>Nozione di </a:t>
            </a:r>
            <a:r>
              <a:rPr lang="it-IT" sz="2400" dirty="0" err="1"/>
              <a:t>Arminjon</a:t>
            </a:r>
            <a:r>
              <a:rPr lang="it-IT" sz="2400" dirty="0"/>
              <a:t> (1949): ordinamento </a:t>
            </a:r>
            <a:r>
              <a:rPr lang="it-IT" sz="2400" dirty="0" err="1"/>
              <a:t>plurilegislativo</a:t>
            </a:r>
            <a:r>
              <a:rPr lang="it-IT" sz="2400" dirty="0"/>
              <a:t> si individua in presenza di due elementi:</a:t>
            </a:r>
          </a:p>
          <a:p>
            <a:pPr lvl="1" algn="just"/>
            <a:r>
              <a:rPr lang="it-IT" sz="2400" dirty="0"/>
              <a:t>Esistenza di uno Stato composto da diverse collettività umane;</a:t>
            </a:r>
          </a:p>
          <a:p>
            <a:pPr lvl="1" algn="just"/>
            <a:r>
              <a:rPr lang="it-IT" sz="2400" dirty="0"/>
              <a:t>Circostanza che ciascuna di esse abbia il proprio ordinamento giuridico che si fonda sul riconoscimento della particolarità giuridica di un gruppo o di un territorio.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18</a:t>
            </a:fld>
            <a:endParaRPr lang="it-IT"/>
          </a:p>
        </p:txBody>
      </p:sp>
    </p:spTree>
    <p:extLst>
      <p:ext uri="{BB962C8B-B14F-4D97-AF65-F5344CB8AC3E}">
        <p14:creationId xmlns:p14="http://schemas.microsoft.com/office/powerpoint/2010/main" val="369689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NOZIONE </a:t>
            </a:r>
            <a:r>
              <a:rPr lang="it-IT" dirty="0" err="1"/>
              <a:t>DI</a:t>
            </a:r>
            <a:r>
              <a:rPr lang="it-IT" dirty="0"/>
              <a:t> ORDINAMENTO PLURILEGISLATIVO</a:t>
            </a:r>
          </a:p>
        </p:txBody>
      </p:sp>
      <p:sp>
        <p:nvSpPr>
          <p:cNvPr id="6" name="Segnaposto contenuto 5"/>
          <p:cNvSpPr>
            <a:spLocks noGrp="1"/>
          </p:cNvSpPr>
          <p:nvPr>
            <p:ph idx="1"/>
          </p:nvPr>
        </p:nvSpPr>
        <p:spPr/>
        <p:txBody>
          <a:bodyPr>
            <a:normAutofit/>
          </a:bodyPr>
          <a:lstStyle/>
          <a:p>
            <a:pPr algn="just"/>
            <a:r>
              <a:rPr lang="it-IT" sz="2800" dirty="0"/>
              <a:t>L’ordinamento </a:t>
            </a:r>
            <a:r>
              <a:rPr lang="it-IT" sz="2800" dirty="0" err="1"/>
              <a:t>plurilegislativo</a:t>
            </a:r>
            <a:r>
              <a:rPr lang="it-IT" sz="2800" dirty="0"/>
              <a:t> è infatti un ordinamento statale nell’ambito del quale operano più discipline per lo stesso rapporto o per la stessa situazione in funzione della relativa localizzazione territoriale o della appartenenza di uno dei soggetti implicati nel rapporto a un determinato gruppo sociale, religioso o etnico: ad es. a Singapore vi sono diverse discipline per la maggiore età: i musulmani a 16 anni, i cinesi egli indù a 18.</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19</a:t>
            </a:fld>
            <a:endParaRPr lang="it-IT"/>
          </a:p>
        </p:txBody>
      </p:sp>
    </p:spTree>
    <p:extLst>
      <p:ext uri="{BB962C8B-B14F-4D97-AF65-F5344CB8AC3E}">
        <p14:creationId xmlns:p14="http://schemas.microsoft.com/office/powerpoint/2010/main" val="27262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2" y="481014"/>
            <a:ext cx="7492184" cy="1143000"/>
          </a:xfrm>
        </p:spPr>
        <p:txBody>
          <a:bodyPr>
            <a:normAutofit/>
          </a:bodyPr>
          <a:lstStyle/>
          <a:p>
            <a:r>
              <a:rPr lang="it-IT" dirty="0" err="1"/>
              <a:t>3</a:t>
            </a:r>
            <a:r>
              <a:rPr lang="it-IT" dirty="0"/>
              <a:t> domande</a:t>
            </a:r>
          </a:p>
        </p:txBody>
      </p:sp>
      <p:graphicFrame>
        <p:nvGraphicFramePr>
          <p:cNvPr id="5" name="Segnaposto contenuto 4"/>
          <p:cNvGraphicFramePr>
            <a:graphicFrameLocks noGrp="1"/>
          </p:cNvGraphicFramePr>
          <p:nvPr>
            <p:ph idx="1"/>
          </p:nvPr>
        </p:nvGraphicFramePr>
        <p:xfrm>
          <a:off x="457202" y="219551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2</a:t>
            </a:fld>
            <a:endParaRPr lang="it-IT"/>
          </a:p>
        </p:txBody>
      </p:sp>
      <p:pic>
        <p:nvPicPr>
          <p:cNvPr id="6" name="Immagine 5"/>
          <p:cNvPicPr>
            <a:picLocks noChangeAspect="1"/>
          </p:cNvPicPr>
          <p:nvPr/>
        </p:nvPicPr>
        <p:blipFill>
          <a:blip r:embed="rId7"/>
          <a:stretch>
            <a:fillRect/>
          </a:stretch>
        </p:blipFill>
        <p:spPr>
          <a:xfrm>
            <a:off x="-403212" y="2195514"/>
            <a:ext cx="3316809" cy="3102285"/>
          </a:xfrm>
          <a:prstGeom prst="rect">
            <a:avLst/>
          </a:prstGeom>
        </p:spPr>
      </p:pic>
      <p:pic>
        <p:nvPicPr>
          <p:cNvPr id="7" name="Immagine 6"/>
          <p:cNvPicPr>
            <a:picLocks noChangeAspect="1"/>
          </p:cNvPicPr>
          <p:nvPr/>
        </p:nvPicPr>
        <p:blipFill>
          <a:blip r:embed="rId8"/>
          <a:stretch>
            <a:fillRect/>
          </a:stretch>
        </p:blipFill>
        <p:spPr>
          <a:xfrm>
            <a:off x="3822935" y="2439002"/>
            <a:ext cx="1498131" cy="1978302"/>
          </a:xfrm>
          <a:prstGeom prst="rect">
            <a:avLst/>
          </a:prstGeom>
        </p:spPr>
      </p:pic>
      <p:pic>
        <p:nvPicPr>
          <p:cNvPr id="8" name="Immagine 7"/>
          <p:cNvPicPr>
            <a:picLocks noChangeAspect="1"/>
          </p:cNvPicPr>
          <p:nvPr/>
        </p:nvPicPr>
        <p:blipFill>
          <a:blip r:embed="rId8"/>
          <a:stretch>
            <a:fillRect/>
          </a:stretch>
        </p:blipFill>
        <p:spPr>
          <a:xfrm>
            <a:off x="3822935" y="2439002"/>
            <a:ext cx="1498131" cy="1978302"/>
          </a:xfrm>
          <a:prstGeom prst="rect">
            <a:avLst/>
          </a:prstGeom>
        </p:spPr>
      </p:pic>
      <p:pic>
        <p:nvPicPr>
          <p:cNvPr id="9" name="Immagine 8"/>
          <p:cNvPicPr>
            <a:picLocks noChangeAspect="1"/>
          </p:cNvPicPr>
          <p:nvPr/>
        </p:nvPicPr>
        <p:blipFill>
          <a:blip r:embed="rId9"/>
          <a:stretch>
            <a:fillRect/>
          </a:stretch>
        </p:blipFill>
        <p:spPr>
          <a:xfrm>
            <a:off x="6285596" y="2195514"/>
            <a:ext cx="2445541" cy="1850561"/>
          </a:xfrm>
          <a:prstGeom prst="rect">
            <a:avLst/>
          </a:prstGeom>
        </p:spPr>
      </p:pic>
    </p:spTree>
    <p:extLst>
      <p:ext uri="{BB962C8B-B14F-4D97-AF65-F5344CB8AC3E}">
        <p14:creationId xmlns:p14="http://schemas.microsoft.com/office/powerpoint/2010/main" val="1335909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NOZIONE </a:t>
            </a:r>
            <a:r>
              <a:rPr lang="it-IT" dirty="0" err="1"/>
              <a:t>DI</a:t>
            </a:r>
            <a:r>
              <a:rPr lang="it-IT" dirty="0"/>
              <a:t> ORDINAMENTO PLURILEGISLATIVO</a:t>
            </a:r>
          </a:p>
        </p:txBody>
      </p:sp>
      <p:sp>
        <p:nvSpPr>
          <p:cNvPr id="6" name="Segnaposto contenuto 5"/>
          <p:cNvSpPr>
            <a:spLocks noGrp="1"/>
          </p:cNvSpPr>
          <p:nvPr>
            <p:ph idx="1"/>
          </p:nvPr>
        </p:nvSpPr>
        <p:spPr/>
        <p:txBody>
          <a:bodyPr>
            <a:normAutofit/>
          </a:bodyPr>
          <a:lstStyle/>
          <a:p>
            <a:pPr algn="just"/>
            <a:r>
              <a:rPr lang="it-IT" sz="2800" dirty="0"/>
              <a:t>Fondamento: Costituzioni nazionali e struttura degli Stati: ad es. l’ordinamento </a:t>
            </a:r>
            <a:r>
              <a:rPr lang="it-IT" sz="2800" dirty="0" err="1"/>
              <a:t>plurilegislativo</a:t>
            </a:r>
            <a:r>
              <a:rPr lang="it-IT" sz="2800" dirty="0"/>
              <a:t> si ricollega alla struttura federale.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20</a:t>
            </a:fld>
            <a:endParaRPr lang="it-IT"/>
          </a:p>
        </p:txBody>
      </p:sp>
    </p:spTree>
    <p:extLst>
      <p:ext uri="{BB962C8B-B14F-4D97-AF65-F5344CB8AC3E}">
        <p14:creationId xmlns:p14="http://schemas.microsoft.com/office/powerpoint/2010/main" val="2913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NOZIONE </a:t>
            </a:r>
            <a:r>
              <a:rPr lang="it-IT" dirty="0" err="1"/>
              <a:t>DI</a:t>
            </a:r>
            <a:r>
              <a:rPr lang="it-IT" dirty="0"/>
              <a:t> ORDINAMENTO PLURILEGISLATIVO</a:t>
            </a:r>
          </a:p>
        </p:txBody>
      </p:sp>
      <p:graphicFrame>
        <p:nvGraphicFramePr>
          <p:cNvPr id="5" name="Segnaposto contenuto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21</a:t>
            </a:fld>
            <a:endParaRPr lang="it-IT"/>
          </a:p>
        </p:txBody>
      </p:sp>
    </p:spTree>
    <p:extLst>
      <p:ext uri="{BB962C8B-B14F-4D97-AF65-F5344CB8AC3E}">
        <p14:creationId xmlns:p14="http://schemas.microsoft.com/office/powerpoint/2010/main" val="102285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IL PROBLEMA DELL’ ORDINAMENTO PLURILEGISLATIVO NEL </a:t>
            </a:r>
            <a:r>
              <a:rPr lang="it-IT" dirty="0" err="1"/>
              <a:t>D.I.P.</a:t>
            </a:r>
            <a:endParaRPr lang="it-IT" dirty="0"/>
          </a:p>
        </p:txBody>
      </p:sp>
      <p:sp>
        <p:nvSpPr>
          <p:cNvPr id="6" name="Segnaposto contenuto 5"/>
          <p:cNvSpPr>
            <a:spLocks noGrp="1"/>
          </p:cNvSpPr>
          <p:nvPr>
            <p:ph idx="1"/>
          </p:nvPr>
        </p:nvSpPr>
        <p:spPr/>
        <p:txBody>
          <a:bodyPr>
            <a:normAutofit/>
          </a:bodyPr>
          <a:lstStyle/>
          <a:p>
            <a:r>
              <a:rPr lang="it-IT" dirty="0"/>
              <a:t>Dibattiti dottrinali sulla rilevanza del problema del richiamo di ordinamenti </a:t>
            </a:r>
            <a:r>
              <a:rPr lang="it-IT" dirty="0" err="1"/>
              <a:t>plurilegislativi</a:t>
            </a:r>
            <a:r>
              <a:rPr lang="it-IT" dirty="0"/>
              <a:t> nel </a:t>
            </a:r>
            <a:r>
              <a:rPr lang="it-IT" dirty="0" err="1"/>
              <a:t>d.i.p</a:t>
            </a:r>
            <a:r>
              <a:rPr lang="it-IT" dirty="0"/>
              <a:t>.</a:t>
            </a:r>
          </a:p>
          <a:p>
            <a:r>
              <a:rPr lang="it-IT" dirty="0"/>
              <a:t>Opinioni contrarie alla riconducibilità al </a:t>
            </a:r>
            <a:r>
              <a:rPr lang="it-IT" dirty="0" err="1"/>
              <a:t>d.i.p.</a:t>
            </a:r>
            <a:r>
              <a:rPr lang="it-IT" dirty="0"/>
              <a:t> di </a:t>
            </a:r>
            <a:r>
              <a:rPr lang="it-IT" dirty="0" err="1"/>
              <a:t>Zitelmann</a:t>
            </a:r>
            <a:r>
              <a:rPr lang="it-IT" dirty="0"/>
              <a:t>, </a:t>
            </a:r>
            <a:r>
              <a:rPr lang="it-IT" dirty="0" err="1"/>
              <a:t>Bartin</a:t>
            </a:r>
            <a:r>
              <a:rPr lang="it-IT" dirty="0"/>
              <a:t>, Mancini: per teoria del </a:t>
            </a:r>
            <a:r>
              <a:rPr lang="it-IT" dirty="0" err="1"/>
              <a:t>d.i.p.</a:t>
            </a:r>
            <a:r>
              <a:rPr lang="it-IT" dirty="0"/>
              <a:t> come mezzo per delimitare sovranità dei singoli Stati.</a:t>
            </a:r>
          </a:p>
          <a:p>
            <a:r>
              <a:rPr lang="it-IT" dirty="0"/>
              <a:t>Opinione favorevole: </a:t>
            </a:r>
            <a:r>
              <a:rPr lang="it-IT" dirty="0" err="1"/>
              <a:t>Savigny</a:t>
            </a:r>
            <a:r>
              <a:rPr lang="it-IT" dirty="0"/>
              <a:t>: per obiettivo comune della migliore localizzazione del rapporto giuridico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22</a:t>
            </a:fld>
            <a:endParaRPr lang="it-IT"/>
          </a:p>
        </p:txBody>
      </p:sp>
    </p:spTree>
    <p:extLst>
      <p:ext uri="{BB962C8B-B14F-4D97-AF65-F5344CB8AC3E}">
        <p14:creationId xmlns:p14="http://schemas.microsoft.com/office/powerpoint/2010/main" val="200571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IL PROBLEMA DELL’ ORDINAMENTO PLURILEGISLATIVO NEL </a:t>
            </a:r>
            <a:r>
              <a:rPr lang="it-IT" dirty="0" err="1"/>
              <a:t>D.I.P.</a:t>
            </a:r>
            <a:endParaRPr lang="it-IT" dirty="0"/>
          </a:p>
        </p:txBody>
      </p:sp>
      <p:graphicFrame>
        <p:nvGraphicFramePr>
          <p:cNvPr id="5" name="Segnaposto contenuto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23</a:t>
            </a:fld>
            <a:endParaRPr lang="it-IT"/>
          </a:p>
        </p:txBody>
      </p:sp>
    </p:spTree>
    <p:extLst>
      <p:ext uri="{BB962C8B-B14F-4D97-AF65-F5344CB8AC3E}">
        <p14:creationId xmlns:p14="http://schemas.microsoft.com/office/powerpoint/2010/main" val="172691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it-IT" dirty="0"/>
              <a:t>RICHIAMO DELLA L. APPLICABILE IN UN ORDINAMENTO PLURILEGISLATIVO</a:t>
            </a:r>
          </a:p>
        </p:txBody>
      </p:sp>
      <p:sp>
        <p:nvSpPr>
          <p:cNvPr id="6" name="Segnaposto contenuto 5"/>
          <p:cNvSpPr>
            <a:spLocks noGrp="1"/>
          </p:cNvSpPr>
          <p:nvPr>
            <p:ph idx="1"/>
          </p:nvPr>
        </p:nvSpPr>
        <p:spPr/>
        <p:txBody>
          <a:bodyPr/>
          <a:lstStyle/>
          <a:p>
            <a:r>
              <a:rPr lang="it-IT" dirty="0"/>
              <a:t>Si seguono le regole dell’</a:t>
            </a:r>
            <a:r>
              <a:rPr lang="it-IT" dirty="0" err="1"/>
              <a:t>ord</a:t>
            </a:r>
            <a:r>
              <a:rPr lang="it-IT" dirty="0"/>
              <a:t>. </a:t>
            </a:r>
            <a:r>
              <a:rPr lang="it-IT" dirty="0" err="1"/>
              <a:t>Pluril</a:t>
            </a:r>
            <a:r>
              <a:rPr lang="it-IT" dirty="0"/>
              <a:t>. Che possono essere diverse per conflitti interni o internazionali.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24</a:t>
            </a:fld>
            <a:endParaRPr lang="it-IT"/>
          </a:p>
        </p:txBody>
      </p:sp>
    </p:spTree>
    <p:extLst>
      <p:ext uri="{BB962C8B-B14F-4D97-AF65-F5344CB8AC3E}">
        <p14:creationId xmlns:p14="http://schemas.microsoft.com/office/powerpoint/2010/main" val="26319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RICHIAMO DELLA L. APPLICABILE IN UN ORDINAMENTO CHE RICHIAMA UN ORDINAMENTO PLURILEGISLATIVO</a:t>
            </a:r>
          </a:p>
        </p:txBody>
      </p:sp>
      <p:sp>
        <p:nvSpPr>
          <p:cNvPr id="6" name="Segnaposto contenuto 5"/>
          <p:cNvSpPr>
            <a:spLocks noGrp="1"/>
          </p:cNvSpPr>
          <p:nvPr>
            <p:ph idx="1"/>
          </p:nvPr>
        </p:nvSpPr>
        <p:spPr>
          <a:xfrm>
            <a:off x="457201" y="2059084"/>
            <a:ext cx="8229600" cy="4067080"/>
          </a:xfrm>
        </p:spPr>
        <p:txBody>
          <a:bodyPr>
            <a:noAutofit/>
          </a:bodyPr>
          <a:lstStyle/>
          <a:p>
            <a:r>
              <a:rPr lang="it-IT" sz="2400" dirty="0"/>
              <a:t>Varie soluzioni:</a:t>
            </a:r>
          </a:p>
          <a:p>
            <a:pPr lvl="1" algn="just"/>
            <a:r>
              <a:rPr lang="it-IT" sz="2400" dirty="0"/>
              <a:t> alcune simili all’art. 18 l. 218/95: </a:t>
            </a:r>
          </a:p>
          <a:p>
            <a:pPr lvl="2" algn="just"/>
            <a:r>
              <a:rPr lang="it-IT" sz="2400" dirty="0"/>
              <a:t>art. </a:t>
            </a:r>
            <a:r>
              <a:rPr lang="it-IT" sz="2400" dirty="0" err="1"/>
              <a:t>5</a:t>
            </a:r>
            <a:r>
              <a:rPr lang="it-IT" sz="2400" dirty="0"/>
              <a:t>, 3° </a:t>
            </a:r>
            <a:r>
              <a:rPr lang="it-IT" sz="2400" dirty="0" err="1"/>
              <a:t>co</a:t>
            </a:r>
            <a:r>
              <a:rPr lang="it-IT" sz="2400" dirty="0"/>
              <a:t>. L. austriaca </a:t>
            </a:r>
            <a:r>
              <a:rPr lang="it-IT" sz="2400" dirty="0" err="1"/>
              <a:t>d.i.p</a:t>
            </a:r>
            <a:r>
              <a:rPr lang="it-IT" sz="2400" dirty="0"/>
              <a:t>.: “se un ordinamento giuridico straniero è costruito da più ordinamenti parziali, si deve applicare quello cui rinviano le regole dell’ordinamento giuridico straniero. In assenza di tali regole si applica l’ordinamento parziale con cui esiste il rapporto più forte” </a:t>
            </a:r>
          </a:p>
          <a:p>
            <a:pPr lvl="2" algn="just"/>
            <a:r>
              <a:rPr lang="it-IT" sz="2400" dirty="0"/>
              <a:t> art. </a:t>
            </a:r>
            <a:r>
              <a:rPr lang="it-IT" sz="2400" dirty="0" err="1"/>
              <a:t>4</a:t>
            </a:r>
            <a:r>
              <a:rPr lang="it-IT" sz="2400" dirty="0"/>
              <a:t>, 3° </a:t>
            </a:r>
            <a:r>
              <a:rPr lang="it-IT" sz="2400" dirty="0" err="1"/>
              <a:t>co</a:t>
            </a:r>
            <a:r>
              <a:rPr lang="it-IT" sz="2400" dirty="0"/>
              <a:t>., l. tedesca di </a:t>
            </a:r>
            <a:r>
              <a:rPr lang="it-IT" sz="2400" dirty="0" err="1"/>
              <a:t>d.i.p</a:t>
            </a:r>
            <a:r>
              <a:rPr lang="it-IT" sz="2400" dirty="0"/>
              <a:t>: “qualora è designata la legge di uno Stato il cui ordinamento giuridico è composto da più legislazioni senza che sia indicato quale di esse è applicabile, il diritto di questo Stato designerà la stessa. In mancanza, ci si riferirà alla legislazione che ha il legame più stretto con la controversia”. </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25</a:t>
            </a:fld>
            <a:endParaRPr lang="it-IT"/>
          </a:p>
        </p:txBody>
      </p:sp>
    </p:spTree>
    <p:extLst>
      <p:ext uri="{BB962C8B-B14F-4D97-AF65-F5344CB8AC3E}">
        <p14:creationId xmlns:p14="http://schemas.microsoft.com/office/powerpoint/2010/main" val="21570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RICHIAMO DELLA L. APPLICABILE IN UN ORDINAMENTO CHE RICHIAMA UN ORDINAMENTO PLURILEGISLATIVO/REG UE</a:t>
            </a:r>
          </a:p>
        </p:txBody>
      </p:sp>
      <p:sp>
        <p:nvSpPr>
          <p:cNvPr id="6" name="Segnaposto contenuto 5"/>
          <p:cNvSpPr>
            <a:spLocks noGrp="1"/>
          </p:cNvSpPr>
          <p:nvPr>
            <p:ph idx="1"/>
          </p:nvPr>
        </p:nvSpPr>
        <p:spPr>
          <a:xfrm>
            <a:off x="457201" y="2405472"/>
            <a:ext cx="8229600" cy="3720692"/>
          </a:xfrm>
        </p:spPr>
        <p:txBody>
          <a:bodyPr>
            <a:normAutofit lnSpcReduction="10000"/>
          </a:bodyPr>
          <a:lstStyle/>
          <a:p>
            <a:pPr lvl="1" algn="just"/>
            <a:r>
              <a:rPr lang="it-IT" sz="2400" dirty="0"/>
              <a:t>Soluzioni diverse entro Convenzioni internazionali: individuazione diretta:</a:t>
            </a:r>
          </a:p>
          <a:p>
            <a:pPr lvl="2" algn="just"/>
            <a:r>
              <a:rPr lang="it-IT" sz="2400" dirty="0"/>
              <a:t>art. 22 Reg. Roma I::”(1) Se uno Stato si compone di più unità territoriali di cui ciascuna ha le proprie norme in materia di obbligazioni contrattuali, ogni unità territoriale è considerata come un paese ai fini della determinazione della legge applicabile secondo la presente convenzione. (2) Uno Stato, in cui differenti unità territoriali abbiano le proprie norme di diritto in materia d’obbligazioni contrattuali, non sarà tenuto ad applicare la presente convenzione ai conflitti di leggi che riguardano unicamente queste unità territoriali”.</a:t>
            </a:r>
          </a:p>
          <a:p>
            <a:pPr lvl="2" algn="just"/>
            <a:endParaRPr lang="it-IT" dirty="0"/>
          </a:p>
          <a:p>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26</a:t>
            </a:fld>
            <a:endParaRPr lang="it-IT"/>
          </a:p>
        </p:txBody>
      </p:sp>
    </p:spTree>
    <p:extLst>
      <p:ext uri="{BB962C8B-B14F-4D97-AF65-F5344CB8AC3E}">
        <p14:creationId xmlns:p14="http://schemas.microsoft.com/office/powerpoint/2010/main" val="2039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995478"/>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t>ART. 15 REG. 1259/2010 legge applicabile a separazione e divorzio</a:t>
            </a:r>
          </a:p>
        </p:txBody>
      </p:sp>
      <p:sp>
        <p:nvSpPr>
          <p:cNvPr id="6" name="Segnaposto contenuto 5"/>
          <p:cNvSpPr>
            <a:spLocks noGrp="1"/>
          </p:cNvSpPr>
          <p:nvPr>
            <p:ph idx="1"/>
          </p:nvPr>
        </p:nvSpPr>
        <p:spPr>
          <a:xfrm>
            <a:off x="457201" y="1618774"/>
            <a:ext cx="8229600" cy="4358240"/>
          </a:xfrm>
        </p:spPr>
        <p:txBody>
          <a:bodyPr>
            <a:normAutofit/>
          </a:bodyPr>
          <a:lstStyle/>
          <a:p>
            <a:pPr algn="just"/>
            <a:r>
              <a:rPr lang="it-IT" dirty="0"/>
              <a:t>Art. 15 (conflitti personali): Applicazione del sistema determinato dalla legge statale competente e, in mancanza, a quello più strettamente </a:t>
            </a:r>
            <a:r>
              <a:rPr lang="it-IT" dirty="0" err="1"/>
              <a:t>connnesso</a:t>
            </a:r>
            <a:r>
              <a:rPr lang="it-IT" dirty="0"/>
              <a:t>;</a:t>
            </a:r>
          </a:p>
          <a:p>
            <a:pPr algn="just"/>
            <a:r>
              <a:rPr lang="it-IT" dirty="0"/>
              <a:t>Art. 14 (conflitti territoriali): applicazione del diritto applicabile nell’area territoriale pertinente in base al domicilio o alla residenza; se si fa riferimento alla cittadinanza allora il diritto locale potrà essere oggetto di scelta delle parti o in base alla connessione </a:t>
            </a:r>
            <a:r>
              <a:rPr lang="it-IT"/>
              <a:t>più stretta.</a:t>
            </a: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27</a:t>
            </a:fld>
            <a:endParaRPr lang="it-IT"/>
          </a:p>
        </p:txBody>
      </p:sp>
    </p:spTree>
    <p:extLst>
      <p:ext uri="{BB962C8B-B14F-4D97-AF65-F5344CB8AC3E}">
        <p14:creationId xmlns:p14="http://schemas.microsoft.com/office/powerpoint/2010/main" val="19602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18 L. 218/95</a:t>
            </a:r>
          </a:p>
        </p:txBody>
      </p:sp>
      <p:sp>
        <p:nvSpPr>
          <p:cNvPr id="6" name="Segnaposto contenuto 5"/>
          <p:cNvSpPr>
            <a:spLocks noGrp="1"/>
          </p:cNvSpPr>
          <p:nvPr>
            <p:ph idx="1"/>
          </p:nvPr>
        </p:nvSpPr>
        <p:spPr>
          <a:xfrm>
            <a:off x="457201" y="2405472"/>
            <a:ext cx="8229600" cy="3720692"/>
          </a:xfrm>
        </p:spPr>
        <p:txBody>
          <a:bodyPr>
            <a:normAutofit/>
          </a:bodyPr>
          <a:lstStyle/>
          <a:p>
            <a:pPr algn="just"/>
            <a:r>
              <a:rPr lang="it-IT" sz="2800" dirty="0"/>
              <a:t>Richiamo della l. richiamata da </a:t>
            </a:r>
            <a:r>
              <a:rPr lang="it-IT" sz="2800" dirty="0" err="1"/>
              <a:t>ord</a:t>
            </a:r>
            <a:r>
              <a:rPr lang="it-IT" sz="2800" dirty="0"/>
              <a:t>. </a:t>
            </a:r>
            <a:r>
              <a:rPr lang="it-IT" sz="2800" dirty="0" err="1"/>
              <a:t>Plurilegislativo</a:t>
            </a:r>
            <a:r>
              <a:rPr lang="it-IT" sz="2800" dirty="0"/>
              <a:t>;</a:t>
            </a:r>
          </a:p>
          <a:p>
            <a:pPr algn="just"/>
            <a:r>
              <a:rPr lang="it-IT" sz="2800" b="1" u="sng" dirty="0"/>
              <a:t>Collegamento più stretto</a:t>
            </a:r>
            <a:r>
              <a:rPr lang="it-IT" sz="2800" dirty="0"/>
              <a:t>: criterio individuabile in via interpretativa in base a indizi concreti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28</a:t>
            </a:fld>
            <a:endParaRPr lang="it-IT"/>
          </a:p>
        </p:txBody>
      </p:sp>
    </p:spTree>
    <p:extLst>
      <p:ext uri="{BB962C8B-B14F-4D97-AF65-F5344CB8AC3E}">
        <p14:creationId xmlns:p14="http://schemas.microsoft.com/office/powerpoint/2010/main" val="26362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18 L. 218/95</a:t>
            </a:r>
          </a:p>
        </p:txBody>
      </p:sp>
      <p:sp>
        <p:nvSpPr>
          <p:cNvPr id="6" name="Segnaposto contenuto 5"/>
          <p:cNvSpPr>
            <a:spLocks noGrp="1"/>
          </p:cNvSpPr>
          <p:nvPr>
            <p:ph idx="1"/>
          </p:nvPr>
        </p:nvSpPr>
        <p:spPr>
          <a:xfrm>
            <a:off x="457201" y="2405472"/>
            <a:ext cx="8229600" cy="3720692"/>
          </a:xfrm>
        </p:spPr>
        <p:txBody>
          <a:bodyPr>
            <a:normAutofit/>
          </a:bodyPr>
          <a:lstStyle/>
          <a:p>
            <a:pPr algn="just"/>
            <a:r>
              <a:rPr lang="it-IT" sz="3200" dirty="0"/>
              <a:t>Richiamo di principi religiosi? Codificati entro le norme di alcuni ordinamenti? Diritto ebraico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29</a:t>
            </a:fld>
            <a:endParaRPr lang="it-IT"/>
          </a:p>
        </p:txBody>
      </p:sp>
    </p:spTree>
    <p:extLst>
      <p:ext uri="{BB962C8B-B14F-4D97-AF65-F5344CB8AC3E}">
        <p14:creationId xmlns:p14="http://schemas.microsoft.com/office/powerpoint/2010/main" val="428910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CONSEGUENZA </a:t>
            </a:r>
            <a:r>
              <a:rPr lang="it-IT" dirty="0" err="1"/>
              <a:t>–</a:t>
            </a:r>
            <a:r>
              <a:rPr lang="it-IT" dirty="0"/>
              <a:t> RICHIAMO DELLA L. APPLICABILE</a:t>
            </a:r>
          </a:p>
        </p:txBody>
      </p:sp>
      <p:sp>
        <p:nvSpPr>
          <p:cNvPr id="6" name="Segnaposto contenuto 5"/>
          <p:cNvSpPr>
            <a:spLocks noGrp="1"/>
          </p:cNvSpPr>
          <p:nvPr>
            <p:ph idx="1"/>
          </p:nvPr>
        </p:nvSpPr>
        <p:spPr/>
        <p:txBody>
          <a:bodyPr>
            <a:normAutofit/>
          </a:bodyPr>
          <a:lstStyle/>
          <a:p>
            <a:pPr algn="just"/>
            <a:r>
              <a:rPr lang="it-IT" sz="2400" dirty="0"/>
              <a:t>Peculiarità della norma di diritto internazionale privato: richiamo della legge straniera sulla base del criterio di collegamento che richiama un ordinamento globalmente considerato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796244"/>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CASO SAMAMA</a:t>
            </a:r>
          </a:p>
        </p:txBody>
      </p:sp>
      <p:sp>
        <p:nvSpPr>
          <p:cNvPr id="6" name="Segnaposto contenuto 5"/>
          <p:cNvSpPr>
            <a:spLocks noGrp="1"/>
          </p:cNvSpPr>
          <p:nvPr>
            <p:ph idx="1"/>
          </p:nvPr>
        </p:nvSpPr>
        <p:spPr>
          <a:xfrm>
            <a:off x="457201" y="1270116"/>
            <a:ext cx="8229600" cy="4706898"/>
          </a:xfrm>
        </p:spPr>
        <p:txBody>
          <a:bodyPr>
            <a:normAutofit/>
          </a:bodyPr>
          <a:lstStyle/>
          <a:p>
            <a:pPr algn="just"/>
            <a:r>
              <a:rPr lang="it-IT" dirty="0"/>
              <a:t>Risposta affermativa: CASO </a:t>
            </a:r>
            <a:r>
              <a:rPr lang="it-IT" dirty="0" err="1"/>
              <a:t>Samama</a:t>
            </a:r>
            <a:r>
              <a:rPr lang="it-IT" dirty="0"/>
              <a:t> (fine 1880), concernente la successione testamentaria di un ebreo tunisino deceduto a Livorno con proprietà in Italia, Francia e Tunisia, relativamente alle quali aveva redatto un testamento olografo in Francia. </a:t>
            </a:r>
          </a:p>
          <a:p>
            <a:pPr algn="just"/>
            <a:r>
              <a:rPr lang="it-IT" dirty="0"/>
              <a:t>Alcuni parenti contestavano la validità formale del testamento secondo il diritto ebraico, cui rinviava il diritto tunisino, applicabile in base all’art. 8 delle </a:t>
            </a:r>
            <a:r>
              <a:rPr lang="it-IT" dirty="0" err="1"/>
              <a:t>disp</a:t>
            </a:r>
            <a:r>
              <a:rPr lang="it-IT" dirty="0"/>
              <a:t>. </a:t>
            </a:r>
            <a:r>
              <a:rPr lang="it-IT" dirty="0" err="1"/>
              <a:t>prel</a:t>
            </a:r>
            <a:r>
              <a:rPr lang="it-IT" dirty="0"/>
              <a:t>. al c.c. del 1865. Allo scopo di assicurare la libertà e l’uguale godimento dei diritti a cittadini e stranieri, Mancini sostiene infatti, che l’applicazione di un diritto religioso si ponga in contrasto con l’ordine pubblico in quanto rivolta a limitare la libertà dell’individuo di non sottostare a prescrizioni religiose.</a:t>
            </a:r>
          </a:p>
          <a:p>
            <a:pPr algn="just"/>
            <a:r>
              <a:rPr lang="it-IT" dirty="0"/>
              <a:t>La Cassazione di Firenze non accoglie tale tesi ritenendo applicabile il diritto talmudico come richiamato dalla cittadinanza del </a:t>
            </a:r>
            <a:r>
              <a:rPr lang="it-IT" i="1" dirty="0"/>
              <a:t>de </a:t>
            </a:r>
            <a:r>
              <a:rPr lang="it-IT" i="1" dirty="0" err="1"/>
              <a:t>cuius</a:t>
            </a:r>
            <a:r>
              <a:rPr lang="it-IT" dirty="0"/>
              <a:t>, ai fini di affermare la validità del testamento de quo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30</a:t>
            </a:fld>
            <a:endParaRPr lang="it-IT"/>
          </a:p>
        </p:txBody>
      </p:sp>
    </p:spTree>
    <p:extLst>
      <p:ext uri="{BB962C8B-B14F-4D97-AF65-F5344CB8AC3E}">
        <p14:creationId xmlns:p14="http://schemas.microsoft.com/office/powerpoint/2010/main" val="19899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APPLICAZIONE DELLA LEGGE STRANIERA</a:t>
            </a:r>
          </a:p>
        </p:txBody>
      </p:sp>
      <p:sp>
        <p:nvSpPr>
          <p:cNvPr id="6" name="Segnaposto contenuto 5"/>
          <p:cNvSpPr>
            <a:spLocks noGrp="1"/>
          </p:cNvSpPr>
          <p:nvPr>
            <p:ph idx="1"/>
          </p:nvPr>
        </p:nvSpPr>
        <p:spPr/>
        <p:txBody>
          <a:bodyPr>
            <a:normAutofit/>
          </a:bodyPr>
          <a:lstStyle/>
          <a:p>
            <a:r>
              <a:rPr lang="it-IT" sz="2800" b="1" dirty="0"/>
              <a:t>Dibattito</a:t>
            </a:r>
            <a:r>
              <a:rPr lang="it-IT" sz="2400" dirty="0"/>
              <a:t> sulla natura del richiamo della norma di diritto internazionale privato:</a:t>
            </a:r>
          </a:p>
          <a:p>
            <a:pPr lvl="1"/>
            <a:r>
              <a:rPr lang="it-IT" sz="2400" dirty="0"/>
              <a:t>Rinvio formale</a:t>
            </a:r>
          </a:p>
          <a:p>
            <a:pPr lvl="1"/>
            <a:r>
              <a:rPr lang="it-IT" sz="2400" dirty="0"/>
              <a:t>Rinvio materiale</a:t>
            </a:r>
          </a:p>
          <a:p>
            <a:pPr lvl="1"/>
            <a:r>
              <a:rPr lang="it-IT" sz="2400" dirty="0"/>
              <a:t>Rinvio di produzione giuridica: immissione continua e automatica di norme straniere per effetto delle norme di diritto internazionale privato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APPLICAZIONE DELLA LEGGE STRANIERA</a:t>
            </a:r>
          </a:p>
        </p:txBody>
      </p:sp>
      <p:sp>
        <p:nvSpPr>
          <p:cNvPr id="6" name="Segnaposto contenuto 5"/>
          <p:cNvSpPr>
            <a:spLocks noGrp="1"/>
          </p:cNvSpPr>
          <p:nvPr>
            <p:ph idx="1"/>
          </p:nvPr>
        </p:nvSpPr>
        <p:spPr/>
        <p:txBody>
          <a:bodyPr>
            <a:normAutofit/>
          </a:bodyPr>
          <a:lstStyle/>
          <a:p>
            <a:r>
              <a:rPr lang="it-IT" sz="2800" b="1" dirty="0"/>
              <a:t>Quale ordinamento richiamare?</a:t>
            </a:r>
          </a:p>
          <a:p>
            <a:pPr lvl="1"/>
            <a:r>
              <a:rPr lang="it-IT" sz="2400" dirty="0"/>
              <a:t>Legge codificata: art. 15 l. tedesca </a:t>
            </a:r>
            <a:r>
              <a:rPr lang="it-IT" sz="2400" dirty="0" err="1"/>
              <a:t>d.i.p</a:t>
            </a:r>
            <a:r>
              <a:rPr lang="it-IT" sz="2400" dirty="0"/>
              <a:t>.</a:t>
            </a:r>
          </a:p>
          <a:p>
            <a:pPr lvl="1"/>
            <a:r>
              <a:rPr lang="it-IT" sz="2400" dirty="0"/>
              <a:t>Legge religiosa: sharia codificata in codice marocchino;</a:t>
            </a:r>
          </a:p>
          <a:p>
            <a:pPr lvl="1"/>
            <a:r>
              <a:rPr lang="it-IT" sz="2400" dirty="0" err="1"/>
              <a:t>Lex</a:t>
            </a:r>
            <a:r>
              <a:rPr lang="it-IT" sz="2400" dirty="0"/>
              <a:t> mercatoria: usi e consuetudini del commercio internazionale richiamati per volontà delle parti.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5</a:t>
            </a:fld>
            <a:endParaRPr lang="it-IT"/>
          </a:p>
        </p:txBody>
      </p:sp>
    </p:spTree>
    <p:extLst>
      <p:ext uri="{BB962C8B-B14F-4D97-AF65-F5344CB8AC3E}">
        <p14:creationId xmlns:p14="http://schemas.microsoft.com/office/powerpoint/2010/main" val="23711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 TRATTAMENTO PROCESSUALE DELLA LEGGE STRANIERA</a:t>
            </a:r>
          </a:p>
        </p:txBody>
      </p:sp>
      <p:sp>
        <p:nvSpPr>
          <p:cNvPr id="6" name="Segnaposto contenuto 5"/>
          <p:cNvSpPr>
            <a:spLocks noGrp="1"/>
          </p:cNvSpPr>
          <p:nvPr>
            <p:ph idx="1"/>
          </p:nvPr>
        </p:nvSpPr>
        <p:spPr/>
        <p:txBody>
          <a:bodyPr>
            <a:normAutofit/>
          </a:bodyPr>
          <a:lstStyle/>
          <a:p>
            <a:pPr algn="just"/>
            <a:r>
              <a:rPr lang="it-IT" sz="2400" dirty="0"/>
              <a:t>Trattamento processuale della l. straniera </a:t>
            </a:r>
            <a:r>
              <a:rPr lang="it-IT" sz="2400" dirty="0" err="1"/>
              <a:t>–</a:t>
            </a:r>
            <a:r>
              <a:rPr lang="it-IT" sz="2400" dirty="0"/>
              <a:t> aspetto collegato alla sua applicazione</a:t>
            </a:r>
          </a:p>
          <a:p>
            <a:pPr algn="just"/>
            <a:r>
              <a:rPr lang="it-IT" sz="2400" dirty="0"/>
              <a:t>Diverse soluzioni nei differenti sistemi giuridici: common </a:t>
            </a:r>
            <a:r>
              <a:rPr lang="it-IT" sz="2400" dirty="0" err="1"/>
              <a:t>law</a:t>
            </a:r>
            <a:r>
              <a:rPr lang="it-IT" sz="2400" dirty="0"/>
              <a:t> </a:t>
            </a:r>
            <a:r>
              <a:rPr lang="it-IT" sz="2400" dirty="0" err="1"/>
              <a:t>–</a:t>
            </a:r>
            <a:r>
              <a:rPr lang="it-IT" sz="2400" dirty="0"/>
              <a:t> diritto straniero è un dato extralegale che deve essere provato senza che il giudice debba averne propria conoscenza</a:t>
            </a:r>
          </a:p>
          <a:p>
            <a:pPr algn="just"/>
            <a:r>
              <a:rPr lang="it-IT" sz="2400" dirty="0"/>
              <a:t>Nel sistema italiano la dottrina proponeva di applicare il principio </a:t>
            </a:r>
            <a:r>
              <a:rPr lang="it-IT" sz="2400" dirty="0" err="1"/>
              <a:t>iura</a:t>
            </a:r>
            <a:r>
              <a:rPr lang="it-IT" sz="2400" dirty="0"/>
              <a:t> </a:t>
            </a:r>
            <a:r>
              <a:rPr lang="it-IT" sz="2400" dirty="0" err="1"/>
              <a:t>novit</a:t>
            </a:r>
            <a:r>
              <a:rPr lang="it-IT" sz="2400" dirty="0"/>
              <a:t> curia ma la giurisprudenza era restia ad applicarlo con riguardo alle norme straniere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6</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14 L. 218/95</a:t>
            </a:r>
          </a:p>
        </p:txBody>
      </p:sp>
      <p:sp>
        <p:nvSpPr>
          <p:cNvPr id="6" name="Segnaposto contenuto 5"/>
          <p:cNvSpPr>
            <a:spLocks noGrp="1"/>
          </p:cNvSpPr>
          <p:nvPr>
            <p:ph idx="1"/>
          </p:nvPr>
        </p:nvSpPr>
        <p:spPr/>
        <p:txBody>
          <a:bodyPr>
            <a:normAutofit/>
          </a:bodyPr>
          <a:lstStyle/>
          <a:p>
            <a:pPr algn="just"/>
            <a:r>
              <a:rPr lang="it-IT" sz="2800" dirty="0"/>
              <a:t>Risolve incertezze giurisprudenziali sancendo il dovere del giudice di accertare d’ufficio il diritto straniero applicabile</a:t>
            </a:r>
          </a:p>
          <a:p>
            <a:pPr algn="just"/>
            <a:r>
              <a:rPr lang="it-IT" sz="2800" dirty="0"/>
              <a:t>Pluralità di mezzi di accertamento</a:t>
            </a:r>
          </a:p>
          <a:p>
            <a:r>
              <a:rPr lang="it-IT" sz="2800" dirty="0"/>
              <a:t>Intervento delle parti è sussidiario e residuale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14 L. 218/95</a:t>
            </a:r>
          </a:p>
        </p:txBody>
      </p:sp>
      <p:sp>
        <p:nvSpPr>
          <p:cNvPr id="6" name="Segnaposto contenuto 5"/>
          <p:cNvSpPr>
            <a:spLocks noGrp="1"/>
          </p:cNvSpPr>
          <p:nvPr>
            <p:ph idx="1"/>
          </p:nvPr>
        </p:nvSpPr>
        <p:spPr/>
        <p:txBody>
          <a:bodyPr>
            <a:normAutofit/>
          </a:bodyPr>
          <a:lstStyle/>
          <a:p>
            <a:pPr algn="just"/>
            <a:r>
              <a:rPr lang="it-IT" sz="2800" dirty="0"/>
              <a:t>In caso di impossibilità di individuare la l. straniera applicabile:</a:t>
            </a:r>
          </a:p>
          <a:p>
            <a:pPr lvl="1"/>
            <a:r>
              <a:rPr lang="it-IT" sz="2800" dirty="0"/>
              <a:t>Ricerca attraverso altri criteri di collegamento, previsto in via successiva o alternativa;</a:t>
            </a:r>
          </a:p>
          <a:p>
            <a:pPr lvl="1" algn="just"/>
            <a:r>
              <a:rPr lang="it-IT" sz="2800" dirty="0"/>
              <a:t>Applicazione della </a:t>
            </a:r>
            <a:r>
              <a:rPr lang="it-IT" sz="2800" dirty="0" err="1"/>
              <a:t>lex</a:t>
            </a:r>
            <a:r>
              <a:rPr lang="it-IT" sz="2800" dirty="0"/>
              <a:t> fori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APPLICAZIONE DELLA L. STRANIERA ART. 15 L. 218/95</a:t>
            </a:r>
          </a:p>
        </p:txBody>
      </p:sp>
      <p:sp>
        <p:nvSpPr>
          <p:cNvPr id="6" name="Segnaposto contenuto 5"/>
          <p:cNvSpPr>
            <a:spLocks noGrp="1"/>
          </p:cNvSpPr>
          <p:nvPr>
            <p:ph idx="1"/>
          </p:nvPr>
        </p:nvSpPr>
        <p:spPr/>
        <p:txBody>
          <a:bodyPr>
            <a:normAutofit/>
          </a:bodyPr>
          <a:lstStyle/>
          <a:p>
            <a:pPr algn="just">
              <a:buNone/>
            </a:pPr>
            <a:r>
              <a:rPr lang="it-IT" sz="2800" dirty="0"/>
              <a:t> La legge straniera va considerata ed applicata in quanto tale</a:t>
            </a:r>
          </a:p>
          <a:p>
            <a:pPr algn="just">
              <a:buNone/>
            </a:pPr>
            <a:r>
              <a:rPr lang="it-IT" sz="2800" dirty="0"/>
              <a:t>Il giudice italiano deve applicare la l. straniera come farebbe il suo collega straniero: ad es. deve tenere conto della rimozione di una norma straniera per effetto di un giudizio di costituzionalità; deve tener conto della qualificazione straniera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1047</TotalTime>
  <Words>1613</Words>
  <Application>Microsoft Macintosh PowerPoint</Application>
  <PresentationFormat>Presentazione su schermo (4:3)</PresentationFormat>
  <Paragraphs>133</Paragraphs>
  <Slides>30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30</vt:i4>
      </vt:variant>
    </vt:vector>
  </HeadingPairs>
  <TitlesOfParts>
    <vt:vector size="34" baseType="lpstr">
      <vt:lpstr>Arial</vt:lpstr>
      <vt:lpstr>Calibri</vt:lpstr>
      <vt:lpstr>Calibri Light</vt:lpstr>
      <vt:lpstr>Tema di Office</vt:lpstr>
      <vt:lpstr>Diritto internazionale avanzato</vt:lpstr>
      <vt:lpstr>3 domande</vt:lpstr>
      <vt:lpstr>CONSEGUENZA – RICHIAMO DELLA L. APPLICABILE</vt:lpstr>
      <vt:lpstr>APPLICAZIONE DELLA LEGGE STRANIERA</vt:lpstr>
      <vt:lpstr>APPLICAZIONE DELLA LEGGE STRANIERA</vt:lpstr>
      <vt:lpstr> TRATTAMENTO PROCESSUALE DELLA LEGGE STRANIERA</vt:lpstr>
      <vt:lpstr>ART. 14 L. 218/95</vt:lpstr>
      <vt:lpstr>ART. 14 L. 218/95</vt:lpstr>
      <vt:lpstr>APPLICAZIONE DELLA L. STRANIERA ART. 15 L. 218/95</vt:lpstr>
      <vt:lpstr>CONSEGUENZA – RICHIAMO DELLA L. APPLICABILE</vt:lpstr>
      <vt:lpstr>CONSEGUENZA – RICHIAMO DELLA L. APPLICABILE</vt:lpstr>
      <vt:lpstr>PROBLEMA DELLA RECIPROCITA’ : ART. 16 DISP. PREL. C.C. 1942</vt:lpstr>
      <vt:lpstr>PROBLEMA DELLA RECIPROCITA’ : ART. 16 DISP. PREL. C.C. 1942</vt:lpstr>
      <vt:lpstr>PROBLEMA DELLA RECIPROCITA’ : ART. 16 DISP. PREL. C.C. 1942</vt:lpstr>
      <vt:lpstr>PROBLEMA DELLA RECIPROCITA’ : ART. 16 DISP. PREL. C.C. 1942</vt:lpstr>
      <vt:lpstr>RICHIAMO DI ORDINAMENTI PLURILEGISLATIVI</vt:lpstr>
      <vt:lpstr>RICHIAMO DI ORDINAMENTI PLURILEGISLATIVI</vt:lpstr>
      <vt:lpstr>NOZIONE DI ORDINAMENTO PLURILEGISLATIVO</vt:lpstr>
      <vt:lpstr>NOZIONE DI ORDINAMENTO PLURILEGISLATIVO</vt:lpstr>
      <vt:lpstr>NOZIONE DI ORDINAMENTO PLURILEGISLATIVO</vt:lpstr>
      <vt:lpstr>NOZIONE DI ORDINAMENTO PLURILEGISLATIVO</vt:lpstr>
      <vt:lpstr>IL PROBLEMA DELL’ ORDINAMENTO PLURILEGISLATIVO NEL D.I.P.</vt:lpstr>
      <vt:lpstr>IL PROBLEMA DELL’ ORDINAMENTO PLURILEGISLATIVO NEL D.I.P.</vt:lpstr>
      <vt:lpstr>RICHIAMO DELLA L. APPLICABILE IN UN ORDINAMENTO PLURILEGISLATIVO</vt:lpstr>
      <vt:lpstr>RICHIAMO DELLA L. APPLICABILE IN UN ORDINAMENTO CHE RICHIAMA UN ORDINAMENTO PLURILEGISLATIVO</vt:lpstr>
      <vt:lpstr>RICHIAMO DELLA L. APPLICABILE IN UN ORDINAMENTO CHE RICHIAMA UN ORDINAMENTO PLURILEGISLATIVO/REG UE</vt:lpstr>
      <vt:lpstr>ART. 15 REG. 1259/2010 legge applicabile a separazione e divorzio</vt:lpstr>
      <vt:lpstr>ART. 18 L. 218/95</vt:lpstr>
      <vt:lpstr>ART. 18 L. 218/95</vt:lpstr>
      <vt:lpstr>CASO SAMAMA</vt:lpstr>
    </vt:vector>
  </TitlesOfParts>
  <Company>HAL 9000</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internazionale privato</dc:title>
  <dc:creator>Giuseppe Sacco</dc:creator>
  <cp:lastModifiedBy>TONOLO SARA</cp:lastModifiedBy>
  <cp:revision>85</cp:revision>
  <dcterms:created xsi:type="dcterms:W3CDTF">2010-05-06T10:28:33Z</dcterms:created>
  <dcterms:modified xsi:type="dcterms:W3CDTF">2019-11-06T17:14:46Z</dcterms:modified>
</cp:coreProperties>
</file>