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6" r:id="rId3"/>
    <p:sldId id="277" r:id="rId4"/>
    <p:sldId id="278" r:id="rId5"/>
    <p:sldId id="322" r:id="rId6"/>
    <p:sldId id="279" r:id="rId7"/>
    <p:sldId id="280" r:id="rId8"/>
    <p:sldId id="281" r:id="rId9"/>
    <p:sldId id="282" r:id="rId10"/>
    <p:sldId id="283" r:id="rId11"/>
    <p:sldId id="285" r:id="rId12"/>
    <p:sldId id="284" r:id="rId13"/>
    <p:sldId id="286" r:id="rId14"/>
    <p:sldId id="289" r:id="rId15"/>
    <p:sldId id="290" r:id="rId16"/>
    <p:sldId id="291" r:id="rId17"/>
    <p:sldId id="323" r:id="rId18"/>
    <p:sldId id="324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21" r:id="rId27"/>
    <p:sldId id="311" r:id="rId28"/>
    <p:sldId id="312" r:id="rId29"/>
    <p:sldId id="313" r:id="rId30"/>
    <p:sldId id="314" r:id="rId31"/>
    <p:sldId id="315" r:id="rId32"/>
    <p:sldId id="320" r:id="rId33"/>
    <p:sldId id="316" r:id="rId34"/>
    <p:sldId id="317" r:id="rId35"/>
    <p:sldId id="318" r:id="rId36"/>
  </p:sldIdLst>
  <p:sldSz cx="9144000" cy="6858000" type="screen4x3"/>
  <p:notesSz cx="6858000" cy="9144000"/>
  <p:defaultTextStyle>
    <a:defPPr>
      <a:defRPr lang="it-IT"/>
    </a:defPPr>
    <a:lvl1pPr marL="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useppe Sacco" initials="G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0"/>
    <p:restoredTop sz="93250"/>
  </p:normalViewPr>
  <p:slideViewPr>
    <p:cSldViewPr snapToGrid="0" snapToObjects="1">
      <p:cViewPr varScale="1">
        <p:scale>
          <a:sx n="61" d="100"/>
          <a:sy n="61" d="100"/>
        </p:scale>
        <p:origin x="9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ADAA4-9C67-624A-BA0A-C9A9BFE2E2F3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351D540-B4FB-2D49-BA44-E4517C5B7999}">
      <dgm:prSet phldrT="[Testo]" custT="1"/>
      <dgm:spPr/>
      <dgm:t>
        <a:bodyPr/>
        <a:lstStyle/>
        <a:p>
          <a:r>
            <a:rPr lang="it-IT" sz="1400" dirty="0"/>
            <a:t>Italia </a:t>
          </a:r>
          <a:r>
            <a:rPr lang="it-IT" sz="1400" dirty="0" err="1"/>
            <a:t>–</a:t>
          </a:r>
          <a:r>
            <a:rPr lang="it-IT" sz="1400" dirty="0"/>
            <a:t> </a:t>
          </a:r>
          <a:r>
            <a:rPr lang="it-IT" sz="1400" dirty="0" err="1"/>
            <a:t>lex</a:t>
          </a:r>
          <a:r>
            <a:rPr lang="it-IT" sz="1400" dirty="0"/>
            <a:t> fori </a:t>
          </a:r>
          <a:r>
            <a:rPr lang="it-IT" sz="1400" dirty="0" err="1"/>
            <a:t>–</a:t>
          </a:r>
          <a:r>
            <a:rPr lang="it-IT" sz="1400" dirty="0"/>
            <a:t> art. 46 cittadinanza</a:t>
          </a:r>
        </a:p>
      </dgm:t>
    </dgm:pt>
    <dgm:pt modelId="{D0CFF9A0-BCE2-E547-A5DC-D482433FB044}" type="parTrans" cxnId="{AEA97A2B-FB99-C248-994D-1D135AD4DEC8}">
      <dgm:prSet/>
      <dgm:spPr/>
      <dgm:t>
        <a:bodyPr/>
        <a:lstStyle/>
        <a:p>
          <a:endParaRPr lang="it-IT"/>
        </a:p>
      </dgm:t>
    </dgm:pt>
    <dgm:pt modelId="{147B61D8-D830-5141-8361-94CBCC5084DF}" type="sibTrans" cxnId="{AEA97A2B-FB99-C248-994D-1D135AD4DEC8}">
      <dgm:prSet/>
      <dgm:spPr/>
      <dgm:t>
        <a:bodyPr/>
        <a:lstStyle/>
        <a:p>
          <a:endParaRPr lang="it-IT"/>
        </a:p>
      </dgm:t>
    </dgm:pt>
    <dgm:pt modelId="{38B67BA3-81F5-AC4D-8551-32F9AEF24454}">
      <dgm:prSet phldrT="[Testo]" custT="1"/>
      <dgm:spPr/>
      <dgm:t>
        <a:bodyPr/>
        <a:lstStyle/>
        <a:p>
          <a:r>
            <a:rPr lang="it-IT" sz="1100" dirty="0"/>
            <a:t>L. Inglese prevede domicilio</a:t>
          </a:r>
        </a:p>
      </dgm:t>
    </dgm:pt>
    <dgm:pt modelId="{B44177CD-39C7-3C4B-B40C-2CE8BF0CD253}" type="parTrans" cxnId="{8746B99B-97B8-8C4E-8F50-623B883BF304}">
      <dgm:prSet/>
      <dgm:spPr/>
      <dgm:t>
        <a:bodyPr/>
        <a:lstStyle/>
        <a:p>
          <a:endParaRPr lang="it-IT"/>
        </a:p>
      </dgm:t>
    </dgm:pt>
    <dgm:pt modelId="{8D5D84C9-F671-C243-8507-122866C569CB}" type="sibTrans" cxnId="{8746B99B-97B8-8C4E-8F50-623B883BF304}">
      <dgm:prSet/>
      <dgm:spPr/>
      <dgm:t>
        <a:bodyPr/>
        <a:lstStyle/>
        <a:p>
          <a:endParaRPr lang="it-IT"/>
        </a:p>
      </dgm:t>
    </dgm:pt>
    <dgm:pt modelId="{A1DA8ED3-D944-594E-91AB-EEA723FA06F3}">
      <dgm:prSet phldrT="[Testo]" custT="1"/>
      <dgm:spPr/>
      <dgm:t>
        <a:bodyPr/>
        <a:lstStyle/>
        <a:p>
          <a:r>
            <a:rPr lang="it-IT" sz="1100" dirty="0"/>
            <a:t>L. Francese prevede domicilio (accetta rinvio)</a:t>
          </a:r>
        </a:p>
      </dgm:t>
    </dgm:pt>
    <dgm:pt modelId="{02147B65-544E-EA44-BEB0-EA001C46D482}" type="parTrans" cxnId="{860E8C65-2CE2-0D4E-BA1C-41A12C8E8926}">
      <dgm:prSet/>
      <dgm:spPr/>
      <dgm:t>
        <a:bodyPr/>
        <a:lstStyle/>
        <a:p>
          <a:endParaRPr lang="it-IT"/>
        </a:p>
      </dgm:t>
    </dgm:pt>
    <dgm:pt modelId="{2A851452-3E41-444D-84EF-C4AC0E82281C}" type="sibTrans" cxnId="{860E8C65-2CE2-0D4E-BA1C-41A12C8E8926}">
      <dgm:prSet/>
      <dgm:spPr/>
      <dgm:t>
        <a:bodyPr/>
        <a:lstStyle/>
        <a:p>
          <a:endParaRPr lang="it-IT"/>
        </a:p>
      </dgm:t>
    </dgm:pt>
    <dgm:pt modelId="{439DE694-A325-EB4F-A58D-E3BF0789C59A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100" dirty="0"/>
            <a:t>RINVIO</a:t>
          </a:r>
        </a:p>
      </dgm:t>
    </dgm:pt>
    <dgm:pt modelId="{CEF6491F-70E4-B347-85A5-C545AAE185DD}" type="parTrans" cxnId="{A61E633A-7F24-164A-9006-CEF5F731F2E3}">
      <dgm:prSet/>
      <dgm:spPr/>
      <dgm:t>
        <a:bodyPr/>
        <a:lstStyle/>
        <a:p>
          <a:endParaRPr lang="it-IT"/>
        </a:p>
      </dgm:t>
    </dgm:pt>
    <dgm:pt modelId="{510C4CCB-688E-2243-806F-678EA332C2A7}" type="sibTrans" cxnId="{A61E633A-7F24-164A-9006-CEF5F731F2E3}">
      <dgm:prSet/>
      <dgm:spPr/>
      <dgm:t>
        <a:bodyPr/>
        <a:lstStyle/>
        <a:p>
          <a:endParaRPr lang="it-IT"/>
        </a:p>
      </dgm:t>
    </dgm:pt>
    <dgm:pt modelId="{4ADE2692-9BBF-7548-8363-546250B8F6D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100" dirty="0"/>
            <a:t>RICHIAMO</a:t>
          </a:r>
        </a:p>
      </dgm:t>
    </dgm:pt>
    <dgm:pt modelId="{49CEAF4A-C23B-9849-A68F-6F8D66B70C76}" type="parTrans" cxnId="{A617A2E5-55B1-704E-B389-4F0E8DA03AC8}">
      <dgm:prSet/>
      <dgm:spPr/>
      <dgm:t>
        <a:bodyPr/>
        <a:lstStyle/>
        <a:p>
          <a:endParaRPr lang="it-IT"/>
        </a:p>
      </dgm:t>
    </dgm:pt>
    <dgm:pt modelId="{80A1DECE-15A1-6847-9E5F-A1C1F2459EBE}" type="sibTrans" cxnId="{A617A2E5-55B1-704E-B389-4F0E8DA03AC8}">
      <dgm:prSet/>
      <dgm:spPr/>
      <dgm:t>
        <a:bodyPr/>
        <a:lstStyle/>
        <a:p>
          <a:endParaRPr lang="it-IT"/>
        </a:p>
      </dgm:t>
    </dgm:pt>
    <dgm:pt modelId="{366F790B-E724-6C45-8717-7AA5FCC3AF5A}" type="pres">
      <dgm:prSet presAssocID="{C45ADAA4-9C67-624A-BA0A-C9A9BFE2E2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D55B4E-7BC3-BC48-A1B6-D3CEC2CF1B70}" type="pres">
      <dgm:prSet presAssocID="{D351D540-B4FB-2D49-BA44-E4517C5B7999}" presName="hierRoot1" presStyleCnt="0"/>
      <dgm:spPr/>
    </dgm:pt>
    <dgm:pt modelId="{95FA95C1-B11B-CC45-A837-8ABBC03EA90C}" type="pres">
      <dgm:prSet presAssocID="{D351D540-B4FB-2D49-BA44-E4517C5B7999}" presName="composite" presStyleCnt="0"/>
      <dgm:spPr/>
    </dgm:pt>
    <dgm:pt modelId="{605FD47D-504D-D846-878A-7649B0E2B91C}" type="pres">
      <dgm:prSet presAssocID="{D351D540-B4FB-2D49-BA44-E4517C5B7999}" presName="background" presStyleLbl="node0" presStyleIdx="0" presStyleCnt="5"/>
      <dgm:spPr/>
    </dgm:pt>
    <dgm:pt modelId="{D8DE6D53-81CF-FC4D-949A-2F365102AF48}" type="pres">
      <dgm:prSet presAssocID="{D351D540-B4FB-2D49-BA44-E4517C5B7999}" presName="text" presStyleLbl="fgAcc0" presStyleIdx="0" presStyleCnt="5">
        <dgm:presLayoutVars>
          <dgm:chPref val="3"/>
        </dgm:presLayoutVars>
      </dgm:prSet>
      <dgm:spPr/>
    </dgm:pt>
    <dgm:pt modelId="{B18EA11C-D469-F343-BF8B-37E893332FCD}" type="pres">
      <dgm:prSet presAssocID="{D351D540-B4FB-2D49-BA44-E4517C5B7999}" presName="hierChild2" presStyleCnt="0"/>
      <dgm:spPr/>
    </dgm:pt>
    <dgm:pt modelId="{5DFC672A-7526-5544-95E3-BC6EE2A207ED}" type="pres">
      <dgm:prSet presAssocID="{4ADE2692-9BBF-7548-8363-546250B8F6DC}" presName="hierRoot1" presStyleCnt="0"/>
      <dgm:spPr/>
    </dgm:pt>
    <dgm:pt modelId="{8B1131E8-1AD7-884F-B9E8-EE5C11472750}" type="pres">
      <dgm:prSet presAssocID="{4ADE2692-9BBF-7548-8363-546250B8F6DC}" presName="composite" presStyleCnt="0"/>
      <dgm:spPr/>
    </dgm:pt>
    <dgm:pt modelId="{11819060-BE29-C142-B3B8-99335BFFEE10}" type="pres">
      <dgm:prSet presAssocID="{4ADE2692-9BBF-7548-8363-546250B8F6DC}" presName="background" presStyleLbl="node0" presStyleIdx="1" presStyleCnt="5"/>
      <dgm:spPr/>
    </dgm:pt>
    <dgm:pt modelId="{9C30508F-EC44-1446-9E3B-0E43DE5059D7}" type="pres">
      <dgm:prSet presAssocID="{4ADE2692-9BBF-7548-8363-546250B8F6DC}" presName="text" presStyleLbl="fgAcc0" presStyleIdx="1" presStyleCnt="5">
        <dgm:presLayoutVars>
          <dgm:chPref val="3"/>
        </dgm:presLayoutVars>
      </dgm:prSet>
      <dgm:spPr/>
    </dgm:pt>
    <dgm:pt modelId="{7D75222B-4ADD-AE4E-9FA7-86054FC6B468}" type="pres">
      <dgm:prSet presAssocID="{4ADE2692-9BBF-7548-8363-546250B8F6DC}" presName="hierChild2" presStyleCnt="0"/>
      <dgm:spPr/>
    </dgm:pt>
    <dgm:pt modelId="{4E5BA44B-9277-4C4A-9E7A-EF5E725A8950}" type="pres">
      <dgm:prSet presAssocID="{38B67BA3-81F5-AC4D-8551-32F9AEF24454}" presName="hierRoot1" presStyleCnt="0"/>
      <dgm:spPr/>
    </dgm:pt>
    <dgm:pt modelId="{38B7A5C6-85DF-DE46-907F-D3500EA793B2}" type="pres">
      <dgm:prSet presAssocID="{38B67BA3-81F5-AC4D-8551-32F9AEF24454}" presName="composite" presStyleCnt="0"/>
      <dgm:spPr/>
    </dgm:pt>
    <dgm:pt modelId="{4C587F2C-317C-2A41-8F65-2BAC91EA05F0}" type="pres">
      <dgm:prSet presAssocID="{38B67BA3-81F5-AC4D-8551-32F9AEF24454}" presName="background" presStyleLbl="node0" presStyleIdx="2" presStyleCnt="5"/>
      <dgm:spPr/>
    </dgm:pt>
    <dgm:pt modelId="{9067C189-DF5B-8748-AB77-160B02854328}" type="pres">
      <dgm:prSet presAssocID="{38B67BA3-81F5-AC4D-8551-32F9AEF24454}" presName="text" presStyleLbl="fgAcc0" presStyleIdx="2" presStyleCnt="5">
        <dgm:presLayoutVars>
          <dgm:chPref val="3"/>
        </dgm:presLayoutVars>
      </dgm:prSet>
      <dgm:spPr/>
    </dgm:pt>
    <dgm:pt modelId="{D466481B-C3C9-C743-A258-87D6AFFC9251}" type="pres">
      <dgm:prSet presAssocID="{38B67BA3-81F5-AC4D-8551-32F9AEF24454}" presName="hierChild2" presStyleCnt="0"/>
      <dgm:spPr/>
    </dgm:pt>
    <dgm:pt modelId="{5808DA3A-3A57-F343-8373-DF073B67925E}" type="pres">
      <dgm:prSet presAssocID="{439DE694-A325-EB4F-A58D-E3BF0789C59A}" presName="hierRoot1" presStyleCnt="0"/>
      <dgm:spPr/>
    </dgm:pt>
    <dgm:pt modelId="{FCC30B4C-4D28-A440-8774-851EB33A4DB5}" type="pres">
      <dgm:prSet presAssocID="{439DE694-A325-EB4F-A58D-E3BF0789C59A}" presName="composite" presStyleCnt="0"/>
      <dgm:spPr/>
    </dgm:pt>
    <dgm:pt modelId="{8CC04EA5-4B73-B746-800B-56329ED8A831}" type="pres">
      <dgm:prSet presAssocID="{439DE694-A325-EB4F-A58D-E3BF0789C59A}" presName="background" presStyleLbl="node0" presStyleIdx="3" presStyleCnt="5"/>
      <dgm:spPr/>
    </dgm:pt>
    <dgm:pt modelId="{018E2D45-DA01-CF42-A43F-88296561631B}" type="pres">
      <dgm:prSet presAssocID="{439DE694-A325-EB4F-A58D-E3BF0789C59A}" presName="text" presStyleLbl="fgAcc0" presStyleIdx="3" presStyleCnt="5">
        <dgm:presLayoutVars>
          <dgm:chPref val="3"/>
        </dgm:presLayoutVars>
      </dgm:prSet>
      <dgm:spPr/>
    </dgm:pt>
    <dgm:pt modelId="{A7FEDA92-A6CD-144D-A25A-18A4E82974D9}" type="pres">
      <dgm:prSet presAssocID="{439DE694-A325-EB4F-A58D-E3BF0789C59A}" presName="hierChild2" presStyleCnt="0"/>
      <dgm:spPr/>
    </dgm:pt>
    <dgm:pt modelId="{988D7680-7612-BC4D-ACCB-BE568BEE38E3}" type="pres">
      <dgm:prSet presAssocID="{A1DA8ED3-D944-594E-91AB-EEA723FA06F3}" presName="hierRoot1" presStyleCnt="0"/>
      <dgm:spPr/>
    </dgm:pt>
    <dgm:pt modelId="{4BEEDA25-0199-A24E-896D-851C5F7956E0}" type="pres">
      <dgm:prSet presAssocID="{A1DA8ED3-D944-594E-91AB-EEA723FA06F3}" presName="composite" presStyleCnt="0"/>
      <dgm:spPr/>
    </dgm:pt>
    <dgm:pt modelId="{9DFB0081-878B-8C42-8B98-BADEFA7507B9}" type="pres">
      <dgm:prSet presAssocID="{A1DA8ED3-D944-594E-91AB-EEA723FA06F3}" presName="background" presStyleLbl="node0" presStyleIdx="4" presStyleCnt="5"/>
      <dgm:spPr/>
    </dgm:pt>
    <dgm:pt modelId="{7709D136-8257-2E41-A60F-FFEF3AC86688}" type="pres">
      <dgm:prSet presAssocID="{A1DA8ED3-D944-594E-91AB-EEA723FA06F3}" presName="text" presStyleLbl="fgAcc0" presStyleIdx="4" presStyleCnt="5" custLinFactNeighborY="-9092">
        <dgm:presLayoutVars>
          <dgm:chPref val="3"/>
        </dgm:presLayoutVars>
      </dgm:prSet>
      <dgm:spPr/>
    </dgm:pt>
    <dgm:pt modelId="{9DCFB570-9978-4A44-936E-5726424F662C}" type="pres">
      <dgm:prSet presAssocID="{A1DA8ED3-D944-594E-91AB-EEA723FA06F3}" presName="hierChild2" presStyleCnt="0"/>
      <dgm:spPr/>
    </dgm:pt>
  </dgm:ptLst>
  <dgm:cxnLst>
    <dgm:cxn modelId="{9CC7C31C-30AC-654E-A1EE-F662ACB36D2A}" type="presOf" srcId="{38B67BA3-81F5-AC4D-8551-32F9AEF24454}" destId="{9067C189-DF5B-8748-AB77-160B02854328}" srcOrd="0" destOrd="0" presId="urn:microsoft.com/office/officeart/2005/8/layout/hierarchy1"/>
    <dgm:cxn modelId="{AEA97A2B-FB99-C248-994D-1D135AD4DEC8}" srcId="{C45ADAA4-9C67-624A-BA0A-C9A9BFE2E2F3}" destId="{D351D540-B4FB-2D49-BA44-E4517C5B7999}" srcOrd="0" destOrd="0" parTransId="{D0CFF9A0-BCE2-E547-A5DC-D482433FB044}" sibTransId="{147B61D8-D830-5141-8361-94CBCC5084DF}"/>
    <dgm:cxn modelId="{41F45D35-5AE0-0941-A334-6160EDDB89ED}" type="presOf" srcId="{C45ADAA4-9C67-624A-BA0A-C9A9BFE2E2F3}" destId="{366F790B-E724-6C45-8717-7AA5FCC3AF5A}" srcOrd="0" destOrd="0" presId="urn:microsoft.com/office/officeart/2005/8/layout/hierarchy1"/>
    <dgm:cxn modelId="{A61E633A-7F24-164A-9006-CEF5F731F2E3}" srcId="{C45ADAA4-9C67-624A-BA0A-C9A9BFE2E2F3}" destId="{439DE694-A325-EB4F-A58D-E3BF0789C59A}" srcOrd="3" destOrd="0" parTransId="{CEF6491F-70E4-B347-85A5-C545AAE185DD}" sibTransId="{510C4CCB-688E-2243-806F-678EA332C2A7}"/>
    <dgm:cxn modelId="{A70AC24A-2AE6-1D4F-8ACB-41E8BD3FBB41}" type="presOf" srcId="{A1DA8ED3-D944-594E-91AB-EEA723FA06F3}" destId="{7709D136-8257-2E41-A60F-FFEF3AC86688}" srcOrd="0" destOrd="0" presId="urn:microsoft.com/office/officeart/2005/8/layout/hierarchy1"/>
    <dgm:cxn modelId="{F32A5154-FFF3-8A45-8362-03FEF44E289C}" type="presOf" srcId="{439DE694-A325-EB4F-A58D-E3BF0789C59A}" destId="{018E2D45-DA01-CF42-A43F-88296561631B}" srcOrd="0" destOrd="0" presId="urn:microsoft.com/office/officeart/2005/8/layout/hierarchy1"/>
    <dgm:cxn modelId="{860E8C65-2CE2-0D4E-BA1C-41A12C8E8926}" srcId="{C45ADAA4-9C67-624A-BA0A-C9A9BFE2E2F3}" destId="{A1DA8ED3-D944-594E-91AB-EEA723FA06F3}" srcOrd="4" destOrd="0" parTransId="{02147B65-544E-EA44-BEB0-EA001C46D482}" sibTransId="{2A851452-3E41-444D-84EF-C4AC0E82281C}"/>
    <dgm:cxn modelId="{E1078E77-2070-1148-92DB-8FF52A2B42D5}" type="presOf" srcId="{4ADE2692-9BBF-7548-8363-546250B8F6DC}" destId="{9C30508F-EC44-1446-9E3B-0E43DE5059D7}" srcOrd="0" destOrd="0" presId="urn:microsoft.com/office/officeart/2005/8/layout/hierarchy1"/>
    <dgm:cxn modelId="{A7BBA585-E91C-FA42-BA98-FB219CCD6817}" type="presOf" srcId="{D351D540-B4FB-2D49-BA44-E4517C5B7999}" destId="{D8DE6D53-81CF-FC4D-949A-2F365102AF48}" srcOrd="0" destOrd="0" presId="urn:microsoft.com/office/officeart/2005/8/layout/hierarchy1"/>
    <dgm:cxn modelId="{8746B99B-97B8-8C4E-8F50-623B883BF304}" srcId="{C45ADAA4-9C67-624A-BA0A-C9A9BFE2E2F3}" destId="{38B67BA3-81F5-AC4D-8551-32F9AEF24454}" srcOrd="2" destOrd="0" parTransId="{B44177CD-39C7-3C4B-B40C-2CE8BF0CD253}" sibTransId="{8D5D84C9-F671-C243-8507-122866C569CB}"/>
    <dgm:cxn modelId="{A617A2E5-55B1-704E-B389-4F0E8DA03AC8}" srcId="{C45ADAA4-9C67-624A-BA0A-C9A9BFE2E2F3}" destId="{4ADE2692-9BBF-7548-8363-546250B8F6DC}" srcOrd="1" destOrd="0" parTransId="{49CEAF4A-C23B-9849-A68F-6F8D66B70C76}" sibTransId="{80A1DECE-15A1-6847-9E5F-A1C1F2459EBE}"/>
    <dgm:cxn modelId="{B5AC07CE-5D49-0241-9395-3AB01D4DD7C9}" type="presParOf" srcId="{366F790B-E724-6C45-8717-7AA5FCC3AF5A}" destId="{F4D55B4E-7BC3-BC48-A1B6-D3CEC2CF1B70}" srcOrd="0" destOrd="0" presId="urn:microsoft.com/office/officeart/2005/8/layout/hierarchy1"/>
    <dgm:cxn modelId="{54B0B17C-7118-F842-9D90-79DBB20F118B}" type="presParOf" srcId="{F4D55B4E-7BC3-BC48-A1B6-D3CEC2CF1B70}" destId="{95FA95C1-B11B-CC45-A837-8ABBC03EA90C}" srcOrd="0" destOrd="0" presId="urn:microsoft.com/office/officeart/2005/8/layout/hierarchy1"/>
    <dgm:cxn modelId="{638E73A9-CAC1-BE46-A7F5-73C1CE232CEA}" type="presParOf" srcId="{95FA95C1-B11B-CC45-A837-8ABBC03EA90C}" destId="{605FD47D-504D-D846-878A-7649B0E2B91C}" srcOrd="0" destOrd="0" presId="urn:microsoft.com/office/officeart/2005/8/layout/hierarchy1"/>
    <dgm:cxn modelId="{80F93A94-916C-774C-A61F-81CC010BE481}" type="presParOf" srcId="{95FA95C1-B11B-CC45-A837-8ABBC03EA90C}" destId="{D8DE6D53-81CF-FC4D-949A-2F365102AF48}" srcOrd="1" destOrd="0" presId="urn:microsoft.com/office/officeart/2005/8/layout/hierarchy1"/>
    <dgm:cxn modelId="{E902D20D-AFEE-3C45-8350-7D7071BC678F}" type="presParOf" srcId="{F4D55B4E-7BC3-BC48-A1B6-D3CEC2CF1B70}" destId="{B18EA11C-D469-F343-BF8B-37E893332FCD}" srcOrd="1" destOrd="0" presId="urn:microsoft.com/office/officeart/2005/8/layout/hierarchy1"/>
    <dgm:cxn modelId="{FE40B0F2-1801-6845-9441-DC52E68D1931}" type="presParOf" srcId="{366F790B-E724-6C45-8717-7AA5FCC3AF5A}" destId="{5DFC672A-7526-5544-95E3-BC6EE2A207ED}" srcOrd="1" destOrd="0" presId="urn:microsoft.com/office/officeart/2005/8/layout/hierarchy1"/>
    <dgm:cxn modelId="{E967D6E6-AC8E-4C48-93BE-AF996231F3F5}" type="presParOf" srcId="{5DFC672A-7526-5544-95E3-BC6EE2A207ED}" destId="{8B1131E8-1AD7-884F-B9E8-EE5C11472750}" srcOrd="0" destOrd="0" presId="urn:microsoft.com/office/officeart/2005/8/layout/hierarchy1"/>
    <dgm:cxn modelId="{6191C0F9-3D47-A549-A013-B1EC17A1F1FE}" type="presParOf" srcId="{8B1131E8-1AD7-884F-B9E8-EE5C11472750}" destId="{11819060-BE29-C142-B3B8-99335BFFEE10}" srcOrd="0" destOrd="0" presId="urn:microsoft.com/office/officeart/2005/8/layout/hierarchy1"/>
    <dgm:cxn modelId="{41767953-9232-0545-90BC-2BD99EE7A242}" type="presParOf" srcId="{8B1131E8-1AD7-884F-B9E8-EE5C11472750}" destId="{9C30508F-EC44-1446-9E3B-0E43DE5059D7}" srcOrd="1" destOrd="0" presId="urn:microsoft.com/office/officeart/2005/8/layout/hierarchy1"/>
    <dgm:cxn modelId="{83917FA6-836D-F549-A056-EEEED6A1D3B0}" type="presParOf" srcId="{5DFC672A-7526-5544-95E3-BC6EE2A207ED}" destId="{7D75222B-4ADD-AE4E-9FA7-86054FC6B468}" srcOrd="1" destOrd="0" presId="urn:microsoft.com/office/officeart/2005/8/layout/hierarchy1"/>
    <dgm:cxn modelId="{92440FC7-7E01-7C44-9F4F-E019C503A30F}" type="presParOf" srcId="{366F790B-E724-6C45-8717-7AA5FCC3AF5A}" destId="{4E5BA44B-9277-4C4A-9E7A-EF5E725A8950}" srcOrd="2" destOrd="0" presId="urn:microsoft.com/office/officeart/2005/8/layout/hierarchy1"/>
    <dgm:cxn modelId="{106601A1-21A8-C048-9E03-E2268282FE32}" type="presParOf" srcId="{4E5BA44B-9277-4C4A-9E7A-EF5E725A8950}" destId="{38B7A5C6-85DF-DE46-907F-D3500EA793B2}" srcOrd="0" destOrd="0" presId="urn:microsoft.com/office/officeart/2005/8/layout/hierarchy1"/>
    <dgm:cxn modelId="{0447A499-1B2D-BF4A-9B5D-B164B707FC9E}" type="presParOf" srcId="{38B7A5C6-85DF-DE46-907F-D3500EA793B2}" destId="{4C587F2C-317C-2A41-8F65-2BAC91EA05F0}" srcOrd="0" destOrd="0" presId="urn:microsoft.com/office/officeart/2005/8/layout/hierarchy1"/>
    <dgm:cxn modelId="{B9C2E4F2-D4AD-7B41-99DD-72CC97ABF139}" type="presParOf" srcId="{38B7A5C6-85DF-DE46-907F-D3500EA793B2}" destId="{9067C189-DF5B-8748-AB77-160B02854328}" srcOrd="1" destOrd="0" presId="urn:microsoft.com/office/officeart/2005/8/layout/hierarchy1"/>
    <dgm:cxn modelId="{6F7C5EE5-62EE-5540-A3FB-BC4F2B88380E}" type="presParOf" srcId="{4E5BA44B-9277-4C4A-9E7A-EF5E725A8950}" destId="{D466481B-C3C9-C743-A258-87D6AFFC9251}" srcOrd="1" destOrd="0" presId="urn:microsoft.com/office/officeart/2005/8/layout/hierarchy1"/>
    <dgm:cxn modelId="{C10E29B8-5C96-AF4C-95B0-4805C5152AE0}" type="presParOf" srcId="{366F790B-E724-6C45-8717-7AA5FCC3AF5A}" destId="{5808DA3A-3A57-F343-8373-DF073B67925E}" srcOrd="3" destOrd="0" presId="urn:microsoft.com/office/officeart/2005/8/layout/hierarchy1"/>
    <dgm:cxn modelId="{01A4BE9F-3DF4-2D40-8D7E-B2E1ACD75DE5}" type="presParOf" srcId="{5808DA3A-3A57-F343-8373-DF073B67925E}" destId="{FCC30B4C-4D28-A440-8774-851EB33A4DB5}" srcOrd="0" destOrd="0" presId="urn:microsoft.com/office/officeart/2005/8/layout/hierarchy1"/>
    <dgm:cxn modelId="{F5844FAB-23BC-EB41-BB94-226671A6228D}" type="presParOf" srcId="{FCC30B4C-4D28-A440-8774-851EB33A4DB5}" destId="{8CC04EA5-4B73-B746-800B-56329ED8A831}" srcOrd="0" destOrd="0" presId="urn:microsoft.com/office/officeart/2005/8/layout/hierarchy1"/>
    <dgm:cxn modelId="{D2601D03-C06E-084C-A120-65ED3FCA4F80}" type="presParOf" srcId="{FCC30B4C-4D28-A440-8774-851EB33A4DB5}" destId="{018E2D45-DA01-CF42-A43F-88296561631B}" srcOrd="1" destOrd="0" presId="urn:microsoft.com/office/officeart/2005/8/layout/hierarchy1"/>
    <dgm:cxn modelId="{F785259E-FE42-074A-9C25-62CD94684E05}" type="presParOf" srcId="{5808DA3A-3A57-F343-8373-DF073B67925E}" destId="{A7FEDA92-A6CD-144D-A25A-18A4E82974D9}" srcOrd="1" destOrd="0" presId="urn:microsoft.com/office/officeart/2005/8/layout/hierarchy1"/>
    <dgm:cxn modelId="{46915126-F98F-AE46-A40D-ACF0F409C95E}" type="presParOf" srcId="{366F790B-E724-6C45-8717-7AA5FCC3AF5A}" destId="{988D7680-7612-BC4D-ACCB-BE568BEE38E3}" srcOrd="4" destOrd="0" presId="urn:microsoft.com/office/officeart/2005/8/layout/hierarchy1"/>
    <dgm:cxn modelId="{36E103AF-E62B-8948-910A-A4546AD08493}" type="presParOf" srcId="{988D7680-7612-BC4D-ACCB-BE568BEE38E3}" destId="{4BEEDA25-0199-A24E-896D-851C5F7956E0}" srcOrd="0" destOrd="0" presId="urn:microsoft.com/office/officeart/2005/8/layout/hierarchy1"/>
    <dgm:cxn modelId="{33422B46-194A-4144-A332-941271D2E23F}" type="presParOf" srcId="{4BEEDA25-0199-A24E-896D-851C5F7956E0}" destId="{9DFB0081-878B-8C42-8B98-BADEFA7507B9}" srcOrd="0" destOrd="0" presId="urn:microsoft.com/office/officeart/2005/8/layout/hierarchy1"/>
    <dgm:cxn modelId="{A2A561B8-0104-DD44-90A0-68672248C35C}" type="presParOf" srcId="{4BEEDA25-0199-A24E-896D-851C5F7956E0}" destId="{7709D136-8257-2E41-A60F-FFEF3AC86688}" srcOrd="1" destOrd="0" presId="urn:microsoft.com/office/officeart/2005/8/layout/hierarchy1"/>
    <dgm:cxn modelId="{108D9DE7-2026-EC4F-9B36-42E3EEA0A937}" type="presParOf" srcId="{988D7680-7612-BC4D-ACCB-BE568BEE38E3}" destId="{9DCFB570-9978-4A44-936E-5726424F66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2CCB036-41D7-EE46-8F00-F7C18308F411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547537F-2DB4-214E-813C-55C8B0190B7E}">
      <dgm:prSet/>
      <dgm:spPr/>
      <dgm:t>
        <a:bodyPr/>
        <a:lstStyle/>
        <a:p>
          <a:pPr rtl="0"/>
          <a:r>
            <a:rPr lang="it-IT" u="none" dirty="0" err="1"/>
            <a:t>D.i.p.</a:t>
          </a:r>
          <a:r>
            <a:rPr lang="it-IT" u="none" dirty="0"/>
            <a:t> francese richiama l. boliviana e spagnola</a:t>
          </a:r>
        </a:p>
      </dgm:t>
    </dgm:pt>
    <dgm:pt modelId="{2067AE83-9175-054F-A533-80E81EAE88DB}" type="parTrans" cxnId="{753A9B15-3DB0-E64C-980D-B6F5A0304E31}">
      <dgm:prSet/>
      <dgm:spPr/>
      <dgm:t>
        <a:bodyPr/>
        <a:lstStyle/>
        <a:p>
          <a:endParaRPr lang="it-IT"/>
        </a:p>
      </dgm:t>
    </dgm:pt>
    <dgm:pt modelId="{3568A49E-45C3-C742-AF38-963C2039208A}" type="sibTrans" cxnId="{753A9B15-3DB0-E64C-980D-B6F5A0304E31}">
      <dgm:prSet/>
      <dgm:spPr/>
      <dgm:t>
        <a:bodyPr/>
        <a:lstStyle/>
        <a:p>
          <a:endParaRPr lang="it-IT"/>
        </a:p>
      </dgm:t>
    </dgm:pt>
    <dgm:pt modelId="{CD07B9F5-25B3-A64E-999B-430DCC083F9E}">
      <dgm:prSet/>
      <dgm:spPr/>
      <dgm:t>
        <a:bodyPr/>
        <a:lstStyle/>
        <a:p>
          <a:pPr rtl="0"/>
          <a:r>
            <a:rPr lang="it-IT" dirty="0"/>
            <a:t>Entrambe non sono astrattamente contrarie all’ordine pubblico</a:t>
          </a:r>
        </a:p>
      </dgm:t>
    </dgm:pt>
    <dgm:pt modelId="{EFF011F9-28AA-9346-A41B-F6E94D162427}" type="parTrans" cxnId="{23932D83-D5B5-0D48-AE72-3CEFF09007DD}">
      <dgm:prSet/>
      <dgm:spPr/>
      <dgm:t>
        <a:bodyPr/>
        <a:lstStyle/>
        <a:p>
          <a:endParaRPr lang="it-IT"/>
        </a:p>
      </dgm:t>
    </dgm:pt>
    <dgm:pt modelId="{79D8542F-CF50-3C43-B35C-1D09B687B57B}" type="sibTrans" cxnId="{23932D83-D5B5-0D48-AE72-3CEFF09007DD}">
      <dgm:prSet/>
      <dgm:spPr/>
      <dgm:t>
        <a:bodyPr/>
        <a:lstStyle/>
        <a:p>
          <a:endParaRPr lang="it-IT"/>
        </a:p>
      </dgm:t>
    </dgm:pt>
    <dgm:pt modelId="{AB2F32AC-1A79-1545-B5F9-4F0F9C6AD76D}">
      <dgm:prSet/>
      <dgm:spPr/>
      <dgm:t>
        <a:bodyPr/>
        <a:lstStyle/>
        <a:p>
          <a:pPr rtl="0"/>
          <a:r>
            <a:rPr lang="it-IT" dirty="0"/>
            <a:t>La loro applicazione concreta è però contraria all’ordine pubblico francese perché impedisce il divorzio di tali soggetti e quindi va esclusa</a:t>
          </a:r>
        </a:p>
      </dgm:t>
    </dgm:pt>
    <dgm:pt modelId="{AC584A49-4AC5-564C-8C46-10B063020D79}" type="parTrans" cxnId="{C13181F1-A250-854D-A0C0-4B2126113BA4}">
      <dgm:prSet/>
      <dgm:spPr/>
    </dgm:pt>
    <dgm:pt modelId="{F0B7E38B-6F8D-4C45-8D25-4E6FBD28B335}" type="sibTrans" cxnId="{C13181F1-A250-854D-A0C0-4B2126113BA4}">
      <dgm:prSet/>
      <dgm:spPr/>
    </dgm:pt>
    <dgm:pt modelId="{57069B48-CFE5-2F4F-A9CA-21BCDC88EC5D}" type="pres">
      <dgm:prSet presAssocID="{42CCB036-41D7-EE46-8F00-F7C18308F411}" presName="Name0" presStyleCnt="0">
        <dgm:presLayoutVars>
          <dgm:dir/>
          <dgm:resizeHandles val="exact"/>
        </dgm:presLayoutVars>
      </dgm:prSet>
      <dgm:spPr/>
    </dgm:pt>
    <dgm:pt modelId="{D52E9B22-330F-4143-A8B2-47AA5FDF2155}" type="pres">
      <dgm:prSet presAssocID="{4547537F-2DB4-214E-813C-55C8B0190B7E}" presName="node" presStyleLbl="node1" presStyleIdx="0" presStyleCnt="3">
        <dgm:presLayoutVars>
          <dgm:bulletEnabled val="1"/>
        </dgm:presLayoutVars>
      </dgm:prSet>
      <dgm:spPr/>
    </dgm:pt>
    <dgm:pt modelId="{99CB92FE-9079-EA46-8D25-0FF062159A9D}" type="pres">
      <dgm:prSet presAssocID="{3568A49E-45C3-C742-AF38-963C2039208A}" presName="sibTrans" presStyleLbl="sibTrans2D1" presStyleIdx="0" presStyleCnt="2"/>
      <dgm:spPr/>
    </dgm:pt>
    <dgm:pt modelId="{67F10FBD-9F79-6C48-999D-A9A6F31DEDE7}" type="pres">
      <dgm:prSet presAssocID="{3568A49E-45C3-C742-AF38-963C2039208A}" presName="connectorText" presStyleLbl="sibTrans2D1" presStyleIdx="0" presStyleCnt="2"/>
      <dgm:spPr/>
    </dgm:pt>
    <dgm:pt modelId="{EDACA8FA-DA2B-644E-BE9E-92FB3847A43F}" type="pres">
      <dgm:prSet presAssocID="{CD07B9F5-25B3-A64E-999B-430DCC083F9E}" presName="node" presStyleLbl="node1" presStyleIdx="1" presStyleCnt="3">
        <dgm:presLayoutVars>
          <dgm:bulletEnabled val="1"/>
        </dgm:presLayoutVars>
      </dgm:prSet>
      <dgm:spPr/>
    </dgm:pt>
    <dgm:pt modelId="{59ABAB1F-C0A1-4E44-A01B-E646A42D27A8}" type="pres">
      <dgm:prSet presAssocID="{79D8542F-CF50-3C43-B35C-1D09B687B57B}" presName="sibTrans" presStyleLbl="sibTrans2D1" presStyleIdx="1" presStyleCnt="2"/>
      <dgm:spPr/>
    </dgm:pt>
    <dgm:pt modelId="{18F54475-F2ED-6644-9EBC-491BFBBCEA75}" type="pres">
      <dgm:prSet presAssocID="{79D8542F-CF50-3C43-B35C-1D09B687B57B}" presName="connectorText" presStyleLbl="sibTrans2D1" presStyleIdx="1" presStyleCnt="2"/>
      <dgm:spPr/>
    </dgm:pt>
    <dgm:pt modelId="{12274D14-F1B8-2140-BC3B-1BF09BF94F3F}" type="pres">
      <dgm:prSet presAssocID="{AB2F32AC-1A79-1545-B5F9-4F0F9C6AD76D}" presName="node" presStyleLbl="node1" presStyleIdx="2" presStyleCnt="3">
        <dgm:presLayoutVars>
          <dgm:bulletEnabled val="1"/>
        </dgm:presLayoutVars>
      </dgm:prSet>
      <dgm:spPr/>
    </dgm:pt>
  </dgm:ptLst>
  <dgm:cxnLst>
    <dgm:cxn modelId="{4510FD0F-F0F8-5440-BF0B-031D2890044E}" type="presOf" srcId="{79D8542F-CF50-3C43-B35C-1D09B687B57B}" destId="{18F54475-F2ED-6644-9EBC-491BFBBCEA75}" srcOrd="1" destOrd="0" presId="urn:microsoft.com/office/officeart/2005/8/layout/process1"/>
    <dgm:cxn modelId="{753A9B15-3DB0-E64C-980D-B6F5A0304E31}" srcId="{42CCB036-41D7-EE46-8F00-F7C18308F411}" destId="{4547537F-2DB4-214E-813C-55C8B0190B7E}" srcOrd="0" destOrd="0" parTransId="{2067AE83-9175-054F-A533-80E81EAE88DB}" sibTransId="{3568A49E-45C3-C742-AF38-963C2039208A}"/>
    <dgm:cxn modelId="{F599596E-D312-C54A-A4E1-A326E066AF3A}" type="presOf" srcId="{AB2F32AC-1A79-1545-B5F9-4F0F9C6AD76D}" destId="{12274D14-F1B8-2140-BC3B-1BF09BF94F3F}" srcOrd="0" destOrd="0" presId="urn:microsoft.com/office/officeart/2005/8/layout/process1"/>
    <dgm:cxn modelId="{EA6E8974-2CAC-4849-8752-31D2DF667FEB}" type="presOf" srcId="{4547537F-2DB4-214E-813C-55C8B0190B7E}" destId="{D52E9B22-330F-4143-A8B2-47AA5FDF2155}" srcOrd="0" destOrd="0" presId="urn:microsoft.com/office/officeart/2005/8/layout/process1"/>
    <dgm:cxn modelId="{23932D83-D5B5-0D48-AE72-3CEFF09007DD}" srcId="{42CCB036-41D7-EE46-8F00-F7C18308F411}" destId="{CD07B9F5-25B3-A64E-999B-430DCC083F9E}" srcOrd="1" destOrd="0" parTransId="{EFF011F9-28AA-9346-A41B-F6E94D162427}" sibTransId="{79D8542F-CF50-3C43-B35C-1D09B687B57B}"/>
    <dgm:cxn modelId="{9CA93298-D6BC-E042-8AFE-B204E1A0E0C8}" type="presOf" srcId="{79D8542F-CF50-3C43-B35C-1D09B687B57B}" destId="{59ABAB1F-C0A1-4E44-A01B-E646A42D27A8}" srcOrd="0" destOrd="0" presId="urn:microsoft.com/office/officeart/2005/8/layout/process1"/>
    <dgm:cxn modelId="{8A2678D4-CB9A-4744-B53E-1D166179D4F0}" type="presOf" srcId="{CD07B9F5-25B3-A64E-999B-430DCC083F9E}" destId="{EDACA8FA-DA2B-644E-BE9E-92FB3847A43F}" srcOrd="0" destOrd="0" presId="urn:microsoft.com/office/officeart/2005/8/layout/process1"/>
    <dgm:cxn modelId="{216056E3-1151-5B4F-B010-DE46AA23D01B}" type="presOf" srcId="{3568A49E-45C3-C742-AF38-963C2039208A}" destId="{67F10FBD-9F79-6C48-999D-A9A6F31DEDE7}" srcOrd="1" destOrd="0" presId="urn:microsoft.com/office/officeart/2005/8/layout/process1"/>
    <dgm:cxn modelId="{C13181F1-A250-854D-A0C0-4B2126113BA4}" srcId="{42CCB036-41D7-EE46-8F00-F7C18308F411}" destId="{AB2F32AC-1A79-1545-B5F9-4F0F9C6AD76D}" srcOrd="2" destOrd="0" parTransId="{AC584A49-4AC5-564C-8C46-10B063020D79}" sibTransId="{F0B7E38B-6F8D-4C45-8D25-4E6FBD28B335}"/>
    <dgm:cxn modelId="{A189E8F1-E974-A541-9767-739D90D23FE1}" type="presOf" srcId="{42CCB036-41D7-EE46-8F00-F7C18308F411}" destId="{57069B48-CFE5-2F4F-A9CA-21BCDC88EC5D}" srcOrd="0" destOrd="0" presId="urn:microsoft.com/office/officeart/2005/8/layout/process1"/>
    <dgm:cxn modelId="{8CC963F7-EC11-7048-AF65-3C8FD84F815C}" type="presOf" srcId="{3568A49E-45C3-C742-AF38-963C2039208A}" destId="{99CB92FE-9079-EA46-8D25-0FF062159A9D}" srcOrd="0" destOrd="0" presId="urn:microsoft.com/office/officeart/2005/8/layout/process1"/>
    <dgm:cxn modelId="{32D4F030-2E39-F348-BA21-44F09CACFE05}" type="presParOf" srcId="{57069B48-CFE5-2F4F-A9CA-21BCDC88EC5D}" destId="{D52E9B22-330F-4143-A8B2-47AA5FDF2155}" srcOrd="0" destOrd="0" presId="urn:microsoft.com/office/officeart/2005/8/layout/process1"/>
    <dgm:cxn modelId="{E2DB2E68-3096-1B43-81EA-5C95C49DC2A5}" type="presParOf" srcId="{57069B48-CFE5-2F4F-A9CA-21BCDC88EC5D}" destId="{99CB92FE-9079-EA46-8D25-0FF062159A9D}" srcOrd="1" destOrd="0" presId="urn:microsoft.com/office/officeart/2005/8/layout/process1"/>
    <dgm:cxn modelId="{F6F9962E-3AE6-7246-9D83-32A78AB4C559}" type="presParOf" srcId="{99CB92FE-9079-EA46-8D25-0FF062159A9D}" destId="{67F10FBD-9F79-6C48-999D-A9A6F31DEDE7}" srcOrd="0" destOrd="0" presId="urn:microsoft.com/office/officeart/2005/8/layout/process1"/>
    <dgm:cxn modelId="{516658D2-7513-3545-81BB-D843C9DA71B4}" type="presParOf" srcId="{57069B48-CFE5-2F4F-A9CA-21BCDC88EC5D}" destId="{EDACA8FA-DA2B-644E-BE9E-92FB3847A43F}" srcOrd="2" destOrd="0" presId="urn:microsoft.com/office/officeart/2005/8/layout/process1"/>
    <dgm:cxn modelId="{BB41EA10-16A7-2F4E-A561-02F257C23113}" type="presParOf" srcId="{57069B48-CFE5-2F4F-A9CA-21BCDC88EC5D}" destId="{59ABAB1F-C0A1-4E44-A01B-E646A42D27A8}" srcOrd="3" destOrd="0" presId="urn:microsoft.com/office/officeart/2005/8/layout/process1"/>
    <dgm:cxn modelId="{80C36B3D-7EB8-9447-9042-21B2F275F265}" type="presParOf" srcId="{59ABAB1F-C0A1-4E44-A01B-E646A42D27A8}" destId="{18F54475-F2ED-6644-9EBC-491BFBBCEA75}" srcOrd="0" destOrd="0" presId="urn:microsoft.com/office/officeart/2005/8/layout/process1"/>
    <dgm:cxn modelId="{2278CD18-4553-A148-B9CE-16B24AFFA9CF}" type="presParOf" srcId="{57069B48-CFE5-2F4F-A9CA-21BCDC88EC5D}" destId="{12274D14-F1B8-2140-BC3B-1BF09BF94F3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4FC78E1-5017-DF47-B901-0073CFE2D4E1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137D4C4-E9B3-5540-8B00-499E3069B513}">
      <dgm:prSet/>
      <dgm:spPr/>
      <dgm:t>
        <a:bodyPr/>
        <a:lstStyle/>
        <a:p>
          <a:pPr rtl="0"/>
          <a:r>
            <a:rPr lang="it-IT" dirty="0"/>
            <a:t>Successione mobiliare di inglese domiciliato in Francia</a:t>
          </a:r>
        </a:p>
      </dgm:t>
    </dgm:pt>
    <dgm:pt modelId="{234EE5C3-38FC-4043-A5D8-D22DE707AF39}" type="parTrans" cxnId="{19A60516-5EEB-034C-9FC1-8C1583D1467B}">
      <dgm:prSet/>
      <dgm:spPr/>
      <dgm:t>
        <a:bodyPr/>
        <a:lstStyle/>
        <a:p>
          <a:endParaRPr lang="it-IT"/>
        </a:p>
      </dgm:t>
    </dgm:pt>
    <dgm:pt modelId="{6ED01E6D-FDE0-644D-86F3-A5BF6E1A953A}" type="sibTrans" cxnId="{19A60516-5EEB-034C-9FC1-8C1583D1467B}">
      <dgm:prSet/>
      <dgm:spPr/>
      <dgm:t>
        <a:bodyPr/>
        <a:lstStyle/>
        <a:p>
          <a:endParaRPr lang="it-IT"/>
        </a:p>
      </dgm:t>
    </dgm:pt>
    <dgm:pt modelId="{4A3F0305-9C35-B04A-B184-083E98B60B09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Art. 46 l. 218/95 RICHIAMO - CITTADINANZA</a:t>
          </a:r>
        </a:p>
      </dgm:t>
    </dgm:pt>
    <dgm:pt modelId="{76BA6FD0-F038-3B4B-A143-773FCF1E483B}" type="parTrans" cxnId="{3B13111D-FCE9-5A49-A190-58366C1414CA}">
      <dgm:prSet/>
      <dgm:spPr/>
      <dgm:t>
        <a:bodyPr/>
        <a:lstStyle/>
        <a:p>
          <a:endParaRPr lang="it-IT"/>
        </a:p>
      </dgm:t>
    </dgm:pt>
    <dgm:pt modelId="{D02F13A9-83D8-C040-82C4-43AEE389D5A6}" type="sibTrans" cxnId="{3B13111D-FCE9-5A49-A190-58366C1414CA}">
      <dgm:prSet/>
      <dgm:spPr/>
      <dgm:t>
        <a:bodyPr/>
        <a:lstStyle/>
        <a:p>
          <a:endParaRPr lang="it-IT"/>
        </a:p>
      </dgm:t>
    </dgm:pt>
    <dgm:pt modelId="{E16DD47F-5325-CD46-8200-783D0921CD76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L. Inglese prevede DOMICILIO</a:t>
          </a:r>
        </a:p>
      </dgm:t>
    </dgm:pt>
    <dgm:pt modelId="{46F252EA-4F21-1149-B75F-540960CB22A3}" type="parTrans" cxnId="{8EE6A9A0-60FE-BF42-B4CD-5E5571B3451B}">
      <dgm:prSet/>
      <dgm:spPr/>
      <dgm:t>
        <a:bodyPr/>
        <a:lstStyle/>
        <a:p>
          <a:endParaRPr lang="it-IT"/>
        </a:p>
      </dgm:t>
    </dgm:pt>
    <dgm:pt modelId="{486E80C8-BA26-7049-A5A4-A910107E1683}" type="sibTrans" cxnId="{8EE6A9A0-60FE-BF42-B4CD-5E5571B3451B}">
      <dgm:prSet/>
      <dgm:spPr/>
      <dgm:t>
        <a:bodyPr/>
        <a:lstStyle/>
        <a:p>
          <a:endParaRPr lang="it-IT"/>
        </a:p>
      </dgm:t>
    </dgm:pt>
    <dgm:pt modelId="{C7A4009A-FE3C-A14C-923F-55ADCC164E46}">
      <dgm:prSet/>
      <dgm:spPr/>
      <dgm:t>
        <a:bodyPr/>
        <a:lstStyle/>
        <a:p>
          <a:pPr rtl="0"/>
          <a:r>
            <a:rPr lang="it-IT" dirty="0"/>
            <a:t>RINVIO</a:t>
          </a:r>
        </a:p>
      </dgm:t>
    </dgm:pt>
    <dgm:pt modelId="{2DBCA96A-8277-0E4F-A2C4-FBB0CF28AAFD}" type="parTrans" cxnId="{B7750F0E-41FB-0341-A554-B72CE5D6AD11}">
      <dgm:prSet/>
      <dgm:spPr/>
      <dgm:t>
        <a:bodyPr/>
        <a:lstStyle/>
        <a:p>
          <a:endParaRPr lang="it-IT"/>
        </a:p>
      </dgm:t>
    </dgm:pt>
    <dgm:pt modelId="{4AD3596F-97EB-8F4A-BDB9-42B774C1F663}" type="sibTrans" cxnId="{B7750F0E-41FB-0341-A554-B72CE5D6AD11}">
      <dgm:prSet/>
      <dgm:spPr/>
      <dgm:t>
        <a:bodyPr/>
        <a:lstStyle/>
        <a:p>
          <a:endParaRPr lang="it-IT"/>
        </a:p>
      </dgm:t>
    </dgm:pt>
    <dgm:pt modelId="{8870231E-02AD-8E44-8F3D-469BCCE25087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L. Francese prevede domicilio (accetta rinvio)</a:t>
          </a:r>
        </a:p>
      </dgm:t>
    </dgm:pt>
    <dgm:pt modelId="{5F622D08-00B3-2048-A7F4-B907F71FB918}" type="parTrans" cxnId="{4E6A5861-8DBA-9A47-9BBC-F5911BBE9AD0}">
      <dgm:prSet/>
      <dgm:spPr/>
      <dgm:t>
        <a:bodyPr/>
        <a:lstStyle/>
        <a:p>
          <a:endParaRPr lang="it-IT"/>
        </a:p>
      </dgm:t>
    </dgm:pt>
    <dgm:pt modelId="{9B7BE1E8-7A6B-E745-81D1-85FC0EB222E7}" type="sibTrans" cxnId="{4E6A5861-8DBA-9A47-9BBC-F5911BBE9AD0}">
      <dgm:prSet/>
      <dgm:spPr/>
      <dgm:t>
        <a:bodyPr/>
        <a:lstStyle/>
        <a:p>
          <a:endParaRPr lang="it-IT"/>
        </a:p>
      </dgm:t>
    </dgm:pt>
    <dgm:pt modelId="{E6F6BA15-7C01-8C48-81DD-1121E15E791F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Il giudice italiano applica la l. francese</a:t>
          </a:r>
        </a:p>
      </dgm:t>
    </dgm:pt>
    <dgm:pt modelId="{A695469B-A492-7B42-9AE1-9198419B0E49}" type="parTrans" cxnId="{957B39EA-C946-E345-87EB-3C69CC58B363}">
      <dgm:prSet/>
      <dgm:spPr/>
      <dgm:t>
        <a:bodyPr/>
        <a:lstStyle/>
        <a:p>
          <a:endParaRPr lang="it-IT"/>
        </a:p>
      </dgm:t>
    </dgm:pt>
    <dgm:pt modelId="{5BCCFFD7-9691-BC4B-99BF-176C6698006F}" type="sibTrans" cxnId="{957B39EA-C946-E345-87EB-3C69CC58B363}">
      <dgm:prSet/>
      <dgm:spPr/>
      <dgm:t>
        <a:bodyPr/>
        <a:lstStyle/>
        <a:p>
          <a:endParaRPr lang="it-IT"/>
        </a:p>
      </dgm:t>
    </dgm:pt>
    <dgm:pt modelId="{BE04432C-35ED-2D4D-A92D-ADFAA421AC54}" type="pres">
      <dgm:prSet presAssocID="{64FC78E1-5017-DF47-B901-0073CFE2D4E1}" presName="Name0" presStyleCnt="0">
        <dgm:presLayoutVars>
          <dgm:dir/>
          <dgm:resizeHandles val="exact"/>
        </dgm:presLayoutVars>
      </dgm:prSet>
      <dgm:spPr/>
    </dgm:pt>
    <dgm:pt modelId="{BFD7F5FB-7443-F845-A65B-A3D40645EA54}" type="pres">
      <dgm:prSet presAssocID="{D137D4C4-E9B3-5540-8B00-499E3069B513}" presName="node" presStyleLbl="node1" presStyleIdx="0" presStyleCnt="6">
        <dgm:presLayoutVars>
          <dgm:bulletEnabled val="1"/>
        </dgm:presLayoutVars>
      </dgm:prSet>
      <dgm:spPr/>
    </dgm:pt>
    <dgm:pt modelId="{001AC9E0-B250-4B4C-BFBA-0DD834494D61}" type="pres">
      <dgm:prSet presAssocID="{6ED01E6D-FDE0-644D-86F3-A5BF6E1A953A}" presName="sibTrans" presStyleLbl="sibTrans2D1" presStyleIdx="0" presStyleCnt="5"/>
      <dgm:spPr/>
    </dgm:pt>
    <dgm:pt modelId="{946A9A83-9268-2B40-9179-D8B975425042}" type="pres">
      <dgm:prSet presAssocID="{6ED01E6D-FDE0-644D-86F3-A5BF6E1A953A}" presName="connectorText" presStyleLbl="sibTrans2D1" presStyleIdx="0" presStyleCnt="5"/>
      <dgm:spPr/>
    </dgm:pt>
    <dgm:pt modelId="{1D912691-61F6-1041-A983-181E2BD9FE1D}" type="pres">
      <dgm:prSet presAssocID="{4A3F0305-9C35-B04A-B184-083E98B60B09}" presName="node" presStyleLbl="node1" presStyleIdx="1" presStyleCnt="6">
        <dgm:presLayoutVars>
          <dgm:bulletEnabled val="1"/>
        </dgm:presLayoutVars>
      </dgm:prSet>
      <dgm:spPr/>
    </dgm:pt>
    <dgm:pt modelId="{B7376264-83B1-0E45-92DB-503BA8978032}" type="pres">
      <dgm:prSet presAssocID="{D02F13A9-83D8-C040-82C4-43AEE389D5A6}" presName="sibTrans" presStyleLbl="sibTrans2D1" presStyleIdx="1" presStyleCnt="5"/>
      <dgm:spPr/>
    </dgm:pt>
    <dgm:pt modelId="{CB89D943-CD31-D046-88E1-B60B9219E4F1}" type="pres">
      <dgm:prSet presAssocID="{D02F13A9-83D8-C040-82C4-43AEE389D5A6}" presName="connectorText" presStyleLbl="sibTrans2D1" presStyleIdx="1" presStyleCnt="5"/>
      <dgm:spPr/>
    </dgm:pt>
    <dgm:pt modelId="{201A180F-BEF6-4244-B93A-956322E116B0}" type="pres">
      <dgm:prSet presAssocID="{E16DD47F-5325-CD46-8200-783D0921CD76}" presName="node" presStyleLbl="node1" presStyleIdx="2" presStyleCnt="6">
        <dgm:presLayoutVars>
          <dgm:bulletEnabled val="1"/>
        </dgm:presLayoutVars>
      </dgm:prSet>
      <dgm:spPr/>
    </dgm:pt>
    <dgm:pt modelId="{0C7C2087-AA5F-8B48-A09B-45DA7CC41C57}" type="pres">
      <dgm:prSet presAssocID="{486E80C8-BA26-7049-A5A4-A910107E1683}" presName="sibTrans" presStyleLbl="sibTrans2D1" presStyleIdx="2" presStyleCnt="5"/>
      <dgm:spPr/>
    </dgm:pt>
    <dgm:pt modelId="{EE0C8B5F-63A4-FD47-A40A-7A361505025A}" type="pres">
      <dgm:prSet presAssocID="{486E80C8-BA26-7049-A5A4-A910107E1683}" presName="connectorText" presStyleLbl="sibTrans2D1" presStyleIdx="2" presStyleCnt="5"/>
      <dgm:spPr/>
    </dgm:pt>
    <dgm:pt modelId="{00818371-BFE2-8342-B9E2-CFFCBA51C4D7}" type="pres">
      <dgm:prSet presAssocID="{C7A4009A-FE3C-A14C-923F-55ADCC164E46}" presName="node" presStyleLbl="node1" presStyleIdx="3" presStyleCnt="6">
        <dgm:presLayoutVars>
          <dgm:bulletEnabled val="1"/>
        </dgm:presLayoutVars>
      </dgm:prSet>
      <dgm:spPr/>
    </dgm:pt>
    <dgm:pt modelId="{ECC96162-E0BF-E749-B16E-105F6948B0F2}" type="pres">
      <dgm:prSet presAssocID="{4AD3596F-97EB-8F4A-BDB9-42B774C1F663}" presName="sibTrans" presStyleLbl="sibTrans2D1" presStyleIdx="3" presStyleCnt="5"/>
      <dgm:spPr/>
    </dgm:pt>
    <dgm:pt modelId="{DD48D538-3DA1-3B41-9ACA-F42EAA71B74F}" type="pres">
      <dgm:prSet presAssocID="{4AD3596F-97EB-8F4A-BDB9-42B774C1F663}" presName="connectorText" presStyleLbl="sibTrans2D1" presStyleIdx="3" presStyleCnt="5"/>
      <dgm:spPr/>
    </dgm:pt>
    <dgm:pt modelId="{C27412B5-F150-A746-9D32-4CB40934A235}" type="pres">
      <dgm:prSet presAssocID="{8870231E-02AD-8E44-8F3D-469BCCE25087}" presName="node" presStyleLbl="node1" presStyleIdx="4" presStyleCnt="6">
        <dgm:presLayoutVars>
          <dgm:bulletEnabled val="1"/>
        </dgm:presLayoutVars>
      </dgm:prSet>
      <dgm:spPr/>
    </dgm:pt>
    <dgm:pt modelId="{043E8ACA-893F-B245-9B04-44F1C3C1FB20}" type="pres">
      <dgm:prSet presAssocID="{9B7BE1E8-7A6B-E745-81D1-85FC0EB222E7}" presName="sibTrans" presStyleLbl="sibTrans2D1" presStyleIdx="4" presStyleCnt="5"/>
      <dgm:spPr/>
    </dgm:pt>
    <dgm:pt modelId="{66A6FEB8-F6C6-0945-9426-F9E8E806B192}" type="pres">
      <dgm:prSet presAssocID="{9B7BE1E8-7A6B-E745-81D1-85FC0EB222E7}" presName="connectorText" presStyleLbl="sibTrans2D1" presStyleIdx="4" presStyleCnt="5"/>
      <dgm:spPr/>
    </dgm:pt>
    <dgm:pt modelId="{2C89D496-08A9-724D-9B9B-B346DEB700A2}" type="pres">
      <dgm:prSet presAssocID="{E6F6BA15-7C01-8C48-81DD-1121E15E791F}" presName="node" presStyleLbl="node1" presStyleIdx="5" presStyleCnt="6">
        <dgm:presLayoutVars>
          <dgm:bulletEnabled val="1"/>
        </dgm:presLayoutVars>
      </dgm:prSet>
      <dgm:spPr/>
    </dgm:pt>
  </dgm:ptLst>
  <dgm:cxnLst>
    <dgm:cxn modelId="{0FECD400-92FD-B344-BCE4-BCBF5AE3E73A}" type="presOf" srcId="{9B7BE1E8-7A6B-E745-81D1-85FC0EB222E7}" destId="{66A6FEB8-F6C6-0945-9426-F9E8E806B192}" srcOrd="1" destOrd="0" presId="urn:microsoft.com/office/officeart/2005/8/layout/process1"/>
    <dgm:cxn modelId="{B7750F0E-41FB-0341-A554-B72CE5D6AD11}" srcId="{64FC78E1-5017-DF47-B901-0073CFE2D4E1}" destId="{C7A4009A-FE3C-A14C-923F-55ADCC164E46}" srcOrd="3" destOrd="0" parTransId="{2DBCA96A-8277-0E4F-A2C4-FBB0CF28AAFD}" sibTransId="{4AD3596F-97EB-8F4A-BDB9-42B774C1F663}"/>
    <dgm:cxn modelId="{19A60516-5EEB-034C-9FC1-8C1583D1467B}" srcId="{64FC78E1-5017-DF47-B901-0073CFE2D4E1}" destId="{D137D4C4-E9B3-5540-8B00-499E3069B513}" srcOrd="0" destOrd="0" parTransId="{234EE5C3-38FC-4043-A5D8-D22DE707AF39}" sibTransId="{6ED01E6D-FDE0-644D-86F3-A5BF6E1A953A}"/>
    <dgm:cxn modelId="{3B13111D-FCE9-5A49-A190-58366C1414CA}" srcId="{64FC78E1-5017-DF47-B901-0073CFE2D4E1}" destId="{4A3F0305-9C35-B04A-B184-083E98B60B09}" srcOrd="1" destOrd="0" parTransId="{76BA6FD0-F038-3B4B-A143-773FCF1E483B}" sibTransId="{D02F13A9-83D8-C040-82C4-43AEE389D5A6}"/>
    <dgm:cxn modelId="{D7620E40-7A70-884A-9E98-63B871A169E0}" type="presOf" srcId="{8870231E-02AD-8E44-8F3D-469BCCE25087}" destId="{C27412B5-F150-A746-9D32-4CB40934A235}" srcOrd="0" destOrd="0" presId="urn:microsoft.com/office/officeart/2005/8/layout/process1"/>
    <dgm:cxn modelId="{1BEF854A-BF8B-6C46-803B-C60269F5D5DC}" type="presOf" srcId="{D02F13A9-83D8-C040-82C4-43AEE389D5A6}" destId="{B7376264-83B1-0E45-92DB-503BA8978032}" srcOrd="0" destOrd="0" presId="urn:microsoft.com/office/officeart/2005/8/layout/process1"/>
    <dgm:cxn modelId="{07E03159-1E61-7E44-B692-91E5874F2EA0}" type="presOf" srcId="{E16DD47F-5325-CD46-8200-783D0921CD76}" destId="{201A180F-BEF6-4244-B93A-956322E116B0}" srcOrd="0" destOrd="0" presId="urn:microsoft.com/office/officeart/2005/8/layout/process1"/>
    <dgm:cxn modelId="{E0330660-2F64-DC49-ABDB-47BF01D04645}" type="presOf" srcId="{9B7BE1E8-7A6B-E745-81D1-85FC0EB222E7}" destId="{043E8ACA-893F-B245-9B04-44F1C3C1FB20}" srcOrd="0" destOrd="0" presId="urn:microsoft.com/office/officeart/2005/8/layout/process1"/>
    <dgm:cxn modelId="{4E6A5861-8DBA-9A47-9BBC-F5911BBE9AD0}" srcId="{64FC78E1-5017-DF47-B901-0073CFE2D4E1}" destId="{8870231E-02AD-8E44-8F3D-469BCCE25087}" srcOrd="4" destOrd="0" parTransId="{5F622D08-00B3-2048-A7F4-B907F71FB918}" sibTransId="{9B7BE1E8-7A6B-E745-81D1-85FC0EB222E7}"/>
    <dgm:cxn modelId="{919DE068-EDB9-514B-B22B-77AA9C54868D}" type="presOf" srcId="{64FC78E1-5017-DF47-B901-0073CFE2D4E1}" destId="{BE04432C-35ED-2D4D-A92D-ADFAA421AC54}" srcOrd="0" destOrd="0" presId="urn:microsoft.com/office/officeart/2005/8/layout/process1"/>
    <dgm:cxn modelId="{1B2D347A-F27C-3E47-9DE8-C77A490C8F75}" type="presOf" srcId="{6ED01E6D-FDE0-644D-86F3-A5BF6E1A953A}" destId="{946A9A83-9268-2B40-9179-D8B975425042}" srcOrd="1" destOrd="0" presId="urn:microsoft.com/office/officeart/2005/8/layout/process1"/>
    <dgm:cxn modelId="{F279827B-56EF-8441-A056-4133BF63AC60}" type="presOf" srcId="{E6F6BA15-7C01-8C48-81DD-1121E15E791F}" destId="{2C89D496-08A9-724D-9B9B-B346DEB700A2}" srcOrd="0" destOrd="0" presId="urn:microsoft.com/office/officeart/2005/8/layout/process1"/>
    <dgm:cxn modelId="{60456F82-CA81-804E-A387-D3D5682B3FF2}" type="presOf" srcId="{4AD3596F-97EB-8F4A-BDB9-42B774C1F663}" destId="{ECC96162-E0BF-E749-B16E-105F6948B0F2}" srcOrd="0" destOrd="0" presId="urn:microsoft.com/office/officeart/2005/8/layout/process1"/>
    <dgm:cxn modelId="{9CF77C85-BD80-6E4F-8A86-A2629315AA7C}" type="presOf" srcId="{486E80C8-BA26-7049-A5A4-A910107E1683}" destId="{0C7C2087-AA5F-8B48-A09B-45DA7CC41C57}" srcOrd="0" destOrd="0" presId="urn:microsoft.com/office/officeart/2005/8/layout/process1"/>
    <dgm:cxn modelId="{8EE6A9A0-60FE-BF42-B4CD-5E5571B3451B}" srcId="{64FC78E1-5017-DF47-B901-0073CFE2D4E1}" destId="{E16DD47F-5325-CD46-8200-783D0921CD76}" srcOrd="2" destOrd="0" parTransId="{46F252EA-4F21-1149-B75F-540960CB22A3}" sibTransId="{486E80C8-BA26-7049-A5A4-A910107E1683}"/>
    <dgm:cxn modelId="{320424A7-4431-CB43-81F8-E051C8B61BC4}" type="presOf" srcId="{486E80C8-BA26-7049-A5A4-A910107E1683}" destId="{EE0C8B5F-63A4-FD47-A40A-7A361505025A}" srcOrd="1" destOrd="0" presId="urn:microsoft.com/office/officeart/2005/8/layout/process1"/>
    <dgm:cxn modelId="{5F58B2AC-FA03-544D-A4A4-E11F85932F3F}" type="presOf" srcId="{4AD3596F-97EB-8F4A-BDB9-42B774C1F663}" destId="{DD48D538-3DA1-3B41-9ACA-F42EAA71B74F}" srcOrd="1" destOrd="0" presId="urn:microsoft.com/office/officeart/2005/8/layout/process1"/>
    <dgm:cxn modelId="{657953AE-694B-704A-9F8C-3BE882D8F445}" type="presOf" srcId="{D02F13A9-83D8-C040-82C4-43AEE389D5A6}" destId="{CB89D943-CD31-D046-88E1-B60B9219E4F1}" srcOrd="1" destOrd="0" presId="urn:microsoft.com/office/officeart/2005/8/layout/process1"/>
    <dgm:cxn modelId="{6AA1F3C8-7EC2-4343-9765-4B46D18140ED}" type="presOf" srcId="{C7A4009A-FE3C-A14C-923F-55ADCC164E46}" destId="{00818371-BFE2-8342-B9E2-CFFCBA51C4D7}" srcOrd="0" destOrd="0" presId="urn:microsoft.com/office/officeart/2005/8/layout/process1"/>
    <dgm:cxn modelId="{D34F87DD-7606-624D-9682-C1A90E7F1982}" type="presOf" srcId="{6ED01E6D-FDE0-644D-86F3-A5BF6E1A953A}" destId="{001AC9E0-B250-4B4C-BFBA-0DD834494D61}" srcOrd="0" destOrd="0" presId="urn:microsoft.com/office/officeart/2005/8/layout/process1"/>
    <dgm:cxn modelId="{4AD681E3-1634-264D-BAAD-501CA3E4DD2D}" type="presOf" srcId="{4A3F0305-9C35-B04A-B184-083E98B60B09}" destId="{1D912691-61F6-1041-A983-181E2BD9FE1D}" srcOrd="0" destOrd="0" presId="urn:microsoft.com/office/officeart/2005/8/layout/process1"/>
    <dgm:cxn modelId="{957B39EA-C946-E345-87EB-3C69CC58B363}" srcId="{64FC78E1-5017-DF47-B901-0073CFE2D4E1}" destId="{E6F6BA15-7C01-8C48-81DD-1121E15E791F}" srcOrd="5" destOrd="0" parTransId="{A695469B-A492-7B42-9AE1-9198419B0E49}" sibTransId="{5BCCFFD7-9691-BC4B-99BF-176C6698006F}"/>
    <dgm:cxn modelId="{D4EC63F1-466E-6845-908C-E467D8EDB560}" type="presOf" srcId="{D137D4C4-E9B3-5540-8B00-499E3069B513}" destId="{BFD7F5FB-7443-F845-A65B-A3D40645EA54}" srcOrd="0" destOrd="0" presId="urn:microsoft.com/office/officeart/2005/8/layout/process1"/>
    <dgm:cxn modelId="{02F034B5-E433-084F-BF9D-008F8F5C5EC1}" type="presParOf" srcId="{BE04432C-35ED-2D4D-A92D-ADFAA421AC54}" destId="{BFD7F5FB-7443-F845-A65B-A3D40645EA54}" srcOrd="0" destOrd="0" presId="urn:microsoft.com/office/officeart/2005/8/layout/process1"/>
    <dgm:cxn modelId="{68F2B9A2-253D-DD45-9B5B-181CEBA88268}" type="presParOf" srcId="{BE04432C-35ED-2D4D-A92D-ADFAA421AC54}" destId="{001AC9E0-B250-4B4C-BFBA-0DD834494D61}" srcOrd="1" destOrd="0" presId="urn:microsoft.com/office/officeart/2005/8/layout/process1"/>
    <dgm:cxn modelId="{C73AA362-4B59-D043-8CDF-C60197987513}" type="presParOf" srcId="{001AC9E0-B250-4B4C-BFBA-0DD834494D61}" destId="{946A9A83-9268-2B40-9179-D8B975425042}" srcOrd="0" destOrd="0" presId="urn:microsoft.com/office/officeart/2005/8/layout/process1"/>
    <dgm:cxn modelId="{39CC75BD-17C3-DF4C-A121-94E2C2FC0BF3}" type="presParOf" srcId="{BE04432C-35ED-2D4D-A92D-ADFAA421AC54}" destId="{1D912691-61F6-1041-A983-181E2BD9FE1D}" srcOrd="2" destOrd="0" presId="urn:microsoft.com/office/officeart/2005/8/layout/process1"/>
    <dgm:cxn modelId="{20E3AA08-4C63-E743-AEC7-2B52D2CFC268}" type="presParOf" srcId="{BE04432C-35ED-2D4D-A92D-ADFAA421AC54}" destId="{B7376264-83B1-0E45-92DB-503BA8978032}" srcOrd="3" destOrd="0" presId="urn:microsoft.com/office/officeart/2005/8/layout/process1"/>
    <dgm:cxn modelId="{29483E28-76F7-2F48-AED2-2A2FC0D06626}" type="presParOf" srcId="{B7376264-83B1-0E45-92DB-503BA8978032}" destId="{CB89D943-CD31-D046-88E1-B60B9219E4F1}" srcOrd="0" destOrd="0" presId="urn:microsoft.com/office/officeart/2005/8/layout/process1"/>
    <dgm:cxn modelId="{D9045B5F-C2B5-BE46-8EDE-03A2C61C3F23}" type="presParOf" srcId="{BE04432C-35ED-2D4D-A92D-ADFAA421AC54}" destId="{201A180F-BEF6-4244-B93A-956322E116B0}" srcOrd="4" destOrd="0" presId="urn:microsoft.com/office/officeart/2005/8/layout/process1"/>
    <dgm:cxn modelId="{D1E28A98-C757-6747-9839-6DFF397F8A5B}" type="presParOf" srcId="{BE04432C-35ED-2D4D-A92D-ADFAA421AC54}" destId="{0C7C2087-AA5F-8B48-A09B-45DA7CC41C57}" srcOrd="5" destOrd="0" presId="urn:microsoft.com/office/officeart/2005/8/layout/process1"/>
    <dgm:cxn modelId="{9790C3D6-3C97-354F-9050-C27493754605}" type="presParOf" srcId="{0C7C2087-AA5F-8B48-A09B-45DA7CC41C57}" destId="{EE0C8B5F-63A4-FD47-A40A-7A361505025A}" srcOrd="0" destOrd="0" presId="urn:microsoft.com/office/officeart/2005/8/layout/process1"/>
    <dgm:cxn modelId="{6E2DDD46-4CDA-A14B-A240-7DBE1D25C867}" type="presParOf" srcId="{BE04432C-35ED-2D4D-A92D-ADFAA421AC54}" destId="{00818371-BFE2-8342-B9E2-CFFCBA51C4D7}" srcOrd="6" destOrd="0" presId="urn:microsoft.com/office/officeart/2005/8/layout/process1"/>
    <dgm:cxn modelId="{38490EB0-F0EC-A44D-B5C3-09B03CF9A7FB}" type="presParOf" srcId="{BE04432C-35ED-2D4D-A92D-ADFAA421AC54}" destId="{ECC96162-E0BF-E749-B16E-105F6948B0F2}" srcOrd="7" destOrd="0" presId="urn:microsoft.com/office/officeart/2005/8/layout/process1"/>
    <dgm:cxn modelId="{9231C4BF-38D6-0B41-842E-C03B271649B0}" type="presParOf" srcId="{ECC96162-E0BF-E749-B16E-105F6948B0F2}" destId="{DD48D538-3DA1-3B41-9ACA-F42EAA71B74F}" srcOrd="0" destOrd="0" presId="urn:microsoft.com/office/officeart/2005/8/layout/process1"/>
    <dgm:cxn modelId="{85468E46-D59B-6045-BB6A-1EC798BF4B4A}" type="presParOf" srcId="{BE04432C-35ED-2D4D-A92D-ADFAA421AC54}" destId="{C27412B5-F150-A746-9D32-4CB40934A235}" srcOrd="8" destOrd="0" presId="urn:microsoft.com/office/officeart/2005/8/layout/process1"/>
    <dgm:cxn modelId="{2D4FAF45-1529-1143-8440-5C29D4B3C364}" type="presParOf" srcId="{BE04432C-35ED-2D4D-A92D-ADFAA421AC54}" destId="{043E8ACA-893F-B245-9B04-44F1C3C1FB20}" srcOrd="9" destOrd="0" presId="urn:microsoft.com/office/officeart/2005/8/layout/process1"/>
    <dgm:cxn modelId="{99E5DBDD-570E-2541-BAFA-50F3BD1D6E27}" type="presParOf" srcId="{043E8ACA-893F-B245-9B04-44F1C3C1FB20}" destId="{66A6FEB8-F6C6-0945-9426-F9E8E806B192}" srcOrd="0" destOrd="0" presId="urn:microsoft.com/office/officeart/2005/8/layout/process1"/>
    <dgm:cxn modelId="{ED59D8FC-6A9A-224C-9D50-37E7DDDF31C4}" type="presParOf" srcId="{BE04432C-35ED-2D4D-A92D-ADFAA421AC54}" destId="{2C89D496-08A9-724D-9B9B-B346DEB700A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5ADAA4-9C67-624A-BA0A-C9A9BFE2E2F3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351D540-B4FB-2D49-BA44-E4517C5B7999}">
      <dgm:prSet phldrT="[Testo]" custT="1"/>
      <dgm:spPr/>
      <dgm:t>
        <a:bodyPr/>
        <a:lstStyle/>
        <a:p>
          <a:r>
            <a:rPr lang="it-IT" sz="1100" dirty="0"/>
            <a:t>Italia </a:t>
          </a:r>
          <a:r>
            <a:rPr lang="it-IT" sz="1100" dirty="0" err="1"/>
            <a:t>–</a:t>
          </a:r>
          <a:r>
            <a:rPr lang="it-IT" sz="1100" dirty="0"/>
            <a:t> </a:t>
          </a:r>
          <a:r>
            <a:rPr lang="it-IT" sz="1100" dirty="0" err="1"/>
            <a:t>lex</a:t>
          </a:r>
          <a:r>
            <a:rPr lang="it-IT" sz="1100" dirty="0"/>
            <a:t> fori </a:t>
          </a:r>
          <a:r>
            <a:rPr lang="it-IT" sz="1100" dirty="0" err="1"/>
            <a:t>–</a:t>
          </a:r>
          <a:r>
            <a:rPr lang="it-IT" sz="1100" dirty="0"/>
            <a:t> art. 23 cittadinanza</a:t>
          </a:r>
        </a:p>
      </dgm:t>
    </dgm:pt>
    <dgm:pt modelId="{D0CFF9A0-BCE2-E547-A5DC-D482433FB044}" type="parTrans" cxnId="{AEA97A2B-FB99-C248-994D-1D135AD4DEC8}">
      <dgm:prSet/>
      <dgm:spPr/>
      <dgm:t>
        <a:bodyPr/>
        <a:lstStyle/>
        <a:p>
          <a:endParaRPr lang="it-IT"/>
        </a:p>
      </dgm:t>
    </dgm:pt>
    <dgm:pt modelId="{147B61D8-D830-5141-8361-94CBCC5084DF}" type="sibTrans" cxnId="{AEA97A2B-FB99-C248-994D-1D135AD4DEC8}">
      <dgm:prSet/>
      <dgm:spPr/>
      <dgm:t>
        <a:bodyPr/>
        <a:lstStyle/>
        <a:p>
          <a:endParaRPr lang="it-IT"/>
        </a:p>
      </dgm:t>
    </dgm:pt>
    <dgm:pt modelId="{38B67BA3-81F5-AC4D-8551-32F9AEF24454}">
      <dgm:prSet phldrT="[Testo]" custT="1"/>
      <dgm:spPr/>
      <dgm:t>
        <a:bodyPr/>
        <a:lstStyle/>
        <a:p>
          <a:r>
            <a:rPr lang="it-IT" sz="1100" dirty="0"/>
            <a:t>L. Inglese prevede domicilio</a:t>
          </a:r>
        </a:p>
      </dgm:t>
    </dgm:pt>
    <dgm:pt modelId="{B44177CD-39C7-3C4B-B40C-2CE8BF0CD253}" type="parTrans" cxnId="{8746B99B-97B8-8C4E-8F50-623B883BF304}">
      <dgm:prSet/>
      <dgm:spPr/>
      <dgm:t>
        <a:bodyPr/>
        <a:lstStyle/>
        <a:p>
          <a:endParaRPr lang="it-IT"/>
        </a:p>
      </dgm:t>
    </dgm:pt>
    <dgm:pt modelId="{8D5D84C9-F671-C243-8507-122866C569CB}" type="sibTrans" cxnId="{8746B99B-97B8-8C4E-8F50-623B883BF304}">
      <dgm:prSet/>
      <dgm:spPr/>
      <dgm:t>
        <a:bodyPr/>
        <a:lstStyle/>
        <a:p>
          <a:endParaRPr lang="it-IT"/>
        </a:p>
      </dgm:t>
    </dgm:pt>
    <dgm:pt modelId="{439DE694-A325-EB4F-A58D-E3BF0789C59A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100" dirty="0"/>
            <a:t>RINVIO INDIETRO</a:t>
          </a:r>
        </a:p>
      </dgm:t>
    </dgm:pt>
    <dgm:pt modelId="{CEF6491F-70E4-B347-85A5-C545AAE185DD}" type="parTrans" cxnId="{A61E633A-7F24-164A-9006-CEF5F731F2E3}">
      <dgm:prSet/>
      <dgm:spPr/>
      <dgm:t>
        <a:bodyPr/>
        <a:lstStyle/>
        <a:p>
          <a:endParaRPr lang="it-IT"/>
        </a:p>
      </dgm:t>
    </dgm:pt>
    <dgm:pt modelId="{510C4CCB-688E-2243-806F-678EA332C2A7}" type="sibTrans" cxnId="{A61E633A-7F24-164A-9006-CEF5F731F2E3}">
      <dgm:prSet/>
      <dgm:spPr/>
      <dgm:t>
        <a:bodyPr/>
        <a:lstStyle/>
        <a:p>
          <a:endParaRPr lang="it-IT"/>
        </a:p>
      </dgm:t>
    </dgm:pt>
    <dgm:pt modelId="{4ADE2692-9BBF-7548-8363-546250B8F6D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100" dirty="0"/>
            <a:t>RICHIAMO</a:t>
          </a:r>
        </a:p>
      </dgm:t>
    </dgm:pt>
    <dgm:pt modelId="{49CEAF4A-C23B-9849-A68F-6F8D66B70C76}" type="parTrans" cxnId="{A617A2E5-55B1-704E-B389-4F0E8DA03AC8}">
      <dgm:prSet/>
      <dgm:spPr/>
      <dgm:t>
        <a:bodyPr/>
        <a:lstStyle/>
        <a:p>
          <a:endParaRPr lang="it-IT"/>
        </a:p>
      </dgm:t>
    </dgm:pt>
    <dgm:pt modelId="{80A1DECE-15A1-6847-9E5F-A1C1F2459EBE}" type="sibTrans" cxnId="{A617A2E5-55B1-704E-B389-4F0E8DA03AC8}">
      <dgm:prSet/>
      <dgm:spPr/>
      <dgm:t>
        <a:bodyPr/>
        <a:lstStyle/>
        <a:p>
          <a:endParaRPr lang="it-IT"/>
        </a:p>
      </dgm:t>
    </dgm:pt>
    <dgm:pt modelId="{A6E4DA26-A334-4541-B1E9-6B22378B946D}" type="pres">
      <dgm:prSet presAssocID="{C45ADAA4-9C67-624A-BA0A-C9A9BFE2E2F3}" presName="cycle" presStyleCnt="0">
        <dgm:presLayoutVars>
          <dgm:dir/>
          <dgm:resizeHandles val="exact"/>
        </dgm:presLayoutVars>
      </dgm:prSet>
      <dgm:spPr/>
    </dgm:pt>
    <dgm:pt modelId="{A8916FF9-BB98-AC48-A884-EAD9ED348025}" type="pres">
      <dgm:prSet presAssocID="{D351D540-B4FB-2D49-BA44-E4517C5B7999}" presName="node" presStyleLbl="node1" presStyleIdx="0" presStyleCnt="4">
        <dgm:presLayoutVars>
          <dgm:bulletEnabled val="1"/>
        </dgm:presLayoutVars>
      </dgm:prSet>
      <dgm:spPr/>
    </dgm:pt>
    <dgm:pt modelId="{CE29B3A7-F1BF-F748-BA04-C984D30EA4A7}" type="pres">
      <dgm:prSet presAssocID="{147B61D8-D830-5141-8361-94CBCC5084DF}" presName="sibTrans" presStyleLbl="sibTrans2D1" presStyleIdx="0" presStyleCnt="4"/>
      <dgm:spPr/>
    </dgm:pt>
    <dgm:pt modelId="{BA45AEC2-44E3-9045-A658-486CB6EA82C0}" type="pres">
      <dgm:prSet presAssocID="{147B61D8-D830-5141-8361-94CBCC5084DF}" presName="connectorText" presStyleLbl="sibTrans2D1" presStyleIdx="0" presStyleCnt="4"/>
      <dgm:spPr/>
    </dgm:pt>
    <dgm:pt modelId="{E7F60B0F-DAE7-9941-8365-6FC844CBB5AE}" type="pres">
      <dgm:prSet presAssocID="{4ADE2692-9BBF-7548-8363-546250B8F6DC}" presName="node" presStyleLbl="node1" presStyleIdx="1" presStyleCnt="4">
        <dgm:presLayoutVars>
          <dgm:bulletEnabled val="1"/>
        </dgm:presLayoutVars>
      </dgm:prSet>
      <dgm:spPr/>
    </dgm:pt>
    <dgm:pt modelId="{B6F9E0E1-2617-E146-8D81-CC71AD856CAF}" type="pres">
      <dgm:prSet presAssocID="{80A1DECE-15A1-6847-9E5F-A1C1F2459EBE}" presName="sibTrans" presStyleLbl="sibTrans2D1" presStyleIdx="1" presStyleCnt="4"/>
      <dgm:spPr/>
    </dgm:pt>
    <dgm:pt modelId="{5CC7F9E1-338B-7440-A8D8-42A849A73FFA}" type="pres">
      <dgm:prSet presAssocID="{80A1DECE-15A1-6847-9E5F-A1C1F2459EBE}" presName="connectorText" presStyleLbl="sibTrans2D1" presStyleIdx="1" presStyleCnt="4"/>
      <dgm:spPr/>
    </dgm:pt>
    <dgm:pt modelId="{ADF1FAA3-8B62-3143-8BB6-07EF6EBF961C}" type="pres">
      <dgm:prSet presAssocID="{38B67BA3-81F5-AC4D-8551-32F9AEF24454}" presName="node" presStyleLbl="node1" presStyleIdx="2" presStyleCnt="4">
        <dgm:presLayoutVars>
          <dgm:bulletEnabled val="1"/>
        </dgm:presLayoutVars>
      </dgm:prSet>
      <dgm:spPr/>
    </dgm:pt>
    <dgm:pt modelId="{388F7069-9178-5344-8E86-2010D0B82368}" type="pres">
      <dgm:prSet presAssocID="{8D5D84C9-F671-C243-8507-122866C569CB}" presName="sibTrans" presStyleLbl="sibTrans2D1" presStyleIdx="2" presStyleCnt="4"/>
      <dgm:spPr/>
    </dgm:pt>
    <dgm:pt modelId="{246D6EE7-7C0E-EB4F-BB6D-3EF0036C0139}" type="pres">
      <dgm:prSet presAssocID="{8D5D84C9-F671-C243-8507-122866C569CB}" presName="connectorText" presStyleLbl="sibTrans2D1" presStyleIdx="2" presStyleCnt="4"/>
      <dgm:spPr/>
    </dgm:pt>
    <dgm:pt modelId="{2337257F-C4AC-FC4F-BFD0-7EDDFDCC3434}" type="pres">
      <dgm:prSet presAssocID="{439DE694-A325-EB4F-A58D-E3BF0789C59A}" presName="node" presStyleLbl="node1" presStyleIdx="3" presStyleCnt="4">
        <dgm:presLayoutVars>
          <dgm:bulletEnabled val="1"/>
        </dgm:presLayoutVars>
      </dgm:prSet>
      <dgm:spPr/>
    </dgm:pt>
    <dgm:pt modelId="{7F575F29-F4BC-7349-8278-3ECDB994E119}" type="pres">
      <dgm:prSet presAssocID="{510C4CCB-688E-2243-806F-678EA332C2A7}" presName="sibTrans" presStyleLbl="sibTrans2D1" presStyleIdx="3" presStyleCnt="4"/>
      <dgm:spPr/>
    </dgm:pt>
    <dgm:pt modelId="{D823F4A0-3C7D-A848-807C-E87356F54DDA}" type="pres">
      <dgm:prSet presAssocID="{510C4CCB-688E-2243-806F-678EA332C2A7}" presName="connectorText" presStyleLbl="sibTrans2D1" presStyleIdx="3" presStyleCnt="4"/>
      <dgm:spPr/>
    </dgm:pt>
  </dgm:ptLst>
  <dgm:cxnLst>
    <dgm:cxn modelId="{34E2C50C-B2A6-2A47-9FAE-DBE4BECBFA99}" type="presOf" srcId="{510C4CCB-688E-2243-806F-678EA332C2A7}" destId="{7F575F29-F4BC-7349-8278-3ECDB994E119}" srcOrd="0" destOrd="0" presId="urn:microsoft.com/office/officeart/2005/8/layout/cycle2"/>
    <dgm:cxn modelId="{63356C11-BE8C-A743-8D18-AA93583F3EB4}" type="presOf" srcId="{8D5D84C9-F671-C243-8507-122866C569CB}" destId="{388F7069-9178-5344-8E86-2010D0B82368}" srcOrd="0" destOrd="0" presId="urn:microsoft.com/office/officeart/2005/8/layout/cycle2"/>
    <dgm:cxn modelId="{9603B41B-5600-364F-8890-25B040BFE266}" type="presOf" srcId="{8D5D84C9-F671-C243-8507-122866C569CB}" destId="{246D6EE7-7C0E-EB4F-BB6D-3EF0036C0139}" srcOrd="1" destOrd="0" presId="urn:microsoft.com/office/officeart/2005/8/layout/cycle2"/>
    <dgm:cxn modelId="{2E5E2829-C8DD-BF45-9B85-E91694AA3B5E}" type="presOf" srcId="{38B67BA3-81F5-AC4D-8551-32F9AEF24454}" destId="{ADF1FAA3-8B62-3143-8BB6-07EF6EBF961C}" srcOrd="0" destOrd="0" presId="urn:microsoft.com/office/officeart/2005/8/layout/cycle2"/>
    <dgm:cxn modelId="{AEA97A2B-FB99-C248-994D-1D135AD4DEC8}" srcId="{C45ADAA4-9C67-624A-BA0A-C9A9BFE2E2F3}" destId="{D351D540-B4FB-2D49-BA44-E4517C5B7999}" srcOrd="0" destOrd="0" parTransId="{D0CFF9A0-BCE2-E547-A5DC-D482433FB044}" sibTransId="{147B61D8-D830-5141-8361-94CBCC5084DF}"/>
    <dgm:cxn modelId="{CCDF0639-2E45-3E48-892B-76D80E05D256}" type="presOf" srcId="{80A1DECE-15A1-6847-9E5F-A1C1F2459EBE}" destId="{5CC7F9E1-338B-7440-A8D8-42A849A73FFA}" srcOrd="1" destOrd="0" presId="urn:microsoft.com/office/officeart/2005/8/layout/cycle2"/>
    <dgm:cxn modelId="{A61E633A-7F24-164A-9006-CEF5F731F2E3}" srcId="{C45ADAA4-9C67-624A-BA0A-C9A9BFE2E2F3}" destId="{439DE694-A325-EB4F-A58D-E3BF0789C59A}" srcOrd="3" destOrd="0" parTransId="{CEF6491F-70E4-B347-85A5-C545AAE185DD}" sibTransId="{510C4CCB-688E-2243-806F-678EA332C2A7}"/>
    <dgm:cxn modelId="{FB720686-7233-EE44-80A4-8633F5208561}" type="presOf" srcId="{439DE694-A325-EB4F-A58D-E3BF0789C59A}" destId="{2337257F-C4AC-FC4F-BFD0-7EDDFDCC3434}" srcOrd="0" destOrd="0" presId="urn:microsoft.com/office/officeart/2005/8/layout/cycle2"/>
    <dgm:cxn modelId="{8746B99B-97B8-8C4E-8F50-623B883BF304}" srcId="{C45ADAA4-9C67-624A-BA0A-C9A9BFE2E2F3}" destId="{38B67BA3-81F5-AC4D-8551-32F9AEF24454}" srcOrd="2" destOrd="0" parTransId="{B44177CD-39C7-3C4B-B40C-2CE8BF0CD253}" sibTransId="{8D5D84C9-F671-C243-8507-122866C569CB}"/>
    <dgm:cxn modelId="{EE63B7A0-7B23-794C-A2B9-68406F1240B6}" type="presOf" srcId="{C45ADAA4-9C67-624A-BA0A-C9A9BFE2E2F3}" destId="{A6E4DA26-A334-4541-B1E9-6B22378B946D}" srcOrd="0" destOrd="0" presId="urn:microsoft.com/office/officeart/2005/8/layout/cycle2"/>
    <dgm:cxn modelId="{BF02E1A3-A843-2F41-83D3-FD210D6208AF}" type="presOf" srcId="{4ADE2692-9BBF-7548-8363-546250B8F6DC}" destId="{E7F60B0F-DAE7-9941-8365-6FC844CBB5AE}" srcOrd="0" destOrd="0" presId="urn:microsoft.com/office/officeart/2005/8/layout/cycle2"/>
    <dgm:cxn modelId="{DD03CFC0-57DC-6342-B80E-8A753738A2E1}" type="presOf" srcId="{147B61D8-D830-5141-8361-94CBCC5084DF}" destId="{BA45AEC2-44E3-9045-A658-486CB6EA82C0}" srcOrd="1" destOrd="0" presId="urn:microsoft.com/office/officeart/2005/8/layout/cycle2"/>
    <dgm:cxn modelId="{B5584CC3-6547-7B41-9A39-63A632C24A19}" type="presOf" srcId="{D351D540-B4FB-2D49-BA44-E4517C5B7999}" destId="{A8916FF9-BB98-AC48-A884-EAD9ED348025}" srcOrd="0" destOrd="0" presId="urn:microsoft.com/office/officeart/2005/8/layout/cycle2"/>
    <dgm:cxn modelId="{A92158CC-4F13-E84C-AF4E-14945FD41A9B}" type="presOf" srcId="{80A1DECE-15A1-6847-9E5F-A1C1F2459EBE}" destId="{B6F9E0E1-2617-E146-8D81-CC71AD856CAF}" srcOrd="0" destOrd="0" presId="urn:microsoft.com/office/officeart/2005/8/layout/cycle2"/>
    <dgm:cxn modelId="{A617A2E5-55B1-704E-B389-4F0E8DA03AC8}" srcId="{C45ADAA4-9C67-624A-BA0A-C9A9BFE2E2F3}" destId="{4ADE2692-9BBF-7548-8363-546250B8F6DC}" srcOrd="1" destOrd="0" parTransId="{49CEAF4A-C23B-9849-A68F-6F8D66B70C76}" sibTransId="{80A1DECE-15A1-6847-9E5F-A1C1F2459EBE}"/>
    <dgm:cxn modelId="{932700F6-2810-3B47-9E9B-ECA775BFE108}" type="presOf" srcId="{510C4CCB-688E-2243-806F-678EA332C2A7}" destId="{D823F4A0-3C7D-A848-807C-E87356F54DDA}" srcOrd="1" destOrd="0" presId="urn:microsoft.com/office/officeart/2005/8/layout/cycle2"/>
    <dgm:cxn modelId="{E3FFE6FC-5709-6F4E-9F50-63AC6A131D87}" type="presOf" srcId="{147B61D8-D830-5141-8361-94CBCC5084DF}" destId="{CE29B3A7-F1BF-F748-BA04-C984D30EA4A7}" srcOrd="0" destOrd="0" presId="urn:microsoft.com/office/officeart/2005/8/layout/cycle2"/>
    <dgm:cxn modelId="{DD6027B6-D3BE-E94E-A9B6-73B3AD5F895C}" type="presParOf" srcId="{A6E4DA26-A334-4541-B1E9-6B22378B946D}" destId="{A8916FF9-BB98-AC48-A884-EAD9ED348025}" srcOrd="0" destOrd="0" presId="urn:microsoft.com/office/officeart/2005/8/layout/cycle2"/>
    <dgm:cxn modelId="{BA021713-ACE9-4D43-93F2-58F193D14CBD}" type="presParOf" srcId="{A6E4DA26-A334-4541-B1E9-6B22378B946D}" destId="{CE29B3A7-F1BF-F748-BA04-C984D30EA4A7}" srcOrd="1" destOrd="0" presId="urn:microsoft.com/office/officeart/2005/8/layout/cycle2"/>
    <dgm:cxn modelId="{F2E0EDA5-64B7-3D4F-989C-83D41894BB58}" type="presParOf" srcId="{CE29B3A7-F1BF-F748-BA04-C984D30EA4A7}" destId="{BA45AEC2-44E3-9045-A658-486CB6EA82C0}" srcOrd="0" destOrd="0" presId="urn:microsoft.com/office/officeart/2005/8/layout/cycle2"/>
    <dgm:cxn modelId="{34042DCC-0127-B64B-BFC4-5A92A1FFF8E1}" type="presParOf" srcId="{A6E4DA26-A334-4541-B1E9-6B22378B946D}" destId="{E7F60B0F-DAE7-9941-8365-6FC844CBB5AE}" srcOrd="2" destOrd="0" presId="urn:microsoft.com/office/officeart/2005/8/layout/cycle2"/>
    <dgm:cxn modelId="{8C30FC81-240A-C448-9299-4D951057C0B6}" type="presParOf" srcId="{A6E4DA26-A334-4541-B1E9-6B22378B946D}" destId="{B6F9E0E1-2617-E146-8D81-CC71AD856CAF}" srcOrd="3" destOrd="0" presId="urn:microsoft.com/office/officeart/2005/8/layout/cycle2"/>
    <dgm:cxn modelId="{3F927576-5A89-D141-8AF0-580CD31DB718}" type="presParOf" srcId="{B6F9E0E1-2617-E146-8D81-CC71AD856CAF}" destId="{5CC7F9E1-338B-7440-A8D8-42A849A73FFA}" srcOrd="0" destOrd="0" presId="urn:microsoft.com/office/officeart/2005/8/layout/cycle2"/>
    <dgm:cxn modelId="{40C83B50-45F1-8641-986F-B5051E2E0897}" type="presParOf" srcId="{A6E4DA26-A334-4541-B1E9-6B22378B946D}" destId="{ADF1FAA3-8B62-3143-8BB6-07EF6EBF961C}" srcOrd="4" destOrd="0" presId="urn:microsoft.com/office/officeart/2005/8/layout/cycle2"/>
    <dgm:cxn modelId="{7646B35B-CEC3-644B-AF7A-5BF698779194}" type="presParOf" srcId="{A6E4DA26-A334-4541-B1E9-6B22378B946D}" destId="{388F7069-9178-5344-8E86-2010D0B82368}" srcOrd="5" destOrd="0" presId="urn:microsoft.com/office/officeart/2005/8/layout/cycle2"/>
    <dgm:cxn modelId="{7BFA3B82-AF1D-D344-898F-40360893C88A}" type="presParOf" srcId="{388F7069-9178-5344-8E86-2010D0B82368}" destId="{246D6EE7-7C0E-EB4F-BB6D-3EF0036C0139}" srcOrd="0" destOrd="0" presId="urn:microsoft.com/office/officeart/2005/8/layout/cycle2"/>
    <dgm:cxn modelId="{384FE86D-9E09-7F40-BAE8-4ACBC5866785}" type="presParOf" srcId="{A6E4DA26-A334-4541-B1E9-6B22378B946D}" destId="{2337257F-C4AC-FC4F-BFD0-7EDDFDCC3434}" srcOrd="6" destOrd="0" presId="urn:microsoft.com/office/officeart/2005/8/layout/cycle2"/>
    <dgm:cxn modelId="{E1CF6A94-584C-F947-9EE6-FDE6ADB15E4B}" type="presParOf" srcId="{A6E4DA26-A334-4541-B1E9-6B22378B946D}" destId="{7F575F29-F4BC-7349-8278-3ECDB994E119}" srcOrd="7" destOrd="0" presId="urn:microsoft.com/office/officeart/2005/8/layout/cycle2"/>
    <dgm:cxn modelId="{FC71268F-697D-204E-AE5C-1D7C0F70FA0F}" type="presParOf" srcId="{7F575F29-F4BC-7349-8278-3ECDB994E119}" destId="{D823F4A0-3C7D-A848-807C-E87356F54DD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5ADAA4-9C67-624A-BA0A-C9A9BFE2E2F3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351D540-B4FB-2D49-BA44-E4517C5B7999}">
      <dgm:prSet phldrT="[Testo]" custT="1"/>
      <dgm:spPr/>
      <dgm:t>
        <a:bodyPr/>
        <a:lstStyle/>
        <a:p>
          <a:r>
            <a:rPr lang="it-IT" sz="1100" dirty="0"/>
            <a:t>Italia </a:t>
          </a:r>
          <a:r>
            <a:rPr lang="it-IT" sz="1100" dirty="0" err="1"/>
            <a:t>–</a:t>
          </a:r>
          <a:r>
            <a:rPr lang="it-IT" sz="1100" dirty="0"/>
            <a:t> </a:t>
          </a:r>
          <a:r>
            <a:rPr lang="it-IT" sz="1100" dirty="0" err="1"/>
            <a:t>lex</a:t>
          </a:r>
          <a:r>
            <a:rPr lang="it-IT" sz="1100" dirty="0"/>
            <a:t> fori </a:t>
          </a:r>
          <a:r>
            <a:rPr lang="it-IT" sz="1100" dirty="0" err="1"/>
            <a:t>–</a:t>
          </a:r>
          <a:r>
            <a:rPr lang="it-IT" sz="1100" dirty="0"/>
            <a:t> art. 46 cittadinanza</a:t>
          </a:r>
        </a:p>
      </dgm:t>
    </dgm:pt>
    <dgm:pt modelId="{D0CFF9A0-BCE2-E547-A5DC-D482433FB044}" type="parTrans" cxnId="{AEA97A2B-FB99-C248-994D-1D135AD4DEC8}">
      <dgm:prSet/>
      <dgm:spPr/>
      <dgm:t>
        <a:bodyPr/>
        <a:lstStyle/>
        <a:p>
          <a:endParaRPr lang="it-IT"/>
        </a:p>
      </dgm:t>
    </dgm:pt>
    <dgm:pt modelId="{147B61D8-D830-5141-8361-94CBCC5084DF}" type="sibTrans" cxnId="{AEA97A2B-FB99-C248-994D-1D135AD4DEC8}">
      <dgm:prSet/>
      <dgm:spPr/>
      <dgm:t>
        <a:bodyPr/>
        <a:lstStyle/>
        <a:p>
          <a:endParaRPr lang="it-IT"/>
        </a:p>
      </dgm:t>
    </dgm:pt>
    <dgm:pt modelId="{38B67BA3-81F5-AC4D-8551-32F9AEF24454}">
      <dgm:prSet phldrT="[Testo]" custT="1"/>
      <dgm:spPr/>
      <dgm:t>
        <a:bodyPr/>
        <a:lstStyle/>
        <a:p>
          <a:r>
            <a:rPr lang="it-IT" sz="1100" dirty="0"/>
            <a:t>L. Inglese A  prevede domicilio</a:t>
          </a:r>
        </a:p>
      </dgm:t>
    </dgm:pt>
    <dgm:pt modelId="{B44177CD-39C7-3C4B-B40C-2CE8BF0CD253}" type="parTrans" cxnId="{8746B99B-97B8-8C4E-8F50-623B883BF304}">
      <dgm:prSet/>
      <dgm:spPr/>
      <dgm:t>
        <a:bodyPr/>
        <a:lstStyle/>
        <a:p>
          <a:endParaRPr lang="it-IT"/>
        </a:p>
      </dgm:t>
    </dgm:pt>
    <dgm:pt modelId="{8D5D84C9-F671-C243-8507-122866C569CB}" type="sibTrans" cxnId="{8746B99B-97B8-8C4E-8F50-623B883BF304}">
      <dgm:prSet/>
      <dgm:spPr/>
      <dgm:t>
        <a:bodyPr/>
        <a:lstStyle/>
        <a:p>
          <a:endParaRPr lang="it-IT"/>
        </a:p>
      </dgm:t>
    </dgm:pt>
    <dgm:pt modelId="{A1DA8ED3-D944-594E-91AB-EEA723FA06F3}">
      <dgm:prSet phldrT="[Testo]" custT="1"/>
      <dgm:spPr/>
      <dgm:t>
        <a:bodyPr/>
        <a:lstStyle/>
        <a:p>
          <a:r>
            <a:rPr lang="it-IT" sz="1100" dirty="0"/>
            <a:t>L. Francese </a:t>
          </a:r>
          <a:r>
            <a:rPr lang="it-IT" sz="1100" dirty="0" err="1"/>
            <a:t>B</a:t>
          </a:r>
          <a:r>
            <a:rPr lang="it-IT" sz="1100" dirty="0"/>
            <a:t> prevede domicilio (accetta rinvio)</a:t>
          </a:r>
        </a:p>
      </dgm:t>
    </dgm:pt>
    <dgm:pt modelId="{02147B65-544E-EA44-BEB0-EA001C46D482}" type="parTrans" cxnId="{860E8C65-2CE2-0D4E-BA1C-41A12C8E8926}">
      <dgm:prSet/>
      <dgm:spPr/>
      <dgm:t>
        <a:bodyPr/>
        <a:lstStyle/>
        <a:p>
          <a:endParaRPr lang="it-IT"/>
        </a:p>
      </dgm:t>
    </dgm:pt>
    <dgm:pt modelId="{2A851452-3E41-444D-84EF-C4AC0E82281C}" type="sibTrans" cxnId="{860E8C65-2CE2-0D4E-BA1C-41A12C8E8926}">
      <dgm:prSet/>
      <dgm:spPr/>
      <dgm:t>
        <a:bodyPr/>
        <a:lstStyle/>
        <a:p>
          <a:endParaRPr lang="it-IT"/>
        </a:p>
      </dgm:t>
    </dgm:pt>
    <dgm:pt modelId="{439DE694-A325-EB4F-A58D-E3BF0789C59A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100" dirty="0"/>
            <a:t>RINVIO</a:t>
          </a:r>
        </a:p>
      </dgm:t>
    </dgm:pt>
    <dgm:pt modelId="{CEF6491F-70E4-B347-85A5-C545AAE185DD}" type="parTrans" cxnId="{A61E633A-7F24-164A-9006-CEF5F731F2E3}">
      <dgm:prSet/>
      <dgm:spPr/>
      <dgm:t>
        <a:bodyPr/>
        <a:lstStyle/>
        <a:p>
          <a:endParaRPr lang="it-IT"/>
        </a:p>
      </dgm:t>
    </dgm:pt>
    <dgm:pt modelId="{510C4CCB-688E-2243-806F-678EA332C2A7}" type="sibTrans" cxnId="{A61E633A-7F24-164A-9006-CEF5F731F2E3}">
      <dgm:prSet/>
      <dgm:spPr/>
      <dgm:t>
        <a:bodyPr/>
        <a:lstStyle/>
        <a:p>
          <a:endParaRPr lang="it-IT"/>
        </a:p>
      </dgm:t>
    </dgm:pt>
    <dgm:pt modelId="{4ADE2692-9BBF-7548-8363-546250B8F6D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100" dirty="0"/>
            <a:t>RICHIAMO</a:t>
          </a:r>
        </a:p>
      </dgm:t>
    </dgm:pt>
    <dgm:pt modelId="{49CEAF4A-C23B-9849-A68F-6F8D66B70C76}" type="parTrans" cxnId="{A617A2E5-55B1-704E-B389-4F0E8DA03AC8}">
      <dgm:prSet/>
      <dgm:spPr/>
      <dgm:t>
        <a:bodyPr/>
        <a:lstStyle/>
        <a:p>
          <a:endParaRPr lang="it-IT"/>
        </a:p>
      </dgm:t>
    </dgm:pt>
    <dgm:pt modelId="{80A1DECE-15A1-6847-9E5F-A1C1F2459EBE}" type="sibTrans" cxnId="{A617A2E5-55B1-704E-B389-4F0E8DA03AC8}">
      <dgm:prSet/>
      <dgm:spPr/>
      <dgm:t>
        <a:bodyPr/>
        <a:lstStyle/>
        <a:p>
          <a:endParaRPr lang="it-IT"/>
        </a:p>
      </dgm:t>
    </dgm:pt>
    <dgm:pt modelId="{366F790B-E724-6C45-8717-7AA5FCC3AF5A}" type="pres">
      <dgm:prSet presAssocID="{C45ADAA4-9C67-624A-BA0A-C9A9BFE2E2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D55B4E-7BC3-BC48-A1B6-D3CEC2CF1B70}" type="pres">
      <dgm:prSet presAssocID="{D351D540-B4FB-2D49-BA44-E4517C5B7999}" presName="hierRoot1" presStyleCnt="0"/>
      <dgm:spPr/>
    </dgm:pt>
    <dgm:pt modelId="{95FA95C1-B11B-CC45-A837-8ABBC03EA90C}" type="pres">
      <dgm:prSet presAssocID="{D351D540-B4FB-2D49-BA44-E4517C5B7999}" presName="composite" presStyleCnt="0"/>
      <dgm:spPr/>
    </dgm:pt>
    <dgm:pt modelId="{605FD47D-504D-D846-878A-7649B0E2B91C}" type="pres">
      <dgm:prSet presAssocID="{D351D540-B4FB-2D49-BA44-E4517C5B7999}" presName="background" presStyleLbl="node0" presStyleIdx="0" presStyleCnt="5"/>
      <dgm:spPr/>
    </dgm:pt>
    <dgm:pt modelId="{D8DE6D53-81CF-FC4D-949A-2F365102AF48}" type="pres">
      <dgm:prSet presAssocID="{D351D540-B4FB-2D49-BA44-E4517C5B7999}" presName="text" presStyleLbl="fgAcc0" presStyleIdx="0" presStyleCnt="5">
        <dgm:presLayoutVars>
          <dgm:chPref val="3"/>
        </dgm:presLayoutVars>
      </dgm:prSet>
      <dgm:spPr/>
    </dgm:pt>
    <dgm:pt modelId="{B18EA11C-D469-F343-BF8B-37E893332FCD}" type="pres">
      <dgm:prSet presAssocID="{D351D540-B4FB-2D49-BA44-E4517C5B7999}" presName="hierChild2" presStyleCnt="0"/>
      <dgm:spPr/>
    </dgm:pt>
    <dgm:pt modelId="{5DFC672A-7526-5544-95E3-BC6EE2A207ED}" type="pres">
      <dgm:prSet presAssocID="{4ADE2692-9BBF-7548-8363-546250B8F6DC}" presName="hierRoot1" presStyleCnt="0"/>
      <dgm:spPr/>
    </dgm:pt>
    <dgm:pt modelId="{8B1131E8-1AD7-884F-B9E8-EE5C11472750}" type="pres">
      <dgm:prSet presAssocID="{4ADE2692-9BBF-7548-8363-546250B8F6DC}" presName="composite" presStyleCnt="0"/>
      <dgm:spPr/>
    </dgm:pt>
    <dgm:pt modelId="{11819060-BE29-C142-B3B8-99335BFFEE10}" type="pres">
      <dgm:prSet presAssocID="{4ADE2692-9BBF-7548-8363-546250B8F6DC}" presName="background" presStyleLbl="node0" presStyleIdx="1" presStyleCnt="5"/>
      <dgm:spPr/>
    </dgm:pt>
    <dgm:pt modelId="{9C30508F-EC44-1446-9E3B-0E43DE5059D7}" type="pres">
      <dgm:prSet presAssocID="{4ADE2692-9BBF-7548-8363-546250B8F6DC}" presName="text" presStyleLbl="fgAcc0" presStyleIdx="1" presStyleCnt="5">
        <dgm:presLayoutVars>
          <dgm:chPref val="3"/>
        </dgm:presLayoutVars>
      </dgm:prSet>
      <dgm:spPr/>
    </dgm:pt>
    <dgm:pt modelId="{7D75222B-4ADD-AE4E-9FA7-86054FC6B468}" type="pres">
      <dgm:prSet presAssocID="{4ADE2692-9BBF-7548-8363-546250B8F6DC}" presName="hierChild2" presStyleCnt="0"/>
      <dgm:spPr/>
    </dgm:pt>
    <dgm:pt modelId="{4E5BA44B-9277-4C4A-9E7A-EF5E725A8950}" type="pres">
      <dgm:prSet presAssocID="{38B67BA3-81F5-AC4D-8551-32F9AEF24454}" presName="hierRoot1" presStyleCnt="0"/>
      <dgm:spPr/>
    </dgm:pt>
    <dgm:pt modelId="{38B7A5C6-85DF-DE46-907F-D3500EA793B2}" type="pres">
      <dgm:prSet presAssocID="{38B67BA3-81F5-AC4D-8551-32F9AEF24454}" presName="composite" presStyleCnt="0"/>
      <dgm:spPr/>
    </dgm:pt>
    <dgm:pt modelId="{4C587F2C-317C-2A41-8F65-2BAC91EA05F0}" type="pres">
      <dgm:prSet presAssocID="{38B67BA3-81F5-AC4D-8551-32F9AEF24454}" presName="background" presStyleLbl="node0" presStyleIdx="2" presStyleCnt="5"/>
      <dgm:spPr/>
    </dgm:pt>
    <dgm:pt modelId="{9067C189-DF5B-8748-AB77-160B02854328}" type="pres">
      <dgm:prSet presAssocID="{38B67BA3-81F5-AC4D-8551-32F9AEF24454}" presName="text" presStyleLbl="fgAcc0" presStyleIdx="2" presStyleCnt="5">
        <dgm:presLayoutVars>
          <dgm:chPref val="3"/>
        </dgm:presLayoutVars>
      </dgm:prSet>
      <dgm:spPr/>
    </dgm:pt>
    <dgm:pt modelId="{D466481B-C3C9-C743-A258-87D6AFFC9251}" type="pres">
      <dgm:prSet presAssocID="{38B67BA3-81F5-AC4D-8551-32F9AEF24454}" presName="hierChild2" presStyleCnt="0"/>
      <dgm:spPr/>
    </dgm:pt>
    <dgm:pt modelId="{5808DA3A-3A57-F343-8373-DF073B67925E}" type="pres">
      <dgm:prSet presAssocID="{439DE694-A325-EB4F-A58D-E3BF0789C59A}" presName="hierRoot1" presStyleCnt="0"/>
      <dgm:spPr/>
    </dgm:pt>
    <dgm:pt modelId="{FCC30B4C-4D28-A440-8774-851EB33A4DB5}" type="pres">
      <dgm:prSet presAssocID="{439DE694-A325-EB4F-A58D-E3BF0789C59A}" presName="composite" presStyleCnt="0"/>
      <dgm:spPr/>
    </dgm:pt>
    <dgm:pt modelId="{8CC04EA5-4B73-B746-800B-56329ED8A831}" type="pres">
      <dgm:prSet presAssocID="{439DE694-A325-EB4F-A58D-E3BF0789C59A}" presName="background" presStyleLbl="node0" presStyleIdx="3" presStyleCnt="5"/>
      <dgm:spPr/>
    </dgm:pt>
    <dgm:pt modelId="{018E2D45-DA01-CF42-A43F-88296561631B}" type="pres">
      <dgm:prSet presAssocID="{439DE694-A325-EB4F-A58D-E3BF0789C59A}" presName="text" presStyleLbl="fgAcc0" presStyleIdx="3" presStyleCnt="5">
        <dgm:presLayoutVars>
          <dgm:chPref val="3"/>
        </dgm:presLayoutVars>
      </dgm:prSet>
      <dgm:spPr/>
    </dgm:pt>
    <dgm:pt modelId="{A7FEDA92-A6CD-144D-A25A-18A4E82974D9}" type="pres">
      <dgm:prSet presAssocID="{439DE694-A325-EB4F-A58D-E3BF0789C59A}" presName="hierChild2" presStyleCnt="0"/>
      <dgm:spPr/>
    </dgm:pt>
    <dgm:pt modelId="{988D7680-7612-BC4D-ACCB-BE568BEE38E3}" type="pres">
      <dgm:prSet presAssocID="{A1DA8ED3-D944-594E-91AB-EEA723FA06F3}" presName="hierRoot1" presStyleCnt="0"/>
      <dgm:spPr/>
    </dgm:pt>
    <dgm:pt modelId="{4BEEDA25-0199-A24E-896D-851C5F7956E0}" type="pres">
      <dgm:prSet presAssocID="{A1DA8ED3-D944-594E-91AB-EEA723FA06F3}" presName="composite" presStyleCnt="0"/>
      <dgm:spPr/>
    </dgm:pt>
    <dgm:pt modelId="{9DFB0081-878B-8C42-8B98-BADEFA7507B9}" type="pres">
      <dgm:prSet presAssocID="{A1DA8ED3-D944-594E-91AB-EEA723FA06F3}" presName="background" presStyleLbl="node0" presStyleIdx="4" presStyleCnt="5"/>
      <dgm:spPr/>
    </dgm:pt>
    <dgm:pt modelId="{7709D136-8257-2E41-A60F-FFEF3AC86688}" type="pres">
      <dgm:prSet presAssocID="{A1DA8ED3-D944-594E-91AB-EEA723FA06F3}" presName="text" presStyleLbl="fgAcc0" presStyleIdx="4" presStyleCnt="5" custLinFactNeighborY="-9092">
        <dgm:presLayoutVars>
          <dgm:chPref val="3"/>
        </dgm:presLayoutVars>
      </dgm:prSet>
      <dgm:spPr/>
    </dgm:pt>
    <dgm:pt modelId="{9DCFB570-9978-4A44-936E-5726424F662C}" type="pres">
      <dgm:prSet presAssocID="{A1DA8ED3-D944-594E-91AB-EEA723FA06F3}" presName="hierChild2" presStyleCnt="0"/>
      <dgm:spPr/>
    </dgm:pt>
  </dgm:ptLst>
  <dgm:cxnLst>
    <dgm:cxn modelId="{AEA97A2B-FB99-C248-994D-1D135AD4DEC8}" srcId="{C45ADAA4-9C67-624A-BA0A-C9A9BFE2E2F3}" destId="{D351D540-B4FB-2D49-BA44-E4517C5B7999}" srcOrd="0" destOrd="0" parTransId="{D0CFF9A0-BCE2-E547-A5DC-D482433FB044}" sibTransId="{147B61D8-D830-5141-8361-94CBCC5084DF}"/>
    <dgm:cxn modelId="{FFF84436-4783-534A-B05D-92D9651CCE65}" type="presOf" srcId="{D351D540-B4FB-2D49-BA44-E4517C5B7999}" destId="{D8DE6D53-81CF-FC4D-949A-2F365102AF48}" srcOrd="0" destOrd="0" presId="urn:microsoft.com/office/officeart/2005/8/layout/hierarchy1"/>
    <dgm:cxn modelId="{A61E633A-7F24-164A-9006-CEF5F731F2E3}" srcId="{C45ADAA4-9C67-624A-BA0A-C9A9BFE2E2F3}" destId="{439DE694-A325-EB4F-A58D-E3BF0789C59A}" srcOrd="3" destOrd="0" parTransId="{CEF6491F-70E4-B347-85A5-C545AAE185DD}" sibTransId="{510C4CCB-688E-2243-806F-678EA332C2A7}"/>
    <dgm:cxn modelId="{2A9CF961-F77C-5E4E-A6CD-0580FD4E2697}" type="presOf" srcId="{C45ADAA4-9C67-624A-BA0A-C9A9BFE2E2F3}" destId="{366F790B-E724-6C45-8717-7AA5FCC3AF5A}" srcOrd="0" destOrd="0" presId="urn:microsoft.com/office/officeart/2005/8/layout/hierarchy1"/>
    <dgm:cxn modelId="{860E8C65-2CE2-0D4E-BA1C-41A12C8E8926}" srcId="{C45ADAA4-9C67-624A-BA0A-C9A9BFE2E2F3}" destId="{A1DA8ED3-D944-594E-91AB-EEA723FA06F3}" srcOrd="4" destOrd="0" parTransId="{02147B65-544E-EA44-BEB0-EA001C46D482}" sibTransId="{2A851452-3E41-444D-84EF-C4AC0E82281C}"/>
    <dgm:cxn modelId="{401A566A-88BC-184C-8FFF-0EF75747FD24}" type="presOf" srcId="{4ADE2692-9BBF-7548-8363-546250B8F6DC}" destId="{9C30508F-EC44-1446-9E3B-0E43DE5059D7}" srcOrd="0" destOrd="0" presId="urn:microsoft.com/office/officeart/2005/8/layout/hierarchy1"/>
    <dgm:cxn modelId="{BA897074-48D2-2D45-9999-8B1DAFC78639}" type="presOf" srcId="{439DE694-A325-EB4F-A58D-E3BF0789C59A}" destId="{018E2D45-DA01-CF42-A43F-88296561631B}" srcOrd="0" destOrd="0" presId="urn:microsoft.com/office/officeart/2005/8/layout/hierarchy1"/>
    <dgm:cxn modelId="{21005B97-D832-7649-A54F-1249AF4418E4}" type="presOf" srcId="{A1DA8ED3-D944-594E-91AB-EEA723FA06F3}" destId="{7709D136-8257-2E41-A60F-FFEF3AC86688}" srcOrd="0" destOrd="0" presId="urn:microsoft.com/office/officeart/2005/8/layout/hierarchy1"/>
    <dgm:cxn modelId="{8746B99B-97B8-8C4E-8F50-623B883BF304}" srcId="{C45ADAA4-9C67-624A-BA0A-C9A9BFE2E2F3}" destId="{38B67BA3-81F5-AC4D-8551-32F9AEF24454}" srcOrd="2" destOrd="0" parTransId="{B44177CD-39C7-3C4B-B40C-2CE8BF0CD253}" sibTransId="{8D5D84C9-F671-C243-8507-122866C569CB}"/>
    <dgm:cxn modelId="{95483CB2-C111-E64A-A454-DC171AEE1590}" type="presOf" srcId="{38B67BA3-81F5-AC4D-8551-32F9AEF24454}" destId="{9067C189-DF5B-8748-AB77-160B02854328}" srcOrd="0" destOrd="0" presId="urn:microsoft.com/office/officeart/2005/8/layout/hierarchy1"/>
    <dgm:cxn modelId="{A617A2E5-55B1-704E-B389-4F0E8DA03AC8}" srcId="{C45ADAA4-9C67-624A-BA0A-C9A9BFE2E2F3}" destId="{4ADE2692-9BBF-7548-8363-546250B8F6DC}" srcOrd="1" destOrd="0" parTransId="{49CEAF4A-C23B-9849-A68F-6F8D66B70C76}" sibTransId="{80A1DECE-15A1-6847-9E5F-A1C1F2459EBE}"/>
    <dgm:cxn modelId="{5CA14639-15F8-1C4B-B8C1-06CD10FC3D22}" type="presParOf" srcId="{366F790B-E724-6C45-8717-7AA5FCC3AF5A}" destId="{F4D55B4E-7BC3-BC48-A1B6-D3CEC2CF1B70}" srcOrd="0" destOrd="0" presId="urn:microsoft.com/office/officeart/2005/8/layout/hierarchy1"/>
    <dgm:cxn modelId="{45EFB42F-A49F-3149-AC90-DB33D3AC7025}" type="presParOf" srcId="{F4D55B4E-7BC3-BC48-A1B6-D3CEC2CF1B70}" destId="{95FA95C1-B11B-CC45-A837-8ABBC03EA90C}" srcOrd="0" destOrd="0" presId="urn:microsoft.com/office/officeart/2005/8/layout/hierarchy1"/>
    <dgm:cxn modelId="{4E4A1A4B-C83A-D543-9A35-EDFD19B1EDEC}" type="presParOf" srcId="{95FA95C1-B11B-CC45-A837-8ABBC03EA90C}" destId="{605FD47D-504D-D846-878A-7649B0E2B91C}" srcOrd="0" destOrd="0" presId="urn:microsoft.com/office/officeart/2005/8/layout/hierarchy1"/>
    <dgm:cxn modelId="{C19B4E54-5819-804A-A368-2A6B70060F7F}" type="presParOf" srcId="{95FA95C1-B11B-CC45-A837-8ABBC03EA90C}" destId="{D8DE6D53-81CF-FC4D-949A-2F365102AF48}" srcOrd="1" destOrd="0" presId="urn:microsoft.com/office/officeart/2005/8/layout/hierarchy1"/>
    <dgm:cxn modelId="{45006ADE-C8D9-2441-8FD5-969BA65BAE71}" type="presParOf" srcId="{F4D55B4E-7BC3-BC48-A1B6-D3CEC2CF1B70}" destId="{B18EA11C-D469-F343-BF8B-37E893332FCD}" srcOrd="1" destOrd="0" presId="urn:microsoft.com/office/officeart/2005/8/layout/hierarchy1"/>
    <dgm:cxn modelId="{EEEE2B4C-DD40-2E41-ACB7-FE5F92A5C2C3}" type="presParOf" srcId="{366F790B-E724-6C45-8717-7AA5FCC3AF5A}" destId="{5DFC672A-7526-5544-95E3-BC6EE2A207ED}" srcOrd="1" destOrd="0" presId="urn:microsoft.com/office/officeart/2005/8/layout/hierarchy1"/>
    <dgm:cxn modelId="{5D8C946D-FFDA-4F41-8C8E-3B9631AB7084}" type="presParOf" srcId="{5DFC672A-7526-5544-95E3-BC6EE2A207ED}" destId="{8B1131E8-1AD7-884F-B9E8-EE5C11472750}" srcOrd="0" destOrd="0" presId="urn:microsoft.com/office/officeart/2005/8/layout/hierarchy1"/>
    <dgm:cxn modelId="{A7E36C5E-DD31-8448-A2D7-B69A12FCA85F}" type="presParOf" srcId="{8B1131E8-1AD7-884F-B9E8-EE5C11472750}" destId="{11819060-BE29-C142-B3B8-99335BFFEE10}" srcOrd="0" destOrd="0" presId="urn:microsoft.com/office/officeart/2005/8/layout/hierarchy1"/>
    <dgm:cxn modelId="{0B43F5DA-C81B-5545-9B80-637DE8270D3F}" type="presParOf" srcId="{8B1131E8-1AD7-884F-B9E8-EE5C11472750}" destId="{9C30508F-EC44-1446-9E3B-0E43DE5059D7}" srcOrd="1" destOrd="0" presId="urn:microsoft.com/office/officeart/2005/8/layout/hierarchy1"/>
    <dgm:cxn modelId="{F4A2FE63-2A39-3744-A2E6-1228ADDB6298}" type="presParOf" srcId="{5DFC672A-7526-5544-95E3-BC6EE2A207ED}" destId="{7D75222B-4ADD-AE4E-9FA7-86054FC6B468}" srcOrd="1" destOrd="0" presId="urn:microsoft.com/office/officeart/2005/8/layout/hierarchy1"/>
    <dgm:cxn modelId="{7FB6E34F-AAF8-1E46-8606-82B86E185025}" type="presParOf" srcId="{366F790B-E724-6C45-8717-7AA5FCC3AF5A}" destId="{4E5BA44B-9277-4C4A-9E7A-EF5E725A8950}" srcOrd="2" destOrd="0" presId="urn:microsoft.com/office/officeart/2005/8/layout/hierarchy1"/>
    <dgm:cxn modelId="{2137A2F2-99F8-EB4B-8DBC-9A5DF5ADAB5E}" type="presParOf" srcId="{4E5BA44B-9277-4C4A-9E7A-EF5E725A8950}" destId="{38B7A5C6-85DF-DE46-907F-D3500EA793B2}" srcOrd="0" destOrd="0" presId="urn:microsoft.com/office/officeart/2005/8/layout/hierarchy1"/>
    <dgm:cxn modelId="{D5BCB8A0-A02B-4544-880E-C3B7AB009CF4}" type="presParOf" srcId="{38B7A5C6-85DF-DE46-907F-D3500EA793B2}" destId="{4C587F2C-317C-2A41-8F65-2BAC91EA05F0}" srcOrd="0" destOrd="0" presId="urn:microsoft.com/office/officeart/2005/8/layout/hierarchy1"/>
    <dgm:cxn modelId="{F44F2164-F299-3749-9B4A-89E5FF1D0D67}" type="presParOf" srcId="{38B7A5C6-85DF-DE46-907F-D3500EA793B2}" destId="{9067C189-DF5B-8748-AB77-160B02854328}" srcOrd="1" destOrd="0" presId="urn:microsoft.com/office/officeart/2005/8/layout/hierarchy1"/>
    <dgm:cxn modelId="{C992CC81-D7BD-744D-A8C6-28CA0F1EE927}" type="presParOf" srcId="{4E5BA44B-9277-4C4A-9E7A-EF5E725A8950}" destId="{D466481B-C3C9-C743-A258-87D6AFFC9251}" srcOrd="1" destOrd="0" presId="urn:microsoft.com/office/officeart/2005/8/layout/hierarchy1"/>
    <dgm:cxn modelId="{280C14EC-31FA-EB4F-8693-5EB474080541}" type="presParOf" srcId="{366F790B-E724-6C45-8717-7AA5FCC3AF5A}" destId="{5808DA3A-3A57-F343-8373-DF073B67925E}" srcOrd="3" destOrd="0" presId="urn:microsoft.com/office/officeart/2005/8/layout/hierarchy1"/>
    <dgm:cxn modelId="{E0FEE3C6-F54D-1942-B49E-3FBFAE3CFFB1}" type="presParOf" srcId="{5808DA3A-3A57-F343-8373-DF073B67925E}" destId="{FCC30B4C-4D28-A440-8774-851EB33A4DB5}" srcOrd="0" destOrd="0" presId="urn:microsoft.com/office/officeart/2005/8/layout/hierarchy1"/>
    <dgm:cxn modelId="{C3ECB973-8D20-A04F-AB0C-50335A7CF0F1}" type="presParOf" srcId="{FCC30B4C-4D28-A440-8774-851EB33A4DB5}" destId="{8CC04EA5-4B73-B746-800B-56329ED8A831}" srcOrd="0" destOrd="0" presId="urn:microsoft.com/office/officeart/2005/8/layout/hierarchy1"/>
    <dgm:cxn modelId="{13354E2E-913B-FB49-B5EA-4223DBEF7667}" type="presParOf" srcId="{FCC30B4C-4D28-A440-8774-851EB33A4DB5}" destId="{018E2D45-DA01-CF42-A43F-88296561631B}" srcOrd="1" destOrd="0" presId="urn:microsoft.com/office/officeart/2005/8/layout/hierarchy1"/>
    <dgm:cxn modelId="{E5D66412-01D8-A245-BC09-38A76C6A0AA6}" type="presParOf" srcId="{5808DA3A-3A57-F343-8373-DF073B67925E}" destId="{A7FEDA92-A6CD-144D-A25A-18A4E82974D9}" srcOrd="1" destOrd="0" presId="urn:microsoft.com/office/officeart/2005/8/layout/hierarchy1"/>
    <dgm:cxn modelId="{9B521673-40C3-4149-8B05-9B75822AA385}" type="presParOf" srcId="{366F790B-E724-6C45-8717-7AA5FCC3AF5A}" destId="{988D7680-7612-BC4D-ACCB-BE568BEE38E3}" srcOrd="4" destOrd="0" presId="urn:microsoft.com/office/officeart/2005/8/layout/hierarchy1"/>
    <dgm:cxn modelId="{7AE3B52C-CB5C-3342-AB1E-C1917BD1BFE4}" type="presParOf" srcId="{988D7680-7612-BC4D-ACCB-BE568BEE38E3}" destId="{4BEEDA25-0199-A24E-896D-851C5F7956E0}" srcOrd="0" destOrd="0" presId="urn:microsoft.com/office/officeart/2005/8/layout/hierarchy1"/>
    <dgm:cxn modelId="{6C2B0737-48E8-B24A-9206-FD702E1ED762}" type="presParOf" srcId="{4BEEDA25-0199-A24E-896D-851C5F7956E0}" destId="{9DFB0081-878B-8C42-8B98-BADEFA7507B9}" srcOrd="0" destOrd="0" presId="urn:microsoft.com/office/officeart/2005/8/layout/hierarchy1"/>
    <dgm:cxn modelId="{6BB9E15E-DBFE-5D42-B474-D484C52B1533}" type="presParOf" srcId="{4BEEDA25-0199-A24E-896D-851C5F7956E0}" destId="{7709D136-8257-2E41-A60F-FFEF3AC86688}" srcOrd="1" destOrd="0" presId="urn:microsoft.com/office/officeart/2005/8/layout/hierarchy1"/>
    <dgm:cxn modelId="{6708E2A7-C241-7C4F-853D-B63FBAACDD18}" type="presParOf" srcId="{988D7680-7612-BC4D-ACCB-BE568BEE38E3}" destId="{9DCFB570-9978-4A44-936E-5726424F662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5ADAA4-9C67-624A-BA0A-C9A9BFE2E2F3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351D540-B4FB-2D49-BA44-E4517C5B7999}">
      <dgm:prSet phldrT="[Testo]" custT="1"/>
      <dgm:spPr/>
      <dgm:t>
        <a:bodyPr/>
        <a:lstStyle/>
        <a:p>
          <a:r>
            <a:rPr lang="it-IT" sz="1100" dirty="0"/>
            <a:t>Italia </a:t>
          </a:r>
          <a:r>
            <a:rPr lang="it-IT" sz="1100" dirty="0" err="1"/>
            <a:t>–</a:t>
          </a:r>
          <a:r>
            <a:rPr lang="it-IT" sz="1100" dirty="0"/>
            <a:t> </a:t>
          </a:r>
          <a:r>
            <a:rPr lang="it-IT" sz="1100" dirty="0" err="1"/>
            <a:t>lex</a:t>
          </a:r>
          <a:r>
            <a:rPr lang="it-IT" sz="1100" dirty="0"/>
            <a:t> fori </a:t>
          </a:r>
          <a:r>
            <a:rPr lang="it-IT" sz="1100" dirty="0" err="1"/>
            <a:t>–</a:t>
          </a:r>
          <a:r>
            <a:rPr lang="it-IT" sz="1100" dirty="0"/>
            <a:t> art. 46 cittadinanza</a:t>
          </a:r>
        </a:p>
      </dgm:t>
    </dgm:pt>
    <dgm:pt modelId="{D0CFF9A0-BCE2-E547-A5DC-D482433FB044}" type="parTrans" cxnId="{AEA97A2B-FB99-C248-994D-1D135AD4DEC8}">
      <dgm:prSet/>
      <dgm:spPr/>
      <dgm:t>
        <a:bodyPr/>
        <a:lstStyle/>
        <a:p>
          <a:endParaRPr lang="it-IT"/>
        </a:p>
      </dgm:t>
    </dgm:pt>
    <dgm:pt modelId="{147B61D8-D830-5141-8361-94CBCC5084DF}" type="sibTrans" cxnId="{AEA97A2B-FB99-C248-994D-1D135AD4DEC8}">
      <dgm:prSet/>
      <dgm:spPr/>
      <dgm:t>
        <a:bodyPr/>
        <a:lstStyle/>
        <a:p>
          <a:endParaRPr lang="it-IT"/>
        </a:p>
      </dgm:t>
    </dgm:pt>
    <dgm:pt modelId="{38B67BA3-81F5-AC4D-8551-32F9AEF24454}">
      <dgm:prSet phldrT="[Testo]" custT="1"/>
      <dgm:spPr/>
      <dgm:t>
        <a:bodyPr/>
        <a:lstStyle/>
        <a:p>
          <a:r>
            <a:rPr lang="it-IT" sz="1100" dirty="0"/>
            <a:t>L. Inglese A  prevede domicilio</a:t>
          </a:r>
        </a:p>
      </dgm:t>
    </dgm:pt>
    <dgm:pt modelId="{B44177CD-39C7-3C4B-B40C-2CE8BF0CD253}" type="parTrans" cxnId="{8746B99B-97B8-8C4E-8F50-623B883BF304}">
      <dgm:prSet/>
      <dgm:spPr/>
      <dgm:t>
        <a:bodyPr/>
        <a:lstStyle/>
        <a:p>
          <a:endParaRPr lang="it-IT"/>
        </a:p>
      </dgm:t>
    </dgm:pt>
    <dgm:pt modelId="{8D5D84C9-F671-C243-8507-122866C569CB}" type="sibTrans" cxnId="{8746B99B-97B8-8C4E-8F50-623B883BF304}">
      <dgm:prSet/>
      <dgm:spPr/>
      <dgm:t>
        <a:bodyPr/>
        <a:lstStyle/>
        <a:p>
          <a:endParaRPr lang="it-IT"/>
        </a:p>
      </dgm:t>
    </dgm:pt>
    <dgm:pt modelId="{A1DA8ED3-D944-594E-91AB-EEA723FA06F3}">
      <dgm:prSet phldrT="[Testo]" custT="1"/>
      <dgm:spPr/>
      <dgm:t>
        <a:bodyPr/>
        <a:lstStyle/>
        <a:p>
          <a:r>
            <a:rPr lang="it-IT" sz="1100" dirty="0"/>
            <a:t>L. Tedesca </a:t>
          </a:r>
          <a:r>
            <a:rPr lang="it-IT" sz="1100" dirty="0" err="1"/>
            <a:t>B</a:t>
          </a:r>
          <a:r>
            <a:rPr lang="it-IT" sz="1100" dirty="0"/>
            <a:t> prevede cittadinanza (non accetta rinvio)</a:t>
          </a:r>
        </a:p>
      </dgm:t>
    </dgm:pt>
    <dgm:pt modelId="{02147B65-544E-EA44-BEB0-EA001C46D482}" type="parTrans" cxnId="{860E8C65-2CE2-0D4E-BA1C-41A12C8E8926}">
      <dgm:prSet/>
      <dgm:spPr/>
      <dgm:t>
        <a:bodyPr/>
        <a:lstStyle/>
        <a:p>
          <a:endParaRPr lang="it-IT"/>
        </a:p>
      </dgm:t>
    </dgm:pt>
    <dgm:pt modelId="{2A851452-3E41-444D-84EF-C4AC0E82281C}" type="sibTrans" cxnId="{860E8C65-2CE2-0D4E-BA1C-41A12C8E8926}">
      <dgm:prSet/>
      <dgm:spPr/>
      <dgm:t>
        <a:bodyPr/>
        <a:lstStyle/>
        <a:p>
          <a:endParaRPr lang="it-IT"/>
        </a:p>
      </dgm:t>
    </dgm:pt>
    <dgm:pt modelId="{439DE694-A325-EB4F-A58D-E3BF0789C59A}">
      <dgm:prSet phldrT="[Tes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100" dirty="0"/>
            <a:t>RINVIO</a:t>
          </a:r>
        </a:p>
      </dgm:t>
    </dgm:pt>
    <dgm:pt modelId="{CEF6491F-70E4-B347-85A5-C545AAE185DD}" type="parTrans" cxnId="{A61E633A-7F24-164A-9006-CEF5F731F2E3}">
      <dgm:prSet/>
      <dgm:spPr/>
      <dgm:t>
        <a:bodyPr/>
        <a:lstStyle/>
        <a:p>
          <a:endParaRPr lang="it-IT"/>
        </a:p>
      </dgm:t>
    </dgm:pt>
    <dgm:pt modelId="{510C4CCB-688E-2243-806F-678EA332C2A7}" type="sibTrans" cxnId="{A61E633A-7F24-164A-9006-CEF5F731F2E3}">
      <dgm:prSet/>
      <dgm:spPr/>
      <dgm:t>
        <a:bodyPr/>
        <a:lstStyle/>
        <a:p>
          <a:endParaRPr lang="it-IT"/>
        </a:p>
      </dgm:t>
    </dgm:pt>
    <dgm:pt modelId="{4ADE2692-9BBF-7548-8363-546250B8F6DC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100" dirty="0"/>
            <a:t>RICHIAMO</a:t>
          </a:r>
        </a:p>
      </dgm:t>
    </dgm:pt>
    <dgm:pt modelId="{49CEAF4A-C23B-9849-A68F-6F8D66B70C76}" type="parTrans" cxnId="{A617A2E5-55B1-704E-B389-4F0E8DA03AC8}">
      <dgm:prSet/>
      <dgm:spPr/>
      <dgm:t>
        <a:bodyPr/>
        <a:lstStyle/>
        <a:p>
          <a:endParaRPr lang="it-IT"/>
        </a:p>
      </dgm:t>
    </dgm:pt>
    <dgm:pt modelId="{80A1DECE-15A1-6847-9E5F-A1C1F2459EBE}" type="sibTrans" cxnId="{A617A2E5-55B1-704E-B389-4F0E8DA03AC8}">
      <dgm:prSet/>
      <dgm:spPr/>
      <dgm:t>
        <a:bodyPr/>
        <a:lstStyle/>
        <a:p>
          <a:endParaRPr lang="it-IT"/>
        </a:p>
      </dgm:t>
    </dgm:pt>
    <dgm:pt modelId="{63F10ECF-5690-DD41-87B3-17C9E0A11144}">
      <dgm:prSet phldrT="[Testo]" custT="1"/>
      <dgm:spPr/>
      <dgm:t>
        <a:bodyPr/>
        <a:lstStyle/>
        <a:p>
          <a:r>
            <a:rPr lang="it-IT" sz="1100" dirty="0"/>
            <a:t>??? - Norme materiali indicate da </a:t>
          </a:r>
          <a:r>
            <a:rPr lang="it-IT" sz="1100" dirty="0" err="1"/>
            <a:t>d.i.p.</a:t>
          </a:r>
          <a:r>
            <a:rPr lang="it-IT" sz="1100" dirty="0"/>
            <a:t> del foro</a:t>
          </a:r>
        </a:p>
      </dgm:t>
    </dgm:pt>
    <dgm:pt modelId="{2BC227B9-C5AE-CC4D-97D6-0BF11D561871}" type="parTrans" cxnId="{459F65E8-4914-F046-89FA-19AE04D71D92}">
      <dgm:prSet/>
      <dgm:spPr/>
      <dgm:t>
        <a:bodyPr/>
        <a:lstStyle/>
        <a:p>
          <a:endParaRPr lang="it-IT"/>
        </a:p>
      </dgm:t>
    </dgm:pt>
    <dgm:pt modelId="{98E2F26D-27F1-D44C-BEFA-4D48E656952C}" type="sibTrans" cxnId="{459F65E8-4914-F046-89FA-19AE04D71D92}">
      <dgm:prSet/>
      <dgm:spPr/>
      <dgm:t>
        <a:bodyPr/>
        <a:lstStyle/>
        <a:p>
          <a:endParaRPr lang="it-IT"/>
        </a:p>
      </dgm:t>
    </dgm:pt>
    <dgm:pt modelId="{889491A2-D1DC-CF4B-9FD3-01FA0832E69A}" type="pres">
      <dgm:prSet presAssocID="{C45ADAA4-9C67-624A-BA0A-C9A9BFE2E2F3}" presName="cycle" presStyleCnt="0">
        <dgm:presLayoutVars>
          <dgm:dir/>
          <dgm:resizeHandles val="exact"/>
        </dgm:presLayoutVars>
      </dgm:prSet>
      <dgm:spPr/>
    </dgm:pt>
    <dgm:pt modelId="{AA640C3F-EA4E-D34C-96EA-9B2FDC44BD3F}" type="pres">
      <dgm:prSet presAssocID="{D351D540-B4FB-2D49-BA44-E4517C5B7999}" presName="node" presStyleLbl="node1" presStyleIdx="0" presStyleCnt="6">
        <dgm:presLayoutVars>
          <dgm:bulletEnabled val="1"/>
        </dgm:presLayoutVars>
      </dgm:prSet>
      <dgm:spPr/>
    </dgm:pt>
    <dgm:pt modelId="{716D5169-853D-B247-9A17-4C7A629447AF}" type="pres">
      <dgm:prSet presAssocID="{147B61D8-D830-5141-8361-94CBCC5084DF}" presName="sibTrans" presStyleLbl="sibTrans2D1" presStyleIdx="0" presStyleCnt="6"/>
      <dgm:spPr/>
    </dgm:pt>
    <dgm:pt modelId="{19CECC6E-FFE4-A345-8CDB-0103B0A1042E}" type="pres">
      <dgm:prSet presAssocID="{147B61D8-D830-5141-8361-94CBCC5084DF}" presName="connectorText" presStyleLbl="sibTrans2D1" presStyleIdx="0" presStyleCnt="6"/>
      <dgm:spPr/>
    </dgm:pt>
    <dgm:pt modelId="{CBDFE42F-831D-2B47-B783-35A586AE33D8}" type="pres">
      <dgm:prSet presAssocID="{4ADE2692-9BBF-7548-8363-546250B8F6DC}" presName="node" presStyleLbl="node1" presStyleIdx="1" presStyleCnt="6">
        <dgm:presLayoutVars>
          <dgm:bulletEnabled val="1"/>
        </dgm:presLayoutVars>
      </dgm:prSet>
      <dgm:spPr/>
    </dgm:pt>
    <dgm:pt modelId="{C333B46C-0E91-B245-B5E4-11868955D76D}" type="pres">
      <dgm:prSet presAssocID="{80A1DECE-15A1-6847-9E5F-A1C1F2459EBE}" presName="sibTrans" presStyleLbl="sibTrans2D1" presStyleIdx="1" presStyleCnt="6"/>
      <dgm:spPr/>
    </dgm:pt>
    <dgm:pt modelId="{0B6C1B29-7BAC-8D4E-ACD9-E5BD8D3E8B92}" type="pres">
      <dgm:prSet presAssocID="{80A1DECE-15A1-6847-9E5F-A1C1F2459EBE}" presName="connectorText" presStyleLbl="sibTrans2D1" presStyleIdx="1" presStyleCnt="6"/>
      <dgm:spPr/>
    </dgm:pt>
    <dgm:pt modelId="{CCD298C6-6663-3546-9CBA-E1F7491F6A0B}" type="pres">
      <dgm:prSet presAssocID="{38B67BA3-81F5-AC4D-8551-32F9AEF24454}" presName="node" presStyleLbl="node1" presStyleIdx="2" presStyleCnt="6">
        <dgm:presLayoutVars>
          <dgm:bulletEnabled val="1"/>
        </dgm:presLayoutVars>
      </dgm:prSet>
      <dgm:spPr/>
    </dgm:pt>
    <dgm:pt modelId="{7B3D9282-B207-CD41-AA1F-6D29767FFF70}" type="pres">
      <dgm:prSet presAssocID="{8D5D84C9-F671-C243-8507-122866C569CB}" presName="sibTrans" presStyleLbl="sibTrans2D1" presStyleIdx="2" presStyleCnt="6"/>
      <dgm:spPr/>
    </dgm:pt>
    <dgm:pt modelId="{F973982A-118D-2B45-8836-67A9FE70F194}" type="pres">
      <dgm:prSet presAssocID="{8D5D84C9-F671-C243-8507-122866C569CB}" presName="connectorText" presStyleLbl="sibTrans2D1" presStyleIdx="2" presStyleCnt="6"/>
      <dgm:spPr/>
    </dgm:pt>
    <dgm:pt modelId="{C2A37D89-B26E-204A-84AC-447B26675B71}" type="pres">
      <dgm:prSet presAssocID="{439DE694-A325-EB4F-A58D-E3BF0789C59A}" presName="node" presStyleLbl="node1" presStyleIdx="3" presStyleCnt="6">
        <dgm:presLayoutVars>
          <dgm:bulletEnabled val="1"/>
        </dgm:presLayoutVars>
      </dgm:prSet>
      <dgm:spPr/>
    </dgm:pt>
    <dgm:pt modelId="{89BB43D6-B337-E14B-8FD2-CD5ED8E86F64}" type="pres">
      <dgm:prSet presAssocID="{510C4CCB-688E-2243-806F-678EA332C2A7}" presName="sibTrans" presStyleLbl="sibTrans2D1" presStyleIdx="3" presStyleCnt="6"/>
      <dgm:spPr/>
    </dgm:pt>
    <dgm:pt modelId="{83A993F6-9B2C-9D44-9F4B-36848486F926}" type="pres">
      <dgm:prSet presAssocID="{510C4CCB-688E-2243-806F-678EA332C2A7}" presName="connectorText" presStyleLbl="sibTrans2D1" presStyleIdx="3" presStyleCnt="6"/>
      <dgm:spPr/>
    </dgm:pt>
    <dgm:pt modelId="{FFF94401-F50C-3346-B524-87ED946ECD0B}" type="pres">
      <dgm:prSet presAssocID="{A1DA8ED3-D944-594E-91AB-EEA723FA06F3}" presName="node" presStyleLbl="node1" presStyleIdx="4" presStyleCnt="6">
        <dgm:presLayoutVars>
          <dgm:bulletEnabled val="1"/>
        </dgm:presLayoutVars>
      </dgm:prSet>
      <dgm:spPr/>
    </dgm:pt>
    <dgm:pt modelId="{72F67E53-BBEB-DB41-A8BE-5264BF6454C2}" type="pres">
      <dgm:prSet presAssocID="{2A851452-3E41-444D-84EF-C4AC0E82281C}" presName="sibTrans" presStyleLbl="sibTrans2D1" presStyleIdx="4" presStyleCnt="6"/>
      <dgm:spPr/>
    </dgm:pt>
    <dgm:pt modelId="{D7B2069F-4796-F24D-BB3B-A072C8C808B2}" type="pres">
      <dgm:prSet presAssocID="{2A851452-3E41-444D-84EF-C4AC0E82281C}" presName="connectorText" presStyleLbl="sibTrans2D1" presStyleIdx="4" presStyleCnt="6"/>
      <dgm:spPr/>
    </dgm:pt>
    <dgm:pt modelId="{4C771038-BB46-004A-B6D5-0DAB1CF44CFE}" type="pres">
      <dgm:prSet presAssocID="{63F10ECF-5690-DD41-87B3-17C9E0A11144}" presName="node" presStyleLbl="node1" presStyleIdx="5" presStyleCnt="6">
        <dgm:presLayoutVars>
          <dgm:bulletEnabled val="1"/>
        </dgm:presLayoutVars>
      </dgm:prSet>
      <dgm:spPr/>
    </dgm:pt>
    <dgm:pt modelId="{8ADACCFE-E522-F348-BBB1-10EB00E2269A}" type="pres">
      <dgm:prSet presAssocID="{98E2F26D-27F1-D44C-BEFA-4D48E656952C}" presName="sibTrans" presStyleLbl="sibTrans2D1" presStyleIdx="5" presStyleCnt="6"/>
      <dgm:spPr/>
    </dgm:pt>
    <dgm:pt modelId="{9F91F256-7206-7E46-994C-3B7D6E56AE4C}" type="pres">
      <dgm:prSet presAssocID="{98E2F26D-27F1-D44C-BEFA-4D48E656952C}" presName="connectorText" presStyleLbl="sibTrans2D1" presStyleIdx="5" presStyleCnt="6"/>
      <dgm:spPr/>
    </dgm:pt>
  </dgm:ptLst>
  <dgm:cxnLst>
    <dgm:cxn modelId="{7DF78918-65A7-4D40-A522-A92C62ACDD88}" type="presOf" srcId="{D351D540-B4FB-2D49-BA44-E4517C5B7999}" destId="{AA640C3F-EA4E-D34C-96EA-9B2FDC44BD3F}" srcOrd="0" destOrd="0" presId="urn:microsoft.com/office/officeart/2005/8/layout/cycle2"/>
    <dgm:cxn modelId="{BEB9751D-612C-504F-9DB4-06248F300505}" type="presOf" srcId="{8D5D84C9-F671-C243-8507-122866C569CB}" destId="{F973982A-118D-2B45-8836-67A9FE70F194}" srcOrd="1" destOrd="0" presId="urn:microsoft.com/office/officeart/2005/8/layout/cycle2"/>
    <dgm:cxn modelId="{AEA97A2B-FB99-C248-994D-1D135AD4DEC8}" srcId="{C45ADAA4-9C67-624A-BA0A-C9A9BFE2E2F3}" destId="{D351D540-B4FB-2D49-BA44-E4517C5B7999}" srcOrd="0" destOrd="0" parTransId="{D0CFF9A0-BCE2-E547-A5DC-D482433FB044}" sibTransId="{147B61D8-D830-5141-8361-94CBCC5084DF}"/>
    <dgm:cxn modelId="{B84BD92C-DE97-6A40-BF52-EBBE40D02793}" type="presOf" srcId="{4ADE2692-9BBF-7548-8363-546250B8F6DC}" destId="{CBDFE42F-831D-2B47-B783-35A586AE33D8}" srcOrd="0" destOrd="0" presId="urn:microsoft.com/office/officeart/2005/8/layout/cycle2"/>
    <dgm:cxn modelId="{A61E633A-7F24-164A-9006-CEF5F731F2E3}" srcId="{C45ADAA4-9C67-624A-BA0A-C9A9BFE2E2F3}" destId="{439DE694-A325-EB4F-A58D-E3BF0789C59A}" srcOrd="3" destOrd="0" parTransId="{CEF6491F-70E4-B347-85A5-C545AAE185DD}" sibTransId="{510C4CCB-688E-2243-806F-678EA332C2A7}"/>
    <dgm:cxn modelId="{FDC7183C-6DA6-8C4E-B01D-12628F34F5D6}" type="presOf" srcId="{38B67BA3-81F5-AC4D-8551-32F9AEF24454}" destId="{CCD298C6-6663-3546-9CBA-E1F7491F6A0B}" srcOrd="0" destOrd="0" presId="urn:microsoft.com/office/officeart/2005/8/layout/cycle2"/>
    <dgm:cxn modelId="{DB84AA3E-CE6D-EF43-9DC4-B35B9DBEE949}" type="presOf" srcId="{98E2F26D-27F1-D44C-BEFA-4D48E656952C}" destId="{8ADACCFE-E522-F348-BBB1-10EB00E2269A}" srcOrd="0" destOrd="0" presId="urn:microsoft.com/office/officeart/2005/8/layout/cycle2"/>
    <dgm:cxn modelId="{63130F52-45FE-C84A-ADCD-102B406F4400}" type="presOf" srcId="{510C4CCB-688E-2243-806F-678EA332C2A7}" destId="{83A993F6-9B2C-9D44-9F4B-36848486F926}" srcOrd="1" destOrd="0" presId="urn:microsoft.com/office/officeart/2005/8/layout/cycle2"/>
    <dgm:cxn modelId="{4C456A5B-636A-BF47-8521-9A5EAF0429DE}" type="presOf" srcId="{98E2F26D-27F1-D44C-BEFA-4D48E656952C}" destId="{9F91F256-7206-7E46-994C-3B7D6E56AE4C}" srcOrd="1" destOrd="0" presId="urn:microsoft.com/office/officeart/2005/8/layout/cycle2"/>
    <dgm:cxn modelId="{2542845D-F154-9C4D-952A-B7DFD733E204}" type="presOf" srcId="{8D5D84C9-F671-C243-8507-122866C569CB}" destId="{7B3D9282-B207-CD41-AA1F-6D29767FFF70}" srcOrd="0" destOrd="0" presId="urn:microsoft.com/office/officeart/2005/8/layout/cycle2"/>
    <dgm:cxn modelId="{860E8C65-2CE2-0D4E-BA1C-41A12C8E8926}" srcId="{C45ADAA4-9C67-624A-BA0A-C9A9BFE2E2F3}" destId="{A1DA8ED3-D944-594E-91AB-EEA723FA06F3}" srcOrd="4" destOrd="0" parTransId="{02147B65-544E-EA44-BEB0-EA001C46D482}" sibTransId="{2A851452-3E41-444D-84EF-C4AC0E82281C}"/>
    <dgm:cxn modelId="{114EF665-5E47-C849-ABEF-E9FFAAA97792}" type="presOf" srcId="{80A1DECE-15A1-6847-9E5F-A1C1F2459EBE}" destId="{0B6C1B29-7BAC-8D4E-ACD9-E5BD8D3E8B92}" srcOrd="1" destOrd="0" presId="urn:microsoft.com/office/officeart/2005/8/layout/cycle2"/>
    <dgm:cxn modelId="{8FBA6079-12B1-8D4F-BC44-0151BBBEE59C}" type="presOf" srcId="{2A851452-3E41-444D-84EF-C4AC0E82281C}" destId="{72F67E53-BBEB-DB41-A8BE-5264BF6454C2}" srcOrd="0" destOrd="0" presId="urn:microsoft.com/office/officeart/2005/8/layout/cycle2"/>
    <dgm:cxn modelId="{2126BD7F-B622-D245-A0DD-06F8C29B139D}" type="presOf" srcId="{63F10ECF-5690-DD41-87B3-17C9E0A11144}" destId="{4C771038-BB46-004A-B6D5-0DAB1CF44CFE}" srcOrd="0" destOrd="0" presId="urn:microsoft.com/office/officeart/2005/8/layout/cycle2"/>
    <dgm:cxn modelId="{C5D81191-2436-5E4D-A25B-2A305779EDAD}" type="presOf" srcId="{510C4CCB-688E-2243-806F-678EA332C2A7}" destId="{89BB43D6-B337-E14B-8FD2-CD5ED8E86F64}" srcOrd="0" destOrd="0" presId="urn:microsoft.com/office/officeart/2005/8/layout/cycle2"/>
    <dgm:cxn modelId="{1F4BB997-15EC-424D-A59E-2987003FAD6A}" type="presOf" srcId="{147B61D8-D830-5141-8361-94CBCC5084DF}" destId="{19CECC6E-FFE4-A345-8CDB-0103B0A1042E}" srcOrd="1" destOrd="0" presId="urn:microsoft.com/office/officeart/2005/8/layout/cycle2"/>
    <dgm:cxn modelId="{8746B99B-97B8-8C4E-8F50-623B883BF304}" srcId="{C45ADAA4-9C67-624A-BA0A-C9A9BFE2E2F3}" destId="{38B67BA3-81F5-AC4D-8551-32F9AEF24454}" srcOrd="2" destOrd="0" parTransId="{B44177CD-39C7-3C4B-B40C-2CE8BF0CD253}" sibTransId="{8D5D84C9-F671-C243-8507-122866C569CB}"/>
    <dgm:cxn modelId="{787C11A5-A831-5C4E-99CE-A38713651B92}" type="presOf" srcId="{2A851452-3E41-444D-84EF-C4AC0E82281C}" destId="{D7B2069F-4796-F24D-BB3B-A072C8C808B2}" srcOrd="1" destOrd="0" presId="urn:microsoft.com/office/officeart/2005/8/layout/cycle2"/>
    <dgm:cxn modelId="{58E805A7-1D22-C546-80A8-53AD57F49D20}" type="presOf" srcId="{A1DA8ED3-D944-594E-91AB-EEA723FA06F3}" destId="{FFF94401-F50C-3346-B524-87ED946ECD0B}" srcOrd="0" destOrd="0" presId="urn:microsoft.com/office/officeart/2005/8/layout/cycle2"/>
    <dgm:cxn modelId="{187BD6C1-D3B4-8247-BF05-9B1C88D09348}" type="presOf" srcId="{147B61D8-D830-5141-8361-94CBCC5084DF}" destId="{716D5169-853D-B247-9A17-4C7A629447AF}" srcOrd="0" destOrd="0" presId="urn:microsoft.com/office/officeart/2005/8/layout/cycle2"/>
    <dgm:cxn modelId="{C4B57FCA-61E7-8041-A741-D019E14BA957}" type="presOf" srcId="{C45ADAA4-9C67-624A-BA0A-C9A9BFE2E2F3}" destId="{889491A2-D1DC-CF4B-9FD3-01FA0832E69A}" srcOrd="0" destOrd="0" presId="urn:microsoft.com/office/officeart/2005/8/layout/cycle2"/>
    <dgm:cxn modelId="{BF01F5DE-458C-614F-8C3A-9439E78C1214}" type="presOf" srcId="{439DE694-A325-EB4F-A58D-E3BF0789C59A}" destId="{C2A37D89-B26E-204A-84AC-447B26675B71}" srcOrd="0" destOrd="0" presId="urn:microsoft.com/office/officeart/2005/8/layout/cycle2"/>
    <dgm:cxn modelId="{A617A2E5-55B1-704E-B389-4F0E8DA03AC8}" srcId="{C45ADAA4-9C67-624A-BA0A-C9A9BFE2E2F3}" destId="{4ADE2692-9BBF-7548-8363-546250B8F6DC}" srcOrd="1" destOrd="0" parTransId="{49CEAF4A-C23B-9849-A68F-6F8D66B70C76}" sibTransId="{80A1DECE-15A1-6847-9E5F-A1C1F2459EBE}"/>
    <dgm:cxn modelId="{44D9DFE7-3BEF-E74E-8836-DC1AC16A04DD}" type="presOf" srcId="{80A1DECE-15A1-6847-9E5F-A1C1F2459EBE}" destId="{C333B46C-0E91-B245-B5E4-11868955D76D}" srcOrd="0" destOrd="0" presId="urn:microsoft.com/office/officeart/2005/8/layout/cycle2"/>
    <dgm:cxn modelId="{459F65E8-4914-F046-89FA-19AE04D71D92}" srcId="{C45ADAA4-9C67-624A-BA0A-C9A9BFE2E2F3}" destId="{63F10ECF-5690-DD41-87B3-17C9E0A11144}" srcOrd="5" destOrd="0" parTransId="{2BC227B9-C5AE-CC4D-97D6-0BF11D561871}" sibTransId="{98E2F26D-27F1-D44C-BEFA-4D48E656952C}"/>
    <dgm:cxn modelId="{1190FE50-9C52-8D43-8C64-B327FF6B83E0}" type="presParOf" srcId="{889491A2-D1DC-CF4B-9FD3-01FA0832E69A}" destId="{AA640C3F-EA4E-D34C-96EA-9B2FDC44BD3F}" srcOrd="0" destOrd="0" presId="urn:microsoft.com/office/officeart/2005/8/layout/cycle2"/>
    <dgm:cxn modelId="{6C4AC56D-36A6-6049-8B56-2FB6C2FE456F}" type="presParOf" srcId="{889491A2-D1DC-CF4B-9FD3-01FA0832E69A}" destId="{716D5169-853D-B247-9A17-4C7A629447AF}" srcOrd="1" destOrd="0" presId="urn:microsoft.com/office/officeart/2005/8/layout/cycle2"/>
    <dgm:cxn modelId="{A55A0ED4-2001-7B4D-A6D7-5915E7AB9565}" type="presParOf" srcId="{716D5169-853D-B247-9A17-4C7A629447AF}" destId="{19CECC6E-FFE4-A345-8CDB-0103B0A1042E}" srcOrd="0" destOrd="0" presId="urn:microsoft.com/office/officeart/2005/8/layout/cycle2"/>
    <dgm:cxn modelId="{9D653F06-B37E-C34A-8061-C583903E5D48}" type="presParOf" srcId="{889491A2-D1DC-CF4B-9FD3-01FA0832E69A}" destId="{CBDFE42F-831D-2B47-B783-35A586AE33D8}" srcOrd="2" destOrd="0" presId="urn:microsoft.com/office/officeart/2005/8/layout/cycle2"/>
    <dgm:cxn modelId="{63EC44DF-0BFF-DB43-80AB-D496BE838D54}" type="presParOf" srcId="{889491A2-D1DC-CF4B-9FD3-01FA0832E69A}" destId="{C333B46C-0E91-B245-B5E4-11868955D76D}" srcOrd="3" destOrd="0" presId="urn:microsoft.com/office/officeart/2005/8/layout/cycle2"/>
    <dgm:cxn modelId="{E20FD73B-2AF3-B446-B09C-6A5C6958C899}" type="presParOf" srcId="{C333B46C-0E91-B245-B5E4-11868955D76D}" destId="{0B6C1B29-7BAC-8D4E-ACD9-E5BD8D3E8B92}" srcOrd="0" destOrd="0" presId="urn:microsoft.com/office/officeart/2005/8/layout/cycle2"/>
    <dgm:cxn modelId="{542DED07-7E76-8C48-AF79-D405FF369379}" type="presParOf" srcId="{889491A2-D1DC-CF4B-9FD3-01FA0832E69A}" destId="{CCD298C6-6663-3546-9CBA-E1F7491F6A0B}" srcOrd="4" destOrd="0" presId="urn:microsoft.com/office/officeart/2005/8/layout/cycle2"/>
    <dgm:cxn modelId="{66C66320-7981-744E-AD39-958F49BF92C4}" type="presParOf" srcId="{889491A2-D1DC-CF4B-9FD3-01FA0832E69A}" destId="{7B3D9282-B207-CD41-AA1F-6D29767FFF70}" srcOrd="5" destOrd="0" presId="urn:microsoft.com/office/officeart/2005/8/layout/cycle2"/>
    <dgm:cxn modelId="{C7CA541A-DB58-1D43-B12F-53E4E33EF6A4}" type="presParOf" srcId="{7B3D9282-B207-CD41-AA1F-6D29767FFF70}" destId="{F973982A-118D-2B45-8836-67A9FE70F194}" srcOrd="0" destOrd="0" presId="urn:microsoft.com/office/officeart/2005/8/layout/cycle2"/>
    <dgm:cxn modelId="{BE196556-92B3-094F-9631-586FBF7884C6}" type="presParOf" srcId="{889491A2-D1DC-CF4B-9FD3-01FA0832E69A}" destId="{C2A37D89-B26E-204A-84AC-447B26675B71}" srcOrd="6" destOrd="0" presId="urn:microsoft.com/office/officeart/2005/8/layout/cycle2"/>
    <dgm:cxn modelId="{D31788C8-C95E-1445-AE5C-76BDF5A04394}" type="presParOf" srcId="{889491A2-D1DC-CF4B-9FD3-01FA0832E69A}" destId="{89BB43D6-B337-E14B-8FD2-CD5ED8E86F64}" srcOrd="7" destOrd="0" presId="urn:microsoft.com/office/officeart/2005/8/layout/cycle2"/>
    <dgm:cxn modelId="{9D712633-E122-FC42-BA26-423FCAE353E6}" type="presParOf" srcId="{89BB43D6-B337-E14B-8FD2-CD5ED8E86F64}" destId="{83A993F6-9B2C-9D44-9F4B-36848486F926}" srcOrd="0" destOrd="0" presId="urn:microsoft.com/office/officeart/2005/8/layout/cycle2"/>
    <dgm:cxn modelId="{3EB095D5-6006-2549-88B3-728E452E9613}" type="presParOf" srcId="{889491A2-D1DC-CF4B-9FD3-01FA0832E69A}" destId="{FFF94401-F50C-3346-B524-87ED946ECD0B}" srcOrd="8" destOrd="0" presId="urn:microsoft.com/office/officeart/2005/8/layout/cycle2"/>
    <dgm:cxn modelId="{37C90C87-21DC-C445-B476-C360181ED4EA}" type="presParOf" srcId="{889491A2-D1DC-CF4B-9FD3-01FA0832E69A}" destId="{72F67E53-BBEB-DB41-A8BE-5264BF6454C2}" srcOrd="9" destOrd="0" presId="urn:microsoft.com/office/officeart/2005/8/layout/cycle2"/>
    <dgm:cxn modelId="{F9E7F89F-F5C9-ED4E-A7CF-1F7F18106100}" type="presParOf" srcId="{72F67E53-BBEB-DB41-A8BE-5264BF6454C2}" destId="{D7B2069F-4796-F24D-BB3B-A072C8C808B2}" srcOrd="0" destOrd="0" presId="urn:microsoft.com/office/officeart/2005/8/layout/cycle2"/>
    <dgm:cxn modelId="{FDAA3DB6-D004-2D46-A8D0-A3CA9B1ABB1C}" type="presParOf" srcId="{889491A2-D1DC-CF4B-9FD3-01FA0832E69A}" destId="{4C771038-BB46-004A-B6D5-0DAB1CF44CFE}" srcOrd="10" destOrd="0" presId="urn:microsoft.com/office/officeart/2005/8/layout/cycle2"/>
    <dgm:cxn modelId="{6B7C386F-B200-DF41-9D2E-8167098F188A}" type="presParOf" srcId="{889491A2-D1DC-CF4B-9FD3-01FA0832E69A}" destId="{8ADACCFE-E522-F348-BBB1-10EB00E2269A}" srcOrd="11" destOrd="0" presId="urn:microsoft.com/office/officeart/2005/8/layout/cycle2"/>
    <dgm:cxn modelId="{94CE2A0E-0CEA-0843-B4C5-7392A7947FF7}" type="presParOf" srcId="{8ADACCFE-E522-F348-BBB1-10EB00E2269A}" destId="{9F91F256-7206-7E46-994C-3B7D6E56AE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647FA0-4DB0-7A40-A9C1-3C9B8F2CD76D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4E5BAD2-9109-FB4B-9AED-556EABBE7980}">
      <dgm:prSet phldrT="[Testo]"/>
      <dgm:spPr/>
      <dgm:t>
        <a:bodyPr/>
        <a:lstStyle/>
        <a:p>
          <a:r>
            <a:rPr lang="it-IT" dirty="0" err="1"/>
            <a:t>D.i.p.</a:t>
          </a:r>
          <a:r>
            <a:rPr lang="it-IT" dirty="0"/>
            <a:t> francese </a:t>
          </a:r>
          <a:r>
            <a:rPr lang="it-IT" dirty="0" err="1"/>
            <a:t>–</a:t>
          </a:r>
          <a:r>
            <a:rPr lang="it-IT" dirty="0"/>
            <a:t> domicilio legale</a:t>
          </a:r>
        </a:p>
      </dgm:t>
    </dgm:pt>
    <dgm:pt modelId="{E6457329-706E-9A4D-A935-240532F0D5E0}" type="parTrans" cxnId="{91265675-4A47-9946-8053-9AFBE6EE3088}">
      <dgm:prSet/>
      <dgm:spPr/>
      <dgm:t>
        <a:bodyPr/>
        <a:lstStyle/>
        <a:p>
          <a:endParaRPr lang="it-IT"/>
        </a:p>
      </dgm:t>
    </dgm:pt>
    <dgm:pt modelId="{BD979868-7C3B-834C-8354-1E0B2073660F}" type="sibTrans" cxnId="{91265675-4A47-9946-8053-9AFBE6EE3088}">
      <dgm:prSet/>
      <dgm:spPr/>
      <dgm:t>
        <a:bodyPr/>
        <a:lstStyle/>
        <a:p>
          <a:endParaRPr lang="it-IT"/>
        </a:p>
      </dgm:t>
    </dgm:pt>
    <dgm:pt modelId="{0AA094A6-8A70-9E42-8EF9-87D427A433CE}">
      <dgm:prSet phldrT="[Testo]"/>
      <dgm:spPr/>
      <dgm:t>
        <a:bodyPr/>
        <a:lstStyle/>
        <a:p>
          <a:r>
            <a:rPr lang="it-IT" dirty="0"/>
            <a:t>Germania </a:t>
          </a:r>
          <a:r>
            <a:rPr lang="it-IT" dirty="0" err="1"/>
            <a:t>–</a:t>
          </a:r>
          <a:r>
            <a:rPr lang="it-IT" dirty="0"/>
            <a:t> domicilio di fatto</a:t>
          </a:r>
        </a:p>
      </dgm:t>
    </dgm:pt>
    <dgm:pt modelId="{188712B5-BD50-B24A-BEE3-4EA0FE977A8C}" type="parTrans" cxnId="{A9FE4379-D978-8A45-A8B1-6CBD0EE514C5}">
      <dgm:prSet/>
      <dgm:spPr/>
      <dgm:t>
        <a:bodyPr/>
        <a:lstStyle/>
        <a:p>
          <a:endParaRPr lang="it-IT"/>
        </a:p>
      </dgm:t>
    </dgm:pt>
    <dgm:pt modelId="{1F7B7A63-0CB1-D54B-B455-410FE513F2F8}" type="sibTrans" cxnId="{A9FE4379-D978-8A45-A8B1-6CBD0EE514C5}">
      <dgm:prSet/>
      <dgm:spPr/>
      <dgm:t>
        <a:bodyPr/>
        <a:lstStyle/>
        <a:p>
          <a:endParaRPr lang="it-IT"/>
        </a:p>
      </dgm:t>
    </dgm:pt>
    <dgm:pt modelId="{04432DF5-07C7-EE49-8E23-3A9866B60B1B}" type="pres">
      <dgm:prSet presAssocID="{0C647FA0-4DB0-7A40-A9C1-3C9B8F2CD76D}" presName="cycle" presStyleCnt="0">
        <dgm:presLayoutVars>
          <dgm:dir/>
          <dgm:resizeHandles val="exact"/>
        </dgm:presLayoutVars>
      </dgm:prSet>
      <dgm:spPr/>
    </dgm:pt>
    <dgm:pt modelId="{8B65F4A8-0C51-F145-8971-A3E6469A709C}" type="pres">
      <dgm:prSet presAssocID="{54E5BAD2-9109-FB4B-9AED-556EABBE7980}" presName="node" presStyleLbl="node1" presStyleIdx="0" presStyleCnt="2">
        <dgm:presLayoutVars>
          <dgm:bulletEnabled val="1"/>
        </dgm:presLayoutVars>
      </dgm:prSet>
      <dgm:spPr/>
    </dgm:pt>
    <dgm:pt modelId="{91C801C1-AAC2-5449-B30C-DB4D31709C57}" type="pres">
      <dgm:prSet presAssocID="{BD979868-7C3B-834C-8354-1E0B2073660F}" presName="sibTrans" presStyleLbl="sibTrans2D1" presStyleIdx="0" presStyleCnt="2"/>
      <dgm:spPr/>
    </dgm:pt>
    <dgm:pt modelId="{13E98922-939C-064E-8C34-063DBA3B9FF9}" type="pres">
      <dgm:prSet presAssocID="{BD979868-7C3B-834C-8354-1E0B2073660F}" presName="connectorText" presStyleLbl="sibTrans2D1" presStyleIdx="0" presStyleCnt="2"/>
      <dgm:spPr/>
    </dgm:pt>
    <dgm:pt modelId="{5A27C73B-F128-3C44-87D6-B32902CD76D9}" type="pres">
      <dgm:prSet presAssocID="{0AA094A6-8A70-9E42-8EF9-87D427A433CE}" presName="node" presStyleLbl="node1" presStyleIdx="1" presStyleCnt="2">
        <dgm:presLayoutVars>
          <dgm:bulletEnabled val="1"/>
        </dgm:presLayoutVars>
      </dgm:prSet>
      <dgm:spPr/>
    </dgm:pt>
    <dgm:pt modelId="{3D814E1A-A53B-0349-9AC2-4B2B03F5E2F1}" type="pres">
      <dgm:prSet presAssocID="{1F7B7A63-0CB1-D54B-B455-410FE513F2F8}" presName="sibTrans" presStyleLbl="sibTrans2D1" presStyleIdx="1" presStyleCnt="2"/>
      <dgm:spPr/>
    </dgm:pt>
    <dgm:pt modelId="{02DAA5DF-1DD3-754A-9268-4BEFB23B51EC}" type="pres">
      <dgm:prSet presAssocID="{1F7B7A63-0CB1-D54B-B455-410FE513F2F8}" presName="connectorText" presStyleLbl="sibTrans2D1" presStyleIdx="1" presStyleCnt="2"/>
      <dgm:spPr/>
    </dgm:pt>
  </dgm:ptLst>
  <dgm:cxnLst>
    <dgm:cxn modelId="{5559BE03-91A7-1949-9FF5-59494D97D0BF}" type="presOf" srcId="{0AA094A6-8A70-9E42-8EF9-87D427A433CE}" destId="{5A27C73B-F128-3C44-87D6-B32902CD76D9}" srcOrd="0" destOrd="0" presId="urn:microsoft.com/office/officeart/2005/8/layout/cycle2"/>
    <dgm:cxn modelId="{F5326714-BAF5-9C45-8817-6DB7C53B33DB}" type="presOf" srcId="{1F7B7A63-0CB1-D54B-B455-410FE513F2F8}" destId="{3D814E1A-A53B-0349-9AC2-4B2B03F5E2F1}" srcOrd="0" destOrd="0" presId="urn:microsoft.com/office/officeart/2005/8/layout/cycle2"/>
    <dgm:cxn modelId="{773E1E20-373C-0B46-8B08-A236BF92DF6C}" type="presOf" srcId="{BD979868-7C3B-834C-8354-1E0B2073660F}" destId="{91C801C1-AAC2-5449-B30C-DB4D31709C57}" srcOrd="0" destOrd="0" presId="urn:microsoft.com/office/officeart/2005/8/layout/cycle2"/>
    <dgm:cxn modelId="{344A565A-37DD-2E48-94A2-0D52C4E5D675}" type="presOf" srcId="{0C647FA0-4DB0-7A40-A9C1-3C9B8F2CD76D}" destId="{04432DF5-07C7-EE49-8E23-3A9866B60B1B}" srcOrd="0" destOrd="0" presId="urn:microsoft.com/office/officeart/2005/8/layout/cycle2"/>
    <dgm:cxn modelId="{91265675-4A47-9946-8053-9AFBE6EE3088}" srcId="{0C647FA0-4DB0-7A40-A9C1-3C9B8F2CD76D}" destId="{54E5BAD2-9109-FB4B-9AED-556EABBE7980}" srcOrd="0" destOrd="0" parTransId="{E6457329-706E-9A4D-A935-240532F0D5E0}" sibTransId="{BD979868-7C3B-834C-8354-1E0B2073660F}"/>
    <dgm:cxn modelId="{A9FE4379-D978-8A45-A8B1-6CBD0EE514C5}" srcId="{0C647FA0-4DB0-7A40-A9C1-3C9B8F2CD76D}" destId="{0AA094A6-8A70-9E42-8EF9-87D427A433CE}" srcOrd="1" destOrd="0" parTransId="{188712B5-BD50-B24A-BEE3-4EA0FE977A8C}" sibTransId="{1F7B7A63-0CB1-D54B-B455-410FE513F2F8}"/>
    <dgm:cxn modelId="{165D6E84-6733-814F-92E0-04C08D077705}" type="presOf" srcId="{BD979868-7C3B-834C-8354-1E0B2073660F}" destId="{13E98922-939C-064E-8C34-063DBA3B9FF9}" srcOrd="1" destOrd="0" presId="urn:microsoft.com/office/officeart/2005/8/layout/cycle2"/>
    <dgm:cxn modelId="{A0E9F18D-CFC7-434A-A2AD-A82468933306}" type="presOf" srcId="{54E5BAD2-9109-FB4B-9AED-556EABBE7980}" destId="{8B65F4A8-0C51-F145-8971-A3E6469A709C}" srcOrd="0" destOrd="0" presId="urn:microsoft.com/office/officeart/2005/8/layout/cycle2"/>
    <dgm:cxn modelId="{CE8CD0E7-4950-8744-A956-08FF0EC3450E}" type="presOf" srcId="{1F7B7A63-0CB1-D54B-B455-410FE513F2F8}" destId="{02DAA5DF-1DD3-754A-9268-4BEFB23B51EC}" srcOrd="1" destOrd="0" presId="urn:microsoft.com/office/officeart/2005/8/layout/cycle2"/>
    <dgm:cxn modelId="{5FD379A5-3863-C34C-8CFC-DE58E8EC8181}" type="presParOf" srcId="{04432DF5-07C7-EE49-8E23-3A9866B60B1B}" destId="{8B65F4A8-0C51-F145-8971-A3E6469A709C}" srcOrd="0" destOrd="0" presId="urn:microsoft.com/office/officeart/2005/8/layout/cycle2"/>
    <dgm:cxn modelId="{607537D4-4B1A-6140-B9ED-E195D0DECAD4}" type="presParOf" srcId="{04432DF5-07C7-EE49-8E23-3A9866B60B1B}" destId="{91C801C1-AAC2-5449-B30C-DB4D31709C57}" srcOrd="1" destOrd="0" presId="urn:microsoft.com/office/officeart/2005/8/layout/cycle2"/>
    <dgm:cxn modelId="{4D8AAD1D-7844-8743-A34E-F599FB221DCA}" type="presParOf" srcId="{91C801C1-AAC2-5449-B30C-DB4D31709C57}" destId="{13E98922-939C-064E-8C34-063DBA3B9FF9}" srcOrd="0" destOrd="0" presId="urn:microsoft.com/office/officeart/2005/8/layout/cycle2"/>
    <dgm:cxn modelId="{D937593E-1965-1A45-AADA-9D9834203664}" type="presParOf" srcId="{04432DF5-07C7-EE49-8E23-3A9866B60B1B}" destId="{5A27C73B-F128-3C44-87D6-B32902CD76D9}" srcOrd="2" destOrd="0" presId="urn:microsoft.com/office/officeart/2005/8/layout/cycle2"/>
    <dgm:cxn modelId="{47E83F06-377C-1D4F-8BBC-2DF51954EB75}" type="presParOf" srcId="{04432DF5-07C7-EE49-8E23-3A9866B60B1B}" destId="{3D814E1A-A53B-0349-9AC2-4B2B03F5E2F1}" srcOrd="3" destOrd="0" presId="urn:microsoft.com/office/officeart/2005/8/layout/cycle2"/>
    <dgm:cxn modelId="{5908FA3D-5AC0-3049-B30F-36315E1D974D}" type="presParOf" srcId="{3D814E1A-A53B-0349-9AC2-4B2B03F5E2F1}" destId="{02DAA5DF-1DD3-754A-9268-4BEFB23B51E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84B060-7EB6-EC43-8DC4-58F156C8A24B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1ABD5D-23CE-9047-BBCF-0830BE3A43B7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ESCLUSIONE DEL RINVIO</a:t>
          </a:r>
        </a:p>
      </dgm:t>
    </dgm:pt>
    <dgm:pt modelId="{F59E47C1-8F0E-6149-AE31-5B3EC54159B5}" type="parTrans" cxnId="{1273F796-6805-454A-8CA0-893415BCB7F4}">
      <dgm:prSet/>
      <dgm:spPr/>
      <dgm:t>
        <a:bodyPr/>
        <a:lstStyle/>
        <a:p>
          <a:endParaRPr lang="it-IT"/>
        </a:p>
      </dgm:t>
    </dgm:pt>
    <dgm:pt modelId="{53006897-0F08-8248-8D83-14452DFEDD29}" type="sibTrans" cxnId="{1273F796-6805-454A-8CA0-893415BCB7F4}">
      <dgm:prSet/>
      <dgm:spPr/>
      <dgm:t>
        <a:bodyPr/>
        <a:lstStyle/>
        <a:p>
          <a:endParaRPr lang="it-IT"/>
        </a:p>
      </dgm:t>
    </dgm:pt>
    <dgm:pt modelId="{D6DF38D2-F654-3144-A5D1-0C88CDCA28D5}">
      <dgm:prSet phldrT="[Testo]"/>
      <dgm:spPr/>
      <dgm:t>
        <a:bodyPr/>
        <a:lstStyle/>
        <a:p>
          <a:r>
            <a:rPr lang="it-IT" dirty="0"/>
            <a:t>SCELTA DELLE PARTI</a:t>
          </a:r>
        </a:p>
      </dgm:t>
    </dgm:pt>
    <dgm:pt modelId="{B8CAEFFF-26CF-C746-8C5A-8D81CFE9E19B}" type="parTrans" cxnId="{BBCDD947-EC83-9840-AA60-171AC5EC0C68}">
      <dgm:prSet/>
      <dgm:spPr/>
      <dgm:t>
        <a:bodyPr/>
        <a:lstStyle/>
        <a:p>
          <a:endParaRPr lang="it-IT"/>
        </a:p>
      </dgm:t>
    </dgm:pt>
    <dgm:pt modelId="{F37211EB-7487-9C43-A543-3257A9CD7D89}" type="sibTrans" cxnId="{BBCDD947-EC83-9840-AA60-171AC5EC0C68}">
      <dgm:prSet/>
      <dgm:spPr/>
      <dgm:t>
        <a:bodyPr/>
        <a:lstStyle/>
        <a:p>
          <a:endParaRPr lang="it-IT"/>
        </a:p>
      </dgm:t>
    </dgm:pt>
    <dgm:pt modelId="{747D4B7A-35E3-D04D-A77D-C6E8CD81F614}">
      <dgm:prSet phldrT="[Testo]"/>
      <dgm:spPr/>
      <dgm:t>
        <a:bodyPr/>
        <a:lstStyle/>
        <a:p>
          <a:r>
            <a:rPr lang="it-IT" dirty="0"/>
            <a:t>FORMA DEGLI ATTI</a:t>
          </a:r>
        </a:p>
      </dgm:t>
    </dgm:pt>
    <dgm:pt modelId="{69F9BE4A-08E4-194F-B07C-894D0A3B8CF6}" type="parTrans" cxnId="{CDAB564A-97FA-ED45-8AA5-DCE1E1E2E178}">
      <dgm:prSet/>
      <dgm:spPr/>
      <dgm:t>
        <a:bodyPr/>
        <a:lstStyle/>
        <a:p>
          <a:endParaRPr lang="it-IT"/>
        </a:p>
      </dgm:t>
    </dgm:pt>
    <dgm:pt modelId="{6ED6D478-262C-3442-B00A-6BEBDF2CADA7}" type="sibTrans" cxnId="{CDAB564A-97FA-ED45-8AA5-DCE1E1E2E178}">
      <dgm:prSet/>
      <dgm:spPr/>
      <dgm:t>
        <a:bodyPr/>
        <a:lstStyle/>
        <a:p>
          <a:endParaRPr lang="it-IT"/>
        </a:p>
      </dgm:t>
    </dgm:pt>
    <dgm:pt modelId="{679E971B-48D8-9E48-A724-D6BBD25A6B74}">
      <dgm:prSet phldrT="[Testo]"/>
      <dgm:spPr/>
      <dgm:t>
        <a:bodyPr/>
        <a:lstStyle/>
        <a:p>
          <a:r>
            <a:rPr lang="it-IT" dirty="0"/>
            <a:t>OBBLIGAZIONI NON CONTRATTUALI</a:t>
          </a:r>
        </a:p>
      </dgm:t>
    </dgm:pt>
    <dgm:pt modelId="{EFB1CF4F-5E6B-404C-80B8-B4E3E7ED6163}" type="parTrans" cxnId="{B6487B41-D09B-BF47-92CD-C5D7E8C3DAEC}">
      <dgm:prSet/>
      <dgm:spPr/>
      <dgm:t>
        <a:bodyPr/>
        <a:lstStyle/>
        <a:p>
          <a:endParaRPr lang="it-IT"/>
        </a:p>
      </dgm:t>
    </dgm:pt>
    <dgm:pt modelId="{58D64677-6EA7-CE4A-A368-2B78477FD916}" type="sibTrans" cxnId="{B6487B41-D09B-BF47-92CD-C5D7E8C3DAEC}">
      <dgm:prSet/>
      <dgm:spPr/>
      <dgm:t>
        <a:bodyPr/>
        <a:lstStyle/>
        <a:p>
          <a:endParaRPr lang="it-IT"/>
        </a:p>
      </dgm:t>
    </dgm:pt>
    <dgm:pt modelId="{1A36741D-6A2D-2141-84C9-E0A41BF33448}">
      <dgm:prSet phldrT="[Tes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LIMITI AL RINVIO </a:t>
          </a:r>
        </a:p>
      </dgm:t>
    </dgm:pt>
    <dgm:pt modelId="{5DD5381A-3EB7-B643-90A4-0CB7F2820BA9}" type="parTrans" cxnId="{4CC32C3E-CBF7-0747-B974-52001C44827D}">
      <dgm:prSet/>
      <dgm:spPr/>
      <dgm:t>
        <a:bodyPr/>
        <a:lstStyle/>
        <a:p>
          <a:endParaRPr lang="it-IT"/>
        </a:p>
      </dgm:t>
    </dgm:pt>
    <dgm:pt modelId="{A9163009-D71A-C84C-BD57-51D73F226EBE}" type="sibTrans" cxnId="{4CC32C3E-CBF7-0747-B974-52001C44827D}">
      <dgm:prSet/>
      <dgm:spPr/>
    </dgm:pt>
    <dgm:pt modelId="{0BCD8A51-D4A4-E94E-9335-5C6A1CEAF8CF}">
      <dgm:prSet phldrT="[Testo]"/>
      <dgm:spPr/>
      <dgm:t>
        <a:bodyPr/>
        <a:lstStyle/>
        <a:p>
          <a:r>
            <a:rPr lang="it-IT" dirty="0"/>
            <a:t>APPLICAZIONE DELLE CONVENZIONI INTERNAZIONALI</a:t>
          </a:r>
        </a:p>
      </dgm:t>
    </dgm:pt>
    <dgm:pt modelId="{5F927533-7C8D-574A-8FA3-3E5F42EAB24B}" type="parTrans" cxnId="{DEF7026C-07E0-4843-B791-4EBD58EC7B06}">
      <dgm:prSet/>
      <dgm:spPr/>
      <dgm:t>
        <a:bodyPr/>
        <a:lstStyle/>
        <a:p>
          <a:endParaRPr lang="it-IT"/>
        </a:p>
      </dgm:t>
    </dgm:pt>
    <dgm:pt modelId="{ADEE58BB-FBC4-804E-8C22-C8E21E3851F3}" type="sibTrans" cxnId="{DEF7026C-07E0-4843-B791-4EBD58EC7B06}">
      <dgm:prSet/>
      <dgm:spPr/>
    </dgm:pt>
    <dgm:pt modelId="{5995A6D4-8BA5-2F43-8A62-F7581F43C297}">
      <dgm:prSet phldrT="[Testo]"/>
      <dgm:spPr/>
      <dgm:t>
        <a:bodyPr/>
        <a:lstStyle/>
        <a:p>
          <a:r>
            <a:rPr lang="it-IT" dirty="0"/>
            <a:t>RINVIO CONDIZIONATO AL RISULTATO MATERIALE</a:t>
          </a:r>
        </a:p>
      </dgm:t>
    </dgm:pt>
    <dgm:pt modelId="{F5D2339E-3162-A744-BD29-9C2C9966DAA0}" type="parTrans" cxnId="{C0101C6C-B268-9A4F-A528-A587B7E70753}">
      <dgm:prSet/>
      <dgm:spPr/>
      <dgm:t>
        <a:bodyPr/>
        <a:lstStyle/>
        <a:p>
          <a:endParaRPr lang="it-IT"/>
        </a:p>
      </dgm:t>
    </dgm:pt>
    <dgm:pt modelId="{983AAB87-481C-274F-A9F5-9DC41C164A6B}" type="sibTrans" cxnId="{C0101C6C-B268-9A4F-A528-A587B7E70753}">
      <dgm:prSet/>
      <dgm:spPr/>
    </dgm:pt>
    <dgm:pt modelId="{2781A4F0-D1E4-9941-BF00-969230F925B0}" type="pres">
      <dgm:prSet presAssocID="{8984B060-7EB6-EC43-8DC4-58F156C8A24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8CAB7B-7C82-F040-8ADB-2DEDF358C2C7}" type="pres">
      <dgm:prSet presAssocID="{7E1ABD5D-23CE-9047-BBCF-0830BE3A43B7}" presName="root1" presStyleCnt="0"/>
      <dgm:spPr/>
    </dgm:pt>
    <dgm:pt modelId="{8752501E-4448-394E-BBD5-1536C793AA68}" type="pres">
      <dgm:prSet presAssocID="{7E1ABD5D-23CE-9047-BBCF-0830BE3A43B7}" presName="LevelOneTextNode" presStyleLbl="node0" presStyleIdx="0" presStyleCnt="2">
        <dgm:presLayoutVars>
          <dgm:chPref val="3"/>
        </dgm:presLayoutVars>
      </dgm:prSet>
      <dgm:spPr/>
    </dgm:pt>
    <dgm:pt modelId="{9BC2F940-9768-B14A-9173-4C84FE349956}" type="pres">
      <dgm:prSet presAssocID="{7E1ABD5D-23CE-9047-BBCF-0830BE3A43B7}" presName="level2hierChild" presStyleCnt="0"/>
      <dgm:spPr/>
    </dgm:pt>
    <dgm:pt modelId="{8A5DB1A1-7E37-C14F-9D5F-29562688C5D9}" type="pres">
      <dgm:prSet presAssocID="{B8CAEFFF-26CF-C746-8C5A-8D81CFE9E19B}" presName="conn2-1" presStyleLbl="parChTrans1D2" presStyleIdx="0" presStyleCnt="5"/>
      <dgm:spPr/>
    </dgm:pt>
    <dgm:pt modelId="{88E768F0-740A-5E4D-8C87-EB61FB83EA29}" type="pres">
      <dgm:prSet presAssocID="{B8CAEFFF-26CF-C746-8C5A-8D81CFE9E19B}" presName="connTx" presStyleLbl="parChTrans1D2" presStyleIdx="0" presStyleCnt="5"/>
      <dgm:spPr/>
    </dgm:pt>
    <dgm:pt modelId="{1E9765B6-B873-274C-99C4-FC76497A1DEC}" type="pres">
      <dgm:prSet presAssocID="{D6DF38D2-F654-3144-A5D1-0C88CDCA28D5}" presName="root2" presStyleCnt="0"/>
      <dgm:spPr/>
    </dgm:pt>
    <dgm:pt modelId="{245A7297-640F-B144-9B52-00FB33F5B5CC}" type="pres">
      <dgm:prSet presAssocID="{D6DF38D2-F654-3144-A5D1-0C88CDCA28D5}" presName="LevelTwoTextNode" presStyleLbl="node2" presStyleIdx="0" presStyleCnt="5">
        <dgm:presLayoutVars>
          <dgm:chPref val="3"/>
        </dgm:presLayoutVars>
      </dgm:prSet>
      <dgm:spPr/>
    </dgm:pt>
    <dgm:pt modelId="{A3EFD043-8739-664F-A807-70711A20ED36}" type="pres">
      <dgm:prSet presAssocID="{D6DF38D2-F654-3144-A5D1-0C88CDCA28D5}" presName="level3hierChild" presStyleCnt="0"/>
      <dgm:spPr/>
    </dgm:pt>
    <dgm:pt modelId="{6A1EEF5F-6F3E-A24A-B57A-E69239E7BBE6}" type="pres">
      <dgm:prSet presAssocID="{69F9BE4A-08E4-194F-B07C-894D0A3B8CF6}" presName="conn2-1" presStyleLbl="parChTrans1D2" presStyleIdx="1" presStyleCnt="5"/>
      <dgm:spPr/>
    </dgm:pt>
    <dgm:pt modelId="{1C5F46F2-DC23-2D42-872E-F56F207EB65F}" type="pres">
      <dgm:prSet presAssocID="{69F9BE4A-08E4-194F-B07C-894D0A3B8CF6}" presName="connTx" presStyleLbl="parChTrans1D2" presStyleIdx="1" presStyleCnt="5"/>
      <dgm:spPr/>
    </dgm:pt>
    <dgm:pt modelId="{41703FEF-4BCD-BE46-9B98-5DC5CD2BEEB8}" type="pres">
      <dgm:prSet presAssocID="{747D4B7A-35E3-D04D-A77D-C6E8CD81F614}" presName="root2" presStyleCnt="0"/>
      <dgm:spPr/>
    </dgm:pt>
    <dgm:pt modelId="{FD63B8B1-C20E-6047-BD13-24A56884EF16}" type="pres">
      <dgm:prSet presAssocID="{747D4B7A-35E3-D04D-A77D-C6E8CD81F614}" presName="LevelTwoTextNode" presStyleLbl="node2" presStyleIdx="1" presStyleCnt="5">
        <dgm:presLayoutVars>
          <dgm:chPref val="3"/>
        </dgm:presLayoutVars>
      </dgm:prSet>
      <dgm:spPr/>
    </dgm:pt>
    <dgm:pt modelId="{7D18153C-C6EC-E24B-BDCC-81E9D10B9A4B}" type="pres">
      <dgm:prSet presAssocID="{747D4B7A-35E3-D04D-A77D-C6E8CD81F614}" presName="level3hierChild" presStyleCnt="0"/>
      <dgm:spPr/>
    </dgm:pt>
    <dgm:pt modelId="{9C2BB82E-687F-B94E-88F2-0C05AF2EF2BA}" type="pres">
      <dgm:prSet presAssocID="{EFB1CF4F-5E6B-404C-80B8-B4E3E7ED6163}" presName="conn2-1" presStyleLbl="parChTrans1D2" presStyleIdx="2" presStyleCnt="5"/>
      <dgm:spPr/>
    </dgm:pt>
    <dgm:pt modelId="{6171D465-D953-2741-8889-19DED9271C7D}" type="pres">
      <dgm:prSet presAssocID="{EFB1CF4F-5E6B-404C-80B8-B4E3E7ED6163}" presName="connTx" presStyleLbl="parChTrans1D2" presStyleIdx="2" presStyleCnt="5"/>
      <dgm:spPr/>
    </dgm:pt>
    <dgm:pt modelId="{6F393590-CB43-E748-B4C5-CE5501FDADD1}" type="pres">
      <dgm:prSet presAssocID="{679E971B-48D8-9E48-A724-D6BBD25A6B74}" presName="root2" presStyleCnt="0"/>
      <dgm:spPr/>
    </dgm:pt>
    <dgm:pt modelId="{2F1B3911-1FA0-1A4F-ABB9-5433CA367505}" type="pres">
      <dgm:prSet presAssocID="{679E971B-48D8-9E48-A724-D6BBD25A6B74}" presName="LevelTwoTextNode" presStyleLbl="node2" presStyleIdx="2" presStyleCnt="5">
        <dgm:presLayoutVars>
          <dgm:chPref val="3"/>
        </dgm:presLayoutVars>
      </dgm:prSet>
      <dgm:spPr/>
    </dgm:pt>
    <dgm:pt modelId="{4EB06835-FCAD-3E4C-9C32-1E28D6F56450}" type="pres">
      <dgm:prSet presAssocID="{679E971B-48D8-9E48-A724-D6BBD25A6B74}" presName="level3hierChild" presStyleCnt="0"/>
      <dgm:spPr/>
    </dgm:pt>
    <dgm:pt modelId="{62C823E4-0AF6-E64B-989D-76A0AF9D8CFE}" type="pres">
      <dgm:prSet presAssocID="{1A36741D-6A2D-2141-84C9-E0A41BF33448}" presName="root1" presStyleCnt="0"/>
      <dgm:spPr/>
    </dgm:pt>
    <dgm:pt modelId="{E1E5ADA8-FADA-D644-BAC5-B393A1051199}" type="pres">
      <dgm:prSet presAssocID="{1A36741D-6A2D-2141-84C9-E0A41BF33448}" presName="LevelOneTextNode" presStyleLbl="node0" presStyleIdx="1" presStyleCnt="2">
        <dgm:presLayoutVars>
          <dgm:chPref val="3"/>
        </dgm:presLayoutVars>
      </dgm:prSet>
      <dgm:spPr/>
    </dgm:pt>
    <dgm:pt modelId="{0AA3303F-1EA5-5E40-8764-B0DA1CE128E8}" type="pres">
      <dgm:prSet presAssocID="{1A36741D-6A2D-2141-84C9-E0A41BF33448}" presName="level2hierChild" presStyleCnt="0"/>
      <dgm:spPr/>
    </dgm:pt>
    <dgm:pt modelId="{89616415-1053-7F4C-8BD0-6991AA747FCC}" type="pres">
      <dgm:prSet presAssocID="{5F927533-7C8D-574A-8FA3-3E5F42EAB24B}" presName="conn2-1" presStyleLbl="parChTrans1D2" presStyleIdx="3" presStyleCnt="5"/>
      <dgm:spPr/>
    </dgm:pt>
    <dgm:pt modelId="{46B5ACA6-58C5-2846-AF3B-CF37A4E38BAF}" type="pres">
      <dgm:prSet presAssocID="{5F927533-7C8D-574A-8FA3-3E5F42EAB24B}" presName="connTx" presStyleLbl="parChTrans1D2" presStyleIdx="3" presStyleCnt="5"/>
      <dgm:spPr/>
    </dgm:pt>
    <dgm:pt modelId="{95FF9F2F-F245-CD47-8E86-1DE48500D74B}" type="pres">
      <dgm:prSet presAssocID="{0BCD8A51-D4A4-E94E-9335-5C6A1CEAF8CF}" presName="root2" presStyleCnt="0"/>
      <dgm:spPr/>
    </dgm:pt>
    <dgm:pt modelId="{FF8334E8-D3F0-0240-8F08-950BBD1649F2}" type="pres">
      <dgm:prSet presAssocID="{0BCD8A51-D4A4-E94E-9335-5C6A1CEAF8CF}" presName="LevelTwoTextNode" presStyleLbl="node2" presStyleIdx="3" presStyleCnt="5">
        <dgm:presLayoutVars>
          <dgm:chPref val="3"/>
        </dgm:presLayoutVars>
      </dgm:prSet>
      <dgm:spPr/>
    </dgm:pt>
    <dgm:pt modelId="{9B4260E1-974F-AA4D-9C34-E10AA863B267}" type="pres">
      <dgm:prSet presAssocID="{0BCD8A51-D4A4-E94E-9335-5C6A1CEAF8CF}" presName="level3hierChild" presStyleCnt="0"/>
      <dgm:spPr/>
    </dgm:pt>
    <dgm:pt modelId="{C477B475-D61F-9E4C-B145-AA2B095737FA}" type="pres">
      <dgm:prSet presAssocID="{F5D2339E-3162-A744-BD29-9C2C9966DAA0}" presName="conn2-1" presStyleLbl="parChTrans1D2" presStyleIdx="4" presStyleCnt="5"/>
      <dgm:spPr/>
    </dgm:pt>
    <dgm:pt modelId="{4AEBB95F-AE0F-124B-9BC0-5B3420FEC9D8}" type="pres">
      <dgm:prSet presAssocID="{F5D2339E-3162-A744-BD29-9C2C9966DAA0}" presName="connTx" presStyleLbl="parChTrans1D2" presStyleIdx="4" presStyleCnt="5"/>
      <dgm:spPr/>
    </dgm:pt>
    <dgm:pt modelId="{1C63BCFE-A490-8F4E-8C6D-C1911ADBB3B2}" type="pres">
      <dgm:prSet presAssocID="{5995A6D4-8BA5-2F43-8A62-F7581F43C297}" presName="root2" presStyleCnt="0"/>
      <dgm:spPr/>
    </dgm:pt>
    <dgm:pt modelId="{CB7348BD-DF20-E341-8CAE-97648F1D4F04}" type="pres">
      <dgm:prSet presAssocID="{5995A6D4-8BA5-2F43-8A62-F7581F43C297}" presName="LevelTwoTextNode" presStyleLbl="node2" presStyleIdx="4" presStyleCnt="5">
        <dgm:presLayoutVars>
          <dgm:chPref val="3"/>
        </dgm:presLayoutVars>
      </dgm:prSet>
      <dgm:spPr/>
    </dgm:pt>
    <dgm:pt modelId="{145C34BD-7A69-5B47-ABFA-8B15C62E3C2F}" type="pres">
      <dgm:prSet presAssocID="{5995A6D4-8BA5-2F43-8A62-F7581F43C297}" presName="level3hierChild" presStyleCnt="0"/>
      <dgm:spPr/>
    </dgm:pt>
  </dgm:ptLst>
  <dgm:cxnLst>
    <dgm:cxn modelId="{87856B09-0E5D-ED46-8593-9716B61824E5}" type="presOf" srcId="{F5D2339E-3162-A744-BD29-9C2C9966DAA0}" destId="{4AEBB95F-AE0F-124B-9BC0-5B3420FEC9D8}" srcOrd="1" destOrd="0" presId="urn:microsoft.com/office/officeart/2005/8/layout/hierarchy2"/>
    <dgm:cxn modelId="{640C4F0A-52D9-9847-BCAB-F01A1F18A91F}" type="presOf" srcId="{69F9BE4A-08E4-194F-B07C-894D0A3B8CF6}" destId="{6A1EEF5F-6F3E-A24A-B57A-E69239E7BBE6}" srcOrd="0" destOrd="0" presId="urn:microsoft.com/office/officeart/2005/8/layout/hierarchy2"/>
    <dgm:cxn modelId="{6620511D-1EDC-6C42-9E52-85D0A7368F93}" type="presOf" srcId="{69F9BE4A-08E4-194F-B07C-894D0A3B8CF6}" destId="{1C5F46F2-DC23-2D42-872E-F56F207EB65F}" srcOrd="1" destOrd="0" presId="urn:microsoft.com/office/officeart/2005/8/layout/hierarchy2"/>
    <dgm:cxn modelId="{89148C1D-8D7A-CF4D-9958-FBFAB4170EBF}" type="presOf" srcId="{F5D2339E-3162-A744-BD29-9C2C9966DAA0}" destId="{C477B475-D61F-9E4C-B145-AA2B095737FA}" srcOrd="0" destOrd="0" presId="urn:microsoft.com/office/officeart/2005/8/layout/hierarchy2"/>
    <dgm:cxn modelId="{4F7CBF22-CC5F-524C-9AF9-F081839E38A5}" type="presOf" srcId="{1A36741D-6A2D-2141-84C9-E0A41BF33448}" destId="{E1E5ADA8-FADA-D644-BAC5-B393A1051199}" srcOrd="0" destOrd="0" presId="urn:microsoft.com/office/officeart/2005/8/layout/hierarchy2"/>
    <dgm:cxn modelId="{64032A2B-1655-464C-902C-2F8169542DF0}" type="presOf" srcId="{747D4B7A-35E3-D04D-A77D-C6E8CD81F614}" destId="{FD63B8B1-C20E-6047-BD13-24A56884EF16}" srcOrd="0" destOrd="0" presId="urn:microsoft.com/office/officeart/2005/8/layout/hierarchy2"/>
    <dgm:cxn modelId="{4CC32C3E-CBF7-0747-B974-52001C44827D}" srcId="{8984B060-7EB6-EC43-8DC4-58F156C8A24B}" destId="{1A36741D-6A2D-2141-84C9-E0A41BF33448}" srcOrd="1" destOrd="0" parTransId="{5DD5381A-3EB7-B643-90A4-0CB7F2820BA9}" sibTransId="{A9163009-D71A-C84C-BD57-51D73F226EBE}"/>
    <dgm:cxn modelId="{B6487B41-D09B-BF47-92CD-C5D7E8C3DAEC}" srcId="{7E1ABD5D-23CE-9047-BBCF-0830BE3A43B7}" destId="{679E971B-48D8-9E48-A724-D6BBD25A6B74}" srcOrd="2" destOrd="0" parTransId="{EFB1CF4F-5E6B-404C-80B8-B4E3E7ED6163}" sibTransId="{58D64677-6EA7-CE4A-A368-2B78477FD916}"/>
    <dgm:cxn modelId="{BBCDD947-EC83-9840-AA60-171AC5EC0C68}" srcId="{7E1ABD5D-23CE-9047-BBCF-0830BE3A43B7}" destId="{D6DF38D2-F654-3144-A5D1-0C88CDCA28D5}" srcOrd="0" destOrd="0" parTransId="{B8CAEFFF-26CF-C746-8C5A-8D81CFE9E19B}" sibTransId="{F37211EB-7487-9C43-A543-3257A9CD7D89}"/>
    <dgm:cxn modelId="{CDAB564A-97FA-ED45-8AA5-DCE1E1E2E178}" srcId="{7E1ABD5D-23CE-9047-BBCF-0830BE3A43B7}" destId="{747D4B7A-35E3-D04D-A77D-C6E8CD81F614}" srcOrd="1" destOrd="0" parTransId="{69F9BE4A-08E4-194F-B07C-894D0A3B8CF6}" sibTransId="{6ED6D478-262C-3442-B00A-6BEBDF2CADA7}"/>
    <dgm:cxn modelId="{958F6E4A-A67A-D242-A308-6FF225888B04}" type="presOf" srcId="{679E971B-48D8-9E48-A724-D6BBD25A6B74}" destId="{2F1B3911-1FA0-1A4F-ABB9-5433CA367505}" srcOrd="0" destOrd="0" presId="urn:microsoft.com/office/officeart/2005/8/layout/hierarchy2"/>
    <dgm:cxn modelId="{E265385E-B931-024C-9930-6B879B535A67}" type="presOf" srcId="{EFB1CF4F-5E6B-404C-80B8-B4E3E7ED6163}" destId="{9C2BB82E-687F-B94E-88F2-0C05AF2EF2BA}" srcOrd="0" destOrd="0" presId="urn:microsoft.com/office/officeart/2005/8/layout/hierarchy2"/>
    <dgm:cxn modelId="{5FB07063-B98C-4543-B7F9-2AFCA262620B}" type="presOf" srcId="{B8CAEFFF-26CF-C746-8C5A-8D81CFE9E19B}" destId="{8A5DB1A1-7E37-C14F-9D5F-29562688C5D9}" srcOrd="0" destOrd="0" presId="urn:microsoft.com/office/officeart/2005/8/layout/hierarchy2"/>
    <dgm:cxn modelId="{7A097966-3C32-0B4F-A5D2-39F2C56E4E2A}" type="presOf" srcId="{5F927533-7C8D-574A-8FA3-3E5F42EAB24B}" destId="{89616415-1053-7F4C-8BD0-6991AA747FCC}" srcOrd="0" destOrd="0" presId="urn:microsoft.com/office/officeart/2005/8/layout/hierarchy2"/>
    <dgm:cxn modelId="{DEF7026C-07E0-4843-B791-4EBD58EC7B06}" srcId="{1A36741D-6A2D-2141-84C9-E0A41BF33448}" destId="{0BCD8A51-D4A4-E94E-9335-5C6A1CEAF8CF}" srcOrd="0" destOrd="0" parTransId="{5F927533-7C8D-574A-8FA3-3E5F42EAB24B}" sibTransId="{ADEE58BB-FBC4-804E-8C22-C8E21E3851F3}"/>
    <dgm:cxn modelId="{C0101C6C-B268-9A4F-A528-A587B7E70753}" srcId="{1A36741D-6A2D-2141-84C9-E0A41BF33448}" destId="{5995A6D4-8BA5-2F43-8A62-F7581F43C297}" srcOrd="1" destOrd="0" parTransId="{F5D2339E-3162-A744-BD29-9C2C9966DAA0}" sibTransId="{983AAB87-481C-274F-A9F5-9DC41C164A6B}"/>
    <dgm:cxn modelId="{75172B74-C458-8645-8AF4-25374B022482}" type="presOf" srcId="{5F927533-7C8D-574A-8FA3-3E5F42EAB24B}" destId="{46B5ACA6-58C5-2846-AF3B-CF37A4E38BAF}" srcOrd="1" destOrd="0" presId="urn:microsoft.com/office/officeart/2005/8/layout/hierarchy2"/>
    <dgm:cxn modelId="{CD6B658E-D580-6144-B039-99BAB9C59C38}" type="presOf" srcId="{0BCD8A51-D4A4-E94E-9335-5C6A1CEAF8CF}" destId="{FF8334E8-D3F0-0240-8F08-950BBD1649F2}" srcOrd="0" destOrd="0" presId="urn:microsoft.com/office/officeart/2005/8/layout/hierarchy2"/>
    <dgm:cxn modelId="{826E4393-60C7-BF4C-A723-528BE3A80A59}" type="presOf" srcId="{8984B060-7EB6-EC43-8DC4-58F156C8A24B}" destId="{2781A4F0-D1E4-9941-BF00-969230F925B0}" srcOrd="0" destOrd="0" presId="urn:microsoft.com/office/officeart/2005/8/layout/hierarchy2"/>
    <dgm:cxn modelId="{1273F796-6805-454A-8CA0-893415BCB7F4}" srcId="{8984B060-7EB6-EC43-8DC4-58F156C8A24B}" destId="{7E1ABD5D-23CE-9047-BBCF-0830BE3A43B7}" srcOrd="0" destOrd="0" parTransId="{F59E47C1-8F0E-6149-AE31-5B3EC54159B5}" sibTransId="{53006897-0F08-8248-8D83-14452DFEDD29}"/>
    <dgm:cxn modelId="{05949BC7-8255-AF4F-8F92-7D8C9C9880C6}" type="presOf" srcId="{7E1ABD5D-23CE-9047-BBCF-0830BE3A43B7}" destId="{8752501E-4448-394E-BBD5-1536C793AA68}" srcOrd="0" destOrd="0" presId="urn:microsoft.com/office/officeart/2005/8/layout/hierarchy2"/>
    <dgm:cxn modelId="{EFD0B1D2-7D06-EC4B-86B4-2EEC31E5771B}" type="presOf" srcId="{5995A6D4-8BA5-2F43-8A62-F7581F43C297}" destId="{CB7348BD-DF20-E341-8CAE-97648F1D4F04}" srcOrd="0" destOrd="0" presId="urn:microsoft.com/office/officeart/2005/8/layout/hierarchy2"/>
    <dgm:cxn modelId="{194E63E1-8A98-7544-9DC6-81E147BDAC55}" type="presOf" srcId="{D6DF38D2-F654-3144-A5D1-0C88CDCA28D5}" destId="{245A7297-640F-B144-9B52-00FB33F5B5CC}" srcOrd="0" destOrd="0" presId="urn:microsoft.com/office/officeart/2005/8/layout/hierarchy2"/>
    <dgm:cxn modelId="{F77898F1-45CA-7D4B-A88E-9EC0CCBAA8D2}" type="presOf" srcId="{EFB1CF4F-5E6B-404C-80B8-B4E3E7ED6163}" destId="{6171D465-D953-2741-8889-19DED9271C7D}" srcOrd="1" destOrd="0" presId="urn:microsoft.com/office/officeart/2005/8/layout/hierarchy2"/>
    <dgm:cxn modelId="{28153FF2-3C06-C341-95B7-64C667FF1DA3}" type="presOf" srcId="{B8CAEFFF-26CF-C746-8C5A-8D81CFE9E19B}" destId="{88E768F0-740A-5E4D-8C87-EB61FB83EA29}" srcOrd="1" destOrd="0" presId="urn:microsoft.com/office/officeart/2005/8/layout/hierarchy2"/>
    <dgm:cxn modelId="{7290D636-96BF-EB40-911D-3483B3A63B6A}" type="presParOf" srcId="{2781A4F0-D1E4-9941-BF00-969230F925B0}" destId="{1E8CAB7B-7C82-F040-8ADB-2DEDF358C2C7}" srcOrd="0" destOrd="0" presId="urn:microsoft.com/office/officeart/2005/8/layout/hierarchy2"/>
    <dgm:cxn modelId="{40723B74-4AEB-E24B-8B17-4F328485FC7A}" type="presParOf" srcId="{1E8CAB7B-7C82-F040-8ADB-2DEDF358C2C7}" destId="{8752501E-4448-394E-BBD5-1536C793AA68}" srcOrd="0" destOrd="0" presId="urn:microsoft.com/office/officeart/2005/8/layout/hierarchy2"/>
    <dgm:cxn modelId="{F3B857FE-B4AF-2745-B6FE-19592F46B0DF}" type="presParOf" srcId="{1E8CAB7B-7C82-F040-8ADB-2DEDF358C2C7}" destId="{9BC2F940-9768-B14A-9173-4C84FE349956}" srcOrd="1" destOrd="0" presId="urn:microsoft.com/office/officeart/2005/8/layout/hierarchy2"/>
    <dgm:cxn modelId="{666FB71C-9B1E-C048-9F7C-9AE0192D9062}" type="presParOf" srcId="{9BC2F940-9768-B14A-9173-4C84FE349956}" destId="{8A5DB1A1-7E37-C14F-9D5F-29562688C5D9}" srcOrd="0" destOrd="0" presId="urn:microsoft.com/office/officeart/2005/8/layout/hierarchy2"/>
    <dgm:cxn modelId="{6CE2EECA-C637-934B-817F-2F09174DDCA6}" type="presParOf" srcId="{8A5DB1A1-7E37-C14F-9D5F-29562688C5D9}" destId="{88E768F0-740A-5E4D-8C87-EB61FB83EA29}" srcOrd="0" destOrd="0" presId="urn:microsoft.com/office/officeart/2005/8/layout/hierarchy2"/>
    <dgm:cxn modelId="{B4847389-CC06-034B-8E01-C58F8515BD36}" type="presParOf" srcId="{9BC2F940-9768-B14A-9173-4C84FE349956}" destId="{1E9765B6-B873-274C-99C4-FC76497A1DEC}" srcOrd="1" destOrd="0" presId="urn:microsoft.com/office/officeart/2005/8/layout/hierarchy2"/>
    <dgm:cxn modelId="{5507C61E-7CB1-EF45-857E-0DDB6E87D78C}" type="presParOf" srcId="{1E9765B6-B873-274C-99C4-FC76497A1DEC}" destId="{245A7297-640F-B144-9B52-00FB33F5B5CC}" srcOrd="0" destOrd="0" presId="urn:microsoft.com/office/officeart/2005/8/layout/hierarchy2"/>
    <dgm:cxn modelId="{7EF18B09-3B6A-9949-8410-DAFC6B967A61}" type="presParOf" srcId="{1E9765B6-B873-274C-99C4-FC76497A1DEC}" destId="{A3EFD043-8739-664F-A807-70711A20ED36}" srcOrd="1" destOrd="0" presId="urn:microsoft.com/office/officeart/2005/8/layout/hierarchy2"/>
    <dgm:cxn modelId="{10D3E3BC-2C42-494F-A821-BE9C2531CCF8}" type="presParOf" srcId="{9BC2F940-9768-B14A-9173-4C84FE349956}" destId="{6A1EEF5F-6F3E-A24A-B57A-E69239E7BBE6}" srcOrd="2" destOrd="0" presId="urn:microsoft.com/office/officeart/2005/8/layout/hierarchy2"/>
    <dgm:cxn modelId="{E7A2F2CA-EB18-EB43-AA5F-8F50E1AB7614}" type="presParOf" srcId="{6A1EEF5F-6F3E-A24A-B57A-E69239E7BBE6}" destId="{1C5F46F2-DC23-2D42-872E-F56F207EB65F}" srcOrd="0" destOrd="0" presId="urn:microsoft.com/office/officeart/2005/8/layout/hierarchy2"/>
    <dgm:cxn modelId="{5CB1CFAF-FAA8-9C47-BE95-01BC2852AF6E}" type="presParOf" srcId="{9BC2F940-9768-B14A-9173-4C84FE349956}" destId="{41703FEF-4BCD-BE46-9B98-5DC5CD2BEEB8}" srcOrd="3" destOrd="0" presId="urn:microsoft.com/office/officeart/2005/8/layout/hierarchy2"/>
    <dgm:cxn modelId="{0186ABB8-AD8F-1D46-AB22-648A22E57D35}" type="presParOf" srcId="{41703FEF-4BCD-BE46-9B98-5DC5CD2BEEB8}" destId="{FD63B8B1-C20E-6047-BD13-24A56884EF16}" srcOrd="0" destOrd="0" presId="urn:microsoft.com/office/officeart/2005/8/layout/hierarchy2"/>
    <dgm:cxn modelId="{9A02968E-90F7-4047-A2F5-47D68BC4A8D3}" type="presParOf" srcId="{41703FEF-4BCD-BE46-9B98-5DC5CD2BEEB8}" destId="{7D18153C-C6EC-E24B-BDCC-81E9D10B9A4B}" srcOrd="1" destOrd="0" presId="urn:microsoft.com/office/officeart/2005/8/layout/hierarchy2"/>
    <dgm:cxn modelId="{3CA74BFD-67AC-0B47-B345-44AC2FD5FD77}" type="presParOf" srcId="{9BC2F940-9768-B14A-9173-4C84FE349956}" destId="{9C2BB82E-687F-B94E-88F2-0C05AF2EF2BA}" srcOrd="4" destOrd="0" presId="urn:microsoft.com/office/officeart/2005/8/layout/hierarchy2"/>
    <dgm:cxn modelId="{D0CE3646-4BD6-7A43-A730-75887181B0D7}" type="presParOf" srcId="{9C2BB82E-687F-B94E-88F2-0C05AF2EF2BA}" destId="{6171D465-D953-2741-8889-19DED9271C7D}" srcOrd="0" destOrd="0" presId="urn:microsoft.com/office/officeart/2005/8/layout/hierarchy2"/>
    <dgm:cxn modelId="{CB5162F9-17CA-0E42-B2FA-567CC1AF2E54}" type="presParOf" srcId="{9BC2F940-9768-B14A-9173-4C84FE349956}" destId="{6F393590-CB43-E748-B4C5-CE5501FDADD1}" srcOrd="5" destOrd="0" presId="urn:microsoft.com/office/officeart/2005/8/layout/hierarchy2"/>
    <dgm:cxn modelId="{7FD5DDA6-ABBF-654B-9A3F-159E79950070}" type="presParOf" srcId="{6F393590-CB43-E748-B4C5-CE5501FDADD1}" destId="{2F1B3911-1FA0-1A4F-ABB9-5433CA367505}" srcOrd="0" destOrd="0" presId="urn:microsoft.com/office/officeart/2005/8/layout/hierarchy2"/>
    <dgm:cxn modelId="{B50BC6FF-A498-A14A-978C-1486C6E88B5E}" type="presParOf" srcId="{6F393590-CB43-E748-B4C5-CE5501FDADD1}" destId="{4EB06835-FCAD-3E4C-9C32-1E28D6F56450}" srcOrd="1" destOrd="0" presId="urn:microsoft.com/office/officeart/2005/8/layout/hierarchy2"/>
    <dgm:cxn modelId="{825547B2-34DA-2C4E-92EB-36235956C570}" type="presParOf" srcId="{2781A4F0-D1E4-9941-BF00-969230F925B0}" destId="{62C823E4-0AF6-E64B-989D-76A0AF9D8CFE}" srcOrd="1" destOrd="0" presId="urn:microsoft.com/office/officeart/2005/8/layout/hierarchy2"/>
    <dgm:cxn modelId="{7CB08E1B-7826-1F4D-9B17-C01F99275173}" type="presParOf" srcId="{62C823E4-0AF6-E64B-989D-76A0AF9D8CFE}" destId="{E1E5ADA8-FADA-D644-BAC5-B393A1051199}" srcOrd="0" destOrd="0" presId="urn:microsoft.com/office/officeart/2005/8/layout/hierarchy2"/>
    <dgm:cxn modelId="{2131262E-67A0-0D43-A3CC-2743F5EAB60F}" type="presParOf" srcId="{62C823E4-0AF6-E64B-989D-76A0AF9D8CFE}" destId="{0AA3303F-1EA5-5E40-8764-B0DA1CE128E8}" srcOrd="1" destOrd="0" presId="urn:microsoft.com/office/officeart/2005/8/layout/hierarchy2"/>
    <dgm:cxn modelId="{BBA881F4-1DB7-0847-B33C-3B526D71662E}" type="presParOf" srcId="{0AA3303F-1EA5-5E40-8764-B0DA1CE128E8}" destId="{89616415-1053-7F4C-8BD0-6991AA747FCC}" srcOrd="0" destOrd="0" presId="urn:microsoft.com/office/officeart/2005/8/layout/hierarchy2"/>
    <dgm:cxn modelId="{9A96C62E-630B-8242-A1C0-12EF6E54F6B3}" type="presParOf" srcId="{89616415-1053-7F4C-8BD0-6991AA747FCC}" destId="{46B5ACA6-58C5-2846-AF3B-CF37A4E38BAF}" srcOrd="0" destOrd="0" presId="urn:microsoft.com/office/officeart/2005/8/layout/hierarchy2"/>
    <dgm:cxn modelId="{76665C5F-7572-4540-967E-7CC0AD89087A}" type="presParOf" srcId="{0AA3303F-1EA5-5E40-8764-B0DA1CE128E8}" destId="{95FF9F2F-F245-CD47-8E86-1DE48500D74B}" srcOrd="1" destOrd="0" presId="urn:microsoft.com/office/officeart/2005/8/layout/hierarchy2"/>
    <dgm:cxn modelId="{EAA903CB-F94F-D742-8B95-0914254461EA}" type="presParOf" srcId="{95FF9F2F-F245-CD47-8E86-1DE48500D74B}" destId="{FF8334E8-D3F0-0240-8F08-950BBD1649F2}" srcOrd="0" destOrd="0" presId="urn:microsoft.com/office/officeart/2005/8/layout/hierarchy2"/>
    <dgm:cxn modelId="{0A7E172E-57B0-6049-8BCC-C9A7A49C8298}" type="presParOf" srcId="{95FF9F2F-F245-CD47-8E86-1DE48500D74B}" destId="{9B4260E1-974F-AA4D-9C34-E10AA863B267}" srcOrd="1" destOrd="0" presId="urn:microsoft.com/office/officeart/2005/8/layout/hierarchy2"/>
    <dgm:cxn modelId="{5F5E6F15-5DEA-1944-BF21-220016302F3A}" type="presParOf" srcId="{0AA3303F-1EA5-5E40-8764-B0DA1CE128E8}" destId="{C477B475-D61F-9E4C-B145-AA2B095737FA}" srcOrd="2" destOrd="0" presId="urn:microsoft.com/office/officeart/2005/8/layout/hierarchy2"/>
    <dgm:cxn modelId="{68690ABE-0CA4-084C-9935-4FE9CD8D9D98}" type="presParOf" srcId="{C477B475-D61F-9E4C-B145-AA2B095737FA}" destId="{4AEBB95F-AE0F-124B-9BC0-5B3420FEC9D8}" srcOrd="0" destOrd="0" presId="urn:microsoft.com/office/officeart/2005/8/layout/hierarchy2"/>
    <dgm:cxn modelId="{4C596E74-2453-284D-9960-4AF740EA98C7}" type="presParOf" srcId="{0AA3303F-1EA5-5E40-8764-B0DA1CE128E8}" destId="{1C63BCFE-A490-8F4E-8C6D-C1911ADBB3B2}" srcOrd="3" destOrd="0" presId="urn:microsoft.com/office/officeart/2005/8/layout/hierarchy2"/>
    <dgm:cxn modelId="{81662317-12CC-2548-AE27-FB7EF615C1CF}" type="presParOf" srcId="{1C63BCFE-A490-8F4E-8C6D-C1911ADBB3B2}" destId="{CB7348BD-DF20-E341-8CAE-97648F1D4F04}" srcOrd="0" destOrd="0" presId="urn:microsoft.com/office/officeart/2005/8/layout/hierarchy2"/>
    <dgm:cxn modelId="{91F2F76C-E09A-D943-8742-8643F370CB54}" type="presParOf" srcId="{1C63BCFE-A490-8F4E-8C6D-C1911ADBB3B2}" destId="{145C34BD-7A69-5B47-ABFA-8B15C62E3C2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84B060-7EB6-EC43-8DC4-58F156C8A24B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1ABD5D-23CE-9047-BBCF-0830BE3A43B7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ESCLUSIONE DEL RINVIO</a:t>
          </a:r>
        </a:p>
      </dgm:t>
    </dgm:pt>
    <dgm:pt modelId="{F59E47C1-8F0E-6149-AE31-5B3EC54159B5}" type="parTrans" cxnId="{1273F796-6805-454A-8CA0-893415BCB7F4}">
      <dgm:prSet/>
      <dgm:spPr/>
      <dgm:t>
        <a:bodyPr/>
        <a:lstStyle/>
        <a:p>
          <a:endParaRPr lang="it-IT"/>
        </a:p>
      </dgm:t>
    </dgm:pt>
    <dgm:pt modelId="{53006897-0F08-8248-8D83-14452DFEDD29}" type="sibTrans" cxnId="{1273F796-6805-454A-8CA0-893415BCB7F4}">
      <dgm:prSet/>
      <dgm:spPr/>
      <dgm:t>
        <a:bodyPr/>
        <a:lstStyle/>
        <a:p>
          <a:endParaRPr lang="it-IT"/>
        </a:p>
      </dgm:t>
    </dgm:pt>
    <dgm:pt modelId="{D6DF38D2-F654-3144-A5D1-0C88CDCA28D5}">
      <dgm:prSet phldrT="[Testo]"/>
      <dgm:spPr/>
      <dgm:t>
        <a:bodyPr/>
        <a:lstStyle/>
        <a:p>
          <a:r>
            <a:rPr lang="it-IT" dirty="0"/>
            <a:t>SCELTA DELLE PARTI</a:t>
          </a:r>
        </a:p>
      </dgm:t>
    </dgm:pt>
    <dgm:pt modelId="{B8CAEFFF-26CF-C746-8C5A-8D81CFE9E19B}" type="parTrans" cxnId="{BBCDD947-EC83-9840-AA60-171AC5EC0C68}">
      <dgm:prSet/>
      <dgm:spPr/>
      <dgm:t>
        <a:bodyPr/>
        <a:lstStyle/>
        <a:p>
          <a:endParaRPr lang="it-IT"/>
        </a:p>
      </dgm:t>
    </dgm:pt>
    <dgm:pt modelId="{F37211EB-7487-9C43-A543-3257A9CD7D89}" type="sibTrans" cxnId="{BBCDD947-EC83-9840-AA60-171AC5EC0C68}">
      <dgm:prSet/>
      <dgm:spPr/>
      <dgm:t>
        <a:bodyPr/>
        <a:lstStyle/>
        <a:p>
          <a:endParaRPr lang="it-IT"/>
        </a:p>
      </dgm:t>
    </dgm:pt>
    <dgm:pt modelId="{A2436C0C-8707-9046-AE9F-3478A6BAF82E}">
      <dgm:prSet phldrT="[Testo]"/>
      <dgm:spPr/>
      <dgm:t>
        <a:bodyPr/>
        <a:lstStyle/>
        <a:p>
          <a:r>
            <a:rPr lang="it-IT" dirty="0"/>
            <a:t>Art. 30, 1° </a:t>
          </a:r>
          <a:r>
            <a:rPr lang="it-IT" dirty="0" err="1"/>
            <a:t>co</a:t>
          </a:r>
          <a:r>
            <a:rPr lang="it-IT" dirty="0"/>
            <a:t>.</a:t>
          </a:r>
        </a:p>
      </dgm:t>
    </dgm:pt>
    <dgm:pt modelId="{E267BEAD-89B0-2646-A1B0-809A93A2ABB7}" type="parTrans" cxnId="{8D55CD47-9736-404F-B5B6-E4BC77E2E5D0}">
      <dgm:prSet/>
      <dgm:spPr/>
      <dgm:t>
        <a:bodyPr/>
        <a:lstStyle/>
        <a:p>
          <a:endParaRPr lang="it-IT"/>
        </a:p>
      </dgm:t>
    </dgm:pt>
    <dgm:pt modelId="{1E9AED10-243B-7642-941D-F289E983A9B3}" type="sibTrans" cxnId="{8D55CD47-9736-404F-B5B6-E4BC77E2E5D0}">
      <dgm:prSet/>
      <dgm:spPr/>
      <dgm:t>
        <a:bodyPr/>
        <a:lstStyle/>
        <a:p>
          <a:endParaRPr lang="it-IT"/>
        </a:p>
      </dgm:t>
    </dgm:pt>
    <dgm:pt modelId="{8916C545-295A-AB41-B71C-5E41BBF3E3A9}">
      <dgm:prSet phldrT="[Testo]"/>
      <dgm:spPr/>
      <dgm:t>
        <a:bodyPr/>
        <a:lstStyle/>
        <a:p>
          <a:r>
            <a:rPr lang="it-IT" dirty="0"/>
            <a:t>Art. 56</a:t>
          </a:r>
        </a:p>
      </dgm:t>
    </dgm:pt>
    <dgm:pt modelId="{706EFD49-DA30-5942-9916-3E37DE676C45}" type="parTrans" cxnId="{6237E169-03BC-DB4C-9078-0646181239E9}">
      <dgm:prSet/>
      <dgm:spPr/>
      <dgm:t>
        <a:bodyPr/>
        <a:lstStyle/>
        <a:p>
          <a:endParaRPr lang="it-IT"/>
        </a:p>
      </dgm:t>
    </dgm:pt>
    <dgm:pt modelId="{75C18EB3-4E09-E743-AD6D-5C0339AC472B}" type="sibTrans" cxnId="{6237E169-03BC-DB4C-9078-0646181239E9}">
      <dgm:prSet/>
      <dgm:spPr/>
      <dgm:t>
        <a:bodyPr/>
        <a:lstStyle/>
        <a:p>
          <a:endParaRPr lang="it-IT"/>
        </a:p>
      </dgm:t>
    </dgm:pt>
    <dgm:pt modelId="{747D4B7A-35E3-D04D-A77D-C6E8CD81F614}">
      <dgm:prSet phldrT="[Testo]"/>
      <dgm:spPr/>
      <dgm:t>
        <a:bodyPr/>
        <a:lstStyle/>
        <a:p>
          <a:r>
            <a:rPr lang="it-IT" dirty="0"/>
            <a:t>FORMA DEGLI ATTI</a:t>
          </a:r>
        </a:p>
      </dgm:t>
    </dgm:pt>
    <dgm:pt modelId="{69F9BE4A-08E4-194F-B07C-894D0A3B8CF6}" type="parTrans" cxnId="{CDAB564A-97FA-ED45-8AA5-DCE1E1E2E178}">
      <dgm:prSet/>
      <dgm:spPr/>
      <dgm:t>
        <a:bodyPr/>
        <a:lstStyle/>
        <a:p>
          <a:endParaRPr lang="it-IT"/>
        </a:p>
      </dgm:t>
    </dgm:pt>
    <dgm:pt modelId="{6ED6D478-262C-3442-B00A-6BEBDF2CADA7}" type="sibTrans" cxnId="{CDAB564A-97FA-ED45-8AA5-DCE1E1E2E178}">
      <dgm:prSet/>
      <dgm:spPr/>
      <dgm:t>
        <a:bodyPr/>
        <a:lstStyle/>
        <a:p>
          <a:endParaRPr lang="it-IT"/>
        </a:p>
      </dgm:t>
    </dgm:pt>
    <dgm:pt modelId="{8C47A659-D587-5B4F-86D7-4B30DF642AD5}">
      <dgm:prSet phldrT="[Testo]"/>
      <dgm:spPr/>
      <dgm:t>
        <a:bodyPr/>
        <a:lstStyle/>
        <a:p>
          <a:r>
            <a:rPr lang="it-IT" dirty="0"/>
            <a:t>Art. 28</a:t>
          </a:r>
        </a:p>
      </dgm:t>
    </dgm:pt>
    <dgm:pt modelId="{66E5B1D5-D29D-F847-8AC5-A5F3C60C58ED}" type="parTrans" cxnId="{790C311D-3E07-564B-914C-EF2306ED7FBD}">
      <dgm:prSet/>
      <dgm:spPr/>
      <dgm:t>
        <a:bodyPr/>
        <a:lstStyle/>
        <a:p>
          <a:endParaRPr lang="it-IT"/>
        </a:p>
      </dgm:t>
    </dgm:pt>
    <dgm:pt modelId="{6676525B-FA83-A248-8BF6-7F229DC5D2F6}" type="sibTrans" cxnId="{790C311D-3E07-564B-914C-EF2306ED7FBD}">
      <dgm:prSet/>
      <dgm:spPr/>
      <dgm:t>
        <a:bodyPr/>
        <a:lstStyle/>
        <a:p>
          <a:endParaRPr lang="it-IT"/>
        </a:p>
      </dgm:t>
    </dgm:pt>
    <dgm:pt modelId="{8A75F7BD-E5FD-4B4A-AE08-7BBF1FDED0BC}">
      <dgm:prSet phldrT="[Testo]"/>
      <dgm:spPr/>
      <dgm:t>
        <a:bodyPr/>
        <a:lstStyle/>
        <a:p>
          <a:r>
            <a:rPr lang="it-IT" dirty="0"/>
            <a:t>Art. 46</a:t>
          </a:r>
        </a:p>
      </dgm:t>
    </dgm:pt>
    <dgm:pt modelId="{EA4CCF79-D30B-AB40-A2C1-38983D2EBE9C}" type="parTrans" cxnId="{4EBF9BB6-6CC7-A043-82A2-64FE2E5E9102}">
      <dgm:prSet/>
      <dgm:spPr/>
      <dgm:t>
        <a:bodyPr/>
        <a:lstStyle/>
        <a:p>
          <a:endParaRPr lang="it-IT"/>
        </a:p>
      </dgm:t>
    </dgm:pt>
    <dgm:pt modelId="{C10A0925-CD96-8246-8956-32D93BE6E718}" type="sibTrans" cxnId="{4EBF9BB6-6CC7-A043-82A2-64FE2E5E9102}">
      <dgm:prSet/>
      <dgm:spPr/>
      <dgm:t>
        <a:bodyPr/>
        <a:lstStyle/>
        <a:p>
          <a:endParaRPr lang="it-IT"/>
        </a:p>
      </dgm:t>
    </dgm:pt>
    <dgm:pt modelId="{A23E517E-3FEA-2445-915B-B8A208F5B02E}">
      <dgm:prSet phldrT="[Testo]"/>
      <dgm:spPr/>
      <dgm:t>
        <a:bodyPr/>
        <a:lstStyle/>
        <a:p>
          <a:r>
            <a:rPr lang="it-IT" dirty="0"/>
            <a:t>Artt. 62 e 63</a:t>
          </a:r>
        </a:p>
      </dgm:t>
    </dgm:pt>
    <dgm:pt modelId="{4F4063A8-4A44-A349-8627-A8320F46C248}" type="parTrans" cxnId="{032BA758-F804-314E-B43C-1901E6EB25AE}">
      <dgm:prSet/>
      <dgm:spPr/>
      <dgm:t>
        <a:bodyPr/>
        <a:lstStyle/>
        <a:p>
          <a:endParaRPr lang="it-IT"/>
        </a:p>
      </dgm:t>
    </dgm:pt>
    <dgm:pt modelId="{43A18589-419D-A144-9BB2-66900E161CD3}" type="sibTrans" cxnId="{032BA758-F804-314E-B43C-1901E6EB25AE}">
      <dgm:prSet/>
      <dgm:spPr/>
      <dgm:t>
        <a:bodyPr/>
        <a:lstStyle/>
        <a:p>
          <a:endParaRPr lang="it-IT"/>
        </a:p>
      </dgm:t>
    </dgm:pt>
    <dgm:pt modelId="{FF18D83A-E220-0641-8CF0-8DC340089BC2}">
      <dgm:prSet phldrT="[Testo]"/>
      <dgm:spPr/>
      <dgm:t>
        <a:bodyPr/>
        <a:lstStyle/>
        <a:p>
          <a:r>
            <a:rPr lang="it-IT" dirty="0"/>
            <a:t>Art. 35, 3° </a:t>
          </a:r>
          <a:r>
            <a:rPr lang="it-IT" dirty="0" err="1"/>
            <a:t>co</a:t>
          </a:r>
          <a:endParaRPr lang="it-IT" dirty="0"/>
        </a:p>
      </dgm:t>
    </dgm:pt>
    <dgm:pt modelId="{B986EBCD-AF0A-7B46-8695-DB8BCA1BC686}" type="parTrans" cxnId="{9E3B9E96-7865-E344-BAA3-3C05B8D33C9E}">
      <dgm:prSet/>
      <dgm:spPr/>
      <dgm:t>
        <a:bodyPr/>
        <a:lstStyle/>
        <a:p>
          <a:endParaRPr lang="it-IT"/>
        </a:p>
      </dgm:t>
    </dgm:pt>
    <dgm:pt modelId="{C5389882-AEE2-6247-88C4-AF27F44FBF95}" type="sibTrans" cxnId="{9E3B9E96-7865-E344-BAA3-3C05B8D33C9E}">
      <dgm:prSet/>
      <dgm:spPr/>
      <dgm:t>
        <a:bodyPr/>
        <a:lstStyle/>
        <a:p>
          <a:endParaRPr lang="it-IT"/>
        </a:p>
      </dgm:t>
    </dgm:pt>
    <dgm:pt modelId="{5DD951CA-77A3-EE49-A0B6-ABD9DD275D48}">
      <dgm:prSet phldrT="[Testo]"/>
      <dgm:spPr/>
      <dgm:t>
        <a:bodyPr/>
        <a:lstStyle/>
        <a:p>
          <a:r>
            <a:rPr lang="it-IT" dirty="0"/>
            <a:t>Art. 48</a:t>
          </a:r>
        </a:p>
      </dgm:t>
    </dgm:pt>
    <dgm:pt modelId="{3E903FD7-95EB-5741-9EE0-4F754D1DEFDE}" type="parTrans" cxnId="{66F24B42-FCFB-B64B-8538-0ED9E6932E9D}">
      <dgm:prSet/>
      <dgm:spPr/>
      <dgm:t>
        <a:bodyPr/>
        <a:lstStyle/>
        <a:p>
          <a:endParaRPr lang="it-IT"/>
        </a:p>
      </dgm:t>
    </dgm:pt>
    <dgm:pt modelId="{F8BC7119-5BF6-1B46-990F-0A6E9FE54DE7}" type="sibTrans" cxnId="{66F24B42-FCFB-B64B-8538-0ED9E6932E9D}">
      <dgm:prSet/>
      <dgm:spPr/>
      <dgm:t>
        <a:bodyPr/>
        <a:lstStyle/>
        <a:p>
          <a:endParaRPr lang="it-IT"/>
        </a:p>
      </dgm:t>
    </dgm:pt>
    <dgm:pt modelId="{E0738E2F-290A-6B4B-87DA-73F458DD5C9D}">
      <dgm:prSet phldrT="[Testo]"/>
      <dgm:spPr/>
      <dgm:t>
        <a:bodyPr/>
        <a:lstStyle/>
        <a:p>
          <a:r>
            <a:rPr lang="it-IT" dirty="0"/>
            <a:t>Art. 56</a:t>
          </a:r>
        </a:p>
      </dgm:t>
    </dgm:pt>
    <dgm:pt modelId="{E420E304-2F20-C747-B51B-48CD99DF5B15}" type="parTrans" cxnId="{A154E0B0-C583-7744-9DEA-CC4891B28898}">
      <dgm:prSet/>
      <dgm:spPr/>
      <dgm:t>
        <a:bodyPr/>
        <a:lstStyle/>
        <a:p>
          <a:endParaRPr lang="it-IT"/>
        </a:p>
      </dgm:t>
    </dgm:pt>
    <dgm:pt modelId="{BE6182BB-F7A8-EE41-AD6A-AB6A5ECCFEC5}" type="sibTrans" cxnId="{A154E0B0-C583-7744-9DEA-CC4891B28898}">
      <dgm:prSet/>
      <dgm:spPr/>
      <dgm:t>
        <a:bodyPr/>
        <a:lstStyle/>
        <a:p>
          <a:endParaRPr lang="it-IT"/>
        </a:p>
      </dgm:t>
    </dgm:pt>
    <dgm:pt modelId="{5535D851-349E-FB40-8AEE-7F3AFE6B98FF}">
      <dgm:prSet phldrT="[Testo]"/>
      <dgm:spPr/>
      <dgm:t>
        <a:bodyPr/>
        <a:lstStyle/>
        <a:p>
          <a:r>
            <a:rPr lang="it-IT" dirty="0"/>
            <a:t>Art. 60, 2° </a:t>
          </a:r>
          <a:r>
            <a:rPr lang="it-IT" dirty="0" err="1"/>
            <a:t>co</a:t>
          </a:r>
          <a:endParaRPr lang="it-IT" dirty="0"/>
        </a:p>
      </dgm:t>
    </dgm:pt>
    <dgm:pt modelId="{93311855-9FD0-EA4F-8B2A-FCF5E0211B93}" type="parTrans" cxnId="{5FFB8E61-8BEF-D44A-A374-50D2F4D122A5}">
      <dgm:prSet/>
      <dgm:spPr/>
      <dgm:t>
        <a:bodyPr/>
        <a:lstStyle/>
        <a:p>
          <a:endParaRPr lang="it-IT"/>
        </a:p>
      </dgm:t>
    </dgm:pt>
    <dgm:pt modelId="{BF1AA9ED-1E25-284C-9361-4CE4E1C63BE3}" type="sibTrans" cxnId="{5FFB8E61-8BEF-D44A-A374-50D2F4D122A5}">
      <dgm:prSet/>
      <dgm:spPr/>
      <dgm:t>
        <a:bodyPr/>
        <a:lstStyle/>
        <a:p>
          <a:endParaRPr lang="it-IT"/>
        </a:p>
      </dgm:t>
    </dgm:pt>
    <dgm:pt modelId="{679E971B-48D8-9E48-A724-D6BBD25A6B74}">
      <dgm:prSet phldrT="[Testo]"/>
      <dgm:spPr/>
      <dgm:t>
        <a:bodyPr/>
        <a:lstStyle/>
        <a:p>
          <a:r>
            <a:rPr lang="it-IT" dirty="0"/>
            <a:t>OBBLIGAZIONI NON CONTRATTUALI</a:t>
          </a:r>
        </a:p>
      </dgm:t>
    </dgm:pt>
    <dgm:pt modelId="{EFB1CF4F-5E6B-404C-80B8-B4E3E7ED6163}" type="parTrans" cxnId="{B6487B41-D09B-BF47-92CD-C5D7E8C3DAEC}">
      <dgm:prSet/>
      <dgm:spPr/>
      <dgm:t>
        <a:bodyPr/>
        <a:lstStyle/>
        <a:p>
          <a:endParaRPr lang="it-IT"/>
        </a:p>
      </dgm:t>
    </dgm:pt>
    <dgm:pt modelId="{58D64677-6EA7-CE4A-A368-2B78477FD916}" type="sibTrans" cxnId="{B6487B41-D09B-BF47-92CD-C5D7E8C3DAEC}">
      <dgm:prSet/>
      <dgm:spPr/>
      <dgm:t>
        <a:bodyPr/>
        <a:lstStyle/>
        <a:p>
          <a:endParaRPr lang="it-IT"/>
        </a:p>
      </dgm:t>
    </dgm:pt>
    <dgm:pt modelId="{2781A4F0-D1E4-9941-BF00-969230F925B0}" type="pres">
      <dgm:prSet presAssocID="{8984B060-7EB6-EC43-8DC4-58F156C8A24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8CAB7B-7C82-F040-8ADB-2DEDF358C2C7}" type="pres">
      <dgm:prSet presAssocID="{7E1ABD5D-23CE-9047-BBCF-0830BE3A43B7}" presName="root1" presStyleCnt="0"/>
      <dgm:spPr/>
    </dgm:pt>
    <dgm:pt modelId="{8752501E-4448-394E-BBD5-1536C793AA68}" type="pres">
      <dgm:prSet presAssocID="{7E1ABD5D-23CE-9047-BBCF-0830BE3A43B7}" presName="LevelOneTextNode" presStyleLbl="node0" presStyleIdx="0" presStyleCnt="1">
        <dgm:presLayoutVars>
          <dgm:chPref val="3"/>
        </dgm:presLayoutVars>
      </dgm:prSet>
      <dgm:spPr/>
    </dgm:pt>
    <dgm:pt modelId="{9BC2F940-9768-B14A-9173-4C84FE349956}" type="pres">
      <dgm:prSet presAssocID="{7E1ABD5D-23CE-9047-BBCF-0830BE3A43B7}" presName="level2hierChild" presStyleCnt="0"/>
      <dgm:spPr/>
    </dgm:pt>
    <dgm:pt modelId="{8A5DB1A1-7E37-C14F-9D5F-29562688C5D9}" type="pres">
      <dgm:prSet presAssocID="{B8CAEFFF-26CF-C746-8C5A-8D81CFE9E19B}" presName="conn2-1" presStyleLbl="parChTrans1D2" presStyleIdx="0" presStyleCnt="3"/>
      <dgm:spPr/>
    </dgm:pt>
    <dgm:pt modelId="{88E768F0-740A-5E4D-8C87-EB61FB83EA29}" type="pres">
      <dgm:prSet presAssocID="{B8CAEFFF-26CF-C746-8C5A-8D81CFE9E19B}" presName="connTx" presStyleLbl="parChTrans1D2" presStyleIdx="0" presStyleCnt="3"/>
      <dgm:spPr/>
    </dgm:pt>
    <dgm:pt modelId="{1E9765B6-B873-274C-99C4-FC76497A1DEC}" type="pres">
      <dgm:prSet presAssocID="{D6DF38D2-F654-3144-A5D1-0C88CDCA28D5}" presName="root2" presStyleCnt="0"/>
      <dgm:spPr/>
    </dgm:pt>
    <dgm:pt modelId="{245A7297-640F-B144-9B52-00FB33F5B5CC}" type="pres">
      <dgm:prSet presAssocID="{D6DF38D2-F654-3144-A5D1-0C88CDCA28D5}" presName="LevelTwoTextNode" presStyleLbl="node2" presStyleIdx="0" presStyleCnt="3">
        <dgm:presLayoutVars>
          <dgm:chPref val="3"/>
        </dgm:presLayoutVars>
      </dgm:prSet>
      <dgm:spPr/>
    </dgm:pt>
    <dgm:pt modelId="{A3EFD043-8739-664F-A807-70711A20ED36}" type="pres">
      <dgm:prSet presAssocID="{D6DF38D2-F654-3144-A5D1-0C88CDCA28D5}" presName="level3hierChild" presStyleCnt="0"/>
      <dgm:spPr/>
    </dgm:pt>
    <dgm:pt modelId="{E748E4B3-3A31-3741-91F3-2A24364EDF19}" type="pres">
      <dgm:prSet presAssocID="{E267BEAD-89B0-2646-A1B0-809A93A2ABB7}" presName="conn2-1" presStyleLbl="parChTrans1D3" presStyleIdx="0" presStyleCnt="9"/>
      <dgm:spPr/>
    </dgm:pt>
    <dgm:pt modelId="{7C7EC9DF-6C2C-E845-BBA1-50E8F2B4C18C}" type="pres">
      <dgm:prSet presAssocID="{E267BEAD-89B0-2646-A1B0-809A93A2ABB7}" presName="connTx" presStyleLbl="parChTrans1D3" presStyleIdx="0" presStyleCnt="9"/>
      <dgm:spPr/>
    </dgm:pt>
    <dgm:pt modelId="{7F02D0E8-AE3A-5846-A675-DE0F15E70344}" type="pres">
      <dgm:prSet presAssocID="{A2436C0C-8707-9046-AE9F-3478A6BAF82E}" presName="root2" presStyleCnt="0"/>
      <dgm:spPr/>
    </dgm:pt>
    <dgm:pt modelId="{00CD839F-7132-C348-A765-245DD9E0B84F}" type="pres">
      <dgm:prSet presAssocID="{A2436C0C-8707-9046-AE9F-3478A6BAF82E}" presName="LevelTwoTextNode" presStyleLbl="node3" presStyleIdx="0" presStyleCnt="9">
        <dgm:presLayoutVars>
          <dgm:chPref val="3"/>
        </dgm:presLayoutVars>
      </dgm:prSet>
      <dgm:spPr/>
    </dgm:pt>
    <dgm:pt modelId="{B7C64529-A0B7-1A47-A065-9A5177730AB3}" type="pres">
      <dgm:prSet presAssocID="{A2436C0C-8707-9046-AE9F-3478A6BAF82E}" presName="level3hierChild" presStyleCnt="0"/>
      <dgm:spPr/>
    </dgm:pt>
    <dgm:pt modelId="{DECAE557-CA27-A647-B2D1-69568BAFF66E}" type="pres">
      <dgm:prSet presAssocID="{EA4CCF79-D30B-AB40-A2C1-38983D2EBE9C}" presName="conn2-1" presStyleLbl="parChTrans1D3" presStyleIdx="1" presStyleCnt="9"/>
      <dgm:spPr/>
    </dgm:pt>
    <dgm:pt modelId="{27327E6E-78BD-A849-B132-F511DC1B601F}" type="pres">
      <dgm:prSet presAssocID="{EA4CCF79-D30B-AB40-A2C1-38983D2EBE9C}" presName="connTx" presStyleLbl="parChTrans1D3" presStyleIdx="1" presStyleCnt="9"/>
      <dgm:spPr/>
    </dgm:pt>
    <dgm:pt modelId="{744134D4-BED2-244C-9B0D-67D3B13FF6B8}" type="pres">
      <dgm:prSet presAssocID="{8A75F7BD-E5FD-4B4A-AE08-7BBF1FDED0BC}" presName="root2" presStyleCnt="0"/>
      <dgm:spPr/>
    </dgm:pt>
    <dgm:pt modelId="{EB40F844-C168-1444-80FB-0F97375F704E}" type="pres">
      <dgm:prSet presAssocID="{8A75F7BD-E5FD-4B4A-AE08-7BBF1FDED0BC}" presName="LevelTwoTextNode" presStyleLbl="node3" presStyleIdx="1" presStyleCnt="9">
        <dgm:presLayoutVars>
          <dgm:chPref val="3"/>
        </dgm:presLayoutVars>
      </dgm:prSet>
      <dgm:spPr/>
    </dgm:pt>
    <dgm:pt modelId="{943A0C27-C3FE-594B-AD47-2849574AC95B}" type="pres">
      <dgm:prSet presAssocID="{8A75F7BD-E5FD-4B4A-AE08-7BBF1FDED0BC}" presName="level3hierChild" presStyleCnt="0"/>
      <dgm:spPr/>
    </dgm:pt>
    <dgm:pt modelId="{4A2AF17C-DD59-ED43-9F67-37FB4F777BA4}" type="pres">
      <dgm:prSet presAssocID="{706EFD49-DA30-5942-9916-3E37DE676C45}" presName="conn2-1" presStyleLbl="parChTrans1D3" presStyleIdx="2" presStyleCnt="9"/>
      <dgm:spPr/>
    </dgm:pt>
    <dgm:pt modelId="{D8E3B81D-AA88-5E43-88BF-12640492B3F2}" type="pres">
      <dgm:prSet presAssocID="{706EFD49-DA30-5942-9916-3E37DE676C45}" presName="connTx" presStyleLbl="parChTrans1D3" presStyleIdx="2" presStyleCnt="9"/>
      <dgm:spPr/>
    </dgm:pt>
    <dgm:pt modelId="{1BA33EC6-279A-8C43-A357-F9A6370184E6}" type="pres">
      <dgm:prSet presAssocID="{8916C545-295A-AB41-B71C-5E41BBF3E3A9}" presName="root2" presStyleCnt="0"/>
      <dgm:spPr/>
    </dgm:pt>
    <dgm:pt modelId="{BA0390BC-D17D-AD4A-ACCF-9956D9147E36}" type="pres">
      <dgm:prSet presAssocID="{8916C545-295A-AB41-B71C-5E41BBF3E3A9}" presName="LevelTwoTextNode" presStyleLbl="node3" presStyleIdx="2" presStyleCnt="9">
        <dgm:presLayoutVars>
          <dgm:chPref val="3"/>
        </dgm:presLayoutVars>
      </dgm:prSet>
      <dgm:spPr/>
    </dgm:pt>
    <dgm:pt modelId="{B83F0EBD-F101-AE4A-BC5F-D48077B5B359}" type="pres">
      <dgm:prSet presAssocID="{8916C545-295A-AB41-B71C-5E41BBF3E3A9}" presName="level3hierChild" presStyleCnt="0"/>
      <dgm:spPr/>
    </dgm:pt>
    <dgm:pt modelId="{B2FF08EE-EE40-E24B-95D1-8E6683E34DEB}" type="pres">
      <dgm:prSet presAssocID="{4F4063A8-4A44-A349-8627-A8320F46C248}" presName="conn2-1" presStyleLbl="parChTrans1D3" presStyleIdx="3" presStyleCnt="9"/>
      <dgm:spPr/>
    </dgm:pt>
    <dgm:pt modelId="{1F076E98-69B3-6B49-AF6D-760EA3625628}" type="pres">
      <dgm:prSet presAssocID="{4F4063A8-4A44-A349-8627-A8320F46C248}" presName="connTx" presStyleLbl="parChTrans1D3" presStyleIdx="3" presStyleCnt="9"/>
      <dgm:spPr/>
    </dgm:pt>
    <dgm:pt modelId="{E8A597F5-04F3-E84D-AB65-03F064650180}" type="pres">
      <dgm:prSet presAssocID="{A23E517E-3FEA-2445-915B-B8A208F5B02E}" presName="root2" presStyleCnt="0"/>
      <dgm:spPr/>
    </dgm:pt>
    <dgm:pt modelId="{1E51211A-91FA-C242-93CB-A1993AB9B073}" type="pres">
      <dgm:prSet presAssocID="{A23E517E-3FEA-2445-915B-B8A208F5B02E}" presName="LevelTwoTextNode" presStyleLbl="node3" presStyleIdx="3" presStyleCnt="9">
        <dgm:presLayoutVars>
          <dgm:chPref val="3"/>
        </dgm:presLayoutVars>
      </dgm:prSet>
      <dgm:spPr/>
    </dgm:pt>
    <dgm:pt modelId="{A2138FE6-EB7A-504D-AEA1-014AB0D43B90}" type="pres">
      <dgm:prSet presAssocID="{A23E517E-3FEA-2445-915B-B8A208F5B02E}" presName="level3hierChild" presStyleCnt="0"/>
      <dgm:spPr/>
    </dgm:pt>
    <dgm:pt modelId="{6A1EEF5F-6F3E-A24A-B57A-E69239E7BBE6}" type="pres">
      <dgm:prSet presAssocID="{69F9BE4A-08E4-194F-B07C-894D0A3B8CF6}" presName="conn2-1" presStyleLbl="parChTrans1D2" presStyleIdx="1" presStyleCnt="3"/>
      <dgm:spPr/>
    </dgm:pt>
    <dgm:pt modelId="{1C5F46F2-DC23-2D42-872E-F56F207EB65F}" type="pres">
      <dgm:prSet presAssocID="{69F9BE4A-08E4-194F-B07C-894D0A3B8CF6}" presName="connTx" presStyleLbl="parChTrans1D2" presStyleIdx="1" presStyleCnt="3"/>
      <dgm:spPr/>
    </dgm:pt>
    <dgm:pt modelId="{41703FEF-4BCD-BE46-9B98-5DC5CD2BEEB8}" type="pres">
      <dgm:prSet presAssocID="{747D4B7A-35E3-D04D-A77D-C6E8CD81F614}" presName="root2" presStyleCnt="0"/>
      <dgm:spPr/>
    </dgm:pt>
    <dgm:pt modelId="{FD63B8B1-C20E-6047-BD13-24A56884EF16}" type="pres">
      <dgm:prSet presAssocID="{747D4B7A-35E3-D04D-A77D-C6E8CD81F614}" presName="LevelTwoTextNode" presStyleLbl="node2" presStyleIdx="1" presStyleCnt="3">
        <dgm:presLayoutVars>
          <dgm:chPref val="3"/>
        </dgm:presLayoutVars>
      </dgm:prSet>
      <dgm:spPr/>
    </dgm:pt>
    <dgm:pt modelId="{7D18153C-C6EC-E24B-BDCC-81E9D10B9A4B}" type="pres">
      <dgm:prSet presAssocID="{747D4B7A-35E3-D04D-A77D-C6E8CD81F614}" presName="level3hierChild" presStyleCnt="0"/>
      <dgm:spPr/>
    </dgm:pt>
    <dgm:pt modelId="{79509DC1-ED46-1D49-B9D2-48C9B603F09E}" type="pres">
      <dgm:prSet presAssocID="{66E5B1D5-D29D-F847-8AC5-A5F3C60C58ED}" presName="conn2-1" presStyleLbl="parChTrans1D3" presStyleIdx="4" presStyleCnt="9"/>
      <dgm:spPr/>
    </dgm:pt>
    <dgm:pt modelId="{A35C5D20-D1C1-A641-9DDF-E17917A03199}" type="pres">
      <dgm:prSet presAssocID="{66E5B1D5-D29D-F847-8AC5-A5F3C60C58ED}" presName="connTx" presStyleLbl="parChTrans1D3" presStyleIdx="4" presStyleCnt="9"/>
      <dgm:spPr/>
    </dgm:pt>
    <dgm:pt modelId="{D6EA9762-E2E3-4E42-8C46-C45DB14C1339}" type="pres">
      <dgm:prSet presAssocID="{8C47A659-D587-5B4F-86D7-4B30DF642AD5}" presName="root2" presStyleCnt="0"/>
      <dgm:spPr/>
    </dgm:pt>
    <dgm:pt modelId="{C25DE48F-ABC2-934F-A238-FB27BE9392D4}" type="pres">
      <dgm:prSet presAssocID="{8C47A659-D587-5B4F-86D7-4B30DF642AD5}" presName="LevelTwoTextNode" presStyleLbl="node3" presStyleIdx="4" presStyleCnt="9">
        <dgm:presLayoutVars>
          <dgm:chPref val="3"/>
        </dgm:presLayoutVars>
      </dgm:prSet>
      <dgm:spPr/>
    </dgm:pt>
    <dgm:pt modelId="{F7CAB8A7-A210-2A44-942C-9446887D5E97}" type="pres">
      <dgm:prSet presAssocID="{8C47A659-D587-5B4F-86D7-4B30DF642AD5}" presName="level3hierChild" presStyleCnt="0"/>
      <dgm:spPr/>
    </dgm:pt>
    <dgm:pt modelId="{D4F922CD-7B72-C74C-BD08-829ECDB276D5}" type="pres">
      <dgm:prSet presAssocID="{B986EBCD-AF0A-7B46-8695-DB8BCA1BC686}" presName="conn2-1" presStyleLbl="parChTrans1D3" presStyleIdx="5" presStyleCnt="9"/>
      <dgm:spPr/>
    </dgm:pt>
    <dgm:pt modelId="{03D74A63-3CDB-614E-9761-5BC0818B2573}" type="pres">
      <dgm:prSet presAssocID="{B986EBCD-AF0A-7B46-8695-DB8BCA1BC686}" presName="connTx" presStyleLbl="parChTrans1D3" presStyleIdx="5" presStyleCnt="9"/>
      <dgm:spPr/>
    </dgm:pt>
    <dgm:pt modelId="{8D6BD187-554F-AE46-900F-3F2A270B1F23}" type="pres">
      <dgm:prSet presAssocID="{FF18D83A-E220-0641-8CF0-8DC340089BC2}" presName="root2" presStyleCnt="0"/>
      <dgm:spPr/>
    </dgm:pt>
    <dgm:pt modelId="{62F7263C-2771-3342-9425-4A2B2B4CD43D}" type="pres">
      <dgm:prSet presAssocID="{FF18D83A-E220-0641-8CF0-8DC340089BC2}" presName="LevelTwoTextNode" presStyleLbl="node3" presStyleIdx="5" presStyleCnt="9">
        <dgm:presLayoutVars>
          <dgm:chPref val="3"/>
        </dgm:presLayoutVars>
      </dgm:prSet>
      <dgm:spPr/>
    </dgm:pt>
    <dgm:pt modelId="{12F38B39-4EC7-F34C-B586-075766F3C282}" type="pres">
      <dgm:prSet presAssocID="{FF18D83A-E220-0641-8CF0-8DC340089BC2}" presName="level3hierChild" presStyleCnt="0"/>
      <dgm:spPr/>
    </dgm:pt>
    <dgm:pt modelId="{E3AE79DE-6A1F-5747-A303-A180E9BB334B}" type="pres">
      <dgm:prSet presAssocID="{3E903FD7-95EB-5741-9EE0-4F754D1DEFDE}" presName="conn2-1" presStyleLbl="parChTrans1D3" presStyleIdx="6" presStyleCnt="9"/>
      <dgm:spPr/>
    </dgm:pt>
    <dgm:pt modelId="{C6FBFA41-8E78-004A-A1A4-B7E56529FA7F}" type="pres">
      <dgm:prSet presAssocID="{3E903FD7-95EB-5741-9EE0-4F754D1DEFDE}" presName="connTx" presStyleLbl="parChTrans1D3" presStyleIdx="6" presStyleCnt="9"/>
      <dgm:spPr/>
    </dgm:pt>
    <dgm:pt modelId="{C5B59917-4B7B-1B47-805F-4E9E893E4ED9}" type="pres">
      <dgm:prSet presAssocID="{5DD951CA-77A3-EE49-A0B6-ABD9DD275D48}" presName="root2" presStyleCnt="0"/>
      <dgm:spPr/>
    </dgm:pt>
    <dgm:pt modelId="{585059D1-D9A6-C94E-BF82-682C74AAF833}" type="pres">
      <dgm:prSet presAssocID="{5DD951CA-77A3-EE49-A0B6-ABD9DD275D48}" presName="LevelTwoTextNode" presStyleLbl="node3" presStyleIdx="6" presStyleCnt="9">
        <dgm:presLayoutVars>
          <dgm:chPref val="3"/>
        </dgm:presLayoutVars>
      </dgm:prSet>
      <dgm:spPr/>
    </dgm:pt>
    <dgm:pt modelId="{0A424473-7642-4A4E-99C8-BCF8A7111B52}" type="pres">
      <dgm:prSet presAssocID="{5DD951CA-77A3-EE49-A0B6-ABD9DD275D48}" presName="level3hierChild" presStyleCnt="0"/>
      <dgm:spPr/>
    </dgm:pt>
    <dgm:pt modelId="{5C77A369-888E-7040-94F1-BE20A8792FD9}" type="pres">
      <dgm:prSet presAssocID="{E420E304-2F20-C747-B51B-48CD99DF5B15}" presName="conn2-1" presStyleLbl="parChTrans1D3" presStyleIdx="7" presStyleCnt="9"/>
      <dgm:spPr/>
    </dgm:pt>
    <dgm:pt modelId="{9E4EC418-379A-E44C-AFF7-AC285D70889C}" type="pres">
      <dgm:prSet presAssocID="{E420E304-2F20-C747-B51B-48CD99DF5B15}" presName="connTx" presStyleLbl="parChTrans1D3" presStyleIdx="7" presStyleCnt="9"/>
      <dgm:spPr/>
    </dgm:pt>
    <dgm:pt modelId="{8A2D6F2D-7148-7745-90CB-FF779A373326}" type="pres">
      <dgm:prSet presAssocID="{E0738E2F-290A-6B4B-87DA-73F458DD5C9D}" presName="root2" presStyleCnt="0"/>
      <dgm:spPr/>
    </dgm:pt>
    <dgm:pt modelId="{2CE20D16-E63C-144C-BD6F-A74D541FAD88}" type="pres">
      <dgm:prSet presAssocID="{E0738E2F-290A-6B4B-87DA-73F458DD5C9D}" presName="LevelTwoTextNode" presStyleLbl="node3" presStyleIdx="7" presStyleCnt="9">
        <dgm:presLayoutVars>
          <dgm:chPref val="3"/>
        </dgm:presLayoutVars>
      </dgm:prSet>
      <dgm:spPr/>
    </dgm:pt>
    <dgm:pt modelId="{A63E3601-4993-2642-93D9-64D3FC1A38C4}" type="pres">
      <dgm:prSet presAssocID="{E0738E2F-290A-6B4B-87DA-73F458DD5C9D}" presName="level3hierChild" presStyleCnt="0"/>
      <dgm:spPr/>
    </dgm:pt>
    <dgm:pt modelId="{6C469653-81D8-0D42-B5F9-4A23CD215888}" type="pres">
      <dgm:prSet presAssocID="{93311855-9FD0-EA4F-8B2A-FCF5E0211B93}" presName="conn2-1" presStyleLbl="parChTrans1D3" presStyleIdx="8" presStyleCnt="9"/>
      <dgm:spPr/>
    </dgm:pt>
    <dgm:pt modelId="{0341CD4E-D160-864B-A3E2-9A027AD5F250}" type="pres">
      <dgm:prSet presAssocID="{93311855-9FD0-EA4F-8B2A-FCF5E0211B93}" presName="connTx" presStyleLbl="parChTrans1D3" presStyleIdx="8" presStyleCnt="9"/>
      <dgm:spPr/>
    </dgm:pt>
    <dgm:pt modelId="{8360238C-EB41-A542-B233-4D688F8D515C}" type="pres">
      <dgm:prSet presAssocID="{5535D851-349E-FB40-8AEE-7F3AFE6B98FF}" presName="root2" presStyleCnt="0"/>
      <dgm:spPr/>
    </dgm:pt>
    <dgm:pt modelId="{4BE89229-5C82-4545-BD16-084A55D32641}" type="pres">
      <dgm:prSet presAssocID="{5535D851-349E-FB40-8AEE-7F3AFE6B98FF}" presName="LevelTwoTextNode" presStyleLbl="node3" presStyleIdx="8" presStyleCnt="9">
        <dgm:presLayoutVars>
          <dgm:chPref val="3"/>
        </dgm:presLayoutVars>
      </dgm:prSet>
      <dgm:spPr/>
    </dgm:pt>
    <dgm:pt modelId="{BB365E32-1D5E-7645-AFA1-98BEA4D8A294}" type="pres">
      <dgm:prSet presAssocID="{5535D851-349E-FB40-8AEE-7F3AFE6B98FF}" presName="level3hierChild" presStyleCnt="0"/>
      <dgm:spPr/>
    </dgm:pt>
    <dgm:pt modelId="{9C2BB82E-687F-B94E-88F2-0C05AF2EF2BA}" type="pres">
      <dgm:prSet presAssocID="{EFB1CF4F-5E6B-404C-80B8-B4E3E7ED6163}" presName="conn2-1" presStyleLbl="parChTrans1D2" presStyleIdx="2" presStyleCnt="3"/>
      <dgm:spPr/>
    </dgm:pt>
    <dgm:pt modelId="{6171D465-D953-2741-8889-19DED9271C7D}" type="pres">
      <dgm:prSet presAssocID="{EFB1CF4F-5E6B-404C-80B8-B4E3E7ED6163}" presName="connTx" presStyleLbl="parChTrans1D2" presStyleIdx="2" presStyleCnt="3"/>
      <dgm:spPr/>
    </dgm:pt>
    <dgm:pt modelId="{6F393590-CB43-E748-B4C5-CE5501FDADD1}" type="pres">
      <dgm:prSet presAssocID="{679E971B-48D8-9E48-A724-D6BBD25A6B74}" presName="root2" presStyleCnt="0"/>
      <dgm:spPr/>
    </dgm:pt>
    <dgm:pt modelId="{2F1B3911-1FA0-1A4F-ABB9-5433CA367505}" type="pres">
      <dgm:prSet presAssocID="{679E971B-48D8-9E48-A724-D6BBD25A6B74}" presName="LevelTwoTextNode" presStyleLbl="node2" presStyleIdx="2" presStyleCnt="3">
        <dgm:presLayoutVars>
          <dgm:chPref val="3"/>
        </dgm:presLayoutVars>
      </dgm:prSet>
      <dgm:spPr/>
    </dgm:pt>
    <dgm:pt modelId="{4EB06835-FCAD-3E4C-9C32-1E28D6F56450}" type="pres">
      <dgm:prSet presAssocID="{679E971B-48D8-9E48-A724-D6BBD25A6B74}" presName="level3hierChild" presStyleCnt="0"/>
      <dgm:spPr/>
    </dgm:pt>
  </dgm:ptLst>
  <dgm:cxnLst>
    <dgm:cxn modelId="{4B52740B-B614-FF45-9FAA-370B67FFBE8C}" type="presOf" srcId="{8C47A659-D587-5B4F-86D7-4B30DF642AD5}" destId="{C25DE48F-ABC2-934F-A238-FB27BE9392D4}" srcOrd="0" destOrd="0" presId="urn:microsoft.com/office/officeart/2005/8/layout/hierarchy2"/>
    <dgm:cxn modelId="{50D1DC0E-27D7-AA45-868A-959C1B861D97}" type="presOf" srcId="{679E971B-48D8-9E48-A724-D6BBD25A6B74}" destId="{2F1B3911-1FA0-1A4F-ABB9-5433CA367505}" srcOrd="0" destOrd="0" presId="urn:microsoft.com/office/officeart/2005/8/layout/hierarchy2"/>
    <dgm:cxn modelId="{529D1119-BA08-EC4E-B5D1-CA2FA95F6E3F}" type="presOf" srcId="{A23E517E-3FEA-2445-915B-B8A208F5B02E}" destId="{1E51211A-91FA-C242-93CB-A1993AB9B073}" srcOrd="0" destOrd="0" presId="urn:microsoft.com/office/officeart/2005/8/layout/hierarchy2"/>
    <dgm:cxn modelId="{790C311D-3E07-564B-914C-EF2306ED7FBD}" srcId="{747D4B7A-35E3-D04D-A77D-C6E8CD81F614}" destId="{8C47A659-D587-5B4F-86D7-4B30DF642AD5}" srcOrd="0" destOrd="0" parTransId="{66E5B1D5-D29D-F847-8AC5-A5F3C60C58ED}" sibTransId="{6676525B-FA83-A248-8BF6-7F229DC5D2F6}"/>
    <dgm:cxn modelId="{E2D55020-94FB-6240-B65C-EECFFED43B27}" type="presOf" srcId="{EA4CCF79-D30B-AB40-A2C1-38983D2EBE9C}" destId="{27327E6E-78BD-A849-B132-F511DC1B601F}" srcOrd="1" destOrd="0" presId="urn:microsoft.com/office/officeart/2005/8/layout/hierarchy2"/>
    <dgm:cxn modelId="{D49A1122-71D4-D147-8B0C-198F425B9BC0}" type="presOf" srcId="{B986EBCD-AF0A-7B46-8695-DB8BCA1BC686}" destId="{D4F922CD-7B72-C74C-BD08-829ECDB276D5}" srcOrd="0" destOrd="0" presId="urn:microsoft.com/office/officeart/2005/8/layout/hierarchy2"/>
    <dgm:cxn modelId="{7CCD3524-0466-C643-8628-9BB55A6661BC}" type="presOf" srcId="{E267BEAD-89B0-2646-A1B0-809A93A2ABB7}" destId="{E748E4B3-3A31-3741-91F3-2A24364EDF19}" srcOrd="0" destOrd="0" presId="urn:microsoft.com/office/officeart/2005/8/layout/hierarchy2"/>
    <dgm:cxn modelId="{E0744A28-C9CC-FA4D-BBAA-B669091AE41C}" type="presOf" srcId="{EA4CCF79-D30B-AB40-A2C1-38983D2EBE9C}" destId="{DECAE557-CA27-A647-B2D1-69568BAFF66E}" srcOrd="0" destOrd="0" presId="urn:microsoft.com/office/officeart/2005/8/layout/hierarchy2"/>
    <dgm:cxn modelId="{8F565935-92A5-D64D-9D85-9E7921CF7689}" type="presOf" srcId="{E267BEAD-89B0-2646-A1B0-809A93A2ABB7}" destId="{7C7EC9DF-6C2C-E845-BBA1-50E8F2B4C18C}" srcOrd="1" destOrd="0" presId="urn:microsoft.com/office/officeart/2005/8/layout/hierarchy2"/>
    <dgm:cxn modelId="{BD07653F-85CF-9548-A44A-0631984B5C0C}" type="presOf" srcId="{EFB1CF4F-5E6B-404C-80B8-B4E3E7ED6163}" destId="{9C2BB82E-687F-B94E-88F2-0C05AF2EF2BA}" srcOrd="0" destOrd="0" presId="urn:microsoft.com/office/officeart/2005/8/layout/hierarchy2"/>
    <dgm:cxn modelId="{B6487B41-D09B-BF47-92CD-C5D7E8C3DAEC}" srcId="{7E1ABD5D-23CE-9047-BBCF-0830BE3A43B7}" destId="{679E971B-48D8-9E48-A724-D6BBD25A6B74}" srcOrd="2" destOrd="0" parTransId="{EFB1CF4F-5E6B-404C-80B8-B4E3E7ED6163}" sibTransId="{58D64677-6EA7-CE4A-A368-2B78477FD916}"/>
    <dgm:cxn modelId="{66F24B42-FCFB-B64B-8538-0ED9E6932E9D}" srcId="{747D4B7A-35E3-D04D-A77D-C6E8CD81F614}" destId="{5DD951CA-77A3-EE49-A0B6-ABD9DD275D48}" srcOrd="2" destOrd="0" parTransId="{3E903FD7-95EB-5741-9EE0-4F754D1DEFDE}" sibTransId="{F8BC7119-5BF6-1B46-990F-0A6E9FE54DE7}"/>
    <dgm:cxn modelId="{8D55CD47-9736-404F-B5B6-E4BC77E2E5D0}" srcId="{D6DF38D2-F654-3144-A5D1-0C88CDCA28D5}" destId="{A2436C0C-8707-9046-AE9F-3478A6BAF82E}" srcOrd="0" destOrd="0" parTransId="{E267BEAD-89B0-2646-A1B0-809A93A2ABB7}" sibTransId="{1E9AED10-243B-7642-941D-F289E983A9B3}"/>
    <dgm:cxn modelId="{BBCDD947-EC83-9840-AA60-171AC5EC0C68}" srcId="{7E1ABD5D-23CE-9047-BBCF-0830BE3A43B7}" destId="{D6DF38D2-F654-3144-A5D1-0C88CDCA28D5}" srcOrd="0" destOrd="0" parTransId="{B8CAEFFF-26CF-C746-8C5A-8D81CFE9E19B}" sibTransId="{F37211EB-7487-9C43-A543-3257A9CD7D89}"/>
    <dgm:cxn modelId="{CDAB564A-97FA-ED45-8AA5-DCE1E1E2E178}" srcId="{7E1ABD5D-23CE-9047-BBCF-0830BE3A43B7}" destId="{747D4B7A-35E3-D04D-A77D-C6E8CD81F614}" srcOrd="1" destOrd="0" parTransId="{69F9BE4A-08E4-194F-B07C-894D0A3B8CF6}" sibTransId="{6ED6D478-262C-3442-B00A-6BEBDF2CADA7}"/>
    <dgm:cxn modelId="{E9F04150-537D-4647-AE2D-97E290C58D84}" type="presOf" srcId="{5535D851-349E-FB40-8AEE-7F3AFE6B98FF}" destId="{4BE89229-5C82-4545-BD16-084A55D32641}" srcOrd="0" destOrd="0" presId="urn:microsoft.com/office/officeart/2005/8/layout/hierarchy2"/>
    <dgm:cxn modelId="{83ED9E50-1497-1D43-99C3-8DD7A02077A2}" type="presOf" srcId="{E420E304-2F20-C747-B51B-48CD99DF5B15}" destId="{9E4EC418-379A-E44C-AFF7-AC285D70889C}" srcOrd="1" destOrd="0" presId="urn:microsoft.com/office/officeart/2005/8/layout/hierarchy2"/>
    <dgm:cxn modelId="{35F3E550-A9F6-5149-9B2A-449C1EDE45CE}" type="presOf" srcId="{A2436C0C-8707-9046-AE9F-3478A6BAF82E}" destId="{00CD839F-7132-C348-A765-245DD9E0B84F}" srcOrd="0" destOrd="0" presId="urn:microsoft.com/office/officeart/2005/8/layout/hierarchy2"/>
    <dgm:cxn modelId="{B8D79853-A13E-A04F-963B-B02B686A305A}" type="presOf" srcId="{8984B060-7EB6-EC43-8DC4-58F156C8A24B}" destId="{2781A4F0-D1E4-9941-BF00-969230F925B0}" srcOrd="0" destOrd="0" presId="urn:microsoft.com/office/officeart/2005/8/layout/hierarchy2"/>
    <dgm:cxn modelId="{76365D56-8D37-164A-8EEE-1E84C08D3B9E}" type="presOf" srcId="{93311855-9FD0-EA4F-8B2A-FCF5E0211B93}" destId="{6C469653-81D8-0D42-B5F9-4A23CD215888}" srcOrd="0" destOrd="0" presId="urn:microsoft.com/office/officeart/2005/8/layout/hierarchy2"/>
    <dgm:cxn modelId="{E09BE557-F3D3-9F48-A0CB-761F804B4FB6}" type="presOf" srcId="{B8CAEFFF-26CF-C746-8C5A-8D81CFE9E19B}" destId="{8A5DB1A1-7E37-C14F-9D5F-29562688C5D9}" srcOrd="0" destOrd="0" presId="urn:microsoft.com/office/officeart/2005/8/layout/hierarchy2"/>
    <dgm:cxn modelId="{032BA758-F804-314E-B43C-1901E6EB25AE}" srcId="{D6DF38D2-F654-3144-A5D1-0C88CDCA28D5}" destId="{A23E517E-3FEA-2445-915B-B8A208F5B02E}" srcOrd="3" destOrd="0" parTransId="{4F4063A8-4A44-A349-8627-A8320F46C248}" sibTransId="{43A18589-419D-A144-9BB2-66900E161CD3}"/>
    <dgm:cxn modelId="{98A7AD5D-CF78-A34F-9663-C2633F0C4B93}" type="presOf" srcId="{66E5B1D5-D29D-F847-8AC5-A5F3C60C58ED}" destId="{79509DC1-ED46-1D49-B9D2-48C9B603F09E}" srcOrd="0" destOrd="0" presId="urn:microsoft.com/office/officeart/2005/8/layout/hierarchy2"/>
    <dgm:cxn modelId="{5FFB8E61-8BEF-D44A-A374-50D2F4D122A5}" srcId="{747D4B7A-35E3-D04D-A77D-C6E8CD81F614}" destId="{5535D851-349E-FB40-8AEE-7F3AFE6B98FF}" srcOrd="4" destOrd="0" parTransId="{93311855-9FD0-EA4F-8B2A-FCF5E0211B93}" sibTransId="{BF1AA9ED-1E25-284C-9361-4CE4E1C63BE3}"/>
    <dgm:cxn modelId="{6237E169-03BC-DB4C-9078-0646181239E9}" srcId="{D6DF38D2-F654-3144-A5D1-0C88CDCA28D5}" destId="{8916C545-295A-AB41-B71C-5E41BBF3E3A9}" srcOrd="2" destOrd="0" parTransId="{706EFD49-DA30-5942-9916-3E37DE676C45}" sibTransId="{75C18EB3-4E09-E743-AD6D-5C0339AC472B}"/>
    <dgm:cxn modelId="{2E45156D-47B7-BC43-A5D5-5E6ADF6C2E9A}" type="presOf" srcId="{8916C545-295A-AB41-B71C-5E41BBF3E3A9}" destId="{BA0390BC-D17D-AD4A-ACCF-9956D9147E36}" srcOrd="0" destOrd="0" presId="urn:microsoft.com/office/officeart/2005/8/layout/hierarchy2"/>
    <dgm:cxn modelId="{BD6E1C73-5BFC-604B-B524-94BF9C1021D6}" type="presOf" srcId="{3E903FD7-95EB-5741-9EE0-4F754D1DEFDE}" destId="{C6FBFA41-8E78-004A-A1A4-B7E56529FA7F}" srcOrd="1" destOrd="0" presId="urn:microsoft.com/office/officeart/2005/8/layout/hierarchy2"/>
    <dgm:cxn modelId="{282F627B-A31C-294A-9564-851288BBF2AB}" type="presOf" srcId="{FF18D83A-E220-0641-8CF0-8DC340089BC2}" destId="{62F7263C-2771-3342-9425-4A2B2B4CD43D}" srcOrd="0" destOrd="0" presId="urn:microsoft.com/office/officeart/2005/8/layout/hierarchy2"/>
    <dgm:cxn modelId="{35FCE282-965D-4A44-8542-816BB86473CB}" type="presOf" srcId="{5DD951CA-77A3-EE49-A0B6-ABD9DD275D48}" destId="{585059D1-D9A6-C94E-BF82-682C74AAF833}" srcOrd="0" destOrd="0" presId="urn:microsoft.com/office/officeart/2005/8/layout/hierarchy2"/>
    <dgm:cxn modelId="{25EA1887-A2FD-0C4F-A5CF-6FE2A6EF5716}" type="presOf" srcId="{B986EBCD-AF0A-7B46-8695-DB8BCA1BC686}" destId="{03D74A63-3CDB-614E-9761-5BC0818B2573}" srcOrd="1" destOrd="0" presId="urn:microsoft.com/office/officeart/2005/8/layout/hierarchy2"/>
    <dgm:cxn modelId="{0CB5168E-6B75-5940-8291-B9B4E06D0D04}" type="presOf" srcId="{69F9BE4A-08E4-194F-B07C-894D0A3B8CF6}" destId="{6A1EEF5F-6F3E-A24A-B57A-E69239E7BBE6}" srcOrd="0" destOrd="0" presId="urn:microsoft.com/office/officeart/2005/8/layout/hierarchy2"/>
    <dgm:cxn modelId="{9E3B9E96-7865-E344-BAA3-3C05B8D33C9E}" srcId="{747D4B7A-35E3-D04D-A77D-C6E8CD81F614}" destId="{FF18D83A-E220-0641-8CF0-8DC340089BC2}" srcOrd="1" destOrd="0" parTransId="{B986EBCD-AF0A-7B46-8695-DB8BCA1BC686}" sibTransId="{C5389882-AEE2-6247-88C4-AF27F44FBF95}"/>
    <dgm:cxn modelId="{1273F796-6805-454A-8CA0-893415BCB7F4}" srcId="{8984B060-7EB6-EC43-8DC4-58F156C8A24B}" destId="{7E1ABD5D-23CE-9047-BBCF-0830BE3A43B7}" srcOrd="0" destOrd="0" parTransId="{F59E47C1-8F0E-6149-AE31-5B3EC54159B5}" sibTransId="{53006897-0F08-8248-8D83-14452DFEDD29}"/>
    <dgm:cxn modelId="{39140F9E-FAD3-FD48-A4F3-57429D2AF5F3}" type="presOf" srcId="{66E5B1D5-D29D-F847-8AC5-A5F3C60C58ED}" destId="{A35C5D20-D1C1-A641-9DDF-E17917A03199}" srcOrd="1" destOrd="0" presId="urn:microsoft.com/office/officeart/2005/8/layout/hierarchy2"/>
    <dgm:cxn modelId="{4B933F9F-8389-F84B-88B8-43ADC7097B3F}" type="presOf" srcId="{EFB1CF4F-5E6B-404C-80B8-B4E3E7ED6163}" destId="{6171D465-D953-2741-8889-19DED9271C7D}" srcOrd="1" destOrd="0" presId="urn:microsoft.com/office/officeart/2005/8/layout/hierarchy2"/>
    <dgm:cxn modelId="{408EE9AE-3367-DF45-8C0A-964B1698EF92}" type="presOf" srcId="{E420E304-2F20-C747-B51B-48CD99DF5B15}" destId="{5C77A369-888E-7040-94F1-BE20A8792FD9}" srcOrd="0" destOrd="0" presId="urn:microsoft.com/office/officeart/2005/8/layout/hierarchy2"/>
    <dgm:cxn modelId="{796153AF-3E6F-4E47-909B-ED0DF1E6F5A6}" type="presOf" srcId="{706EFD49-DA30-5942-9916-3E37DE676C45}" destId="{4A2AF17C-DD59-ED43-9F67-37FB4F777BA4}" srcOrd="0" destOrd="0" presId="urn:microsoft.com/office/officeart/2005/8/layout/hierarchy2"/>
    <dgm:cxn modelId="{A154E0B0-C583-7744-9DEA-CC4891B28898}" srcId="{747D4B7A-35E3-D04D-A77D-C6E8CD81F614}" destId="{E0738E2F-290A-6B4B-87DA-73F458DD5C9D}" srcOrd="3" destOrd="0" parTransId="{E420E304-2F20-C747-B51B-48CD99DF5B15}" sibTransId="{BE6182BB-F7A8-EE41-AD6A-AB6A5ECCFEC5}"/>
    <dgm:cxn modelId="{4EBF9BB6-6CC7-A043-82A2-64FE2E5E9102}" srcId="{D6DF38D2-F654-3144-A5D1-0C88CDCA28D5}" destId="{8A75F7BD-E5FD-4B4A-AE08-7BBF1FDED0BC}" srcOrd="1" destOrd="0" parTransId="{EA4CCF79-D30B-AB40-A2C1-38983D2EBE9C}" sibTransId="{C10A0925-CD96-8246-8956-32D93BE6E718}"/>
    <dgm:cxn modelId="{482789BB-9BD0-2942-9172-DCB10828C49B}" type="presOf" srcId="{4F4063A8-4A44-A349-8627-A8320F46C248}" destId="{1F076E98-69B3-6B49-AF6D-760EA3625628}" srcOrd="1" destOrd="0" presId="urn:microsoft.com/office/officeart/2005/8/layout/hierarchy2"/>
    <dgm:cxn modelId="{864903C2-AC5F-D14B-9557-B9FE84305A56}" type="presOf" srcId="{93311855-9FD0-EA4F-8B2A-FCF5E0211B93}" destId="{0341CD4E-D160-864B-A3E2-9A027AD5F250}" srcOrd="1" destOrd="0" presId="urn:microsoft.com/office/officeart/2005/8/layout/hierarchy2"/>
    <dgm:cxn modelId="{A81341C4-FC94-3343-A4CA-76FC9E623B09}" type="presOf" srcId="{8A75F7BD-E5FD-4B4A-AE08-7BBF1FDED0BC}" destId="{EB40F844-C168-1444-80FB-0F97375F704E}" srcOrd="0" destOrd="0" presId="urn:microsoft.com/office/officeart/2005/8/layout/hierarchy2"/>
    <dgm:cxn modelId="{5656BAC9-A65A-EE45-B94F-4525EDE340C5}" type="presOf" srcId="{E0738E2F-290A-6B4B-87DA-73F458DD5C9D}" destId="{2CE20D16-E63C-144C-BD6F-A74D541FAD88}" srcOrd="0" destOrd="0" presId="urn:microsoft.com/office/officeart/2005/8/layout/hierarchy2"/>
    <dgm:cxn modelId="{24409FD2-9449-384F-8A0E-3C014A1035FE}" type="presOf" srcId="{69F9BE4A-08E4-194F-B07C-894D0A3B8CF6}" destId="{1C5F46F2-DC23-2D42-872E-F56F207EB65F}" srcOrd="1" destOrd="0" presId="urn:microsoft.com/office/officeart/2005/8/layout/hierarchy2"/>
    <dgm:cxn modelId="{BAC2C8D2-97AC-2A49-8D22-44F6316B75FF}" type="presOf" srcId="{706EFD49-DA30-5942-9916-3E37DE676C45}" destId="{D8E3B81D-AA88-5E43-88BF-12640492B3F2}" srcOrd="1" destOrd="0" presId="urn:microsoft.com/office/officeart/2005/8/layout/hierarchy2"/>
    <dgm:cxn modelId="{5FA916DB-55C8-B947-BD8E-7B77D58426D3}" type="presOf" srcId="{3E903FD7-95EB-5741-9EE0-4F754D1DEFDE}" destId="{E3AE79DE-6A1F-5747-A303-A180E9BB334B}" srcOrd="0" destOrd="0" presId="urn:microsoft.com/office/officeart/2005/8/layout/hierarchy2"/>
    <dgm:cxn modelId="{883DD0E2-38E3-AC47-A151-D89CAA798462}" type="presOf" srcId="{D6DF38D2-F654-3144-A5D1-0C88CDCA28D5}" destId="{245A7297-640F-B144-9B52-00FB33F5B5CC}" srcOrd="0" destOrd="0" presId="urn:microsoft.com/office/officeart/2005/8/layout/hierarchy2"/>
    <dgm:cxn modelId="{A2F284E8-B2F9-7E40-87CD-9A6569249671}" type="presOf" srcId="{B8CAEFFF-26CF-C746-8C5A-8D81CFE9E19B}" destId="{88E768F0-740A-5E4D-8C87-EB61FB83EA29}" srcOrd="1" destOrd="0" presId="urn:microsoft.com/office/officeart/2005/8/layout/hierarchy2"/>
    <dgm:cxn modelId="{B53112ED-6158-724A-888B-DC27D0B31132}" type="presOf" srcId="{7E1ABD5D-23CE-9047-BBCF-0830BE3A43B7}" destId="{8752501E-4448-394E-BBD5-1536C793AA68}" srcOrd="0" destOrd="0" presId="urn:microsoft.com/office/officeart/2005/8/layout/hierarchy2"/>
    <dgm:cxn modelId="{51FCCCF5-93AC-EE40-828F-BE92139EE0BE}" type="presOf" srcId="{4F4063A8-4A44-A349-8627-A8320F46C248}" destId="{B2FF08EE-EE40-E24B-95D1-8E6683E34DEB}" srcOrd="0" destOrd="0" presId="urn:microsoft.com/office/officeart/2005/8/layout/hierarchy2"/>
    <dgm:cxn modelId="{D119A7FB-3A01-E947-AC7E-5A1159A5996E}" type="presOf" srcId="{747D4B7A-35E3-D04D-A77D-C6E8CD81F614}" destId="{FD63B8B1-C20E-6047-BD13-24A56884EF16}" srcOrd="0" destOrd="0" presId="urn:microsoft.com/office/officeart/2005/8/layout/hierarchy2"/>
    <dgm:cxn modelId="{970C290A-F4A9-834B-89E1-57C2B5FB562A}" type="presParOf" srcId="{2781A4F0-D1E4-9941-BF00-969230F925B0}" destId="{1E8CAB7B-7C82-F040-8ADB-2DEDF358C2C7}" srcOrd="0" destOrd="0" presId="urn:microsoft.com/office/officeart/2005/8/layout/hierarchy2"/>
    <dgm:cxn modelId="{1F339613-C76E-6442-926D-290118DDB385}" type="presParOf" srcId="{1E8CAB7B-7C82-F040-8ADB-2DEDF358C2C7}" destId="{8752501E-4448-394E-BBD5-1536C793AA68}" srcOrd="0" destOrd="0" presId="urn:microsoft.com/office/officeart/2005/8/layout/hierarchy2"/>
    <dgm:cxn modelId="{1EBABFD3-2281-4844-AA7C-BB2C7BD00B43}" type="presParOf" srcId="{1E8CAB7B-7C82-F040-8ADB-2DEDF358C2C7}" destId="{9BC2F940-9768-B14A-9173-4C84FE349956}" srcOrd="1" destOrd="0" presId="urn:microsoft.com/office/officeart/2005/8/layout/hierarchy2"/>
    <dgm:cxn modelId="{B6FF037F-F501-8747-AF6E-3EE79B28DDDB}" type="presParOf" srcId="{9BC2F940-9768-B14A-9173-4C84FE349956}" destId="{8A5DB1A1-7E37-C14F-9D5F-29562688C5D9}" srcOrd="0" destOrd="0" presId="urn:microsoft.com/office/officeart/2005/8/layout/hierarchy2"/>
    <dgm:cxn modelId="{A83DBE6D-25E9-E841-9472-034A52F2914E}" type="presParOf" srcId="{8A5DB1A1-7E37-C14F-9D5F-29562688C5D9}" destId="{88E768F0-740A-5E4D-8C87-EB61FB83EA29}" srcOrd="0" destOrd="0" presId="urn:microsoft.com/office/officeart/2005/8/layout/hierarchy2"/>
    <dgm:cxn modelId="{6E425436-E846-334B-B47E-98B134B4A2E5}" type="presParOf" srcId="{9BC2F940-9768-B14A-9173-4C84FE349956}" destId="{1E9765B6-B873-274C-99C4-FC76497A1DEC}" srcOrd="1" destOrd="0" presId="urn:microsoft.com/office/officeart/2005/8/layout/hierarchy2"/>
    <dgm:cxn modelId="{8B252118-5454-D548-83A2-7EA0F753D2F8}" type="presParOf" srcId="{1E9765B6-B873-274C-99C4-FC76497A1DEC}" destId="{245A7297-640F-B144-9B52-00FB33F5B5CC}" srcOrd="0" destOrd="0" presId="urn:microsoft.com/office/officeart/2005/8/layout/hierarchy2"/>
    <dgm:cxn modelId="{0ABC46C5-FA8B-0E48-AE51-401841CC3E6F}" type="presParOf" srcId="{1E9765B6-B873-274C-99C4-FC76497A1DEC}" destId="{A3EFD043-8739-664F-A807-70711A20ED36}" srcOrd="1" destOrd="0" presId="urn:microsoft.com/office/officeart/2005/8/layout/hierarchy2"/>
    <dgm:cxn modelId="{B1E743CF-22C9-A44C-A45B-BAABEC85E928}" type="presParOf" srcId="{A3EFD043-8739-664F-A807-70711A20ED36}" destId="{E748E4B3-3A31-3741-91F3-2A24364EDF19}" srcOrd="0" destOrd="0" presId="urn:microsoft.com/office/officeart/2005/8/layout/hierarchy2"/>
    <dgm:cxn modelId="{B9E9C07D-5C57-F845-A725-9269AA5FFA48}" type="presParOf" srcId="{E748E4B3-3A31-3741-91F3-2A24364EDF19}" destId="{7C7EC9DF-6C2C-E845-BBA1-50E8F2B4C18C}" srcOrd="0" destOrd="0" presId="urn:microsoft.com/office/officeart/2005/8/layout/hierarchy2"/>
    <dgm:cxn modelId="{7B2A909D-1F2A-6A4D-8D87-379664ADF7B9}" type="presParOf" srcId="{A3EFD043-8739-664F-A807-70711A20ED36}" destId="{7F02D0E8-AE3A-5846-A675-DE0F15E70344}" srcOrd="1" destOrd="0" presId="urn:microsoft.com/office/officeart/2005/8/layout/hierarchy2"/>
    <dgm:cxn modelId="{5449454E-CDB6-0F42-9258-38404986F5A3}" type="presParOf" srcId="{7F02D0E8-AE3A-5846-A675-DE0F15E70344}" destId="{00CD839F-7132-C348-A765-245DD9E0B84F}" srcOrd="0" destOrd="0" presId="urn:microsoft.com/office/officeart/2005/8/layout/hierarchy2"/>
    <dgm:cxn modelId="{6A6F0035-1410-F44B-843C-80CEDF556873}" type="presParOf" srcId="{7F02D0E8-AE3A-5846-A675-DE0F15E70344}" destId="{B7C64529-A0B7-1A47-A065-9A5177730AB3}" srcOrd="1" destOrd="0" presId="urn:microsoft.com/office/officeart/2005/8/layout/hierarchy2"/>
    <dgm:cxn modelId="{5FAA9983-956B-BB49-834B-F1131D7C3C28}" type="presParOf" srcId="{A3EFD043-8739-664F-A807-70711A20ED36}" destId="{DECAE557-CA27-A647-B2D1-69568BAFF66E}" srcOrd="2" destOrd="0" presId="urn:microsoft.com/office/officeart/2005/8/layout/hierarchy2"/>
    <dgm:cxn modelId="{170A4C08-8F98-9F49-B41B-17DBA423813B}" type="presParOf" srcId="{DECAE557-CA27-A647-B2D1-69568BAFF66E}" destId="{27327E6E-78BD-A849-B132-F511DC1B601F}" srcOrd="0" destOrd="0" presId="urn:microsoft.com/office/officeart/2005/8/layout/hierarchy2"/>
    <dgm:cxn modelId="{D6F66DFF-7F7B-2343-8CEF-634D062EAA60}" type="presParOf" srcId="{A3EFD043-8739-664F-A807-70711A20ED36}" destId="{744134D4-BED2-244C-9B0D-67D3B13FF6B8}" srcOrd="3" destOrd="0" presId="urn:microsoft.com/office/officeart/2005/8/layout/hierarchy2"/>
    <dgm:cxn modelId="{B099F0E2-D088-404E-8D6F-AAAAF773C8D7}" type="presParOf" srcId="{744134D4-BED2-244C-9B0D-67D3B13FF6B8}" destId="{EB40F844-C168-1444-80FB-0F97375F704E}" srcOrd="0" destOrd="0" presId="urn:microsoft.com/office/officeart/2005/8/layout/hierarchy2"/>
    <dgm:cxn modelId="{6BC05B8A-134F-CF41-8D14-D14D79673336}" type="presParOf" srcId="{744134D4-BED2-244C-9B0D-67D3B13FF6B8}" destId="{943A0C27-C3FE-594B-AD47-2849574AC95B}" srcOrd="1" destOrd="0" presId="urn:microsoft.com/office/officeart/2005/8/layout/hierarchy2"/>
    <dgm:cxn modelId="{D18E7C6C-C0C1-2341-97B6-8BB8157C2460}" type="presParOf" srcId="{A3EFD043-8739-664F-A807-70711A20ED36}" destId="{4A2AF17C-DD59-ED43-9F67-37FB4F777BA4}" srcOrd="4" destOrd="0" presId="urn:microsoft.com/office/officeart/2005/8/layout/hierarchy2"/>
    <dgm:cxn modelId="{B18463C5-DE02-9847-8D6B-D279D56136B5}" type="presParOf" srcId="{4A2AF17C-DD59-ED43-9F67-37FB4F777BA4}" destId="{D8E3B81D-AA88-5E43-88BF-12640492B3F2}" srcOrd="0" destOrd="0" presId="urn:microsoft.com/office/officeart/2005/8/layout/hierarchy2"/>
    <dgm:cxn modelId="{6E8B260F-D741-B941-B0A2-6D07E3CB9F3B}" type="presParOf" srcId="{A3EFD043-8739-664F-A807-70711A20ED36}" destId="{1BA33EC6-279A-8C43-A357-F9A6370184E6}" srcOrd="5" destOrd="0" presId="urn:microsoft.com/office/officeart/2005/8/layout/hierarchy2"/>
    <dgm:cxn modelId="{96BEC34B-6CC5-384D-AE17-4DDF92FD82DF}" type="presParOf" srcId="{1BA33EC6-279A-8C43-A357-F9A6370184E6}" destId="{BA0390BC-D17D-AD4A-ACCF-9956D9147E36}" srcOrd="0" destOrd="0" presId="urn:microsoft.com/office/officeart/2005/8/layout/hierarchy2"/>
    <dgm:cxn modelId="{44B66F65-9C5C-C649-971E-5EF2742D97A1}" type="presParOf" srcId="{1BA33EC6-279A-8C43-A357-F9A6370184E6}" destId="{B83F0EBD-F101-AE4A-BC5F-D48077B5B359}" srcOrd="1" destOrd="0" presId="urn:microsoft.com/office/officeart/2005/8/layout/hierarchy2"/>
    <dgm:cxn modelId="{593B9DAA-4863-D144-A127-84A13A6C7953}" type="presParOf" srcId="{A3EFD043-8739-664F-A807-70711A20ED36}" destId="{B2FF08EE-EE40-E24B-95D1-8E6683E34DEB}" srcOrd="6" destOrd="0" presId="urn:microsoft.com/office/officeart/2005/8/layout/hierarchy2"/>
    <dgm:cxn modelId="{F4BE797A-F8A2-144F-85F1-AB5E0BA06244}" type="presParOf" srcId="{B2FF08EE-EE40-E24B-95D1-8E6683E34DEB}" destId="{1F076E98-69B3-6B49-AF6D-760EA3625628}" srcOrd="0" destOrd="0" presId="urn:microsoft.com/office/officeart/2005/8/layout/hierarchy2"/>
    <dgm:cxn modelId="{1D9F9EAB-FBD4-0440-95DB-26F1650FC936}" type="presParOf" srcId="{A3EFD043-8739-664F-A807-70711A20ED36}" destId="{E8A597F5-04F3-E84D-AB65-03F064650180}" srcOrd="7" destOrd="0" presId="urn:microsoft.com/office/officeart/2005/8/layout/hierarchy2"/>
    <dgm:cxn modelId="{824B891F-AFA7-7040-8BAA-A4E03DF85291}" type="presParOf" srcId="{E8A597F5-04F3-E84D-AB65-03F064650180}" destId="{1E51211A-91FA-C242-93CB-A1993AB9B073}" srcOrd="0" destOrd="0" presId="urn:microsoft.com/office/officeart/2005/8/layout/hierarchy2"/>
    <dgm:cxn modelId="{BB99C204-DCD5-174E-90A9-DB91BD831402}" type="presParOf" srcId="{E8A597F5-04F3-E84D-AB65-03F064650180}" destId="{A2138FE6-EB7A-504D-AEA1-014AB0D43B90}" srcOrd="1" destOrd="0" presId="urn:microsoft.com/office/officeart/2005/8/layout/hierarchy2"/>
    <dgm:cxn modelId="{6EA348BE-4018-6141-8305-5B1AE9F6E2FF}" type="presParOf" srcId="{9BC2F940-9768-B14A-9173-4C84FE349956}" destId="{6A1EEF5F-6F3E-A24A-B57A-E69239E7BBE6}" srcOrd="2" destOrd="0" presId="urn:microsoft.com/office/officeart/2005/8/layout/hierarchy2"/>
    <dgm:cxn modelId="{1311CB03-AAE7-D047-9CDD-F66B3CE44834}" type="presParOf" srcId="{6A1EEF5F-6F3E-A24A-B57A-E69239E7BBE6}" destId="{1C5F46F2-DC23-2D42-872E-F56F207EB65F}" srcOrd="0" destOrd="0" presId="urn:microsoft.com/office/officeart/2005/8/layout/hierarchy2"/>
    <dgm:cxn modelId="{02044BE9-5336-9D4B-9CB5-7EE9CA19D844}" type="presParOf" srcId="{9BC2F940-9768-B14A-9173-4C84FE349956}" destId="{41703FEF-4BCD-BE46-9B98-5DC5CD2BEEB8}" srcOrd="3" destOrd="0" presId="urn:microsoft.com/office/officeart/2005/8/layout/hierarchy2"/>
    <dgm:cxn modelId="{F4D52299-90AB-F24E-A4C3-6AC005238DE0}" type="presParOf" srcId="{41703FEF-4BCD-BE46-9B98-5DC5CD2BEEB8}" destId="{FD63B8B1-C20E-6047-BD13-24A56884EF16}" srcOrd="0" destOrd="0" presId="urn:microsoft.com/office/officeart/2005/8/layout/hierarchy2"/>
    <dgm:cxn modelId="{BA5FC591-465C-2446-B6FE-6827E2083748}" type="presParOf" srcId="{41703FEF-4BCD-BE46-9B98-5DC5CD2BEEB8}" destId="{7D18153C-C6EC-E24B-BDCC-81E9D10B9A4B}" srcOrd="1" destOrd="0" presId="urn:microsoft.com/office/officeart/2005/8/layout/hierarchy2"/>
    <dgm:cxn modelId="{35CE770E-97BD-F949-B828-F162001B142F}" type="presParOf" srcId="{7D18153C-C6EC-E24B-BDCC-81E9D10B9A4B}" destId="{79509DC1-ED46-1D49-B9D2-48C9B603F09E}" srcOrd="0" destOrd="0" presId="urn:microsoft.com/office/officeart/2005/8/layout/hierarchy2"/>
    <dgm:cxn modelId="{9F9C4EC4-ABCE-854F-8F6D-245BE69643E5}" type="presParOf" srcId="{79509DC1-ED46-1D49-B9D2-48C9B603F09E}" destId="{A35C5D20-D1C1-A641-9DDF-E17917A03199}" srcOrd="0" destOrd="0" presId="urn:microsoft.com/office/officeart/2005/8/layout/hierarchy2"/>
    <dgm:cxn modelId="{F5F5BB08-BBFF-324C-B583-3FA6D9BE428C}" type="presParOf" srcId="{7D18153C-C6EC-E24B-BDCC-81E9D10B9A4B}" destId="{D6EA9762-E2E3-4E42-8C46-C45DB14C1339}" srcOrd="1" destOrd="0" presId="urn:microsoft.com/office/officeart/2005/8/layout/hierarchy2"/>
    <dgm:cxn modelId="{998B4DF3-480D-424F-A654-668FDF81FD4F}" type="presParOf" srcId="{D6EA9762-E2E3-4E42-8C46-C45DB14C1339}" destId="{C25DE48F-ABC2-934F-A238-FB27BE9392D4}" srcOrd="0" destOrd="0" presId="urn:microsoft.com/office/officeart/2005/8/layout/hierarchy2"/>
    <dgm:cxn modelId="{2C5EFF8A-8718-684F-8306-E7D0DC9F4D0D}" type="presParOf" srcId="{D6EA9762-E2E3-4E42-8C46-C45DB14C1339}" destId="{F7CAB8A7-A210-2A44-942C-9446887D5E97}" srcOrd="1" destOrd="0" presId="urn:microsoft.com/office/officeart/2005/8/layout/hierarchy2"/>
    <dgm:cxn modelId="{471FB2EB-B788-0D42-94A7-BE31C2EC225A}" type="presParOf" srcId="{7D18153C-C6EC-E24B-BDCC-81E9D10B9A4B}" destId="{D4F922CD-7B72-C74C-BD08-829ECDB276D5}" srcOrd="2" destOrd="0" presId="urn:microsoft.com/office/officeart/2005/8/layout/hierarchy2"/>
    <dgm:cxn modelId="{4B84AD04-6F76-6545-B9B5-54EC73EA9987}" type="presParOf" srcId="{D4F922CD-7B72-C74C-BD08-829ECDB276D5}" destId="{03D74A63-3CDB-614E-9761-5BC0818B2573}" srcOrd="0" destOrd="0" presId="urn:microsoft.com/office/officeart/2005/8/layout/hierarchy2"/>
    <dgm:cxn modelId="{08AC1F2F-1EA7-5D4E-A4B4-A68EFABC2340}" type="presParOf" srcId="{7D18153C-C6EC-E24B-BDCC-81E9D10B9A4B}" destId="{8D6BD187-554F-AE46-900F-3F2A270B1F23}" srcOrd="3" destOrd="0" presId="urn:microsoft.com/office/officeart/2005/8/layout/hierarchy2"/>
    <dgm:cxn modelId="{A13AEE93-BD26-5345-975B-C644128953F8}" type="presParOf" srcId="{8D6BD187-554F-AE46-900F-3F2A270B1F23}" destId="{62F7263C-2771-3342-9425-4A2B2B4CD43D}" srcOrd="0" destOrd="0" presId="urn:microsoft.com/office/officeart/2005/8/layout/hierarchy2"/>
    <dgm:cxn modelId="{AF720AE7-1794-5744-9A81-0D6EB7A4E265}" type="presParOf" srcId="{8D6BD187-554F-AE46-900F-3F2A270B1F23}" destId="{12F38B39-4EC7-F34C-B586-075766F3C282}" srcOrd="1" destOrd="0" presId="urn:microsoft.com/office/officeart/2005/8/layout/hierarchy2"/>
    <dgm:cxn modelId="{15EAD874-1FEE-5F48-A367-E63B25BBC553}" type="presParOf" srcId="{7D18153C-C6EC-E24B-BDCC-81E9D10B9A4B}" destId="{E3AE79DE-6A1F-5747-A303-A180E9BB334B}" srcOrd="4" destOrd="0" presId="urn:microsoft.com/office/officeart/2005/8/layout/hierarchy2"/>
    <dgm:cxn modelId="{7C76E269-6DE7-964A-9317-D06382D70CD1}" type="presParOf" srcId="{E3AE79DE-6A1F-5747-A303-A180E9BB334B}" destId="{C6FBFA41-8E78-004A-A1A4-B7E56529FA7F}" srcOrd="0" destOrd="0" presId="urn:microsoft.com/office/officeart/2005/8/layout/hierarchy2"/>
    <dgm:cxn modelId="{ABBD807F-A100-F64F-8CBC-03965BF6020A}" type="presParOf" srcId="{7D18153C-C6EC-E24B-BDCC-81E9D10B9A4B}" destId="{C5B59917-4B7B-1B47-805F-4E9E893E4ED9}" srcOrd="5" destOrd="0" presId="urn:microsoft.com/office/officeart/2005/8/layout/hierarchy2"/>
    <dgm:cxn modelId="{28570E08-4327-7646-BC2C-6B3C62EE83AE}" type="presParOf" srcId="{C5B59917-4B7B-1B47-805F-4E9E893E4ED9}" destId="{585059D1-D9A6-C94E-BF82-682C74AAF833}" srcOrd="0" destOrd="0" presId="urn:microsoft.com/office/officeart/2005/8/layout/hierarchy2"/>
    <dgm:cxn modelId="{D2AEAA96-B502-D847-A4A7-7529A59A421B}" type="presParOf" srcId="{C5B59917-4B7B-1B47-805F-4E9E893E4ED9}" destId="{0A424473-7642-4A4E-99C8-BCF8A7111B52}" srcOrd="1" destOrd="0" presId="urn:microsoft.com/office/officeart/2005/8/layout/hierarchy2"/>
    <dgm:cxn modelId="{CC100BA8-DE74-FD4F-98FC-4249AAE278B5}" type="presParOf" srcId="{7D18153C-C6EC-E24B-BDCC-81E9D10B9A4B}" destId="{5C77A369-888E-7040-94F1-BE20A8792FD9}" srcOrd="6" destOrd="0" presId="urn:microsoft.com/office/officeart/2005/8/layout/hierarchy2"/>
    <dgm:cxn modelId="{C601DA07-06A4-2544-A823-7630BC75FFC4}" type="presParOf" srcId="{5C77A369-888E-7040-94F1-BE20A8792FD9}" destId="{9E4EC418-379A-E44C-AFF7-AC285D70889C}" srcOrd="0" destOrd="0" presId="urn:microsoft.com/office/officeart/2005/8/layout/hierarchy2"/>
    <dgm:cxn modelId="{601EC6C8-7813-1C4C-81A9-F86F1A983931}" type="presParOf" srcId="{7D18153C-C6EC-E24B-BDCC-81E9D10B9A4B}" destId="{8A2D6F2D-7148-7745-90CB-FF779A373326}" srcOrd="7" destOrd="0" presId="urn:microsoft.com/office/officeart/2005/8/layout/hierarchy2"/>
    <dgm:cxn modelId="{3D83E050-26E0-394F-85A6-CDF276185766}" type="presParOf" srcId="{8A2D6F2D-7148-7745-90CB-FF779A373326}" destId="{2CE20D16-E63C-144C-BD6F-A74D541FAD88}" srcOrd="0" destOrd="0" presId="urn:microsoft.com/office/officeart/2005/8/layout/hierarchy2"/>
    <dgm:cxn modelId="{A14B7E57-0B74-F84C-8452-B58E2A2FE5AE}" type="presParOf" srcId="{8A2D6F2D-7148-7745-90CB-FF779A373326}" destId="{A63E3601-4993-2642-93D9-64D3FC1A38C4}" srcOrd="1" destOrd="0" presId="urn:microsoft.com/office/officeart/2005/8/layout/hierarchy2"/>
    <dgm:cxn modelId="{CE948D97-ED48-A149-86E8-1847CC845CA1}" type="presParOf" srcId="{7D18153C-C6EC-E24B-BDCC-81E9D10B9A4B}" destId="{6C469653-81D8-0D42-B5F9-4A23CD215888}" srcOrd="8" destOrd="0" presId="urn:microsoft.com/office/officeart/2005/8/layout/hierarchy2"/>
    <dgm:cxn modelId="{5344FAA9-6643-1642-97FE-CBBB1BED0D5E}" type="presParOf" srcId="{6C469653-81D8-0D42-B5F9-4A23CD215888}" destId="{0341CD4E-D160-864B-A3E2-9A027AD5F250}" srcOrd="0" destOrd="0" presId="urn:microsoft.com/office/officeart/2005/8/layout/hierarchy2"/>
    <dgm:cxn modelId="{31D37F0F-6B91-AC49-8567-BFBE46ABF405}" type="presParOf" srcId="{7D18153C-C6EC-E24B-BDCC-81E9D10B9A4B}" destId="{8360238C-EB41-A542-B233-4D688F8D515C}" srcOrd="9" destOrd="0" presId="urn:microsoft.com/office/officeart/2005/8/layout/hierarchy2"/>
    <dgm:cxn modelId="{4B3D22FF-A275-0F40-97F5-C4A82D692A39}" type="presParOf" srcId="{8360238C-EB41-A542-B233-4D688F8D515C}" destId="{4BE89229-5C82-4545-BD16-084A55D32641}" srcOrd="0" destOrd="0" presId="urn:microsoft.com/office/officeart/2005/8/layout/hierarchy2"/>
    <dgm:cxn modelId="{E3B28107-FAB9-2945-83A7-03657C03B63B}" type="presParOf" srcId="{8360238C-EB41-A542-B233-4D688F8D515C}" destId="{BB365E32-1D5E-7645-AFA1-98BEA4D8A294}" srcOrd="1" destOrd="0" presId="urn:microsoft.com/office/officeart/2005/8/layout/hierarchy2"/>
    <dgm:cxn modelId="{8B1355D1-4E35-7949-8274-FF5202860286}" type="presParOf" srcId="{9BC2F940-9768-B14A-9173-4C84FE349956}" destId="{9C2BB82E-687F-B94E-88F2-0C05AF2EF2BA}" srcOrd="4" destOrd="0" presId="urn:microsoft.com/office/officeart/2005/8/layout/hierarchy2"/>
    <dgm:cxn modelId="{18CF382E-E2B7-D947-8672-C204A54EB21C}" type="presParOf" srcId="{9C2BB82E-687F-B94E-88F2-0C05AF2EF2BA}" destId="{6171D465-D953-2741-8889-19DED9271C7D}" srcOrd="0" destOrd="0" presId="urn:microsoft.com/office/officeart/2005/8/layout/hierarchy2"/>
    <dgm:cxn modelId="{5A1DCB39-F672-0347-85CE-CC24179D4555}" type="presParOf" srcId="{9BC2F940-9768-B14A-9173-4C84FE349956}" destId="{6F393590-CB43-E748-B4C5-CE5501FDADD1}" srcOrd="5" destOrd="0" presId="urn:microsoft.com/office/officeart/2005/8/layout/hierarchy2"/>
    <dgm:cxn modelId="{CAB791D2-BDDC-3743-982C-AF53A17DC62E}" type="presParOf" srcId="{6F393590-CB43-E748-B4C5-CE5501FDADD1}" destId="{2F1B3911-1FA0-1A4F-ABB9-5433CA367505}" srcOrd="0" destOrd="0" presId="urn:microsoft.com/office/officeart/2005/8/layout/hierarchy2"/>
    <dgm:cxn modelId="{C6CCCBD1-B829-7649-8441-DDE39849E537}" type="presParOf" srcId="{6F393590-CB43-E748-B4C5-CE5501FDADD1}" destId="{4EB06835-FCAD-3E4C-9C32-1E28D6F5645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984B060-7EB6-EC43-8DC4-58F156C8A24B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1ABD5D-23CE-9047-BBCF-0830BE3A43B7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LIMITI AL RINVIO</a:t>
          </a:r>
        </a:p>
      </dgm:t>
    </dgm:pt>
    <dgm:pt modelId="{F59E47C1-8F0E-6149-AE31-5B3EC54159B5}" type="parTrans" cxnId="{1273F796-6805-454A-8CA0-893415BCB7F4}">
      <dgm:prSet/>
      <dgm:spPr/>
      <dgm:t>
        <a:bodyPr/>
        <a:lstStyle/>
        <a:p>
          <a:endParaRPr lang="it-IT"/>
        </a:p>
      </dgm:t>
    </dgm:pt>
    <dgm:pt modelId="{53006897-0F08-8248-8D83-14452DFEDD29}" type="sibTrans" cxnId="{1273F796-6805-454A-8CA0-893415BCB7F4}">
      <dgm:prSet/>
      <dgm:spPr/>
      <dgm:t>
        <a:bodyPr/>
        <a:lstStyle/>
        <a:p>
          <a:endParaRPr lang="it-IT"/>
        </a:p>
      </dgm:t>
    </dgm:pt>
    <dgm:pt modelId="{D6DF38D2-F654-3144-A5D1-0C88CDCA28D5}">
      <dgm:prSet phldrT="[Testo]"/>
      <dgm:spPr/>
      <dgm:t>
        <a:bodyPr/>
        <a:lstStyle/>
        <a:p>
          <a:r>
            <a:rPr lang="it-IT" dirty="0"/>
            <a:t>APPLICAZIONE DELLE CONVENZIONI INTERNAZIONALI</a:t>
          </a:r>
        </a:p>
      </dgm:t>
    </dgm:pt>
    <dgm:pt modelId="{B8CAEFFF-26CF-C746-8C5A-8D81CFE9E19B}" type="parTrans" cxnId="{BBCDD947-EC83-9840-AA60-171AC5EC0C68}">
      <dgm:prSet/>
      <dgm:spPr/>
      <dgm:t>
        <a:bodyPr/>
        <a:lstStyle/>
        <a:p>
          <a:endParaRPr lang="it-IT"/>
        </a:p>
      </dgm:t>
    </dgm:pt>
    <dgm:pt modelId="{F37211EB-7487-9C43-A543-3257A9CD7D89}" type="sibTrans" cxnId="{BBCDD947-EC83-9840-AA60-171AC5EC0C68}">
      <dgm:prSet/>
      <dgm:spPr/>
      <dgm:t>
        <a:bodyPr/>
        <a:lstStyle/>
        <a:p>
          <a:endParaRPr lang="it-IT"/>
        </a:p>
      </dgm:t>
    </dgm:pt>
    <dgm:pt modelId="{3F874BBA-6A7F-7B4D-8A15-F477D7730906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NO - Convenzione dell’</a:t>
          </a:r>
          <a:r>
            <a:rPr lang="it-IT" dirty="0" err="1"/>
            <a:t>Aja</a:t>
          </a:r>
          <a:r>
            <a:rPr lang="it-IT" dirty="0"/>
            <a:t> 1961 tutela minori</a:t>
          </a:r>
        </a:p>
      </dgm:t>
    </dgm:pt>
    <dgm:pt modelId="{FC79CC21-30AD-534E-BD89-7719A91CC333}" type="parTrans" cxnId="{36E2CE64-840D-EA47-814E-BDA848793A92}">
      <dgm:prSet/>
      <dgm:spPr/>
      <dgm:t>
        <a:bodyPr/>
        <a:lstStyle/>
        <a:p>
          <a:endParaRPr lang="it-IT"/>
        </a:p>
      </dgm:t>
    </dgm:pt>
    <dgm:pt modelId="{FF64398F-09BD-924D-A603-C621575F1C05}" type="sibTrans" cxnId="{36E2CE64-840D-EA47-814E-BDA848793A92}">
      <dgm:prSet/>
      <dgm:spPr/>
    </dgm:pt>
    <dgm:pt modelId="{D7713D41-A508-0447-9CC4-BBC052979D25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NO - Convenzione dell’</a:t>
          </a:r>
          <a:r>
            <a:rPr lang="it-IT" dirty="0" err="1"/>
            <a:t>Aja</a:t>
          </a:r>
          <a:r>
            <a:rPr lang="it-IT" dirty="0"/>
            <a:t> 1973 alimenti</a:t>
          </a:r>
        </a:p>
      </dgm:t>
    </dgm:pt>
    <dgm:pt modelId="{C4456641-862F-FA47-A665-0FBD37DB4242}" type="parTrans" cxnId="{FF727A2C-5588-E344-9302-C4F76F00335A}">
      <dgm:prSet/>
      <dgm:spPr/>
      <dgm:t>
        <a:bodyPr/>
        <a:lstStyle/>
        <a:p>
          <a:endParaRPr lang="it-IT"/>
        </a:p>
      </dgm:t>
    </dgm:pt>
    <dgm:pt modelId="{AB973423-21D3-0D4D-9005-8ABB2C236E66}" type="sibTrans" cxnId="{FF727A2C-5588-E344-9302-C4F76F00335A}">
      <dgm:prSet/>
      <dgm:spPr/>
    </dgm:pt>
    <dgm:pt modelId="{92B00D54-77EC-4440-ACF7-8486EF5F907E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NO - Convenzione di Roma 1980 obbl. contr.</a:t>
          </a:r>
        </a:p>
      </dgm:t>
    </dgm:pt>
    <dgm:pt modelId="{189EB26E-74F4-4446-A507-1789826CD929}" type="parTrans" cxnId="{F778B8D5-2451-3C41-8368-5129EAE21292}">
      <dgm:prSet/>
      <dgm:spPr/>
      <dgm:t>
        <a:bodyPr/>
        <a:lstStyle/>
        <a:p>
          <a:endParaRPr lang="it-IT"/>
        </a:p>
      </dgm:t>
    </dgm:pt>
    <dgm:pt modelId="{EC8DBDFF-EE21-A041-892E-51C07DADC300}" type="sibTrans" cxnId="{F778B8D5-2451-3C41-8368-5129EAE21292}">
      <dgm:prSet/>
      <dgm:spPr/>
    </dgm:pt>
    <dgm:pt modelId="{4EC99F60-B9F5-3B4E-9793-841ADE6FBED8}">
      <dgm:prSet phldrT="[Testo]"/>
      <dgm:spPr/>
      <dgm:t>
        <a:bodyPr/>
        <a:lstStyle/>
        <a:p>
          <a:r>
            <a:rPr lang="it-IT" dirty="0"/>
            <a:t>SI Convenzione di Ginevra 1930 e 1931 </a:t>
          </a:r>
          <a:r>
            <a:rPr lang="it-IT" dirty="0" err="1"/>
            <a:t>tit</a:t>
          </a:r>
          <a:r>
            <a:rPr lang="it-IT" dirty="0"/>
            <a:t> credito</a:t>
          </a:r>
        </a:p>
      </dgm:t>
    </dgm:pt>
    <dgm:pt modelId="{4473D3EF-3557-574D-9D2D-391E773944CD}" type="parTrans" cxnId="{4BEA3588-2964-FF45-A6D7-2E9605DFE5C6}">
      <dgm:prSet/>
      <dgm:spPr/>
      <dgm:t>
        <a:bodyPr/>
        <a:lstStyle/>
        <a:p>
          <a:endParaRPr lang="it-IT"/>
        </a:p>
      </dgm:t>
    </dgm:pt>
    <dgm:pt modelId="{8C3A45FC-7ADB-8E4A-A936-3ECBF74D384C}" type="sibTrans" cxnId="{4BEA3588-2964-FF45-A6D7-2E9605DFE5C6}">
      <dgm:prSet/>
      <dgm:spPr/>
    </dgm:pt>
    <dgm:pt modelId="{FD9C4BFB-7601-C743-8B09-BEED6F843FFA}">
      <dgm:prSet phldrT="[Testo]"/>
      <dgm:spPr/>
      <dgm:t>
        <a:bodyPr/>
        <a:lstStyle/>
        <a:p>
          <a:r>
            <a:rPr lang="it-IT" dirty="0"/>
            <a:t>RINVIO CONDIZIONATO AL RISULTATO IN TEMA </a:t>
          </a:r>
          <a:r>
            <a:rPr lang="it-IT" dirty="0" err="1"/>
            <a:t>DI</a:t>
          </a:r>
          <a:r>
            <a:rPr lang="it-IT" dirty="0"/>
            <a:t> FILIAZIONE: </a:t>
          </a:r>
          <a:r>
            <a:rPr lang="it-IT" dirty="0" err="1"/>
            <a:t>ARTT</a:t>
          </a:r>
          <a:r>
            <a:rPr lang="it-IT" dirty="0"/>
            <a:t>. 33, 34 e 35</a:t>
          </a:r>
        </a:p>
      </dgm:t>
    </dgm:pt>
    <dgm:pt modelId="{D03AE730-61B6-F54C-8864-CE3F05D4A2A6}" type="parTrans" cxnId="{98234B7D-247F-B44F-BF59-581C0FC54A6B}">
      <dgm:prSet/>
      <dgm:spPr/>
      <dgm:t>
        <a:bodyPr/>
        <a:lstStyle/>
        <a:p>
          <a:endParaRPr lang="it-IT"/>
        </a:p>
      </dgm:t>
    </dgm:pt>
    <dgm:pt modelId="{5AC6017B-6DDC-664B-81F8-C1CC1F0798B9}" type="sibTrans" cxnId="{98234B7D-247F-B44F-BF59-581C0FC54A6B}">
      <dgm:prSet/>
      <dgm:spPr/>
    </dgm:pt>
    <dgm:pt modelId="{2781A4F0-D1E4-9941-BF00-969230F925B0}" type="pres">
      <dgm:prSet presAssocID="{8984B060-7EB6-EC43-8DC4-58F156C8A24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8CAB7B-7C82-F040-8ADB-2DEDF358C2C7}" type="pres">
      <dgm:prSet presAssocID="{7E1ABD5D-23CE-9047-BBCF-0830BE3A43B7}" presName="root1" presStyleCnt="0"/>
      <dgm:spPr/>
    </dgm:pt>
    <dgm:pt modelId="{8752501E-4448-394E-BBD5-1536C793AA68}" type="pres">
      <dgm:prSet presAssocID="{7E1ABD5D-23CE-9047-BBCF-0830BE3A43B7}" presName="LevelOneTextNode" presStyleLbl="node0" presStyleIdx="0" presStyleCnt="1">
        <dgm:presLayoutVars>
          <dgm:chPref val="3"/>
        </dgm:presLayoutVars>
      </dgm:prSet>
      <dgm:spPr/>
    </dgm:pt>
    <dgm:pt modelId="{9BC2F940-9768-B14A-9173-4C84FE349956}" type="pres">
      <dgm:prSet presAssocID="{7E1ABD5D-23CE-9047-BBCF-0830BE3A43B7}" presName="level2hierChild" presStyleCnt="0"/>
      <dgm:spPr/>
    </dgm:pt>
    <dgm:pt modelId="{8A5DB1A1-7E37-C14F-9D5F-29562688C5D9}" type="pres">
      <dgm:prSet presAssocID="{B8CAEFFF-26CF-C746-8C5A-8D81CFE9E19B}" presName="conn2-1" presStyleLbl="parChTrans1D2" presStyleIdx="0" presStyleCnt="2"/>
      <dgm:spPr/>
    </dgm:pt>
    <dgm:pt modelId="{88E768F0-740A-5E4D-8C87-EB61FB83EA29}" type="pres">
      <dgm:prSet presAssocID="{B8CAEFFF-26CF-C746-8C5A-8D81CFE9E19B}" presName="connTx" presStyleLbl="parChTrans1D2" presStyleIdx="0" presStyleCnt="2"/>
      <dgm:spPr/>
    </dgm:pt>
    <dgm:pt modelId="{1E9765B6-B873-274C-99C4-FC76497A1DEC}" type="pres">
      <dgm:prSet presAssocID="{D6DF38D2-F654-3144-A5D1-0C88CDCA28D5}" presName="root2" presStyleCnt="0"/>
      <dgm:spPr/>
    </dgm:pt>
    <dgm:pt modelId="{245A7297-640F-B144-9B52-00FB33F5B5CC}" type="pres">
      <dgm:prSet presAssocID="{D6DF38D2-F654-3144-A5D1-0C88CDCA28D5}" presName="LevelTwoTextNode" presStyleLbl="node2" presStyleIdx="0" presStyleCnt="2">
        <dgm:presLayoutVars>
          <dgm:chPref val="3"/>
        </dgm:presLayoutVars>
      </dgm:prSet>
      <dgm:spPr/>
    </dgm:pt>
    <dgm:pt modelId="{A3EFD043-8739-664F-A807-70711A20ED36}" type="pres">
      <dgm:prSet presAssocID="{D6DF38D2-F654-3144-A5D1-0C88CDCA28D5}" presName="level3hierChild" presStyleCnt="0"/>
      <dgm:spPr/>
    </dgm:pt>
    <dgm:pt modelId="{9C3333F1-2BCE-3642-A0BA-E9FC42C54298}" type="pres">
      <dgm:prSet presAssocID="{FC79CC21-30AD-534E-BD89-7719A91CC333}" presName="conn2-1" presStyleLbl="parChTrans1D3" presStyleIdx="0" presStyleCnt="4"/>
      <dgm:spPr/>
    </dgm:pt>
    <dgm:pt modelId="{30236B1C-8DDD-8B44-BE05-D5EE9099B8B3}" type="pres">
      <dgm:prSet presAssocID="{FC79CC21-30AD-534E-BD89-7719A91CC333}" presName="connTx" presStyleLbl="parChTrans1D3" presStyleIdx="0" presStyleCnt="4"/>
      <dgm:spPr/>
    </dgm:pt>
    <dgm:pt modelId="{05141ACF-52C6-854B-96C4-533E501CE31C}" type="pres">
      <dgm:prSet presAssocID="{3F874BBA-6A7F-7B4D-8A15-F477D7730906}" presName="root2" presStyleCnt="0"/>
      <dgm:spPr/>
    </dgm:pt>
    <dgm:pt modelId="{0DE77310-627F-BD4F-87EB-11C7EB9F11FA}" type="pres">
      <dgm:prSet presAssocID="{3F874BBA-6A7F-7B4D-8A15-F477D7730906}" presName="LevelTwoTextNode" presStyleLbl="node3" presStyleIdx="0" presStyleCnt="4">
        <dgm:presLayoutVars>
          <dgm:chPref val="3"/>
        </dgm:presLayoutVars>
      </dgm:prSet>
      <dgm:spPr/>
    </dgm:pt>
    <dgm:pt modelId="{D227A1A6-0A2F-254A-8E3A-B56A384E8933}" type="pres">
      <dgm:prSet presAssocID="{3F874BBA-6A7F-7B4D-8A15-F477D7730906}" presName="level3hierChild" presStyleCnt="0"/>
      <dgm:spPr/>
    </dgm:pt>
    <dgm:pt modelId="{EF27210D-67F3-6140-BEC0-5E6FD011AB8F}" type="pres">
      <dgm:prSet presAssocID="{C4456641-862F-FA47-A665-0FBD37DB4242}" presName="conn2-1" presStyleLbl="parChTrans1D3" presStyleIdx="1" presStyleCnt="4"/>
      <dgm:spPr/>
    </dgm:pt>
    <dgm:pt modelId="{2101A422-C14B-8043-9D1B-6006D5CD43B2}" type="pres">
      <dgm:prSet presAssocID="{C4456641-862F-FA47-A665-0FBD37DB4242}" presName="connTx" presStyleLbl="parChTrans1D3" presStyleIdx="1" presStyleCnt="4"/>
      <dgm:spPr/>
    </dgm:pt>
    <dgm:pt modelId="{61999E88-7658-1947-AB8C-A221ABCA2650}" type="pres">
      <dgm:prSet presAssocID="{D7713D41-A508-0447-9CC4-BBC052979D25}" presName="root2" presStyleCnt="0"/>
      <dgm:spPr/>
    </dgm:pt>
    <dgm:pt modelId="{12FE2774-5E8B-D343-8C3C-458D82283780}" type="pres">
      <dgm:prSet presAssocID="{D7713D41-A508-0447-9CC4-BBC052979D25}" presName="LevelTwoTextNode" presStyleLbl="node3" presStyleIdx="1" presStyleCnt="4">
        <dgm:presLayoutVars>
          <dgm:chPref val="3"/>
        </dgm:presLayoutVars>
      </dgm:prSet>
      <dgm:spPr/>
    </dgm:pt>
    <dgm:pt modelId="{7E214FFA-3E7C-834A-A82D-F1D413A9A394}" type="pres">
      <dgm:prSet presAssocID="{D7713D41-A508-0447-9CC4-BBC052979D25}" presName="level3hierChild" presStyleCnt="0"/>
      <dgm:spPr/>
    </dgm:pt>
    <dgm:pt modelId="{8351A356-75DB-9543-B4F7-C66705DB735E}" type="pres">
      <dgm:prSet presAssocID="{189EB26E-74F4-4446-A507-1789826CD929}" presName="conn2-1" presStyleLbl="parChTrans1D3" presStyleIdx="2" presStyleCnt="4"/>
      <dgm:spPr/>
    </dgm:pt>
    <dgm:pt modelId="{1829970C-15BF-8C4C-BCFA-B251A2D4BF2B}" type="pres">
      <dgm:prSet presAssocID="{189EB26E-74F4-4446-A507-1789826CD929}" presName="connTx" presStyleLbl="parChTrans1D3" presStyleIdx="2" presStyleCnt="4"/>
      <dgm:spPr/>
    </dgm:pt>
    <dgm:pt modelId="{C2904C22-0727-724F-854C-A9373E2D0508}" type="pres">
      <dgm:prSet presAssocID="{92B00D54-77EC-4440-ACF7-8486EF5F907E}" presName="root2" presStyleCnt="0"/>
      <dgm:spPr/>
    </dgm:pt>
    <dgm:pt modelId="{7829D22A-EC8E-EB49-A203-193C8D0EA55D}" type="pres">
      <dgm:prSet presAssocID="{92B00D54-77EC-4440-ACF7-8486EF5F907E}" presName="LevelTwoTextNode" presStyleLbl="node3" presStyleIdx="2" presStyleCnt="4">
        <dgm:presLayoutVars>
          <dgm:chPref val="3"/>
        </dgm:presLayoutVars>
      </dgm:prSet>
      <dgm:spPr/>
    </dgm:pt>
    <dgm:pt modelId="{1A965E1D-EB7D-2B40-9795-9ACE88E9AA98}" type="pres">
      <dgm:prSet presAssocID="{92B00D54-77EC-4440-ACF7-8486EF5F907E}" presName="level3hierChild" presStyleCnt="0"/>
      <dgm:spPr/>
    </dgm:pt>
    <dgm:pt modelId="{C6FF7D63-61F7-2B49-9D1E-710B2A5C776F}" type="pres">
      <dgm:prSet presAssocID="{4473D3EF-3557-574D-9D2D-391E773944CD}" presName="conn2-1" presStyleLbl="parChTrans1D3" presStyleIdx="3" presStyleCnt="4"/>
      <dgm:spPr/>
    </dgm:pt>
    <dgm:pt modelId="{32A659CF-D2CA-8C48-BE0E-F32A0303EF3F}" type="pres">
      <dgm:prSet presAssocID="{4473D3EF-3557-574D-9D2D-391E773944CD}" presName="connTx" presStyleLbl="parChTrans1D3" presStyleIdx="3" presStyleCnt="4"/>
      <dgm:spPr/>
    </dgm:pt>
    <dgm:pt modelId="{59A35A9C-5D20-0C42-9226-FADB30614CCE}" type="pres">
      <dgm:prSet presAssocID="{4EC99F60-B9F5-3B4E-9793-841ADE6FBED8}" presName="root2" presStyleCnt="0"/>
      <dgm:spPr/>
    </dgm:pt>
    <dgm:pt modelId="{D132D7B9-516C-F643-9AC7-3321F96D7D5D}" type="pres">
      <dgm:prSet presAssocID="{4EC99F60-B9F5-3B4E-9793-841ADE6FBED8}" presName="LevelTwoTextNode" presStyleLbl="node3" presStyleIdx="3" presStyleCnt="4">
        <dgm:presLayoutVars>
          <dgm:chPref val="3"/>
        </dgm:presLayoutVars>
      </dgm:prSet>
      <dgm:spPr/>
    </dgm:pt>
    <dgm:pt modelId="{54C2E874-B881-E343-BA0C-F5869340AF1A}" type="pres">
      <dgm:prSet presAssocID="{4EC99F60-B9F5-3B4E-9793-841ADE6FBED8}" presName="level3hierChild" presStyleCnt="0"/>
      <dgm:spPr/>
    </dgm:pt>
    <dgm:pt modelId="{07971762-3DAE-7642-B12F-47037C32C54A}" type="pres">
      <dgm:prSet presAssocID="{D03AE730-61B6-F54C-8864-CE3F05D4A2A6}" presName="conn2-1" presStyleLbl="parChTrans1D2" presStyleIdx="1" presStyleCnt="2"/>
      <dgm:spPr/>
    </dgm:pt>
    <dgm:pt modelId="{340E36F3-BAE9-8449-B0C0-833A4AB736FB}" type="pres">
      <dgm:prSet presAssocID="{D03AE730-61B6-F54C-8864-CE3F05D4A2A6}" presName="connTx" presStyleLbl="parChTrans1D2" presStyleIdx="1" presStyleCnt="2"/>
      <dgm:spPr/>
    </dgm:pt>
    <dgm:pt modelId="{B765D1B2-E4D9-7144-9952-DA05C9AD08DB}" type="pres">
      <dgm:prSet presAssocID="{FD9C4BFB-7601-C743-8B09-BEED6F843FFA}" presName="root2" presStyleCnt="0"/>
      <dgm:spPr/>
    </dgm:pt>
    <dgm:pt modelId="{DEBBD4C8-3CBB-C342-B003-9686878D280D}" type="pres">
      <dgm:prSet presAssocID="{FD9C4BFB-7601-C743-8B09-BEED6F843FFA}" presName="LevelTwoTextNode" presStyleLbl="node2" presStyleIdx="1" presStyleCnt="2">
        <dgm:presLayoutVars>
          <dgm:chPref val="3"/>
        </dgm:presLayoutVars>
      </dgm:prSet>
      <dgm:spPr/>
    </dgm:pt>
    <dgm:pt modelId="{F8CDDE4D-772A-BA4F-8CCF-3FD788C706F7}" type="pres">
      <dgm:prSet presAssocID="{FD9C4BFB-7601-C743-8B09-BEED6F843FFA}" presName="level3hierChild" presStyleCnt="0"/>
      <dgm:spPr/>
    </dgm:pt>
  </dgm:ptLst>
  <dgm:cxnLst>
    <dgm:cxn modelId="{4180E515-0F41-B343-8D32-BD9C92D7B5EC}" type="presOf" srcId="{8984B060-7EB6-EC43-8DC4-58F156C8A24B}" destId="{2781A4F0-D1E4-9941-BF00-969230F925B0}" srcOrd="0" destOrd="0" presId="urn:microsoft.com/office/officeart/2005/8/layout/hierarchy2"/>
    <dgm:cxn modelId="{F474B316-14FA-9744-9C02-917A99FAC080}" type="presOf" srcId="{189EB26E-74F4-4446-A507-1789826CD929}" destId="{1829970C-15BF-8C4C-BCFA-B251A2D4BF2B}" srcOrd="1" destOrd="0" presId="urn:microsoft.com/office/officeart/2005/8/layout/hierarchy2"/>
    <dgm:cxn modelId="{1D082F1D-55E3-6D40-86F2-D317E577E4F8}" type="presOf" srcId="{3F874BBA-6A7F-7B4D-8A15-F477D7730906}" destId="{0DE77310-627F-BD4F-87EB-11C7EB9F11FA}" srcOrd="0" destOrd="0" presId="urn:microsoft.com/office/officeart/2005/8/layout/hierarchy2"/>
    <dgm:cxn modelId="{AB62BB20-9A83-E54A-9577-E1C0CB6E2D3B}" type="presOf" srcId="{D03AE730-61B6-F54C-8864-CE3F05D4A2A6}" destId="{07971762-3DAE-7642-B12F-47037C32C54A}" srcOrd="0" destOrd="0" presId="urn:microsoft.com/office/officeart/2005/8/layout/hierarchy2"/>
    <dgm:cxn modelId="{FF727A2C-5588-E344-9302-C4F76F00335A}" srcId="{D6DF38D2-F654-3144-A5D1-0C88CDCA28D5}" destId="{D7713D41-A508-0447-9CC4-BBC052979D25}" srcOrd="1" destOrd="0" parTransId="{C4456641-862F-FA47-A665-0FBD37DB4242}" sibTransId="{AB973423-21D3-0D4D-9005-8ABB2C236E66}"/>
    <dgm:cxn modelId="{6BE49F2F-1766-6343-8839-351D11938109}" type="presOf" srcId="{FC79CC21-30AD-534E-BD89-7719A91CC333}" destId="{30236B1C-8DDD-8B44-BE05-D5EE9099B8B3}" srcOrd="1" destOrd="0" presId="urn:microsoft.com/office/officeart/2005/8/layout/hierarchy2"/>
    <dgm:cxn modelId="{F73C333C-B0DF-324C-A2FE-DCE83CAE5D4B}" type="presOf" srcId="{4473D3EF-3557-574D-9D2D-391E773944CD}" destId="{C6FF7D63-61F7-2B49-9D1E-710B2A5C776F}" srcOrd="0" destOrd="0" presId="urn:microsoft.com/office/officeart/2005/8/layout/hierarchy2"/>
    <dgm:cxn modelId="{B3683B3E-D8E4-9346-B204-602CF6C48C51}" type="presOf" srcId="{D7713D41-A508-0447-9CC4-BBC052979D25}" destId="{12FE2774-5E8B-D343-8C3C-458D82283780}" srcOrd="0" destOrd="0" presId="urn:microsoft.com/office/officeart/2005/8/layout/hierarchy2"/>
    <dgm:cxn modelId="{BBCDD947-EC83-9840-AA60-171AC5EC0C68}" srcId="{7E1ABD5D-23CE-9047-BBCF-0830BE3A43B7}" destId="{D6DF38D2-F654-3144-A5D1-0C88CDCA28D5}" srcOrd="0" destOrd="0" parTransId="{B8CAEFFF-26CF-C746-8C5A-8D81CFE9E19B}" sibTransId="{F37211EB-7487-9C43-A543-3257A9CD7D89}"/>
    <dgm:cxn modelId="{4D3D694C-6AAF-3F4D-BE0B-E81C6599D64A}" type="presOf" srcId="{FD9C4BFB-7601-C743-8B09-BEED6F843FFA}" destId="{DEBBD4C8-3CBB-C342-B003-9686878D280D}" srcOrd="0" destOrd="0" presId="urn:microsoft.com/office/officeart/2005/8/layout/hierarchy2"/>
    <dgm:cxn modelId="{51E80E50-CA2A-C943-9AFD-BC996798EB10}" type="presOf" srcId="{189EB26E-74F4-4446-A507-1789826CD929}" destId="{8351A356-75DB-9543-B4F7-C66705DB735E}" srcOrd="0" destOrd="0" presId="urn:microsoft.com/office/officeart/2005/8/layout/hierarchy2"/>
    <dgm:cxn modelId="{36E2CE64-840D-EA47-814E-BDA848793A92}" srcId="{D6DF38D2-F654-3144-A5D1-0C88CDCA28D5}" destId="{3F874BBA-6A7F-7B4D-8A15-F477D7730906}" srcOrd="0" destOrd="0" parTransId="{FC79CC21-30AD-534E-BD89-7719A91CC333}" sibTransId="{FF64398F-09BD-924D-A603-C621575F1C05}"/>
    <dgm:cxn modelId="{595D9566-28D8-7F4A-BB12-B1FD47A4E9F1}" type="presOf" srcId="{B8CAEFFF-26CF-C746-8C5A-8D81CFE9E19B}" destId="{88E768F0-740A-5E4D-8C87-EB61FB83EA29}" srcOrd="1" destOrd="0" presId="urn:microsoft.com/office/officeart/2005/8/layout/hierarchy2"/>
    <dgm:cxn modelId="{51D8C26B-18FD-7A48-9C66-D28E21D39708}" type="presOf" srcId="{B8CAEFFF-26CF-C746-8C5A-8D81CFE9E19B}" destId="{8A5DB1A1-7E37-C14F-9D5F-29562688C5D9}" srcOrd="0" destOrd="0" presId="urn:microsoft.com/office/officeart/2005/8/layout/hierarchy2"/>
    <dgm:cxn modelId="{98234B7D-247F-B44F-BF59-581C0FC54A6B}" srcId="{7E1ABD5D-23CE-9047-BBCF-0830BE3A43B7}" destId="{FD9C4BFB-7601-C743-8B09-BEED6F843FFA}" srcOrd="1" destOrd="0" parTransId="{D03AE730-61B6-F54C-8864-CE3F05D4A2A6}" sibTransId="{5AC6017B-6DDC-664B-81F8-C1CC1F0798B9}"/>
    <dgm:cxn modelId="{4BBCF181-3CF9-A340-806C-C9A425609E47}" type="presOf" srcId="{4473D3EF-3557-574D-9D2D-391E773944CD}" destId="{32A659CF-D2CA-8C48-BE0E-F32A0303EF3F}" srcOrd="1" destOrd="0" presId="urn:microsoft.com/office/officeart/2005/8/layout/hierarchy2"/>
    <dgm:cxn modelId="{4BEA3588-2964-FF45-A6D7-2E9605DFE5C6}" srcId="{D6DF38D2-F654-3144-A5D1-0C88CDCA28D5}" destId="{4EC99F60-B9F5-3B4E-9793-841ADE6FBED8}" srcOrd="3" destOrd="0" parTransId="{4473D3EF-3557-574D-9D2D-391E773944CD}" sibTransId="{8C3A45FC-7ADB-8E4A-A936-3ECBF74D384C}"/>
    <dgm:cxn modelId="{1273F796-6805-454A-8CA0-893415BCB7F4}" srcId="{8984B060-7EB6-EC43-8DC4-58F156C8A24B}" destId="{7E1ABD5D-23CE-9047-BBCF-0830BE3A43B7}" srcOrd="0" destOrd="0" parTransId="{F59E47C1-8F0E-6149-AE31-5B3EC54159B5}" sibTransId="{53006897-0F08-8248-8D83-14452DFEDD29}"/>
    <dgm:cxn modelId="{E48A3598-891E-A64B-A35D-4A7064FF44A1}" type="presOf" srcId="{92B00D54-77EC-4440-ACF7-8486EF5F907E}" destId="{7829D22A-EC8E-EB49-A203-193C8D0EA55D}" srcOrd="0" destOrd="0" presId="urn:microsoft.com/office/officeart/2005/8/layout/hierarchy2"/>
    <dgm:cxn modelId="{1F86F3B4-8DEE-F74F-9E06-FE87600C538B}" type="presOf" srcId="{4EC99F60-B9F5-3B4E-9793-841ADE6FBED8}" destId="{D132D7B9-516C-F643-9AC7-3321F96D7D5D}" srcOrd="0" destOrd="0" presId="urn:microsoft.com/office/officeart/2005/8/layout/hierarchy2"/>
    <dgm:cxn modelId="{0591C4C7-22ED-3C48-BE4A-EB8BE01C44B2}" type="presOf" srcId="{C4456641-862F-FA47-A665-0FBD37DB4242}" destId="{EF27210D-67F3-6140-BEC0-5E6FD011AB8F}" srcOrd="0" destOrd="0" presId="urn:microsoft.com/office/officeart/2005/8/layout/hierarchy2"/>
    <dgm:cxn modelId="{F778B8D5-2451-3C41-8368-5129EAE21292}" srcId="{D6DF38D2-F654-3144-A5D1-0C88CDCA28D5}" destId="{92B00D54-77EC-4440-ACF7-8486EF5F907E}" srcOrd="2" destOrd="0" parTransId="{189EB26E-74F4-4446-A507-1789826CD929}" sibTransId="{EC8DBDFF-EE21-A041-892E-51C07DADC300}"/>
    <dgm:cxn modelId="{9789D2E3-1395-4948-AA63-32630B7B2775}" type="presOf" srcId="{C4456641-862F-FA47-A665-0FBD37DB4242}" destId="{2101A422-C14B-8043-9D1B-6006D5CD43B2}" srcOrd="1" destOrd="0" presId="urn:microsoft.com/office/officeart/2005/8/layout/hierarchy2"/>
    <dgm:cxn modelId="{CB03AEE4-ECBA-A54A-AD73-3E8DF6608B60}" type="presOf" srcId="{7E1ABD5D-23CE-9047-BBCF-0830BE3A43B7}" destId="{8752501E-4448-394E-BBD5-1536C793AA68}" srcOrd="0" destOrd="0" presId="urn:microsoft.com/office/officeart/2005/8/layout/hierarchy2"/>
    <dgm:cxn modelId="{0A9BE9F0-2EC2-F145-A5AA-5E8C2D062E74}" type="presOf" srcId="{D6DF38D2-F654-3144-A5D1-0C88CDCA28D5}" destId="{245A7297-640F-B144-9B52-00FB33F5B5CC}" srcOrd="0" destOrd="0" presId="urn:microsoft.com/office/officeart/2005/8/layout/hierarchy2"/>
    <dgm:cxn modelId="{319B32F7-32A7-1A4D-9045-0B5461B8400E}" type="presOf" srcId="{D03AE730-61B6-F54C-8864-CE3F05D4A2A6}" destId="{340E36F3-BAE9-8449-B0C0-833A4AB736FB}" srcOrd="1" destOrd="0" presId="urn:microsoft.com/office/officeart/2005/8/layout/hierarchy2"/>
    <dgm:cxn modelId="{3092C7FD-2562-A647-95D2-E47B6C8AEB21}" type="presOf" srcId="{FC79CC21-30AD-534E-BD89-7719A91CC333}" destId="{9C3333F1-2BCE-3642-A0BA-E9FC42C54298}" srcOrd="0" destOrd="0" presId="urn:microsoft.com/office/officeart/2005/8/layout/hierarchy2"/>
    <dgm:cxn modelId="{64BAA90A-6A45-7A4E-862F-E764E159075E}" type="presParOf" srcId="{2781A4F0-D1E4-9941-BF00-969230F925B0}" destId="{1E8CAB7B-7C82-F040-8ADB-2DEDF358C2C7}" srcOrd="0" destOrd="0" presId="urn:microsoft.com/office/officeart/2005/8/layout/hierarchy2"/>
    <dgm:cxn modelId="{A3F82608-BF52-7845-944D-F20A1E95032C}" type="presParOf" srcId="{1E8CAB7B-7C82-F040-8ADB-2DEDF358C2C7}" destId="{8752501E-4448-394E-BBD5-1536C793AA68}" srcOrd="0" destOrd="0" presId="urn:microsoft.com/office/officeart/2005/8/layout/hierarchy2"/>
    <dgm:cxn modelId="{F1B10AE5-63C5-FC4B-835C-CB5BF80E808E}" type="presParOf" srcId="{1E8CAB7B-7C82-F040-8ADB-2DEDF358C2C7}" destId="{9BC2F940-9768-B14A-9173-4C84FE349956}" srcOrd="1" destOrd="0" presId="urn:microsoft.com/office/officeart/2005/8/layout/hierarchy2"/>
    <dgm:cxn modelId="{B5E8696C-CA86-A642-9752-307ED5FA621C}" type="presParOf" srcId="{9BC2F940-9768-B14A-9173-4C84FE349956}" destId="{8A5DB1A1-7E37-C14F-9D5F-29562688C5D9}" srcOrd="0" destOrd="0" presId="urn:microsoft.com/office/officeart/2005/8/layout/hierarchy2"/>
    <dgm:cxn modelId="{3D96BB08-30FE-AE44-A4DA-EA7C40D0F815}" type="presParOf" srcId="{8A5DB1A1-7E37-C14F-9D5F-29562688C5D9}" destId="{88E768F0-740A-5E4D-8C87-EB61FB83EA29}" srcOrd="0" destOrd="0" presId="urn:microsoft.com/office/officeart/2005/8/layout/hierarchy2"/>
    <dgm:cxn modelId="{9CF33AD2-2037-DB41-B362-373091786BE1}" type="presParOf" srcId="{9BC2F940-9768-B14A-9173-4C84FE349956}" destId="{1E9765B6-B873-274C-99C4-FC76497A1DEC}" srcOrd="1" destOrd="0" presId="urn:microsoft.com/office/officeart/2005/8/layout/hierarchy2"/>
    <dgm:cxn modelId="{BC20354F-0E46-214C-A70F-663BB0F6B9B2}" type="presParOf" srcId="{1E9765B6-B873-274C-99C4-FC76497A1DEC}" destId="{245A7297-640F-B144-9B52-00FB33F5B5CC}" srcOrd="0" destOrd="0" presId="urn:microsoft.com/office/officeart/2005/8/layout/hierarchy2"/>
    <dgm:cxn modelId="{5B2C591A-4D59-4440-9581-577B24EB1521}" type="presParOf" srcId="{1E9765B6-B873-274C-99C4-FC76497A1DEC}" destId="{A3EFD043-8739-664F-A807-70711A20ED36}" srcOrd="1" destOrd="0" presId="urn:microsoft.com/office/officeart/2005/8/layout/hierarchy2"/>
    <dgm:cxn modelId="{971A1A73-4633-C541-ADCA-3EAC565EE0CC}" type="presParOf" srcId="{A3EFD043-8739-664F-A807-70711A20ED36}" destId="{9C3333F1-2BCE-3642-A0BA-E9FC42C54298}" srcOrd="0" destOrd="0" presId="urn:microsoft.com/office/officeart/2005/8/layout/hierarchy2"/>
    <dgm:cxn modelId="{91A61DE6-4EBA-AF45-8E88-50DB86268746}" type="presParOf" srcId="{9C3333F1-2BCE-3642-A0BA-E9FC42C54298}" destId="{30236B1C-8DDD-8B44-BE05-D5EE9099B8B3}" srcOrd="0" destOrd="0" presId="urn:microsoft.com/office/officeart/2005/8/layout/hierarchy2"/>
    <dgm:cxn modelId="{4BD58068-DAA9-C242-8D84-CF0D6EBC9ADA}" type="presParOf" srcId="{A3EFD043-8739-664F-A807-70711A20ED36}" destId="{05141ACF-52C6-854B-96C4-533E501CE31C}" srcOrd="1" destOrd="0" presId="urn:microsoft.com/office/officeart/2005/8/layout/hierarchy2"/>
    <dgm:cxn modelId="{2E39F63C-1FE0-784B-8385-0236C2359706}" type="presParOf" srcId="{05141ACF-52C6-854B-96C4-533E501CE31C}" destId="{0DE77310-627F-BD4F-87EB-11C7EB9F11FA}" srcOrd="0" destOrd="0" presId="urn:microsoft.com/office/officeart/2005/8/layout/hierarchy2"/>
    <dgm:cxn modelId="{A728F1B9-67E8-6647-A883-0507C26ACCFD}" type="presParOf" srcId="{05141ACF-52C6-854B-96C4-533E501CE31C}" destId="{D227A1A6-0A2F-254A-8E3A-B56A384E8933}" srcOrd="1" destOrd="0" presId="urn:microsoft.com/office/officeart/2005/8/layout/hierarchy2"/>
    <dgm:cxn modelId="{6FBFD957-0A97-B94C-882C-511D22290E53}" type="presParOf" srcId="{A3EFD043-8739-664F-A807-70711A20ED36}" destId="{EF27210D-67F3-6140-BEC0-5E6FD011AB8F}" srcOrd="2" destOrd="0" presId="urn:microsoft.com/office/officeart/2005/8/layout/hierarchy2"/>
    <dgm:cxn modelId="{0B7821A4-52EB-FD45-8054-D33D5FC1A6AA}" type="presParOf" srcId="{EF27210D-67F3-6140-BEC0-5E6FD011AB8F}" destId="{2101A422-C14B-8043-9D1B-6006D5CD43B2}" srcOrd="0" destOrd="0" presId="urn:microsoft.com/office/officeart/2005/8/layout/hierarchy2"/>
    <dgm:cxn modelId="{B23E33A6-FAFC-314E-A93E-9B6A70593675}" type="presParOf" srcId="{A3EFD043-8739-664F-A807-70711A20ED36}" destId="{61999E88-7658-1947-AB8C-A221ABCA2650}" srcOrd="3" destOrd="0" presId="urn:microsoft.com/office/officeart/2005/8/layout/hierarchy2"/>
    <dgm:cxn modelId="{53C8D8E9-D219-654D-AA20-DED8F38ADD5C}" type="presParOf" srcId="{61999E88-7658-1947-AB8C-A221ABCA2650}" destId="{12FE2774-5E8B-D343-8C3C-458D82283780}" srcOrd="0" destOrd="0" presId="urn:microsoft.com/office/officeart/2005/8/layout/hierarchy2"/>
    <dgm:cxn modelId="{4DD474AD-73E1-E945-9D07-6E426E3FA07F}" type="presParOf" srcId="{61999E88-7658-1947-AB8C-A221ABCA2650}" destId="{7E214FFA-3E7C-834A-A82D-F1D413A9A394}" srcOrd="1" destOrd="0" presId="urn:microsoft.com/office/officeart/2005/8/layout/hierarchy2"/>
    <dgm:cxn modelId="{9DAB6583-627B-5143-85FC-A4236854D1B2}" type="presParOf" srcId="{A3EFD043-8739-664F-A807-70711A20ED36}" destId="{8351A356-75DB-9543-B4F7-C66705DB735E}" srcOrd="4" destOrd="0" presId="urn:microsoft.com/office/officeart/2005/8/layout/hierarchy2"/>
    <dgm:cxn modelId="{DF5496D5-9EB1-2A44-81FC-1D1A99875921}" type="presParOf" srcId="{8351A356-75DB-9543-B4F7-C66705DB735E}" destId="{1829970C-15BF-8C4C-BCFA-B251A2D4BF2B}" srcOrd="0" destOrd="0" presId="urn:microsoft.com/office/officeart/2005/8/layout/hierarchy2"/>
    <dgm:cxn modelId="{29089DAD-ECB6-1A4E-B104-8ACC0CE16681}" type="presParOf" srcId="{A3EFD043-8739-664F-A807-70711A20ED36}" destId="{C2904C22-0727-724F-854C-A9373E2D0508}" srcOrd="5" destOrd="0" presId="urn:microsoft.com/office/officeart/2005/8/layout/hierarchy2"/>
    <dgm:cxn modelId="{2BE6DC9F-21EF-1E4B-AE7D-11145B555830}" type="presParOf" srcId="{C2904C22-0727-724F-854C-A9373E2D0508}" destId="{7829D22A-EC8E-EB49-A203-193C8D0EA55D}" srcOrd="0" destOrd="0" presId="urn:microsoft.com/office/officeart/2005/8/layout/hierarchy2"/>
    <dgm:cxn modelId="{B041A99E-E710-4849-903F-63163CB25FE3}" type="presParOf" srcId="{C2904C22-0727-724F-854C-A9373E2D0508}" destId="{1A965E1D-EB7D-2B40-9795-9ACE88E9AA98}" srcOrd="1" destOrd="0" presId="urn:microsoft.com/office/officeart/2005/8/layout/hierarchy2"/>
    <dgm:cxn modelId="{709B0E3A-2DC8-774F-9CB5-E9FC9C2FCC56}" type="presParOf" srcId="{A3EFD043-8739-664F-A807-70711A20ED36}" destId="{C6FF7D63-61F7-2B49-9D1E-710B2A5C776F}" srcOrd="6" destOrd="0" presId="urn:microsoft.com/office/officeart/2005/8/layout/hierarchy2"/>
    <dgm:cxn modelId="{E4773356-831D-0E43-97A2-68722CA780F0}" type="presParOf" srcId="{C6FF7D63-61F7-2B49-9D1E-710B2A5C776F}" destId="{32A659CF-D2CA-8C48-BE0E-F32A0303EF3F}" srcOrd="0" destOrd="0" presId="urn:microsoft.com/office/officeart/2005/8/layout/hierarchy2"/>
    <dgm:cxn modelId="{F540AF54-5C82-F742-9F51-6B3143F8957A}" type="presParOf" srcId="{A3EFD043-8739-664F-A807-70711A20ED36}" destId="{59A35A9C-5D20-0C42-9226-FADB30614CCE}" srcOrd="7" destOrd="0" presId="urn:microsoft.com/office/officeart/2005/8/layout/hierarchy2"/>
    <dgm:cxn modelId="{C735577D-8E47-1844-A089-CBE0DD5BA93B}" type="presParOf" srcId="{59A35A9C-5D20-0C42-9226-FADB30614CCE}" destId="{D132D7B9-516C-F643-9AC7-3321F96D7D5D}" srcOrd="0" destOrd="0" presId="urn:microsoft.com/office/officeart/2005/8/layout/hierarchy2"/>
    <dgm:cxn modelId="{C45336E5-A9A2-A14D-BEF4-7D44D7CBC9A6}" type="presParOf" srcId="{59A35A9C-5D20-0C42-9226-FADB30614CCE}" destId="{54C2E874-B881-E343-BA0C-F5869340AF1A}" srcOrd="1" destOrd="0" presId="urn:microsoft.com/office/officeart/2005/8/layout/hierarchy2"/>
    <dgm:cxn modelId="{58E9CB85-76E9-B844-A925-841952790B4E}" type="presParOf" srcId="{9BC2F940-9768-B14A-9173-4C84FE349956}" destId="{07971762-3DAE-7642-B12F-47037C32C54A}" srcOrd="2" destOrd="0" presId="urn:microsoft.com/office/officeart/2005/8/layout/hierarchy2"/>
    <dgm:cxn modelId="{12FA456B-57DD-2645-8CE2-8918400A34F1}" type="presParOf" srcId="{07971762-3DAE-7642-B12F-47037C32C54A}" destId="{340E36F3-BAE9-8449-B0C0-833A4AB736FB}" srcOrd="0" destOrd="0" presId="urn:microsoft.com/office/officeart/2005/8/layout/hierarchy2"/>
    <dgm:cxn modelId="{478FFAEC-DC10-0C48-8E7A-140BAC675A73}" type="presParOf" srcId="{9BC2F940-9768-B14A-9173-4C84FE349956}" destId="{B765D1B2-E4D9-7144-9952-DA05C9AD08DB}" srcOrd="3" destOrd="0" presId="urn:microsoft.com/office/officeart/2005/8/layout/hierarchy2"/>
    <dgm:cxn modelId="{FB29A8EA-CD2B-364A-9151-09BCABBDB93D}" type="presParOf" srcId="{B765D1B2-E4D9-7144-9952-DA05C9AD08DB}" destId="{DEBBD4C8-3CBB-C342-B003-9686878D280D}" srcOrd="0" destOrd="0" presId="urn:microsoft.com/office/officeart/2005/8/layout/hierarchy2"/>
    <dgm:cxn modelId="{56760924-8883-6947-B050-C882B5CBF280}" type="presParOf" srcId="{B765D1B2-E4D9-7144-9952-DA05C9AD08DB}" destId="{F8CDDE4D-772A-BA4F-8CCF-3FD788C706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B9B3D7-9ABE-854B-A584-4A70D6588F45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1550A9B-2949-E947-AC96-C29FC808858D}">
      <dgm:prSet/>
      <dgm:spPr/>
      <dgm:t>
        <a:bodyPr/>
        <a:lstStyle/>
        <a:p>
          <a:pPr rtl="0"/>
          <a:r>
            <a:rPr lang="it-IT" dirty="0"/>
            <a:t>PRESCRIZIONE </a:t>
          </a:r>
          <a:r>
            <a:rPr lang="it-IT" dirty="0" err="1"/>
            <a:t>DI</a:t>
          </a:r>
          <a:r>
            <a:rPr lang="it-IT" dirty="0"/>
            <a:t> UN’OBBLIGAZIONE</a:t>
          </a:r>
        </a:p>
      </dgm:t>
    </dgm:pt>
    <dgm:pt modelId="{D6E65869-4174-984A-9398-0976E6B579F3}" type="parTrans" cxnId="{DBB802C1-4C4C-5746-B284-8E18978D5957}">
      <dgm:prSet/>
      <dgm:spPr/>
      <dgm:t>
        <a:bodyPr/>
        <a:lstStyle/>
        <a:p>
          <a:endParaRPr lang="it-IT"/>
        </a:p>
      </dgm:t>
    </dgm:pt>
    <dgm:pt modelId="{6827FF57-C8A3-1346-A777-53CF0D0C3955}" type="sibTrans" cxnId="{DBB802C1-4C4C-5746-B284-8E18978D5957}">
      <dgm:prSet/>
      <dgm:spPr/>
      <dgm:t>
        <a:bodyPr/>
        <a:lstStyle/>
        <a:p>
          <a:endParaRPr lang="it-IT"/>
        </a:p>
      </dgm:t>
    </dgm:pt>
    <dgm:pt modelId="{985C1110-9B82-EA4B-88F4-6B020FDAEB72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QUALIFICAZIONE SOSTANZIALE NELLA LEX FORI</a:t>
          </a:r>
        </a:p>
      </dgm:t>
    </dgm:pt>
    <dgm:pt modelId="{53BB9F20-8A63-2C4B-BAA0-F789B35B9DAB}" type="parTrans" cxnId="{20F035CC-03D6-0248-9AB5-9F2A54C489D9}">
      <dgm:prSet/>
      <dgm:spPr/>
      <dgm:t>
        <a:bodyPr/>
        <a:lstStyle/>
        <a:p>
          <a:endParaRPr lang="it-IT"/>
        </a:p>
      </dgm:t>
    </dgm:pt>
    <dgm:pt modelId="{0A6911E4-0EFB-3D42-A117-5424CC6B8F46}" type="sibTrans" cxnId="{20F035CC-03D6-0248-9AB5-9F2A54C489D9}">
      <dgm:prSet/>
      <dgm:spPr/>
      <dgm:t>
        <a:bodyPr/>
        <a:lstStyle/>
        <a:p>
          <a:endParaRPr lang="it-IT"/>
        </a:p>
      </dgm:t>
    </dgm:pt>
    <dgm:pt modelId="{44E91053-9FA5-1149-AC61-C28049878EDC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it-IT" dirty="0"/>
            <a:t>LEX OBLIGATIONIS </a:t>
          </a:r>
          <a:r>
            <a:rPr lang="it-IT" dirty="0" err="1"/>
            <a:t>–</a:t>
          </a:r>
          <a:r>
            <a:rPr lang="it-IT" dirty="0"/>
            <a:t> QUALIFICAZIONE PROCESSUALE </a:t>
          </a:r>
          <a:r>
            <a:rPr lang="it-IT" dirty="0" err="1"/>
            <a:t>–</a:t>
          </a:r>
          <a:r>
            <a:rPr lang="it-IT" dirty="0"/>
            <a:t> RINVIO </a:t>
          </a:r>
          <a:r>
            <a:rPr lang="it-IT" dirty="0" err="1"/>
            <a:t>DI</a:t>
          </a:r>
          <a:r>
            <a:rPr lang="it-IT" dirty="0"/>
            <a:t> QUALIFICAZIONE?</a:t>
          </a:r>
        </a:p>
      </dgm:t>
    </dgm:pt>
    <dgm:pt modelId="{CE333885-3D0E-8243-83D7-42BA75F586ED}" type="parTrans" cxnId="{E4C7FF6C-AAFF-8C41-878C-C1E833A3A9A2}">
      <dgm:prSet/>
      <dgm:spPr/>
      <dgm:t>
        <a:bodyPr/>
        <a:lstStyle/>
        <a:p>
          <a:endParaRPr lang="it-IT"/>
        </a:p>
      </dgm:t>
    </dgm:pt>
    <dgm:pt modelId="{A80FB22F-335C-D544-9601-185D493F08F3}" type="sibTrans" cxnId="{E4C7FF6C-AAFF-8C41-878C-C1E833A3A9A2}">
      <dgm:prSet/>
      <dgm:spPr/>
      <dgm:t>
        <a:bodyPr/>
        <a:lstStyle/>
        <a:p>
          <a:endParaRPr lang="it-IT"/>
        </a:p>
      </dgm:t>
    </dgm:pt>
    <dgm:pt modelId="{2F3576A3-6714-0147-A0B2-D97422746923}">
      <dgm:prSet/>
      <dgm:spPr/>
      <dgm:t>
        <a:bodyPr/>
        <a:lstStyle/>
        <a:p>
          <a:pPr rtl="0"/>
          <a:r>
            <a:rPr lang="it-IT" dirty="0"/>
            <a:t>LEX FORI</a:t>
          </a:r>
        </a:p>
      </dgm:t>
    </dgm:pt>
    <dgm:pt modelId="{6138C989-4943-804C-B6ED-E8E26C9F1375}" type="parTrans" cxnId="{5301731B-61E6-4444-BE52-E5A849422A07}">
      <dgm:prSet/>
      <dgm:spPr/>
      <dgm:t>
        <a:bodyPr/>
        <a:lstStyle/>
        <a:p>
          <a:endParaRPr lang="it-IT"/>
        </a:p>
      </dgm:t>
    </dgm:pt>
    <dgm:pt modelId="{B0F0C54E-7BB4-AD45-918D-18F8F89AC935}" type="sibTrans" cxnId="{5301731B-61E6-4444-BE52-E5A849422A07}">
      <dgm:prSet/>
      <dgm:spPr/>
      <dgm:t>
        <a:bodyPr/>
        <a:lstStyle/>
        <a:p>
          <a:endParaRPr lang="it-IT"/>
        </a:p>
      </dgm:t>
    </dgm:pt>
    <dgm:pt modelId="{23E48CC6-7310-3B4F-97C1-6D6F4B9335C7}" type="pres">
      <dgm:prSet presAssocID="{DFB9B3D7-9ABE-854B-A584-4A70D6588F45}" presName="cycle" presStyleCnt="0">
        <dgm:presLayoutVars>
          <dgm:dir/>
          <dgm:resizeHandles val="exact"/>
        </dgm:presLayoutVars>
      </dgm:prSet>
      <dgm:spPr/>
    </dgm:pt>
    <dgm:pt modelId="{1038F089-789F-A849-9960-908CC734DD05}" type="pres">
      <dgm:prSet presAssocID="{B1550A9B-2949-E947-AC96-C29FC808858D}" presName="node" presStyleLbl="node1" presStyleIdx="0" presStyleCnt="4">
        <dgm:presLayoutVars>
          <dgm:bulletEnabled val="1"/>
        </dgm:presLayoutVars>
      </dgm:prSet>
      <dgm:spPr/>
    </dgm:pt>
    <dgm:pt modelId="{54CB6C3E-B5D8-DC4E-8C18-2CA56B42466F}" type="pres">
      <dgm:prSet presAssocID="{6827FF57-C8A3-1346-A777-53CF0D0C3955}" presName="sibTrans" presStyleLbl="sibTrans2D1" presStyleIdx="0" presStyleCnt="4"/>
      <dgm:spPr/>
    </dgm:pt>
    <dgm:pt modelId="{22E59E97-AD3E-4145-8930-A384D9B4D6A6}" type="pres">
      <dgm:prSet presAssocID="{6827FF57-C8A3-1346-A777-53CF0D0C3955}" presName="connectorText" presStyleLbl="sibTrans2D1" presStyleIdx="0" presStyleCnt="4"/>
      <dgm:spPr/>
    </dgm:pt>
    <dgm:pt modelId="{E388E615-0753-C940-9338-2C9E3682DE1B}" type="pres">
      <dgm:prSet presAssocID="{985C1110-9B82-EA4B-88F4-6B020FDAEB72}" presName="node" presStyleLbl="node1" presStyleIdx="1" presStyleCnt="4">
        <dgm:presLayoutVars>
          <dgm:bulletEnabled val="1"/>
        </dgm:presLayoutVars>
      </dgm:prSet>
      <dgm:spPr/>
    </dgm:pt>
    <dgm:pt modelId="{4ED1D52D-AA73-7E4F-A488-C6543318DC41}" type="pres">
      <dgm:prSet presAssocID="{0A6911E4-0EFB-3D42-A117-5424CC6B8F46}" presName="sibTrans" presStyleLbl="sibTrans2D1" presStyleIdx="1" presStyleCnt="4"/>
      <dgm:spPr/>
    </dgm:pt>
    <dgm:pt modelId="{E3EB1E57-1718-0A4C-A239-32EC229CE26F}" type="pres">
      <dgm:prSet presAssocID="{0A6911E4-0EFB-3D42-A117-5424CC6B8F46}" presName="connectorText" presStyleLbl="sibTrans2D1" presStyleIdx="1" presStyleCnt="4"/>
      <dgm:spPr/>
    </dgm:pt>
    <dgm:pt modelId="{D007EBDA-84BB-AD41-BE45-FF6E0E63D28F}" type="pres">
      <dgm:prSet presAssocID="{44E91053-9FA5-1149-AC61-C28049878EDC}" presName="node" presStyleLbl="node1" presStyleIdx="2" presStyleCnt="4">
        <dgm:presLayoutVars>
          <dgm:bulletEnabled val="1"/>
        </dgm:presLayoutVars>
      </dgm:prSet>
      <dgm:spPr/>
    </dgm:pt>
    <dgm:pt modelId="{F2D8578C-8C74-F04D-9BB1-171BCA2A974C}" type="pres">
      <dgm:prSet presAssocID="{A80FB22F-335C-D544-9601-185D493F08F3}" presName="sibTrans" presStyleLbl="sibTrans2D1" presStyleIdx="2" presStyleCnt="4"/>
      <dgm:spPr/>
    </dgm:pt>
    <dgm:pt modelId="{B20D96CF-4204-CF49-8DB4-8438F97859A3}" type="pres">
      <dgm:prSet presAssocID="{A80FB22F-335C-D544-9601-185D493F08F3}" presName="connectorText" presStyleLbl="sibTrans2D1" presStyleIdx="2" presStyleCnt="4"/>
      <dgm:spPr/>
    </dgm:pt>
    <dgm:pt modelId="{66F9D7D2-2C96-3845-96DB-57FC688E5785}" type="pres">
      <dgm:prSet presAssocID="{2F3576A3-6714-0147-A0B2-D97422746923}" presName="node" presStyleLbl="node1" presStyleIdx="3" presStyleCnt="4">
        <dgm:presLayoutVars>
          <dgm:bulletEnabled val="1"/>
        </dgm:presLayoutVars>
      </dgm:prSet>
      <dgm:spPr/>
    </dgm:pt>
    <dgm:pt modelId="{B2483F3C-9406-3048-B8B0-AEE52CD8037A}" type="pres">
      <dgm:prSet presAssocID="{B0F0C54E-7BB4-AD45-918D-18F8F89AC935}" presName="sibTrans" presStyleLbl="sibTrans2D1" presStyleIdx="3" presStyleCnt="4"/>
      <dgm:spPr/>
    </dgm:pt>
    <dgm:pt modelId="{B13DC845-8EC3-EE4C-83E4-9DCFAFF6AC14}" type="pres">
      <dgm:prSet presAssocID="{B0F0C54E-7BB4-AD45-918D-18F8F89AC935}" presName="connectorText" presStyleLbl="sibTrans2D1" presStyleIdx="3" presStyleCnt="4"/>
      <dgm:spPr/>
    </dgm:pt>
  </dgm:ptLst>
  <dgm:cxnLst>
    <dgm:cxn modelId="{48959B0C-B0FD-1C4A-8963-B4EFDBA8BCC1}" type="presOf" srcId="{0A6911E4-0EFB-3D42-A117-5424CC6B8F46}" destId="{4ED1D52D-AA73-7E4F-A488-C6543318DC41}" srcOrd="0" destOrd="0" presId="urn:microsoft.com/office/officeart/2005/8/layout/cycle2"/>
    <dgm:cxn modelId="{C0A23B12-B489-D242-BE95-A44C61B3B8CB}" type="presOf" srcId="{2F3576A3-6714-0147-A0B2-D97422746923}" destId="{66F9D7D2-2C96-3845-96DB-57FC688E5785}" srcOrd="0" destOrd="0" presId="urn:microsoft.com/office/officeart/2005/8/layout/cycle2"/>
    <dgm:cxn modelId="{33472915-332E-CB46-8EE9-B401585F38D8}" type="presOf" srcId="{44E91053-9FA5-1149-AC61-C28049878EDC}" destId="{D007EBDA-84BB-AD41-BE45-FF6E0E63D28F}" srcOrd="0" destOrd="0" presId="urn:microsoft.com/office/officeart/2005/8/layout/cycle2"/>
    <dgm:cxn modelId="{5301731B-61E6-4444-BE52-E5A849422A07}" srcId="{DFB9B3D7-9ABE-854B-A584-4A70D6588F45}" destId="{2F3576A3-6714-0147-A0B2-D97422746923}" srcOrd="3" destOrd="0" parTransId="{6138C989-4943-804C-B6ED-E8E26C9F1375}" sibTransId="{B0F0C54E-7BB4-AD45-918D-18F8F89AC935}"/>
    <dgm:cxn modelId="{12E8D41B-71AF-5241-AD93-06729BDB83C6}" type="presOf" srcId="{6827FF57-C8A3-1346-A777-53CF0D0C3955}" destId="{54CB6C3E-B5D8-DC4E-8C18-2CA56B42466F}" srcOrd="0" destOrd="0" presId="urn:microsoft.com/office/officeart/2005/8/layout/cycle2"/>
    <dgm:cxn modelId="{6AF8B232-2617-C843-B7A7-E237DDE70B3F}" type="presOf" srcId="{985C1110-9B82-EA4B-88F4-6B020FDAEB72}" destId="{E388E615-0753-C940-9338-2C9E3682DE1B}" srcOrd="0" destOrd="0" presId="urn:microsoft.com/office/officeart/2005/8/layout/cycle2"/>
    <dgm:cxn modelId="{00B3AA66-A795-2E48-96B7-68FA0C044359}" type="presOf" srcId="{B0F0C54E-7BB4-AD45-918D-18F8F89AC935}" destId="{B13DC845-8EC3-EE4C-83E4-9DCFAFF6AC14}" srcOrd="1" destOrd="0" presId="urn:microsoft.com/office/officeart/2005/8/layout/cycle2"/>
    <dgm:cxn modelId="{E4C7FF6C-AAFF-8C41-878C-C1E833A3A9A2}" srcId="{DFB9B3D7-9ABE-854B-A584-4A70D6588F45}" destId="{44E91053-9FA5-1149-AC61-C28049878EDC}" srcOrd="2" destOrd="0" parTransId="{CE333885-3D0E-8243-83D7-42BA75F586ED}" sibTransId="{A80FB22F-335C-D544-9601-185D493F08F3}"/>
    <dgm:cxn modelId="{7629DD74-469C-A044-9AE3-1A77A1133485}" type="presOf" srcId="{B0F0C54E-7BB4-AD45-918D-18F8F89AC935}" destId="{B2483F3C-9406-3048-B8B0-AEE52CD8037A}" srcOrd="0" destOrd="0" presId="urn:microsoft.com/office/officeart/2005/8/layout/cycle2"/>
    <dgm:cxn modelId="{99B41F82-5F4E-5B4D-AEB6-EAFF78A80227}" type="presOf" srcId="{6827FF57-C8A3-1346-A777-53CF0D0C3955}" destId="{22E59E97-AD3E-4145-8930-A384D9B4D6A6}" srcOrd="1" destOrd="0" presId="urn:microsoft.com/office/officeart/2005/8/layout/cycle2"/>
    <dgm:cxn modelId="{02C01990-3618-074C-9602-23F5877616AD}" type="presOf" srcId="{DFB9B3D7-9ABE-854B-A584-4A70D6588F45}" destId="{23E48CC6-7310-3B4F-97C1-6D6F4B9335C7}" srcOrd="0" destOrd="0" presId="urn:microsoft.com/office/officeart/2005/8/layout/cycle2"/>
    <dgm:cxn modelId="{D185B194-D9CC-F142-A2F9-2C0333D787C2}" type="presOf" srcId="{A80FB22F-335C-D544-9601-185D493F08F3}" destId="{F2D8578C-8C74-F04D-9BB1-171BCA2A974C}" srcOrd="0" destOrd="0" presId="urn:microsoft.com/office/officeart/2005/8/layout/cycle2"/>
    <dgm:cxn modelId="{95C3E8A0-7CA7-B347-BFD5-7C51246B30B2}" type="presOf" srcId="{A80FB22F-335C-D544-9601-185D493F08F3}" destId="{B20D96CF-4204-CF49-8DB4-8438F97859A3}" srcOrd="1" destOrd="0" presId="urn:microsoft.com/office/officeart/2005/8/layout/cycle2"/>
    <dgm:cxn modelId="{174EEFB4-75D8-B44D-BAAC-9A278CA397CB}" type="presOf" srcId="{0A6911E4-0EFB-3D42-A117-5424CC6B8F46}" destId="{E3EB1E57-1718-0A4C-A239-32EC229CE26F}" srcOrd="1" destOrd="0" presId="urn:microsoft.com/office/officeart/2005/8/layout/cycle2"/>
    <dgm:cxn modelId="{DBB802C1-4C4C-5746-B284-8E18978D5957}" srcId="{DFB9B3D7-9ABE-854B-A584-4A70D6588F45}" destId="{B1550A9B-2949-E947-AC96-C29FC808858D}" srcOrd="0" destOrd="0" parTransId="{D6E65869-4174-984A-9398-0976E6B579F3}" sibTransId="{6827FF57-C8A3-1346-A777-53CF0D0C3955}"/>
    <dgm:cxn modelId="{20F035CC-03D6-0248-9AB5-9F2A54C489D9}" srcId="{DFB9B3D7-9ABE-854B-A584-4A70D6588F45}" destId="{985C1110-9B82-EA4B-88F4-6B020FDAEB72}" srcOrd="1" destOrd="0" parTransId="{53BB9F20-8A63-2C4B-BAA0-F789B35B9DAB}" sibTransId="{0A6911E4-0EFB-3D42-A117-5424CC6B8F46}"/>
    <dgm:cxn modelId="{3C61D6D6-0883-A341-B668-757A40F7D3F0}" type="presOf" srcId="{B1550A9B-2949-E947-AC96-C29FC808858D}" destId="{1038F089-789F-A849-9960-908CC734DD05}" srcOrd="0" destOrd="0" presId="urn:microsoft.com/office/officeart/2005/8/layout/cycle2"/>
    <dgm:cxn modelId="{59881588-C1AB-524B-A8F1-45DFC9B10F35}" type="presParOf" srcId="{23E48CC6-7310-3B4F-97C1-6D6F4B9335C7}" destId="{1038F089-789F-A849-9960-908CC734DD05}" srcOrd="0" destOrd="0" presId="urn:microsoft.com/office/officeart/2005/8/layout/cycle2"/>
    <dgm:cxn modelId="{266152A8-7468-3B44-9CA2-C95AC56D1735}" type="presParOf" srcId="{23E48CC6-7310-3B4F-97C1-6D6F4B9335C7}" destId="{54CB6C3E-B5D8-DC4E-8C18-2CA56B42466F}" srcOrd="1" destOrd="0" presId="urn:microsoft.com/office/officeart/2005/8/layout/cycle2"/>
    <dgm:cxn modelId="{AD1B2080-1E7A-964B-A529-8A3BB13DC4DF}" type="presParOf" srcId="{54CB6C3E-B5D8-DC4E-8C18-2CA56B42466F}" destId="{22E59E97-AD3E-4145-8930-A384D9B4D6A6}" srcOrd="0" destOrd="0" presId="urn:microsoft.com/office/officeart/2005/8/layout/cycle2"/>
    <dgm:cxn modelId="{193E66BE-EC1C-A64D-BF7F-CB5850B5612D}" type="presParOf" srcId="{23E48CC6-7310-3B4F-97C1-6D6F4B9335C7}" destId="{E388E615-0753-C940-9338-2C9E3682DE1B}" srcOrd="2" destOrd="0" presId="urn:microsoft.com/office/officeart/2005/8/layout/cycle2"/>
    <dgm:cxn modelId="{A65400D8-EBC5-AB42-BA6C-F6AFD97F7B83}" type="presParOf" srcId="{23E48CC6-7310-3B4F-97C1-6D6F4B9335C7}" destId="{4ED1D52D-AA73-7E4F-A488-C6543318DC41}" srcOrd="3" destOrd="0" presId="urn:microsoft.com/office/officeart/2005/8/layout/cycle2"/>
    <dgm:cxn modelId="{AE17621C-7511-BF48-8671-07ABAE5B0A3E}" type="presParOf" srcId="{4ED1D52D-AA73-7E4F-A488-C6543318DC41}" destId="{E3EB1E57-1718-0A4C-A239-32EC229CE26F}" srcOrd="0" destOrd="0" presId="urn:microsoft.com/office/officeart/2005/8/layout/cycle2"/>
    <dgm:cxn modelId="{5B7CED9C-6105-5A40-AB0A-DC80538A99AA}" type="presParOf" srcId="{23E48CC6-7310-3B4F-97C1-6D6F4B9335C7}" destId="{D007EBDA-84BB-AD41-BE45-FF6E0E63D28F}" srcOrd="4" destOrd="0" presId="urn:microsoft.com/office/officeart/2005/8/layout/cycle2"/>
    <dgm:cxn modelId="{4E995A30-8E3C-6F4E-9002-AA5CE6820CD7}" type="presParOf" srcId="{23E48CC6-7310-3B4F-97C1-6D6F4B9335C7}" destId="{F2D8578C-8C74-F04D-9BB1-171BCA2A974C}" srcOrd="5" destOrd="0" presId="urn:microsoft.com/office/officeart/2005/8/layout/cycle2"/>
    <dgm:cxn modelId="{58C5861C-6FDF-344E-B646-AADC0A37D4C1}" type="presParOf" srcId="{F2D8578C-8C74-F04D-9BB1-171BCA2A974C}" destId="{B20D96CF-4204-CF49-8DB4-8438F97859A3}" srcOrd="0" destOrd="0" presId="urn:microsoft.com/office/officeart/2005/8/layout/cycle2"/>
    <dgm:cxn modelId="{45C9B498-4EDB-2641-A2F2-727F5431ECA5}" type="presParOf" srcId="{23E48CC6-7310-3B4F-97C1-6D6F4B9335C7}" destId="{66F9D7D2-2C96-3845-96DB-57FC688E5785}" srcOrd="6" destOrd="0" presId="urn:microsoft.com/office/officeart/2005/8/layout/cycle2"/>
    <dgm:cxn modelId="{62B1C4E3-0648-D340-8E2A-974ABFC34E8C}" type="presParOf" srcId="{23E48CC6-7310-3B4F-97C1-6D6F4B9335C7}" destId="{B2483F3C-9406-3048-B8B0-AEE52CD8037A}" srcOrd="7" destOrd="0" presId="urn:microsoft.com/office/officeart/2005/8/layout/cycle2"/>
    <dgm:cxn modelId="{2564C493-EF22-8245-B1EA-7D3DD9131E3E}" type="presParOf" srcId="{B2483F3C-9406-3048-B8B0-AEE52CD8037A}" destId="{B13DC845-8EC3-EE4C-83E4-9DCFAFF6AC1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FD47D-504D-D846-878A-7649B0E2B91C}">
      <dsp:nvSpPr>
        <dsp:cNvPr id="0" name=""/>
        <dsp:cNvSpPr/>
      </dsp:nvSpPr>
      <dsp:spPr>
        <a:xfrm>
          <a:off x="2349" y="1925567"/>
          <a:ext cx="1144903" cy="72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DE6D53-81CF-FC4D-949A-2F365102AF48}">
      <dsp:nvSpPr>
        <dsp:cNvPr id="0" name=""/>
        <dsp:cNvSpPr/>
      </dsp:nvSpPr>
      <dsp:spPr>
        <a:xfrm>
          <a:off x="129561" y="2046418"/>
          <a:ext cx="1144903" cy="727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Italia </a:t>
          </a:r>
          <a:r>
            <a:rPr lang="it-IT" sz="1400" kern="1200" dirty="0" err="1"/>
            <a:t>–</a:t>
          </a:r>
          <a:r>
            <a:rPr lang="it-IT" sz="1400" kern="1200" dirty="0"/>
            <a:t> </a:t>
          </a:r>
          <a:r>
            <a:rPr lang="it-IT" sz="1400" kern="1200" dirty="0" err="1"/>
            <a:t>lex</a:t>
          </a:r>
          <a:r>
            <a:rPr lang="it-IT" sz="1400" kern="1200" dirty="0"/>
            <a:t> fori </a:t>
          </a:r>
          <a:r>
            <a:rPr lang="it-IT" sz="1400" kern="1200" dirty="0" err="1"/>
            <a:t>–</a:t>
          </a:r>
          <a:r>
            <a:rPr lang="it-IT" sz="1400" kern="1200" dirty="0"/>
            <a:t> art. 46 cittadinanza</a:t>
          </a:r>
        </a:p>
      </dsp:txBody>
      <dsp:txXfrm>
        <a:off x="150854" y="2067711"/>
        <a:ext cx="1102317" cy="684427"/>
      </dsp:txXfrm>
    </dsp:sp>
    <dsp:sp modelId="{11819060-BE29-C142-B3B8-99335BFFEE10}">
      <dsp:nvSpPr>
        <dsp:cNvPr id="0" name=""/>
        <dsp:cNvSpPr/>
      </dsp:nvSpPr>
      <dsp:spPr>
        <a:xfrm>
          <a:off x="1401675" y="1925567"/>
          <a:ext cx="1144903" cy="72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30508F-EC44-1446-9E3B-0E43DE5059D7}">
      <dsp:nvSpPr>
        <dsp:cNvPr id="0" name=""/>
        <dsp:cNvSpPr/>
      </dsp:nvSpPr>
      <dsp:spPr>
        <a:xfrm>
          <a:off x="1528887" y="2046418"/>
          <a:ext cx="1144903" cy="7270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RICHIAMO</a:t>
          </a:r>
        </a:p>
      </dsp:txBody>
      <dsp:txXfrm>
        <a:off x="1550180" y="2067711"/>
        <a:ext cx="1102317" cy="684427"/>
      </dsp:txXfrm>
    </dsp:sp>
    <dsp:sp modelId="{4C587F2C-317C-2A41-8F65-2BAC91EA05F0}">
      <dsp:nvSpPr>
        <dsp:cNvPr id="0" name=""/>
        <dsp:cNvSpPr/>
      </dsp:nvSpPr>
      <dsp:spPr>
        <a:xfrm>
          <a:off x="2801002" y="1925567"/>
          <a:ext cx="1144903" cy="72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67C189-DF5B-8748-AB77-160B02854328}">
      <dsp:nvSpPr>
        <dsp:cNvPr id="0" name=""/>
        <dsp:cNvSpPr/>
      </dsp:nvSpPr>
      <dsp:spPr>
        <a:xfrm>
          <a:off x="2928213" y="2046418"/>
          <a:ext cx="1144903" cy="727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Inglese prevede domicilio</a:t>
          </a:r>
        </a:p>
      </dsp:txBody>
      <dsp:txXfrm>
        <a:off x="2949506" y="2067711"/>
        <a:ext cx="1102317" cy="684427"/>
      </dsp:txXfrm>
    </dsp:sp>
    <dsp:sp modelId="{8CC04EA5-4B73-B746-800B-56329ED8A831}">
      <dsp:nvSpPr>
        <dsp:cNvPr id="0" name=""/>
        <dsp:cNvSpPr/>
      </dsp:nvSpPr>
      <dsp:spPr>
        <a:xfrm>
          <a:off x="4200328" y="1925567"/>
          <a:ext cx="1144903" cy="72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8E2D45-DA01-CF42-A43F-88296561631B}">
      <dsp:nvSpPr>
        <dsp:cNvPr id="0" name=""/>
        <dsp:cNvSpPr/>
      </dsp:nvSpPr>
      <dsp:spPr>
        <a:xfrm>
          <a:off x="4327539" y="2046418"/>
          <a:ext cx="1144903" cy="72701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RINVIO</a:t>
          </a:r>
        </a:p>
      </dsp:txBody>
      <dsp:txXfrm>
        <a:off x="4348832" y="2067711"/>
        <a:ext cx="1102317" cy="684427"/>
      </dsp:txXfrm>
    </dsp:sp>
    <dsp:sp modelId="{9DFB0081-878B-8C42-8B98-BADEFA7507B9}">
      <dsp:nvSpPr>
        <dsp:cNvPr id="0" name=""/>
        <dsp:cNvSpPr/>
      </dsp:nvSpPr>
      <dsp:spPr>
        <a:xfrm>
          <a:off x="5599654" y="1859467"/>
          <a:ext cx="1144903" cy="72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9D136-8257-2E41-A60F-FFEF3AC86688}">
      <dsp:nvSpPr>
        <dsp:cNvPr id="0" name=""/>
        <dsp:cNvSpPr/>
      </dsp:nvSpPr>
      <dsp:spPr>
        <a:xfrm>
          <a:off x="5726866" y="1980318"/>
          <a:ext cx="1144903" cy="727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Francese prevede domicilio (accetta rinvio)</a:t>
          </a:r>
        </a:p>
      </dsp:txBody>
      <dsp:txXfrm>
        <a:off x="5748159" y="2001611"/>
        <a:ext cx="1102317" cy="6844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2E9B22-330F-4143-A8B2-47AA5FDF2155}">
      <dsp:nvSpPr>
        <dsp:cNvPr id="0" name=""/>
        <dsp:cNvSpPr/>
      </dsp:nvSpPr>
      <dsp:spPr>
        <a:xfrm>
          <a:off x="7233" y="1192172"/>
          <a:ext cx="2161877" cy="2330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u="none" kern="1200" dirty="0" err="1"/>
            <a:t>D.i.p.</a:t>
          </a:r>
          <a:r>
            <a:rPr lang="it-IT" sz="1800" u="none" kern="1200" dirty="0"/>
            <a:t> francese richiama l. boliviana e spagnola</a:t>
          </a:r>
        </a:p>
      </dsp:txBody>
      <dsp:txXfrm>
        <a:off x="70552" y="1255491"/>
        <a:ext cx="2035239" cy="2204136"/>
      </dsp:txXfrm>
    </dsp:sp>
    <dsp:sp modelId="{99CB92FE-9079-EA46-8D25-0FF062159A9D}">
      <dsp:nvSpPr>
        <dsp:cNvPr id="0" name=""/>
        <dsp:cNvSpPr/>
      </dsp:nvSpPr>
      <dsp:spPr>
        <a:xfrm>
          <a:off x="2385298" y="208948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2385298" y="2196716"/>
        <a:ext cx="320822" cy="321687"/>
      </dsp:txXfrm>
    </dsp:sp>
    <dsp:sp modelId="{EDACA8FA-DA2B-644E-BE9E-92FB3847A43F}">
      <dsp:nvSpPr>
        <dsp:cNvPr id="0" name=""/>
        <dsp:cNvSpPr/>
      </dsp:nvSpPr>
      <dsp:spPr>
        <a:xfrm>
          <a:off x="3033861" y="1192172"/>
          <a:ext cx="2161877" cy="2330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Entrambe non sono astrattamente contrarie all’ordine pubblico</a:t>
          </a:r>
        </a:p>
      </dsp:txBody>
      <dsp:txXfrm>
        <a:off x="3097180" y="1255491"/>
        <a:ext cx="2035239" cy="2204136"/>
      </dsp:txXfrm>
    </dsp:sp>
    <dsp:sp modelId="{59ABAB1F-C0A1-4E44-A01B-E646A42D27A8}">
      <dsp:nvSpPr>
        <dsp:cNvPr id="0" name=""/>
        <dsp:cNvSpPr/>
      </dsp:nvSpPr>
      <dsp:spPr>
        <a:xfrm>
          <a:off x="5411926" y="208948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5411926" y="2196716"/>
        <a:ext cx="320822" cy="321687"/>
      </dsp:txXfrm>
    </dsp:sp>
    <dsp:sp modelId="{12274D14-F1B8-2140-BC3B-1BF09BF94F3F}">
      <dsp:nvSpPr>
        <dsp:cNvPr id="0" name=""/>
        <dsp:cNvSpPr/>
      </dsp:nvSpPr>
      <dsp:spPr>
        <a:xfrm>
          <a:off x="6060489" y="1192172"/>
          <a:ext cx="2161877" cy="2330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La loro applicazione concreta è però contraria all’ordine pubblico francese perché impedisce il divorzio di tali soggetti e quindi va esclusa</a:t>
          </a:r>
        </a:p>
      </dsp:txBody>
      <dsp:txXfrm>
        <a:off x="6123808" y="1255491"/>
        <a:ext cx="2035239" cy="220413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7F5FB-7443-F845-A65B-A3D40645EA54}">
      <dsp:nvSpPr>
        <dsp:cNvPr id="0" name=""/>
        <dsp:cNvSpPr/>
      </dsp:nvSpPr>
      <dsp:spPr>
        <a:xfrm>
          <a:off x="0" y="1109805"/>
          <a:ext cx="1028700" cy="906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Successione mobiliare di inglese domiciliato in Francia</a:t>
          </a:r>
        </a:p>
      </dsp:txBody>
      <dsp:txXfrm>
        <a:off x="26552" y="1136357"/>
        <a:ext cx="975596" cy="853437"/>
      </dsp:txXfrm>
    </dsp:sp>
    <dsp:sp modelId="{001AC9E0-B250-4B4C-BFBA-0DD834494D61}">
      <dsp:nvSpPr>
        <dsp:cNvPr id="0" name=""/>
        <dsp:cNvSpPr/>
      </dsp:nvSpPr>
      <dsp:spPr>
        <a:xfrm>
          <a:off x="1131570" y="1435517"/>
          <a:ext cx="218084" cy="2551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1131570" y="1486540"/>
        <a:ext cx="152659" cy="153071"/>
      </dsp:txXfrm>
    </dsp:sp>
    <dsp:sp modelId="{1D912691-61F6-1041-A983-181E2BD9FE1D}">
      <dsp:nvSpPr>
        <dsp:cNvPr id="0" name=""/>
        <dsp:cNvSpPr/>
      </dsp:nvSpPr>
      <dsp:spPr>
        <a:xfrm>
          <a:off x="1440180" y="1109805"/>
          <a:ext cx="1028700" cy="90654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Art. 46 l. 218/95 RICHIAMO - CITTADINANZA</a:t>
          </a:r>
        </a:p>
      </dsp:txBody>
      <dsp:txXfrm>
        <a:off x="1466732" y="1136357"/>
        <a:ext cx="975596" cy="853437"/>
      </dsp:txXfrm>
    </dsp:sp>
    <dsp:sp modelId="{B7376264-83B1-0E45-92DB-503BA8978032}">
      <dsp:nvSpPr>
        <dsp:cNvPr id="0" name=""/>
        <dsp:cNvSpPr/>
      </dsp:nvSpPr>
      <dsp:spPr>
        <a:xfrm>
          <a:off x="2571750" y="1435517"/>
          <a:ext cx="218084" cy="2551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2571750" y="1486540"/>
        <a:ext cx="152659" cy="153071"/>
      </dsp:txXfrm>
    </dsp:sp>
    <dsp:sp modelId="{201A180F-BEF6-4244-B93A-956322E116B0}">
      <dsp:nvSpPr>
        <dsp:cNvPr id="0" name=""/>
        <dsp:cNvSpPr/>
      </dsp:nvSpPr>
      <dsp:spPr>
        <a:xfrm>
          <a:off x="2880360" y="1109805"/>
          <a:ext cx="1028700" cy="906541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Inglese prevede DOMICILIO</a:t>
          </a:r>
        </a:p>
      </dsp:txBody>
      <dsp:txXfrm>
        <a:off x="2906912" y="1136357"/>
        <a:ext cx="975596" cy="853437"/>
      </dsp:txXfrm>
    </dsp:sp>
    <dsp:sp modelId="{0C7C2087-AA5F-8B48-A09B-45DA7CC41C57}">
      <dsp:nvSpPr>
        <dsp:cNvPr id="0" name=""/>
        <dsp:cNvSpPr/>
      </dsp:nvSpPr>
      <dsp:spPr>
        <a:xfrm>
          <a:off x="4011930" y="1435517"/>
          <a:ext cx="218084" cy="2551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4011930" y="1486540"/>
        <a:ext cx="152659" cy="153071"/>
      </dsp:txXfrm>
    </dsp:sp>
    <dsp:sp modelId="{00818371-BFE2-8342-B9E2-CFFCBA51C4D7}">
      <dsp:nvSpPr>
        <dsp:cNvPr id="0" name=""/>
        <dsp:cNvSpPr/>
      </dsp:nvSpPr>
      <dsp:spPr>
        <a:xfrm>
          <a:off x="4320540" y="1109805"/>
          <a:ext cx="1028700" cy="9065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RINVIO</a:t>
          </a:r>
        </a:p>
      </dsp:txBody>
      <dsp:txXfrm>
        <a:off x="4347092" y="1136357"/>
        <a:ext cx="975596" cy="853437"/>
      </dsp:txXfrm>
    </dsp:sp>
    <dsp:sp modelId="{ECC96162-E0BF-E749-B16E-105F6948B0F2}">
      <dsp:nvSpPr>
        <dsp:cNvPr id="0" name=""/>
        <dsp:cNvSpPr/>
      </dsp:nvSpPr>
      <dsp:spPr>
        <a:xfrm>
          <a:off x="5452110" y="1435517"/>
          <a:ext cx="218084" cy="2551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5452110" y="1486540"/>
        <a:ext cx="152659" cy="153071"/>
      </dsp:txXfrm>
    </dsp:sp>
    <dsp:sp modelId="{C27412B5-F150-A746-9D32-4CB40934A235}">
      <dsp:nvSpPr>
        <dsp:cNvPr id="0" name=""/>
        <dsp:cNvSpPr/>
      </dsp:nvSpPr>
      <dsp:spPr>
        <a:xfrm>
          <a:off x="5760720" y="1109805"/>
          <a:ext cx="1028700" cy="906541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Francese prevede domicilio (accetta rinvio)</a:t>
          </a:r>
        </a:p>
      </dsp:txBody>
      <dsp:txXfrm>
        <a:off x="5787272" y="1136357"/>
        <a:ext cx="975596" cy="853437"/>
      </dsp:txXfrm>
    </dsp:sp>
    <dsp:sp modelId="{043E8ACA-893F-B245-9B04-44F1C3C1FB20}">
      <dsp:nvSpPr>
        <dsp:cNvPr id="0" name=""/>
        <dsp:cNvSpPr/>
      </dsp:nvSpPr>
      <dsp:spPr>
        <a:xfrm>
          <a:off x="6892290" y="1435517"/>
          <a:ext cx="218084" cy="25511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900" kern="1200"/>
        </a:p>
      </dsp:txBody>
      <dsp:txXfrm>
        <a:off x="6892290" y="1486540"/>
        <a:ext cx="152659" cy="153071"/>
      </dsp:txXfrm>
    </dsp:sp>
    <dsp:sp modelId="{2C89D496-08A9-724D-9B9B-B346DEB700A2}">
      <dsp:nvSpPr>
        <dsp:cNvPr id="0" name=""/>
        <dsp:cNvSpPr/>
      </dsp:nvSpPr>
      <dsp:spPr>
        <a:xfrm>
          <a:off x="7200900" y="1109805"/>
          <a:ext cx="1028700" cy="906541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Il giudice italiano applica la l. francese</a:t>
          </a:r>
        </a:p>
      </dsp:txBody>
      <dsp:txXfrm>
        <a:off x="7227452" y="1136357"/>
        <a:ext cx="975596" cy="853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16FF9-BB98-AC48-A884-EAD9ED348025}">
      <dsp:nvSpPr>
        <dsp:cNvPr id="0" name=""/>
        <dsp:cNvSpPr/>
      </dsp:nvSpPr>
      <dsp:spPr>
        <a:xfrm>
          <a:off x="2397621" y="1081"/>
          <a:ext cx="1300757" cy="13007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Italia </a:t>
          </a:r>
          <a:r>
            <a:rPr lang="it-IT" sz="1100" kern="1200" dirty="0" err="1"/>
            <a:t>–</a:t>
          </a:r>
          <a:r>
            <a:rPr lang="it-IT" sz="1100" kern="1200" dirty="0"/>
            <a:t> </a:t>
          </a:r>
          <a:r>
            <a:rPr lang="it-IT" sz="1100" kern="1200" dirty="0" err="1"/>
            <a:t>lex</a:t>
          </a:r>
          <a:r>
            <a:rPr lang="it-IT" sz="1100" kern="1200" dirty="0"/>
            <a:t> fori </a:t>
          </a:r>
          <a:r>
            <a:rPr lang="it-IT" sz="1100" kern="1200" dirty="0" err="1"/>
            <a:t>–</a:t>
          </a:r>
          <a:r>
            <a:rPr lang="it-IT" sz="1100" kern="1200" dirty="0"/>
            <a:t> art. 23 cittadinanza</a:t>
          </a:r>
        </a:p>
      </dsp:txBody>
      <dsp:txXfrm>
        <a:off x="2588112" y="191572"/>
        <a:ext cx="919775" cy="919775"/>
      </dsp:txXfrm>
    </dsp:sp>
    <dsp:sp modelId="{CE29B3A7-F1BF-F748-BA04-C984D30EA4A7}">
      <dsp:nvSpPr>
        <dsp:cNvPr id="0" name=""/>
        <dsp:cNvSpPr/>
      </dsp:nvSpPr>
      <dsp:spPr>
        <a:xfrm rot="2700000">
          <a:off x="3558679" y="1115315"/>
          <a:ext cx="345358" cy="4390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3573852" y="1166485"/>
        <a:ext cx="241751" cy="263403"/>
      </dsp:txXfrm>
    </dsp:sp>
    <dsp:sp modelId="{E7F60B0F-DAE7-9941-8365-6FC844CBB5AE}">
      <dsp:nvSpPr>
        <dsp:cNvPr id="0" name=""/>
        <dsp:cNvSpPr/>
      </dsp:nvSpPr>
      <dsp:spPr>
        <a:xfrm>
          <a:off x="3778160" y="1381621"/>
          <a:ext cx="1300757" cy="1300757"/>
        </a:xfrm>
        <a:prstGeom prst="ellipse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RICHIAMO</a:t>
          </a:r>
        </a:p>
      </dsp:txBody>
      <dsp:txXfrm>
        <a:off x="3968651" y="1572112"/>
        <a:ext cx="919775" cy="919775"/>
      </dsp:txXfrm>
    </dsp:sp>
    <dsp:sp modelId="{B6F9E0E1-2617-E146-8D81-CC71AD856CAF}">
      <dsp:nvSpPr>
        <dsp:cNvPr id="0" name=""/>
        <dsp:cNvSpPr/>
      </dsp:nvSpPr>
      <dsp:spPr>
        <a:xfrm rot="8100000">
          <a:off x="3572501" y="2495855"/>
          <a:ext cx="345358" cy="4390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3660935" y="2547025"/>
        <a:ext cx="241751" cy="263403"/>
      </dsp:txXfrm>
    </dsp:sp>
    <dsp:sp modelId="{ADF1FAA3-8B62-3143-8BB6-07EF6EBF961C}">
      <dsp:nvSpPr>
        <dsp:cNvPr id="0" name=""/>
        <dsp:cNvSpPr/>
      </dsp:nvSpPr>
      <dsp:spPr>
        <a:xfrm>
          <a:off x="2397621" y="2762160"/>
          <a:ext cx="1300757" cy="13007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Inglese prevede domicilio</a:t>
          </a:r>
        </a:p>
      </dsp:txBody>
      <dsp:txXfrm>
        <a:off x="2588112" y="2952651"/>
        <a:ext cx="919775" cy="919775"/>
      </dsp:txXfrm>
    </dsp:sp>
    <dsp:sp modelId="{388F7069-9178-5344-8E86-2010D0B82368}">
      <dsp:nvSpPr>
        <dsp:cNvPr id="0" name=""/>
        <dsp:cNvSpPr/>
      </dsp:nvSpPr>
      <dsp:spPr>
        <a:xfrm rot="13500000">
          <a:off x="2191962" y="2509678"/>
          <a:ext cx="345358" cy="4390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2280396" y="2634110"/>
        <a:ext cx="241751" cy="263403"/>
      </dsp:txXfrm>
    </dsp:sp>
    <dsp:sp modelId="{2337257F-C4AC-FC4F-BFD0-7EDDFDCC3434}">
      <dsp:nvSpPr>
        <dsp:cNvPr id="0" name=""/>
        <dsp:cNvSpPr/>
      </dsp:nvSpPr>
      <dsp:spPr>
        <a:xfrm>
          <a:off x="1017081" y="1381621"/>
          <a:ext cx="1300757" cy="1300757"/>
        </a:xfrm>
        <a:prstGeom prst="ellipse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RINVIO INDIETRO</a:t>
          </a:r>
        </a:p>
      </dsp:txBody>
      <dsp:txXfrm>
        <a:off x="1207572" y="1572112"/>
        <a:ext cx="919775" cy="919775"/>
      </dsp:txXfrm>
    </dsp:sp>
    <dsp:sp modelId="{7F575F29-F4BC-7349-8278-3ECDB994E119}">
      <dsp:nvSpPr>
        <dsp:cNvPr id="0" name=""/>
        <dsp:cNvSpPr/>
      </dsp:nvSpPr>
      <dsp:spPr>
        <a:xfrm rot="18900000">
          <a:off x="2178139" y="1129138"/>
          <a:ext cx="345358" cy="43900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2193312" y="1253570"/>
        <a:ext cx="241751" cy="263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FD47D-504D-D846-878A-7649B0E2B91C}">
      <dsp:nvSpPr>
        <dsp:cNvPr id="0" name=""/>
        <dsp:cNvSpPr/>
      </dsp:nvSpPr>
      <dsp:spPr>
        <a:xfrm>
          <a:off x="2083" y="1446016"/>
          <a:ext cx="1015305" cy="644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DE6D53-81CF-FC4D-949A-2F365102AF48}">
      <dsp:nvSpPr>
        <dsp:cNvPr id="0" name=""/>
        <dsp:cNvSpPr/>
      </dsp:nvSpPr>
      <dsp:spPr>
        <a:xfrm>
          <a:off x="114895" y="1553187"/>
          <a:ext cx="1015305" cy="644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Italia </a:t>
          </a:r>
          <a:r>
            <a:rPr lang="it-IT" sz="1100" kern="1200" dirty="0" err="1"/>
            <a:t>–</a:t>
          </a:r>
          <a:r>
            <a:rPr lang="it-IT" sz="1100" kern="1200" dirty="0"/>
            <a:t> </a:t>
          </a:r>
          <a:r>
            <a:rPr lang="it-IT" sz="1100" kern="1200" dirty="0" err="1"/>
            <a:t>lex</a:t>
          </a:r>
          <a:r>
            <a:rPr lang="it-IT" sz="1100" kern="1200" dirty="0"/>
            <a:t> fori </a:t>
          </a:r>
          <a:r>
            <a:rPr lang="it-IT" sz="1100" kern="1200" dirty="0" err="1"/>
            <a:t>–</a:t>
          </a:r>
          <a:r>
            <a:rPr lang="it-IT" sz="1100" kern="1200" dirty="0"/>
            <a:t> art. 46 cittadinanza</a:t>
          </a:r>
        </a:p>
      </dsp:txBody>
      <dsp:txXfrm>
        <a:off x="133778" y="1572070"/>
        <a:ext cx="977539" cy="606952"/>
      </dsp:txXfrm>
    </dsp:sp>
    <dsp:sp modelId="{11819060-BE29-C142-B3B8-99335BFFEE10}">
      <dsp:nvSpPr>
        <dsp:cNvPr id="0" name=""/>
        <dsp:cNvSpPr/>
      </dsp:nvSpPr>
      <dsp:spPr>
        <a:xfrm>
          <a:off x="1243012" y="1446016"/>
          <a:ext cx="1015305" cy="644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30508F-EC44-1446-9E3B-0E43DE5059D7}">
      <dsp:nvSpPr>
        <dsp:cNvPr id="0" name=""/>
        <dsp:cNvSpPr/>
      </dsp:nvSpPr>
      <dsp:spPr>
        <a:xfrm>
          <a:off x="1355824" y="1553187"/>
          <a:ext cx="1015305" cy="6447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RICHIAMO</a:t>
          </a:r>
        </a:p>
      </dsp:txBody>
      <dsp:txXfrm>
        <a:off x="1374707" y="1572070"/>
        <a:ext cx="977539" cy="606952"/>
      </dsp:txXfrm>
    </dsp:sp>
    <dsp:sp modelId="{4C587F2C-317C-2A41-8F65-2BAC91EA05F0}">
      <dsp:nvSpPr>
        <dsp:cNvPr id="0" name=""/>
        <dsp:cNvSpPr/>
      </dsp:nvSpPr>
      <dsp:spPr>
        <a:xfrm>
          <a:off x="2483941" y="1446016"/>
          <a:ext cx="1015305" cy="644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67C189-DF5B-8748-AB77-160B02854328}">
      <dsp:nvSpPr>
        <dsp:cNvPr id="0" name=""/>
        <dsp:cNvSpPr/>
      </dsp:nvSpPr>
      <dsp:spPr>
        <a:xfrm>
          <a:off x="2596753" y="1553187"/>
          <a:ext cx="1015305" cy="644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Inglese A  prevede domicilio</a:t>
          </a:r>
        </a:p>
      </dsp:txBody>
      <dsp:txXfrm>
        <a:off x="2615636" y="1572070"/>
        <a:ext cx="977539" cy="606952"/>
      </dsp:txXfrm>
    </dsp:sp>
    <dsp:sp modelId="{8CC04EA5-4B73-B746-800B-56329ED8A831}">
      <dsp:nvSpPr>
        <dsp:cNvPr id="0" name=""/>
        <dsp:cNvSpPr/>
      </dsp:nvSpPr>
      <dsp:spPr>
        <a:xfrm>
          <a:off x="3724870" y="1446016"/>
          <a:ext cx="1015305" cy="644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8E2D45-DA01-CF42-A43F-88296561631B}">
      <dsp:nvSpPr>
        <dsp:cNvPr id="0" name=""/>
        <dsp:cNvSpPr/>
      </dsp:nvSpPr>
      <dsp:spPr>
        <a:xfrm>
          <a:off x="3837682" y="1553187"/>
          <a:ext cx="1015305" cy="6447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RINVIO</a:t>
          </a:r>
        </a:p>
      </dsp:txBody>
      <dsp:txXfrm>
        <a:off x="3856565" y="1572070"/>
        <a:ext cx="977539" cy="606952"/>
      </dsp:txXfrm>
    </dsp:sp>
    <dsp:sp modelId="{9DFB0081-878B-8C42-8B98-BADEFA7507B9}">
      <dsp:nvSpPr>
        <dsp:cNvPr id="0" name=""/>
        <dsp:cNvSpPr/>
      </dsp:nvSpPr>
      <dsp:spPr>
        <a:xfrm>
          <a:off x="4965799" y="1387398"/>
          <a:ext cx="1015305" cy="6447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09D136-8257-2E41-A60F-FFEF3AC86688}">
      <dsp:nvSpPr>
        <dsp:cNvPr id="0" name=""/>
        <dsp:cNvSpPr/>
      </dsp:nvSpPr>
      <dsp:spPr>
        <a:xfrm>
          <a:off x="5078610" y="1494569"/>
          <a:ext cx="1015305" cy="644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Francese </a:t>
          </a:r>
          <a:r>
            <a:rPr lang="it-IT" sz="1100" kern="1200" dirty="0" err="1"/>
            <a:t>B</a:t>
          </a:r>
          <a:r>
            <a:rPr lang="it-IT" sz="1100" kern="1200" dirty="0"/>
            <a:t> prevede domicilio (accetta rinvio)</a:t>
          </a:r>
        </a:p>
      </dsp:txBody>
      <dsp:txXfrm>
        <a:off x="5097493" y="1513452"/>
        <a:ext cx="977539" cy="6069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40C3F-EA4E-D34C-96EA-9B2FDC44BD3F}">
      <dsp:nvSpPr>
        <dsp:cNvPr id="0" name=""/>
        <dsp:cNvSpPr/>
      </dsp:nvSpPr>
      <dsp:spPr>
        <a:xfrm>
          <a:off x="2593330" y="1416"/>
          <a:ext cx="909339" cy="9093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Italia </a:t>
          </a:r>
          <a:r>
            <a:rPr lang="it-IT" sz="1100" kern="1200" dirty="0" err="1"/>
            <a:t>–</a:t>
          </a:r>
          <a:r>
            <a:rPr lang="it-IT" sz="1100" kern="1200" dirty="0"/>
            <a:t> </a:t>
          </a:r>
          <a:r>
            <a:rPr lang="it-IT" sz="1100" kern="1200" dirty="0" err="1"/>
            <a:t>lex</a:t>
          </a:r>
          <a:r>
            <a:rPr lang="it-IT" sz="1100" kern="1200" dirty="0"/>
            <a:t> fori </a:t>
          </a:r>
          <a:r>
            <a:rPr lang="it-IT" sz="1100" kern="1200" dirty="0" err="1"/>
            <a:t>–</a:t>
          </a:r>
          <a:r>
            <a:rPr lang="it-IT" sz="1100" kern="1200" dirty="0"/>
            <a:t> art. 46 cittadinanza</a:t>
          </a:r>
        </a:p>
      </dsp:txBody>
      <dsp:txXfrm>
        <a:off x="2726500" y="134586"/>
        <a:ext cx="642999" cy="642999"/>
      </dsp:txXfrm>
    </dsp:sp>
    <dsp:sp modelId="{716D5169-853D-B247-9A17-4C7A629447AF}">
      <dsp:nvSpPr>
        <dsp:cNvPr id="0" name=""/>
        <dsp:cNvSpPr/>
      </dsp:nvSpPr>
      <dsp:spPr>
        <a:xfrm rot="1800000">
          <a:off x="3512528" y="640680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3517391" y="683913"/>
        <a:ext cx="169374" cy="184142"/>
      </dsp:txXfrm>
    </dsp:sp>
    <dsp:sp modelId="{CBDFE42F-831D-2B47-B783-35A586AE33D8}">
      <dsp:nvSpPr>
        <dsp:cNvPr id="0" name=""/>
        <dsp:cNvSpPr/>
      </dsp:nvSpPr>
      <dsp:spPr>
        <a:xfrm>
          <a:off x="3776212" y="684354"/>
          <a:ext cx="909339" cy="909339"/>
        </a:xfrm>
        <a:prstGeom prst="ellipse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RICHIAMO</a:t>
          </a:r>
        </a:p>
      </dsp:txBody>
      <dsp:txXfrm>
        <a:off x="3909382" y="817524"/>
        <a:ext cx="642999" cy="642999"/>
      </dsp:txXfrm>
    </dsp:sp>
    <dsp:sp modelId="{C333B46C-0E91-B245-B5E4-11868955D76D}">
      <dsp:nvSpPr>
        <dsp:cNvPr id="0" name=""/>
        <dsp:cNvSpPr/>
      </dsp:nvSpPr>
      <dsp:spPr>
        <a:xfrm rot="5400000">
          <a:off x="4109900" y="1661662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46195" y="1686748"/>
        <a:ext cx="169374" cy="184142"/>
      </dsp:txXfrm>
    </dsp:sp>
    <dsp:sp modelId="{CCD298C6-6663-3546-9CBA-E1F7491F6A0B}">
      <dsp:nvSpPr>
        <dsp:cNvPr id="0" name=""/>
        <dsp:cNvSpPr/>
      </dsp:nvSpPr>
      <dsp:spPr>
        <a:xfrm>
          <a:off x="3776212" y="2050228"/>
          <a:ext cx="909339" cy="9093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Inglese A  prevede domicilio</a:t>
          </a:r>
        </a:p>
      </dsp:txBody>
      <dsp:txXfrm>
        <a:off x="3909382" y="2183398"/>
        <a:ext cx="642999" cy="642999"/>
      </dsp:txXfrm>
    </dsp:sp>
    <dsp:sp modelId="{7B3D9282-B207-CD41-AA1F-6D29767FFF70}">
      <dsp:nvSpPr>
        <dsp:cNvPr id="0" name=""/>
        <dsp:cNvSpPr/>
      </dsp:nvSpPr>
      <dsp:spPr>
        <a:xfrm rot="9000000">
          <a:off x="3524389" y="2689492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3592115" y="2732725"/>
        <a:ext cx="169374" cy="184142"/>
      </dsp:txXfrm>
    </dsp:sp>
    <dsp:sp modelId="{C2A37D89-B26E-204A-84AC-447B26675B71}">
      <dsp:nvSpPr>
        <dsp:cNvPr id="0" name=""/>
        <dsp:cNvSpPr/>
      </dsp:nvSpPr>
      <dsp:spPr>
        <a:xfrm>
          <a:off x="2593330" y="2733166"/>
          <a:ext cx="909339" cy="909339"/>
        </a:xfrm>
        <a:prstGeom prst="ellipse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RINVIO</a:t>
          </a:r>
        </a:p>
      </dsp:txBody>
      <dsp:txXfrm>
        <a:off x="2726500" y="2866336"/>
        <a:ext cx="642999" cy="642999"/>
      </dsp:txXfrm>
    </dsp:sp>
    <dsp:sp modelId="{89BB43D6-B337-E14B-8FD2-CD5ED8E86F64}">
      <dsp:nvSpPr>
        <dsp:cNvPr id="0" name=""/>
        <dsp:cNvSpPr/>
      </dsp:nvSpPr>
      <dsp:spPr>
        <a:xfrm rot="12600000">
          <a:off x="2341507" y="2696340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2409233" y="2775867"/>
        <a:ext cx="169374" cy="184142"/>
      </dsp:txXfrm>
    </dsp:sp>
    <dsp:sp modelId="{FFF94401-F50C-3346-B524-87ED946ECD0B}">
      <dsp:nvSpPr>
        <dsp:cNvPr id="0" name=""/>
        <dsp:cNvSpPr/>
      </dsp:nvSpPr>
      <dsp:spPr>
        <a:xfrm>
          <a:off x="1410447" y="2050228"/>
          <a:ext cx="909339" cy="9093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L. Tedesca </a:t>
          </a:r>
          <a:r>
            <a:rPr lang="it-IT" sz="1100" kern="1200" dirty="0" err="1"/>
            <a:t>B</a:t>
          </a:r>
          <a:r>
            <a:rPr lang="it-IT" sz="1100" kern="1200" dirty="0"/>
            <a:t> prevede cittadinanza (non accetta rinvio)</a:t>
          </a:r>
        </a:p>
      </dsp:txBody>
      <dsp:txXfrm>
        <a:off x="1543617" y="2183398"/>
        <a:ext cx="642999" cy="642999"/>
      </dsp:txXfrm>
    </dsp:sp>
    <dsp:sp modelId="{72F67E53-BBEB-DB41-A8BE-5264BF6454C2}">
      <dsp:nvSpPr>
        <dsp:cNvPr id="0" name=""/>
        <dsp:cNvSpPr/>
      </dsp:nvSpPr>
      <dsp:spPr>
        <a:xfrm rot="16200000">
          <a:off x="1744136" y="1675358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1780431" y="1773033"/>
        <a:ext cx="169374" cy="184142"/>
      </dsp:txXfrm>
    </dsp:sp>
    <dsp:sp modelId="{4C771038-BB46-004A-B6D5-0DAB1CF44CFE}">
      <dsp:nvSpPr>
        <dsp:cNvPr id="0" name=""/>
        <dsp:cNvSpPr/>
      </dsp:nvSpPr>
      <dsp:spPr>
        <a:xfrm>
          <a:off x="1410447" y="684354"/>
          <a:ext cx="909339" cy="9093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??? - Norme materiali indicate da </a:t>
          </a:r>
          <a:r>
            <a:rPr lang="it-IT" sz="1100" kern="1200" dirty="0" err="1"/>
            <a:t>d.i.p.</a:t>
          </a:r>
          <a:r>
            <a:rPr lang="it-IT" sz="1100" kern="1200" dirty="0"/>
            <a:t> del foro</a:t>
          </a:r>
        </a:p>
      </dsp:txBody>
      <dsp:txXfrm>
        <a:off x="1543617" y="817524"/>
        <a:ext cx="642999" cy="642999"/>
      </dsp:txXfrm>
    </dsp:sp>
    <dsp:sp modelId="{8ADACCFE-E522-F348-BBB1-10EB00E2269A}">
      <dsp:nvSpPr>
        <dsp:cNvPr id="0" name=""/>
        <dsp:cNvSpPr/>
      </dsp:nvSpPr>
      <dsp:spPr>
        <a:xfrm rot="19800000">
          <a:off x="2329646" y="647528"/>
          <a:ext cx="241963" cy="3069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2334509" y="727055"/>
        <a:ext cx="169374" cy="1841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5F4A8-0C51-F145-8971-A3E6469A709C}">
      <dsp:nvSpPr>
        <dsp:cNvPr id="0" name=""/>
        <dsp:cNvSpPr/>
      </dsp:nvSpPr>
      <dsp:spPr>
        <a:xfrm>
          <a:off x="1023" y="814585"/>
          <a:ext cx="2434828" cy="24348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 err="1"/>
            <a:t>D.i.p.</a:t>
          </a:r>
          <a:r>
            <a:rPr lang="it-IT" sz="2900" kern="1200" dirty="0"/>
            <a:t> francese </a:t>
          </a:r>
          <a:r>
            <a:rPr lang="it-IT" sz="2900" kern="1200" dirty="0" err="1"/>
            <a:t>–</a:t>
          </a:r>
          <a:r>
            <a:rPr lang="it-IT" sz="2900" kern="1200" dirty="0"/>
            <a:t> domicilio legale</a:t>
          </a:r>
        </a:p>
      </dsp:txBody>
      <dsp:txXfrm>
        <a:off x="357595" y="1171157"/>
        <a:ext cx="1721684" cy="1721684"/>
      </dsp:txXfrm>
    </dsp:sp>
    <dsp:sp modelId="{91C801C1-AAC2-5449-B30C-DB4D31709C57}">
      <dsp:nvSpPr>
        <dsp:cNvPr id="0" name=""/>
        <dsp:cNvSpPr/>
      </dsp:nvSpPr>
      <dsp:spPr>
        <a:xfrm>
          <a:off x="2246106" y="470469"/>
          <a:ext cx="1517869" cy="8217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kern="1200"/>
        </a:p>
      </dsp:txBody>
      <dsp:txXfrm>
        <a:off x="2246106" y="634820"/>
        <a:ext cx="1271343" cy="493052"/>
      </dsp:txXfrm>
    </dsp:sp>
    <dsp:sp modelId="{5A27C73B-F128-3C44-87D6-B32902CD76D9}">
      <dsp:nvSpPr>
        <dsp:cNvPr id="0" name=""/>
        <dsp:cNvSpPr/>
      </dsp:nvSpPr>
      <dsp:spPr>
        <a:xfrm>
          <a:off x="3660148" y="814585"/>
          <a:ext cx="2434828" cy="24348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Germania </a:t>
          </a:r>
          <a:r>
            <a:rPr lang="it-IT" sz="2900" kern="1200" dirty="0" err="1"/>
            <a:t>–</a:t>
          </a:r>
          <a:r>
            <a:rPr lang="it-IT" sz="2900" kern="1200" dirty="0"/>
            <a:t> domicilio di fatto</a:t>
          </a:r>
        </a:p>
      </dsp:txBody>
      <dsp:txXfrm>
        <a:off x="4016720" y="1171157"/>
        <a:ext cx="1721684" cy="1721684"/>
      </dsp:txXfrm>
    </dsp:sp>
    <dsp:sp modelId="{3D814E1A-A53B-0349-9AC2-4B2B03F5E2F1}">
      <dsp:nvSpPr>
        <dsp:cNvPr id="0" name=""/>
        <dsp:cNvSpPr/>
      </dsp:nvSpPr>
      <dsp:spPr>
        <a:xfrm rot="10800000">
          <a:off x="2332023" y="2771776"/>
          <a:ext cx="1517869" cy="8217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kern="1200"/>
        </a:p>
      </dsp:txBody>
      <dsp:txXfrm rot="10800000">
        <a:off x="2578549" y="2936127"/>
        <a:ext cx="1271343" cy="4930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2501E-4448-394E-BBD5-1536C793AA68}">
      <dsp:nvSpPr>
        <dsp:cNvPr id="0" name=""/>
        <dsp:cNvSpPr/>
      </dsp:nvSpPr>
      <dsp:spPr>
        <a:xfrm>
          <a:off x="1731332" y="1225275"/>
          <a:ext cx="2127877" cy="10639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ESCLUSIONE DEL RINVIO</a:t>
          </a:r>
        </a:p>
      </dsp:txBody>
      <dsp:txXfrm>
        <a:off x="1762494" y="1256437"/>
        <a:ext cx="2065553" cy="1001614"/>
      </dsp:txXfrm>
    </dsp:sp>
    <dsp:sp modelId="{8A5DB1A1-7E37-C14F-9D5F-29562688C5D9}">
      <dsp:nvSpPr>
        <dsp:cNvPr id="0" name=""/>
        <dsp:cNvSpPr/>
      </dsp:nvSpPr>
      <dsp:spPr>
        <a:xfrm rot="18289469">
          <a:off x="3539553" y="1129418"/>
          <a:ext cx="149046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90463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47523" y="1108218"/>
        <a:ext cx="74523" cy="74523"/>
      </dsp:txXfrm>
    </dsp:sp>
    <dsp:sp modelId="{245A7297-640F-B144-9B52-00FB33F5B5CC}">
      <dsp:nvSpPr>
        <dsp:cNvPr id="0" name=""/>
        <dsp:cNvSpPr/>
      </dsp:nvSpPr>
      <dsp:spPr>
        <a:xfrm>
          <a:off x="4710360" y="1746"/>
          <a:ext cx="2127877" cy="1063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SCELTA DELLE PARTI</a:t>
          </a:r>
        </a:p>
      </dsp:txBody>
      <dsp:txXfrm>
        <a:off x="4741522" y="32908"/>
        <a:ext cx="2065553" cy="1001614"/>
      </dsp:txXfrm>
    </dsp:sp>
    <dsp:sp modelId="{6A1EEF5F-6F3E-A24A-B57A-E69239E7BBE6}">
      <dsp:nvSpPr>
        <dsp:cNvPr id="0" name=""/>
        <dsp:cNvSpPr/>
      </dsp:nvSpPr>
      <dsp:spPr>
        <a:xfrm>
          <a:off x="3859210" y="1741183"/>
          <a:ext cx="85115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51150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63506" y="1735966"/>
        <a:ext cx="42557" cy="42557"/>
      </dsp:txXfrm>
    </dsp:sp>
    <dsp:sp modelId="{FD63B8B1-C20E-6047-BD13-24A56884EF16}">
      <dsp:nvSpPr>
        <dsp:cNvPr id="0" name=""/>
        <dsp:cNvSpPr/>
      </dsp:nvSpPr>
      <dsp:spPr>
        <a:xfrm>
          <a:off x="4710360" y="1225275"/>
          <a:ext cx="2127877" cy="1063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FORMA DEGLI ATTI</a:t>
          </a:r>
        </a:p>
      </dsp:txBody>
      <dsp:txXfrm>
        <a:off x="4741522" y="1256437"/>
        <a:ext cx="2065553" cy="1001614"/>
      </dsp:txXfrm>
    </dsp:sp>
    <dsp:sp modelId="{9C2BB82E-687F-B94E-88F2-0C05AF2EF2BA}">
      <dsp:nvSpPr>
        <dsp:cNvPr id="0" name=""/>
        <dsp:cNvSpPr/>
      </dsp:nvSpPr>
      <dsp:spPr>
        <a:xfrm rot="3310531">
          <a:off x="3539553" y="2352947"/>
          <a:ext cx="149046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90463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47523" y="2331748"/>
        <a:ext cx="74523" cy="74523"/>
      </dsp:txXfrm>
    </dsp:sp>
    <dsp:sp modelId="{2F1B3911-1FA0-1A4F-ABB9-5433CA367505}">
      <dsp:nvSpPr>
        <dsp:cNvPr id="0" name=""/>
        <dsp:cNvSpPr/>
      </dsp:nvSpPr>
      <dsp:spPr>
        <a:xfrm>
          <a:off x="4710360" y="2448805"/>
          <a:ext cx="2127877" cy="1063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OBBLIGAZIONI NON CONTRATTUALI</a:t>
          </a:r>
        </a:p>
      </dsp:txBody>
      <dsp:txXfrm>
        <a:off x="4741522" y="2479967"/>
        <a:ext cx="2065553" cy="1001614"/>
      </dsp:txXfrm>
    </dsp:sp>
    <dsp:sp modelId="{E1E5ADA8-FADA-D644-BAC5-B393A1051199}">
      <dsp:nvSpPr>
        <dsp:cNvPr id="0" name=""/>
        <dsp:cNvSpPr/>
      </dsp:nvSpPr>
      <dsp:spPr>
        <a:xfrm>
          <a:off x="1731332" y="4284099"/>
          <a:ext cx="2127877" cy="10639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LIMITI AL RINVIO </a:t>
          </a:r>
        </a:p>
      </dsp:txBody>
      <dsp:txXfrm>
        <a:off x="1762494" y="4315261"/>
        <a:ext cx="2065553" cy="1001614"/>
      </dsp:txXfrm>
    </dsp:sp>
    <dsp:sp modelId="{89616415-1053-7F4C-8BD0-6991AA747FCC}">
      <dsp:nvSpPr>
        <dsp:cNvPr id="0" name=""/>
        <dsp:cNvSpPr/>
      </dsp:nvSpPr>
      <dsp:spPr>
        <a:xfrm rot="19457599">
          <a:off x="3760687" y="4494124"/>
          <a:ext cx="10481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8195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58580" y="4483981"/>
        <a:ext cx="52409" cy="52409"/>
      </dsp:txXfrm>
    </dsp:sp>
    <dsp:sp modelId="{FF8334E8-D3F0-0240-8F08-950BBD1649F2}">
      <dsp:nvSpPr>
        <dsp:cNvPr id="0" name=""/>
        <dsp:cNvSpPr/>
      </dsp:nvSpPr>
      <dsp:spPr>
        <a:xfrm>
          <a:off x="4710360" y="3672334"/>
          <a:ext cx="2127877" cy="1063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APPLICAZIONE DELLE CONVENZIONI INTERNAZIONALI</a:t>
          </a:r>
        </a:p>
      </dsp:txBody>
      <dsp:txXfrm>
        <a:off x="4741522" y="3703496"/>
        <a:ext cx="2065553" cy="1001614"/>
      </dsp:txXfrm>
    </dsp:sp>
    <dsp:sp modelId="{C477B475-D61F-9E4C-B145-AA2B095737FA}">
      <dsp:nvSpPr>
        <dsp:cNvPr id="0" name=""/>
        <dsp:cNvSpPr/>
      </dsp:nvSpPr>
      <dsp:spPr>
        <a:xfrm rot="2142401">
          <a:off x="3760687" y="5105888"/>
          <a:ext cx="10481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8195" y="1606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58580" y="5095745"/>
        <a:ext cx="52409" cy="52409"/>
      </dsp:txXfrm>
    </dsp:sp>
    <dsp:sp modelId="{CB7348BD-DF20-E341-8CAE-97648F1D4F04}">
      <dsp:nvSpPr>
        <dsp:cNvPr id="0" name=""/>
        <dsp:cNvSpPr/>
      </dsp:nvSpPr>
      <dsp:spPr>
        <a:xfrm>
          <a:off x="4710360" y="4895863"/>
          <a:ext cx="2127877" cy="1063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RINVIO CONDIZIONATO AL RISULTATO MATERIALE</a:t>
          </a:r>
        </a:p>
      </dsp:txBody>
      <dsp:txXfrm>
        <a:off x="4741522" y="4927025"/>
        <a:ext cx="2065553" cy="10016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2501E-4448-394E-BBD5-1536C793AA68}">
      <dsp:nvSpPr>
        <dsp:cNvPr id="0" name=""/>
        <dsp:cNvSpPr/>
      </dsp:nvSpPr>
      <dsp:spPr>
        <a:xfrm>
          <a:off x="2064195" y="2856596"/>
          <a:ext cx="1168731" cy="5843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ESCLUSIONE DEL RINVIO</a:t>
          </a:r>
        </a:p>
      </dsp:txBody>
      <dsp:txXfrm>
        <a:off x="2081310" y="2873711"/>
        <a:ext cx="1134501" cy="550135"/>
      </dsp:txXfrm>
    </dsp:sp>
    <dsp:sp modelId="{8A5DB1A1-7E37-C14F-9D5F-29562688C5D9}">
      <dsp:nvSpPr>
        <dsp:cNvPr id="0" name=""/>
        <dsp:cNvSpPr/>
      </dsp:nvSpPr>
      <dsp:spPr>
        <a:xfrm rot="17051759">
          <a:off x="2513538" y="2215929"/>
          <a:ext cx="190626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6269" y="882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419016" y="2177094"/>
        <a:ext cx="95313" cy="95313"/>
      </dsp:txXfrm>
    </dsp:sp>
    <dsp:sp modelId="{245A7297-640F-B144-9B52-00FB33F5B5CC}">
      <dsp:nvSpPr>
        <dsp:cNvPr id="0" name=""/>
        <dsp:cNvSpPr/>
      </dsp:nvSpPr>
      <dsp:spPr>
        <a:xfrm>
          <a:off x="3700419" y="1008540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SCELTA DELLE PARTI</a:t>
          </a:r>
        </a:p>
      </dsp:txBody>
      <dsp:txXfrm>
        <a:off x="3717534" y="1025655"/>
        <a:ext cx="1134501" cy="550135"/>
      </dsp:txXfrm>
    </dsp:sp>
    <dsp:sp modelId="{E748E4B3-3A31-3741-91F3-2A24364EDF19}">
      <dsp:nvSpPr>
        <dsp:cNvPr id="0" name=""/>
        <dsp:cNvSpPr/>
      </dsp:nvSpPr>
      <dsp:spPr>
        <a:xfrm rot="17692822">
          <a:off x="4547317" y="787885"/>
          <a:ext cx="111115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111159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75118" y="768928"/>
        <a:ext cx="55557" cy="55557"/>
      </dsp:txXfrm>
    </dsp:sp>
    <dsp:sp modelId="{00CD839F-7132-C348-A765-245DD9E0B84F}">
      <dsp:nvSpPr>
        <dsp:cNvPr id="0" name=""/>
        <dsp:cNvSpPr/>
      </dsp:nvSpPr>
      <dsp:spPr>
        <a:xfrm>
          <a:off x="5336643" y="509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30, 1° </a:t>
          </a:r>
          <a:r>
            <a:rPr lang="it-IT" sz="1200" kern="1200" dirty="0" err="1"/>
            <a:t>co</a:t>
          </a:r>
          <a:r>
            <a:rPr lang="it-IT" sz="1200" kern="1200" dirty="0"/>
            <a:t>.</a:t>
          </a:r>
        </a:p>
      </dsp:txBody>
      <dsp:txXfrm>
        <a:off x="5353758" y="17624"/>
        <a:ext cx="1134501" cy="550135"/>
      </dsp:txXfrm>
    </dsp:sp>
    <dsp:sp modelId="{DECAE557-CA27-A647-B2D1-69568BAFF66E}">
      <dsp:nvSpPr>
        <dsp:cNvPr id="0" name=""/>
        <dsp:cNvSpPr/>
      </dsp:nvSpPr>
      <dsp:spPr>
        <a:xfrm rot="19457599">
          <a:off x="4815038" y="1123895"/>
          <a:ext cx="57571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75718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88504" y="1118324"/>
        <a:ext cx="28785" cy="28785"/>
      </dsp:txXfrm>
    </dsp:sp>
    <dsp:sp modelId="{EB40F844-C168-1444-80FB-0F97375F704E}">
      <dsp:nvSpPr>
        <dsp:cNvPr id="0" name=""/>
        <dsp:cNvSpPr/>
      </dsp:nvSpPr>
      <dsp:spPr>
        <a:xfrm>
          <a:off x="5336643" y="672529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46</a:t>
          </a:r>
        </a:p>
      </dsp:txBody>
      <dsp:txXfrm>
        <a:off x="5353758" y="689644"/>
        <a:ext cx="1134501" cy="550135"/>
      </dsp:txXfrm>
    </dsp:sp>
    <dsp:sp modelId="{4A2AF17C-DD59-ED43-9F67-37FB4F777BA4}">
      <dsp:nvSpPr>
        <dsp:cNvPr id="0" name=""/>
        <dsp:cNvSpPr/>
      </dsp:nvSpPr>
      <dsp:spPr>
        <a:xfrm rot="2142401">
          <a:off x="4815038" y="1459906"/>
          <a:ext cx="575718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575718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88504" y="1454335"/>
        <a:ext cx="28785" cy="28785"/>
      </dsp:txXfrm>
    </dsp:sp>
    <dsp:sp modelId="{BA0390BC-D17D-AD4A-ACCF-9956D9147E36}">
      <dsp:nvSpPr>
        <dsp:cNvPr id="0" name=""/>
        <dsp:cNvSpPr/>
      </dsp:nvSpPr>
      <dsp:spPr>
        <a:xfrm>
          <a:off x="5336643" y="1344550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56</a:t>
          </a:r>
        </a:p>
      </dsp:txBody>
      <dsp:txXfrm>
        <a:off x="5353758" y="1361665"/>
        <a:ext cx="1134501" cy="550135"/>
      </dsp:txXfrm>
    </dsp:sp>
    <dsp:sp modelId="{B2FF08EE-EE40-E24B-95D1-8E6683E34DEB}">
      <dsp:nvSpPr>
        <dsp:cNvPr id="0" name=""/>
        <dsp:cNvSpPr/>
      </dsp:nvSpPr>
      <dsp:spPr>
        <a:xfrm rot="3907178">
          <a:off x="4547317" y="1795916"/>
          <a:ext cx="111115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111159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75118" y="1776959"/>
        <a:ext cx="55557" cy="55557"/>
      </dsp:txXfrm>
    </dsp:sp>
    <dsp:sp modelId="{1E51211A-91FA-C242-93CB-A1993AB9B073}">
      <dsp:nvSpPr>
        <dsp:cNvPr id="0" name=""/>
        <dsp:cNvSpPr/>
      </dsp:nvSpPr>
      <dsp:spPr>
        <a:xfrm>
          <a:off x="5336643" y="2016571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Artt. 62 e 63</a:t>
          </a:r>
        </a:p>
      </dsp:txBody>
      <dsp:txXfrm>
        <a:off x="5353758" y="2033686"/>
        <a:ext cx="1134501" cy="550135"/>
      </dsp:txXfrm>
    </dsp:sp>
    <dsp:sp modelId="{6A1EEF5F-6F3E-A24A-B57A-E69239E7BBE6}">
      <dsp:nvSpPr>
        <dsp:cNvPr id="0" name=""/>
        <dsp:cNvSpPr/>
      </dsp:nvSpPr>
      <dsp:spPr>
        <a:xfrm rot="4099285">
          <a:off x="2833899" y="3727975"/>
          <a:ext cx="1265547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265547" y="882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435034" y="3705158"/>
        <a:ext cx="63277" cy="63277"/>
      </dsp:txXfrm>
    </dsp:sp>
    <dsp:sp modelId="{FD63B8B1-C20E-6047-BD13-24A56884EF16}">
      <dsp:nvSpPr>
        <dsp:cNvPr id="0" name=""/>
        <dsp:cNvSpPr/>
      </dsp:nvSpPr>
      <dsp:spPr>
        <a:xfrm>
          <a:off x="3700419" y="4032632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FORMA DEGLI ATTI</a:t>
          </a:r>
        </a:p>
      </dsp:txBody>
      <dsp:txXfrm>
        <a:off x="3717534" y="4049747"/>
        <a:ext cx="1134501" cy="550135"/>
      </dsp:txXfrm>
    </dsp:sp>
    <dsp:sp modelId="{79509DC1-ED46-1D49-B9D2-48C9B603F09E}">
      <dsp:nvSpPr>
        <dsp:cNvPr id="0" name=""/>
        <dsp:cNvSpPr/>
      </dsp:nvSpPr>
      <dsp:spPr>
        <a:xfrm rot="17350740">
          <a:off x="4391385" y="3643973"/>
          <a:ext cx="142302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423023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67321" y="3617219"/>
        <a:ext cx="71151" cy="71151"/>
      </dsp:txXfrm>
    </dsp:sp>
    <dsp:sp modelId="{C25DE48F-ABC2-934F-A238-FB27BE9392D4}">
      <dsp:nvSpPr>
        <dsp:cNvPr id="0" name=""/>
        <dsp:cNvSpPr/>
      </dsp:nvSpPr>
      <dsp:spPr>
        <a:xfrm>
          <a:off x="5336643" y="2688591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28</a:t>
          </a:r>
        </a:p>
      </dsp:txBody>
      <dsp:txXfrm>
        <a:off x="5353758" y="2705706"/>
        <a:ext cx="1134501" cy="550135"/>
      </dsp:txXfrm>
    </dsp:sp>
    <dsp:sp modelId="{D4F922CD-7B72-C74C-BD08-829ECDB276D5}">
      <dsp:nvSpPr>
        <dsp:cNvPr id="0" name=""/>
        <dsp:cNvSpPr/>
      </dsp:nvSpPr>
      <dsp:spPr>
        <a:xfrm rot="18289469">
          <a:off x="4693580" y="3979983"/>
          <a:ext cx="81863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18633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82431" y="3968339"/>
        <a:ext cx="40931" cy="40931"/>
      </dsp:txXfrm>
    </dsp:sp>
    <dsp:sp modelId="{62F7263C-2771-3342-9425-4A2B2B4CD43D}">
      <dsp:nvSpPr>
        <dsp:cNvPr id="0" name=""/>
        <dsp:cNvSpPr/>
      </dsp:nvSpPr>
      <dsp:spPr>
        <a:xfrm>
          <a:off x="5336643" y="3360612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35, 3° </a:t>
          </a:r>
          <a:r>
            <a:rPr lang="it-IT" sz="1200" kern="1200" dirty="0" err="1"/>
            <a:t>co</a:t>
          </a:r>
          <a:endParaRPr lang="it-IT" sz="1200" kern="1200" dirty="0"/>
        </a:p>
      </dsp:txBody>
      <dsp:txXfrm>
        <a:off x="5353758" y="3377727"/>
        <a:ext cx="1134501" cy="550135"/>
      </dsp:txXfrm>
    </dsp:sp>
    <dsp:sp modelId="{E3AE79DE-6A1F-5747-A303-A180E9BB334B}">
      <dsp:nvSpPr>
        <dsp:cNvPr id="0" name=""/>
        <dsp:cNvSpPr/>
      </dsp:nvSpPr>
      <dsp:spPr>
        <a:xfrm>
          <a:off x="4869151" y="4315993"/>
          <a:ext cx="467492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67492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91210" y="4313128"/>
        <a:ext cx="23374" cy="23374"/>
      </dsp:txXfrm>
    </dsp:sp>
    <dsp:sp modelId="{585059D1-D9A6-C94E-BF82-682C74AAF833}">
      <dsp:nvSpPr>
        <dsp:cNvPr id="0" name=""/>
        <dsp:cNvSpPr/>
      </dsp:nvSpPr>
      <dsp:spPr>
        <a:xfrm>
          <a:off x="5336643" y="4032632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48</a:t>
          </a:r>
        </a:p>
      </dsp:txBody>
      <dsp:txXfrm>
        <a:off x="5353758" y="4049747"/>
        <a:ext cx="1134501" cy="550135"/>
      </dsp:txXfrm>
    </dsp:sp>
    <dsp:sp modelId="{5C77A369-888E-7040-94F1-BE20A8792FD9}">
      <dsp:nvSpPr>
        <dsp:cNvPr id="0" name=""/>
        <dsp:cNvSpPr/>
      </dsp:nvSpPr>
      <dsp:spPr>
        <a:xfrm rot="3310531">
          <a:off x="4693580" y="4652003"/>
          <a:ext cx="81863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18633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82431" y="4640360"/>
        <a:ext cx="40931" cy="40931"/>
      </dsp:txXfrm>
    </dsp:sp>
    <dsp:sp modelId="{2CE20D16-E63C-144C-BD6F-A74D541FAD88}">
      <dsp:nvSpPr>
        <dsp:cNvPr id="0" name=""/>
        <dsp:cNvSpPr/>
      </dsp:nvSpPr>
      <dsp:spPr>
        <a:xfrm>
          <a:off x="5336643" y="4704653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56</a:t>
          </a:r>
        </a:p>
      </dsp:txBody>
      <dsp:txXfrm>
        <a:off x="5353758" y="4721768"/>
        <a:ext cx="1134501" cy="550135"/>
      </dsp:txXfrm>
    </dsp:sp>
    <dsp:sp modelId="{6C469653-81D8-0D42-B5F9-4A23CD215888}">
      <dsp:nvSpPr>
        <dsp:cNvPr id="0" name=""/>
        <dsp:cNvSpPr/>
      </dsp:nvSpPr>
      <dsp:spPr>
        <a:xfrm rot="4249260">
          <a:off x="4391385" y="4988014"/>
          <a:ext cx="142302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423023" y="882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67321" y="4961260"/>
        <a:ext cx="71151" cy="71151"/>
      </dsp:txXfrm>
    </dsp:sp>
    <dsp:sp modelId="{4BE89229-5C82-4545-BD16-084A55D32641}">
      <dsp:nvSpPr>
        <dsp:cNvPr id="0" name=""/>
        <dsp:cNvSpPr/>
      </dsp:nvSpPr>
      <dsp:spPr>
        <a:xfrm>
          <a:off x="5336643" y="5376673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Art. 60, 2° </a:t>
          </a:r>
          <a:r>
            <a:rPr lang="it-IT" sz="1200" kern="1200" dirty="0" err="1"/>
            <a:t>co</a:t>
          </a:r>
          <a:endParaRPr lang="it-IT" sz="1200" kern="1200" dirty="0"/>
        </a:p>
      </dsp:txBody>
      <dsp:txXfrm>
        <a:off x="5353758" y="5393788"/>
        <a:ext cx="1134501" cy="550135"/>
      </dsp:txXfrm>
    </dsp:sp>
    <dsp:sp modelId="{9C2BB82E-687F-B94E-88F2-0C05AF2EF2BA}">
      <dsp:nvSpPr>
        <dsp:cNvPr id="0" name=""/>
        <dsp:cNvSpPr/>
      </dsp:nvSpPr>
      <dsp:spPr>
        <a:xfrm rot="4548241">
          <a:off x="2513538" y="4063985"/>
          <a:ext cx="1906269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906269" y="882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3419016" y="4025151"/>
        <a:ext cx="95313" cy="95313"/>
      </dsp:txXfrm>
    </dsp:sp>
    <dsp:sp modelId="{2F1B3911-1FA0-1A4F-ABB9-5433CA367505}">
      <dsp:nvSpPr>
        <dsp:cNvPr id="0" name=""/>
        <dsp:cNvSpPr/>
      </dsp:nvSpPr>
      <dsp:spPr>
        <a:xfrm>
          <a:off x="3700419" y="4704653"/>
          <a:ext cx="1168731" cy="5843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OBBLIGAZIONI NON CONTRATTUALI</a:t>
          </a:r>
        </a:p>
      </dsp:txBody>
      <dsp:txXfrm>
        <a:off x="3717534" y="4721768"/>
        <a:ext cx="1134501" cy="5501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2501E-4448-394E-BBD5-1536C793AA68}">
      <dsp:nvSpPr>
        <dsp:cNvPr id="0" name=""/>
        <dsp:cNvSpPr/>
      </dsp:nvSpPr>
      <dsp:spPr>
        <a:xfrm>
          <a:off x="3997" y="3065263"/>
          <a:ext cx="2253046" cy="11265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LIMITI AL RINVIO</a:t>
          </a:r>
        </a:p>
      </dsp:txBody>
      <dsp:txXfrm>
        <a:off x="36992" y="3098258"/>
        <a:ext cx="2187056" cy="1060533"/>
      </dsp:txXfrm>
    </dsp:sp>
    <dsp:sp modelId="{8A5DB1A1-7E37-C14F-9D5F-29562688C5D9}">
      <dsp:nvSpPr>
        <dsp:cNvPr id="0" name=""/>
        <dsp:cNvSpPr/>
      </dsp:nvSpPr>
      <dsp:spPr>
        <a:xfrm rot="19457599">
          <a:off x="2152726" y="3287643"/>
          <a:ext cx="1109854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1109854" y="1700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679906" y="3276903"/>
        <a:ext cx="55492" cy="55492"/>
      </dsp:txXfrm>
    </dsp:sp>
    <dsp:sp modelId="{245A7297-640F-B144-9B52-00FB33F5B5CC}">
      <dsp:nvSpPr>
        <dsp:cNvPr id="0" name=""/>
        <dsp:cNvSpPr/>
      </dsp:nvSpPr>
      <dsp:spPr>
        <a:xfrm>
          <a:off x="3158262" y="2417512"/>
          <a:ext cx="2253046" cy="1126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APPLICAZIONE DELLE CONVENZIONI INTERNAZIONALI</a:t>
          </a:r>
        </a:p>
      </dsp:txBody>
      <dsp:txXfrm>
        <a:off x="3191257" y="2450507"/>
        <a:ext cx="2187056" cy="1060533"/>
      </dsp:txXfrm>
    </dsp:sp>
    <dsp:sp modelId="{9C3333F1-2BCE-3642-A0BA-E9FC42C54298}">
      <dsp:nvSpPr>
        <dsp:cNvPr id="0" name=""/>
        <dsp:cNvSpPr/>
      </dsp:nvSpPr>
      <dsp:spPr>
        <a:xfrm rot="17692822">
          <a:off x="4790887" y="1992141"/>
          <a:ext cx="2142060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2142060" y="1700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5808366" y="1955596"/>
        <a:ext cx="107103" cy="107103"/>
      </dsp:txXfrm>
    </dsp:sp>
    <dsp:sp modelId="{0DE77310-627F-BD4F-87EB-11C7EB9F11FA}">
      <dsp:nvSpPr>
        <dsp:cNvPr id="0" name=""/>
        <dsp:cNvSpPr/>
      </dsp:nvSpPr>
      <dsp:spPr>
        <a:xfrm>
          <a:off x="6312527" y="474260"/>
          <a:ext cx="2253046" cy="11265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NO - Convenzione dell’</a:t>
          </a:r>
          <a:r>
            <a:rPr lang="it-IT" sz="1700" kern="1200" dirty="0" err="1"/>
            <a:t>Aja</a:t>
          </a:r>
          <a:r>
            <a:rPr lang="it-IT" sz="1700" kern="1200" dirty="0"/>
            <a:t> 1961 tutela minori</a:t>
          </a:r>
        </a:p>
      </dsp:txBody>
      <dsp:txXfrm>
        <a:off x="6345522" y="507255"/>
        <a:ext cx="2187056" cy="1060533"/>
      </dsp:txXfrm>
    </dsp:sp>
    <dsp:sp modelId="{EF27210D-67F3-6140-BEC0-5E6FD011AB8F}">
      <dsp:nvSpPr>
        <dsp:cNvPr id="0" name=""/>
        <dsp:cNvSpPr/>
      </dsp:nvSpPr>
      <dsp:spPr>
        <a:xfrm rot="19457599">
          <a:off x="5306990" y="2639892"/>
          <a:ext cx="1109854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1109854" y="1700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834171" y="2629152"/>
        <a:ext cx="55492" cy="55492"/>
      </dsp:txXfrm>
    </dsp:sp>
    <dsp:sp modelId="{12FE2774-5E8B-D343-8C3C-458D82283780}">
      <dsp:nvSpPr>
        <dsp:cNvPr id="0" name=""/>
        <dsp:cNvSpPr/>
      </dsp:nvSpPr>
      <dsp:spPr>
        <a:xfrm>
          <a:off x="6312527" y="1769762"/>
          <a:ext cx="2253046" cy="11265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NO - Convenzione dell’</a:t>
          </a:r>
          <a:r>
            <a:rPr lang="it-IT" sz="1700" kern="1200" dirty="0" err="1"/>
            <a:t>Aja</a:t>
          </a:r>
          <a:r>
            <a:rPr lang="it-IT" sz="1700" kern="1200" dirty="0"/>
            <a:t> 1973 alimenti</a:t>
          </a:r>
        </a:p>
      </dsp:txBody>
      <dsp:txXfrm>
        <a:off x="6345522" y="1802757"/>
        <a:ext cx="2187056" cy="1060533"/>
      </dsp:txXfrm>
    </dsp:sp>
    <dsp:sp modelId="{8351A356-75DB-9543-B4F7-C66705DB735E}">
      <dsp:nvSpPr>
        <dsp:cNvPr id="0" name=""/>
        <dsp:cNvSpPr/>
      </dsp:nvSpPr>
      <dsp:spPr>
        <a:xfrm rot="2142401">
          <a:off x="5306990" y="3287643"/>
          <a:ext cx="1109854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1109854" y="1700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834171" y="3276903"/>
        <a:ext cx="55492" cy="55492"/>
      </dsp:txXfrm>
    </dsp:sp>
    <dsp:sp modelId="{7829D22A-EC8E-EB49-A203-193C8D0EA55D}">
      <dsp:nvSpPr>
        <dsp:cNvPr id="0" name=""/>
        <dsp:cNvSpPr/>
      </dsp:nvSpPr>
      <dsp:spPr>
        <a:xfrm>
          <a:off x="6312527" y="3065263"/>
          <a:ext cx="2253046" cy="11265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NO - Convenzione di Roma 1980 obbl. contr.</a:t>
          </a:r>
        </a:p>
      </dsp:txBody>
      <dsp:txXfrm>
        <a:off x="6345522" y="3098258"/>
        <a:ext cx="2187056" cy="1060533"/>
      </dsp:txXfrm>
    </dsp:sp>
    <dsp:sp modelId="{C6FF7D63-61F7-2B49-9D1E-710B2A5C776F}">
      <dsp:nvSpPr>
        <dsp:cNvPr id="0" name=""/>
        <dsp:cNvSpPr/>
      </dsp:nvSpPr>
      <dsp:spPr>
        <a:xfrm rot="3907178">
          <a:off x="4790887" y="3935393"/>
          <a:ext cx="2142060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2142060" y="1700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5808366" y="3898849"/>
        <a:ext cx="107103" cy="107103"/>
      </dsp:txXfrm>
    </dsp:sp>
    <dsp:sp modelId="{D132D7B9-516C-F643-9AC7-3321F96D7D5D}">
      <dsp:nvSpPr>
        <dsp:cNvPr id="0" name=""/>
        <dsp:cNvSpPr/>
      </dsp:nvSpPr>
      <dsp:spPr>
        <a:xfrm>
          <a:off x="6312527" y="4360765"/>
          <a:ext cx="2253046" cy="1126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SI Convenzione di Ginevra 1930 e 1931 </a:t>
          </a:r>
          <a:r>
            <a:rPr lang="it-IT" sz="1700" kern="1200" dirty="0" err="1"/>
            <a:t>tit</a:t>
          </a:r>
          <a:r>
            <a:rPr lang="it-IT" sz="1700" kern="1200" dirty="0"/>
            <a:t> credito</a:t>
          </a:r>
        </a:p>
      </dsp:txBody>
      <dsp:txXfrm>
        <a:off x="6345522" y="4393760"/>
        <a:ext cx="2187056" cy="1060533"/>
      </dsp:txXfrm>
    </dsp:sp>
    <dsp:sp modelId="{07971762-3DAE-7642-B12F-47037C32C54A}">
      <dsp:nvSpPr>
        <dsp:cNvPr id="0" name=""/>
        <dsp:cNvSpPr/>
      </dsp:nvSpPr>
      <dsp:spPr>
        <a:xfrm rot="2142401">
          <a:off x="2152726" y="3935393"/>
          <a:ext cx="1109854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1109854" y="1700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679906" y="3924654"/>
        <a:ext cx="55492" cy="55492"/>
      </dsp:txXfrm>
    </dsp:sp>
    <dsp:sp modelId="{DEBBD4C8-3CBB-C342-B003-9686878D280D}">
      <dsp:nvSpPr>
        <dsp:cNvPr id="0" name=""/>
        <dsp:cNvSpPr/>
      </dsp:nvSpPr>
      <dsp:spPr>
        <a:xfrm>
          <a:off x="3158262" y="3713014"/>
          <a:ext cx="2253046" cy="1126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RINVIO CONDIZIONATO AL RISULTATO IN TEMA </a:t>
          </a:r>
          <a:r>
            <a:rPr lang="it-IT" sz="1700" kern="1200" dirty="0" err="1"/>
            <a:t>DI</a:t>
          </a:r>
          <a:r>
            <a:rPr lang="it-IT" sz="1700" kern="1200" dirty="0"/>
            <a:t> FILIAZIONE: </a:t>
          </a:r>
          <a:r>
            <a:rPr lang="it-IT" sz="1700" kern="1200" dirty="0" err="1"/>
            <a:t>ARTT</a:t>
          </a:r>
          <a:r>
            <a:rPr lang="it-IT" sz="1700" kern="1200" dirty="0"/>
            <a:t>. 33, 34 e 35</a:t>
          </a:r>
        </a:p>
      </dsp:txBody>
      <dsp:txXfrm>
        <a:off x="3191257" y="3746009"/>
        <a:ext cx="2187056" cy="10605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F089-789F-A849-9960-908CC734DD05}">
      <dsp:nvSpPr>
        <dsp:cNvPr id="0" name=""/>
        <dsp:cNvSpPr/>
      </dsp:nvSpPr>
      <dsp:spPr>
        <a:xfrm>
          <a:off x="3247294" y="1518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PRESCRIZIONE </a:t>
          </a:r>
          <a:r>
            <a:rPr lang="it-IT" sz="900" kern="1200" dirty="0" err="1"/>
            <a:t>DI</a:t>
          </a:r>
          <a:r>
            <a:rPr lang="it-IT" sz="900" kern="1200" dirty="0"/>
            <a:t> UN’OBBLIGAZIONE</a:t>
          </a:r>
        </a:p>
      </dsp:txBody>
      <dsp:txXfrm>
        <a:off x="3451164" y="205388"/>
        <a:ext cx="984370" cy="984370"/>
      </dsp:txXfrm>
    </dsp:sp>
    <dsp:sp modelId="{54CB6C3E-B5D8-DC4E-8C18-2CA56B42466F}">
      <dsp:nvSpPr>
        <dsp:cNvPr id="0" name=""/>
        <dsp:cNvSpPr/>
      </dsp:nvSpPr>
      <dsp:spPr>
        <a:xfrm rot="2700000">
          <a:off x="4489960" y="1194296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4506218" y="1249012"/>
        <a:ext cx="259044" cy="281903"/>
      </dsp:txXfrm>
    </dsp:sp>
    <dsp:sp modelId="{E388E615-0753-C940-9338-2C9E3682DE1B}">
      <dsp:nvSpPr>
        <dsp:cNvPr id="0" name=""/>
        <dsp:cNvSpPr/>
      </dsp:nvSpPr>
      <dsp:spPr>
        <a:xfrm>
          <a:off x="4725390" y="1479613"/>
          <a:ext cx="1392110" cy="1392110"/>
        </a:xfrm>
        <a:prstGeom prst="ellipse">
          <a:avLst/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QUALIFICAZIONE SOSTANZIALE NELLA LEX FORI</a:t>
          </a:r>
        </a:p>
      </dsp:txBody>
      <dsp:txXfrm>
        <a:off x="4929260" y="1683483"/>
        <a:ext cx="984370" cy="984370"/>
      </dsp:txXfrm>
    </dsp:sp>
    <dsp:sp modelId="{4ED1D52D-AA73-7E4F-A488-C6543318DC41}">
      <dsp:nvSpPr>
        <dsp:cNvPr id="0" name=""/>
        <dsp:cNvSpPr/>
      </dsp:nvSpPr>
      <dsp:spPr>
        <a:xfrm rot="8100000">
          <a:off x="4504772" y="2672392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 rot="10800000">
        <a:off x="4599533" y="2727108"/>
        <a:ext cx="259044" cy="281903"/>
      </dsp:txXfrm>
    </dsp:sp>
    <dsp:sp modelId="{D007EBDA-84BB-AD41-BE45-FF6E0E63D28F}">
      <dsp:nvSpPr>
        <dsp:cNvPr id="0" name=""/>
        <dsp:cNvSpPr/>
      </dsp:nvSpPr>
      <dsp:spPr>
        <a:xfrm>
          <a:off x="3247294" y="2957709"/>
          <a:ext cx="1392110" cy="1392110"/>
        </a:xfrm>
        <a:prstGeom prst="ellipse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LEX OBLIGATIONIS </a:t>
          </a:r>
          <a:r>
            <a:rPr lang="it-IT" sz="900" kern="1200" dirty="0" err="1"/>
            <a:t>–</a:t>
          </a:r>
          <a:r>
            <a:rPr lang="it-IT" sz="900" kern="1200" dirty="0"/>
            <a:t> QUALIFICAZIONE PROCESSUALE </a:t>
          </a:r>
          <a:r>
            <a:rPr lang="it-IT" sz="900" kern="1200" dirty="0" err="1"/>
            <a:t>–</a:t>
          </a:r>
          <a:r>
            <a:rPr lang="it-IT" sz="900" kern="1200" dirty="0"/>
            <a:t> RINVIO </a:t>
          </a:r>
          <a:r>
            <a:rPr lang="it-IT" sz="900" kern="1200" dirty="0" err="1"/>
            <a:t>DI</a:t>
          </a:r>
          <a:r>
            <a:rPr lang="it-IT" sz="900" kern="1200" dirty="0"/>
            <a:t> QUALIFICAZIONE?</a:t>
          </a:r>
        </a:p>
      </dsp:txBody>
      <dsp:txXfrm>
        <a:off x="3451164" y="3161579"/>
        <a:ext cx="984370" cy="984370"/>
      </dsp:txXfrm>
    </dsp:sp>
    <dsp:sp modelId="{F2D8578C-8C74-F04D-9BB1-171BCA2A974C}">
      <dsp:nvSpPr>
        <dsp:cNvPr id="0" name=""/>
        <dsp:cNvSpPr/>
      </dsp:nvSpPr>
      <dsp:spPr>
        <a:xfrm rot="13500000">
          <a:off x="3026676" y="2687203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 rot="10800000">
        <a:off x="3121437" y="2820421"/>
        <a:ext cx="259044" cy="281903"/>
      </dsp:txXfrm>
    </dsp:sp>
    <dsp:sp modelId="{66F9D7D2-2C96-3845-96DB-57FC688E5785}">
      <dsp:nvSpPr>
        <dsp:cNvPr id="0" name=""/>
        <dsp:cNvSpPr/>
      </dsp:nvSpPr>
      <dsp:spPr>
        <a:xfrm>
          <a:off x="1769199" y="1479613"/>
          <a:ext cx="1392110" cy="13921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/>
            <a:t>LEX FORI</a:t>
          </a:r>
        </a:p>
      </dsp:txBody>
      <dsp:txXfrm>
        <a:off x="1973069" y="1683483"/>
        <a:ext cx="984370" cy="984370"/>
      </dsp:txXfrm>
    </dsp:sp>
    <dsp:sp modelId="{B2483F3C-9406-3048-B8B0-AEE52CD8037A}">
      <dsp:nvSpPr>
        <dsp:cNvPr id="0" name=""/>
        <dsp:cNvSpPr/>
      </dsp:nvSpPr>
      <dsp:spPr>
        <a:xfrm rot="18900000">
          <a:off x="3011864" y="1209108"/>
          <a:ext cx="370063" cy="4698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700" kern="1200"/>
        </a:p>
      </dsp:txBody>
      <dsp:txXfrm>
        <a:off x="3028122" y="1342326"/>
        <a:ext cx="259044" cy="281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EFE70-B674-D846-9A0C-332F280B0AB1}" type="datetimeFigureOut">
              <a:rPr lang="it-IT" smtClean="0"/>
              <a:pPr/>
              <a:t>06/11/19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EC72-F1B8-9C4C-8096-14FDE216B68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3354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25F9-B5B5-9144-9C8C-BDFEB7F799A8}" type="datetimeFigureOut">
              <a:rPr lang="it-IT" smtClean="0"/>
              <a:pPr/>
              <a:t>06/11/19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6B343-03D9-004A-9B7D-A3AF558E8B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081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FC24D8-D226-DE45-A9FB-EC443AD50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A5A153-41E9-8849-ACB2-5087D5D7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6767BF-C08A-3F48-A290-76E323F47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00C58-04AF-7844-97A9-77798D8CF43D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DD6DC3-C7C3-6642-95CE-A15EDBDFF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D6EB5C-5529-D74B-8C19-D9733B26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6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A8BB2-5713-8646-B93C-390913BDB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E3F13B-E35E-5143-B2A1-1150D7892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A5145A-1C27-D840-8B74-99A11992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8DE2-4B42-9840-A462-8EC47F0B9D53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206C60-ACAA-A64B-B2A9-8B953CE85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B61F5C-866F-AC4D-8790-5354A0798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67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99DC304-D563-9049-A194-D4B38A66D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2FB1A9-F9AA-C641-9B47-C496F37A7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A78437-1059-CA4D-9E59-81209F59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0203E1-EAAB-6E4A-9317-FA03DB18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985B7E-6949-9F4C-AA50-1F29FE6B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80401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F3B21-108B-BE4C-8A0D-2B7D297E0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A7577A-3A5C-6A47-9B51-A9271E7A2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421335-05B0-7C40-A649-B85F2431D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7DE8-2C1F-E946-B8AD-1DF947532FCB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318D3F-0C8A-6542-8029-4FD3CEDAB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39901A-6F0F-0C4C-8B80-F5C4C5BA6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23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38810-B27F-8F4D-A245-424E4350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C9C51C-D8F7-304D-9E10-38984B232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7FE578-BD88-E74A-B9D0-9037C449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CE42-C657-2A4A-AD68-21118C048F5C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A148B7-7970-9643-BEB7-FC76D9EE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2EEFAC-5D70-6443-8AB2-BC1F33F88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36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3B7FE-6D96-5C4E-83D4-B060F0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9BB93F-D469-044B-ACAA-1545189C3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6D6DAA-24DF-C242-989F-8F211124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B4CEE2-03D5-1E48-ACAD-B9E7F909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E7CD1B-4AC4-F14E-9799-1AEB1011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BED898-C661-5D4A-9693-30BFF62F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49765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92A308-B471-BF4B-B0E6-F1FA3471B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225B72-3D8A-C042-8D09-D49D43D96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77845E-AFF7-0D4D-80D9-58BC4FDB7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2076200-05C2-D04B-8E21-CD583F5299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18803A-D6BF-4341-B2D5-98FCAB584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DB25F7-57E3-7A4E-9A75-5415E2E50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8B3E-A1F5-1D49-9B09-B96A7E5C1CA4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038504E-588D-C547-9DEA-BCF9CB80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738FAC1-69B3-624F-AD60-67685C37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24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F08AF-F221-8542-A3F8-538E660F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6D2E758-7A45-F545-AE76-BFF1AFA3A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F204D-D8E6-7344-8BFD-6159BD5FD65B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9BDBE-DA62-8C4B-A551-18722000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71E10F-5CBB-2547-986C-298A0DC2D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70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655638B-2CD1-184A-93FC-62C50334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FD00-4ED1-6A4E-9ED3-729722178ABC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13B9B58-358B-E848-8728-D864B957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B47017C-68CB-484E-BBF3-5A1631B9D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62238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316E5D-8E06-E043-A8C9-8C0A7C99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9F684B-B25E-754D-8343-3DF9DA9B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19527F-9C83-E646-B275-E4320258F4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B7C7B7-B4DE-D648-8839-376D158C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20255-537F-6245-984B-CFB53661B286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DDA5FE-32FA-9249-9EA8-8B9F5A9C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8520C8-3A2B-5D4E-B72E-039C0280E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19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8107C-5A34-F24A-80C2-8D4A6B58B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A40AA09-A0E8-724C-A9CC-49E7D4D3C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8366302-1D15-9243-8BC4-6BC574A06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CA7F17-86AD-7D41-B602-26062FB3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105C-25A3-CA49-A27D-6C1509C1AA1F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F4B407-7BED-4045-B1E3-A547A5F2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C53B35-5E43-A94E-AE53-E8F9999C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40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4221E20-3707-6D47-AEC6-9B71663E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C34E2E-6AD1-334C-80DD-919E7E302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4C93FC-18C1-394D-B708-63127C898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FD00-4ED1-6A4E-9ED3-729722178ABC}" type="datetime1">
              <a:rPr lang="it-IT" smtClean="0"/>
              <a:pPr/>
              <a:t>06/11/19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AA6362-A44F-CA48-8601-75920E4A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B39615-08BC-0843-82C2-E3D9EF60E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CE32-2D2C-3A41-9BB8-91B3DCC914F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32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internazionale avanzato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prof. Sara </a:t>
            </a:r>
            <a:r>
              <a:rPr lang="it-IT" dirty="0" err="1"/>
              <a:t>Tonolo</a:t>
            </a:r>
            <a:r>
              <a:rPr lang="it-IT" dirty="0"/>
              <a:t> </a:t>
            </a:r>
            <a:r>
              <a:rPr lang="it-IT" dirty="0" err="1"/>
              <a:t>–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 7 novembre 2019 – </a:t>
            </a:r>
            <a:r>
              <a:rPr lang="it-IT"/>
              <a:t>II parte-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462" y="274637"/>
            <a:ext cx="8198339" cy="257797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Origini: caso </a:t>
            </a:r>
            <a:r>
              <a:rPr lang="it-IT" dirty="0" err="1"/>
              <a:t>Forgo</a:t>
            </a:r>
            <a:r>
              <a:rPr lang="it-IT" dirty="0"/>
              <a:t> </a:t>
            </a:r>
            <a:r>
              <a:rPr lang="it-IT" dirty="0" err="1"/>
              <a:t>–</a:t>
            </a:r>
            <a:r>
              <a:rPr lang="it-IT" dirty="0"/>
              <a:t> Cass. Fr. 22.2.1882: successione mobiliare di un cittadino tedesco domiciliato di fatto in Francia ma legalmente in Germania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1" y="1417638"/>
            <a:ext cx="8229598" cy="422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10</a:t>
            </a:fld>
            <a:endParaRPr lang="it-IT"/>
          </a:p>
        </p:txBody>
      </p:sp>
      <p:graphicFrame>
        <p:nvGraphicFramePr>
          <p:cNvPr id="8" name="Diagramma 7"/>
          <p:cNvGraphicFramePr/>
          <p:nvPr/>
        </p:nvGraphicFramePr>
        <p:xfrm>
          <a:off x="1465385" y="29796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ARGOMENTI A FAVORE E CONTRO IL RINVIO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2005013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it-IT" sz="2400" b="1" dirty="0"/>
              <a:t>Contro</a:t>
            </a:r>
            <a:r>
              <a:rPr lang="it-IT" sz="2400" dirty="0"/>
              <a:t>: </a:t>
            </a:r>
          </a:p>
          <a:p>
            <a:pPr lvl="1"/>
            <a:r>
              <a:rPr lang="it-IT" sz="2400" dirty="0"/>
              <a:t>sovranità dello Stato; </a:t>
            </a:r>
          </a:p>
          <a:p>
            <a:pPr lvl="1"/>
            <a:r>
              <a:rPr lang="it-IT" sz="2400" dirty="0"/>
              <a:t>circolo vizioso; </a:t>
            </a:r>
          </a:p>
          <a:p>
            <a:pPr lvl="1"/>
            <a:r>
              <a:rPr lang="it-IT" sz="2400" dirty="0"/>
              <a:t>difficile ricerca l. applicabile</a:t>
            </a:r>
          </a:p>
          <a:p>
            <a:pPr>
              <a:buNone/>
            </a:pPr>
            <a:r>
              <a:rPr lang="it-IT" sz="2400" b="1" dirty="0"/>
              <a:t>A favore</a:t>
            </a:r>
            <a:r>
              <a:rPr lang="it-IT" sz="2400" dirty="0"/>
              <a:t>: </a:t>
            </a:r>
          </a:p>
          <a:p>
            <a:pPr lvl="1"/>
            <a:r>
              <a:rPr lang="it-IT" sz="2400" dirty="0"/>
              <a:t>armonia internazionale delle soluzioni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IL RINVIO NEL </a:t>
            </a:r>
            <a:r>
              <a:rPr lang="it-IT" dirty="0" err="1"/>
              <a:t>D.I.P.</a:t>
            </a:r>
            <a:r>
              <a:rPr lang="it-IT" dirty="0"/>
              <a:t> ITALIANO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28649" y="2339163"/>
            <a:ext cx="8058149" cy="3307452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Da un’impostazione </a:t>
            </a:r>
            <a:r>
              <a:rPr lang="it-IT" sz="2400" dirty="0" err="1"/>
              <a:t>antirinviistica</a:t>
            </a:r>
            <a:r>
              <a:rPr lang="it-IT" sz="2400" dirty="0"/>
              <a:t> (art. 30 </a:t>
            </a:r>
            <a:r>
              <a:rPr lang="it-IT" sz="2400" dirty="0" err="1"/>
              <a:t>disp</a:t>
            </a:r>
            <a:r>
              <a:rPr lang="it-IT" sz="2400" dirty="0"/>
              <a:t>. Prel. C.c.) si è passati all’accoglimento del rinvio nell’art. 13 l. 218/95</a:t>
            </a:r>
          </a:p>
          <a:p>
            <a:pPr algn="just"/>
            <a:r>
              <a:rPr lang="it-IT" sz="2400" dirty="0"/>
              <a:t>Corrispondenza all’apertura ai valori giuridici stranieri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IL RINVIO NEL </a:t>
            </a:r>
            <a:r>
              <a:rPr lang="it-IT" dirty="0" err="1"/>
              <a:t>D.I.P.</a:t>
            </a:r>
            <a:r>
              <a:rPr lang="it-IT" dirty="0"/>
              <a:t> ITALIANO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18977" y="1956391"/>
            <a:ext cx="8367822" cy="3690224"/>
          </a:xfrm>
        </p:spPr>
        <p:txBody>
          <a:bodyPr>
            <a:normAutofit/>
          </a:bodyPr>
          <a:lstStyle/>
          <a:p>
            <a:r>
              <a:rPr lang="it-IT" sz="2400" b="1" dirty="0"/>
              <a:t>Art. 13 l. 218/95</a:t>
            </a:r>
            <a:r>
              <a:rPr lang="it-IT" sz="2400" dirty="0"/>
              <a:t>:</a:t>
            </a:r>
          </a:p>
          <a:p>
            <a:pPr lvl="1"/>
            <a:r>
              <a:rPr lang="it-IT" sz="2400" dirty="0"/>
              <a:t>Rinvio oltre accettato</a:t>
            </a:r>
          </a:p>
          <a:p>
            <a:pPr lvl="1"/>
            <a:r>
              <a:rPr lang="it-IT" sz="2400" dirty="0"/>
              <a:t>Rinvio indietro</a:t>
            </a:r>
          </a:p>
          <a:p>
            <a:pPr algn="just"/>
            <a:r>
              <a:rPr lang="it-IT" sz="2400" dirty="0"/>
              <a:t>Per accettazione del rinvio si intende il fatto che l’ordinamento richiamato prevede per la stessa fattispecie lo stesso criterio di collegamento dell’ordinamento richiamante.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7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538"/>
            <a:ext cx="8229601" cy="52753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ART. 13 L. 218/95 E LIMITI AL RINVIO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39967" y="915988"/>
          <a:ext cx="8569571" cy="5961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538"/>
            <a:ext cx="8229601" cy="52753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ART. 13 L. 218/95 E LIMITI AL RINVIO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39967" y="915988"/>
          <a:ext cx="8569571" cy="5961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538"/>
            <a:ext cx="8229601" cy="527539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/>
              <a:t>ART. 13 L. 218/95 E LIMITI AL RINVIO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339967" y="915988"/>
          <a:ext cx="8569571" cy="5961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</a:t>
            </a:r>
            <a:r>
              <a:rPr lang="it-IT" dirty="0" err="1"/>
              <a:t>DI</a:t>
            </a:r>
            <a:r>
              <a:rPr lang="it-IT" dirty="0"/>
              <a:t> QUALIFICAZIONE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Procedimento di coordinamento particolare per cui si giunge all’applicazione di un ordinamento straniero a seguito della differente qualificazione prevista per la stessa fattispecie nell’ordinamento richiamato in prima battuta dalle norme di diritto internazionale privato del foro.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614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</a:t>
            </a:r>
            <a:r>
              <a:rPr lang="it-IT" dirty="0" err="1"/>
              <a:t>DI</a:t>
            </a:r>
            <a:r>
              <a:rPr lang="it-IT"/>
              <a:t> QUALIFICAZIONE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280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7573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LIMITI AL FUNZIONAMENTO DELLE NORME </a:t>
            </a:r>
            <a:r>
              <a:rPr lang="it-IT" dirty="0" err="1"/>
              <a:t>DI</a:t>
            </a:r>
            <a:r>
              <a:rPr lang="it-IT" dirty="0"/>
              <a:t> DIRITTO INTERNAZIONALE PRIVATO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1" y="2383692"/>
            <a:ext cx="8229600" cy="3742472"/>
          </a:xfrm>
        </p:spPr>
        <p:txBody>
          <a:bodyPr/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dirty="0"/>
              <a:t>Ordine pubblico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Norme di applicazione necessaria</a:t>
            </a:r>
          </a:p>
          <a:p>
            <a:pPr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CONSEGUENZA </a:t>
            </a:r>
            <a:r>
              <a:rPr lang="it-IT" dirty="0" err="1"/>
              <a:t>–</a:t>
            </a:r>
            <a:r>
              <a:rPr lang="it-IT" dirty="0"/>
              <a:t> RICHIAMO DELLA L. APPLICABILE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Peculiarità della norma di diritto internazionale privato: richiamo della legge straniera sulla base del criterio di collegamento che richiama un ordinamento globalmente considerato (artt. 14 e 15 l. 218/95).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7573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3) LIMITI AL FUNZIONAMENTO DELLE NORME DI DIRITTO INTERNAZIONALE PRIVATO – ORDINE PUBBLICO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1" y="2383692"/>
            <a:ext cx="8229600" cy="3742472"/>
          </a:xfrm>
        </p:spPr>
        <p:txBody>
          <a:bodyPr/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sz="2400" dirty="0"/>
              <a:t>Ordine pubblico è il limite in base al quale non si applica una disposizione individuata dalla regola di conflitto del foro, qualora in concreto l’applicazione di essa determinerebbe un </a:t>
            </a:r>
            <a:r>
              <a:rPr lang="it-IT" sz="2400" u="sng" dirty="0"/>
              <a:t>risultato contrario </a:t>
            </a:r>
            <a:r>
              <a:rPr lang="it-IT" sz="2400" dirty="0"/>
              <a:t>all’ordine pubblico del foro.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ORDINE PUBBLICO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1" y="1641231"/>
            <a:ext cx="8229600" cy="471512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dirty="0"/>
          </a:p>
          <a:p>
            <a:pPr algn="just"/>
            <a:r>
              <a:rPr lang="it-IT" sz="2400" dirty="0"/>
              <a:t>Valutazione concreta di contrarietà all’ordine pubblico: rilevano gli effetti dell’applicazione della legge straniera.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Es. legge </a:t>
            </a:r>
            <a:r>
              <a:rPr lang="it-IT" sz="2400" u="sng" dirty="0"/>
              <a:t>in astratto </a:t>
            </a:r>
            <a:r>
              <a:rPr lang="it-IT" sz="2400" dirty="0"/>
              <a:t>contraria a uguaglianza uomo e donna perché prevede affidamento figli al padre se </a:t>
            </a:r>
            <a:r>
              <a:rPr lang="it-IT" sz="2400" u="sng" dirty="0"/>
              <a:t>in concreto </a:t>
            </a:r>
            <a:r>
              <a:rPr lang="it-IT" sz="2400" dirty="0"/>
              <a:t>rispetta interesse del minore può non essere disapplicata.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0"/>
            <a:ext cx="8229600" cy="164123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VALUTAZIONE EFFETTI DELL’APPLICAZIONE DELLA L. STRANIERA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1" y="2077963"/>
            <a:ext cx="8229600" cy="42783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400" dirty="0"/>
              <a:t> Es. legge </a:t>
            </a:r>
            <a:r>
              <a:rPr lang="it-IT" sz="2400" u="sng" dirty="0"/>
              <a:t>in astratto non </a:t>
            </a:r>
            <a:r>
              <a:rPr lang="it-IT" sz="2400" dirty="0"/>
              <a:t>contraria a ordine pubblico ma </a:t>
            </a:r>
            <a:r>
              <a:rPr lang="it-IT" sz="2400" u="sng" dirty="0"/>
              <a:t>in concreto sì</a:t>
            </a:r>
            <a:r>
              <a:rPr lang="it-IT" sz="2400" dirty="0"/>
              <a:t>: caso Patino (Cass. Fr. 15.5.1963): due coniugi, lei spagnola e boliviana, lui boliviano sposati a Madrid intendono divorziare a Parigi. Per il </a:t>
            </a:r>
            <a:r>
              <a:rPr lang="it-IT" sz="2400" dirty="0" err="1"/>
              <a:t>d.i.p.</a:t>
            </a:r>
            <a:r>
              <a:rPr lang="it-IT" sz="2400" dirty="0"/>
              <a:t> francese si applica la l. di </a:t>
            </a:r>
            <a:r>
              <a:rPr lang="it-IT" sz="2400" dirty="0" err="1"/>
              <a:t>citt</a:t>
            </a:r>
            <a:r>
              <a:rPr lang="it-IT" sz="2400" dirty="0"/>
              <a:t>. Comune </a:t>
            </a:r>
            <a:r>
              <a:rPr lang="it-IT" sz="2400" dirty="0" err="1"/>
              <a:t>–</a:t>
            </a:r>
            <a:r>
              <a:rPr lang="it-IT" sz="2400" dirty="0"/>
              <a:t> quindi la legge boliviana che prevede il divorzio solo se la legge del luogo di celebrazione del matrimonio lo prevede e la l. spagnola del tempo non prevedeva il divorzio.</a:t>
            </a:r>
            <a:endParaRPr lang="it-IT" sz="2400" u="sng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CASO PATINO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201" y="1641231"/>
          <a:ext cx="8229600" cy="471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ORDINE PUBBLICO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Ordine pubblico è un limite al funzionamento delle norme di conflitto che corrisponde a esigenze di giustizia materiale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Utilizzazione moderata perché comunque ostacola il gioco delle norme di conflitto.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ART. 16 L. 218/95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Codifica il limite dell’ordine pubblico con riguardo alla sua valutazione concreta.</a:t>
            </a:r>
          </a:p>
          <a:p>
            <a:pPr algn="just"/>
            <a:r>
              <a:rPr lang="it-IT" dirty="0"/>
              <a:t>Individua una nozione internazionale di ordine pubblico </a:t>
            </a:r>
            <a:r>
              <a:rPr lang="it-IT" dirty="0" err="1"/>
              <a:t>–</a:t>
            </a:r>
            <a:r>
              <a:rPr lang="it-IT" dirty="0"/>
              <a:t> che riguarda l’applicazione di ordinamenti stranieri.</a:t>
            </a:r>
          </a:p>
          <a:p>
            <a:pPr algn="just"/>
            <a:r>
              <a:rPr lang="it-IT" dirty="0"/>
              <a:t>Si ricostruisce in via interpretativa con riguardo alle norme fondamentali di ordinamento interno e internazionale.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ART. 16 L. 218/95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Conseguenze:</a:t>
            </a:r>
          </a:p>
          <a:p>
            <a:pPr lvl="1" algn="just"/>
            <a:r>
              <a:rPr lang="it-IT" sz="2400" dirty="0"/>
              <a:t>Si applica la legge richiamata mediante altri criteri di collegamento per la stessa fattispecie normativa;</a:t>
            </a:r>
          </a:p>
          <a:p>
            <a:pPr lvl="1" algn="just"/>
            <a:r>
              <a:rPr lang="it-IT" sz="2400" dirty="0"/>
              <a:t>In mancanza, si applica la legge italiana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457201" y="274638"/>
            <a:ext cx="8686798" cy="917208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Varie definizioni dottrinali: norme di applicazione immediata, disposizioni imperative, </a:t>
            </a:r>
            <a:r>
              <a:rPr lang="it-IT" sz="2400" i="1" dirty="0" err="1"/>
              <a:t>lois</a:t>
            </a:r>
            <a:r>
              <a:rPr lang="it-IT" sz="2400" i="1" dirty="0"/>
              <a:t> de </a:t>
            </a:r>
            <a:r>
              <a:rPr lang="it-IT" sz="2400" i="1" dirty="0" err="1"/>
              <a:t>police</a:t>
            </a:r>
            <a:r>
              <a:rPr lang="it-IT" sz="2400" dirty="0"/>
              <a:t>.</a:t>
            </a:r>
          </a:p>
          <a:p>
            <a:pPr algn="just"/>
            <a:r>
              <a:rPr lang="it-IT" sz="2400" dirty="0" err="1"/>
              <a:t>Savigny</a:t>
            </a:r>
            <a:r>
              <a:rPr lang="it-IT" sz="2400" dirty="0"/>
              <a:t>: “leggi di natura positiva rigorosamente obbligatorie, stabilite per un motivo di interesse generale”.</a:t>
            </a:r>
          </a:p>
          <a:p>
            <a:pPr algn="just"/>
            <a:r>
              <a:rPr lang="it-IT" sz="2400" dirty="0"/>
              <a:t>Entro quale ordinamento si possono individuare?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  <p:bldP spid="6" grpId="3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Dove individuarle?</a:t>
            </a:r>
          </a:p>
          <a:p>
            <a:pPr lvl="1"/>
            <a:r>
              <a:rPr lang="it-IT" dirty="0"/>
              <a:t>Ordinamento del foro</a:t>
            </a:r>
          </a:p>
          <a:p>
            <a:pPr lvl="1" algn="just"/>
            <a:r>
              <a:rPr lang="it-IT" dirty="0"/>
              <a:t>Ordinamenti di altri Paesi: possibilità già scoperta dalla dottrina tedesca degli anni ‘40 (</a:t>
            </a:r>
            <a:r>
              <a:rPr lang="it-IT" dirty="0" err="1"/>
              <a:t>Wengler</a:t>
            </a:r>
            <a:r>
              <a:rPr lang="it-IT" dirty="0"/>
              <a:t>, </a:t>
            </a:r>
            <a:r>
              <a:rPr lang="it-IT" dirty="0" err="1"/>
              <a:t>Zweigert</a:t>
            </a:r>
            <a:r>
              <a:rPr lang="it-IT" dirty="0"/>
              <a:t>) </a:t>
            </a:r>
            <a:r>
              <a:rPr lang="it-IT" dirty="0" err="1"/>
              <a:t>–</a:t>
            </a:r>
            <a:r>
              <a:rPr lang="it-IT" dirty="0"/>
              <a:t> in Francia </a:t>
            </a:r>
            <a:r>
              <a:rPr lang="it-IT" dirty="0" err="1"/>
              <a:t>Francescakis</a:t>
            </a:r>
            <a:r>
              <a:rPr lang="it-IT" dirty="0"/>
              <a:t> le definisce “norme il cui rispetto è necessario per salvaguardare l’organizzazione politica, sociale ed economica del paese”.</a:t>
            </a:r>
          </a:p>
          <a:p>
            <a:pPr lvl="1" algn="just"/>
            <a:r>
              <a:rPr lang="it-IT" dirty="0"/>
              <a:t>Art. </a:t>
            </a:r>
            <a:r>
              <a:rPr lang="it-IT" dirty="0" err="1"/>
              <a:t>9</a:t>
            </a:r>
            <a:r>
              <a:rPr lang="it-IT" dirty="0"/>
              <a:t> Reg. Roma I </a:t>
            </a:r>
            <a:r>
              <a:rPr lang="it-IT" dirty="0" err="1"/>
              <a:t>–</a:t>
            </a:r>
            <a:r>
              <a:rPr lang="it-IT" dirty="0"/>
              <a:t> Reg. 593/2008 del 17 giugno 2008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Come individuarle?</a:t>
            </a:r>
          </a:p>
          <a:p>
            <a:pPr lvl="1" algn="just"/>
            <a:r>
              <a:rPr lang="it-IT" sz="2400" u="sng" dirty="0"/>
              <a:t>Non</a:t>
            </a:r>
            <a:r>
              <a:rPr lang="it-IT" sz="2400" dirty="0"/>
              <a:t> in base a un criterio che si fondi sulla </a:t>
            </a:r>
            <a:r>
              <a:rPr lang="it-IT" sz="2400" u="sng" dirty="0"/>
              <a:t>materia</a:t>
            </a:r>
            <a:r>
              <a:rPr lang="it-IT" sz="2400" dirty="0"/>
              <a:t> dalle stesse regolata poiché esse possono riguardare moltissime materie: diritto del lavoro, diritto dei consumatori, diritto d’autore, assicurazioni, ecc.;</a:t>
            </a:r>
          </a:p>
          <a:p>
            <a:pPr lvl="1" algn="just"/>
            <a:r>
              <a:rPr lang="it-IT" sz="2400" u="sng" dirty="0"/>
              <a:t>Non </a:t>
            </a:r>
            <a:r>
              <a:rPr lang="it-IT" sz="2400" dirty="0"/>
              <a:t>in base a un criterio che si fondi sul loro </a:t>
            </a:r>
            <a:r>
              <a:rPr lang="it-IT" sz="2400" u="sng" dirty="0"/>
              <a:t>metodo</a:t>
            </a:r>
            <a:r>
              <a:rPr lang="it-IT" sz="2400" dirty="0"/>
              <a:t> di operatività, ovvero che ritenga che esse ricorrono in tutti i casi in cui si configura un limite preventivo e positivo al gioco delle norme di conflitto </a:t>
            </a:r>
            <a:r>
              <a:rPr lang="it-IT" sz="2400" dirty="0" err="1"/>
              <a:t>–</a:t>
            </a:r>
            <a:r>
              <a:rPr lang="it-IT" sz="2400" dirty="0"/>
              <a:t> caso </a:t>
            </a:r>
            <a:r>
              <a:rPr lang="it-IT" sz="2400" dirty="0" err="1"/>
              <a:t>Boll</a:t>
            </a:r>
            <a:r>
              <a:rPr lang="it-IT" sz="2400" dirty="0"/>
              <a:t> </a:t>
            </a:r>
            <a:r>
              <a:rPr lang="it-IT" sz="2400" dirty="0" err="1"/>
              <a:t>–</a:t>
            </a:r>
            <a:r>
              <a:rPr lang="it-IT" sz="2400" dirty="0"/>
              <a:t> CIG, 28.11.1958: in certi casi esse operano solo dopo un confronto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QUESTIONI CONNESSE ALLA CONSEGUENZA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b="1" dirty="0"/>
              <a:t>Applicazione della legge straniera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		a – d’ufficio;</a:t>
            </a:r>
          </a:p>
          <a:p>
            <a:pPr marL="0" indent="0">
              <a:buNone/>
            </a:pPr>
            <a:r>
              <a:rPr lang="it-IT" dirty="0"/>
              <a:t>		b – globalmente considerata – qualificazione 		(doppia);</a:t>
            </a:r>
          </a:p>
          <a:p>
            <a:pPr marL="0" indent="0">
              <a:buNone/>
            </a:pPr>
            <a:r>
              <a:rPr lang="it-IT" dirty="0"/>
              <a:t>		c – ordinamento </a:t>
            </a:r>
            <a:r>
              <a:rPr lang="it-IT" dirty="0" err="1"/>
              <a:t>plurilegislativo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sz="2800" b="1" dirty="0"/>
              <a:t>2. Rinvio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sz="2800" b="1" dirty="0"/>
              <a:t>3. Limiti alla applicazione della l. straniera: norme di applicazione necessaria e ordine pubblico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Come individuarle?</a:t>
            </a:r>
          </a:p>
          <a:p>
            <a:pPr lvl="1"/>
            <a:r>
              <a:rPr lang="it-IT" sz="3600" dirty="0"/>
              <a:t>Piuttosto valgono a individuarle in maniera più sicura </a:t>
            </a:r>
            <a:r>
              <a:rPr lang="it-IT" sz="3600" u="sng" dirty="0"/>
              <a:t>lo scopo e il contenuto</a:t>
            </a:r>
            <a:r>
              <a:rPr lang="it-IT" sz="3600" dirty="0"/>
              <a:t> delle medesime.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ART. 17 L. 218/95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Codifica la rilevanza delle norme di applicazione necessaria contenute all’interno della </a:t>
            </a:r>
            <a:r>
              <a:rPr lang="it-IT" sz="2400" dirty="0" err="1"/>
              <a:t>lex</a:t>
            </a:r>
            <a:r>
              <a:rPr lang="it-IT" sz="2400" dirty="0"/>
              <a:t> fori.</a:t>
            </a:r>
          </a:p>
          <a:p>
            <a:pPr algn="just"/>
            <a:r>
              <a:rPr lang="it-IT" sz="2400" dirty="0"/>
              <a:t>Individuazione in base allo scopo e al contenuto.</a:t>
            </a:r>
          </a:p>
          <a:p>
            <a:pPr algn="just"/>
            <a:r>
              <a:rPr lang="it-IT" sz="2400" dirty="0"/>
              <a:t>Es. nella l. 218/95: art. 38 par. </a:t>
            </a:r>
            <a:r>
              <a:rPr lang="it-IT" sz="2400" dirty="0" err="1"/>
              <a:t>1</a:t>
            </a:r>
            <a:r>
              <a:rPr lang="it-IT" sz="2400" dirty="0"/>
              <a:t> in materia di adozione.</a:t>
            </a:r>
          </a:p>
          <a:p>
            <a:pPr algn="just"/>
            <a:r>
              <a:rPr lang="it-IT" sz="2400" dirty="0"/>
              <a:t>Altri es.: artt. 115 e 116 c.c. </a:t>
            </a:r>
            <a:r>
              <a:rPr lang="it-IT" sz="2400" dirty="0" err="1"/>
              <a:t>–</a:t>
            </a:r>
            <a:r>
              <a:rPr lang="it-IT" sz="2400" dirty="0"/>
              <a:t> norme c.d. autolimitate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NORME </a:t>
            </a:r>
            <a:r>
              <a:rPr lang="it-IT" dirty="0" err="1"/>
              <a:t>DI</a:t>
            </a:r>
            <a:r>
              <a:rPr lang="it-IT" dirty="0"/>
              <a:t> APPLICAZIONE NECESSARIA E RINVIO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57199" y="1758462"/>
          <a:ext cx="8229601" cy="3126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57199" y="5266565"/>
            <a:ext cx="8229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norme di applicazione necessaria della legge inglese si applicano comunque? Sì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483 -0.24213 L -0.08767 -0.03704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382 -0.24213 L 0.17101 -0.03681 " pathEditMode="relative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INFLUENZA DEL DIRITTO UE SULLE 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it-IT" sz="2800" b="1" dirty="0"/>
              <a:t>Neutralizzazione</a:t>
            </a:r>
            <a:r>
              <a:rPr lang="it-IT" sz="2800" dirty="0"/>
              <a:t> delle norme di applicazione necessaria nazionali in quanto ostacolo all’esercizio delle libertà comunitarie di circolazione, di stabilimento e di prestazione di servizi.</a:t>
            </a:r>
          </a:p>
          <a:p>
            <a:pPr marL="514350" indent="-514350" algn="just">
              <a:buAutoNum type="arabicParenR"/>
            </a:pPr>
            <a:r>
              <a:rPr lang="it-IT" sz="2800" dirty="0"/>
              <a:t>Creazione di norme di applicazione necessaria </a:t>
            </a:r>
            <a:r>
              <a:rPr lang="it-IT" sz="2800" b="1" dirty="0"/>
              <a:t>europee</a:t>
            </a:r>
            <a:r>
              <a:rPr lang="it-IT" sz="280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INFLUENZA DEL DIRITTO UE SULLE 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it-IT" sz="2800" dirty="0"/>
              <a:t>CGCE 23.11.1999 </a:t>
            </a:r>
            <a:r>
              <a:rPr lang="it-IT" sz="2800" dirty="0" err="1"/>
              <a:t>Arblade</a:t>
            </a:r>
            <a:r>
              <a:rPr lang="it-IT" sz="2800" dirty="0"/>
              <a:t>: imprese francesi inviano lavoratori in Belgio per svolgere lavori di costruzione; le autorità belghe intendono far rispettare disposizioni nazionali di diritto del lavoro: imprese francesi lamentano contrarietà a dir. UE </a:t>
            </a:r>
            <a:r>
              <a:rPr lang="it-IT" sz="2800" dirty="0" err="1"/>
              <a:t>–</a:t>
            </a:r>
            <a:r>
              <a:rPr lang="it-IT" sz="2800" dirty="0"/>
              <a:t> CGCE ordina disapplicazione </a:t>
            </a:r>
            <a:r>
              <a:rPr lang="it-IT" sz="2800" dirty="0" err="1"/>
              <a:t>–</a:t>
            </a:r>
            <a:r>
              <a:rPr lang="it-IT" sz="2800" dirty="0"/>
              <a:t> conferma in: CGCE15.3.2001, </a:t>
            </a:r>
            <a:r>
              <a:rPr lang="it-IT" sz="2800" dirty="0" err="1"/>
              <a:t>Mazzoleni</a:t>
            </a:r>
            <a:r>
              <a:rPr lang="it-IT" sz="2800" dirty="0"/>
              <a:t>; 25.10.2001, </a:t>
            </a:r>
            <a:r>
              <a:rPr lang="it-IT" sz="2800" dirty="0" err="1"/>
              <a:t>Finalarte</a:t>
            </a:r>
            <a:r>
              <a:rPr lang="it-IT" sz="2800" dirty="0"/>
              <a:t>; 24.1.2002, </a:t>
            </a:r>
            <a:r>
              <a:rPr lang="it-IT" sz="2800" dirty="0" err="1"/>
              <a:t>Portugaia</a:t>
            </a:r>
            <a:r>
              <a:rPr lang="it-IT" sz="2800" dirty="0"/>
              <a:t>; 30.9.2003, </a:t>
            </a:r>
            <a:r>
              <a:rPr lang="it-IT" sz="2800" dirty="0" err="1"/>
              <a:t>Inspire</a:t>
            </a:r>
            <a:r>
              <a:rPr lang="it-IT" sz="2800" dirty="0"/>
              <a:t> Art.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INFLUENZA DEL DIRITTO UE SULLE NORME </a:t>
            </a:r>
            <a:r>
              <a:rPr lang="it-IT" dirty="0" err="1"/>
              <a:t>DI</a:t>
            </a:r>
            <a:r>
              <a:rPr lang="it-IT" dirty="0"/>
              <a:t> APPLICAZIONE NECESSARIA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2) CGCE 9.11.2000  - </a:t>
            </a:r>
            <a:r>
              <a:rPr lang="it-IT" sz="2800" dirty="0" err="1"/>
              <a:t>Ingmar</a:t>
            </a:r>
            <a:r>
              <a:rPr lang="it-IT" sz="2800" dirty="0"/>
              <a:t> – contratto di agenzia tra società della California e agente che lavora in Gran Bretagna, sottoposto a l. della California; l’agente viene licenziato e reclama indennità prevista da l. inglese in attuazione di dir. </a:t>
            </a:r>
            <a:r>
              <a:rPr lang="it-IT" sz="2800" dirty="0" err="1"/>
              <a:t>ue</a:t>
            </a:r>
            <a:r>
              <a:rPr lang="it-IT" sz="2800" dirty="0"/>
              <a:t> su agenti commerciali; CGCE gli dà ragione affermando che si tratta di disposizioni imperative da applicarsi anche quando il contratto sia sottoposto a legge non UE </a:t>
            </a:r>
            <a:r>
              <a:rPr lang="it-IT" sz="2800" dirty="0" err="1"/>
              <a:t>–</a:t>
            </a:r>
            <a:r>
              <a:rPr lang="it-IT" sz="2800" dirty="0"/>
              <a:t> norme di applicazione necessaria europee? </a:t>
            </a:r>
            <a:r>
              <a:rPr lang="it-IT" sz="2800" dirty="0" err="1"/>
              <a:t>–</a:t>
            </a:r>
            <a:r>
              <a:rPr lang="it-IT" sz="2800" dirty="0"/>
              <a:t> giurisprudenza nazionale contraria: es. Cass. Fr. 28.11.2000 </a:t>
            </a:r>
            <a:r>
              <a:rPr lang="it-IT" sz="2800" dirty="0" err="1"/>
              <a:t>–</a:t>
            </a:r>
            <a:r>
              <a:rPr lang="it-IT" sz="2800" dirty="0"/>
              <a:t> art. 3.4. Reg. Roma 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35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2) RINVIO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Rinvio è il procedimento di coordinamento tra ordinamenti che conduce all’applicazione della legge di un ordinamento straniero per effetto di un criterio di collegamento diverso da quello previsto dalla </a:t>
            </a:r>
            <a:r>
              <a:rPr lang="it-IT" sz="2400" dirty="0" err="1"/>
              <a:t>lex</a:t>
            </a:r>
            <a:r>
              <a:rPr lang="it-IT" sz="2400" dirty="0"/>
              <a:t> fori per la medesima fattispecie: ad es. un sistema prevede cittadinanza e un altro prevede domicilio</a:t>
            </a:r>
          </a:p>
          <a:p>
            <a:endParaRPr lang="it-IT" sz="2400" dirty="0"/>
          </a:p>
          <a:p>
            <a:pPr algn="just"/>
            <a:r>
              <a:rPr lang="it-IT" sz="2400" dirty="0"/>
              <a:t>Rinvio può avvenire “oltre” o “indietro” a seconda della legge richiamata.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2) RINVIO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Conflitto di criteri di collegamento tra ordinamento dello Stato del foro e ordinamento richiamato.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93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6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OLTRE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28650" y="1824040"/>
            <a:ext cx="8058149" cy="520575"/>
          </a:xfrm>
        </p:spPr>
        <p:txBody>
          <a:bodyPr>
            <a:normAutofit/>
          </a:bodyPr>
          <a:lstStyle/>
          <a:p>
            <a:r>
              <a:rPr lang="it-IT" dirty="0"/>
              <a:t>Successione mobiliare di un inglese domiciliato in Francia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6</a:t>
            </a:fld>
            <a:endParaRPr lang="it-IT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3496715844"/>
              </p:ext>
            </p:extLst>
          </p:nvPr>
        </p:nvGraphicFramePr>
        <p:xfrm>
          <a:off x="628650" y="2159000"/>
          <a:ext cx="6874119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INDIETRO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25302" y="1824040"/>
            <a:ext cx="8261497" cy="520575"/>
          </a:xfrm>
        </p:spPr>
        <p:txBody>
          <a:bodyPr>
            <a:normAutofit/>
          </a:bodyPr>
          <a:lstStyle/>
          <a:p>
            <a:r>
              <a:rPr lang="it-IT" sz="2400" dirty="0"/>
              <a:t>Capacità di un inglese domiciliato in Italia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7</a:t>
            </a:fld>
            <a:endParaRPr lang="it-IT"/>
          </a:p>
        </p:txBody>
      </p:sp>
      <p:graphicFrame>
        <p:nvGraphicFramePr>
          <p:cNvPr id="8" name="Diagramma 7"/>
          <p:cNvGraphicFramePr/>
          <p:nvPr/>
        </p:nvGraphicFramePr>
        <p:xfrm>
          <a:off x="1406769" y="2159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OLTRE ACCETTATO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28650" y="1824040"/>
            <a:ext cx="8058149" cy="1216871"/>
          </a:xfrm>
        </p:spPr>
        <p:txBody>
          <a:bodyPr>
            <a:normAutofit/>
          </a:bodyPr>
          <a:lstStyle/>
          <a:p>
            <a:r>
              <a:rPr lang="it-IT" sz="2800" dirty="0"/>
              <a:t>Successione di beni mobili di </a:t>
            </a:r>
            <a:r>
              <a:rPr lang="it-IT" sz="2800" dirty="0" err="1"/>
              <a:t>X</a:t>
            </a:r>
            <a:r>
              <a:rPr lang="it-IT" sz="2800" dirty="0"/>
              <a:t> cittadino inglese (A) con domicilio in Francia (</a:t>
            </a:r>
            <a:r>
              <a:rPr lang="it-IT" sz="2800" dirty="0" err="1"/>
              <a:t>B</a:t>
            </a:r>
            <a:r>
              <a:rPr lang="it-IT" sz="28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8" name="Diagramma 7"/>
          <p:cNvGraphicFramePr/>
          <p:nvPr/>
        </p:nvGraphicFramePr>
        <p:xfrm>
          <a:off x="1406769" y="2579076"/>
          <a:ext cx="6096000" cy="364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RINVIO OLTRE NON ACCETTATO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628650" y="1690688"/>
            <a:ext cx="8058149" cy="888387"/>
          </a:xfrm>
        </p:spPr>
        <p:txBody>
          <a:bodyPr>
            <a:noAutofit/>
          </a:bodyPr>
          <a:lstStyle/>
          <a:p>
            <a:r>
              <a:rPr lang="it-IT" sz="2800" dirty="0"/>
              <a:t>Successione di beni mobili di </a:t>
            </a:r>
            <a:r>
              <a:rPr lang="it-IT" sz="2800" dirty="0" err="1"/>
              <a:t>X</a:t>
            </a:r>
            <a:r>
              <a:rPr lang="it-IT" sz="2800" dirty="0"/>
              <a:t> cittadino inglese (A) con domicilio in Germania (</a:t>
            </a:r>
            <a:r>
              <a:rPr lang="it-IT" sz="2800" dirty="0" err="1"/>
              <a:t>B</a:t>
            </a:r>
            <a:r>
              <a:rPr lang="it-IT" sz="28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FCE32-2D2C-3A41-9BB8-91B3DCC914FD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8" name="Diagramma 7"/>
          <p:cNvGraphicFramePr/>
          <p:nvPr/>
        </p:nvGraphicFramePr>
        <p:xfrm>
          <a:off x="1406769" y="2579076"/>
          <a:ext cx="6096000" cy="3643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1693</Words>
  <Application>Microsoft Macintosh PowerPoint</Application>
  <PresentationFormat>Presentazione su schermo (4:3)</PresentationFormat>
  <Paragraphs>202</Paragraphs>
  <Slides>35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Tema di Office</vt:lpstr>
      <vt:lpstr>Diritto internazionale avanzato</vt:lpstr>
      <vt:lpstr>CONSEGUENZA – RICHIAMO DELLA L. APPLICABILE</vt:lpstr>
      <vt:lpstr>QUESTIONI CONNESSE ALLA CONSEGUENZA</vt:lpstr>
      <vt:lpstr>2) RINVIO</vt:lpstr>
      <vt:lpstr>2) RINVIO</vt:lpstr>
      <vt:lpstr>RINVIO OLTRE</vt:lpstr>
      <vt:lpstr>RINVIO INDIETRO</vt:lpstr>
      <vt:lpstr>RINVIO OLTRE ACCETTATO</vt:lpstr>
      <vt:lpstr>RINVIO OLTRE NON ACCETTATO</vt:lpstr>
      <vt:lpstr>Origini: caso Forgo – Cass. Fr. 22.2.1882: successione mobiliare di un cittadino tedesco domiciliato di fatto in Francia ma legalmente in Germania</vt:lpstr>
      <vt:lpstr>ARGOMENTI A FAVORE E CONTRO IL RINVIO</vt:lpstr>
      <vt:lpstr>IL RINVIO NEL D.I.P. ITALIANO</vt:lpstr>
      <vt:lpstr>IL RINVIO NEL D.I.P. ITALIANO</vt:lpstr>
      <vt:lpstr>ART. 13 L. 218/95 E LIMITI AL RINVIO</vt:lpstr>
      <vt:lpstr>ART. 13 L. 218/95 E LIMITI AL RINVIO</vt:lpstr>
      <vt:lpstr>ART. 13 L. 218/95 E LIMITI AL RINVIO</vt:lpstr>
      <vt:lpstr>RINVIO DI QUALIFICAZIONE</vt:lpstr>
      <vt:lpstr>RINVIO DI QUALIFICAZIONE</vt:lpstr>
      <vt:lpstr>LIMITI AL FUNZIONAMENTO DELLE NORME DI DIRITTO INTERNAZIONALE PRIVATO</vt:lpstr>
      <vt:lpstr>3) LIMITI AL FUNZIONAMENTO DELLE NORME DI DIRITTO INTERNAZIONALE PRIVATO – ORDINE PUBBLICO</vt:lpstr>
      <vt:lpstr>ORDINE PUBBLICO</vt:lpstr>
      <vt:lpstr>VALUTAZIONE EFFETTI DELL’APPLICAZIONE DELLA L. STRANIERA</vt:lpstr>
      <vt:lpstr>CASO PATINO</vt:lpstr>
      <vt:lpstr>ORDINE PUBBLICO</vt:lpstr>
      <vt:lpstr>ART. 16 L. 218/95</vt:lpstr>
      <vt:lpstr>ART. 16 L. 218/95</vt:lpstr>
      <vt:lpstr>NORME DI APPLICAZIONE NECESSARIA</vt:lpstr>
      <vt:lpstr>NORME DI APPLICAZIONE NECESSARIA</vt:lpstr>
      <vt:lpstr>NORME DI APPLICAZIONE NECESSARIA</vt:lpstr>
      <vt:lpstr>NORME DI APPLICAZIONE NECESSARIA</vt:lpstr>
      <vt:lpstr>ART. 17 L. 218/95</vt:lpstr>
      <vt:lpstr>NORME DI APPLICAZIONE NECESSARIA E RINVIO</vt:lpstr>
      <vt:lpstr>INFLUENZA DEL DIRITTO UE SULLE NORME DI APPLICAZIONE NECESSARIA</vt:lpstr>
      <vt:lpstr>INFLUENZA DEL DIRITTO UE SULLE NORME DI APPLICAZIONE NECESSARIA</vt:lpstr>
      <vt:lpstr>INFLUENZA DEL DIRITTO UE SULLE NORME DI APPLICAZIONE NECESSARIA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 privato</dc:title>
  <dc:creator>Giuseppe Sacco</dc:creator>
  <cp:lastModifiedBy>TONOLO SARA</cp:lastModifiedBy>
  <cp:revision>84</cp:revision>
  <dcterms:created xsi:type="dcterms:W3CDTF">2010-05-06T10:28:33Z</dcterms:created>
  <dcterms:modified xsi:type="dcterms:W3CDTF">2019-11-06T16:09:23Z</dcterms:modified>
</cp:coreProperties>
</file>