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1613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976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016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4424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44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75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1931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35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206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068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376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B647F-B410-4F44-BCAA-966476BBC220}" type="datetimeFigureOut">
              <a:rPr lang="it-IT" smtClean="0"/>
              <a:t>11/11/2019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72593-803C-4934-ADBC-49947F2111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523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626" name="Picture 2" descr="http://images.treccani.it/enc/media/share/images/orig/system/galleries/NPT/VOL_4/IMMAGINI/endocito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714" y="620714"/>
            <a:ext cx="5832475" cy="377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2627" name="Text Box 4"/>
          <p:cNvSpPr txBox="1">
            <a:spLocks noChangeArrowheads="1"/>
          </p:cNvSpPr>
          <p:nvPr/>
        </p:nvSpPr>
        <p:spPr bwMode="auto">
          <a:xfrm>
            <a:off x="1703388" y="188913"/>
            <a:ext cx="878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 Internalizzazione colesterolo- endocitosi mediata da recettore della LDL (ApoB-100) </a:t>
            </a:r>
            <a:endParaRPr lang="en-US" altLang="it-IT" sz="1800"/>
          </a:p>
        </p:txBody>
      </p:sp>
      <p:sp>
        <p:nvSpPr>
          <p:cNvPr id="282628" name="AutoShape 5"/>
          <p:cNvSpPr>
            <a:spLocks noChangeArrowheads="1"/>
          </p:cNvSpPr>
          <p:nvPr/>
        </p:nvSpPr>
        <p:spPr bwMode="auto">
          <a:xfrm rot="-3409099">
            <a:off x="7897020" y="3933032"/>
            <a:ext cx="287337" cy="431800"/>
          </a:xfrm>
          <a:prstGeom prst="curvedRightArrow">
            <a:avLst>
              <a:gd name="adj1" fmla="val 30055"/>
              <a:gd name="adj2" fmla="val 6011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282629" name="Text Box 6"/>
          <p:cNvSpPr txBox="1">
            <a:spLocks noChangeArrowheads="1"/>
          </p:cNvSpPr>
          <p:nvPr/>
        </p:nvSpPr>
        <p:spPr bwMode="auto">
          <a:xfrm>
            <a:off x="8256589" y="3860800"/>
            <a:ext cx="1165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/>
              <a:t>colesterolo</a:t>
            </a:r>
            <a:endParaRPr lang="en-US" altLang="it-IT" sz="1600"/>
          </a:p>
        </p:txBody>
      </p:sp>
      <p:sp>
        <p:nvSpPr>
          <p:cNvPr id="282630" name="Text Box 7"/>
          <p:cNvSpPr txBox="1">
            <a:spLocks noChangeArrowheads="1"/>
          </p:cNvSpPr>
          <p:nvPr/>
        </p:nvSpPr>
        <p:spPr bwMode="auto">
          <a:xfrm>
            <a:off x="1682750" y="4816476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282631" name="Text Box 8"/>
          <p:cNvSpPr txBox="1">
            <a:spLocks noChangeArrowheads="1"/>
          </p:cNvSpPr>
          <p:nvPr/>
        </p:nvSpPr>
        <p:spPr bwMode="auto">
          <a:xfrm>
            <a:off x="1774825" y="4941888"/>
            <a:ext cx="815975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Il colesterolo internalizzato esercita 3 effetti regolatori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it-IT" altLang="it-IT" sz="1800"/>
              <a:t>Inibisce sintesi endogene del colesterolo inibendo la HMG-CoA riduttasi,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  </a:t>
            </a:r>
            <a:r>
              <a:rPr lang="it-IT" altLang="it-IT" sz="1800" i="1"/>
              <a:t>s</a:t>
            </a:r>
            <a:r>
              <a:rPr lang="it-IT" altLang="it-IT" sz="1800"/>
              <a:t>opprimendo la trascrizione del gene, accelera la degradazione della proteina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2. Attiva l’enzima ACAT, intracellulare, sintetizza esteri del colesterolo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3. Abbassa la sintesi del recettore a livello trascrizionale </a:t>
            </a:r>
            <a:endParaRPr lang="en-US" altLang="it-IT" sz="1800"/>
          </a:p>
        </p:txBody>
      </p:sp>
      <p:sp>
        <p:nvSpPr>
          <p:cNvPr id="282632" name="AutoShape 10"/>
          <p:cNvSpPr>
            <a:spLocks noChangeArrowheads="1"/>
          </p:cNvSpPr>
          <p:nvPr/>
        </p:nvSpPr>
        <p:spPr bwMode="auto">
          <a:xfrm>
            <a:off x="8472489" y="3500439"/>
            <a:ext cx="71437" cy="288925"/>
          </a:xfrm>
          <a:prstGeom prst="upArrow">
            <a:avLst>
              <a:gd name="adj1" fmla="val 50000"/>
              <a:gd name="adj2" fmla="val 1011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282633" name="Text Box 11"/>
          <p:cNvSpPr txBox="1">
            <a:spLocks noChangeArrowheads="1"/>
          </p:cNvSpPr>
          <p:nvPr/>
        </p:nvSpPr>
        <p:spPr bwMode="auto">
          <a:xfrm>
            <a:off x="7824788" y="2924176"/>
            <a:ext cx="2673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Reticolo endoplasmatico</a:t>
            </a:r>
            <a:endParaRPr lang="en-US" altLang="it-IT" sz="1800"/>
          </a:p>
        </p:txBody>
      </p:sp>
    </p:spTree>
    <p:extLst>
      <p:ext uri="{BB962C8B-B14F-4D97-AF65-F5344CB8AC3E}">
        <p14:creationId xmlns:p14="http://schemas.microsoft.com/office/powerpoint/2010/main" val="6915265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Eleonora Marsich</dc:creator>
  <cp:lastModifiedBy>stefano</cp:lastModifiedBy>
  <cp:revision>1</cp:revision>
  <dcterms:created xsi:type="dcterms:W3CDTF">2019-11-09T15:17:59Z</dcterms:created>
  <dcterms:modified xsi:type="dcterms:W3CDTF">2019-11-11T08:51:01Z</dcterms:modified>
</cp:coreProperties>
</file>