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54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445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12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18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62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0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856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92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2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90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216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ABAC-642F-431D-83DB-693AE72A29F6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7487-A7A9-47CD-9C49-0A858FB109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16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Georeferenziazione immagini</a:t>
            </a:r>
            <a:br>
              <a:rPr lang="it-IT" dirty="0" smtClean="0"/>
            </a:br>
            <a:r>
              <a:rPr lang="it-IT" dirty="0" smtClean="0"/>
              <a:t>con QGIS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Giuseppe Borruso</a:t>
            </a:r>
          </a:p>
          <a:p>
            <a:r>
              <a:rPr lang="it-IT" dirty="0" smtClean="0"/>
              <a:t>Sistemi Informativi Geografici 069EC</a:t>
            </a:r>
          </a:p>
          <a:p>
            <a:r>
              <a:rPr lang="it-IT" dirty="0" smtClean="0"/>
              <a:t>A.A. 2019/2020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5962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Salvare il progetto (con nome)</a:t>
            </a:r>
            <a:br>
              <a:rPr lang="it-IT" dirty="0" smtClean="0"/>
            </a:br>
            <a:r>
              <a:rPr lang="it-IT" dirty="0" smtClean="0"/>
              <a:t>E salvare spesso….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44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Studiare la carta caricata su QGIS e l’immagine da caricare</a:t>
            </a:r>
            <a:br>
              <a:rPr lang="it-IT" dirty="0" smtClean="0"/>
            </a:br>
            <a:r>
              <a:rPr lang="it-IT" dirty="0" smtClean="0"/>
              <a:t>Cercare punti omologhi (GCP di coordinate note)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4680"/>
            <a:ext cx="5181600" cy="2913227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48" y="1825625"/>
            <a:ext cx="4289704" cy="4351338"/>
          </a:xfrm>
        </p:spPr>
      </p:pic>
    </p:spTree>
    <p:extLst>
      <p:ext uri="{BB962C8B-B14F-4D97-AF65-F5344CB8AC3E}">
        <p14:creationId xmlns:p14="http://schemas.microsoft.com/office/powerpoint/2010/main" val="2882281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Avviare il </a:t>
            </a:r>
            <a:r>
              <a:rPr lang="it-IT" dirty="0" err="1" smtClean="0"/>
              <a:t>Raster</a:t>
            </a:r>
            <a:r>
              <a:rPr lang="it-IT" dirty="0" smtClean="0"/>
              <a:t> -&gt; </a:t>
            </a:r>
            <a:r>
              <a:rPr lang="it-IT" dirty="0" err="1" smtClean="0"/>
              <a:t>Georeferencer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20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Selezionare File-&gt;Open </a:t>
            </a:r>
            <a:r>
              <a:rPr lang="it-IT" dirty="0" err="1" smtClean="0"/>
              <a:t>Raster</a:t>
            </a:r>
            <a:r>
              <a:rPr lang="it-IT" dirty="0" smtClean="0"/>
              <a:t> e selezionare immagine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31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62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Trovare coppie di punti noti: 1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880843"/>
            <a:ext cx="5181600" cy="291322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880844"/>
            <a:ext cx="5181600" cy="291322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30549"/>
            <a:ext cx="5181600" cy="29132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930550"/>
            <a:ext cx="5181600" cy="29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57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Aggiungere un altro punto</a:t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62" y="644875"/>
            <a:ext cx="5334000" cy="29989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46" y="644874"/>
            <a:ext cx="5334000" cy="29989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63" y="3851615"/>
            <a:ext cx="5334000" cy="29989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246" y="3851615"/>
            <a:ext cx="5334000" cy="299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13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…e un terzo….</a:t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30148"/>
            <a:ext cx="5486400" cy="30845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167" y="730148"/>
            <a:ext cx="5486401" cy="308459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3768695"/>
            <a:ext cx="5486401" cy="308459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167" y="3775237"/>
            <a:ext cx="5486401" cy="30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13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….e un quarto (almeno)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66806"/>
            <a:ext cx="5181600" cy="29132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38" y="866806"/>
            <a:ext cx="5262562" cy="295874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65762"/>
            <a:ext cx="5181600" cy="29132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25" y="3836309"/>
            <a:ext cx="5233987" cy="29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30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Almeno quattro punti per </a:t>
            </a:r>
            <a:r>
              <a:rPr lang="it-IT" dirty="0" err="1" smtClean="0"/>
              <a:t>georeferenziare</a:t>
            </a:r>
            <a:r>
              <a:rPr lang="it-IT" dirty="0" smtClean="0"/>
              <a:t> un’immagine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86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questa lezione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Impararemo</a:t>
            </a:r>
            <a:r>
              <a:rPr lang="it-IT" dirty="0" smtClean="0"/>
              <a:t> a </a:t>
            </a:r>
            <a:r>
              <a:rPr lang="it-IT" dirty="0" err="1" smtClean="0"/>
              <a:t>georeferenziare</a:t>
            </a:r>
            <a:r>
              <a:rPr lang="it-IT" dirty="0" smtClean="0"/>
              <a:t> un immagine acquisita da telerilevamento (o da scansione di immagini storiche)</a:t>
            </a:r>
          </a:p>
          <a:p>
            <a:r>
              <a:rPr lang="it-IT" dirty="0" smtClean="0"/>
              <a:t>Passaggi:</a:t>
            </a:r>
          </a:p>
          <a:p>
            <a:pPr lvl="1"/>
            <a:r>
              <a:rPr lang="it-IT" dirty="0" smtClean="0"/>
              <a:t>Aprire un progetto in QGIS</a:t>
            </a:r>
          </a:p>
          <a:p>
            <a:pPr lvl="1"/>
            <a:r>
              <a:rPr lang="it-IT" dirty="0" smtClean="0"/>
              <a:t>Caricare una cartografia di sfondo (Google Earth)</a:t>
            </a:r>
          </a:p>
          <a:p>
            <a:pPr lvl="1"/>
            <a:r>
              <a:rPr lang="it-IT" dirty="0" err="1" smtClean="0"/>
              <a:t>Georeferenziare</a:t>
            </a:r>
            <a:r>
              <a:rPr lang="it-IT" dirty="0" smtClean="0"/>
              <a:t> un’immagine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8724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Preferenze -&gt; Impostazioni di trasformazione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7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Avvia </a:t>
            </a:r>
            <a:r>
              <a:rPr lang="it-IT" dirty="0" err="1" smtClean="0"/>
              <a:t>georeferenzatore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85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Georeferenziazione corretta!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62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L’immagine è stata ruotata e ‘adattata’ allo sfondo </a:t>
            </a:r>
            <a:r>
              <a:rPr lang="it-IT" sz="2800" dirty="0" err="1" smtClean="0"/>
              <a:t>georeferenziato</a:t>
            </a:r>
            <a:endParaRPr lang="it-IT" sz="2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90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Eliminare i pixel neri e impostare la trasparenza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6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Impostare trasparenza del </a:t>
            </a:r>
            <a:r>
              <a:rPr lang="it-IT" sz="4000" dirty="0" err="1" smtClean="0"/>
              <a:t>layer</a:t>
            </a:r>
            <a:r>
              <a:rPr lang="it-IT" sz="4000" dirty="0" smtClean="0"/>
              <a:t> e dei pixel neri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56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L’immagine è stata sovrapposta e </a:t>
            </a:r>
            <a:r>
              <a:rPr lang="it-IT" dirty="0" err="1" smtClean="0"/>
              <a:t>georeferenziata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6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Se si vuole perfezionare la georeferenziazione, aggiungere dei punti doppi e replicare l’operazione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01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Georeferenziazione dopo il </a:t>
            </a:r>
            <a:r>
              <a:rPr lang="it-IT" dirty="0" err="1" smtClean="0"/>
              <a:t>raffittimento</a:t>
            </a:r>
            <a:r>
              <a:rPr lang="it-IT" dirty="0" smtClean="0"/>
              <a:t> </a:t>
            </a:r>
            <a:r>
              <a:rPr lang="it-IT" smtClean="0"/>
              <a:t>dei punti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01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1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Acquisire l’immagine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223365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Ritagliare l’immagine secondo l’area di interesse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4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Caricare Google Satellite (o altro sfondo: XYZ Tiles)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5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Zoom sull’area di interesse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90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Modificare il sistema di riferimento</a:t>
            </a:r>
            <a:br>
              <a:rPr lang="it-IT" dirty="0" smtClean="0"/>
            </a:br>
            <a:r>
              <a:rPr lang="it-IT" dirty="0" smtClean="0"/>
              <a:t>Da EPSG:3857 a </a:t>
            </a:r>
            <a:r>
              <a:rPr lang="it-IT" dirty="0" smtClean="0"/>
              <a:t>EPSG:25833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0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Modificare il sistema di riferimento</a:t>
            </a:r>
            <a:br>
              <a:rPr lang="it-IT" dirty="0" smtClean="0"/>
            </a:br>
            <a:r>
              <a:rPr lang="it-IT" dirty="0" smtClean="0"/>
              <a:t>Da EPSG:3857 a EPSG:25833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32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203</Words>
  <Application>Microsoft Office PowerPoint</Application>
  <PresentationFormat>Widescreen</PresentationFormat>
  <Paragraphs>34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di Office</vt:lpstr>
      <vt:lpstr>Georeferenziazione immagini con QGIS</vt:lpstr>
      <vt:lpstr>In questa lezione</vt:lpstr>
      <vt:lpstr>Presentazione standard di PowerPoint</vt:lpstr>
      <vt:lpstr>Acquisire l’immagine</vt:lpstr>
      <vt:lpstr>Ritagliare l’immagine secondo l’area di interesse</vt:lpstr>
      <vt:lpstr>Caricare Google Satellite (o altro sfondo: XYZ Tiles)</vt:lpstr>
      <vt:lpstr>Zoom sull’area di interesse</vt:lpstr>
      <vt:lpstr>Modificare il sistema di riferimento Da EPSG:3857 a EPSG:25833</vt:lpstr>
      <vt:lpstr>Modificare il sistema di riferimento Da EPSG:3857 a EPSG:25833</vt:lpstr>
      <vt:lpstr>Salvare il progetto (con nome) E salvare spesso….</vt:lpstr>
      <vt:lpstr>Studiare la carta caricata su QGIS e l’immagine da caricare Cercare punti omologhi (GCP di coordinate note)</vt:lpstr>
      <vt:lpstr>Avviare il Raster -&gt; Georeferencer</vt:lpstr>
      <vt:lpstr>Selezionare File-&gt;Open Raster e selezionare immagine</vt:lpstr>
      <vt:lpstr>Presentazione standard di PowerPoint</vt:lpstr>
      <vt:lpstr>Trovare coppie di punti noti: 1  </vt:lpstr>
      <vt:lpstr>Aggiungere un altro punto  </vt:lpstr>
      <vt:lpstr>…e un terzo….  </vt:lpstr>
      <vt:lpstr>….e un quarto (almeno) </vt:lpstr>
      <vt:lpstr>Almeno quattro punti per georeferenziare un’immagine</vt:lpstr>
      <vt:lpstr>Preferenze -&gt; Impostazioni di trasformazione</vt:lpstr>
      <vt:lpstr>Avvia georeferenzatore</vt:lpstr>
      <vt:lpstr>Georeferenziazione corretta!</vt:lpstr>
      <vt:lpstr>L’immagine è stata ruotata e ‘adattata’ allo sfondo georeferenziato</vt:lpstr>
      <vt:lpstr>Eliminare i pixel neri e impostare la trasparenza</vt:lpstr>
      <vt:lpstr>Impostare trasparenza del layer e dei pixel neri</vt:lpstr>
      <vt:lpstr>L’immagine è stata sovrapposta e georeferenziata</vt:lpstr>
      <vt:lpstr>Se si vuole perfezionare la georeferenziazione, aggiungere dei punti doppi e replicare l’operazione</vt:lpstr>
      <vt:lpstr>Georeferenziazione dopo il raffittimento dei punti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Georeferenziazione immagini con QGIS</dc:title>
  <dc:creator>Giuseppe Borruso</dc:creator>
  <cp:lastModifiedBy>Giuseppe Borruso</cp:lastModifiedBy>
  <cp:revision>13</cp:revision>
  <dcterms:created xsi:type="dcterms:W3CDTF">2019-11-09T19:37:25Z</dcterms:created>
  <dcterms:modified xsi:type="dcterms:W3CDTF">2019-11-09T20:39:03Z</dcterms:modified>
</cp:coreProperties>
</file>