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0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9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9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2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28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6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3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2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1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2CB0A-688F-DE43-A1CC-60F313AC0ACA}" type="datetimeFigureOut">
              <a:rPr lang="en-US" smtClean="0"/>
              <a:t>10/2/17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001DC-0C9D-614F-8087-134BEAED70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91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0737" y="475013"/>
            <a:ext cx="96505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dirty="0" smtClean="0"/>
              <a:t>Estensione file più utilizzati in Simulazione Molecolare Atomistica</a:t>
            </a:r>
            <a:endParaRPr lang="it-IT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1022" y="1565564"/>
            <a:ext cx="10187532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it-IT" sz="2800" dirty="0" smtClean="0"/>
              <a:t>.</a:t>
            </a:r>
            <a:r>
              <a:rPr lang="it-IT" sz="2800" dirty="0" err="1" smtClean="0"/>
              <a:t>pdb</a:t>
            </a:r>
            <a:r>
              <a:rPr lang="it-IT" sz="2800" dirty="0" smtClean="0"/>
              <a:t> : </a:t>
            </a:r>
            <a:r>
              <a:rPr lang="it-IT" sz="2800" dirty="0" err="1" smtClean="0"/>
              <a:t>Protein</a:t>
            </a:r>
            <a:r>
              <a:rPr lang="it-IT" sz="2800" dirty="0" smtClean="0"/>
              <a:t> Data </a:t>
            </a:r>
            <a:r>
              <a:rPr lang="it-IT" sz="2800" dirty="0" err="1" smtClean="0"/>
              <a:t>Bank</a:t>
            </a:r>
            <a:r>
              <a:rPr lang="it-IT" sz="2800" dirty="0" smtClean="0"/>
              <a:t> </a:t>
            </a:r>
          </a:p>
          <a:p>
            <a:pPr marL="457200" indent="-457200">
              <a:buFont typeface="Arial" charset="0"/>
              <a:buChar char="•"/>
            </a:pPr>
            <a:endParaRPr lang="it-IT" sz="2800" dirty="0"/>
          </a:p>
          <a:p>
            <a:pPr marL="457200" indent="-457200">
              <a:buFont typeface="Arial" charset="0"/>
              <a:buChar char="•"/>
            </a:pPr>
            <a:r>
              <a:rPr lang="it-IT" sz="2800" dirty="0" smtClean="0"/>
              <a:t>.</a:t>
            </a:r>
            <a:r>
              <a:rPr lang="it-IT" sz="2800" dirty="0" err="1" smtClean="0"/>
              <a:t>xyz</a:t>
            </a:r>
            <a:r>
              <a:rPr lang="it-IT" sz="2800" dirty="0" smtClean="0"/>
              <a:t> : </a:t>
            </a:r>
            <a:r>
              <a:rPr lang="it-IT" sz="2800" dirty="0" err="1" smtClean="0"/>
              <a:t>atomi&amp;coordinate</a:t>
            </a:r>
            <a:endParaRPr lang="it-IT" sz="2800" dirty="0" smtClean="0"/>
          </a:p>
          <a:p>
            <a:pPr marL="457200" indent="-457200">
              <a:buFont typeface="Arial" charset="0"/>
              <a:buChar char="•"/>
            </a:pPr>
            <a:endParaRPr lang="it-IT" sz="2800" dirty="0"/>
          </a:p>
          <a:p>
            <a:pPr marL="457200" indent="-457200">
              <a:buFont typeface="Arial" charset="0"/>
              <a:buChar char="•"/>
            </a:pPr>
            <a:r>
              <a:rPr lang="it-IT" sz="2800" dirty="0" smtClean="0"/>
              <a:t>.</a:t>
            </a:r>
            <a:r>
              <a:rPr lang="it-IT" sz="2800" dirty="0" err="1" smtClean="0"/>
              <a:t>smi</a:t>
            </a:r>
            <a:r>
              <a:rPr lang="it-IT" sz="2800" dirty="0" smtClean="0"/>
              <a:t> : </a:t>
            </a:r>
            <a:r>
              <a:rPr lang="it-IT" sz="2800" dirty="0" err="1" smtClean="0"/>
              <a:t>Simplified</a:t>
            </a:r>
            <a:r>
              <a:rPr lang="it-IT" sz="2800" dirty="0" smtClean="0"/>
              <a:t> </a:t>
            </a:r>
            <a:r>
              <a:rPr lang="it-IT" sz="2800" dirty="0" err="1" smtClean="0"/>
              <a:t>Molecular</a:t>
            </a:r>
            <a:r>
              <a:rPr lang="it-IT" sz="2800" dirty="0" smtClean="0"/>
              <a:t> Input Line Entry </a:t>
            </a:r>
            <a:r>
              <a:rPr lang="it-IT" sz="2800" dirty="0" err="1" smtClean="0"/>
              <a:t>Specification</a:t>
            </a:r>
            <a:r>
              <a:rPr lang="it-IT" sz="2800" dirty="0" smtClean="0"/>
              <a:t> (SMILES)</a:t>
            </a:r>
          </a:p>
          <a:p>
            <a:pPr marL="457200" indent="-457200">
              <a:buFont typeface="Arial" charset="0"/>
              <a:buChar char="•"/>
            </a:pPr>
            <a:endParaRPr lang="it-IT" sz="2800" dirty="0"/>
          </a:p>
          <a:p>
            <a:pPr marL="457200" indent="-457200">
              <a:buFont typeface="Arial" charset="0"/>
              <a:buChar char="•"/>
            </a:pPr>
            <a:r>
              <a:rPr lang="it-IT" sz="2800" dirty="0" smtClean="0"/>
              <a:t>.mol2 : ASCII file con le info necessarie per ricostruire la molecola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3723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2017-10-02T08:59:26Z</dcterms:created>
  <dcterms:modified xsi:type="dcterms:W3CDTF">2017-10-02T09:08:59Z</dcterms:modified>
</cp:coreProperties>
</file>