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7" r:id="rId6"/>
    <p:sldId id="266" r:id="rId7"/>
    <p:sldId id="268" r:id="rId8"/>
    <p:sldId id="262" r:id="rId9"/>
    <p:sldId id="263" r:id="rId10"/>
    <p:sldId id="265" r:id="rId11"/>
    <p:sldId id="270" r:id="rId12"/>
    <p:sldId id="273" r:id="rId13"/>
    <p:sldId id="274" r:id="rId14"/>
    <p:sldId id="275" r:id="rId15"/>
    <p:sldId id="282" r:id="rId16"/>
    <p:sldId id="283" r:id="rId17"/>
    <p:sldId id="286" r:id="rId18"/>
    <p:sldId id="276" r:id="rId19"/>
    <p:sldId id="277" r:id="rId20"/>
    <p:sldId id="278" r:id="rId21"/>
    <p:sldId id="279" r:id="rId22"/>
    <p:sldId id="280" r:id="rId23"/>
    <p:sldId id="281" r:id="rId24"/>
    <p:sldId id="288" r:id="rId25"/>
    <p:sldId id="289" r:id="rId26"/>
    <p:sldId id="284" r:id="rId27"/>
    <p:sldId id="285" r:id="rId28"/>
    <p:sldId id="28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/>
    <p:restoredTop sz="93205"/>
  </p:normalViewPr>
  <p:slideViewPr>
    <p:cSldViewPr>
      <p:cViewPr varScale="1">
        <p:scale>
          <a:sx n="109" d="100"/>
          <a:sy n="109" d="100"/>
        </p:scale>
        <p:origin x="2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09/09/19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332656"/>
            <a:ext cx="8712968" cy="1296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5400" b="1" dirty="0">
                <a:solidFill>
                  <a:srgbClr val="FF0000"/>
                </a:solidFill>
              </a:rPr>
              <a:t>ITC</a:t>
            </a:r>
            <a:br>
              <a:rPr lang="it-IT" sz="5400" b="1" dirty="0">
                <a:solidFill>
                  <a:srgbClr val="FF0000"/>
                </a:solidFill>
              </a:rPr>
            </a:br>
            <a:r>
              <a:rPr lang="it-IT" b="1" dirty="0" err="1">
                <a:solidFill>
                  <a:srgbClr val="FF0000"/>
                </a:solidFill>
              </a:rPr>
              <a:t>Isothermal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Titration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Calorimetry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5517232"/>
            <a:ext cx="4896544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1" dirty="0"/>
              <a:t>A.A. 2019-2020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64904"/>
            <a:ext cx="3200400" cy="26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1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3229"/>
            <a:ext cx="7772400" cy="45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5BF29-C507-2040-8F5D-29A8EC2C031B}"/>
              </a:ext>
            </a:extLst>
          </p:cNvPr>
          <p:cNvSpPr txBox="1"/>
          <p:nvPr/>
        </p:nvSpPr>
        <p:spPr>
          <a:xfrm>
            <a:off x="685800" y="404664"/>
            <a:ext cx="2539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integration</a:t>
            </a:r>
          </a:p>
        </p:txBody>
      </p:sp>
    </p:spTree>
    <p:extLst>
      <p:ext uri="{BB962C8B-B14F-4D97-AF65-F5344CB8AC3E}">
        <p14:creationId xmlns:p14="http://schemas.microsoft.com/office/powerpoint/2010/main" val="191645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2441"/>
            <a:ext cx="7772400" cy="43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Binding</a:t>
            </a:r>
            <a:r>
              <a:rPr lang="it-IT" sz="2400" b="1" dirty="0"/>
              <a:t> </a:t>
            </a:r>
            <a:r>
              <a:rPr lang="it-IT" sz="2400" b="1" dirty="0" err="1"/>
              <a:t>Mechanism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8676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2941"/>
            <a:ext cx="7772400" cy="38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14847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Binding</a:t>
            </a:r>
            <a:r>
              <a:rPr lang="it-IT" sz="2400" b="1" dirty="0"/>
              <a:t> </a:t>
            </a:r>
            <a:r>
              <a:rPr lang="it-IT" sz="2400" b="1" dirty="0" err="1"/>
              <a:t>Mechanism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34444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8089"/>
            <a:ext cx="7772400" cy="47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Binding</a:t>
            </a:r>
            <a:r>
              <a:rPr lang="it-IT" sz="2400" b="1" dirty="0"/>
              <a:t> </a:t>
            </a:r>
            <a:r>
              <a:rPr lang="it-IT" sz="2400" b="1" dirty="0" err="1"/>
              <a:t>Mechanism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08673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14921"/>
            <a:ext cx="7772400" cy="5028159"/>
            <a:chOff x="685800" y="914921"/>
            <a:chExt cx="7772400" cy="5028159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14921"/>
              <a:ext cx="7772400" cy="502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681413"/>
              <a:ext cx="15144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68087" y="238488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8087" y="3223369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7301" y="3223369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7301" y="4948542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7226" y="238488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+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7226" y="408444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+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8012" y="408444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+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8012" y="494854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/>
                <a:t>+</a:t>
              </a:r>
              <a:endParaRPr lang="en-US" sz="3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/>
              <a:t>Binding</a:t>
            </a:r>
            <a:r>
              <a:rPr lang="it-IT" sz="2400" b="1" dirty="0"/>
              <a:t> </a:t>
            </a:r>
            <a:r>
              <a:rPr lang="it-IT" sz="2400" b="1" dirty="0" err="1"/>
              <a:t>Mechanism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4267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072"/>
            <a:ext cx="7772400" cy="43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0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7326"/>
            <a:ext cx="7772400" cy="34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2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8893"/>
            <a:ext cx="7772400" cy="46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59264" y="1193024"/>
            <a:ext cx="637832" cy="26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7012"/>
            <a:ext cx="7772400" cy="51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5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0693"/>
            <a:ext cx="7772400" cy="46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80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7705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0" y="4005409"/>
            <a:ext cx="1676518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19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53258"/>
            <a:ext cx="7772400" cy="5751485"/>
            <a:chOff x="827584" y="908720"/>
            <a:chExt cx="7772400" cy="575148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08720"/>
              <a:ext cx="7772400" cy="252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415417"/>
              <a:ext cx="7772400" cy="324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1308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97788"/>
            <a:ext cx="7772400" cy="5462424"/>
            <a:chOff x="827584" y="548680"/>
            <a:chExt cx="7772400" cy="546242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48680"/>
              <a:ext cx="7772400" cy="228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36462"/>
              <a:ext cx="7772400" cy="317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02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67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99" y="2132856"/>
            <a:ext cx="4352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2" y="4590628"/>
            <a:ext cx="4286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071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7493"/>
            <a:ext cx="7772400" cy="45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54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072"/>
            <a:ext cx="7772400" cy="43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1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7326"/>
            <a:ext cx="7772400" cy="34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31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1179"/>
            <a:ext cx="7772400" cy="48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646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3547" y="502440"/>
            <a:ext cx="5029200" cy="5853121"/>
            <a:chOff x="503547" y="599768"/>
            <a:chExt cx="5029200" cy="5853121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7" y="599768"/>
              <a:ext cx="5029200" cy="304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7" y="3645024"/>
              <a:ext cx="5029200" cy="280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64369"/>
            <a:ext cx="2286000" cy="55292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502440"/>
            <a:ext cx="360040" cy="26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3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458"/>
            <a:ext cx="7772400" cy="35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5524" y="1718659"/>
            <a:ext cx="637832" cy="2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5150"/>
            <a:ext cx="7772400" cy="4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1308"/>
            <a:ext cx="7772400" cy="52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3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6785"/>
            <a:ext cx="7772400" cy="58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8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9594"/>
            <a:ext cx="7772400" cy="45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5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8200"/>
            <a:ext cx="7772400" cy="52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6021"/>
            <a:ext cx="7772400" cy="54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2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3993"/>
            <a:ext cx="7772400" cy="49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84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136</TotalTime>
  <Words>24</Words>
  <Application>Microsoft Macintosh PowerPoint</Application>
  <PresentationFormat>On-screen Show (4:3)</PresentationFormat>
  <Paragraphs>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di Office</vt:lpstr>
      <vt:lpstr>ITC Isothermal Titration Calorimetry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45</cp:revision>
  <dcterms:created xsi:type="dcterms:W3CDTF">2016-10-10T16:04:37Z</dcterms:created>
  <dcterms:modified xsi:type="dcterms:W3CDTF">2019-09-09T14:48:23Z</dcterms:modified>
</cp:coreProperties>
</file>