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1"/>
  </p:notesMasterIdLst>
  <p:handoutMasterIdLst>
    <p:handoutMasterId r:id="rId42"/>
  </p:handoutMasterIdLst>
  <p:sldIdLst>
    <p:sldId id="256" r:id="rId2"/>
    <p:sldId id="307" r:id="rId3"/>
    <p:sldId id="410" r:id="rId4"/>
    <p:sldId id="411" r:id="rId5"/>
    <p:sldId id="332" r:id="rId6"/>
    <p:sldId id="308" r:id="rId7"/>
    <p:sldId id="309" r:id="rId8"/>
    <p:sldId id="333" r:id="rId9"/>
    <p:sldId id="334" r:id="rId10"/>
    <p:sldId id="362" r:id="rId11"/>
    <p:sldId id="310" r:id="rId12"/>
    <p:sldId id="363" r:id="rId13"/>
    <p:sldId id="364" r:id="rId14"/>
    <p:sldId id="365" r:id="rId15"/>
    <p:sldId id="366" r:id="rId16"/>
    <p:sldId id="367" r:id="rId17"/>
    <p:sldId id="311" r:id="rId18"/>
    <p:sldId id="312" r:id="rId19"/>
    <p:sldId id="313" r:id="rId20"/>
    <p:sldId id="314" r:id="rId21"/>
    <p:sldId id="315" r:id="rId22"/>
    <p:sldId id="316" r:id="rId23"/>
    <p:sldId id="317" r:id="rId24"/>
    <p:sldId id="318" r:id="rId25"/>
    <p:sldId id="327" r:id="rId26"/>
    <p:sldId id="403" r:id="rId27"/>
    <p:sldId id="285" r:id="rId28"/>
    <p:sldId id="404" r:id="rId29"/>
    <p:sldId id="288" r:id="rId30"/>
    <p:sldId id="341" r:id="rId31"/>
    <p:sldId id="328" r:id="rId32"/>
    <p:sldId id="329" r:id="rId33"/>
    <p:sldId id="330" r:id="rId34"/>
    <p:sldId id="320" r:id="rId35"/>
    <p:sldId id="406" r:id="rId36"/>
    <p:sldId id="331" r:id="rId37"/>
    <p:sldId id="407" r:id="rId38"/>
    <p:sldId id="408" r:id="rId39"/>
    <p:sldId id="409" r:id="rId40"/>
  </p:sldIdLst>
  <p:sldSz cx="9144000" cy="6858000" type="screen4x3"/>
  <p:notesSz cx="6858000" cy="9144000"/>
  <p:defaultTextStyle>
    <a:defPPr>
      <a:defRPr lang="it-IT"/>
    </a:defPPr>
    <a:lvl1pPr marL="0" algn="l" defTabSz="457147" rtl="0" eaLnBrk="1" latinLnBrk="0" hangingPunct="1">
      <a:defRPr sz="1800" kern="1200">
        <a:solidFill>
          <a:schemeClr val="tx1"/>
        </a:solidFill>
        <a:latin typeface="+mn-lt"/>
        <a:ea typeface="+mn-ea"/>
        <a:cs typeface="+mn-cs"/>
      </a:defRPr>
    </a:lvl1pPr>
    <a:lvl2pPr marL="457147" algn="l" defTabSz="457147" rtl="0" eaLnBrk="1" latinLnBrk="0" hangingPunct="1">
      <a:defRPr sz="1800" kern="1200">
        <a:solidFill>
          <a:schemeClr val="tx1"/>
        </a:solidFill>
        <a:latin typeface="+mn-lt"/>
        <a:ea typeface="+mn-ea"/>
        <a:cs typeface="+mn-cs"/>
      </a:defRPr>
    </a:lvl2pPr>
    <a:lvl3pPr marL="914295" algn="l" defTabSz="457147" rtl="0" eaLnBrk="1" latinLnBrk="0" hangingPunct="1">
      <a:defRPr sz="1800" kern="1200">
        <a:solidFill>
          <a:schemeClr val="tx1"/>
        </a:solidFill>
        <a:latin typeface="+mn-lt"/>
        <a:ea typeface="+mn-ea"/>
        <a:cs typeface="+mn-cs"/>
      </a:defRPr>
    </a:lvl3pPr>
    <a:lvl4pPr marL="1371442" algn="l" defTabSz="457147" rtl="0" eaLnBrk="1" latinLnBrk="0" hangingPunct="1">
      <a:defRPr sz="1800" kern="1200">
        <a:solidFill>
          <a:schemeClr val="tx1"/>
        </a:solidFill>
        <a:latin typeface="+mn-lt"/>
        <a:ea typeface="+mn-ea"/>
        <a:cs typeface="+mn-cs"/>
      </a:defRPr>
    </a:lvl4pPr>
    <a:lvl5pPr marL="1828590" algn="l" defTabSz="457147" rtl="0" eaLnBrk="1" latinLnBrk="0" hangingPunct="1">
      <a:defRPr sz="1800" kern="1200">
        <a:solidFill>
          <a:schemeClr val="tx1"/>
        </a:solidFill>
        <a:latin typeface="+mn-lt"/>
        <a:ea typeface="+mn-ea"/>
        <a:cs typeface="+mn-cs"/>
      </a:defRPr>
    </a:lvl5pPr>
    <a:lvl6pPr marL="2285737" algn="l" defTabSz="457147" rtl="0" eaLnBrk="1" latinLnBrk="0" hangingPunct="1">
      <a:defRPr sz="1800" kern="1200">
        <a:solidFill>
          <a:schemeClr val="tx1"/>
        </a:solidFill>
        <a:latin typeface="+mn-lt"/>
        <a:ea typeface="+mn-ea"/>
        <a:cs typeface="+mn-cs"/>
      </a:defRPr>
    </a:lvl6pPr>
    <a:lvl7pPr marL="2742884" algn="l" defTabSz="457147" rtl="0" eaLnBrk="1" latinLnBrk="0" hangingPunct="1">
      <a:defRPr sz="1800" kern="1200">
        <a:solidFill>
          <a:schemeClr val="tx1"/>
        </a:solidFill>
        <a:latin typeface="+mn-lt"/>
        <a:ea typeface="+mn-ea"/>
        <a:cs typeface="+mn-cs"/>
      </a:defRPr>
    </a:lvl7pPr>
    <a:lvl8pPr marL="3200032" algn="l" defTabSz="457147" rtl="0" eaLnBrk="1" latinLnBrk="0" hangingPunct="1">
      <a:defRPr sz="1800" kern="1200">
        <a:solidFill>
          <a:schemeClr val="tx1"/>
        </a:solidFill>
        <a:latin typeface="+mn-lt"/>
        <a:ea typeface="+mn-ea"/>
        <a:cs typeface="+mn-cs"/>
      </a:defRPr>
    </a:lvl8pPr>
    <a:lvl9pPr marL="3657179" algn="l" defTabSz="45714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iuseppe Sacco" initials="G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07" autoAdjust="0"/>
    <p:restoredTop sz="93250"/>
  </p:normalViewPr>
  <p:slideViewPr>
    <p:cSldViewPr snapToGrid="0" snapToObjects="1">
      <p:cViewPr varScale="1">
        <p:scale>
          <a:sx n="61" d="100"/>
          <a:sy n="61" d="100"/>
        </p:scale>
        <p:origin x="912" y="2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62713C-FA42-9044-A53F-73B808DE261B}" type="doc">
      <dgm:prSet loTypeId="urn:microsoft.com/office/officeart/2005/8/layout/venn3" loCatId="" qsTypeId="urn:microsoft.com/office/officeart/2005/8/quickstyle/simple2" qsCatId="simple" csTypeId="urn:microsoft.com/office/officeart/2005/8/colors/colorful2" csCatId="colorful" phldr="1"/>
      <dgm:spPr/>
      <dgm:t>
        <a:bodyPr/>
        <a:lstStyle/>
        <a:p>
          <a:endParaRPr lang="it-IT"/>
        </a:p>
      </dgm:t>
    </dgm:pt>
    <dgm:pt modelId="{A3F1D93E-B575-244D-B265-D1ED8FB9A156}">
      <dgm:prSet phldrT="[Testo]"/>
      <dgm:spPr/>
      <dgm:t>
        <a:bodyPr/>
        <a:lstStyle/>
        <a:p>
          <a:r>
            <a:rPr lang="it-IT" dirty="0"/>
            <a:t>Pluralismo giuridico</a:t>
          </a:r>
        </a:p>
      </dgm:t>
    </dgm:pt>
    <dgm:pt modelId="{93B26831-ED10-6544-BBDF-290038739848}" type="parTrans" cxnId="{0703FB47-B098-8B4F-A208-F874B1209596}">
      <dgm:prSet/>
      <dgm:spPr/>
      <dgm:t>
        <a:bodyPr/>
        <a:lstStyle/>
        <a:p>
          <a:endParaRPr lang="it-IT"/>
        </a:p>
      </dgm:t>
    </dgm:pt>
    <dgm:pt modelId="{DF5515E4-93AE-E942-9A7D-BF0DFB2F56C1}" type="sibTrans" cxnId="{0703FB47-B098-8B4F-A208-F874B1209596}">
      <dgm:prSet/>
      <dgm:spPr/>
      <dgm:t>
        <a:bodyPr/>
        <a:lstStyle/>
        <a:p>
          <a:endParaRPr lang="it-IT"/>
        </a:p>
      </dgm:t>
    </dgm:pt>
    <dgm:pt modelId="{9C52E13A-8756-414D-943B-B407AC7BDABC}">
      <dgm:prSet phldrT="[Testo]"/>
      <dgm:spPr/>
      <dgm:t>
        <a:bodyPr/>
        <a:lstStyle/>
        <a:p>
          <a:r>
            <a:rPr lang="it-IT" dirty="0"/>
            <a:t>Diritto internazionale privato</a:t>
          </a:r>
        </a:p>
      </dgm:t>
    </dgm:pt>
    <dgm:pt modelId="{CA66D931-D1AC-DB43-9047-68119915C254}" type="parTrans" cxnId="{9608B146-EEF7-F54C-BAF4-6B827C9F945C}">
      <dgm:prSet/>
      <dgm:spPr/>
      <dgm:t>
        <a:bodyPr/>
        <a:lstStyle/>
        <a:p>
          <a:endParaRPr lang="it-IT"/>
        </a:p>
      </dgm:t>
    </dgm:pt>
    <dgm:pt modelId="{19F75975-170F-2746-BA49-46521E8BEE0F}" type="sibTrans" cxnId="{9608B146-EEF7-F54C-BAF4-6B827C9F945C}">
      <dgm:prSet/>
      <dgm:spPr/>
      <dgm:t>
        <a:bodyPr/>
        <a:lstStyle/>
        <a:p>
          <a:endParaRPr lang="it-IT"/>
        </a:p>
      </dgm:t>
    </dgm:pt>
    <dgm:pt modelId="{966657A6-04F9-EE4F-A5AE-A39C8CF2B32E}">
      <dgm:prSet phldrT="[Testo]"/>
      <dgm:spPr/>
      <dgm:t>
        <a:bodyPr/>
        <a:lstStyle/>
        <a:p>
          <a:r>
            <a:rPr lang="it-IT" dirty="0"/>
            <a:t>Pluralismo dei valori culturali, religiosi, ecc.</a:t>
          </a:r>
        </a:p>
      </dgm:t>
    </dgm:pt>
    <dgm:pt modelId="{D434AA5D-D7AB-9248-B467-A0EDA37931DE}" type="parTrans" cxnId="{F829D813-5D77-E340-B070-AE492A565D43}">
      <dgm:prSet/>
      <dgm:spPr/>
      <dgm:t>
        <a:bodyPr/>
        <a:lstStyle/>
        <a:p>
          <a:endParaRPr lang="it-IT"/>
        </a:p>
      </dgm:t>
    </dgm:pt>
    <dgm:pt modelId="{A6A3FF51-7395-2B49-A359-E1D8264ED345}" type="sibTrans" cxnId="{F829D813-5D77-E340-B070-AE492A565D43}">
      <dgm:prSet/>
      <dgm:spPr/>
      <dgm:t>
        <a:bodyPr/>
        <a:lstStyle/>
        <a:p>
          <a:endParaRPr lang="it-IT"/>
        </a:p>
      </dgm:t>
    </dgm:pt>
    <dgm:pt modelId="{C1342A46-E114-CB4F-BC58-AC6E2067EECF}" type="pres">
      <dgm:prSet presAssocID="{A362713C-FA42-9044-A53F-73B808DE261B}" presName="Name0" presStyleCnt="0">
        <dgm:presLayoutVars>
          <dgm:dir/>
          <dgm:resizeHandles val="exact"/>
        </dgm:presLayoutVars>
      </dgm:prSet>
      <dgm:spPr/>
    </dgm:pt>
    <dgm:pt modelId="{DAAE763F-4D3A-1945-B001-617D392CACA6}" type="pres">
      <dgm:prSet presAssocID="{A3F1D93E-B575-244D-B265-D1ED8FB9A156}" presName="Name5" presStyleLbl="vennNode1" presStyleIdx="0" presStyleCnt="3">
        <dgm:presLayoutVars>
          <dgm:bulletEnabled val="1"/>
        </dgm:presLayoutVars>
      </dgm:prSet>
      <dgm:spPr/>
    </dgm:pt>
    <dgm:pt modelId="{C3263CB9-6A09-484D-B1A9-D0278D849A1A}" type="pres">
      <dgm:prSet presAssocID="{DF5515E4-93AE-E942-9A7D-BF0DFB2F56C1}" presName="space" presStyleCnt="0"/>
      <dgm:spPr/>
    </dgm:pt>
    <dgm:pt modelId="{92F8B32F-FD6E-024A-AB67-3188D1240384}" type="pres">
      <dgm:prSet presAssocID="{966657A6-04F9-EE4F-A5AE-A39C8CF2B32E}" presName="Name5" presStyleLbl="vennNode1" presStyleIdx="1" presStyleCnt="3">
        <dgm:presLayoutVars>
          <dgm:bulletEnabled val="1"/>
        </dgm:presLayoutVars>
      </dgm:prSet>
      <dgm:spPr/>
    </dgm:pt>
    <dgm:pt modelId="{5B7B7D95-7338-334F-810D-D6E6DEE72824}" type="pres">
      <dgm:prSet presAssocID="{A6A3FF51-7395-2B49-A359-E1D8264ED345}" presName="space" presStyleCnt="0"/>
      <dgm:spPr/>
    </dgm:pt>
    <dgm:pt modelId="{73AE9720-C5C3-4942-A19B-2FE165338FFF}" type="pres">
      <dgm:prSet presAssocID="{9C52E13A-8756-414D-943B-B407AC7BDABC}" presName="Name5" presStyleLbl="vennNode1" presStyleIdx="2" presStyleCnt="3">
        <dgm:presLayoutVars>
          <dgm:bulletEnabled val="1"/>
        </dgm:presLayoutVars>
      </dgm:prSet>
      <dgm:spPr/>
    </dgm:pt>
  </dgm:ptLst>
  <dgm:cxnLst>
    <dgm:cxn modelId="{DFE8760C-0473-844E-9377-714C8A389C85}" type="presOf" srcId="{9C52E13A-8756-414D-943B-B407AC7BDABC}" destId="{73AE9720-C5C3-4942-A19B-2FE165338FFF}" srcOrd="0" destOrd="0" presId="urn:microsoft.com/office/officeart/2005/8/layout/venn3"/>
    <dgm:cxn modelId="{F829D813-5D77-E340-B070-AE492A565D43}" srcId="{A362713C-FA42-9044-A53F-73B808DE261B}" destId="{966657A6-04F9-EE4F-A5AE-A39C8CF2B32E}" srcOrd="1" destOrd="0" parTransId="{D434AA5D-D7AB-9248-B467-A0EDA37931DE}" sibTransId="{A6A3FF51-7395-2B49-A359-E1D8264ED345}"/>
    <dgm:cxn modelId="{9608B146-EEF7-F54C-BAF4-6B827C9F945C}" srcId="{A362713C-FA42-9044-A53F-73B808DE261B}" destId="{9C52E13A-8756-414D-943B-B407AC7BDABC}" srcOrd="2" destOrd="0" parTransId="{CA66D931-D1AC-DB43-9047-68119915C254}" sibTransId="{19F75975-170F-2746-BA49-46521E8BEE0F}"/>
    <dgm:cxn modelId="{0703FB47-B098-8B4F-A208-F874B1209596}" srcId="{A362713C-FA42-9044-A53F-73B808DE261B}" destId="{A3F1D93E-B575-244D-B265-D1ED8FB9A156}" srcOrd="0" destOrd="0" parTransId="{93B26831-ED10-6544-BBDF-290038739848}" sibTransId="{DF5515E4-93AE-E942-9A7D-BF0DFB2F56C1}"/>
    <dgm:cxn modelId="{F64FDD54-FFDF-2B4F-9DE9-DDABB35C1FCA}" type="presOf" srcId="{A3F1D93E-B575-244D-B265-D1ED8FB9A156}" destId="{DAAE763F-4D3A-1945-B001-617D392CACA6}" srcOrd="0" destOrd="0" presId="urn:microsoft.com/office/officeart/2005/8/layout/venn3"/>
    <dgm:cxn modelId="{E8E500B0-9E41-624D-A439-5DE500656A27}" type="presOf" srcId="{A362713C-FA42-9044-A53F-73B808DE261B}" destId="{C1342A46-E114-CB4F-BC58-AC6E2067EECF}" srcOrd="0" destOrd="0" presId="urn:microsoft.com/office/officeart/2005/8/layout/venn3"/>
    <dgm:cxn modelId="{65E2D6D1-40C6-9145-A7D5-DBADDC7FD107}" type="presOf" srcId="{966657A6-04F9-EE4F-A5AE-A39C8CF2B32E}" destId="{92F8B32F-FD6E-024A-AB67-3188D1240384}" srcOrd="0" destOrd="0" presId="urn:microsoft.com/office/officeart/2005/8/layout/venn3"/>
    <dgm:cxn modelId="{01A3417D-BF2F-7241-B796-09A9E7F96907}" type="presParOf" srcId="{C1342A46-E114-CB4F-BC58-AC6E2067EECF}" destId="{DAAE763F-4D3A-1945-B001-617D392CACA6}" srcOrd="0" destOrd="0" presId="urn:microsoft.com/office/officeart/2005/8/layout/venn3"/>
    <dgm:cxn modelId="{2E1DED38-4C90-0F4A-954E-73AD86A40641}" type="presParOf" srcId="{C1342A46-E114-CB4F-BC58-AC6E2067EECF}" destId="{C3263CB9-6A09-484D-B1A9-D0278D849A1A}" srcOrd="1" destOrd="0" presId="urn:microsoft.com/office/officeart/2005/8/layout/venn3"/>
    <dgm:cxn modelId="{10661BEC-2DFF-2C4B-B05F-73918CC1CA58}" type="presParOf" srcId="{C1342A46-E114-CB4F-BC58-AC6E2067EECF}" destId="{92F8B32F-FD6E-024A-AB67-3188D1240384}" srcOrd="2" destOrd="0" presId="urn:microsoft.com/office/officeart/2005/8/layout/venn3"/>
    <dgm:cxn modelId="{53CC775E-0BFB-3445-9F17-FE21790C4BCE}" type="presParOf" srcId="{C1342A46-E114-CB4F-BC58-AC6E2067EECF}" destId="{5B7B7D95-7338-334F-810D-D6E6DEE72824}" srcOrd="3" destOrd="0" presId="urn:microsoft.com/office/officeart/2005/8/layout/venn3"/>
    <dgm:cxn modelId="{40DFFF38-9114-674C-AD82-071A00431C9D}" type="presParOf" srcId="{C1342A46-E114-CB4F-BC58-AC6E2067EECF}" destId="{73AE9720-C5C3-4942-A19B-2FE165338FFF}" srcOrd="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DB63A8-3598-7A43-B897-31E1F0BE5020}" type="doc">
      <dgm:prSet loTypeId="urn:microsoft.com/office/officeart/2005/8/layout/hierarchy3" loCatId="hierarchy" qsTypeId="urn:microsoft.com/office/officeart/2005/8/quickstyle/simple4" qsCatId="simple" csTypeId="urn:microsoft.com/office/officeart/2005/8/colors/accent1_2" csCatId="accent1" phldr="1"/>
      <dgm:spPr/>
      <dgm:t>
        <a:bodyPr/>
        <a:lstStyle/>
        <a:p>
          <a:endParaRPr lang="it-IT"/>
        </a:p>
      </dgm:t>
    </dgm:pt>
    <dgm:pt modelId="{F9115133-5C35-F441-AEC9-0838DAC51EF8}">
      <dgm:prSet phldrT="[Testo]"/>
      <dgm:spPr/>
      <dgm:t>
        <a:bodyPr/>
        <a:lstStyle/>
        <a:p>
          <a:r>
            <a:rPr lang="it-IT" dirty="0"/>
            <a:t>Legge applicabile ai rapporti personali</a:t>
          </a:r>
        </a:p>
      </dgm:t>
    </dgm:pt>
    <dgm:pt modelId="{16B7DCAC-DC4E-F949-93AB-92E1B76474CE}" type="parTrans" cxnId="{1688810B-456D-C346-A6A0-3613A15C548C}">
      <dgm:prSet/>
      <dgm:spPr/>
      <dgm:t>
        <a:bodyPr/>
        <a:lstStyle/>
        <a:p>
          <a:endParaRPr lang="it-IT"/>
        </a:p>
      </dgm:t>
    </dgm:pt>
    <dgm:pt modelId="{608FCE78-AD3D-D84F-8745-281A51A96EF3}" type="sibTrans" cxnId="{1688810B-456D-C346-A6A0-3613A15C548C}">
      <dgm:prSet/>
      <dgm:spPr/>
      <dgm:t>
        <a:bodyPr/>
        <a:lstStyle/>
        <a:p>
          <a:endParaRPr lang="it-IT"/>
        </a:p>
      </dgm:t>
    </dgm:pt>
    <dgm:pt modelId="{DA2944D9-4615-8942-8B59-F32CBECB74FC}">
      <dgm:prSet phldrT="[Testo]"/>
      <dgm:spPr/>
      <dgm:t>
        <a:bodyPr/>
        <a:lstStyle/>
        <a:p>
          <a:r>
            <a:rPr lang="it-IT" dirty="0"/>
            <a:t>Cittadinanza comune</a:t>
          </a:r>
        </a:p>
      </dgm:t>
    </dgm:pt>
    <dgm:pt modelId="{7FE0D3BE-CD45-D347-B7B9-597283EC8CA0}" type="parTrans" cxnId="{9FE4B101-144D-3A4B-9E08-9DD0F66A4B29}">
      <dgm:prSet/>
      <dgm:spPr/>
      <dgm:t>
        <a:bodyPr/>
        <a:lstStyle/>
        <a:p>
          <a:endParaRPr lang="it-IT"/>
        </a:p>
      </dgm:t>
    </dgm:pt>
    <dgm:pt modelId="{D9F2F4DA-39D9-FD4E-B3EB-37B437FE87CE}" type="sibTrans" cxnId="{9FE4B101-144D-3A4B-9E08-9DD0F66A4B29}">
      <dgm:prSet/>
      <dgm:spPr/>
      <dgm:t>
        <a:bodyPr/>
        <a:lstStyle/>
        <a:p>
          <a:endParaRPr lang="it-IT"/>
        </a:p>
      </dgm:t>
    </dgm:pt>
    <dgm:pt modelId="{A2F79481-CF97-D840-8765-49AA52DB6149}">
      <dgm:prSet phldrT="[Testo]"/>
      <dgm:spPr/>
      <dgm:t>
        <a:bodyPr/>
        <a:lstStyle/>
        <a:p>
          <a:r>
            <a:rPr lang="it-IT" dirty="0"/>
            <a:t>Prevalente localizzazione vita matrimoniale</a:t>
          </a:r>
        </a:p>
      </dgm:t>
    </dgm:pt>
    <dgm:pt modelId="{E7951DD6-2EC3-CB42-9A3D-ECED9C86C759}" type="parTrans" cxnId="{6AE190AB-0D2D-BD44-B960-CEFA81CF5DDD}">
      <dgm:prSet/>
      <dgm:spPr/>
      <dgm:t>
        <a:bodyPr/>
        <a:lstStyle/>
        <a:p>
          <a:endParaRPr lang="it-IT"/>
        </a:p>
      </dgm:t>
    </dgm:pt>
    <dgm:pt modelId="{6EF82969-4D1B-1446-A9C8-0C3D312F7DD5}" type="sibTrans" cxnId="{6AE190AB-0D2D-BD44-B960-CEFA81CF5DDD}">
      <dgm:prSet/>
      <dgm:spPr/>
      <dgm:t>
        <a:bodyPr/>
        <a:lstStyle/>
        <a:p>
          <a:endParaRPr lang="it-IT"/>
        </a:p>
      </dgm:t>
    </dgm:pt>
    <dgm:pt modelId="{466F0CED-5140-DD42-8916-A762F97B8B8E}">
      <dgm:prSet phldrT="[Testo]">
        <dgm:style>
          <a:lnRef idx="1">
            <a:schemeClr val="accent5"/>
          </a:lnRef>
          <a:fillRef idx="2">
            <a:schemeClr val="accent5"/>
          </a:fillRef>
          <a:effectRef idx="1">
            <a:schemeClr val="accent5"/>
          </a:effectRef>
          <a:fontRef idx="minor">
            <a:schemeClr val="dk1"/>
          </a:fontRef>
        </dgm:style>
      </dgm:prSet>
      <dgm:spPr/>
      <dgm:t>
        <a:bodyPr/>
        <a:lstStyle/>
        <a:p>
          <a:r>
            <a:rPr lang="it-IT" dirty="0"/>
            <a:t>Scelta della legge</a:t>
          </a:r>
        </a:p>
      </dgm:t>
    </dgm:pt>
    <dgm:pt modelId="{F89957C5-ED1F-BA4B-9136-FD9C56637C9C}" type="parTrans" cxnId="{B9968F0D-EB8C-CE4A-AD47-706A221DDCE3}">
      <dgm:prSet/>
      <dgm:spPr/>
      <dgm:t>
        <a:bodyPr/>
        <a:lstStyle/>
        <a:p>
          <a:endParaRPr lang="it-IT"/>
        </a:p>
      </dgm:t>
    </dgm:pt>
    <dgm:pt modelId="{30B62053-3F93-8F43-8563-2EE9D99A272A}" type="sibTrans" cxnId="{B9968F0D-EB8C-CE4A-AD47-706A221DDCE3}">
      <dgm:prSet/>
      <dgm:spPr/>
      <dgm:t>
        <a:bodyPr/>
        <a:lstStyle/>
        <a:p>
          <a:endParaRPr lang="it-IT"/>
        </a:p>
      </dgm:t>
    </dgm:pt>
    <dgm:pt modelId="{3A95E746-DD0D-324B-BB06-782EA23FE4C0}">
      <dgm:prSet phldrT="[Testo]"/>
      <dgm:spPr/>
      <dgm:t>
        <a:bodyPr/>
        <a:lstStyle/>
        <a:p>
          <a:r>
            <a:rPr lang="it-IT" dirty="0"/>
            <a:t>Dello Stato di cui uno di essi è cittadino</a:t>
          </a:r>
        </a:p>
      </dgm:t>
    </dgm:pt>
    <dgm:pt modelId="{FFE8279D-993C-0B4B-844E-86CC99ABDF49}" type="parTrans" cxnId="{2E9C3BB8-5524-FA4F-BCF5-CA9548FC8DE4}">
      <dgm:prSet/>
      <dgm:spPr/>
      <dgm:t>
        <a:bodyPr/>
        <a:lstStyle/>
        <a:p>
          <a:endParaRPr lang="it-IT"/>
        </a:p>
      </dgm:t>
    </dgm:pt>
    <dgm:pt modelId="{0CCB1BF3-16FD-B44F-A939-90E5DBD3D341}" type="sibTrans" cxnId="{2E9C3BB8-5524-FA4F-BCF5-CA9548FC8DE4}">
      <dgm:prSet/>
      <dgm:spPr/>
      <dgm:t>
        <a:bodyPr/>
        <a:lstStyle/>
        <a:p>
          <a:endParaRPr lang="it-IT"/>
        </a:p>
      </dgm:t>
    </dgm:pt>
    <dgm:pt modelId="{94E03AC6-A557-DC43-805B-161FFD80C56E}">
      <dgm:prSet phldrT="[Testo]"/>
      <dgm:spPr/>
      <dgm:t>
        <a:bodyPr/>
        <a:lstStyle/>
        <a:p>
          <a:r>
            <a:rPr lang="it-IT" dirty="0"/>
            <a:t>O Dello Stato in cui uno dei due risiede</a:t>
          </a:r>
        </a:p>
      </dgm:t>
    </dgm:pt>
    <dgm:pt modelId="{DFFD5876-31D3-C449-9E7F-41513A94AF30}" type="parTrans" cxnId="{B0748F8C-241E-6649-ABBE-C33E0022E53B}">
      <dgm:prSet/>
      <dgm:spPr/>
      <dgm:t>
        <a:bodyPr/>
        <a:lstStyle/>
        <a:p>
          <a:endParaRPr lang="it-IT"/>
        </a:p>
      </dgm:t>
    </dgm:pt>
    <dgm:pt modelId="{9B8F1914-DB9D-C74D-8077-C7B26A41A02C}" type="sibTrans" cxnId="{B0748F8C-241E-6649-ABBE-C33E0022E53B}">
      <dgm:prSet/>
      <dgm:spPr/>
      <dgm:t>
        <a:bodyPr/>
        <a:lstStyle/>
        <a:p>
          <a:endParaRPr lang="it-IT"/>
        </a:p>
      </dgm:t>
    </dgm:pt>
    <dgm:pt modelId="{6B642E24-7783-4840-9A41-AC0D2F05120D}" type="pres">
      <dgm:prSet presAssocID="{2BDB63A8-3598-7A43-B897-31E1F0BE5020}" presName="diagram" presStyleCnt="0">
        <dgm:presLayoutVars>
          <dgm:chPref val="1"/>
          <dgm:dir/>
          <dgm:animOne val="branch"/>
          <dgm:animLvl val="lvl"/>
          <dgm:resizeHandles/>
        </dgm:presLayoutVars>
      </dgm:prSet>
      <dgm:spPr/>
    </dgm:pt>
    <dgm:pt modelId="{5BC0B0C9-632D-0248-965F-9493C5D34891}" type="pres">
      <dgm:prSet presAssocID="{F9115133-5C35-F441-AEC9-0838DAC51EF8}" presName="root" presStyleCnt="0"/>
      <dgm:spPr/>
    </dgm:pt>
    <dgm:pt modelId="{18C92664-57E8-364F-BD56-28D7E000475E}" type="pres">
      <dgm:prSet presAssocID="{F9115133-5C35-F441-AEC9-0838DAC51EF8}" presName="rootComposite" presStyleCnt="0"/>
      <dgm:spPr/>
    </dgm:pt>
    <dgm:pt modelId="{60DFB259-1EB0-974F-923E-EBBD2AF93748}" type="pres">
      <dgm:prSet presAssocID="{F9115133-5C35-F441-AEC9-0838DAC51EF8}" presName="rootText" presStyleLbl="node1" presStyleIdx="0" presStyleCnt="2"/>
      <dgm:spPr/>
    </dgm:pt>
    <dgm:pt modelId="{F175C2AC-11FE-F542-8E3F-05BA2AFADF7B}" type="pres">
      <dgm:prSet presAssocID="{F9115133-5C35-F441-AEC9-0838DAC51EF8}" presName="rootConnector" presStyleLbl="node1" presStyleIdx="0" presStyleCnt="2"/>
      <dgm:spPr/>
    </dgm:pt>
    <dgm:pt modelId="{6D72B7BE-9CF5-7044-A5E9-1456FD29CCBB}" type="pres">
      <dgm:prSet presAssocID="{F9115133-5C35-F441-AEC9-0838DAC51EF8}" presName="childShape" presStyleCnt="0"/>
      <dgm:spPr/>
    </dgm:pt>
    <dgm:pt modelId="{F78BCA4F-74C4-9745-B582-F4C379EBA162}" type="pres">
      <dgm:prSet presAssocID="{7FE0D3BE-CD45-D347-B7B9-597283EC8CA0}" presName="Name13" presStyleLbl="parChTrans1D2" presStyleIdx="0" presStyleCnt="4"/>
      <dgm:spPr/>
    </dgm:pt>
    <dgm:pt modelId="{F5D769BF-4474-4143-9958-04D42694CB27}" type="pres">
      <dgm:prSet presAssocID="{DA2944D9-4615-8942-8B59-F32CBECB74FC}" presName="childText" presStyleLbl="bgAcc1" presStyleIdx="0" presStyleCnt="4">
        <dgm:presLayoutVars>
          <dgm:bulletEnabled val="1"/>
        </dgm:presLayoutVars>
      </dgm:prSet>
      <dgm:spPr/>
    </dgm:pt>
    <dgm:pt modelId="{884D6E18-88E8-674C-853F-1233E56801CF}" type="pres">
      <dgm:prSet presAssocID="{E7951DD6-2EC3-CB42-9A3D-ECED9C86C759}" presName="Name13" presStyleLbl="parChTrans1D2" presStyleIdx="1" presStyleCnt="4"/>
      <dgm:spPr/>
    </dgm:pt>
    <dgm:pt modelId="{5B6F7574-BF04-1144-AD3E-4B794F6D8E82}" type="pres">
      <dgm:prSet presAssocID="{A2F79481-CF97-D840-8765-49AA52DB6149}" presName="childText" presStyleLbl="bgAcc1" presStyleIdx="1" presStyleCnt="4">
        <dgm:presLayoutVars>
          <dgm:bulletEnabled val="1"/>
        </dgm:presLayoutVars>
      </dgm:prSet>
      <dgm:spPr/>
    </dgm:pt>
    <dgm:pt modelId="{9279166F-5969-F942-96BE-0A8C7D08C25C}" type="pres">
      <dgm:prSet presAssocID="{466F0CED-5140-DD42-8916-A762F97B8B8E}" presName="root" presStyleCnt="0"/>
      <dgm:spPr/>
    </dgm:pt>
    <dgm:pt modelId="{34014586-B7EE-2C49-9CE0-11BBE87871DF}" type="pres">
      <dgm:prSet presAssocID="{466F0CED-5140-DD42-8916-A762F97B8B8E}" presName="rootComposite" presStyleCnt="0"/>
      <dgm:spPr/>
    </dgm:pt>
    <dgm:pt modelId="{2261BFD0-6F25-2A4B-A037-9479F822FE3B}" type="pres">
      <dgm:prSet presAssocID="{466F0CED-5140-DD42-8916-A762F97B8B8E}" presName="rootText" presStyleLbl="node1" presStyleIdx="1" presStyleCnt="2"/>
      <dgm:spPr/>
    </dgm:pt>
    <dgm:pt modelId="{D749A0C7-69EA-204C-A57E-1EE81D778770}" type="pres">
      <dgm:prSet presAssocID="{466F0CED-5140-DD42-8916-A762F97B8B8E}" presName="rootConnector" presStyleLbl="node1" presStyleIdx="1" presStyleCnt="2"/>
      <dgm:spPr/>
    </dgm:pt>
    <dgm:pt modelId="{78F24DC4-7CE5-654C-8D07-27BD828EAD60}" type="pres">
      <dgm:prSet presAssocID="{466F0CED-5140-DD42-8916-A762F97B8B8E}" presName="childShape" presStyleCnt="0"/>
      <dgm:spPr/>
    </dgm:pt>
    <dgm:pt modelId="{EE5D5B03-9385-BC4C-BB1B-F9AA3A94C83A}" type="pres">
      <dgm:prSet presAssocID="{FFE8279D-993C-0B4B-844E-86CC99ABDF49}" presName="Name13" presStyleLbl="parChTrans1D2" presStyleIdx="2" presStyleCnt="4"/>
      <dgm:spPr/>
    </dgm:pt>
    <dgm:pt modelId="{2BDD512A-112E-494D-ABA3-01B77347E669}" type="pres">
      <dgm:prSet presAssocID="{3A95E746-DD0D-324B-BB06-782EA23FE4C0}" presName="childText" presStyleLbl="bgAcc1" presStyleIdx="2" presStyleCnt="4">
        <dgm:presLayoutVars>
          <dgm:bulletEnabled val="1"/>
        </dgm:presLayoutVars>
      </dgm:prSet>
      <dgm:spPr/>
    </dgm:pt>
    <dgm:pt modelId="{5B2D0AD7-0971-B742-BDCA-6ABE811C40A2}" type="pres">
      <dgm:prSet presAssocID="{DFFD5876-31D3-C449-9E7F-41513A94AF30}" presName="Name13" presStyleLbl="parChTrans1D2" presStyleIdx="3" presStyleCnt="4"/>
      <dgm:spPr/>
    </dgm:pt>
    <dgm:pt modelId="{3B66E10D-A396-0A49-9738-0239616E7683}" type="pres">
      <dgm:prSet presAssocID="{94E03AC6-A557-DC43-805B-161FFD80C56E}" presName="childText" presStyleLbl="bgAcc1" presStyleIdx="3" presStyleCnt="4">
        <dgm:presLayoutVars>
          <dgm:bulletEnabled val="1"/>
        </dgm:presLayoutVars>
      </dgm:prSet>
      <dgm:spPr/>
    </dgm:pt>
  </dgm:ptLst>
  <dgm:cxnLst>
    <dgm:cxn modelId="{9FE4B101-144D-3A4B-9E08-9DD0F66A4B29}" srcId="{F9115133-5C35-F441-AEC9-0838DAC51EF8}" destId="{DA2944D9-4615-8942-8B59-F32CBECB74FC}" srcOrd="0" destOrd="0" parTransId="{7FE0D3BE-CD45-D347-B7B9-597283EC8CA0}" sibTransId="{D9F2F4DA-39D9-FD4E-B3EB-37B437FE87CE}"/>
    <dgm:cxn modelId="{6A8E6503-1D07-364C-A92A-417312E3551D}" type="presOf" srcId="{A2F79481-CF97-D840-8765-49AA52DB6149}" destId="{5B6F7574-BF04-1144-AD3E-4B794F6D8E82}" srcOrd="0" destOrd="0" presId="urn:microsoft.com/office/officeart/2005/8/layout/hierarchy3"/>
    <dgm:cxn modelId="{1688810B-456D-C346-A6A0-3613A15C548C}" srcId="{2BDB63A8-3598-7A43-B897-31E1F0BE5020}" destId="{F9115133-5C35-F441-AEC9-0838DAC51EF8}" srcOrd="0" destOrd="0" parTransId="{16B7DCAC-DC4E-F949-93AB-92E1B76474CE}" sibTransId="{608FCE78-AD3D-D84F-8745-281A51A96EF3}"/>
    <dgm:cxn modelId="{B9968F0D-EB8C-CE4A-AD47-706A221DDCE3}" srcId="{2BDB63A8-3598-7A43-B897-31E1F0BE5020}" destId="{466F0CED-5140-DD42-8916-A762F97B8B8E}" srcOrd="1" destOrd="0" parTransId="{F89957C5-ED1F-BA4B-9136-FD9C56637C9C}" sibTransId="{30B62053-3F93-8F43-8563-2EE9D99A272A}"/>
    <dgm:cxn modelId="{27BC8B11-6A14-5941-85AF-F7A59119AE26}" type="presOf" srcId="{94E03AC6-A557-DC43-805B-161FFD80C56E}" destId="{3B66E10D-A396-0A49-9738-0239616E7683}" srcOrd="0" destOrd="0" presId="urn:microsoft.com/office/officeart/2005/8/layout/hierarchy3"/>
    <dgm:cxn modelId="{3B8C681F-B8ED-0445-923D-324004CE20A4}" type="presOf" srcId="{DA2944D9-4615-8942-8B59-F32CBECB74FC}" destId="{F5D769BF-4474-4143-9958-04D42694CB27}" srcOrd="0" destOrd="0" presId="urn:microsoft.com/office/officeart/2005/8/layout/hierarchy3"/>
    <dgm:cxn modelId="{7D823B20-FAA5-1146-9BD3-0644F711B27B}" type="presOf" srcId="{2BDB63A8-3598-7A43-B897-31E1F0BE5020}" destId="{6B642E24-7783-4840-9A41-AC0D2F05120D}" srcOrd="0" destOrd="0" presId="urn:microsoft.com/office/officeart/2005/8/layout/hierarchy3"/>
    <dgm:cxn modelId="{F2D6982F-D80B-2B4B-99AB-6383C91AE089}" type="presOf" srcId="{466F0CED-5140-DD42-8916-A762F97B8B8E}" destId="{2261BFD0-6F25-2A4B-A037-9479F822FE3B}" srcOrd="0" destOrd="0" presId="urn:microsoft.com/office/officeart/2005/8/layout/hierarchy3"/>
    <dgm:cxn modelId="{28FD7059-FCB5-FA4F-B92C-8EE129739688}" type="presOf" srcId="{E7951DD6-2EC3-CB42-9A3D-ECED9C86C759}" destId="{884D6E18-88E8-674C-853F-1233E56801CF}" srcOrd="0" destOrd="0" presId="urn:microsoft.com/office/officeart/2005/8/layout/hierarchy3"/>
    <dgm:cxn modelId="{4278455E-A494-DA4B-A41F-F6F3B1CED9DF}" type="presOf" srcId="{3A95E746-DD0D-324B-BB06-782EA23FE4C0}" destId="{2BDD512A-112E-494D-ABA3-01B77347E669}" srcOrd="0" destOrd="0" presId="urn:microsoft.com/office/officeart/2005/8/layout/hierarchy3"/>
    <dgm:cxn modelId="{2693F967-6243-3A42-9F46-9651986C046E}" type="presOf" srcId="{DFFD5876-31D3-C449-9E7F-41513A94AF30}" destId="{5B2D0AD7-0971-B742-BDCA-6ABE811C40A2}" srcOrd="0" destOrd="0" presId="urn:microsoft.com/office/officeart/2005/8/layout/hierarchy3"/>
    <dgm:cxn modelId="{648A748B-7CE4-1141-8885-C1E56791CF0C}" type="presOf" srcId="{466F0CED-5140-DD42-8916-A762F97B8B8E}" destId="{D749A0C7-69EA-204C-A57E-1EE81D778770}" srcOrd="1" destOrd="0" presId="urn:microsoft.com/office/officeart/2005/8/layout/hierarchy3"/>
    <dgm:cxn modelId="{B0748F8C-241E-6649-ABBE-C33E0022E53B}" srcId="{466F0CED-5140-DD42-8916-A762F97B8B8E}" destId="{94E03AC6-A557-DC43-805B-161FFD80C56E}" srcOrd="1" destOrd="0" parTransId="{DFFD5876-31D3-C449-9E7F-41513A94AF30}" sibTransId="{9B8F1914-DB9D-C74D-8077-C7B26A41A02C}"/>
    <dgm:cxn modelId="{54AC0F9A-E7F0-454B-8559-BB5CF47CA45A}" type="presOf" srcId="{F9115133-5C35-F441-AEC9-0838DAC51EF8}" destId="{60DFB259-1EB0-974F-923E-EBBD2AF93748}" srcOrd="0" destOrd="0" presId="urn:microsoft.com/office/officeart/2005/8/layout/hierarchy3"/>
    <dgm:cxn modelId="{6AE190AB-0D2D-BD44-B960-CEFA81CF5DDD}" srcId="{F9115133-5C35-F441-AEC9-0838DAC51EF8}" destId="{A2F79481-CF97-D840-8765-49AA52DB6149}" srcOrd="1" destOrd="0" parTransId="{E7951DD6-2EC3-CB42-9A3D-ECED9C86C759}" sibTransId="{6EF82969-4D1B-1446-A9C8-0C3D312F7DD5}"/>
    <dgm:cxn modelId="{2E9C3BB8-5524-FA4F-BCF5-CA9548FC8DE4}" srcId="{466F0CED-5140-DD42-8916-A762F97B8B8E}" destId="{3A95E746-DD0D-324B-BB06-782EA23FE4C0}" srcOrd="0" destOrd="0" parTransId="{FFE8279D-993C-0B4B-844E-86CC99ABDF49}" sibTransId="{0CCB1BF3-16FD-B44F-A939-90E5DBD3D341}"/>
    <dgm:cxn modelId="{77C5C3C9-4DE6-CF44-ABBC-19F7257469A6}" type="presOf" srcId="{F9115133-5C35-F441-AEC9-0838DAC51EF8}" destId="{F175C2AC-11FE-F542-8E3F-05BA2AFADF7B}" srcOrd="1" destOrd="0" presId="urn:microsoft.com/office/officeart/2005/8/layout/hierarchy3"/>
    <dgm:cxn modelId="{EE68CEDA-D5F6-4741-8E79-52D980584D58}" type="presOf" srcId="{FFE8279D-993C-0B4B-844E-86CC99ABDF49}" destId="{EE5D5B03-9385-BC4C-BB1B-F9AA3A94C83A}" srcOrd="0" destOrd="0" presId="urn:microsoft.com/office/officeart/2005/8/layout/hierarchy3"/>
    <dgm:cxn modelId="{6FF53EE1-9B51-1C4C-AA50-522B7689C468}" type="presOf" srcId="{7FE0D3BE-CD45-D347-B7B9-597283EC8CA0}" destId="{F78BCA4F-74C4-9745-B582-F4C379EBA162}" srcOrd="0" destOrd="0" presId="urn:microsoft.com/office/officeart/2005/8/layout/hierarchy3"/>
    <dgm:cxn modelId="{828DB204-7A10-D646-897F-04A628AB1B78}" type="presParOf" srcId="{6B642E24-7783-4840-9A41-AC0D2F05120D}" destId="{5BC0B0C9-632D-0248-965F-9493C5D34891}" srcOrd="0" destOrd="0" presId="urn:microsoft.com/office/officeart/2005/8/layout/hierarchy3"/>
    <dgm:cxn modelId="{293F0BB2-31ED-C145-ABD1-8185CE2A3293}" type="presParOf" srcId="{5BC0B0C9-632D-0248-965F-9493C5D34891}" destId="{18C92664-57E8-364F-BD56-28D7E000475E}" srcOrd="0" destOrd="0" presId="urn:microsoft.com/office/officeart/2005/8/layout/hierarchy3"/>
    <dgm:cxn modelId="{7266D722-65B9-BD44-9D3C-F911CDF140A1}" type="presParOf" srcId="{18C92664-57E8-364F-BD56-28D7E000475E}" destId="{60DFB259-1EB0-974F-923E-EBBD2AF93748}" srcOrd="0" destOrd="0" presId="urn:microsoft.com/office/officeart/2005/8/layout/hierarchy3"/>
    <dgm:cxn modelId="{F08952CE-1FCE-BB40-961E-53041B421962}" type="presParOf" srcId="{18C92664-57E8-364F-BD56-28D7E000475E}" destId="{F175C2AC-11FE-F542-8E3F-05BA2AFADF7B}" srcOrd="1" destOrd="0" presId="urn:microsoft.com/office/officeart/2005/8/layout/hierarchy3"/>
    <dgm:cxn modelId="{9D054BEC-B485-7D43-8CAA-2FC5799B71DC}" type="presParOf" srcId="{5BC0B0C9-632D-0248-965F-9493C5D34891}" destId="{6D72B7BE-9CF5-7044-A5E9-1456FD29CCBB}" srcOrd="1" destOrd="0" presId="urn:microsoft.com/office/officeart/2005/8/layout/hierarchy3"/>
    <dgm:cxn modelId="{B30C626C-0FE3-F349-9052-9A31F984257C}" type="presParOf" srcId="{6D72B7BE-9CF5-7044-A5E9-1456FD29CCBB}" destId="{F78BCA4F-74C4-9745-B582-F4C379EBA162}" srcOrd="0" destOrd="0" presId="urn:microsoft.com/office/officeart/2005/8/layout/hierarchy3"/>
    <dgm:cxn modelId="{AC371A28-7517-8D42-A4BF-05F076A79D2D}" type="presParOf" srcId="{6D72B7BE-9CF5-7044-A5E9-1456FD29CCBB}" destId="{F5D769BF-4474-4143-9958-04D42694CB27}" srcOrd="1" destOrd="0" presId="urn:microsoft.com/office/officeart/2005/8/layout/hierarchy3"/>
    <dgm:cxn modelId="{6C9D9700-4F13-A24B-BA27-3CB1BB954CCA}" type="presParOf" srcId="{6D72B7BE-9CF5-7044-A5E9-1456FD29CCBB}" destId="{884D6E18-88E8-674C-853F-1233E56801CF}" srcOrd="2" destOrd="0" presId="urn:microsoft.com/office/officeart/2005/8/layout/hierarchy3"/>
    <dgm:cxn modelId="{B4EB57A7-63FB-8741-AE94-FF647CB9510E}" type="presParOf" srcId="{6D72B7BE-9CF5-7044-A5E9-1456FD29CCBB}" destId="{5B6F7574-BF04-1144-AD3E-4B794F6D8E82}" srcOrd="3" destOrd="0" presId="urn:microsoft.com/office/officeart/2005/8/layout/hierarchy3"/>
    <dgm:cxn modelId="{012F5F28-6B28-2141-8DDD-0B28BF7A4EF7}" type="presParOf" srcId="{6B642E24-7783-4840-9A41-AC0D2F05120D}" destId="{9279166F-5969-F942-96BE-0A8C7D08C25C}" srcOrd="1" destOrd="0" presId="urn:microsoft.com/office/officeart/2005/8/layout/hierarchy3"/>
    <dgm:cxn modelId="{153881BE-7C4B-004E-9E65-71C5B8245646}" type="presParOf" srcId="{9279166F-5969-F942-96BE-0A8C7D08C25C}" destId="{34014586-B7EE-2C49-9CE0-11BBE87871DF}" srcOrd="0" destOrd="0" presId="urn:microsoft.com/office/officeart/2005/8/layout/hierarchy3"/>
    <dgm:cxn modelId="{66074415-E73D-5640-9452-30338E448464}" type="presParOf" srcId="{34014586-B7EE-2C49-9CE0-11BBE87871DF}" destId="{2261BFD0-6F25-2A4B-A037-9479F822FE3B}" srcOrd="0" destOrd="0" presId="urn:microsoft.com/office/officeart/2005/8/layout/hierarchy3"/>
    <dgm:cxn modelId="{22FDFA0F-7F98-764D-B52C-CC670D77B9BC}" type="presParOf" srcId="{34014586-B7EE-2C49-9CE0-11BBE87871DF}" destId="{D749A0C7-69EA-204C-A57E-1EE81D778770}" srcOrd="1" destOrd="0" presId="urn:microsoft.com/office/officeart/2005/8/layout/hierarchy3"/>
    <dgm:cxn modelId="{76E4C80A-5027-044A-AD8D-821C90ADD446}" type="presParOf" srcId="{9279166F-5969-F942-96BE-0A8C7D08C25C}" destId="{78F24DC4-7CE5-654C-8D07-27BD828EAD60}" srcOrd="1" destOrd="0" presId="urn:microsoft.com/office/officeart/2005/8/layout/hierarchy3"/>
    <dgm:cxn modelId="{A815E4E4-98AA-0343-9146-FAB60950BEDB}" type="presParOf" srcId="{78F24DC4-7CE5-654C-8D07-27BD828EAD60}" destId="{EE5D5B03-9385-BC4C-BB1B-F9AA3A94C83A}" srcOrd="0" destOrd="0" presId="urn:microsoft.com/office/officeart/2005/8/layout/hierarchy3"/>
    <dgm:cxn modelId="{22C6F2FC-B724-1D47-BE16-6547080C19F4}" type="presParOf" srcId="{78F24DC4-7CE5-654C-8D07-27BD828EAD60}" destId="{2BDD512A-112E-494D-ABA3-01B77347E669}" srcOrd="1" destOrd="0" presId="urn:microsoft.com/office/officeart/2005/8/layout/hierarchy3"/>
    <dgm:cxn modelId="{B7839095-1488-4F46-9234-72E3C46CB9DA}" type="presParOf" srcId="{78F24DC4-7CE5-654C-8D07-27BD828EAD60}" destId="{5B2D0AD7-0971-B742-BDCA-6ABE811C40A2}" srcOrd="2" destOrd="0" presId="urn:microsoft.com/office/officeart/2005/8/layout/hierarchy3"/>
    <dgm:cxn modelId="{9E6DFFB3-82A3-C944-945D-6F066F4B6390}" type="presParOf" srcId="{78F24DC4-7CE5-654C-8D07-27BD828EAD60}" destId="{3B66E10D-A396-0A49-9738-0239616E7683}"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615B50-CEE5-B248-877E-648CAA6FAD9D}" type="doc">
      <dgm:prSet loTypeId="urn:microsoft.com/office/officeart/2005/8/layout/hierarchy3" loCatId="hierarchy" qsTypeId="urn:microsoft.com/office/officeart/2005/8/quickstyle/simple4" qsCatId="simple" csTypeId="urn:microsoft.com/office/officeart/2005/8/colors/accent1_2" csCatId="accent1" phldr="1"/>
      <dgm:spPr/>
      <dgm:t>
        <a:bodyPr/>
        <a:lstStyle/>
        <a:p>
          <a:endParaRPr lang="it-IT"/>
        </a:p>
      </dgm:t>
    </dgm:pt>
    <dgm:pt modelId="{CA58DE53-48DE-E846-8556-F19A74C9E60B}">
      <dgm:prSet phldrT="[Testo]"/>
      <dgm:spPr/>
      <dgm:t>
        <a:bodyPr/>
        <a:lstStyle/>
        <a:p>
          <a:r>
            <a:rPr lang="it-IT" dirty="0"/>
            <a:t>Art. 29</a:t>
          </a:r>
        </a:p>
      </dgm:t>
    </dgm:pt>
    <dgm:pt modelId="{8AF2D76F-3B02-DE4C-89FA-9A368154FA7C}" type="parTrans" cxnId="{157853B3-D8BA-C44F-A5CC-4295F9E35932}">
      <dgm:prSet/>
      <dgm:spPr/>
      <dgm:t>
        <a:bodyPr/>
        <a:lstStyle/>
        <a:p>
          <a:endParaRPr lang="it-IT"/>
        </a:p>
      </dgm:t>
    </dgm:pt>
    <dgm:pt modelId="{8E2E2C9E-7803-B84E-BD3C-7C957DFE0B6A}" type="sibTrans" cxnId="{157853B3-D8BA-C44F-A5CC-4295F9E35932}">
      <dgm:prSet/>
      <dgm:spPr/>
      <dgm:t>
        <a:bodyPr/>
        <a:lstStyle/>
        <a:p>
          <a:endParaRPr lang="it-IT"/>
        </a:p>
      </dgm:t>
    </dgm:pt>
    <dgm:pt modelId="{3EF060F9-DB10-BC44-9C57-A59A3D9E8C63}">
      <dgm:prSet phldrT="[Testo]"/>
      <dgm:spPr/>
      <dgm:t>
        <a:bodyPr/>
        <a:lstStyle/>
        <a:p>
          <a:r>
            <a:rPr lang="it-IT" dirty="0"/>
            <a:t>Cittadinanza comune</a:t>
          </a:r>
        </a:p>
      </dgm:t>
    </dgm:pt>
    <dgm:pt modelId="{3289613C-6744-2A42-AFF2-6F299DC0EA53}" type="parTrans" cxnId="{ABAA05BD-CFCB-F348-9095-7C5AD1530BA9}">
      <dgm:prSet/>
      <dgm:spPr/>
      <dgm:t>
        <a:bodyPr/>
        <a:lstStyle/>
        <a:p>
          <a:endParaRPr lang="it-IT"/>
        </a:p>
      </dgm:t>
    </dgm:pt>
    <dgm:pt modelId="{EBE20F11-3599-8145-B7B3-76E79D46AAE8}" type="sibTrans" cxnId="{ABAA05BD-CFCB-F348-9095-7C5AD1530BA9}">
      <dgm:prSet/>
      <dgm:spPr/>
      <dgm:t>
        <a:bodyPr/>
        <a:lstStyle/>
        <a:p>
          <a:endParaRPr lang="it-IT"/>
        </a:p>
      </dgm:t>
    </dgm:pt>
    <dgm:pt modelId="{CE7A4CDB-1E72-0843-988B-9473A499043A}">
      <dgm:prSet phldrT="[Testo]"/>
      <dgm:spPr/>
      <dgm:t>
        <a:bodyPr/>
        <a:lstStyle/>
        <a:p>
          <a:r>
            <a:rPr lang="it-IT" u="sng" dirty="0"/>
            <a:t>In mancanza o in caso di titolarità di più cittadinanze comuni </a:t>
          </a:r>
          <a:r>
            <a:rPr lang="it-IT" dirty="0"/>
            <a:t>si applica localizzazione vita </a:t>
          </a:r>
          <a:r>
            <a:rPr lang="it-IT" dirty="0" err="1"/>
            <a:t>matrrimoniale</a:t>
          </a:r>
          <a:endParaRPr lang="it-IT" dirty="0"/>
        </a:p>
      </dgm:t>
    </dgm:pt>
    <dgm:pt modelId="{4F5C12A9-11AA-1946-9A0D-DDEF3E7CBB4C}" type="parTrans" cxnId="{59C9EEAA-356C-CC40-B977-E233005A1E10}">
      <dgm:prSet/>
      <dgm:spPr/>
      <dgm:t>
        <a:bodyPr/>
        <a:lstStyle/>
        <a:p>
          <a:endParaRPr lang="it-IT"/>
        </a:p>
      </dgm:t>
    </dgm:pt>
    <dgm:pt modelId="{34396B1A-B658-6B42-9515-68CFF013747F}" type="sibTrans" cxnId="{59C9EEAA-356C-CC40-B977-E233005A1E10}">
      <dgm:prSet/>
      <dgm:spPr/>
      <dgm:t>
        <a:bodyPr/>
        <a:lstStyle/>
        <a:p>
          <a:endParaRPr lang="it-IT"/>
        </a:p>
      </dgm:t>
    </dgm:pt>
    <dgm:pt modelId="{EFEDE6CF-CD0C-844A-89D2-67552E6B095D}">
      <dgm:prSet phldrT="[Testo]"/>
      <dgm:spPr/>
      <dgm:t>
        <a:bodyPr/>
        <a:lstStyle/>
        <a:p>
          <a:r>
            <a:rPr lang="it-IT" dirty="0"/>
            <a:t>Art. 31</a:t>
          </a:r>
        </a:p>
      </dgm:t>
    </dgm:pt>
    <dgm:pt modelId="{D5F51E0F-FEBB-7345-9114-F12E77AFD7C8}" type="parTrans" cxnId="{69DFECE6-8614-334B-B9E3-3838404A2911}">
      <dgm:prSet/>
      <dgm:spPr/>
      <dgm:t>
        <a:bodyPr/>
        <a:lstStyle/>
        <a:p>
          <a:endParaRPr lang="it-IT"/>
        </a:p>
      </dgm:t>
    </dgm:pt>
    <dgm:pt modelId="{27DF019A-F2FD-2948-A7CB-0FF1FFC5D14E}" type="sibTrans" cxnId="{69DFECE6-8614-334B-B9E3-3838404A2911}">
      <dgm:prSet/>
      <dgm:spPr/>
      <dgm:t>
        <a:bodyPr/>
        <a:lstStyle/>
        <a:p>
          <a:endParaRPr lang="it-IT"/>
        </a:p>
      </dgm:t>
    </dgm:pt>
    <dgm:pt modelId="{1FE2FDD6-670A-CD46-991D-58EE28A84524}">
      <dgm:prSet phldrT="[Testo]"/>
      <dgm:spPr/>
      <dgm:t>
        <a:bodyPr/>
        <a:lstStyle/>
        <a:p>
          <a:r>
            <a:rPr lang="it-IT" dirty="0"/>
            <a:t>Cittadinanza comune</a:t>
          </a:r>
        </a:p>
      </dgm:t>
    </dgm:pt>
    <dgm:pt modelId="{B93E3782-ACC9-2A4D-9619-3D36CC354FC5}" type="parTrans" cxnId="{50594661-4E53-F943-B8D0-CCD5FB4BB960}">
      <dgm:prSet/>
      <dgm:spPr/>
      <dgm:t>
        <a:bodyPr/>
        <a:lstStyle/>
        <a:p>
          <a:endParaRPr lang="it-IT"/>
        </a:p>
      </dgm:t>
    </dgm:pt>
    <dgm:pt modelId="{CE9F53E3-116C-4A42-8166-896FF7DA2741}" type="sibTrans" cxnId="{50594661-4E53-F943-B8D0-CCD5FB4BB960}">
      <dgm:prSet/>
      <dgm:spPr/>
      <dgm:t>
        <a:bodyPr/>
        <a:lstStyle/>
        <a:p>
          <a:endParaRPr lang="it-IT"/>
        </a:p>
      </dgm:t>
    </dgm:pt>
    <dgm:pt modelId="{82B964E7-29C5-D944-9B35-3022B4C0E548}">
      <dgm:prSet phldrT="[Testo]"/>
      <dgm:spPr/>
      <dgm:t>
        <a:bodyPr/>
        <a:lstStyle/>
        <a:p>
          <a:r>
            <a:rPr lang="it-IT" b="1" u="sng" strike="noStrike" dirty="0"/>
            <a:t>In mancanza </a:t>
          </a:r>
          <a:r>
            <a:rPr lang="it-IT" dirty="0"/>
            <a:t>si applica la legge di prevalente localizzazione di vita matrimoniale</a:t>
          </a:r>
        </a:p>
      </dgm:t>
    </dgm:pt>
    <dgm:pt modelId="{7930F6B8-E6AF-DF48-AD1A-1C95D3EDAB4A}" type="parTrans" cxnId="{3F829C37-E9F4-7C41-BBBC-07F95D8D189E}">
      <dgm:prSet/>
      <dgm:spPr/>
      <dgm:t>
        <a:bodyPr/>
        <a:lstStyle/>
        <a:p>
          <a:endParaRPr lang="it-IT"/>
        </a:p>
      </dgm:t>
    </dgm:pt>
    <dgm:pt modelId="{67E3153A-0C7B-CD48-A242-FE80804F8B12}" type="sibTrans" cxnId="{3F829C37-E9F4-7C41-BBBC-07F95D8D189E}">
      <dgm:prSet/>
      <dgm:spPr/>
      <dgm:t>
        <a:bodyPr/>
        <a:lstStyle/>
        <a:p>
          <a:endParaRPr lang="it-IT"/>
        </a:p>
      </dgm:t>
    </dgm:pt>
    <dgm:pt modelId="{5A294536-5A16-5C4D-8FA2-CB1EE547EAD2}">
      <dgm:prSet phldrT="[Testo]"/>
      <dgm:spPr/>
      <dgm:t>
        <a:bodyPr/>
        <a:lstStyle/>
        <a:p>
          <a:r>
            <a:rPr lang="it-IT" u="sng" dirty="0"/>
            <a:t>Anche in caso di più cittadinanze comuni</a:t>
          </a:r>
        </a:p>
      </dgm:t>
    </dgm:pt>
    <dgm:pt modelId="{850DD7CA-150A-ED4B-A183-3798EC84D294}" type="parTrans" cxnId="{4C8AC7F5-C4C9-D747-B429-557AAE9427C1}">
      <dgm:prSet/>
      <dgm:spPr/>
    </dgm:pt>
    <dgm:pt modelId="{4338F482-D092-0546-BC63-D4EFB8BAE198}" type="sibTrans" cxnId="{4C8AC7F5-C4C9-D747-B429-557AAE9427C1}">
      <dgm:prSet/>
      <dgm:spPr/>
    </dgm:pt>
    <dgm:pt modelId="{CE6F42F0-0F7C-E94F-8083-71797C640004}" type="pres">
      <dgm:prSet presAssocID="{79615B50-CEE5-B248-877E-648CAA6FAD9D}" presName="diagram" presStyleCnt="0">
        <dgm:presLayoutVars>
          <dgm:chPref val="1"/>
          <dgm:dir/>
          <dgm:animOne val="branch"/>
          <dgm:animLvl val="lvl"/>
          <dgm:resizeHandles/>
        </dgm:presLayoutVars>
      </dgm:prSet>
      <dgm:spPr/>
    </dgm:pt>
    <dgm:pt modelId="{4E268164-0C25-894D-BD21-A2EC703FFA4A}" type="pres">
      <dgm:prSet presAssocID="{CA58DE53-48DE-E846-8556-F19A74C9E60B}" presName="root" presStyleCnt="0"/>
      <dgm:spPr/>
    </dgm:pt>
    <dgm:pt modelId="{DA701D64-7E7E-9C4A-907B-1F9FBC26EB78}" type="pres">
      <dgm:prSet presAssocID="{CA58DE53-48DE-E846-8556-F19A74C9E60B}" presName="rootComposite" presStyleCnt="0"/>
      <dgm:spPr/>
    </dgm:pt>
    <dgm:pt modelId="{F42641EC-EA29-F347-B48A-CF07A2F9B2FA}" type="pres">
      <dgm:prSet presAssocID="{CA58DE53-48DE-E846-8556-F19A74C9E60B}" presName="rootText" presStyleLbl="node1" presStyleIdx="0" presStyleCnt="2"/>
      <dgm:spPr/>
    </dgm:pt>
    <dgm:pt modelId="{A54B5DA2-AE16-F849-B056-2A1E335F1D4E}" type="pres">
      <dgm:prSet presAssocID="{CA58DE53-48DE-E846-8556-F19A74C9E60B}" presName="rootConnector" presStyleLbl="node1" presStyleIdx="0" presStyleCnt="2"/>
      <dgm:spPr/>
    </dgm:pt>
    <dgm:pt modelId="{8FC4E0F8-2338-4041-A6EC-9E64F0528ADB}" type="pres">
      <dgm:prSet presAssocID="{CA58DE53-48DE-E846-8556-F19A74C9E60B}" presName="childShape" presStyleCnt="0"/>
      <dgm:spPr/>
    </dgm:pt>
    <dgm:pt modelId="{88228573-BD1C-4242-8E30-C942E6DC6AEC}" type="pres">
      <dgm:prSet presAssocID="{3289613C-6744-2A42-AFF2-6F299DC0EA53}" presName="Name13" presStyleLbl="parChTrans1D2" presStyleIdx="0" presStyleCnt="5"/>
      <dgm:spPr/>
    </dgm:pt>
    <dgm:pt modelId="{726533C7-F849-9E42-8FE3-2A2174DBF1C9}" type="pres">
      <dgm:prSet presAssocID="{3EF060F9-DB10-BC44-9C57-A59A3D9E8C63}" presName="childText" presStyleLbl="bgAcc1" presStyleIdx="0" presStyleCnt="5">
        <dgm:presLayoutVars>
          <dgm:bulletEnabled val="1"/>
        </dgm:presLayoutVars>
      </dgm:prSet>
      <dgm:spPr/>
    </dgm:pt>
    <dgm:pt modelId="{7D4D3842-B9A3-0C4E-AF44-A3542C0171A2}" type="pres">
      <dgm:prSet presAssocID="{4F5C12A9-11AA-1946-9A0D-DDEF3E7CBB4C}" presName="Name13" presStyleLbl="parChTrans1D2" presStyleIdx="1" presStyleCnt="5"/>
      <dgm:spPr/>
    </dgm:pt>
    <dgm:pt modelId="{69AAE9E5-C479-8741-AE66-4F6B2A8E05F3}" type="pres">
      <dgm:prSet presAssocID="{CE7A4CDB-1E72-0843-988B-9473A499043A}" presName="childText" presStyleLbl="bgAcc1" presStyleIdx="1" presStyleCnt="5">
        <dgm:presLayoutVars>
          <dgm:bulletEnabled val="1"/>
        </dgm:presLayoutVars>
      </dgm:prSet>
      <dgm:spPr/>
    </dgm:pt>
    <dgm:pt modelId="{38B97DB7-1BD3-704E-A3D4-D5F864446DE3}" type="pres">
      <dgm:prSet presAssocID="{EFEDE6CF-CD0C-844A-89D2-67552E6B095D}" presName="root" presStyleCnt="0"/>
      <dgm:spPr/>
    </dgm:pt>
    <dgm:pt modelId="{1D04C522-48FF-7E4E-9745-ADDC152C2805}" type="pres">
      <dgm:prSet presAssocID="{EFEDE6CF-CD0C-844A-89D2-67552E6B095D}" presName="rootComposite" presStyleCnt="0"/>
      <dgm:spPr/>
    </dgm:pt>
    <dgm:pt modelId="{84CFE3A6-AE38-3447-9A84-FBC6015DF7C9}" type="pres">
      <dgm:prSet presAssocID="{EFEDE6CF-CD0C-844A-89D2-67552E6B095D}" presName="rootText" presStyleLbl="node1" presStyleIdx="1" presStyleCnt="2"/>
      <dgm:spPr/>
    </dgm:pt>
    <dgm:pt modelId="{841DECEA-662C-D541-AA4C-98DC9E04050D}" type="pres">
      <dgm:prSet presAssocID="{EFEDE6CF-CD0C-844A-89D2-67552E6B095D}" presName="rootConnector" presStyleLbl="node1" presStyleIdx="1" presStyleCnt="2"/>
      <dgm:spPr/>
    </dgm:pt>
    <dgm:pt modelId="{AEAC55B3-69B7-1E44-9363-C1A2EA550727}" type="pres">
      <dgm:prSet presAssocID="{EFEDE6CF-CD0C-844A-89D2-67552E6B095D}" presName="childShape" presStyleCnt="0"/>
      <dgm:spPr/>
    </dgm:pt>
    <dgm:pt modelId="{F175D884-CEE7-EA44-B3FD-1B7F06FFB0FC}" type="pres">
      <dgm:prSet presAssocID="{B93E3782-ACC9-2A4D-9619-3D36CC354FC5}" presName="Name13" presStyleLbl="parChTrans1D2" presStyleIdx="2" presStyleCnt="5"/>
      <dgm:spPr/>
    </dgm:pt>
    <dgm:pt modelId="{E837F7CC-D973-964D-A15F-196A8359EECA}" type="pres">
      <dgm:prSet presAssocID="{1FE2FDD6-670A-CD46-991D-58EE28A84524}" presName="childText" presStyleLbl="bgAcc1" presStyleIdx="2" presStyleCnt="5">
        <dgm:presLayoutVars>
          <dgm:bulletEnabled val="1"/>
        </dgm:presLayoutVars>
      </dgm:prSet>
      <dgm:spPr/>
    </dgm:pt>
    <dgm:pt modelId="{3DC637D6-D5F2-D34E-A4E7-104608E880BA}" type="pres">
      <dgm:prSet presAssocID="{7930F6B8-E6AF-DF48-AD1A-1C95D3EDAB4A}" presName="Name13" presStyleLbl="parChTrans1D2" presStyleIdx="3" presStyleCnt="5"/>
      <dgm:spPr/>
    </dgm:pt>
    <dgm:pt modelId="{1D5F3D9C-A337-6B48-99EF-311B6873264B}" type="pres">
      <dgm:prSet presAssocID="{82B964E7-29C5-D944-9B35-3022B4C0E548}" presName="childText" presStyleLbl="bgAcc1" presStyleIdx="3" presStyleCnt="5">
        <dgm:presLayoutVars>
          <dgm:bulletEnabled val="1"/>
        </dgm:presLayoutVars>
      </dgm:prSet>
      <dgm:spPr/>
    </dgm:pt>
    <dgm:pt modelId="{43B0C7F7-EAB4-DA43-A30E-E901E906E446}" type="pres">
      <dgm:prSet presAssocID="{850DD7CA-150A-ED4B-A183-3798EC84D294}" presName="Name13" presStyleLbl="parChTrans1D2" presStyleIdx="4" presStyleCnt="5"/>
      <dgm:spPr/>
    </dgm:pt>
    <dgm:pt modelId="{0CB39529-60AE-6C4A-B2E3-C37909B64D42}" type="pres">
      <dgm:prSet presAssocID="{5A294536-5A16-5C4D-8FA2-CB1EE547EAD2}" presName="childText" presStyleLbl="bgAcc1" presStyleIdx="4" presStyleCnt="5">
        <dgm:presLayoutVars>
          <dgm:bulletEnabled val="1"/>
        </dgm:presLayoutVars>
      </dgm:prSet>
      <dgm:spPr/>
    </dgm:pt>
  </dgm:ptLst>
  <dgm:cxnLst>
    <dgm:cxn modelId="{85B8E705-2F5A-C841-B74C-4B6167FEE343}" type="presOf" srcId="{1FE2FDD6-670A-CD46-991D-58EE28A84524}" destId="{E837F7CC-D973-964D-A15F-196A8359EECA}" srcOrd="0" destOrd="0" presId="urn:microsoft.com/office/officeart/2005/8/layout/hierarchy3"/>
    <dgm:cxn modelId="{4D928C23-F668-0F4E-876A-2C8AC528FBB4}" type="presOf" srcId="{EFEDE6CF-CD0C-844A-89D2-67552E6B095D}" destId="{84CFE3A6-AE38-3447-9A84-FBC6015DF7C9}" srcOrd="0" destOrd="0" presId="urn:microsoft.com/office/officeart/2005/8/layout/hierarchy3"/>
    <dgm:cxn modelId="{1443B82B-520F-6842-9FE0-5FD9423DC5AC}" type="presOf" srcId="{82B964E7-29C5-D944-9B35-3022B4C0E548}" destId="{1D5F3D9C-A337-6B48-99EF-311B6873264B}" srcOrd="0" destOrd="0" presId="urn:microsoft.com/office/officeart/2005/8/layout/hierarchy3"/>
    <dgm:cxn modelId="{3F829C37-E9F4-7C41-BBBC-07F95D8D189E}" srcId="{EFEDE6CF-CD0C-844A-89D2-67552E6B095D}" destId="{82B964E7-29C5-D944-9B35-3022B4C0E548}" srcOrd="1" destOrd="0" parTransId="{7930F6B8-E6AF-DF48-AD1A-1C95D3EDAB4A}" sibTransId="{67E3153A-0C7B-CD48-A242-FE80804F8B12}"/>
    <dgm:cxn modelId="{80A7DF41-70A6-B145-95C9-44519D5D09FA}" type="presOf" srcId="{3289613C-6744-2A42-AFF2-6F299DC0EA53}" destId="{88228573-BD1C-4242-8E30-C942E6DC6AEC}" srcOrd="0" destOrd="0" presId="urn:microsoft.com/office/officeart/2005/8/layout/hierarchy3"/>
    <dgm:cxn modelId="{3825F448-A772-1F4E-9A9A-25E60EE3DF5F}" type="presOf" srcId="{850DD7CA-150A-ED4B-A183-3798EC84D294}" destId="{43B0C7F7-EAB4-DA43-A30E-E901E906E446}" srcOrd="0" destOrd="0" presId="urn:microsoft.com/office/officeart/2005/8/layout/hierarchy3"/>
    <dgm:cxn modelId="{78781051-2B9A-0F40-A10F-E10B3A5A9909}" type="presOf" srcId="{5A294536-5A16-5C4D-8FA2-CB1EE547EAD2}" destId="{0CB39529-60AE-6C4A-B2E3-C37909B64D42}" srcOrd="0" destOrd="0" presId="urn:microsoft.com/office/officeart/2005/8/layout/hierarchy3"/>
    <dgm:cxn modelId="{92116D5C-7B25-6543-AD88-A8CC52990E03}" type="presOf" srcId="{EFEDE6CF-CD0C-844A-89D2-67552E6B095D}" destId="{841DECEA-662C-D541-AA4C-98DC9E04050D}" srcOrd="1" destOrd="0" presId="urn:microsoft.com/office/officeart/2005/8/layout/hierarchy3"/>
    <dgm:cxn modelId="{50594661-4E53-F943-B8D0-CCD5FB4BB960}" srcId="{EFEDE6CF-CD0C-844A-89D2-67552E6B095D}" destId="{1FE2FDD6-670A-CD46-991D-58EE28A84524}" srcOrd="0" destOrd="0" parTransId="{B93E3782-ACC9-2A4D-9619-3D36CC354FC5}" sibTransId="{CE9F53E3-116C-4A42-8166-896FF7DA2741}"/>
    <dgm:cxn modelId="{9657EA65-4644-244D-AA9C-4020924B114F}" type="presOf" srcId="{7930F6B8-E6AF-DF48-AD1A-1C95D3EDAB4A}" destId="{3DC637D6-D5F2-D34E-A4E7-104608E880BA}" srcOrd="0" destOrd="0" presId="urn:microsoft.com/office/officeart/2005/8/layout/hierarchy3"/>
    <dgm:cxn modelId="{C8FA1C6E-F3CD-BB4F-8004-28FC811529CA}" type="presOf" srcId="{79615B50-CEE5-B248-877E-648CAA6FAD9D}" destId="{CE6F42F0-0F7C-E94F-8083-71797C640004}" srcOrd="0" destOrd="0" presId="urn:microsoft.com/office/officeart/2005/8/layout/hierarchy3"/>
    <dgm:cxn modelId="{767F938E-F3C6-5842-A5E5-CCCA2A4F4AAE}" type="presOf" srcId="{B93E3782-ACC9-2A4D-9619-3D36CC354FC5}" destId="{F175D884-CEE7-EA44-B3FD-1B7F06FFB0FC}" srcOrd="0" destOrd="0" presId="urn:microsoft.com/office/officeart/2005/8/layout/hierarchy3"/>
    <dgm:cxn modelId="{6DE04E9B-838E-C944-899D-00631A864D32}" type="presOf" srcId="{4F5C12A9-11AA-1946-9A0D-DDEF3E7CBB4C}" destId="{7D4D3842-B9A3-0C4E-AF44-A3542C0171A2}" srcOrd="0" destOrd="0" presId="urn:microsoft.com/office/officeart/2005/8/layout/hierarchy3"/>
    <dgm:cxn modelId="{573B71A3-E4CC-AB40-9CF0-8BA8B0E2F2BA}" type="presOf" srcId="{3EF060F9-DB10-BC44-9C57-A59A3D9E8C63}" destId="{726533C7-F849-9E42-8FE3-2A2174DBF1C9}" srcOrd="0" destOrd="0" presId="urn:microsoft.com/office/officeart/2005/8/layout/hierarchy3"/>
    <dgm:cxn modelId="{8D0504A8-321F-C441-A4CD-AC5884B7E099}" type="presOf" srcId="{CA58DE53-48DE-E846-8556-F19A74C9E60B}" destId="{A54B5DA2-AE16-F849-B056-2A1E335F1D4E}" srcOrd="1" destOrd="0" presId="urn:microsoft.com/office/officeart/2005/8/layout/hierarchy3"/>
    <dgm:cxn modelId="{59C9EEAA-356C-CC40-B977-E233005A1E10}" srcId="{CA58DE53-48DE-E846-8556-F19A74C9E60B}" destId="{CE7A4CDB-1E72-0843-988B-9473A499043A}" srcOrd="1" destOrd="0" parTransId="{4F5C12A9-11AA-1946-9A0D-DDEF3E7CBB4C}" sibTransId="{34396B1A-B658-6B42-9515-68CFF013747F}"/>
    <dgm:cxn modelId="{157853B3-D8BA-C44F-A5CC-4295F9E35932}" srcId="{79615B50-CEE5-B248-877E-648CAA6FAD9D}" destId="{CA58DE53-48DE-E846-8556-F19A74C9E60B}" srcOrd="0" destOrd="0" parTransId="{8AF2D76F-3B02-DE4C-89FA-9A368154FA7C}" sibTransId="{8E2E2C9E-7803-B84E-BD3C-7C957DFE0B6A}"/>
    <dgm:cxn modelId="{8FE634B6-C139-6149-8127-25E87348AEDD}" type="presOf" srcId="{CA58DE53-48DE-E846-8556-F19A74C9E60B}" destId="{F42641EC-EA29-F347-B48A-CF07A2F9B2FA}" srcOrd="0" destOrd="0" presId="urn:microsoft.com/office/officeart/2005/8/layout/hierarchy3"/>
    <dgm:cxn modelId="{ABAA05BD-CFCB-F348-9095-7C5AD1530BA9}" srcId="{CA58DE53-48DE-E846-8556-F19A74C9E60B}" destId="{3EF060F9-DB10-BC44-9C57-A59A3D9E8C63}" srcOrd="0" destOrd="0" parTransId="{3289613C-6744-2A42-AFF2-6F299DC0EA53}" sibTransId="{EBE20F11-3599-8145-B7B3-76E79D46AAE8}"/>
    <dgm:cxn modelId="{51A03ED1-D896-B14F-8A80-38C72F28BC7C}" type="presOf" srcId="{CE7A4CDB-1E72-0843-988B-9473A499043A}" destId="{69AAE9E5-C479-8741-AE66-4F6B2A8E05F3}" srcOrd="0" destOrd="0" presId="urn:microsoft.com/office/officeart/2005/8/layout/hierarchy3"/>
    <dgm:cxn modelId="{69DFECE6-8614-334B-B9E3-3838404A2911}" srcId="{79615B50-CEE5-B248-877E-648CAA6FAD9D}" destId="{EFEDE6CF-CD0C-844A-89D2-67552E6B095D}" srcOrd="1" destOrd="0" parTransId="{D5F51E0F-FEBB-7345-9114-F12E77AFD7C8}" sibTransId="{27DF019A-F2FD-2948-A7CB-0FF1FFC5D14E}"/>
    <dgm:cxn modelId="{4C8AC7F5-C4C9-D747-B429-557AAE9427C1}" srcId="{EFEDE6CF-CD0C-844A-89D2-67552E6B095D}" destId="{5A294536-5A16-5C4D-8FA2-CB1EE547EAD2}" srcOrd="2" destOrd="0" parTransId="{850DD7CA-150A-ED4B-A183-3798EC84D294}" sibTransId="{4338F482-D092-0546-BC63-D4EFB8BAE198}"/>
    <dgm:cxn modelId="{32E8D217-A398-3341-BA02-C273BED5B442}" type="presParOf" srcId="{CE6F42F0-0F7C-E94F-8083-71797C640004}" destId="{4E268164-0C25-894D-BD21-A2EC703FFA4A}" srcOrd="0" destOrd="0" presId="urn:microsoft.com/office/officeart/2005/8/layout/hierarchy3"/>
    <dgm:cxn modelId="{3EC0A5BA-29A0-064B-A161-5E4DF3462A71}" type="presParOf" srcId="{4E268164-0C25-894D-BD21-A2EC703FFA4A}" destId="{DA701D64-7E7E-9C4A-907B-1F9FBC26EB78}" srcOrd="0" destOrd="0" presId="urn:microsoft.com/office/officeart/2005/8/layout/hierarchy3"/>
    <dgm:cxn modelId="{2F97BEC1-59D7-314D-BFA5-20003FEAF7AB}" type="presParOf" srcId="{DA701D64-7E7E-9C4A-907B-1F9FBC26EB78}" destId="{F42641EC-EA29-F347-B48A-CF07A2F9B2FA}" srcOrd="0" destOrd="0" presId="urn:microsoft.com/office/officeart/2005/8/layout/hierarchy3"/>
    <dgm:cxn modelId="{4435A1CE-9F26-5547-BCDD-AE21865F8D38}" type="presParOf" srcId="{DA701D64-7E7E-9C4A-907B-1F9FBC26EB78}" destId="{A54B5DA2-AE16-F849-B056-2A1E335F1D4E}" srcOrd="1" destOrd="0" presId="urn:microsoft.com/office/officeart/2005/8/layout/hierarchy3"/>
    <dgm:cxn modelId="{487DE775-2B5B-6D44-A396-719FFB9D60FE}" type="presParOf" srcId="{4E268164-0C25-894D-BD21-A2EC703FFA4A}" destId="{8FC4E0F8-2338-4041-A6EC-9E64F0528ADB}" srcOrd="1" destOrd="0" presId="urn:microsoft.com/office/officeart/2005/8/layout/hierarchy3"/>
    <dgm:cxn modelId="{54743776-2052-3045-9561-8B31AA378D8B}" type="presParOf" srcId="{8FC4E0F8-2338-4041-A6EC-9E64F0528ADB}" destId="{88228573-BD1C-4242-8E30-C942E6DC6AEC}" srcOrd="0" destOrd="0" presId="urn:microsoft.com/office/officeart/2005/8/layout/hierarchy3"/>
    <dgm:cxn modelId="{7E30F7E3-9E07-9E41-985E-3F89C309EF9F}" type="presParOf" srcId="{8FC4E0F8-2338-4041-A6EC-9E64F0528ADB}" destId="{726533C7-F849-9E42-8FE3-2A2174DBF1C9}" srcOrd="1" destOrd="0" presId="urn:microsoft.com/office/officeart/2005/8/layout/hierarchy3"/>
    <dgm:cxn modelId="{5713AF29-A23B-3E41-839A-EF1C23AF72FF}" type="presParOf" srcId="{8FC4E0F8-2338-4041-A6EC-9E64F0528ADB}" destId="{7D4D3842-B9A3-0C4E-AF44-A3542C0171A2}" srcOrd="2" destOrd="0" presId="urn:microsoft.com/office/officeart/2005/8/layout/hierarchy3"/>
    <dgm:cxn modelId="{230111C1-8573-C347-926D-B0815AE2E9DA}" type="presParOf" srcId="{8FC4E0F8-2338-4041-A6EC-9E64F0528ADB}" destId="{69AAE9E5-C479-8741-AE66-4F6B2A8E05F3}" srcOrd="3" destOrd="0" presId="urn:microsoft.com/office/officeart/2005/8/layout/hierarchy3"/>
    <dgm:cxn modelId="{72618CDF-78C1-7B49-937F-1C979F5A297B}" type="presParOf" srcId="{CE6F42F0-0F7C-E94F-8083-71797C640004}" destId="{38B97DB7-1BD3-704E-A3D4-D5F864446DE3}" srcOrd="1" destOrd="0" presId="urn:microsoft.com/office/officeart/2005/8/layout/hierarchy3"/>
    <dgm:cxn modelId="{8EA240AA-9DB0-6F47-9A4C-BCE0A0DA0333}" type="presParOf" srcId="{38B97DB7-1BD3-704E-A3D4-D5F864446DE3}" destId="{1D04C522-48FF-7E4E-9745-ADDC152C2805}" srcOrd="0" destOrd="0" presId="urn:microsoft.com/office/officeart/2005/8/layout/hierarchy3"/>
    <dgm:cxn modelId="{8A15BB1C-30F4-1C4C-8847-E5AB19CE1D21}" type="presParOf" srcId="{1D04C522-48FF-7E4E-9745-ADDC152C2805}" destId="{84CFE3A6-AE38-3447-9A84-FBC6015DF7C9}" srcOrd="0" destOrd="0" presId="urn:microsoft.com/office/officeart/2005/8/layout/hierarchy3"/>
    <dgm:cxn modelId="{10B4D7AE-6451-7E40-8EDC-998505674337}" type="presParOf" srcId="{1D04C522-48FF-7E4E-9745-ADDC152C2805}" destId="{841DECEA-662C-D541-AA4C-98DC9E04050D}" srcOrd="1" destOrd="0" presId="urn:microsoft.com/office/officeart/2005/8/layout/hierarchy3"/>
    <dgm:cxn modelId="{15B6C302-6B10-7049-AF30-09DCE13EBF06}" type="presParOf" srcId="{38B97DB7-1BD3-704E-A3D4-D5F864446DE3}" destId="{AEAC55B3-69B7-1E44-9363-C1A2EA550727}" srcOrd="1" destOrd="0" presId="urn:microsoft.com/office/officeart/2005/8/layout/hierarchy3"/>
    <dgm:cxn modelId="{CAF17DB3-4DDB-9643-AA6A-0D1F4431DE35}" type="presParOf" srcId="{AEAC55B3-69B7-1E44-9363-C1A2EA550727}" destId="{F175D884-CEE7-EA44-B3FD-1B7F06FFB0FC}" srcOrd="0" destOrd="0" presId="urn:microsoft.com/office/officeart/2005/8/layout/hierarchy3"/>
    <dgm:cxn modelId="{24C6A3AF-F381-1B49-9A81-B263A79E7507}" type="presParOf" srcId="{AEAC55B3-69B7-1E44-9363-C1A2EA550727}" destId="{E837F7CC-D973-964D-A15F-196A8359EECA}" srcOrd="1" destOrd="0" presId="urn:microsoft.com/office/officeart/2005/8/layout/hierarchy3"/>
    <dgm:cxn modelId="{C0DBB41A-E569-5641-B624-483B0B52806B}" type="presParOf" srcId="{AEAC55B3-69B7-1E44-9363-C1A2EA550727}" destId="{3DC637D6-D5F2-D34E-A4E7-104608E880BA}" srcOrd="2" destOrd="0" presId="urn:microsoft.com/office/officeart/2005/8/layout/hierarchy3"/>
    <dgm:cxn modelId="{5B4C6D97-1DE7-B54E-8DA8-573ED2CB056E}" type="presParOf" srcId="{AEAC55B3-69B7-1E44-9363-C1A2EA550727}" destId="{1D5F3D9C-A337-6B48-99EF-311B6873264B}" srcOrd="3" destOrd="0" presId="urn:microsoft.com/office/officeart/2005/8/layout/hierarchy3"/>
    <dgm:cxn modelId="{102D0D3F-255F-6B4B-A4B4-83DE41248C9B}" type="presParOf" srcId="{AEAC55B3-69B7-1E44-9363-C1A2EA550727}" destId="{43B0C7F7-EAB4-DA43-A30E-E901E906E446}" srcOrd="4" destOrd="0" presId="urn:microsoft.com/office/officeart/2005/8/layout/hierarchy3"/>
    <dgm:cxn modelId="{D7CB4B58-B98B-DB4B-B5A6-BDA7A8CBC558}" type="presParOf" srcId="{AEAC55B3-69B7-1E44-9363-C1A2EA550727}" destId="{0CB39529-60AE-6C4A-B2E3-C37909B64D42}"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3190AFC-9CCC-5D40-8F10-2E35D2488D8B}" type="doc">
      <dgm:prSet loTypeId="urn:microsoft.com/office/officeart/2005/8/layout/arrow1" loCatId="" qsTypeId="urn:microsoft.com/office/officeart/2005/8/quickstyle/simple4" qsCatId="simple" csTypeId="urn:microsoft.com/office/officeart/2005/8/colors/accent1_3" csCatId="accent1" phldr="1"/>
      <dgm:spPr/>
      <dgm:t>
        <a:bodyPr/>
        <a:lstStyle/>
        <a:p>
          <a:endParaRPr lang="it-IT"/>
        </a:p>
      </dgm:t>
    </dgm:pt>
    <dgm:pt modelId="{06CCDC15-26CC-DA4C-A1F3-046393BBC8AD}">
      <dgm:prSet/>
      <dgm:spPr/>
      <dgm:t>
        <a:bodyPr/>
        <a:lstStyle/>
        <a:p>
          <a:pPr rtl="0"/>
          <a:r>
            <a:rPr lang="it-IT" dirty="0">
              <a:solidFill>
                <a:schemeClr val="tx1"/>
              </a:solidFill>
            </a:rPr>
            <a:t>REG. 2201/2003</a:t>
          </a:r>
        </a:p>
        <a:p>
          <a:pPr rtl="0"/>
          <a:r>
            <a:rPr lang="it-IT" dirty="0">
              <a:solidFill>
                <a:schemeClr val="tx1"/>
              </a:solidFill>
            </a:rPr>
            <a:t>e REG.1111/2019</a:t>
          </a:r>
        </a:p>
      </dgm:t>
    </dgm:pt>
    <dgm:pt modelId="{CA4B195E-FF0D-2248-BCFC-3819087EDE50}" type="parTrans" cxnId="{758A4D39-F60A-904F-B4C4-349A49A7A01B}">
      <dgm:prSet/>
      <dgm:spPr/>
      <dgm:t>
        <a:bodyPr/>
        <a:lstStyle/>
        <a:p>
          <a:endParaRPr lang="it-IT"/>
        </a:p>
      </dgm:t>
    </dgm:pt>
    <dgm:pt modelId="{86405D2C-48FB-C946-BDC3-7F169684EBAA}" type="sibTrans" cxnId="{758A4D39-F60A-904F-B4C4-349A49A7A01B}">
      <dgm:prSet/>
      <dgm:spPr/>
      <dgm:t>
        <a:bodyPr/>
        <a:lstStyle/>
        <a:p>
          <a:endParaRPr lang="it-IT"/>
        </a:p>
      </dgm:t>
    </dgm:pt>
    <dgm:pt modelId="{582F2858-33FF-0143-B17B-D4718D43B980}">
      <dgm:prSet/>
      <dgm:spPr>
        <a:ln>
          <a:solidFill>
            <a:schemeClr val="tx1"/>
          </a:solidFill>
        </a:ln>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0"/>
          <a:r>
            <a:rPr lang="it-IT" b="1" cap="none" spc="50" dirty="0">
              <a:ln w="11430"/>
              <a:solidFill>
                <a:schemeClr val="tx1"/>
              </a:solidFill>
              <a:effectLst>
                <a:outerShdw blurRad="76200" dist="50800" dir="5400000" algn="tl" rotWithShape="0">
                  <a:srgbClr val="000000">
                    <a:alpha val="65000"/>
                  </a:srgbClr>
                </a:outerShdw>
              </a:effectLst>
            </a:rPr>
            <a:t>REG. 1259/2010- COOP. RAFFORZATA: ART. 20 TUE/ARTT: 326- 334 TFUE</a:t>
          </a:r>
        </a:p>
      </dgm:t>
    </dgm:pt>
    <dgm:pt modelId="{F1D16628-0D90-2C4F-A875-4A2FE9B3A022}" type="parTrans" cxnId="{6FEF41FD-A6DC-384B-A236-268D38CF2FD0}">
      <dgm:prSet/>
      <dgm:spPr/>
      <dgm:t>
        <a:bodyPr/>
        <a:lstStyle/>
        <a:p>
          <a:endParaRPr lang="it-IT"/>
        </a:p>
      </dgm:t>
    </dgm:pt>
    <dgm:pt modelId="{403775ED-84C6-754D-83BA-1AD7563F87B6}" type="sibTrans" cxnId="{6FEF41FD-A6DC-384B-A236-268D38CF2FD0}">
      <dgm:prSet/>
      <dgm:spPr/>
      <dgm:t>
        <a:bodyPr/>
        <a:lstStyle/>
        <a:p>
          <a:endParaRPr lang="it-IT"/>
        </a:p>
      </dgm:t>
    </dgm:pt>
    <dgm:pt modelId="{56E3B48F-BD69-EB4B-A424-45DA16A354E4}" type="pres">
      <dgm:prSet presAssocID="{63190AFC-9CCC-5D40-8F10-2E35D2488D8B}" presName="cycle" presStyleCnt="0">
        <dgm:presLayoutVars>
          <dgm:dir/>
          <dgm:resizeHandles val="exact"/>
        </dgm:presLayoutVars>
      </dgm:prSet>
      <dgm:spPr/>
    </dgm:pt>
    <dgm:pt modelId="{4C3D8C5E-9DF4-6743-9491-8F281C214573}" type="pres">
      <dgm:prSet presAssocID="{06CCDC15-26CC-DA4C-A1F3-046393BBC8AD}" presName="arrow" presStyleLbl="node1" presStyleIdx="0" presStyleCnt="2" custRadScaleRad="100016" custRadScaleInc="66">
        <dgm:presLayoutVars>
          <dgm:bulletEnabled val="1"/>
        </dgm:presLayoutVars>
      </dgm:prSet>
      <dgm:spPr/>
    </dgm:pt>
    <dgm:pt modelId="{4A7D6AF6-09F2-6642-8D78-DD1779D50EB3}" type="pres">
      <dgm:prSet presAssocID="{582F2858-33FF-0143-B17B-D4718D43B980}" presName="arrow" presStyleLbl="node1" presStyleIdx="1" presStyleCnt="2">
        <dgm:presLayoutVars>
          <dgm:bulletEnabled val="1"/>
        </dgm:presLayoutVars>
      </dgm:prSet>
      <dgm:spPr/>
    </dgm:pt>
  </dgm:ptLst>
  <dgm:cxnLst>
    <dgm:cxn modelId="{758A4D39-F60A-904F-B4C4-349A49A7A01B}" srcId="{63190AFC-9CCC-5D40-8F10-2E35D2488D8B}" destId="{06CCDC15-26CC-DA4C-A1F3-046393BBC8AD}" srcOrd="0" destOrd="0" parTransId="{CA4B195E-FF0D-2248-BCFC-3819087EDE50}" sibTransId="{86405D2C-48FB-C946-BDC3-7F169684EBAA}"/>
    <dgm:cxn modelId="{AD422A72-88CA-FB4E-A22A-D7FAC4215585}" type="presOf" srcId="{06CCDC15-26CC-DA4C-A1F3-046393BBC8AD}" destId="{4C3D8C5E-9DF4-6743-9491-8F281C214573}" srcOrd="0" destOrd="0" presId="urn:microsoft.com/office/officeart/2005/8/layout/arrow1"/>
    <dgm:cxn modelId="{BF1620A8-BD40-484D-B5A7-44EB4118AA10}" type="presOf" srcId="{582F2858-33FF-0143-B17B-D4718D43B980}" destId="{4A7D6AF6-09F2-6642-8D78-DD1779D50EB3}" srcOrd="0" destOrd="0" presId="urn:microsoft.com/office/officeart/2005/8/layout/arrow1"/>
    <dgm:cxn modelId="{6FEF41FD-A6DC-384B-A236-268D38CF2FD0}" srcId="{63190AFC-9CCC-5D40-8F10-2E35D2488D8B}" destId="{582F2858-33FF-0143-B17B-D4718D43B980}" srcOrd="1" destOrd="0" parTransId="{F1D16628-0D90-2C4F-A875-4A2FE9B3A022}" sibTransId="{403775ED-84C6-754D-83BA-1AD7563F87B6}"/>
    <dgm:cxn modelId="{D7507BFD-7440-BB48-99F5-C8E42092AD9F}" type="presOf" srcId="{63190AFC-9CCC-5D40-8F10-2E35D2488D8B}" destId="{56E3B48F-BD69-EB4B-A424-45DA16A354E4}" srcOrd="0" destOrd="0" presId="urn:microsoft.com/office/officeart/2005/8/layout/arrow1"/>
    <dgm:cxn modelId="{E0AB5BF0-6D20-2143-9038-538D2D82A7F5}" type="presParOf" srcId="{56E3B48F-BD69-EB4B-A424-45DA16A354E4}" destId="{4C3D8C5E-9DF4-6743-9491-8F281C214573}" srcOrd="0" destOrd="0" presId="urn:microsoft.com/office/officeart/2005/8/layout/arrow1"/>
    <dgm:cxn modelId="{9AF59DB9-7CC6-FD49-A2AF-DD8C88457238}" type="presParOf" srcId="{56E3B48F-BD69-EB4B-A424-45DA16A354E4}" destId="{4A7D6AF6-09F2-6642-8D78-DD1779D50EB3}"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81069EE-60A1-FA40-A466-624441F657BD}" type="doc">
      <dgm:prSet loTypeId="urn:microsoft.com/office/officeart/2005/8/layout/arrow5" loCatId="" qsTypeId="urn:microsoft.com/office/officeart/2005/8/quickstyle/3D4" qsCatId="3D" csTypeId="urn:microsoft.com/office/officeart/2005/8/colors/accent2_3" csCatId="accent2" phldr="1"/>
      <dgm:spPr/>
      <dgm:t>
        <a:bodyPr/>
        <a:lstStyle/>
        <a:p>
          <a:endParaRPr lang="it-IT"/>
        </a:p>
      </dgm:t>
    </dgm:pt>
    <dgm:pt modelId="{E37C9D2F-5AEA-3649-BBA6-E568DB396E3A}">
      <dgm:prSet/>
      <dgm:spPr/>
      <dgm:t>
        <a:bodyPr/>
        <a:lstStyle/>
        <a:p>
          <a:pPr rtl="0"/>
          <a:r>
            <a:rPr lang="it-IT" dirty="0">
              <a:solidFill>
                <a:schemeClr val="tx1"/>
              </a:solidFill>
            </a:rPr>
            <a:t>LEGGE APPLICABILE – REGOLAMENTO 1259/2010 c.d. ROMA III</a:t>
          </a:r>
        </a:p>
      </dgm:t>
    </dgm:pt>
    <dgm:pt modelId="{4B1A33DF-8693-1C41-9C96-A0D316C2A05E}" type="parTrans" cxnId="{B6A0D727-9913-DA45-868D-4446BEEC9310}">
      <dgm:prSet/>
      <dgm:spPr/>
      <dgm:t>
        <a:bodyPr/>
        <a:lstStyle/>
        <a:p>
          <a:endParaRPr lang="it-IT"/>
        </a:p>
      </dgm:t>
    </dgm:pt>
    <dgm:pt modelId="{C60DB2D0-F623-B44F-B284-155BF03F5291}" type="sibTrans" cxnId="{B6A0D727-9913-DA45-868D-4446BEEC9310}">
      <dgm:prSet/>
      <dgm:spPr/>
      <dgm:t>
        <a:bodyPr/>
        <a:lstStyle/>
        <a:p>
          <a:endParaRPr lang="it-IT"/>
        </a:p>
      </dgm:t>
    </dgm:pt>
    <dgm:pt modelId="{36B045E6-22AE-634C-B651-759D79160CC5}">
      <dgm:prSet/>
      <dgm:spPr/>
      <dgm:t>
        <a:bodyPr/>
        <a:lstStyle/>
        <a:p>
          <a:pPr rtl="0"/>
          <a:r>
            <a:rPr lang="it-IT" dirty="0">
              <a:solidFill>
                <a:schemeClr val="tx1"/>
              </a:solidFill>
            </a:rPr>
            <a:t>GIURISDIZIONE – REGOLAMENTO 2201/2003 – BRUXELLES IIBIS –  e 1111/2019 - REGOLAMENTO 1347/2000</a:t>
          </a:r>
        </a:p>
      </dgm:t>
    </dgm:pt>
    <dgm:pt modelId="{CADB71F0-C902-3A4D-9AC9-C7B11CBF65C6}" type="parTrans" cxnId="{97D0F8D9-5BA4-F34D-9CFA-5AD2CEF2D012}">
      <dgm:prSet/>
      <dgm:spPr/>
      <dgm:t>
        <a:bodyPr/>
        <a:lstStyle/>
        <a:p>
          <a:endParaRPr lang="it-IT"/>
        </a:p>
      </dgm:t>
    </dgm:pt>
    <dgm:pt modelId="{723913EB-6D30-7D46-BA85-982C05DF8D83}" type="sibTrans" cxnId="{97D0F8D9-5BA4-F34D-9CFA-5AD2CEF2D012}">
      <dgm:prSet/>
      <dgm:spPr/>
      <dgm:t>
        <a:bodyPr/>
        <a:lstStyle/>
        <a:p>
          <a:endParaRPr lang="it-IT"/>
        </a:p>
      </dgm:t>
    </dgm:pt>
    <dgm:pt modelId="{76F10CAA-84D9-8A4B-B342-44B145678717}" type="pres">
      <dgm:prSet presAssocID="{181069EE-60A1-FA40-A466-624441F657BD}" presName="diagram" presStyleCnt="0">
        <dgm:presLayoutVars>
          <dgm:dir/>
          <dgm:resizeHandles val="exact"/>
        </dgm:presLayoutVars>
      </dgm:prSet>
      <dgm:spPr/>
    </dgm:pt>
    <dgm:pt modelId="{A423076D-EF15-AF42-A0DB-E7643F19FA23}" type="pres">
      <dgm:prSet presAssocID="{36B045E6-22AE-634C-B651-759D79160CC5}" presName="arrow" presStyleLbl="node1" presStyleIdx="0" presStyleCnt="2">
        <dgm:presLayoutVars>
          <dgm:bulletEnabled val="1"/>
        </dgm:presLayoutVars>
      </dgm:prSet>
      <dgm:spPr/>
    </dgm:pt>
    <dgm:pt modelId="{29BF7058-435C-3D40-AE73-639E29AE6C1A}" type="pres">
      <dgm:prSet presAssocID="{E37C9D2F-5AEA-3649-BBA6-E568DB396E3A}" presName="arrow" presStyleLbl="node1" presStyleIdx="1" presStyleCnt="2">
        <dgm:presLayoutVars>
          <dgm:bulletEnabled val="1"/>
        </dgm:presLayoutVars>
      </dgm:prSet>
      <dgm:spPr/>
    </dgm:pt>
  </dgm:ptLst>
  <dgm:cxnLst>
    <dgm:cxn modelId="{B6A0D727-9913-DA45-868D-4446BEEC9310}" srcId="{181069EE-60A1-FA40-A466-624441F657BD}" destId="{E37C9D2F-5AEA-3649-BBA6-E568DB396E3A}" srcOrd="1" destOrd="0" parTransId="{4B1A33DF-8693-1C41-9C96-A0D316C2A05E}" sibTransId="{C60DB2D0-F623-B44F-B284-155BF03F5291}"/>
    <dgm:cxn modelId="{2981043F-22EE-0E47-BE8B-F7F2B706E5B3}" type="presOf" srcId="{181069EE-60A1-FA40-A466-624441F657BD}" destId="{76F10CAA-84D9-8A4B-B342-44B145678717}" srcOrd="0" destOrd="0" presId="urn:microsoft.com/office/officeart/2005/8/layout/arrow5"/>
    <dgm:cxn modelId="{BF1C6183-6320-4141-B0FC-2D036993084D}" type="presOf" srcId="{E37C9D2F-5AEA-3649-BBA6-E568DB396E3A}" destId="{29BF7058-435C-3D40-AE73-639E29AE6C1A}" srcOrd="0" destOrd="0" presId="urn:microsoft.com/office/officeart/2005/8/layout/arrow5"/>
    <dgm:cxn modelId="{723B5EA3-6E4C-4243-A988-287F37B92853}" type="presOf" srcId="{36B045E6-22AE-634C-B651-759D79160CC5}" destId="{A423076D-EF15-AF42-A0DB-E7643F19FA23}" srcOrd="0" destOrd="0" presId="urn:microsoft.com/office/officeart/2005/8/layout/arrow5"/>
    <dgm:cxn modelId="{97D0F8D9-5BA4-F34D-9CFA-5AD2CEF2D012}" srcId="{181069EE-60A1-FA40-A466-624441F657BD}" destId="{36B045E6-22AE-634C-B651-759D79160CC5}" srcOrd="0" destOrd="0" parTransId="{CADB71F0-C902-3A4D-9AC9-C7B11CBF65C6}" sibTransId="{723913EB-6D30-7D46-BA85-982C05DF8D83}"/>
    <dgm:cxn modelId="{794B9FD3-FAD7-CA48-A51A-80E47BF5942A}" type="presParOf" srcId="{76F10CAA-84D9-8A4B-B342-44B145678717}" destId="{A423076D-EF15-AF42-A0DB-E7643F19FA23}" srcOrd="0" destOrd="0" presId="urn:microsoft.com/office/officeart/2005/8/layout/arrow5"/>
    <dgm:cxn modelId="{459D5E01-5FD7-DE4F-B6A1-C0990B6E7139}" type="presParOf" srcId="{76F10CAA-84D9-8A4B-B342-44B145678717}" destId="{29BF7058-435C-3D40-AE73-639E29AE6C1A}"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AE763F-4D3A-1945-B001-617D392CACA6}">
      <dsp:nvSpPr>
        <dsp:cNvPr id="0" name=""/>
        <dsp:cNvSpPr/>
      </dsp:nvSpPr>
      <dsp:spPr>
        <a:xfrm>
          <a:off x="3445" y="856336"/>
          <a:ext cx="3012785" cy="3012785"/>
        </a:xfrm>
        <a:prstGeom prst="ellipse">
          <a:avLst/>
        </a:prstGeom>
        <a:solidFill>
          <a:schemeClr val="accent2">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65804" tIns="30480" rIns="165804" bIns="30480" numCol="1" spcCol="1270" anchor="ctr" anchorCtr="0">
          <a:noAutofit/>
        </a:bodyPr>
        <a:lstStyle/>
        <a:p>
          <a:pPr marL="0" lvl="0" indent="0" algn="ctr" defTabSz="1066800">
            <a:lnSpc>
              <a:spcPct val="90000"/>
            </a:lnSpc>
            <a:spcBef>
              <a:spcPct val="0"/>
            </a:spcBef>
            <a:spcAft>
              <a:spcPct val="35000"/>
            </a:spcAft>
            <a:buNone/>
          </a:pPr>
          <a:r>
            <a:rPr lang="it-IT" sz="2400" kern="1200" dirty="0"/>
            <a:t>Pluralismo giuridico</a:t>
          </a:r>
        </a:p>
      </dsp:txBody>
      <dsp:txXfrm>
        <a:off x="444657" y="1297548"/>
        <a:ext cx="2130361" cy="2130361"/>
      </dsp:txXfrm>
    </dsp:sp>
    <dsp:sp modelId="{92F8B32F-FD6E-024A-AB67-3188D1240384}">
      <dsp:nvSpPr>
        <dsp:cNvPr id="0" name=""/>
        <dsp:cNvSpPr/>
      </dsp:nvSpPr>
      <dsp:spPr>
        <a:xfrm>
          <a:off x="2413673" y="856336"/>
          <a:ext cx="3012785" cy="3012785"/>
        </a:xfrm>
        <a:prstGeom prst="ellipse">
          <a:avLst/>
        </a:prstGeom>
        <a:solidFill>
          <a:schemeClr val="accent2">
            <a:alpha val="50000"/>
            <a:hueOff val="-727682"/>
            <a:satOff val="-41964"/>
            <a:lumOff val="431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65804" tIns="30480" rIns="165804" bIns="30480" numCol="1" spcCol="1270" anchor="ctr" anchorCtr="0">
          <a:noAutofit/>
        </a:bodyPr>
        <a:lstStyle/>
        <a:p>
          <a:pPr marL="0" lvl="0" indent="0" algn="ctr" defTabSz="1066800">
            <a:lnSpc>
              <a:spcPct val="90000"/>
            </a:lnSpc>
            <a:spcBef>
              <a:spcPct val="0"/>
            </a:spcBef>
            <a:spcAft>
              <a:spcPct val="35000"/>
            </a:spcAft>
            <a:buNone/>
          </a:pPr>
          <a:r>
            <a:rPr lang="it-IT" sz="2400" kern="1200" dirty="0"/>
            <a:t>Pluralismo dei valori culturali, religiosi, ecc.</a:t>
          </a:r>
        </a:p>
      </dsp:txBody>
      <dsp:txXfrm>
        <a:off x="2854885" y="1297548"/>
        <a:ext cx="2130361" cy="2130361"/>
      </dsp:txXfrm>
    </dsp:sp>
    <dsp:sp modelId="{73AE9720-C5C3-4942-A19B-2FE165338FFF}">
      <dsp:nvSpPr>
        <dsp:cNvPr id="0" name=""/>
        <dsp:cNvSpPr/>
      </dsp:nvSpPr>
      <dsp:spPr>
        <a:xfrm>
          <a:off x="4823902" y="856336"/>
          <a:ext cx="3012785" cy="3012785"/>
        </a:xfrm>
        <a:prstGeom prst="ellipse">
          <a:avLst/>
        </a:prstGeom>
        <a:solidFill>
          <a:schemeClr val="accent2">
            <a:alpha val="50000"/>
            <a:hueOff val="-1455363"/>
            <a:satOff val="-83928"/>
            <a:lumOff val="862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65804" tIns="30480" rIns="165804" bIns="30480" numCol="1" spcCol="1270" anchor="ctr" anchorCtr="0">
          <a:noAutofit/>
        </a:bodyPr>
        <a:lstStyle/>
        <a:p>
          <a:pPr marL="0" lvl="0" indent="0" algn="ctr" defTabSz="1066800">
            <a:lnSpc>
              <a:spcPct val="90000"/>
            </a:lnSpc>
            <a:spcBef>
              <a:spcPct val="0"/>
            </a:spcBef>
            <a:spcAft>
              <a:spcPct val="35000"/>
            </a:spcAft>
            <a:buNone/>
          </a:pPr>
          <a:r>
            <a:rPr lang="it-IT" sz="2400" kern="1200" dirty="0"/>
            <a:t>Diritto internazionale privato</a:t>
          </a:r>
        </a:p>
      </dsp:txBody>
      <dsp:txXfrm>
        <a:off x="5265114" y="1297548"/>
        <a:ext cx="2130361" cy="21303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DFB259-1EB0-974F-923E-EBBD2AF93748}">
      <dsp:nvSpPr>
        <dsp:cNvPr id="0" name=""/>
        <dsp:cNvSpPr/>
      </dsp:nvSpPr>
      <dsp:spPr>
        <a:xfrm>
          <a:off x="1136770" y="1784"/>
          <a:ext cx="2740198" cy="137009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it-IT" sz="2800" kern="1200" dirty="0"/>
            <a:t>Legge applicabile ai rapporti personali</a:t>
          </a:r>
        </a:p>
      </dsp:txBody>
      <dsp:txXfrm>
        <a:off x="1176899" y="41913"/>
        <a:ext cx="2659940" cy="1289841"/>
      </dsp:txXfrm>
    </dsp:sp>
    <dsp:sp modelId="{F78BCA4F-74C4-9745-B582-F4C379EBA162}">
      <dsp:nvSpPr>
        <dsp:cNvPr id="0" name=""/>
        <dsp:cNvSpPr/>
      </dsp:nvSpPr>
      <dsp:spPr>
        <a:xfrm>
          <a:off x="1410789" y="1371883"/>
          <a:ext cx="274019" cy="1027574"/>
        </a:xfrm>
        <a:custGeom>
          <a:avLst/>
          <a:gdLst/>
          <a:ahLst/>
          <a:cxnLst/>
          <a:rect l="0" t="0" r="0" b="0"/>
          <a:pathLst>
            <a:path>
              <a:moveTo>
                <a:pt x="0" y="0"/>
              </a:moveTo>
              <a:lnTo>
                <a:pt x="0" y="1027574"/>
              </a:lnTo>
              <a:lnTo>
                <a:pt x="274019" y="1027574"/>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5D769BF-4474-4143-9958-04D42694CB27}">
      <dsp:nvSpPr>
        <dsp:cNvPr id="0" name=""/>
        <dsp:cNvSpPr/>
      </dsp:nvSpPr>
      <dsp:spPr>
        <a:xfrm>
          <a:off x="1684809" y="1714408"/>
          <a:ext cx="2192158" cy="1370099"/>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it-IT" sz="2200" kern="1200" dirty="0"/>
            <a:t>Cittadinanza comune</a:t>
          </a:r>
        </a:p>
      </dsp:txBody>
      <dsp:txXfrm>
        <a:off x="1724938" y="1754537"/>
        <a:ext cx="2111900" cy="1289841"/>
      </dsp:txXfrm>
    </dsp:sp>
    <dsp:sp modelId="{884D6E18-88E8-674C-853F-1233E56801CF}">
      <dsp:nvSpPr>
        <dsp:cNvPr id="0" name=""/>
        <dsp:cNvSpPr/>
      </dsp:nvSpPr>
      <dsp:spPr>
        <a:xfrm>
          <a:off x="1410789" y="1371883"/>
          <a:ext cx="274019" cy="2740198"/>
        </a:xfrm>
        <a:custGeom>
          <a:avLst/>
          <a:gdLst/>
          <a:ahLst/>
          <a:cxnLst/>
          <a:rect l="0" t="0" r="0" b="0"/>
          <a:pathLst>
            <a:path>
              <a:moveTo>
                <a:pt x="0" y="0"/>
              </a:moveTo>
              <a:lnTo>
                <a:pt x="0" y="2740198"/>
              </a:lnTo>
              <a:lnTo>
                <a:pt x="274019" y="2740198"/>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B6F7574-BF04-1144-AD3E-4B794F6D8E82}">
      <dsp:nvSpPr>
        <dsp:cNvPr id="0" name=""/>
        <dsp:cNvSpPr/>
      </dsp:nvSpPr>
      <dsp:spPr>
        <a:xfrm>
          <a:off x="1684809" y="3427032"/>
          <a:ext cx="2192158" cy="1370099"/>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it-IT" sz="2200" kern="1200" dirty="0"/>
            <a:t>Prevalente localizzazione vita matrimoniale</a:t>
          </a:r>
        </a:p>
      </dsp:txBody>
      <dsp:txXfrm>
        <a:off x="1724938" y="3467161"/>
        <a:ext cx="2111900" cy="1289841"/>
      </dsp:txXfrm>
    </dsp:sp>
    <dsp:sp modelId="{2261BFD0-6F25-2A4B-A037-9479F822FE3B}">
      <dsp:nvSpPr>
        <dsp:cNvPr id="0" name=""/>
        <dsp:cNvSpPr/>
      </dsp:nvSpPr>
      <dsp:spPr>
        <a:xfrm>
          <a:off x="4562017" y="1784"/>
          <a:ext cx="2740198" cy="1370099"/>
        </a:xfrm>
        <a:prstGeom prst="roundRect">
          <a:avLst>
            <a:gd name="adj" fmla="val 10000"/>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it-IT" sz="2800" kern="1200" dirty="0"/>
            <a:t>Scelta della legge</a:t>
          </a:r>
        </a:p>
      </dsp:txBody>
      <dsp:txXfrm>
        <a:off x="4602146" y="41913"/>
        <a:ext cx="2659940" cy="1289841"/>
      </dsp:txXfrm>
    </dsp:sp>
    <dsp:sp modelId="{EE5D5B03-9385-BC4C-BB1B-F9AA3A94C83A}">
      <dsp:nvSpPr>
        <dsp:cNvPr id="0" name=""/>
        <dsp:cNvSpPr/>
      </dsp:nvSpPr>
      <dsp:spPr>
        <a:xfrm>
          <a:off x="4836037" y="1371883"/>
          <a:ext cx="274019" cy="1027574"/>
        </a:xfrm>
        <a:custGeom>
          <a:avLst/>
          <a:gdLst/>
          <a:ahLst/>
          <a:cxnLst/>
          <a:rect l="0" t="0" r="0" b="0"/>
          <a:pathLst>
            <a:path>
              <a:moveTo>
                <a:pt x="0" y="0"/>
              </a:moveTo>
              <a:lnTo>
                <a:pt x="0" y="1027574"/>
              </a:lnTo>
              <a:lnTo>
                <a:pt x="274019" y="1027574"/>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BDD512A-112E-494D-ABA3-01B77347E669}">
      <dsp:nvSpPr>
        <dsp:cNvPr id="0" name=""/>
        <dsp:cNvSpPr/>
      </dsp:nvSpPr>
      <dsp:spPr>
        <a:xfrm>
          <a:off x="5110057" y="1714408"/>
          <a:ext cx="2192158" cy="1370099"/>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it-IT" sz="2200" kern="1200" dirty="0"/>
            <a:t>Dello Stato di cui uno di essi è cittadino</a:t>
          </a:r>
        </a:p>
      </dsp:txBody>
      <dsp:txXfrm>
        <a:off x="5150186" y="1754537"/>
        <a:ext cx="2111900" cy="1289841"/>
      </dsp:txXfrm>
    </dsp:sp>
    <dsp:sp modelId="{5B2D0AD7-0971-B742-BDCA-6ABE811C40A2}">
      <dsp:nvSpPr>
        <dsp:cNvPr id="0" name=""/>
        <dsp:cNvSpPr/>
      </dsp:nvSpPr>
      <dsp:spPr>
        <a:xfrm>
          <a:off x="4836037" y="1371883"/>
          <a:ext cx="274019" cy="2740198"/>
        </a:xfrm>
        <a:custGeom>
          <a:avLst/>
          <a:gdLst/>
          <a:ahLst/>
          <a:cxnLst/>
          <a:rect l="0" t="0" r="0" b="0"/>
          <a:pathLst>
            <a:path>
              <a:moveTo>
                <a:pt x="0" y="0"/>
              </a:moveTo>
              <a:lnTo>
                <a:pt x="0" y="2740198"/>
              </a:lnTo>
              <a:lnTo>
                <a:pt x="274019" y="2740198"/>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B66E10D-A396-0A49-9738-0239616E7683}">
      <dsp:nvSpPr>
        <dsp:cNvPr id="0" name=""/>
        <dsp:cNvSpPr/>
      </dsp:nvSpPr>
      <dsp:spPr>
        <a:xfrm>
          <a:off x="5110057" y="3427032"/>
          <a:ext cx="2192158" cy="1370099"/>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it-IT" sz="2200" kern="1200" dirty="0"/>
            <a:t>O Dello Stato in cui uno dei due risiede</a:t>
          </a:r>
        </a:p>
      </dsp:txBody>
      <dsp:txXfrm>
        <a:off x="5150186" y="3467161"/>
        <a:ext cx="2111900" cy="12898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2641EC-EA29-F347-B48A-CF07A2F9B2FA}">
      <dsp:nvSpPr>
        <dsp:cNvPr id="0" name=""/>
        <dsp:cNvSpPr/>
      </dsp:nvSpPr>
      <dsp:spPr>
        <a:xfrm>
          <a:off x="2131122" y="1720"/>
          <a:ext cx="1856329" cy="92816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58420" rIns="87630" bIns="58420" numCol="1" spcCol="1270" anchor="ctr" anchorCtr="0">
          <a:noAutofit/>
        </a:bodyPr>
        <a:lstStyle/>
        <a:p>
          <a:pPr marL="0" lvl="0" indent="0" algn="ctr" defTabSz="2044700">
            <a:lnSpc>
              <a:spcPct val="90000"/>
            </a:lnSpc>
            <a:spcBef>
              <a:spcPct val="0"/>
            </a:spcBef>
            <a:spcAft>
              <a:spcPct val="35000"/>
            </a:spcAft>
            <a:buNone/>
          </a:pPr>
          <a:r>
            <a:rPr lang="it-IT" sz="4600" kern="1200" dirty="0"/>
            <a:t>Art. 29</a:t>
          </a:r>
        </a:p>
      </dsp:txBody>
      <dsp:txXfrm>
        <a:off x="2158307" y="28905"/>
        <a:ext cx="1801959" cy="873794"/>
      </dsp:txXfrm>
    </dsp:sp>
    <dsp:sp modelId="{88228573-BD1C-4242-8E30-C942E6DC6AEC}">
      <dsp:nvSpPr>
        <dsp:cNvPr id="0" name=""/>
        <dsp:cNvSpPr/>
      </dsp:nvSpPr>
      <dsp:spPr>
        <a:xfrm>
          <a:off x="2316755" y="929884"/>
          <a:ext cx="185632" cy="696123"/>
        </a:xfrm>
        <a:custGeom>
          <a:avLst/>
          <a:gdLst/>
          <a:ahLst/>
          <a:cxnLst/>
          <a:rect l="0" t="0" r="0" b="0"/>
          <a:pathLst>
            <a:path>
              <a:moveTo>
                <a:pt x="0" y="0"/>
              </a:moveTo>
              <a:lnTo>
                <a:pt x="0" y="696123"/>
              </a:lnTo>
              <a:lnTo>
                <a:pt x="185632" y="696123"/>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26533C7-F849-9E42-8FE3-2A2174DBF1C9}">
      <dsp:nvSpPr>
        <dsp:cNvPr id="0" name=""/>
        <dsp:cNvSpPr/>
      </dsp:nvSpPr>
      <dsp:spPr>
        <a:xfrm>
          <a:off x="2502388" y="1161926"/>
          <a:ext cx="1485063" cy="92816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it-IT" sz="1200" kern="1200" dirty="0"/>
            <a:t>Cittadinanza comune</a:t>
          </a:r>
        </a:p>
      </dsp:txBody>
      <dsp:txXfrm>
        <a:off x="2529573" y="1189111"/>
        <a:ext cx="1430693" cy="873794"/>
      </dsp:txXfrm>
    </dsp:sp>
    <dsp:sp modelId="{7D4D3842-B9A3-0C4E-AF44-A3542C0171A2}">
      <dsp:nvSpPr>
        <dsp:cNvPr id="0" name=""/>
        <dsp:cNvSpPr/>
      </dsp:nvSpPr>
      <dsp:spPr>
        <a:xfrm>
          <a:off x="2316755" y="929884"/>
          <a:ext cx="185632" cy="1856329"/>
        </a:xfrm>
        <a:custGeom>
          <a:avLst/>
          <a:gdLst/>
          <a:ahLst/>
          <a:cxnLst/>
          <a:rect l="0" t="0" r="0" b="0"/>
          <a:pathLst>
            <a:path>
              <a:moveTo>
                <a:pt x="0" y="0"/>
              </a:moveTo>
              <a:lnTo>
                <a:pt x="0" y="1856329"/>
              </a:lnTo>
              <a:lnTo>
                <a:pt x="185632" y="1856329"/>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9AAE9E5-C479-8741-AE66-4F6B2A8E05F3}">
      <dsp:nvSpPr>
        <dsp:cNvPr id="0" name=""/>
        <dsp:cNvSpPr/>
      </dsp:nvSpPr>
      <dsp:spPr>
        <a:xfrm>
          <a:off x="2502388" y="2322132"/>
          <a:ext cx="1485063" cy="92816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it-IT" sz="1200" u="sng" kern="1200" dirty="0"/>
            <a:t>In mancanza o in caso di titolarità di più cittadinanze comuni </a:t>
          </a:r>
          <a:r>
            <a:rPr lang="it-IT" sz="1200" kern="1200" dirty="0"/>
            <a:t>si applica localizzazione vita </a:t>
          </a:r>
          <a:r>
            <a:rPr lang="it-IT" sz="1200" kern="1200" dirty="0" err="1"/>
            <a:t>matrrimoniale</a:t>
          </a:r>
          <a:endParaRPr lang="it-IT" sz="1200" kern="1200" dirty="0"/>
        </a:p>
      </dsp:txBody>
      <dsp:txXfrm>
        <a:off x="2529573" y="2349317"/>
        <a:ext cx="1430693" cy="873794"/>
      </dsp:txXfrm>
    </dsp:sp>
    <dsp:sp modelId="{84CFE3A6-AE38-3447-9A84-FBC6015DF7C9}">
      <dsp:nvSpPr>
        <dsp:cNvPr id="0" name=""/>
        <dsp:cNvSpPr/>
      </dsp:nvSpPr>
      <dsp:spPr>
        <a:xfrm>
          <a:off x="4451534" y="1720"/>
          <a:ext cx="1856329" cy="92816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58420" rIns="87630" bIns="58420" numCol="1" spcCol="1270" anchor="ctr" anchorCtr="0">
          <a:noAutofit/>
        </a:bodyPr>
        <a:lstStyle/>
        <a:p>
          <a:pPr marL="0" lvl="0" indent="0" algn="ctr" defTabSz="2044700">
            <a:lnSpc>
              <a:spcPct val="90000"/>
            </a:lnSpc>
            <a:spcBef>
              <a:spcPct val="0"/>
            </a:spcBef>
            <a:spcAft>
              <a:spcPct val="35000"/>
            </a:spcAft>
            <a:buNone/>
          </a:pPr>
          <a:r>
            <a:rPr lang="it-IT" sz="4600" kern="1200" dirty="0"/>
            <a:t>Art. 31</a:t>
          </a:r>
        </a:p>
      </dsp:txBody>
      <dsp:txXfrm>
        <a:off x="4478719" y="28905"/>
        <a:ext cx="1801959" cy="873794"/>
      </dsp:txXfrm>
    </dsp:sp>
    <dsp:sp modelId="{F175D884-CEE7-EA44-B3FD-1B7F06FFB0FC}">
      <dsp:nvSpPr>
        <dsp:cNvPr id="0" name=""/>
        <dsp:cNvSpPr/>
      </dsp:nvSpPr>
      <dsp:spPr>
        <a:xfrm>
          <a:off x="4637167" y="929884"/>
          <a:ext cx="185632" cy="696123"/>
        </a:xfrm>
        <a:custGeom>
          <a:avLst/>
          <a:gdLst/>
          <a:ahLst/>
          <a:cxnLst/>
          <a:rect l="0" t="0" r="0" b="0"/>
          <a:pathLst>
            <a:path>
              <a:moveTo>
                <a:pt x="0" y="0"/>
              </a:moveTo>
              <a:lnTo>
                <a:pt x="0" y="696123"/>
              </a:lnTo>
              <a:lnTo>
                <a:pt x="185632" y="696123"/>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837F7CC-D973-964D-A15F-196A8359EECA}">
      <dsp:nvSpPr>
        <dsp:cNvPr id="0" name=""/>
        <dsp:cNvSpPr/>
      </dsp:nvSpPr>
      <dsp:spPr>
        <a:xfrm>
          <a:off x="4822800" y="1161926"/>
          <a:ext cx="1485063" cy="92816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it-IT" sz="1200" kern="1200" dirty="0"/>
            <a:t>Cittadinanza comune</a:t>
          </a:r>
        </a:p>
      </dsp:txBody>
      <dsp:txXfrm>
        <a:off x="4849985" y="1189111"/>
        <a:ext cx="1430693" cy="873794"/>
      </dsp:txXfrm>
    </dsp:sp>
    <dsp:sp modelId="{3DC637D6-D5F2-D34E-A4E7-104608E880BA}">
      <dsp:nvSpPr>
        <dsp:cNvPr id="0" name=""/>
        <dsp:cNvSpPr/>
      </dsp:nvSpPr>
      <dsp:spPr>
        <a:xfrm>
          <a:off x="4637167" y="929884"/>
          <a:ext cx="185632" cy="1856329"/>
        </a:xfrm>
        <a:custGeom>
          <a:avLst/>
          <a:gdLst/>
          <a:ahLst/>
          <a:cxnLst/>
          <a:rect l="0" t="0" r="0" b="0"/>
          <a:pathLst>
            <a:path>
              <a:moveTo>
                <a:pt x="0" y="0"/>
              </a:moveTo>
              <a:lnTo>
                <a:pt x="0" y="1856329"/>
              </a:lnTo>
              <a:lnTo>
                <a:pt x="185632" y="1856329"/>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D5F3D9C-A337-6B48-99EF-311B6873264B}">
      <dsp:nvSpPr>
        <dsp:cNvPr id="0" name=""/>
        <dsp:cNvSpPr/>
      </dsp:nvSpPr>
      <dsp:spPr>
        <a:xfrm>
          <a:off x="4822800" y="2322132"/>
          <a:ext cx="1485063" cy="92816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it-IT" sz="1200" b="1" u="sng" strike="noStrike" kern="1200" dirty="0"/>
            <a:t>In mancanza </a:t>
          </a:r>
          <a:r>
            <a:rPr lang="it-IT" sz="1200" kern="1200" dirty="0"/>
            <a:t>si applica la legge di prevalente localizzazione di vita matrimoniale</a:t>
          </a:r>
        </a:p>
      </dsp:txBody>
      <dsp:txXfrm>
        <a:off x="4849985" y="2349317"/>
        <a:ext cx="1430693" cy="873794"/>
      </dsp:txXfrm>
    </dsp:sp>
    <dsp:sp modelId="{43B0C7F7-EAB4-DA43-A30E-E901E906E446}">
      <dsp:nvSpPr>
        <dsp:cNvPr id="0" name=""/>
        <dsp:cNvSpPr/>
      </dsp:nvSpPr>
      <dsp:spPr>
        <a:xfrm>
          <a:off x="4637167" y="929884"/>
          <a:ext cx="185632" cy="3016535"/>
        </a:xfrm>
        <a:custGeom>
          <a:avLst/>
          <a:gdLst/>
          <a:ahLst/>
          <a:cxnLst/>
          <a:rect l="0" t="0" r="0" b="0"/>
          <a:pathLst>
            <a:path>
              <a:moveTo>
                <a:pt x="0" y="0"/>
              </a:moveTo>
              <a:lnTo>
                <a:pt x="0" y="3016535"/>
              </a:lnTo>
              <a:lnTo>
                <a:pt x="185632" y="3016535"/>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CB39529-60AE-6C4A-B2E3-C37909B64D42}">
      <dsp:nvSpPr>
        <dsp:cNvPr id="0" name=""/>
        <dsp:cNvSpPr/>
      </dsp:nvSpPr>
      <dsp:spPr>
        <a:xfrm>
          <a:off x="4822800" y="3482338"/>
          <a:ext cx="1485063" cy="92816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it-IT" sz="1200" u="sng" kern="1200" dirty="0"/>
            <a:t>Anche in caso di più cittadinanze comuni</a:t>
          </a:r>
        </a:p>
      </dsp:txBody>
      <dsp:txXfrm>
        <a:off x="4849985" y="3509523"/>
        <a:ext cx="1430693" cy="8737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D8C5E-9DF4-6743-9491-8F281C214573}">
      <dsp:nvSpPr>
        <dsp:cNvPr id="0" name=""/>
        <dsp:cNvSpPr/>
      </dsp:nvSpPr>
      <dsp:spPr>
        <a:xfrm rot="16200000">
          <a:off x="1" y="0"/>
          <a:ext cx="4135561" cy="4135561"/>
        </a:xfrm>
        <a:prstGeom prst="upArrow">
          <a:avLst>
            <a:gd name="adj1" fmla="val 50000"/>
            <a:gd name="adj2" fmla="val 35000"/>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rtl="0">
            <a:lnSpc>
              <a:spcPct val="90000"/>
            </a:lnSpc>
            <a:spcBef>
              <a:spcPct val="0"/>
            </a:spcBef>
            <a:spcAft>
              <a:spcPct val="35000"/>
            </a:spcAft>
            <a:buNone/>
          </a:pPr>
          <a:r>
            <a:rPr lang="it-IT" sz="2700" kern="1200" dirty="0">
              <a:solidFill>
                <a:schemeClr val="tx1"/>
              </a:solidFill>
            </a:rPr>
            <a:t>REG. 2201/2003</a:t>
          </a:r>
        </a:p>
        <a:p>
          <a:pPr marL="0" lvl="0" indent="0" algn="ctr" defTabSz="1200150" rtl="0">
            <a:lnSpc>
              <a:spcPct val="90000"/>
            </a:lnSpc>
            <a:spcBef>
              <a:spcPct val="0"/>
            </a:spcBef>
            <a:spcAft>
              <a:spcPct val="35000"/>
            </a:spcAft>
            <a:buNone/>
          </a:pPr>
          <a:r>
            <a:rPr lang="it-IT" sz="2700" kern="1200" dirty="0">
              <a:solidFill>
                <a:schemeClr val="tx1"/>
              </a:solidFill>
            </a:rPr>
            <a:t>e REG.1111/2019</a:t>
          </a:r>
        </a:p>
      </dsp:txBody>
      <dsp:txXfrm rot="5400000">
        <a:off x="723725" y="1033890"/>
        <a:ext cx="3411838" cy="2067781"/>
      </dsp:txXfrm>
    </dsp:sp>
    <dsp:sp modelId="{4A7D6AF6-09F2-6642-8D78-DD1779D50EB3}">
      <dsp:nvSpPr>
        <dsp:cNvPr id="0" name=""/>
        <dsp:cNvSpPr/>
      </dsp:nvSpPr>
      <dsp:spPr>
        <a:xfrm rot="5400000">
          <a:off x="4550877" y="4700"/>
          <a:ext cx="4135561" cy="4135561"/>
        </a:xfrm>
        <a:prstGeom prst="upArrow">
          <a:avLst>
            <a:gd name="adj1" fmla="val 50000"/>
            <a:gd name="adj2" fmla="val 35000"/>
          </a:avLst>
        </a:prstGeom>
        <a:gradFill rotWithShape="0">
          <a:gsLst>
            <a:gs pos="0">
              <a:schemeClr val="accent1">
                <a:shade val="80000"/>
                <a:hueOff val="349283"/>
                <a:satOff val="-6256"/>
                <a:lumOff val="26585"/>
                <a:alphaOff val="0"/>
                <a:satMod val="103000"/>
                <a:lumMod val="102000"/>
                <a:tint val="94000"/>
              </a:schemeClr>
            </a:gs>
            <a:gs pos="50000">
              <a:schemeClr val="accent1">
                <a:shade val="80000"/>
                <a:hueOff val="349283"/>
                <a:satOff val="-6256"/>
                <a:lumOff val="26585"/>
                <a:alphaOff val="0"/>
                <a:satMod val="110000"/>
                <a:lumMod val="100000"/>
                <a:shade val="100000"/>
              </a:schemeClr>
            </a:gs>
            <a:gs pos="100000">
              <a:schemeClr val="accent1">
                <a:shade val="80000"/>
                <a:hueOff val="349283"/>
                <a:satOff val="-6256"/>
                <a:lumOff val="26585"/>
                <a:alphaOff val="0"/>
                <a:lumMod val="99000"/>
                <a:satMod val="120000"/>
                <a:shade val="78000"/>
              </a:schemeClr>
            </a:gs>
          </a:gsLst>
          <a:lin ang="5400000" scaled="0"/>
        </a:gradFill>
        <a:ln>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lvl="0" indent="0" algn="ctr" defTabSz="1200150" rtl="0">
            <a:lnSpc>
              <a:spcPct val="90000"/>
            </a:lnSpc>
            <a:spcBef>
              <a:spcPct val="0"/>
            </a:spcBef>
            <a:spcAft>
              <a:spcPct val="35000"/>
            </a:spcAft>
            <a:buNone/>
          </a:pPr>
          <a:r>
            <a:rPr lang="it-IT" sz="2700" b="1" kern="1200" cap="none" spc="50" dirty="0">
              <a:ln w="11430"/>
              <a:solidFill>
                <a:schemeClr val="tx1"/>
              </a:solidFill>
              <a:effectLst>
                <a:outerShdw blurRad="76200" dist="50800" dir="5400000" algn="tl" rotWithShape="0">
                  <a:srgbClr val="000000">
                    <a:alpha val="65000"/>
                  </a:srgbClr>
                </a:outerShdw>
              </a:effectLst>
            </a:rPr>
            <a:t>REG. 1259/2010- COOP. RAFFORZATA: ART. 20 TUE/ARTT: 326- 334 TFUE</a:t>
          </a:r>
        </a:p>
      </dsp:txBody>
      <dsp:txXfrm rot="-5400000">
        <a:off x="4550878" y="1038590"/>
        <a:ext cx="3411838" cy="20677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23076D-EF15-AF42-A0DB-E7643F19FA23}">
      <dsp:nvSpPr>
        <dsp:cNvPr id="0" name=""/>
        <dsp:cNvSpPr/>
      </dsp:nvSpPr>
      <dsp:spPr>
        <a:xfrm rot="16200000">
          <a:off x="721" y="459"/>
          <a:ext cx="4144044" cy="4144044"/>
        </a:xfrm>
        <a:prstGeom prst="downArrow">
          <a:avLst>
            <a:gd name="adj1" fmla="val 50000"/>
            <a:gd name="adj2" fmla="val 35000"/>
          </a:avLst>
        </a:prstGeom>
        <a:solidFill>
          <a:schemeClr val="accent2">
            <a:shade val="8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rtl="0">
            <a:lnSpc>
              <a:spcPct val="90000"/>
            </a:lnSpc>
            <a:spcBef>
              <a:spcPct val="0"/>
            </a:spcBef>
            <a:spcAft>
              <a:spcPct val="35000"/>
            </a:spcAft>
            <a:buNone/>
          </a:pPr>
          <a:r>
            <a:rPr lang="it-IT" sz="2200" kern="1200" dirty="0">
              <a:solidFill>
                <a:schemeClr val="tx1"/>
              </a:solidFill>
            </a:rPr>
            <a:t>GIURISDIZIONE – REGOLAMENTO 2201/2003 – BRUXELLES IIBIS –  e 1111/2019 - REGOLAMENTO 1347/2000</a:t>
          </a:r>
        </a:p>
      </dsp:txBody>
      <dsp:txXfrm rot="5400000">
        <a:off x="721" y="1036470"/>
        <a:ext cx="3418836" cy="2072022"/>
      </dsp:txXfrm>
    </dsp:sp>
    <dsp:sp modelId="{29BF7058-435C-3D40-AE73-639E29AE6C1A}">
      <dsp:nvSpPr>
        <dsp:cNvPr id="0" name=""/>
        <dsp:cNvSpPr/>
      </dsp:nvSpPr>
      <dsp:spPr>
        <a:xfrm rot="5400000">
          <a:off x="4542034" y="459"/>
          <a:ext cx="4144044" cy="4144044"/>
        </a:xfrm>
        <a:prstGeom prst="downArrow">
          <a:avLst>
            <a:gd name="adj1" fmla="val 50000"/>
            <a:gd name="adj2" fmla="val 35000"/>
          </a:avLst>
        </a:prstGeom>
        <a:solidFill>
          <a:schemeClr val="accent2">
            <a:shade val="80000"/>
            <a:hueOff val="-481415"/>
            <a:satOff val="10166"/>
            <a:lumOff val="2708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rtl="0">
            <a:lnSpc>
              <a:spcPct val="90000"/>
            </a:lnSpc>
            <a:spcBef>
              <a:spcPct val="0"/>
            </a:spcBef>
            <a:spcAft>
              <a:spcPct val="35000"/>
            </a:spcAft>
            <a:buNone/>
          </a:pPr>
          <a:r>
            <a:rPr lang="it-IT" sz="2200" kern="1200" dirty="0">
              <a:solidFill>
                <a:schemeClr val="tx1"/>
              </a:solidFill>
            </a:rPr>
            <a:t>LEGGE APPLICABILE – REGOLAMENTO 1259/2010 c.d. ROMA III</a:t>
          </a:r>
        </a:p>
      </dsp:txBody>
      <dsp:txXfrm rot="-5400000">
        <a:off x="5267242" y="1036470"/>
        <a:ext cx="3418836" cy="2072022"/>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ACEFE70-B674-D846-9A0C-332F280B0AB1}" type="datetimeFigureOut">
              <a:rPr lang="it-IT" smtClean="0"/>
              <a:pPr/>
              <a:t>21/11/19</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CD6EC72-F1B8-9C4C-8096-14FDE216B68E}" type="slidenum">
              <a:rPr lang="it-IT" smtClean="0"/>
              <a:pPr/>
              <a:t>‹N›</a:t>
            </a:fld>
            <a:endParaRPr lang="it-IT"/>
          </a:p>
        </p:txBody>
      </p:sp>
    </p:spTree>
    <p:extLst>
      <p:ext uri="{BB962C8B-B14F-4D97-AF65-F5344CB8AC3E}">
        <p14:creationId xmlns:p14="http://schemas.microsoft.com/office/powerpoint/2010/main" val="35918573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5725F9-B5B5-9144-9C8C-BDFEB7F799A8}" type="datetimeFigureOut">
              <a:rPr lang="it-IT" smtClean="0"/>
              <a:pPr/>
              <a:t>21/11/19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D6B343-03D9-004A-9B7D-A3AF558E8B87}" type="slidenum">
              <a:rPr lang="it-IT" smtClean="0"/>
              <a:pPr/>
              <a:t>‹N›</a:t>
            </a:fld>
            <a:endParaRPr lang="it-IT"/>
          </a:p>
        </p:txBody>
      </p:sp>
    </p:spTree>
    <p:extLst>
      <p:ext uri="{BB962C8B-B14F-4D97-AF65-F5344CB8AC3E}">
        <p14:creationId xmlns:p14="http://schemas.microsoft.com/office/powerpoint/2010/main" val="3048445133"/>
      </p:ext>
    </p:extLst>
  </p:cSld>
  <p:clrMap bg1="lt1" tx1="dk1" bg2="lt2" tx2="dk2" accent1="accent1" accent2="accent2" accent3="accent3" accent4="accent4" accent5="accent5" accent6="accent6" hlink="hlink" folHlink="folHlink"/>
  <p:hf hdr="0" ftr="0" dt="0"/>
  <p:notesStyle>
    <a:lvl1pPr marL="0" algn="l" defTabSz="457147" rtl="0" eaLnBrk="1" latinLnBrk="0" hangingPunct="1">
      <a:defRPr sz="1200" kern="1200">
        <a:solidFill>
          <a:schemeClr val="tx1"/>
        </a:solidFill>
        <a:latin typeface="+mn-lt"/>
        <a:ea typeface="+mn-ea"/>
        <a:cs typeface="+mn-cs"/>
      </a:defRPr>
    </a:lvl1pPr>
    <a:lvl2pPr marL="457147" algn="l" defTabSz="457147" rtl="0" eaLnBrk="1" latinLnBrk="0" hangingPunct="1">
      <a:defRPr sz="1200" kern="1200">
        <a:solidFill>
          <a:schemeClr val="tx1"/>
        </a:solidFill>
        <a:latin typeface="+mn-lt"/>
        <a:ea typeface="+mn-ea"/>
        <a:cs typeface="+mn-cs"/>
      </a:defRPr>
    </a:lvl2pPr>
    <a:lvl3pPr marL="914295" algn="l" defTabSz="457147" rtl="0" eaLnBrk="1" latinLnBrk="0" hangingPunct="1">
      <a:defRPr sz="1200" kern="1200">
        <a:solidFill>
          <a:schemeClr val="tx1"/>
        </a:solidFill>
        <a:latin typeface="+mn-lt"/>
        <a:ea typeface="+mn-ea"/>
        <a:cs typeface="+mn-cs"/>
      </a:defRPr>
    </a:lvl3pPr>
    <a:lvl4pPr marL="1371442" algn="l" defTabSz="457147" rtl="0" eaLnBrk="1" latinLnBrk="0" hangingPunct="1">
      <a:defRPr sz="1200" kern="1200">
        <a:solidFill>
          <a:schemeClr val="tx1"/>
        </a:solidFill>
        <a:latin typeface="+mn-lt"/>
        <a:ea typeface="+mn-ea"/>
        <a:cs typeface="+mn-cs"/>
      </a:defRPr>
    </a:lvl4pPr>
    <a:lvl5pPr marL="1828590" algn="l" defTabSz="457147" rtl="0" eaLnBrk="1" latinLnBrk="0" hangingPunct="1">
      <a:defRPr sz="1200" kern="1200">
        <a:solidFill>
          <a:schemeClr val="tx1"/>
        </a:solidFill>
        <a:latin typeface="+mn-lt"/>
        <a:ea typeface="+mn-ea"/>
        <a:cs typeface="+mn-cs"/>
      </a:defRPr>
    </a:lvl5pPr>
    <a:lvl6pPr marL="2285737" algn="l" defTabSz="457147" rtl="0" eaLnBrk="1" latinLnBrk="0" hangingPunct="1">
      <a:defRPr sz="1200" kern="1200">
        <a:solidFill>
          <a:schemeClr val="tx1"/>
        </a:solidFill>
        <a:latin typeface="+mn-lt"/>
        <a:ea typeface="+mn-ea"/>
        <a:cs typeface="+mn-cs"/>
      </a:defRPr>
    </a:lvl6pPr>
    <a:lvl7pPr marL="2742884" algn="l" defTabSz="457147" rtl="0" eaLnBrk="1" latinLnBrk="0" hangingPunct="1">
      <a:defRPr sz="1200" kern="1200">
        <a:solidFill>
          <a:schemeClr val="tx1"/>
        </a:solidFill>
        <a:latin typeface="+mn-lt"/>
        <a:ea typeface="+mn-ea"/>
        <a:cs typeface="+mn-cs"/>
      </a:defRPr>
    </a:lvl7pPr>
    <a:lvl8pPr marL="3200032" algn="l" defTabSz="457147" rtl="0" eaLnBrk="1" latinLnBrk="0" hangingPunct="1">
      <a:defRPr sz="1200" kern="1200">
        <a:solidFill>
          <a:schemeClr val="tx1"/>
        </a:solidFill>
        <a:latin typeface="+mn-lt"/>
        <a:ea typeface="+mn-ea"/>
        <a:cs typeface="+mn-cs"/>
      </a:defRPr>
    </a:lvl8pPr>
    <a:lvl9pPr marL="3657179" algn="l" defTabSz="457147"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91CBB0-25F8-C743-9DF2-9BF5A346CFA4}"/>
              </a:ext>
            </a:extLst>
          </p:cNvPr>
          <p:cNvSpPr>
            <a:spLocks noGrp="1"/>
          </p:cNvSpPr>
          <p:nvPr>
            <p:ph type="ctrTitle"/>
          </p:nvPr>
        </p:nvSpPr>
        <p:spPr>
          <a:xfrm>
            <a:off x="1143000" y="1122363"/>
            <a:ext cx="6858000" cy="2387600"/>
          </a:xfrm>
        </p:spPr>
        <p:txBody>
          <a:bodyPr anchor="b"/>
          <a:lstStyle>
            <a:lvl1pPr algn="ctr">
              <a:defRPr sz="45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487EB92C-1203-AA47-BDA3-628ECE1603C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1D020AD0-D943-E440-922D-C59674C01203}"/>
              </a:ext>
            </a:extLst>
          </p:cNvPr>
          <p:cNvSpPr>
            <a:spLocks noGrp="1"/>
          </p:cNvSpPr>
          <p:nvPr>
            <p:ph type="dt" sz="half" idx="10"/>
          </p:nvPr>
        </p:nvSpPr>
        <p:spPr/>
        <p:txBody>
          <a:bodyPr/>
          <a:lstStyle/>
          <a:p>
            <a:fld id="{BB100C58-04AF-7844-97A9-77798D8CF43D}" type="datetime1">
              <a:rPr lang="it-IT" smtClean="0"/>
              <a:pPr/>
              <a:t>21/11/19</a:t>
            </a:fld>
            <a:endParaRPr lang="it-IT"/>
          </a:p>
        </p:txBody>
      </p:sp>
      <p:sp>
        <p:nvSpPr>
          <p:cNvPr id="5" name="Segnaposto piè di pagina 4">
            <a:extLst>
              <a:ext uri="{FF2B5EF4-FFF2-40B4-BE49-F238E27FC236}">
                <a16:creationId xmlns:a16="http://schemas.microsoft.com/office/drawing/2014/main" id="{5C2DFC29-EF40-CE45-89EB-4BB29466D4D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317572E-9B7A-A34D-B192-42852ECE13E2}"/>
              </a:ext>
            </a:extLst>
          </p:cNvPr>
          <p:cNvSpPr>
            <a:spLocks noGrp="1"/>
          </p:cNvSpPr>
          <p:nvPr>
            <p:ph type="sldNum" sz="quarter" idx="12"/>
          </p:nvPr>
        </p:nvSpPr>
        <p:spPr/>
        <p:txBody>
          <a:bodyPr/>
          <a:lstStyle/>
          <a:p>
            <a:fld id="{277FCE32-2D2C-3A41-9BB8-91B3DCC914FD}" type="slidenum">
              <a:rPr lang="it-IT" smtClean="0"/>
              <a:pPr/>
              <a:t>‹N›</a:t>
            </a:fld>
            <a:endParaRPr lang="it-IT"/>
          </a:p>
        </p:txBody>
      </p:sp>
    </p:spTree>
    <p:extLst>
      <p:ext uri="{BB962C8B-B14F-4D97-AF65-F5344CB8AC3E}">
        <p14:creationId xmlns:p14="http://schemas.microsoft.com/office/powerpoint/2010/main" val="2364665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2885EB-EBAF-784E-AFE2-1C52B69577BF}"/>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0A5B2F0-78DF-454D-8FDA-E08BFD10A9DF}"/>
              </a:ext>
            </a:extLst>
          </p:cNvPr>
          <p:cNvSpPr>
            <a:spLocks noGrp="1"/>
          </p:cNvSpPr>
          <p:nvPr>
            <p:ph type="body" orient="vert" idx="1"/>
          </p:nvPr>
        </p:nvSpPr>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17233168-A2F2-7549-9383-4D7319E99BF7}"/>
              </a:ext>
            </a:extLst>
          </p:cNvPr>
          <p:cNvSpPr>
            <a:spLocks noGrp="1"/>
          </p:cNvSpPr>
          <p:nvPr>
            <p:ph type="dt" sz="half" idx="10"/>
          </p:nvPr>
        </p:nvSpPr>
        <p:spPr/>
        <p:txBody>
          <a:bodyPr/>
          <a:lstStyle/>
          <a:p>
            <a:fld id="{E60D8DE2-4B42-9840-A462-8EC47F0B9D53}" type="datetime1">
              <a:rPr lang="it-IT" smtClean="0"/>
              <a:pPr/>
              <a:t>21/11/19</a:t>
            </a:fld>
            <a:endParaRPr lang="it-IT"/>
          </a:p>
        </p:txBody>
      </p:sp>
      <p:sp>
        <p:nvSpPr>
          <p:cNvPr id="5" name="Segnaposto piè di pagina 4">
            <a:extLst>
              <a:ext uri="{FF2B5EF4-FFF2-40B4-BE49-F238E27FC236}">
                <a16:creationId xmlns:a16="http://schemas.microsoft.com/office/drawing/2014/main" id="{591C51B1-7E54-E34E-A8AE-8477A735557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42A9708-2AC0-C24B-B6E9-5A5E15F4588E}"/>
              </a:ext>
            </a:extLst>
          </p:cNvPr>
          <p:cNvSpPr>
            <a:spLocks noGrp="1"/>
          </p:cNvSpPr>
          <p:nvPr>
            <p:ph type="sldNum" sz="quarter" idx="12"/>
          </p:nvPr>
        </p:nvSpPr>
        <p:spPr/>
        <p:txBody>
          <a:bodyPr/>
          <a:lstStyle/>
          <a:p>
            <a:fld id="{277FCE32-2D2C-3A41-9BB8-91B3DCC914FD}" type="slidenum">
              <a:rPr lang="it-IT" smtClean="0"/>
              <a:pPr/>
              <a:t>‹N›</a:t>
            </a:fld>
            <a:endParaRPr lang="it-IT"/>
          </a:p>
        </p:txBody>
      </p:sp>
    </p:spTree>
    <p:extLst>
      <p:ext uri="{BB962C8B-B14F-4D97-AF65-F5344CB8AC3E}">
        <p14:creationId xmlns:p14="http://schemas.microsoft.com/office/powerpoint/2010/main" val="1654016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A16889E0-F470-2345-A505-099C2BFC3BC3}"/>
              </a:ext>
            </a:extLst>
          </p:cNvPr>
          <p:cNvSpPr>
            <a:spLocks noGrp="1"/>
          </p:cNvSpPr>
          <p:nvPr>
            <p:ph type="title" orient="vert"/>
          </p:nvPr>
        </p:nvSpPr>
        <p:spPr>
          <a:xfrm>
            <a:off x="6543675" y="365125"/>
            <a:ext cx="1971675"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E7B42E9-6ACD-D54A-9B52-A5017142D7F4}"/>
              </a:ext>
            </a:extLst>
          </p:cNvPr>
          <p:cNvSpPr>
            <a:spLocks noGrp="1"/>
          </p:cNvSpPr>
          <p:nvPr>
            <p:ph type="body" orient="vert" idx="1"/>
          </p:nvPr>
        </p:nvSpPr>
        <p:spPr>
          <a:xfrm>
            <a:off x="628650" y="365125"/>
            <a:ext cx="5800725" cy="5811838"/>
          </a:xfrm>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73E13BBD-4118-D641-BDD4-ADF32654699B}"/>
              </a:ext>
            </a:extLst>
          </p:cNvPr>
          <p:cNvSpPr>
            <a:spLocks noGrp="1"/>
          </p:cNvSpPr>
          <p:nvPr>
            <p:ph type="dt" sz="half" idx="10"/>
          </p:nvPr>
        </p:nvSpPr>
        <p:spPr/>
        <p:txBody>
          <a:bodyPr/>
          <a:lstStyle/>
          <a:p>
            <a:fld id="{7E2EFD00-4ED1-6A4E-9ED3-729722178ABC}" type="datetime1">
              <a:rPr lang="it-IT" smtClean="0"/>
              <a:pPr/>
              <a:t>21/11/19</a:t>
            </a:fld>
            <a:endParaRPr lang="it-IT"/>
          </a:p>
        </p:txBody>
      </p:sp>
      <p:sp>
        <p:nvSpPr>
          <p:cNvPr id="5" name="Segnaposto piè di pagina 4">
            <a:extLst>
              <a:ext uri="{FF2B5EF4-FFF2-40B4-BE49-F238E27FC236}">
                <a16:creationId xmlns:a16="http://schemas.microsoft.com/office/drawing/2014/main" id="{74FD2B1C-D687-1345-829A-1FB776CA838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B2FAE9F-9072-7F48-9C74-38F4A01247AD}"/>
              </a:ext>
            </a:extLst>
          </p:cNvPr>
          <p:cNvSpPr>
            <a:spLocks noGrp="1"/>
          </p:cNvSpPr>
          <p:nvPr>
            <p:ph type="sldNum" sz="quarter" idx="12"/>
          </p:nvPr>
        </p:nvSpPr>
        <p:spPr/>
        <p:txBody>
          <a:bodyPr/>
          <a:lstStyle/>
          <a:p>
            <a:fld id="{277FCE32-2D2C-3A41-9BB8-91B3DCC914FD}" type="slidenum">
              <a:rPr lang="it-IT" smtClean="0"/>
              <a:pPr/>
              <a:t>‹N›</a:t>
            </a:fld>
            <a:endParaRPr lang="it-IT"/>
          </a:p>
        </p:txBody>
      </p:sp>
    </p:spTree>
    <p:extLst>
      <p:ext uri="{BB962C8B-B14F-4D97-AF65-F5344CB8AC3E}">
        <p14:creationId xmlns:p14="http://schemas.microsoft.com/office/powerpoint/2010/main" val="81396858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317B18E-EF76-0244-A056-845C9174ADA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E1559A4-10CE-DF49-9485-7432B2F2FC94}"/>
              </a:ext>
            </a:extLst>
          </p:cNvPr>
          <p:cNvSpPr>
            <a:spLocks noGrp="1"/>
          </p:cNvSpPr>
          <p:nvPr>
            <p:ph idx="1"/>
          </p:nvPr>
        </p:nvSpPr>
        <p:spPr/>
        <p:txBody>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7C63861B-72F5-B749-AC83-7C75199A184F}"/>
              </a:ext>
            </a:extLst>
          </p:cNvPr>
          <p:cNvSpPr>
            <a:spLocks noGrp="1"/>
          </p:cNvSpPr>
          <p:nvPr>
            <p:ph type="dt" sz="half" idx="10"/>
          </p:nvPr>
        </p:nvSpPr>
        <p:spPr/>
        <p:txBody>
          <a:bodyPr/>
          <a:lstStyle/>
          <a:p>
            <a:fld id="{3B4A7DE8-2C1F-E946-B8AD-1DF947532FCB}" type="datetime1">
              <a:rPr lang="it-IT" smtClean="0"/>
              <a:pPr/>
              <a:t>21/11/19</a:t>
            </a:fld>
            <a:endParaRPr lang="it-IT"/>
          </a:p>
        </p:txBody>
      </p:sp>
      <p:sp>
        <p:nvSpPr>
          <p:cNvPr id="5" name="Segnaposto piè di pagina 4">
            <a:extLst>
              <a:ext uri="{FF2B5EF4-FFF2-40B4-BE49-F238E27FC236}">
                <a16:creationId xmlns:a16="http://schemas.microsoft.com/office/drawing/2014/main" id="{2667B2B4-890A-074D-9D45-BFAAF5D8985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F1296D4-7FCC-9448-97D4-05E100D82373}"/>
              </a:ext>
            </a:extLst>
          </p:cNvPr>
          <p:cNvSpPr>
            <a:spLocks noGrp="1"/>
          </p:cNvSpPr>
          <p:nvPr>
            <p:ph type="sldNum" sz="quarter" idx="12"/>
          </p:nvPr>
        </p:nvSpPr>
        <p:spPr/>
        <p:txBody>
          <a:bodyPr/>
          <a:lstStyle/>
          <a:p>
            <a:fld id="{277FCE32-2D2C-3A41-9BB8-91B3DCC914FD}" type="slidenum">
              <a:rPr lang="it-IT" smtClean="0"/>
              <a:pPr/>
              <a:t>‹N›</a:t>
            </a:fld>
            <a:endParaRPr lang="it-IT"/>
          </a:p>
        </p:txBody>
      </p:sp>
    </p:spTree>
    <p:extLst>
      <p:ext uri="{BB962C8B-B14F-4D97-AF65-F5344CB8AC3E}">
        <p14:creationId xmlns:p14="http://schemas.microsoft.com/office/powerpoint/2010/main" val="2137354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11C53D-0B7C-AD40-9FCF-904ED0C7B83B}"/>
              </a:ext>
            </a:extLst>
          </p:cNvPr>
          <p:cNvSpPr>
            <a:spLocks noGrp="1"/>
          </p:cNvSpPr>
          <p:nvPr>
            <p:ph type="title"/>
          </p:nvPr>
        </p:nvSpPr>
        <p:spPr>
          <a:xfrm>
            <a:off x="623888" y="1709739"/>
            <a:ext cx="7886700" cy="2852737"/>
          </a:xfrm>
        </p:spPr>
        <p:txBody>
          <a:bodyPr anchor="b"/>
          <a:lstStyle>
            <a:lvl1pPr>
              <a:defRPr sz="45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4FDF1030-2DA1-7749-BD8E-88B9718420D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2362C5B2-FA0A-9C48-B1CA-37D2FFDD9D4E}"/>
              </a:ext>
            </a:extLst>
          </p:cNvPr>
          <p:cNvSpPr>
            <a:spLocks noGrp="1"/>
          </p:cNvSpPr>
          <p:nvPr>
            <p:ph type="dt" sz="half" idx="10"/>
          </p:nvPr>
        </p:nvSpPr>
        <p:spPr/>
        <p:txBody>
          <a:bodyPr/>
          <a:lstStyle/>
          <a:p>
            <a:fld id="{36C3CE42-C657-2A4A-AD68-21118C048F5C}" type="datetime1">
              <a:rPr lang="it-IT" smtClean="0"/>
              <a:pPr/>
              <a:t>21/11/19</a:t>
            </a:fld>
            <a:endParaRPr lang="it-IT"/>
          </a:p>
        </p:txBody>
      </p:sp>
      <p:sp>
        <p:nvSpPr>
          <p:cNvPr id="5" name="Segnaposto piè di pagina 4">
            <a:extLst>
              <a:ext uri="{FF2B5EF4-FFF2-40B4-BE49-F238E27FC236}">
                <a16:creationId xmlns:a16="http://schemas.microsoft.com/office/drawing/2014/main" id="{2B27E67C-FF3A-6C4A-B2F4-13DD8152ABB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B670AEF-60F6-5F44-B55D-67E9D218F024}"/>
              </a:ext>
            </a:extLst>
          </p:cNvPr>
          <p:cNvSpPr>
            <a:spLocks noGrp="1"/>
          </p:cNvSpPr>
          <p:nvPr>
            <p:ph type="sldNum" sz="quarter" idx="12"/>
          </p:nvPr>
        </p:nvSpPr>
        <p:spPr/>
        <p:txBody>
          <a:bodyPr/>
          <a:lstStyle/>
          <a:p>
            <a:fld id="{277FCE32-2D2C-3A41-9BB8-91B3DCC914FD}" type="slidenum">
              <a:rPr lang="it-IT" smtClean="0"/>
              <a:pPr/>
              <a:t>‹N›</a:t>
            </a:fld>
            <a:endParaRPr lang="it-IT"/>
          </a:p>
        </p:txBody>
      </p:sp>
    </p:spTree>
    <p:extLst>
      <p:ext uri="{BB962C8B-B14F-4D97-AF65-F5344CB8AC3E}">
        <p14:creationId xmlns:p14="http://schemas.microsoft.com/office/powerpoint/2010/main" val="4029059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CBD90A-B66E-334D-81B2-DC35403EDCF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2BAFEE3-405A-2840-8C13-5E3A94EFC487}"/>
              </a:ext>
            </a:extLst>
          </p:cNvPr>
          <p:cNvSpPr>
            <a:spLocks noGrp="1"/>
          </p:cNvSpPr>
          <p:nvPr>
            <p:ph sz="half" idx="1"/>
          </p:nvPr>
        </p:nvSpPr>
        <p:spPr>
          <a:xfrm>
            <a:off x="628650" y="1825625"/>
            <a:ext cx="3886200" cy="4351338"/>
          </a:xfrm>
        </p:spPr>
        <p:txBody>
          <a:body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0BE0E996-3D5E-0842-9C6B-670975A16BED}"/>
              </a:ext>
            </a:extLst>
          </p:cNvPr>
          <p:cNvSpPr>
            <a:spLocks noGrp="1"/>
          </p:cNvSpPr>
          <p:nvPr>
            <p:ph sz="half" idx="2"/>
          </p:nvPr>
        </p:nvSpPr>
        <p:spPr>
          <a:xfrm>
            <a:off x="4629150" y="1825625"/>
            <a:ext cx="3886200" cy="4351338"/>
          </a:xfrm>
        </p:spPr>
        <p:txBody>
          <a:body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507BCA25-564A-4246-B850-5164B007FD22}"/>
              </a:ext>
            </a:extLst>
          </p:cNvPr>
          <p:cNvSpPr>
            <a:spLocks noGrp="1"/>
          </p:cNvSpPr>
          <p:nvPr>
            <p:ph type="dt" sz="half" idx="10"/>
          </p:nvPr>
        </p:nvSpPr>
        <p:spPr/>
        <p:txBody>
          <a:bodyPr/>
          <a:lstStyle/>
          <a:p>
            <a:fld id="{7E2EFD00-4ED1-6A4E-9ED3-729722178ABC}" type="datetime1">
              <a:rPr lang="it-IT" smtClean="0"/>
              <a:pPr/>
              <a:t>21/11/19</a:t>
            </a:fld>
            <a:endParaRPr lang="it-IT"/>
          </a:p>
        </p:txBody>
      </p:sp>
      <p:sp>
        <p:nvSpPr>
          <p:cNvPr id="6" name="Segnaposto piè di pagina 5">
            <a:extLst>
              <a:ext uri="{FF2B5EF4-FFF2-40B4-BE49-F238E27FC236}">
                <a16:creationId xmlns:a16="http://schemas.microsoft.com/office/drawing/2014/main" id="{F2576E21-6B42-B94B-8FDF-D04751F4994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15D8D2E-2752-7A40-A592-B9EBD85BF901}"/>
              </a:ext>
            </a:extLst>
          </p:cNvPr>
          <p:cNvSpPr>
            <a:spLocks noGrp="1"/>
          </p:cNvSpPr>
          <p:nvPr>
            <p:ph type="sldNum" sz="quarter" idx="12"/>
          </p:nvPr>
        </p:nvSpPr>
        <p:spPr/>
        <p:txBody>
          <a:bodyPr/>
          <a:lstStyle/>
          <a:p>
            <a:fld id="{277FCE32-2D2C-3A41-9BB8-91B3DCC914FD}" type="slidenum">
              <a:rPr lang="it-IT" smtClean="0"/>
              <a:pPr/>
              <a:t>‹N›</a:t>
            </a:fld>
            <a:endParaRPr lang="it-IT"/>
          </a:p>
        </p:txBody>
      </p:sp>
    </p:spTree>
    <p:extLst>
      <p:ext uri="{BB962C8B-B14F-4D97-AF65-F5344CB8AC3E}">
        <p14:creationId xmlns:p14="http://schemas.microsoft.com/office/powerpoint/2010/main" val="352486594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6DB2AFE-F531-BA42-9472-14FDB65F6C6C}"/>
              </a:ext>
            </a:extLst>
          </p:cNvPr>
          <p:cNvSpPr>
            <a:spLocks noGrp="1"/>
          </p:cNvSpPr>
          <p:nvPr>
            <p:ph type="title"/>
          </p:nvPr>
        </p:nvSpPr>
        <p:spPr>
          <a:xfrm>
            <a:off x="629841" y="365126"/>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49B9961-0245-CB48-8458-50A73E66E0F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D8551B5F-98D9-0C40-A02C-7DE4B02CDAB5}"/>
              </a:ext>
            </a:extLst>
          </p:cNvPr>
          <p:cNvSpPr>
            <a:spLocks noGrp="1"/>
          </p:cNvSpPr>
          <p:nvPr>
            <p:ph sz="half" idx="2"/>
          </p:nvPr>
        </p:nvSpPr>
        <p:spPr>
          <a:xfrm>
            <a:off x="629842" y="2505075"/>
            <a:ext cx="3868340" cy="3684588"/>
          </a:xfrm>
        </p:spPr>
        <p:txBody>
          <a:bodyPr/>
          <a:lstStyle/>
          <a:p>
            <a:r>
              <a:rPr lang="it-IT"/>
              <a:t>Modifica gli stili del testo dello schema
Secondo livello
Terzo livello
Quarto livello
Quinto livello</a:t>
            </a:r>
          </a:p>
        </p:txBody>
      </p:sp>
      <p:sp>
        <p:nvSpPr>
          <p:cNvPr id="5" name="Segnaposto testo 4">
            <a:extLst>
              <a:ext uri="{FF2B5EF4-FFF2-40B4-BE49-F238E27FC236}">
                <a16:creationId xmlns:a16="http://schemas.microsoft.com/office/drawing/2014/main" id="{4D74CBB2-CCA1-0240-B2D2-7C00F5EB83A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lang="it-IT"/>
              <a:t>Modifica gli stili del testo dello schema
Secondo livello
Terzo livello
Quarto livello
Quinto livello</a:t>
            </a:r>
          </a:p>
        </p:txBody>
      </p:sp>
      <p:sp>
        <p:nvSpPr>
          <p:cNvPr id="6" name="Segnaposto contenuto 5">
            <a:extLst>
              <a:ext uri="{FF2B5EF4-FFF2-40B4-BE49-F238E27FC236}">
                <a16:creationId xmlns:a16="http://schemas.microsoft.com/office/drawing/2014/main" id="{FDE2CE96-E848-EF45-940D-5C80B92A6FDB}"/>
              </a:ext>
            </a:extLst>
          </p:cNvPr>
          <p:cNvSpPr>
            <a:spLocks noGrp="1"/>
          </p:cNvSpPr>
          <p:nvPr>
            <p:ph sz="quarter" idx="4"/>
          </p:nvPr>
        </p:nvSpPr>
        <p:spPr>
          <a:xfrm>
            <a:off x="4629150" y="2505075"/>
            <a:ext cx="3887391" cy="3684588"/>
          </a:xfrm>
        </p:spPr>
        <p:txBody>
          <a:bodyPr/>
          <a:lstStyle/>
          <a:p>
            <a:r>
              <a:rPr lang="it-IT"/>
              <a:t>Modifica gli stili del testo dello schema
Secondo livello
Terzo livello
Quarto livello
Quinto livello</a:t>
            </a:r>
          </a:p>
        </p:txBody>
      </p:sp>
      <p:sp>
        <p:nvSpPr>
          <p:cNvPr id="7" name="Segnaposto data 6">
            <a:extLst>
              <a:ext uri="{FF2B5EF4-FFF2-40B4-BE49-F238E27FC236}">
                <a16:creationId xmlns:a16="http://schemas.microsoft.com/office/drawing/2014/main" id="{75C68578-8451-2A4E-BFFF-0F262A7AFC5A}"/>
              </a:ext>
            </a:extLst>
          </p:cNvPr>
          <p:cNvSpPr>
            <a:spLocks noGrp="1"/>
          </p:cNvSpPr>
          <p:nvPr>
            <p:ph type="dt" sz="half" idx="10"/>
          </p:nvPr>
        </p:nvSpPr>
        <p:spPr/>
        <p:txBody>
          <a:bodyPr/>
          <a:lstStyle/>
          <a:p>
            <a:fld id="{3CF98B3E-A1F5-1D49-9B09-B96A7E5C1CA4}" type="datetime1">
              <a:rPr lang="it-IT" smtClean="0"/>
              <a:pPr/>
              <a:t>21/11/19</a:t>
            </a:fld>
            <a:endParaRPr lang="it-IT"/>
          </a:p>
        </p:txBody>
      </p:sp>
      <p:sp>
        <p:nvSpPr>
          <p:cNvPr id="8" name="Segnaposto piè di pagina 7">
            <a:extLst>
              <a:ext uri="{FF2B5EF4-FFF2-40B4-BE49-F238E27FC236}">
                <a16:creationId xmlns:a16="http://schemas.microsoft.com/office/drawing/2014/main" id="{41689F7D-28E3-3E40-B9BA-12DE824DEF67}"/>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072DF57B-8633-E146-B1B7-0506E8195218}"/>
              </a:ext>
            </a:extLst>
          </p:cNvPr>
          <p:cNvSpPr>
            <a:spLocks noGrp="1"/>
          </p:cNvSpPr>
          <p:nvPr>
            <p:ph type="sldNum" sz="quarter" idx="12"/>
          </p:nvPr>
        </p:nvSpPr>
        <p:spPr/>
        <p:txBody>
          <a:bodyPr/>
          <a:lstStyle/>
          <a:p>
            <a:fld id="{277FCE32-2D2C-3A41-9BB8-91B3DCC914FD}" type="slidenum">
              <a:rPr lang="it-IT" smtClean="0"/>
              <a:pPr/>
              <a:t>‹N›</a:t>
            </a:fld>
            <a:endParaRPr lang="it-IT"/>
          </a:p>
        </p:txBody>
      </p:sp>
    </p:spTree>
    <p:extLst>
      <p:ext uri="{BB962C8B-B14F-4D97-AF65-F5344CB8AC3E}">
        <p14:creationId xmlns:p14="http://schemas.microsoft.com/office/powerpoint/2010/main" val="1002726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BEABAB-9176-2441-AC01-517FCFC22407}"/>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D21A7BD7-4EEB-7043-8045-8E364345144F}"/>
              </a:ext>
            </a:extLst>
          </p:cNvPr>
          <p:cNvSpPr>
            <a:spLocks noGrp="1"/>
          </p:cNvSpPr>
          <p:nvPr>
            <p:ph type="dt" sz="half" idx="10"/>
          </p:nvPr>
        </p:nvSpPr>
        <p:spPr/>
        <p:txBody>
          <a:bodyPr/>
          <a:lstStyle/>
          <a:p>
            <a:fld id="{BE0F204D-D8E6-7344-8BFD-6159BD5FD65B}" type="datetime1">
              <a:rPr lang="it-IT" smtClean="0"/>
              <a:pPr/>
              <a:t>21/11/19</a:t>
            </a:fld>
            <a:endParaRPr lang="it-IT"/>
          </a:p>
        </p:txBody>
      </p:sp>
      <p:sp>
        <p:nvSpPr>
          <p:cNvPr id="4" name="Segnaposto piè di pagina 3">
            <a:extLst>
              <a:ext uri="{FF2B5EF4-FFF2-40B4-BE49-F238E27FC236}">
                <a16:creationId xmlns:a16="http://schemas.microsoft.com/office/drawing/2014/main" id="{E253A10C-8316-0A45-A676-27C0DC038472}"/>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DBB27A97-84F8-304D-942E-B6851FDBC33B}"/>
              </a:ext>
            </a:extLst>
          </p:cNvPr>
          <p:cNvSpPr>
            <a:spLocks noGrp="1"/>
          </p:cNvSpPr>
          <p:nvPr>
            <p:ph type="sldNum" sz="quarter" idx="12"/>
          </p:nvPr>
        </p:nvSpPr>
        <p:spPr/>
        <p:txBody>
          <a:bodyPr/>
          <a:lstStyle/>
          <a:p>
            <a:fld id="{277FCE32-2D2C-3A41-9BB8-91B3DCC914FD}" type="slidenum">
              <a:rPr lang="it-IT" smtClean="0"/>
              <a:pPr/>
              <a:t>‹N›</a:t>
            </a:fld>
            <a:endParaRPr lang="it-IT"/>
          </a:p>
        </p:txBody>
      </p:sp>
    </p:spTree>
    <p:extLst>
      <p:ext uri="{BB962C8B-B14F-4D97-AF65-F5344CB8AC3E}">
        <p14:creationId xmlns:p14="http://schemas.microsoft.com/office/powerpoint/2010/main" val="2608091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ABE18D3F-45F4-3B49-92C3-87D549A9A940}"/>
              </a:ext>
            </a:extLst>
          </p:cNvPr>
          <p:cNvSpPr>
            <a:spLocks noGrp="1"/>
          </p:cNvSpPr>
          <p:nvPr>
            <p:ph type="dt" sz="half" idx="10"/>
          </p:nvPr>
        </p:nvSpPr>
        <p:spPr/>
        <p:txBody>
          <a:bodyPr/>
          <a:lstStyle/>
          <a:p>
            <a:fld id="{7E2EFD00-4ED1-6A4E-9ED3-729722178ABC}" type="datetime1">
              <a:rPr lang="it-IT" smtClean="0"/>
              <a:pPr/>
              <a:t>21/11/19</a:t>
            </a:fld>
            <a:endParaRPr lang="it-IT"/>
          </a:p>
        </p:txBody>
      </p:sp>
      <p:sp>
        <p:nvSpPr>
          <p:cNvPr id="3" name="Segnaposto piè di pagina 2">
            <a:extLst>
              <a:ext uri="{FF2B5EF4-FFF2-40B4-BE49-F238E27FC236}">
                <a16:creationId xmlns:a16="http://schemas.microsoft.com/office/drawing/2014/main" id="{9EF115B3-07C7-4E49-8037-12A7985A0676}"/>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13581D3E-95A4-DB4D-8C5B-BE27738D9A93}"/>
              </a:ext>
            </a:extLst>
          </p:cNvPr>
          <p:cNvSpPr>
            <a:spLocks noGrp="1"/>
          </p:cNvSpPr>
          <p:nvPr>
            <p:ph type="sldNum" sz="quarter" idx="12"/>
          </p:nvPr>
        </p:nvSpPr>
        <p:spPr/>
        <p:txBody>
          <a:bodyPr/>
          <a:lstStyle/>
          <a:p>
            <a:fld id="{277FCE32-2D2C-3A41-9BB8-91B3DCC914FD}" type="slidenum">
              <a:rPr lang="it-IT" smtClean="0"/>
              <a:pPr/>
              <a:t>‹N›</a:t>
            </a:fld>
            <a:endParaRPr lang="it-IT"/>
          </a:p>
        </p:txBody>
      </p:sp>
    </p:spTree>
    <p:extLst>
      <p:ext uri="{BB962C8B-B14F-4D97-AF65-F5344CB8AC3E}">
        <p14:creationId xmlns:p14="http://schemas.microsoft.com/office/powerpoint/2010/main" val="277793109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54EB14-3EF1-E54C-ACF8-49A773AA8682}"/>
              </a:ext>
            </a:extLst>
          </p:cNvPr>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6656FA2-0C60-8F49-AD82-71D9E52E38E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r>
              <a:rPr lang="it-IT"/>
              <a:t>Modifica gli stili del testo dello schema
Secondo livello
Terzo livello
Quarto livello
Quinto livello</a:t>
            </a:r>
          </a:p>
        </p:txBody>
      </p:sp>
      <p:sp>
        <p:nvSpPr>
          <p:cNvPr id="4" name="Segnaposto testo 3">
            <a:extLst>
              <a:ext uri="{FF2B5EF4-FFF2-40B4-BE49-F238E27FC236}">
                <a16:creationId xmlns:a16="http://schemas.microsoft.com/office/drawing/2014/main" id="{260DB89E-5625-1C49-9152-3C1B063B31C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70EB17EB-B7D4-D84E-B8ED-1BBE84474CD0}"/>
              </a:ext>
            </a:extLst>
          </p:cNvPr>
          <p:cNvSpPr>
            <a:spLocks noGrp="1"/>
          </p:cNvSpPr>
          <p:nvPr>
            <p:ph type="dt" sz="half" idx="10"/>
          </p:nvPr>
        </p:nvSpPr>
        <p:spPr/>
        <p:txBody>
          <a:bodyPr/>
          <a:lstStyle/>
          <a:p>
            <a:fld id="{8B020255-537F-6245-984B-CFB53661B286}" type="datetime1">
              <a:rPr lang="it-IT" smtClean="0"/>
              <a:pPr/>
              <a:t>21/11/19</a:t>
            </a:fld>
            <a:endParaRPr lang="it-IT"/>
          </a:p>
        </p:txBody>
      </p:sp>
      <p:sp>
        <p:nvSpPr>
          <p:cNvPr id="6" name="Segnaposto piè di pagina 5">
            <a:extLst>
              <a:ext uri="{FF2B5EF4-FFF2-40B4-BE49-F238E27FC236}">
                <a16:creationId xmlns:a16="http://schemas.microsoft.com/office/drawing/2014/main" id="{4054ABDF-33AE-9543-8A3D-A705F70C2E9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ADC8CE3-FA05-0F41-853D-B4271935B206}"/>
              </a:ext>
            </a:extLst>
          </p:cNvPr>
          <p:cNvSpPr>
            <a:spLocks noGrp="1"/>
          </p:cNvSpPr>
          <p:nvPr>
            <p:ph type="sldNum" sz="quarter" idx="12"/>
          </p:nvPr>
        </p:nvSpPr>
        <p:spPr/>
        <p:txBody>
          <a:bodyPr/>
          <a:lstStyle/>
          <a:p>
            <a:fld id="{277FCE32-2D2C-3A41-9BB8-91B3DCC914FD}" type="slidenum">
              <a:rPr lang="it-IT" smtClean="0"/>
              <a:pPr/>
              <a:t>‹N›</a:t>
            </a:fld>
            <a:endParaRPr lang="it-IT"/>
          </a:p>
        </p:txBody>
      </p:sp>
    </p:spTree>
    <p:extLst>
      <p:ext uri="{BB962C8B-B14F-4D97-AF65-F5344CB8AC3E}">
        <p14:creationId xmlns:p14="http://schemas.microsoft.com/office/powerpoint/2010/main" val="1622713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E0986F-99C5-0540-8DB0-2E6B74370C8F}"/>
              </a:ext>
            </a:extLst>
          </p:cNvPr>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40E96E5D-938E-594D-AE9A-033A58C572C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it-IT"/>
          </a:p>
        </p:txBody>
      </p:sp>
      <p:sp>
        <p:nvSpPr>
          <p:cNvPr id="4" name="Segnaposto testo 3">
            <a:extLst>
              <a:ext uri="{FF2B5EF4-FFF2-40B4-BE49-F238E27FC236}">
                <a16:creationId xmlns:a16="http://schemas.microsoft.com/office/drawing/2014/main" id="{B369820C-0B45-0940-BCFC-ADB9D618A9D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6BDF98B9-5D42-7A4A-8E22-304A07AB3EE9}"/>
              </a:ext>
            </a:extLst>
          </p:cNvPr>
          <p:cNvSpPr>
            <a:spLocks noGrp="1"/>
          </p:cNvSpPr>
          <p:nvPr>
            <p:ph type="dt" sz="half" idx="10"/>
          </p:nvPr>
        </p:nvSpPr>
        <p:spPr/>
        <p:txBody>
          <a:bodyPr/>
          <a:lstStyle/>
          <a:p>
            <a:fld id="{04E9105C-25A3-CA49-A27D-6C1509C1AA1F}" type="datetime1">
              <a:rPr lang="it-IT" smtClean="0"/>
              <a:pPr/>
              <a:t>21/11/19</a:t>
            </a:fld>
            <a:endParaRPr lang="it-IT"/>
          </a:p>
        </p:txBody>
      </p:sp>
      <p:sp>
        <p:nvSpPr>
          <p:cNvPr id="6" name="Segnaposto piè di pagina 5">
            <a:extLst>
              <a:ext uri="{FF2B5EF4-FFF2-40B4-BE49-F238E27FC236}">
                <a16:creationId xmlns:a16="http://schemas.microsoft.com/office/drawing/2014/main" id="{374E35B2-E40F-A443-9ECF-B4B691A4027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AF26E07-1A5B-AE4A-B9BB-BF982144D99C}"/>
              </a:ext>
            </a:extLst>
          </p:cNvPr>
          <p:cNvSpPr>
            <a:spLocks noGrp="1"/>
          </p:cNvSpPr>
          <p:nvPr>
            <p:ph type="sldNum" sz="quarter" idx="12"/>
          </p:nvPr>
        </p:nvSpPr>
        <p:spPr/>
        <p:txBody>
          <a:bodyPr/>
          <a:lstStyle/>
          <a:p>
            <a:fld id="{277FCE32-2D2C-3A41-9BB8-91B3DCC914FD}" type="slidenum">
              <a:rPr lang="it-IT" smtClean="0"/>
              <a:pPr/>
              <a:t>‹N›</a:t>
            </a:fld>
            <a:endParaRPr lang="it-IT"/>
          </a:p>
        </p:txBody>
      </p:sp>
    </p:spTree>
    <p:extLst>
      <p:ext uri="{BB962C8B-B14F-4D97-AF65-F5344CB8AC3E}">
        <p14:creationId xmlns:p14="http://schemas.microsoft.com/office/powerpoint/2010/main" val="2890396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416C22FB-8F79-834A-AE53-F122584F32C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4E8E9FCF-067F-774C-B475-5D2128B5474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2CA84ED7-82F8-7A4F-9CFD-217A141CAFF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E2EFD00-4ED1-6A4E-9ED3-729722178ABC}" type="datetime1">
              <a:rPr lang="it-IT" smtClean="0"/>
              <a:pPr/>
              <a:t>21/11/19</a:t>
            </a:fld>
            <a:endParaRPr lang="it-IT"/>
          </a:p>
        </p:txBody>
      </p:sp>
      <p:sp>
        <p:nvSpPr>
          <p:cNvPr id="5" name="Segnaposto piè di pagina 4">
            <a:extLst>
              <a:ext uri="{FF2B5EF4-FFF2-40B4-BE49-F238E27FC236}">
                <a16:creationId xmlns:a16="http://schemas.microsoft.com/office/drawing/2014/main" id="{6CD91EFB-931C-DF41-B5FC-5201DAA3354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2FF9F02B-8A36-134B-BE2D-DED047970C1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77FCE32-2D2C-3A41-9BB8-91B3DCC914FD}" type="slidenum">
              <a:rPr lang="it-IT" smtClean="0"/>
              <a:pPr/>
              <a:t>‹N›</a:t>
            </a:fld>
            <a:endParaRPr lang="it-IT"/>
          </a:p>
        </p:txBody>
      </p:sp>
    </p:spTree>
    <p:extLst>
      <p:ext uri="{BB962C8B-B14F-4D97-AF65-F5344CB8AC3E}">
        <p14:creationId xmlns:p14="http://schemas.microsoft.com/office/powerpoint/2010/main" val="21915588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a:t>Diritto internazionale avanzato</a:t>
            </a:r>
          </a:p>
        </p:txBody>
      </p:sp>
      <p:sp>
        <p:nvSpPr>
          <p:cNvPr id="3" name="Sottotitolo 2"/>
          <p:cNvSpPr>
            <a:spLocks noGrp="1"/>
          </p:cNvSpPr>
          <p:nvPr>
            <p:ph type="subTitle" idx="1"/>
          </p:nvPr>
        </p:nvSpPr>
        <p:spPr/>
        <p:txBody>
          <a:bodyPr>
            <a:normAutofit/>
          </a:bodyPr>
          <a:lstStyle/>
          <a:p>
            <a:pPr>
              <a:buFontTx/>
              <a:buChar char="-"/>
            </a:pPr>
            <a:r>
              <a:rPr lang="it-IT" dirty="0"/>
              <a:t>prof. Sara </a:t>
            </a:r>
            <a:r>
              <a:rPr lang="it-IT" dirty="0" err="1"/>
              <a:t>Tonolo</a:t>
            </a:r>
            <a:r>
              <a:rPr lang="it-IT" dirty="0"/>
              <a:t> </a:t>
            </a:r>
            <a:r>
              <a:rPr lang="it-IT" dirty="0" err="1"/>
              <a:t>–</a:t>
            </a:r>
            <a:endParaRPr lang="it-IT" dirty="0"/>
          </a:p>
          <a:p>
            <a:pPr>
              <a:buFontTx/>
              <a:buChar char="-"/>
            </a:pPr>
            <a:r>
              <a:rPr lang="it-IT"/>
              <a:t>21  </a:t>
            </a:r>
            <a:r>
              <a:rPr lang="it-IT" dirty="0"/>
              <a:t>novembre2019- </a:t>
            </a:r>
          </a:p>
          <a:p>
            <a:pPr>
              <a:buFontTx/>
              <a:buChar char="-"/>
            </a:pPr>
            <a:r>
              <a:rPr lang="it-IT" dirty="0"/>
              <a:t>Trieste-</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1</a:t>
            </a:fld>
            <a:endParaRPr lang="it-IT"/>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1" y="274637"/>
            <a:ext cx="8229600" cy="1826635"/>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just"/>
            <a:r>
              <a:rPr lang="it-IT" dirty="0">
                <a:solidFill>
                  <a:srgbClr val="FFFF00"/>
                </a:solidFill>
              </a:rPr>
              <a:t>SOLUZIONE: TUTELA LIBERTA’ MATRIMONIALE DONNA MUSULMANA</a:t>
            </a:r>
          </a:p>
        </p:txBody>
      </p:sp>
      <p:sp>
        <p:nvSpPr>
          <p:cNvPr id="3" name="Segnaposto contenuto 2"/>
          <p:cNvSpPr>
            <a:spLocks noGrp="1"/>
          </p:cNvSpPr>
          <p:nvPr>
            <p:ph idx="1"/>
          </p:nvPr>
        </p:nvSpPr>
        <p:spPr>
          <a:xfrm>
            <a:off x="457201" y="2101273"/>
            <a:ext cx="8229600" cy="4024891"/>
          </a:xfrm>
        </p:spPr>
        <p:txBody>
          <a:bodyPr>
            <a:normAutofit/>
          </a:bodyPr>
          <a:lstStyle/>
          <a:p>
            <a:pPr algn="just"/>
            <a:r>
              <a:rPr lang="it-IT" dirty="0"/>
              <a:t>Contrasto con atti internazionali – art. 24 Patto sui diritti civili e politici: in Italia esonero dal presentare il nulla osta dello Stato di cittadinanza perché contrario all’ordine pubblico (</a:t>
            </a:r>
            <a:r>
              <a:rPr lang="it-IT" dirty="0" err="1"/>
              <a:t>Trib</a:t>
            </a:r>
            <a:r>
              <a:rPr lang="it-IT" dirty="0"/>
              <a:t>. Treviso 24.9.2008);</a:t>
            </a:r>
          </a:p>
          <a:p>
            <a:pPr algn="just"/>
            <a:r>
              <a:rPr lang="it-IT" dirty="0"/>
              <a:t>PROBLEMA: riconoscimento del matrimonio “italiano” nello Stato d’origine…</a:t>
            </a:r>
          </a:p>
        </p:txBody>
      </p:sp>
      <p:sp>
        <p:nvSpPr>
          <p:cNvPr id="4" name="Segnaposto numero diapositiva 3"/>
          <p:cNvSpPr>
            <a:spLocks noGrp="1"/>
          </p:cNvSpPr>
          <p:nvPr>
            <p:ph type="sldNum" sz="quarter" idx="12"/>
          </p:nvPr>
        </p:nvSpPr>
        <p:spPr/>
        <p:txBody>
          <a:bodyPr/>
          <a:lstStyle/>
          <a:p>
            <a:fld id="{54ABE1B0-D900-014A-A4D4-83E7E081C2B0}" type="slidenum">
              <a:rPr lang="it-IT" smtClean="0"/>
              <a:pPr/>
              <a:t>10</a:t>
            </a:fld>
            <a:endParaRPr lang="it-IT"/>
          </a:p>
        </p:txBody>
      </p:sp>
    </p:spTree>
    <p:extLst>
      <p:ext uri="{BB962C8B-B14F-4D97-AF65-F5344CB8AC3E}">
        <p14:creationId xmlns:p14="http://schemas.microsoft.com/office/powerpoint/2010/main" val="176817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1" y="274638"/>
            <a:ext cx="8229600" cy="1784446"/>
          </a:xfr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just"/>
            <a:r>
              <a:rPr lang="it-IT" dirty="0"/>
              <a:t>FORMA DEL MATRIMONIO (ART. 28)</a:t>
            </a:r>
          </a:p>
        </p:txBody>
      </p:sp>
      <p:sp>
        <p:nvSpPr>
          <p:cNvPr id="6" name="Segnaposto contenuto 5"/>
          <p:cNvSpPr>
            <a:spLocks noGrp="1"/>
          </p:cNvSpPr>
          <p:nvPr>
            <p:ph idx="1"/>
          </p:nvPr>
        </p:nvSpPr>
        <p:spPr>
          <a:xfrm>
            <a:off x="247815" y="2059084"/>
            <a:ext cx="8438986" cy="4798916"/>
          </a:xfrm>
        </p:spPr>
        <p:txBody>
          <a:bodyPr>
            <a:normAutofit/>
          </a:bodyPr>
          <a:lstStyle/>
          <a:p>
            <a:pPr algn="just"/>
            <a:r>
              <a:rPr lang="it-IT" sz="2800" dirty="0"/>
              <a:t> Concorso alternativo di:</a:t>
            </a:r>
          </a:p>
          <a:p>
            <a:pPr lvl="1" algn="just"/>
            <a:r>
              <a:rPr lang="it-IT" b="1" dirty="0"/>
              <a:t>legge del luogo di celebrazione;</a:t>
            </a:r>
          </a:p>
          <a:p>
            <a:pPr lvl="1" algn="just"/>
            <a:r>
              <a:rPr lang="it-IT" b="1" dirty="0"/>
              <a:t>legge nazionale di almeno uno dei coniugi al momento della celebrazione;</a:t>
            </a:r>
          </a:p>
          <a:p>
            <a:pPr lvl="1" algn="just"/>
            <a:r>
              <a:rPr lang="it-IT" b="1" dirty="0"/>
              <a:t>legge di comune residenza al momento della celebrazione.</a:t>
            </a:r>
          </a:p>
          <a:p>
            <a:pPr algn="just"/>
            <a:r>
              <a:rPr lang="it-IT" dirty="0"/>
              <a:t>Limiti: norme di applicazione necessaria- art. 116 c.c. e ordine pubblico ma non per matrimoni conclusi in Italia secondo le leggi di nazionalità dei </a:t>
            </a:r>
            <a:r>
              <a:rPr lang="it-IT" dirty="0" err="1"/>
              <a:t>nubendi</a:t>
            </a:r>
            <a:endParaRPr lang="it-IT" dirty="0"/>
          </a:p>
          <a:p>
            <a:pPr algn="just">
              <a:buNone/>
            </a:pPr>
            <a:endParaRPr lang="it-IT" dirty="0"/>
          </a:p>
        </p:txBody>
      </p:sp>
      <p:sp>
        <p:nvSpPr>
          <p:cNvPr id="4" name="Segnaposto numero diapositiva 3"/>
          <p:cNvSpPr>
            <a:spLocks noGrp="1"/>
          </p:cNvSpPr>
          <p:nvPr>
            <p:ph type="sldNum" sz="quarter" idx="12"/>
          </p:nvPr>
        </p:nvSpPr>
        <p:spPr/>
        <p:txBody>
          <a:bodyPr/>
          <a:lstStyle/>
          <a:p>
            <a:fld id="{277FCE32-2D2C-3A41-9BB8-91B3DCC914FD}" type="slidenum">
              <a:rPr lang="it-IT" smtClean="0"/>
              <a:pPr/>
              <a:t>11</a:t>
            </a:fld>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2"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childTnLst>
                                </p:cTn>
                              </p:par>
                              <p:par>
                                <p:cTn id="35" presetID="1" presetClass="entr" presetSubtype="0" fill="hold" grpId="2" nodeType="with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childTnLst>
                                </p:cTn>
                              </p:par>
                              <p:par>
                                <p:cTn id="37" presetID="1" presetClass="entr" presetSubtype="0" fill="hold" grpId="2" nodeType="with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childTnLst>
                                </p:cTn>
                              </p:par>
                              <p:par>
                                <p:cTn id="39" presetID="1" presetClass="entr" presetSubtype="0" fill="hold" grpId="2" nodeType="withEffect">
                                  <p:stCondLst>
                                    <p:cond delay="0"/>
                                  </p:stCondLst>
                                  <p:childTnLst>
                                    <p:set>
                                      <p:cBhvr>
                                        <p:cTn id="4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2" nodeType="clickEffect">
                                  <p:stCondLst>
                                    <p:cond delay="0"/>
                                  </p:stCondLst>
                                  <p:childTnLst>
                                    <p:set>
                                      <p:cBhvr>
                                        <p:cTn id="4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P spid="6" grpId="2"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just"/>
            <a:r>
              <a:rPr lang="it-IT" dirty="0">
                <a:solidFill>
                  <a:srgbClr val="FFFF00"/>
                </a:solidFill>
              </a:rPr>
              <a:t>PROBLEMI: MATRIMONI DI ALTRE RELIGIONI</a:t>
            </a:r>
          </a:p>
        </p:txBody>
      </p:sp>
      <p:sp>
        <p:nvSpPr>
          <p:cNvPr id="3" name="Segnaposto contenuto 2"/>
          <p:cNvSpPr>
            <a:spLocks noGrp="1"/>
          </p:cNvSpPr>
          <p:nvPr>
            <p:ph idx="1"/>
          </p:nvPr>
        </p:nvSpPr>
        <p:spPr/>
        <p:txBody>
          <a:bodyPr>
            <a:normAutofit/>
          </a:bodyPr>
          <a:lstStyle/>
          <a:p>
            <a:pPr algn="just"/>
            <a:r>
              <a:rPr lang="it-IT" dirty="0"/>
              <a:t>I matrimoni celebrati secondo la legge di cittadinanza delle persone sono riconosciuti in Italia (art. 28 l. 218/95) : i matrimoni tra pakistani al telefono o tra pakistano e italiana sono validi (</a:t>
            </a:r>
            <a:r>
              <a:rPr lang="en-GB" dirty="0"/>
              <a:t>(Trib. Milano, 2.2.2007; Trib. Bologna 13.1.2014).</a:t>
            </a:r>
            <a:endParaRPr lang="it-IT" dirty="0"/>
          </a:p>
        </p:txBody>
      </p:sp>
      <p:sp>
        <p:nvSpPr>
          <p:cNvPr id="4" name="Segnaposto numero diapositiva 3"/>
          <p:cNvSpPr>
            <a:spLocks noGrp="1"/>
          </p:cNvSpPr>
          <p:nvPr>
            <p:ph type="sldNum" sz="quarter" idx="12"/>
          </p:nvPr>
        </p:nvSpPr>
        <p:spPr/>
        <p:txBody>
          <a:bodyPr/>
          <a:lstStyle/>
          <a:p>
            <a:fld id="{54ABE1B0-D900-014A-A4D4-83E7E081C2B0}" type="slidenum">
              <a:rPr lang="it-IT" smtClean="0"/>
              <a:pPr/>
              <a:t>12</a:t>
            </a:fld>
            <a:endParaRPr lang="it-IT"/>
          </a:p>
        </p:txBody>
      </p:sp>
    </p:spTree>
    <p:extLst>
      <p:ext uri="{BB962C8B-B14F-4D97-AF65-F5344CB8AC3E}">
        <p14:creationId xmlns:p14="http://schemas.microsoft.com/office/powerpoint/2010/main" val="378580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just"/>
            <a:r>
              <a:rPr lang="it-IT" dirty="0">
                <a:solidFill>
                  <a:srgbClr val="FFFF00"/>
                </a:solidFill>
              </a:rPr>
              <a:t>PROFILI SOSTANZIALI CONCERNENTI MATRIMONI DI ALTRE RELIGIONI</a:t>
            </a:r>
          </a:p>
        </p:txBody>
      </p:sp>
      <p:sp>
        <p:nvSpPr>
          <p:cNvPr id="3" name="Segnaposto contenuto 2"/>
          <p:cNvSpPr>
            <a:spLocks noGrp="1"/>
          </p:cNvSpPr>
          <p:nvPr>
            <p:ph idx="1"/>
          </p:nvPr>
        </p:nvSpPr>
        <p:spPr/>
        <p:txBody>
          <a:bodyPr>
            <a:normAutofit/>
          </a:bodyPr>
          <a:lstStyle/>
          <a:p>
            <a:pPr algn="just"/>
            <a:r>
              <a:rPr lang="it-IT" dirty="0"/>
              <a:t>PROBLEMA: MATRIMONI POLIGAMICI- in questo caso non vi può essere riconoscimento del matrimonio celebrato secondo la legge di cittadinanza, quindi ?</a:t>
            </a:r>
          </a:p>
        </p:txBody>
      </p:sp>
      <p:sp>
        <p:nvSpPr>
          <p:cNvPr id="4" name="Segnaposto numero diapositiva 3"/>
          <p:cNvSpPr>
            <a:spLocks noGrp="1"/>
          </p:cNvSpPr>
          <p:nvPr>
            <p:ph type="sldNum" sz="quarter" idx="12"/>
          </p:nvPr>
        </p:nvSpPr>
        <p:spPr/>
        <p:txBody>
          <a:bodyPr/>
          <a:lstStyle/>
          <a:p>
            <a:fld id="{54ABE1B0-D900-014A-A4D4-83E7E081C2B0}" type="slidenum">
              <a:rPr lang="it-IT" smtClean="0"/>
              <a:pPr/>
              <a:t>13</a:t>
            </a:fld>
            <a:endParaRPr lang="it-IT"/>
          </a:p>
        </p:txBody>
      </p:sp>
    </p:spTree>
    <p:extLst>
      <p:ext uri="{BB962C8B-B14F-4D97-AF65-F5344CB8AC3E}">
        <p14:creationId xmlns:p14="http://schemas.microsoft.com/office/powerpoint/2010/main" val="397334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just"/>
            <a:r>
              <a:rPr lang="it-IT" dirty="0">
                <a:solidFill>
                  <a:srgbClr val="FFFF00"/>
                </a:solidFill>
              </a:rPr>
              <a:t>EFFETTI DEI MATRIMONI POLIGAMICI</a:t>
            </a:r>
          </a:p>
        </p:txBody>
      </p:sp>
      <p:sp>
        <p:nvSpPr>
          <p:cNvPr id="3" name="Segnaposto contenuto 2"/>
          <p:cNvSpPr>
            <a:spLocks noGrp="1"/>
          </p:cNvSpPr>
          <p:nvPr>
            <p:ph idx="1"/>
          </p:nvPr>
        </p:nvSpPr>
        <p:spPr/>
        <p:txBody>
          <a:bodyPr>
            <a:normAutofit/>
          </a:bodyPr>
          <a:lstStyle/>
          <a:p>
            <a:pPr algn="just"/>
            <a:r>
              <a:rPr lang="it-IT" dirty="0"/>
              <a:t>Ai fini del RICONGIUNGIMENTO FAMILIARE (direttiva UE 2003/86 del 22.9.2003) sono coniugi tutte le mogli del poligamo?</a:t>
            </a:r>
          </a:p>
          <a:p>
            <a:pPr algn="just"/>
            <a:endParaRPr lang="it-IT" dirty="0"/>
          </a:p>
          <a:p>
            <a:pPr algn="just"/>
            <a:r>
              <a:rPr lang="it-IT" dirty="0"/>
              <a:t>La direttiva vieta di autorizzare il ricongiungimento familiare se  il soggiornante ha già un coniuge convivente residente in uno Stato membro, divieto derogabile solo se il ricongiungimento è chiesto dai figli minorenni.</a:t>
            </a:r>
          </a:p>
        </p:txBody>
      </p:sp>
      <p:sp>
        <p:nvSpPr>
          <p:cNvPr id="4" name="Segnaposto numero diapositiva 3"/>
          <p:cNvSpPr>
            <a:spLocks noGrp="1"/>
          </p:cNvSpPr>
          <p:nvPr>
            <p:ph type="sldNum" sz="quarter" idx="12"/>
          </p:nvPr>
        </p:nvSpPr>
        <p:spPr/>
        <p:txBody>
          <a:bodyPr/>
          <a:lstStyle/>
          <a:p>
            <a:fld id="{54ABE1B0-D900-014A-A4D4-83E7E081C2B0}" type="slidenum">
              <a:rPr lang="it-IT" smtClean="0"/>
              <a:pPr/>
              <a:t>14</a:t>
            </a:fld>
            <a:endParaRPr lang="it-IT"/>
          </a:p>
        </p:txBody>
      </p:sp>
    </p:spTree>
    <p:extLst>
      <p:ext uri="{BB962C8B-B14F-4D97-AF65-F5344CB8AC3E}">
        <p14:creationId xmlns:p14="http://schemas.microsoft.com/office/powerpoint/2010/main" val="4204799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just"/>
            <a:r>
              <a:rPr lang="it-IT" dirty="0">
                <a:solidFill>
                  <a:srgbClr val="FFFF00"/>
                </a:solidFill>
              </a:rPr>
              <a:t>EFFETTI DEI MATRIMONI POLIGAMICI</a:t>
            </a:r>
          </a:p>
        </p:txBody>
      </p:sp>
      <p:sp>
        <p:nvSpPr>
          <p:cNvPr id="3" name="Segnaposto contenuto 2"/>
          <p:cNvSpPr>
            <a:spLocks noGrp="1"/>
          </p:cNvSpPr>
          <p:nvPr>
            <p:ph idx="1"/>
          </p:nvPr>
        </p:nvSpPr>
        <p:spPr/>
        <p:txBody>
          <a:bodyPr>
            <a:normAutofit/>
          </a:bodyPr>
          <a:lstStyle/>
          <a:p>
            <a:pPr algn="just"/>
            <a:r>
              <a:rPr lang="it-IT" dirty="0"/>
              <a:t>Art. 18 del D.P.R. sullo stato civile vieta la registrazione in Italia di matrimoni contrari all’ordine pubblico (TAR Emilia Romagna 94/926), ma alcuni effetti possono essere riconosciuti….</a:t>
            </a:r>
          </a:p>
          <a:p>
            <a:pPr algn="just"/>
            <a:r>
              <a:rPr lang="it-IT" dirty="0"/>
              <a:t>Né il matrimonio poligamico può essere celebrato in Italia…</a:t>
            </a:r>
          </a:p>
        </p:txBody>
      </p:sp>
      <p:sp>
        <p:nvSpPr>
          <p:cNvPr id="4" name="Segnaposto numero diapositiva 3"/>
          <p:cNvSpPr>
            <a:spLocks noGrp="1"/>
          </p:cNvSpPr>
          <p:nvPr>
            <p:ph type="sldNum" sz="quarter" idx="12"/>
          </p:nvPr>
        </p:nvSpPr>
        <p:spPr/>
        <p:txBody>
          <a:bodyPr/>
          <a:lstStyle/>
          <a:p>
            <a:fld id="{54ABE1B0-D900-014A-A4D4-83E7E081C2B0}" type="slidenum">
              <a:rPr lang="it-IT" smtClean="0"/>
              <a:pPr/>
              <a:t>15</a:t>
            </a:fld>
            <a:endParaRPr lang="it-IT"/>
          </a:p>
        </p:txBody>
      </p:sp>
    </p:spTree>
    <p:extLst>
      <p:ext uri="{BB962C8B-B14F-4D97-AF65-F5344CB8AC3E}">
        <p14:creationId xmlns:p14="http://schemas.microsoft.com/office/powerpoint/2010/main" val="102640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4000" y="274638"/>
            <a:ext cx="8432801" cy="1143000"/>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just"/>
            <a:r>
              <a:rPr lang="it-IT" dirty="0">
                <a:solidFill>
                  <a:srgbClr val="FFFF00"/>
                </a:solidFill>
              </a:rPr>
              <a:t>EFFETTI DEI MATRIMONI POLIGAMICI</a:t>
            </a:r>
          </a:p>
        </p:txBody>
      </p:sp>
      <p:sp>
        <p:nvSpPr>
          <p:cNvPr id="3" name="Segnaposto contenuto 2"/>
          <p:cNvSpPr>
            <a:spLocks noGrp="1"/>
          </p:cNvSpPr>
          <p:nvPr>
            <p:ph idx="1"/>
          </p:nvPr>
        </p:nvSpPr>
        <p:spPr/>
        <p:txBody>
          <a:bodyPr>
            <a:normAutofit/>
          </a:bodyPr>
          <a:lstStyle/>
          <a:p>
            <a:pPr lvl="1" algn="just"/>
            <a:r>
              <a:rPr lang="it-IT" dirty="0"/>
              <a:t>DIRITTI EREDITARI delle mogli e dei figli…(</a:t>
            </a:r>
            <a:r>
              <a:rPr lang="it-IT" dirty="0" err="1"/>
              <a:t>Cass</a:t>
            </a:r>
            <a:r>
              <a:rPr lang="it-IT" dirty="0"/>
              <a:t>. 2.3.1999, n. 1739);</a:t>
            </a:r>
          </a:p>
          <a:p>
            <a:pPr lvl="1" algn="just"/>
            <a:r>
              <a:rPr lang="it-IT" dirty="0"/>
              <a:t>DIRITTI DI SOGGIORNO (</a:t>
            </a:r>
            <a:r>
              <a:rPr lang="it-IT" dirty="0" err="1"/>
              <a:t>App</a:t>
            </a:r>
            <a:r>
              <a:rPr lang="it-IT" dirty="0"/>
              <a:t>. Torino, 28.4.2001);</a:t>
            </a:r>
          </a:p>
        </p:txBody>
      </p:sp>
      <p:sp>
        <p:nvSpPr>
          <p:cNvPr id="4" name="Segnaposto numero diapositiva 3"/>
          <p:cNvSpPr>
            <a:spLocks noGrp="1"/>
          </p:cNvSpPr>
          <p:nvPr>
            <p:ph type="sldNum" sz="quarter" idx="12"/>
          </p:nvPr>
        </p:nvSpPr>
        <p:spPr/>
        <p:txBody>
          <a:bodyPr/>
          <a:lstStyle/>
          <a:p>
            <a:fld id="{54ABE1B0-D900-014A-A4D4-83E7E081C2B0}" type="slidenum">
              <a:rPr lang="it-IT" smtClean="0"/>
              <a:pPr/>
              <a:t>16</a:t>
            </a:fld>
            <a:endParaRPr lang="it-IT"/>
          </a:p>
        </p:txBody>
      </p:sp>
      <p:pic>
        <p:nvPicPr>
          <p:cNvPr id="5" name="Immagine 4"/>
          <p:cNvPicPr>
            <a:picLocks noChangeAspect="1"/>
          </p:cNvPicPr>
          <p:nvPr/>
        </p:nvPicPr>
        <p:blipFill>
          <a:blip r:embed="rId2"/>
          <a:stretch>
            <a:fillRect/>
          </a:stretch>
        </p:blipFill>
        <p:spPr>
          <a:xfrm>
            <a:off x="3962400" y="3643012"/>
            <a:ext cx="4724400" cy="2713338"/>
          </a:xfrm>
          <a:prstGeom prst="rect">
            <a:avLst/>
          </a:prstGeom>
        </p:spPr>
      </p:pic>
    </p:spTree>
    <p:extLst>
      <p:ext uri="{BB962C8B-B14F-4D97-AF65-F5344CB8AC3E}">
        <p14:creationId xmlns:p14="http://schemas.microsoft.com/office/powerpoint/2010/main" val="3351595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1" y="274638"/>
            <a:ext cx="8229600" cy="1784446"/>
          </a:xfrm>
          <a:solidFill>
            <a:schemeClr val="accent5"/>
          </a:solidFill>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just"/>
            <a:r>
              <a:rPr lang="it-IT" dirty="0"/>
              <a:t>LEGGE APPLICABILE AI RAPPORTI PERSONALI TRA CONIUGI </a:t>
            </a:r>
            <a:r>
              <a:rPr lang="it-IT" dirty="0" err="1"/>
              <a:t>–</a:t>
            </a:r>
            <a:r>
              <a:rPr lang="it-IT" dirty="0"/>
              <a:t> ART. 29</a:t>
            </a:r>
          </a:p>
        </p:txBody>
      </p:sp>
      <p:sp>
        <p:nvSpPr>
          <p:cNvPr id="6" name="Segnaposto contenuto 5"/>
          <p:cNvSpPr>
            <a:spLocks noGrp="1"/>
          </p:cNvSpPr>
          <p:nvPr>
            <p:ph idx="1"/>
          </p:nvPr>
        </p:nvSpPr>
        <p:spPr>
          <a:xfrm>
            <a:off x="247815" y="2059084"/>
            <a:ext cx="8438986" cy="4798916"/>
          </a:xfrm>
        </p:spPr>
        <p:txBody>
          <a:bodyPr>
            <a:normAutofit/>
          </a:bodyPr>
          <a:lstStyle/>
          <a:p>
            <a:pPr algn="just"/>
            <a:r>
              <a:rPr lang="it-IT" dirty="0"/>
              <a:t>Distinzione rispetto ai rapporti patrimoniali in base alla qualificazione; </a:t>
            </a:r>
          </a:p>
          <a:p>
            <a:pPr algn="just"/>
            <a:r>
              <a:rPr lang="it-IT" dirty="0"/>
              <a:t>Concorso successivo di criteri di collegamento:</a:t>
            </a:r>
          </a:p>
          <a:p>
            <a:pPr lvl="1" algn="just"/>
            <a:r>
              <a:rPr lang="it-IT" u="sng" dirty="0"/>
              <a:t>Cittadinanza comune </a:t>
            </a:r>
            <a:r>
              <a:rPr lang="it-IT" dirty="0"/>
              <a:t>dei coniugi;</a:t>
            </a:r>
          </a:p>
          <a:p>
            <a:pPr lvl="1" algn="just"/>
            <a:r>
              <a:rPr lang="it-IT" u="sng" dirty="0"/>
              <a:t>Luogo in cui la vita matrimoniale è prevalentemente localizzata </a:t>
            </a:r>
            <a:r>
              <a:rPr lang="it-IT" dirty="0"/>
              <a:t>in caso di coniugi con cittadinanze diverse o più cittadinanze comuni.</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17</a:t>
            </a:fld>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2"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2"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childTnLst>
                                </p:cTn>
                              </p:par>
                              <p:par>
                                <p:cTn id="35" presetID="1" presetClass="entr" presetSubtype="0" fill="hold" grpId="2" nodeType="with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childTnLst>
                                </p:cTn>
                              </p:par>
                              <p:par>
                                <p:cTn id="37" presetID="1" presetClass="entr" presetSubtype="0" fill="hold" grpId="2" nodeType="with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P spid="6" grpId="2"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1" y="274638"/>
            <a:ext cx="8229600" cy="1784446"/>
          </a:xfrm>
          <a:solidFill>
            <a:schemeClr val="accent5"/>
          </a:solidFill>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just"/>
            <a:r>
              <a:rPr lang="it-IT" dirty="0"/>
              <a:t>LEGGE APPLICABILE AI RAPPORTI PERSONALI TRA CONIUGI/CITTADINANZA COMUNE</a:t>
            </a:r>
          </a:p>
        </p:txBody>
      </p:sp>
      <p:sp>
        <p:nvSpPr>
          <p:cNvPr id="6" name="Segnaposto contenuto 5"/>
          <p:cNvSpPr>
            <a:spLocks noGrp="1"/>
          </p:cNvSpPr>
          <p:nvPr>
            <p:ph idx="1"/>
          </p:nvPr>
        </p:nvSpPr>
        <p:spPr>
          <a:xfrm>
            <a:off x="247815" y="2059084"/>
            <a:ext cx="8438986" cy="4798916"/>
          </a:xfrm>
        </p:spPr>
        <p:txBody>
          <a:bodyPr>
            <a:normAutofit/>
          </a:bodyPr>
          <a:lstStyle/>
          <a:p>
            <a:pPr algn="just"/>
            <a:r>
              <a:rPr lang="it-IT" dirty="0"/>
              <a:t>	Irrilevanza di altra cittadinanza e se italiana ?</a:t>
            </a:r>
          </a:p>
          <a:p>
            <a:pPr algn="just"/>
            <a:r>
              <a:rPr lang="it-IT" dirty="0"/>
              <a:t>	Possibile operatività del rinvio, se la legge di cittadinanza comune prevede un altro criterio di collegamento: es. residenza o domicilio.</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18</a:t>
            </a:fld>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2"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2"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P spid="6" grpId="2"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000"/>
            <a:ext cx="8229600" cy="2311400"/>
          </a:xfrm>
          <a:solidFill>
            <a:schemeClr val="accent5"/>
          </a:solidFill>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just"/>
            <a:r>
              <a:rPr lang="it-IT" dirty="0"/>
              <a:t>LEGGE APPLICABILE AI RAPPORTI PERSONALI TRA CONIUGI/LOCALIZZAZIONE VITA MATRIMONIALE</a:t>
            </a:r>
          </a:p>
        </p:txBody>
      </p:sp>
      <p:sp>
        <p:nvSpPr>
          <p:cNvPr id="6" name="Segnaposto contenuto 5"/>
          <p:cNvSpPr>
            <a:spLocks noGrp="1"/>
          </p:cNvSpPr>
          <p:nvPr>
            <p:ph idx="1"/>
          </p:nvPr>
        </p:nvSpPr>
        <p:spPr>
          <a:xfrm>
            <a:off x="247815" y="2870200"/>
            <a:ext cx="8438986" cy="3987800"/>
          </a:xfrm>
        </p:spPr>
        <p:txBody>
          <a:bodyPr>
            <a:normAutofit/>
          </a:bodyPr>
          <a:lstStyle/>
          <a:p>
            <a:pPr algn="just"/>
            <a:r>
              <a:rPr lang="it-IT" dirty="0"/>
              <a:t>Localizzazione prevalente della vita matrimoniale:</a:t>
            </a:r>
          </a:p>
          <a:p>
            <a:pPr lvl="1" algn="just"/>
            <a:r>
              <a:rPr lang="it-IT" dirty="0"/>
              <a:t>Vari indizi:</a:t>
            </a:r>
          </a:p>
          <a:p>
            <a:pPr lvl="2" algn="just"/>
            <a:r>
              <a:rPr lang="it-IT" dirty="0"/>
              <a:t>Residenza</a:t>
            </a:r>
          </a:p>
          <a:p>
            <a:pPr lvl="2" algn="just"/>
            <a:r>
              <a:rPr lang="it-IT" dirty="0"/>
              <a:t>possibile ricostruzione di una scelta implicita di legge applicabile ai rapporti.</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19</a:t>
            </a:fld>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2"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par>
                                <p:cTn id="27" presetID="1" presetClass="entr" presetSubtype="0" fill="hold" grpId="2" nodeType="with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childTnLst>
                                </p:cTn>
                              </p:par>
                              <p:par>
                                <p:cTn id="29" presetID="1" presetClass="entr" presetSubtype="0" fill="hold" grpId="2" nodeType="with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par>
                                <p:cTn id="31" presetID="1" presetClass="entr" presetSubtype="0" fill="hold" grpId="2" nodeType="with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P spid="6" grpId="2"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1" y="274638"/>
            <a:ext cx="8229600" cy="1784446"/>
          </a:xfrm>
          <a:solidFill>
            <a:srgbClr val="FFC000"/>
          </a:solidFill>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just"/>
            <a:r>
              <a:rPr lang="it-IT" dirty="0">
                <a:solidFill>
                  <a:schemeClr val="tx1"/>
                </a:solidFill>
              </a:rPr>
              <a:t>LEGGE APPLICABILE AI RAPPORTI </a:t>
            </a:r>
            <a:r>
              <a:rPr lang="it-IT" dirty="0" err="1">
                <a:solidFill>
                  <a:schemeClr val="tx1"/>
                </a:solidFill>
              </a:rPr>
              <a:t>DI</a:t>
            </a:r>
            <a:r>
              <a:rPr lang="it-IT" dirty="0">
                <a:solidFill>
                  <a:schemeClr val="tx1"/>
                </a:solidFill>
              </a:rPr>
              <a:t> FAMIGLIA : </a:t>
            </a:r>
            <a:r>
              <a:rPr lang="it-IT" dirty="0" err="1">
                <a:solidFill>
                  <a:schemeClr val="tx1"/>
                </a:solidFill>
              </a:rPr>
              <a:t>ARTT</a:t>
            </a:r>
            <a:r>
              <a:rPr lang="it-IT" dirty="0">
                <a:solidFill>
                  <a:schemeClr val="tx1"/>
                </a:solidFill>
              </a:rPr>
              <a:t>. 26 - 37</a:t>
            </a:r>
          </a:p>
        </p:txBody>
      </p:sp>
      <p:sp>
        <p:nvSpPr>
          <p:cNvPr id="6" name="Segnaposto contenuto 5"/>
          <p:cNvSpPr>
            <a:spLocks noGrp="1"/>
          </p:cNvSpPr>
          <p:nvPr>
            <p:ph idx="1"/>
          </p:nvPr>
        </p:nvSpPr>
        <p:spPr>
          <a:xfrm>
            <a:off x="247815" y="2059084"/>
            <a:ext cx="8438986" cy="4798916"/>
          </a:xfrm>
        </p:spPr>
        <p:txBody>
          <a:bodyPr>
            <a:normAutofit/>
          </a:bodyPr>
          <a:lstStyle/>
          <a:p>
            <a:pPr algn="just"/>
            <a:r>
              <a:rPr lang="it-IT" dirty="0"/>
              <a:t> Disciplina analitica della l. 218/95</a:t>
            </a:r>
          </a:p>
          <a:p>
            <a:pPr algn="just"/>
            <a:r>
              <a:rPr lang="it-IT" dirty="0"/>
              <a:t>Disciplina specifica di nuovi istituti precedentemente non regolati.</a:t>
            </a:r>
          </a:p>
          <a:p>
            <a:pPr algn="just"/>
            <a:r>
              <a:rPr lang="it-IT" dirty="0"/>
              <a:t>Coordinamento con altre discipline di fonte internazionale ed europea: l. adozione/Reg. 1259/2010 (Roma III)/ Reg. 2201/2003 (Bruxelles II bis).</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2</a:t>
            </a:fld>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2"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2"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2" nodeType="click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P spid="6" grpId="2"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1" y="274638"/>
            <a:ext cx="8229600" cy="1784446"/>
          </a:xfrm>
          <a:solidFill>
            <a:schemeClr val="accent5"/>
          </a:solidFill>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just"/>
            <a:r>
              <a:rPr lang="it-IT" dirty="0"/>
              <a:t>LEGGE APPLICABILE AI RAPPORTI PATRIMONIALI TRA CONIUGI </a:t>
            </a:r>
            <a:r>
              <a:rPr lang="it-IT" dirty="0" err="1"/>
              <a:t>–</a:t>
            </a:r>
            <a:r>
              <a:rPr lang="it-IT" dirty="0"/>
              <a:t> ART. 30</a:t>
            </a:r>
          </a:p>
        </p:txBody>
      </p:sp>
      <p:graphicFrame>
        <p:nvGraphicFramePr>
          <p:cNvPr id="5" name="Segnaposto contenuto 4"/>
          <p:cNvGraphicFramePr>
            <a:graphicFrameLocks noGrp="1"/>
          </p:cNvGraphicFramePr>
          <p:nvPr>
            <p:ph idx="1"/>
          </p:nvPr>
        </p:nvGraphicFramePr>
        <p:xfrm>
          <a:off x="247815" y="2059084"/>
          <a:ext cx="8438986" cy="4798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p:cNvSpPr>
            <a:spLocks noGrp="1"/>
          </p:cNvSpPr>
          <p:nvPr>
            <p:ph type="sldNum" sz="quarter" idx="12"/>
          </p:nvPr>
        </p:nvSpPr>
        <p:spPr/>
        <p:txBody>
          <a:bodyPr/>
          <a:lstStyle/>
          <a:p>
            <a:fld id="{277FCE32-2D2C-3A41-9BB8-91B3DCC914FD}" type="slidenum">
              <a:rPr lang="it-IT" smtClean="0"/>
              <a:pPr/>
              <a:t>20</a:t>
            </a:fld>
            <a:endParaRPr lang="it-IT"/>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1" y="274638"/>
            <a:ext cx="8229600" cy="1784446"/>
          </a:xfrm>
        </p:spPr>
        <p:style>
          <a:lnRef idx="1">
            <a:schemeClr val="accent5"/>
          </a:lnRef>
          <a:fillRef idx="2">
            <a:schemeClr val="accent5"/>
          </a:fillRef>
          <a:effectRef idx="1">
            <a:schemeClr val="accent5"/>
          </a:effectRef>
          <a:fontRef idx="minor">
            <a:schemeClr val="dk1"/>
          </a:fontRef>
        </p:style>
        <p:txBody>
          <a:bodyPr>
            <a:normAutofit/>
          </a:bodyPr>
          <a:lstStyle/>
          <a:p>
            <a:pPr algn="just"/>
            <a:r>
              <a:rPr lang="it-IT" dirty="0"/>
              <a:t>SCELTA DELLA LEGGE APPLICABILE AI RAPPORTI PATRIMONIALI TRA CONIUGI </a:t>
            </a:r>
            <a:r>
              <a:rPr lang="it-IT" dirty="0" err="1"/>
              <a:t>–</a:t>
            </a:r>
            <a:r>
              <a:rPr lang="it-IT" dirty="0"/>
              <a:t> ART. 30</a:t>
            </a:r>
          </a:p>
        </p:txBody>
      </p:sp>
      <p:sp>
        <p:nvSpPr>
          <p:cNvPr id="6" name="Segnaposto contenuto 5"/>
          <p:cNvSpPr>
            <a:spLocks noGrp="1"/>
          </p:cNvSpPr>
          <p:nvPr>
            <p:ph idx="1"/>
          </p:nvPr>
        </p:nvSpPr>
        <p:spPr>
          <a:xfrm>
            <a:off x="247815" y="2309252"/>
            <a:ext cx="8438986" cy="4412223"/>
          </a:xfrm>
        </p:spPr>
        <p:txBody>
          <a:bodyPr/>
          <a:lstStyle/>
          <a:p>
            <a:pPr algn="just"/>
            <a:r>
              <a:rPr lang="it-IT" dirty="0"/>
              <a:t>Scelta modificabile</a:t>
            </a:r>
          </a:p>
          <a:p>
            <a:pPr algn="just"/>
            <a:r>
              <a:rPr lang="it-IT" dirty="0"/>
              <a:t>Compiuta al momento della celebrazione del matrimonio, durante o anteriormente</a:t>
            </a:r>
          </a:p>
          <a:p>
            <a:pPr algn="just"/>
            <a:r>
              <a:rPr lang="it-IT" dirty="0"/>
              <a:t>Non si applica il rinvio</a:t>
            </a:r>
          </a:p>
          <a:p>
            <a:pPr algn="just"/>
            <a:r>
              <a:rPr lang="it-IT" dirty="0"/>
              <a:t>I terzi sono tutelati perché la scelta è loro opponibile solo se ne hanno avuto conoscenza o l’hanno ignorata per colpa.</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21</a:t>
            </a:fld>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2"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2"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2" nodeType="click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2" nodeType="clickEffect">
                                  <p:stCondLst>
                                    <p:cond delay="0"/>
                                  </p:stCondLst>
                                  <p:childTnLst>
                                    <p:set>
                                      <p:cBhvr>
                                        <p:cTn id="5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3" nodeType="clickEffect">
                                  <p:stCondLst>
                                    <p:cond delay="0"/>
                                  </p:stCondLst>
                                  <p:childTnLst>
                                    <p:set>
                                      <p:cBhvr>
                                        <p:cTn id="5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3" nodeType="clickEffect">
                                  <p:stCondLst>
                                    <p:cond delay="0"/>
                                  </p:stCondLst>
                                  <p:childTnLst>
                                    <p:set>
                                      <p:cBhvr>
                                        <p:cTn id="5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3" nodeType="clickEffect">
                                  <p:stCondLst>
                                    <p:cond delay="0"/>
                                  </p:stCondLst>
                                  <p:childTnLst>
                                    <p:set>
                                      <p:cBhvr>
                                        <p:cTn id="6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3" nodeType="clickEffect">
                                  <p:stCondLst>
                                    <p:cond delay="0"/>
                                  </p:stCondLst>
                                  <p:childTnLst>
                                    <p:set>
                                      <p:cBhvr>
                                        <p:cTn id="6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P spid="6" grpId="2" build="p"/>
      <p:bldP spid="6" grpId="3"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1" y="274638"/>
            <a:ext cx="8229600" cy="1784446"/>
          </a:xfrm>
        </p:spPr>
        <p:style>
          <a:lnRef idx="1">
            <a:schemeClr val="accent2"/>
          </a:lnRef>
          <a:fillRef idx="3">
            <a:schemeClr val="accent2"/>
          </a:fillRef>
          <a:effectRef idx="2">
            <a:schemeClr val="accent2"/>
          </a:effectRef>
          <a:fontRef idx="minor">
            <a:schemeClr val="lt1"/>
          </a:fontRef>
        </p:style>
        <p:txBody>
          <a:bodyPr>
            <a:normAutofit/>
          </a:bodyPr>
          <a:lstStyle/>
          <a:p>
            <a:pPr algn="just"/>
            <a:r>
              <a:rPr lang="it-IT" dirty="0"/>
              <a:t>SEPARAZIONE E SCIOGLIMENTO DEL MATRIMONIO </a:t>
            </a:r>
            <a:r>
              <a:rPr lang="it-IT" dirty="0" err="1"/>
              <a:t>–</a:t>
            </a:r>
            <a:r>
              <a:rPr lang="it-IT" dirty="0"/>
              <a:t> ART. 31</a:t>
            </a:r>
          </a:p>
        </p:txBody>
      </p:sp>
      <p:sp>
        <p:nvSpPr>
          <p:cNvPr id="6" name="Segnaposto contenuto 5"/>
          <p:cNvSpPr>
            <a:spLocks noGrp="1"/>
          </p:cNvSpPr>
          <p:nvPr>
            <p:ph idx="1"/>
          </p:nvPr>
        </p:nvSpPr>
        <p:spPr>
          <a:xfrm>
            <a:off x="247815" y="2309252"/>
            <a:ext cx="8438986" cy="4412223"/>
          </a:xfrm>
        </p:spPr>
        <p:txBody>
          <a:bodyPr>
            <a:normAutofit/>
          </a:bodyPr>
          <a:lstStyle/>
          <a:p>
            <a:pPr algn="just">
              <a:buFontTx/>
              <a:buChar char="-"/>
            </a:pPr>
            <a:r>
              <a:rPr lang="it-IT" dirty="0"/>
              <a:t>Concorso successivo di criteri di collegamento:</a:t>
            </a:r>
          </a:p>
          <a:p>
            <a:pPr lvl="1" algn="just">
              <a:buFontTx/>
              <a:buChar char="-"/>
            </a:pPr>
            <a:r>
              <a:rPr lang="it-IT" dirty="0"/>
              <a:t>Cittadinanza comune dei coniugi;</a:t>
            </a:r>
          </a:p>
          <a:p>
            <a:pPr lvl="1" algn="just">
              <a:buFontTx/>
              <a:buChar char="-"/>
            </a:pPr>
            <a:r>
              <a:rPr lang="it-IT" dirty="0"/>
              <a:t>luogo in cui la vita matrimoniale è prevalentemente localizzata in caso di coniugi con cittadinanze diverse;</a:t>
            </a:r>
          </a:p>
          <a:p>
            <a:pPr lvl="1" algn="just">
              <a:buFontTx/>
              <a:buChar char="-"/>
            </a:pPr>
            <a:r>
              <a:rPr lang="it-IT" dirty="0"/>
              <a:t>E se i coniugi hanno più cittadinanze comuni? Forse potrebbe operare art. 19, 2° </a:t>
            </a:r>
            <a:r>
              <a:rPr lang="it-IT" dirty="0" err="1"/>
              <a:t>co</a:t>
            </a:r>
            <a:r>
              <a:rPr lang="it-IT" dirty="0"/>
              <a:t>? No per omogeneità con art. 29</a:t>
            </a:r>
          </a:p>
          <a:p>
            <a:pPr algn="just">
              <a:buFontTx/>
              <a:buChar char="-"/>
            </a:pPr>
            <a:r>
              <a:rPr lang="it-IT" dirty="0"/>
              <a:t>Se la l. straniera non prevede la separazione e lo scioglimento del matrimonio si applica la l. italiana.</a:t>
            </a:r>
          </a:p>
          <a:p>
            <a:pPr lvl="1" algn="just">
              <a:buFontTx/>
              <a:buChar char="-"/>
            </a:pPr>
            <a:endParaRPr lang="it-IT" dirty="0"/>
          </a:p>
          <a:p>
            <a:endParaRPr lang="it-IT" dirty="0"/>
          </a:p>
        </p:txBody>
      </p:sp>
      <p:sp>
        <p:nvSpPr>
          <p:cNvPr id="4" name="Segnaposto numero diapositiva 3"/>
          <p:cNvSpPr>
            <a:spLocks noGrp="1"/>
          </p:cNvSpPr>
          <p:nvPr>
            <p:ph type="sldNum" sz="quarter" idx="12"/>
          </p:nvPr>
        </p:nvSpPr>
        <p:spPr/>
        <p:txBody>
          <a:bodyPr/>
          <a:lstStyle/>
          <a:p>
            <a:fld id="{277FCE32-2D2C-3A41-9BB8-91B3DCC914FD}" type="slidenum">
              <a:rPr lang="it-IT" smtClean="0"/>
              <a:pPr/>
              <a:t>22</a:t>
            </a:fld>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2"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childTnLst>
                                </p:cTn>
                              </p:par>
                              <p:par>
                                <p:cTn id="35" presetID="1" presetClass="entr" presetSubtype="0" fill="hold" grpId="2" nodeType="with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childTnLst>
                                </p:cTn>
                              </p:par>
                              <p:par>
                                <p:cTn id="37" presetID="1" presetClass="entr" presetSubtype="0" fill="hold" grpId="2" nodeType="with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childTnLst>
                                </p:cTn>
                              </p:par>
                              <p:par>
                                <p:cTn id="39" presetID="1" presetClass="entr" presetSubtype="0" fill="hold" grpId="2" nodeType="withEffect">
                                  <p:stCondLst>
                                    <p:cond delay="0"/>
                                  </p:stCondLst>
                                  <p:childTnLst>
                                    <p:set>
                                      <p:cBhvr>
                                        <p:cTn id="4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2" nodeType="clickEffect">
                                  <p:stCondLst>
                                    <p:cond delay="0"/>
                                  </p:stCondLst>
                                  <p:childTnLst>
                                    <p:set>
                                      <p:cBhvr>
                                        <p:cTn id="4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3" nodeType="clickEffect">
                                  <p:stCondLst>
                                    <p:cond delay="0"/>
                                  </p:stCondLst>
                                  <p:childTnLst>
                                    <p:set>
                                      <p:cBhvr>
                                        <p:cTn id="48" dur="1" fill="hold">
                                          <p:stCondLst>
                                            <p:cond delay="0"/>
                                          </p:stCondLst>
                                        </p:cTn>
                                        <p:tgtEl>
                                          <p:spTgt spid="6">
                                            <p:txEl>
                                              <p:pRg st="0" end="0"/>
                                            </p:txEl>
                                          </p:spTgt>
                                        </p:tgtEl>
                                        <p:attrNameLst>
                                          <p:attrName>style.visibility</p:attrName>
                                        </p:attrNameLst>
                                      </p:cBhvr>
                                      <p:to>
                                        <p:strVal val="visible"/>
                                      </p:to>
                                    </p:set>
                                  </p:childTnLst>
                                </p:cTn>
                              </p:par>
                              <p:par>
                                <p:cTn id="49" presetID="1" presetClass="entr" presetSubtype="0" fill="hold" grpId="3" nodeType="withEffect">
                                  <p:stCondLst>
                                    <p:cond delay="0"/>
                                  </p:stCondLst>
                                  <p:childTnLst>
                                    <p:set>
                                      <p:cBhvr>
                                        <p:cTn id="50" dur="1" fill="hold">
                                          <p:stCondLst>
                                            <p:cond delay="0"/>
                                          </p:stCondLst>
                                        </p:cTn>
                                        <p:tgtEl>
                                          <p:spTgt spid="6">
                                            <p:txEl>
                                              <p:pRg st="1" end="1"/>
                                            </p:txEl>
                                          </p:spTgt>
                                        </p:tgtEl>
                                        <p:attrNameLst>
                                          <p:attrName>style.visibility</p:attrName>
                                        </p:attrNameLst>
                                      </p:cBhvr>
                                      <p:to>
                                        <p:strVal val="visible"/>
                                      </p:to>
                                    </p:set>
                                  </p:childTnLst>
                                </p:cTn>
                              </p:par>
                              <p:par>
                                <p:cTn id="51" presetID="1" presetClass="entr" presetSubtype="0" fill="hold" grpId="3" nodeType="withEffect">
                                  <p:stCondLst>
                                    <p:cond delay="0"/>
                                  </p:stCondLst>
                                  <p:childTnLst>
                                    <p:set>
                                      <p:cBhvr>
                                        <p:cTn id="52" dur="1" fill="hold">
                                          <p:stCondLst>
                                            <p:cond delay="0"/>
                                          </p:stCondLst>
                                        </p:cTn>
                                        <p:tgtEl>
                                          <p:spTgt spid="6">
                                            <p:txEl>
                                              <p:pRg st="2" end="2"/>
                                            </p:txEl>
                                          </p:spTgt>
                                        </p:tgtEl>
                                        <p:attrNameLst>
                                          <p:attrName>style.visibility</p:attrName>
                                        </p:attrNameLst>
                                      </p:cBhvr>
                                      <p:to>
                                        <p:strVal val="visible"/>
                                      </p:to>
                                    </p:set>
                                  </p:childTnLst>
                                </p:cTn>
                              </p:par>
                              <p:par>
                                <p:cTn id="53" presetID="1" presetClass="entr" presetSubtype="0" fill="hold" grpId="3" nodeType="withEffect">
                                  <p:stCondLst>
                                    <p:cond delay="0"/>
                                  </p:stCondLst>
                                  <p:childTnLst>
                                    <p:set>
                                      <p:cBhvr>
                                        <p:cTn id="5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3" nodeType="clickEffect">
                                  <p:stCondLst>
                                    <p:cond delay="0"/>
                                  </p:stCondLst>
                                  <p:childTnLst>
                                    <p:set>
                                      <p:cBhvr>
                                        <p:cTn id="5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P spid="6" grpId="2" build="p"/>
      <p:bldP spid="6" grpId="3"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1" y="274638"/>
            <a:ext cx="8229600" cy="1784446"/>
          </a:xfrm>
        </p:spPr>
        <p:style>
          <a:lnRef idx="1">
            <a:schemeClr val="accent2"/>
          </a:lnRef>
          <a:fillRef idx="3">
            <a:schemeClr val="accent2"/>
          </a:fillRef>
          <a:effectRef idx="2">
            <a:schemeClr val="accent2"/>
          </a:effectRef>
          <a:fontRef idx="minor">
            <a:schemeClr val="lt1"/>
          </a:fontRef>
        </p:style>
        <p:txBody>
          <a:bodyPr>
            <a:normAutofit/>
          </a:bodyPr>
          <a:lstStyle/>
          <a:p>
            <a:pPr algn="just"/>
            <a:r>
              <a:rPr lang="it-IT" dirty="0"/>
              <a:t>SEPARAZIONE E SCIOGLIMENTO DEL MATRIMONIO </a:t>
            </a:r>
            <a:r>
              <a:rPr lang="it-IT" dirty="0" err="1"/>
              <a:t>–</a:t>
            </a:r>
            <a:r>
              <a:rPr lang="it-IT" dirty="0"/>
              <a:t> ART. 31</a:t>
            </a:r>
          </a:p>
        </p:txBody>
      </p:sp>
      <p:graphicFrame>
        <p:nvGraphicFramePr>
          <p:cNvPr id="5" name="Segnaposto contenuto 4"/>
          <p:cNvGraphicFramePr>
            <a:graphicFrameLocks noGrp="1"/>
          </p:cNvGraphicFramePr>
          <p:nvPr>
            <p:ph idx="1"/>
          </p:nvPr>
        </p:nvGraphicFramePr>
        <p:xfrm>
          <a:off x="247815" y="2309252"/>
          <a:ext cx="8438986" cy="44122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p:cNvSpPr>
            <a:spLocks noGrp="1"/>
          </p:cNvSpPr>
          <p:nvPr>
            <p:ph type="sldNum" sz="quarter" idx="12"/>
          </p:nvPr>
        </p:nvSpPr>
        <p:spPr/>
        <p:txBody>
          <a:bodyPr/>
          <a:lstStyle/>
          <a:p>
            <a:fld id="{277FCE32-2D2C-3A41-9BB8-91B3DCC914FD}" type="slidenum">
              <a:rPr lang="it-IT" smtClean="0"/>
              <a:pPr/>
              <a:t>23</a:t>
            </a:fld>
            <a:endParaRPr lang="it-IT"/>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1" y="274638"/>
            <a:ext cx="8229600" cy="1784446"/>
          </a:xfrm>
        </p:spPr>
        <p:style>
          <a:lnRef idx="1">
            <a:schemeClr val="accent2"/>
          </a:lnRef>
          <a:fillRef idx="3">
            <a:schemeClr val="accent2"/>
          </a:fillRef>
          <a:effectRef idx="2">
            <a:schemeClr val="accent2"/>
          </a:effectRef>
          <a:fontRef idx="minor">
            <a:schemeClr val="lt1"/>
          </a:fontRef>
        </p:style>
        <p:txBody>
          <a:bodyPr>
            <a:normAutofit/>
          </a:bodyPr>
          <a:lstStyle/>
          <a:p>
            <a:pPr algn="just"/>
            <a:r>
              <a:rPr lang="it-IT" dirty="0"/>
              <a:t>SEPARAZIONE E SCIOGLIMENTO DEL MATRIMONIO </a:t>
            </a:r>
            <a:r>
              <a:rPr lang="it-IT" dirty="0" err="1"/>
              <a:t>–</a:t>
            </a:r>
            <a:r>
              <a:rPr lang="it-IT" dirty="0"/>
              <a:t> ART. 31</a:t>
            </a:r>
          </a:p>
        </p:txBody>
      </p:sp>
      <p:sp>
        <p:nvSpPr>
          <p:cNvPr id="6" name="Segnaposto contenuto 5"/>
          <p:cNvSpPr>
            <a:spLocks noGrp="1"/>
          </p:cNvSpPr>
          <p:nvPr>
            <p:ph idx="1"/>
          </p:nvPr>
        </p:nvSpPr>
        <p:spPr>
          <a:xfrm>
            <a:off x="352508" y="2332037"/>
            <a:ext cx="8229600" cy="4525963"/>
          </a:xfrm>
        </p:spPr>
        <p:txBody>
          <a:bodyPr/>
          <a:lstStyle/>
          <a:p>
            <a:pPr algn="just"/>
            <a:r>
              <a:rPr lang="it-IT" dirty="0"/>
              <a:t>La legge straniera non si applica se non prevede gli istituti della separazione e del divorzio</a:t>
            </a:r>
          </a:p>
          <a:p>
            <a:pPr algn="just"/>
            <a:r>
              <a:rPr lang="it-IT" dirty="0"/>
              <a:t>Subentra la legge italiana: come norma di ordine pubblico positivo (perché comunque si scarta la l. straniera?) o come norma di applicazione necessaria? Come norma di ordine pubblico positivo.</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24</a:t>
            </a:fld>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1" y="274638"/>
            <a:ext cx="8229600" cy="1784446"/>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just"/>
            <a:r>
              <a:rPr lang="it-IT" dirty="0"/>
              <a:t>REGOLAMENTO 1259/2010 – LEGGE APPLICABILE A DIVORZIO E SEPARAZIONE PERSONALE – c.d. Reg. ROMA III</a:t>
            </a:r>
          </a:p>
        </p:txBody>
      </p:sp>
      <p:sp>
        <p:nvSpPr>
          <p:cNvPr id="6" name="Segnaposto contenuto 5"/>
          <p:cNvSpPr>
            <a:spLocks noGrp="1"/>
          </p:cNvSpPr>
          <p:nvPr>
            <p:ph idx="1"/>
          </p:nvPr>
        </p:nvSpPr>
        <p:spPr>
          <a:xfrm>
            <a:off x="457200" y="2655175"/>
            <a:ext cx="8124907" cy="4202825"/>
          </a:xfrm>
        </p:spPr>
        <p:txBody>
          <a:bodyPr>
            <a:normAutofit/>
          </a:bodyPr>
          <a:lstStyle/>
          <a:p>
            <a:pPr algn="just"/>
            <a:r>
              <a:rPr lang="it-IT" sz="2400" dirty="0"/>
              <a:t>Regolamento del 20 dicembre 2010 – relativo a una </a:t>
            </a:r>
            <a:r>
              <a:rPr lang="it-IT" sz="2400" b="1" u="sng" dirty="0"/>
              <a:t>cooperazione rafforzata </a:t>
            </a:r>
            <a:r>
              <a:rPr lang="it-IT" sz="2400" dirty="0"/>
              <a:t>nel settore della legge applicabile al divorzio e alla separazione personale.</a:t>
            </a:r>
          </a:p>
          <a:p>
            <a:pPr algn="just"/>
            <a:endParaRPr lang="it-IT" sz="2400" dirty="0"/>
          </a:p>
          <a:p>
            <a:pPr algn="just"/>
            <a:r>
              <a:rPr lang="it-IT" sz="2400" dirty="0"/>
              <a:t>Effetti della </a:t>
            </a:r>
            <a:r>
              <a:rPr lang="it-IT" sz="2400" dirty="0" err="1"/>
              <a:t>comunitarizzazione</a:t>
            </a:r>
            <a:r>
              <a:rPr lang="it-IT" sz="2400" dirty="0"/>
              <a:t> del diritto internazionale privato della famiglia: sostituzione del Reg. 2201/2003 con il Regolamento Roma III – non possibile: proposta 2006 no unanimità, quindi il </a:t>
            </a:r>
            <a:r>
              <a:rPr lang="it-IT" sz="2400" u="sng" dirty="0"/>
              <a:t>Consiglio autorizza un gruppo di Stati a instaurare una cooperazione rafforzata </a:t>
            </a:r>
            <a:r>
              <a:rPr lang="it-IT" sz="2400" dirty="0"/>
              <a:t>nel settore della legge applicabile.</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25</a:t>
            </a:fld>
            <a:endParaRPr lang="it-IT"/>
          </a:p>
        </p:txBody>
      </p:sp>
    </p:spTree>
    <p:extLst>
      <p:ext uri="{BB962C8B-B14F-4D97-AF65-F5344CB8AC3E}">
        <p14:creationId xmlns:p14="http://schemas.microsoft.com/office/powerpoint/2010/main" val="991873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F471E4A6-BEBF-9147-984E-458A85FB0A6F}"/>
              </a:ext>
            </a:extLst>
          </p:cNvPr>
          <p:cNvSpPr>
            <a:spLocks noGrp="1" noChangeArrowheads="1"/>
          </p:cNvSpPr>
          <p:nvPr>
            <p:ph type="title"/>
          </p:nvPr>
        </p:nvSpPr>
        <p:spPr>
          <a:xfrm>
            <a:off x="304800" y="274638"/>
            <a:ext cx="8382000" cy="1706562"/>
          </a:xfrm>
        </p:spPr>
        <p:txBody>
          <a:bodyPr>
            <a:normAutofit fontScale="90000"/>
          </a:bodyPr>
          <a:lstStyle/>
          <a:p>
            <a:pPr algn="just" eaLnBrk="1" hangingPunct="1"/>
            <a:r>
              <a:rPr lang="it-IT" altLang="it-IT" sz="4000">
                <a:ea typeface="ＭＳ Ｐゴシック" panose="020B0600070205080204" pitchFamily="34" charset="-128"/>
              </a:rPr>
              <a:t>COOPERAZIONE GIUDIZIARIA IN MATERIA CIVILE E CRISI DEL MATRIMONIO</a:t>
            </a:r>
          </a:p>
        </p:txBody>
      </p:sp>
      <p:graphicFrame>
        <p:nvGraphicFramePr>
          <p:cNvPr id="2" name="Segnaposto contenuto 1">
            <a:extLst>
              <a:ext uri="{FF2B5EF4-FFF2-40B4-BE49-F238E27FC236}">
                <a16:creationId xmlns:a16="http://schemas.microsoft.com/office/drawing/2014/main" id="{DEED5BD5-C97D-0E4A-9FAF-6F20FCE6722A}"/>
              </a:ext>
            </a:extLst>
          </p:cNvPr>
          <p:cNvGraphicFramePr>
            <a:graphicFrameLocks noGrp="1"/>
          </p:cNvGraphicFramePr>
          <p:nvPr>
            <p:ph idx="1"/>
            <p:extLst>
              <p:ext uri="{D42A27DB-BD31-4B8C-83A1-F6EECF244321}">
                <p14:modId xmlns:p14="http://schemas.microsoft.com/office/powerpoint/2010/main" val="976985335"/>
              </p:ext>
            </p:extLst>
          </p:nvPr>
        </p:nvGraphicFramePr>
        <p:xfrm>
          <a:off x="0" y="1981200"/>
          <a:ext cx="8686800" cy="4144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98942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F11B5285-1A0A-4C4C-A93D-121500923153}"/>
              </a:ext>
            </a:extLst>
          </p:cNvPr>
          <p:cNvSpPr>
            <a:spLocks noGrp="1" noChangeArrowheads="1"/>
          </p:cNvSpPr>
          <p:nvPr>
            <p:ph type="title"/>
          </p:nvPr>
        </p:nvSpPr>
        <p:spPr>
          <a:xfrm>
            <a:off x="381000" y="503238"/>
            <a:ext cx="8305800" cy="1630362"/>
          </a:xfrm>
        </p:spPr>
        <p:txBody>
          <a:bodyPr>
            <a:normAutofit fontScale="90000"/>
          </a:bodyPr>
          <a:lstStyle/>
          <a:p>
            <a:pPr algn="just" eaLnBrk="1" hangingPunct="1"/>
            <a:r>
              <a:rPr lang="it-IT" altLang="it-IT" sz="4000">
                <a:ea typeface="ＭＳ Ｐゴシック" panose="020B0600070205080204" pitchFamily="34" charset="-128"/>
              </a:rPr>
              <a:t>COOPERAZIONE GIUDIZIARIA IN MATERIA CIVILE E CRISI DEL MATRIMONIO</a:t>
            </a:r>
          </a:p>
        </p:txBody>
      </p:sp>
      <p:graphicFrame>
        <p:nvGraphicFramePr>
          <p:cNvPr id="2" name="Diagramma 1">
            <a:extLst>
              <a:ext uri="{FF2B5EF4-FFF2-40B4-BE49-F238E27FC236}">
                <a16:creationId xmlns:a16="http://schemas.microsoft.com/office/drawing/2014/main" id="{F1689230-8AE6-CF4C-972C-C11915BD4EC0}"/>
              </a:ext>
            </a:extLst>
          </p:cNvPr>
          <p:cNvGraphicFramePr/>
          <p:nvPr>
            <p:extLst>
              <p:ext uri="{D42A27DB-BD31-4B8C-83A1-F6EECF244321}">
                <p14:modId xmlns:p14="http://schemas.microsoft.com/office/powerpoint/2010/main" val="2880288990"/>
              </p:ext>
            </p:extLst>
          </p:nvPr>
        </p:nvGraphicFramePr>
        <p:xfrm>
          <a:off x="0" y="1981200"/>
          <a:ext cx="8686800" cy="4144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2222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A423076D-EF15-AF42-A0DB-E7643F19FA2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29BF7058-435C-3D40-AE73-639E29AE6C1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6FC479CC-83D5-E94F-9080-F3D8D6EFF74D}"/>
              </a:ext>
            </a:extLst>
          </p:cNvPr>
          <p:cNvSpPr>
            <a:spLocks noGrp="1" noChangeArrowheads="1"/>
          </p:cNvSpPr>
          <p:nvPr>
            <p:ph type="title"/>
          </p:nvPr>
        </p:nvSpPr>
        <p:spPr>
          <a:xfrm>
            <a:off x="381000" y="274638"/>
            <a:ext cx="8305800" cy="1401762"/>
          </a:xfrm>
          <a:solidFill>
            <a:schemeClr val="accent5">
              <a:lumMod val="40000"/>
              <a:lumOff val="60000"/>
            </a:schemeClr>
          </a:solidFill>
        </p:spPr>
        <p:txBody>
          <a:bodyPr/>
          <a:lstStyle/>
          <a:p>
            <a:pPr algn="just" eaLnBrk="1" hangingPunct="1"/>
            <a:r>
              <a:rPr lang="it-IT" altLang="it-IT" sz="4000" dirty="0">
                <a:ea typeface="ＭＳ Ｐゴシック" panose="020B0600070205080204" pitchFamily="34" charset="-128"/>
              </a:rPr>
              <a:t>COMPLEMENTARIETA’ DI BRUXELLES II BIS e ROMA III</a:t>
            </a:r>
          </a:p>
        </p:txBody>
      </p:sp>
      <p:sp>
        <p:nvSpPr>
          <p:cNvPr id="15363" name="Rectangle 3">
            <a:extLst>
              <a:ext uri="{FF2B5EF4-FFF2-40B4-BE49-F238E27FC236}">
                <a16:creationId xmlns:a16="http://schemas.microsoft.com/office/drawing/2014/main" id="{2DE18F65-28AA-6E42-AC4C-C86DDD0FC4A1}"/>
              </a:ext>
            </a:extLst>
          </p:cNvPr>
          <p:cNvSpPr>
            <a:spLocks noGrp="1" noChangeArrowheads="1"/>
          </p:cNvSpPr>
          <p:nvPr>
            <p:ph idx="1"/>
          </p:nvPr>
        </p:nvSpPr>
        <p:spPr>
          <a:xfrm>
            <a:off x="0" y="1981200"/>
            <a:ext cx="8686800" cy="4144963"/>
          </a:xfrm>
        </p:spPr>
        <p:txBody>
          <a:bodyPr>
            <a:normAutofit/>
          </a:bodyPr>
          <a:lstStyle/>
          <a:p>
            <a:pPr algn="just" eaLnBrk="1" hangingPunct="1"/>
            <a:r>
              <a:rPr lang="it-IT" altLang="it-IT" sz="2400" dirty="0">
                <a:ea typeface="ＭＳ Ｐゴシック" panose="020B0600070205080204" pitchFamily="34" charset="-128"/>
              </a:rPr>
              <a:t>Obiettivo di complementarità REALIZZATO?</a:t>
            </a:r>
          </a:p>
          <a:p>
            <a:pPr algn="just" eaLnBrk="1" hangingPunct="1"/>
            <a:r>
              <a:rPr lang="it-IT" altLang="it-IT" sz="2400" dirty="0">
                <a:ea typeface="ＭＳ Ｐゴシック" panose="020B0600070205080204" pitchFamily="34" charset="-128"/>
              </a:rPr>
              <a:t>STATI DIVERSI:</a:t>
            </a:r>
          </a:p>
          <a:p>
            <a:pPr lvl="1" algn="just"/>
            <a:r>
              <a:rPr lang="it-IT" altLang="it-IT" sz="2100" dirty="0">
                <a:ea typeface="ＭＳ Ｐゴシック" panose="020B0600070205080204" pitchFamily="34" charset="-128"/>
              </a:rPr>
              <a:t>Tutti tranne Danimarca</a:t>
            </a:r>
          </a:p>
          <a:p>
            <a:pPr lvl="1" algn="just"/>
            <a:r>
              <a:rPr lang="it-IT" altLang="it-IT" sz="2100" dirty="0">
                <a:ea typeface="ＭＳ Ｐゴシック" panose="020B0600070205080204" pitchFamily="34" charset="-128"/>
              </a:rPr>
              <a:t>Austria, Belgio, Bulgaria, Francia, Germania, Italia, Lettonia, Lussemburgo, Malta, Portogallo, Romania, Spagna, Slovenia, Ungheria (14)- dal 21.6.2012-  poi Lituania (decisione della Comm12 e dal 2014) Grecia (</a:t>
            </a:r>
            <a:r>
              <a:rPr lang="it-IT" altLang="it-IT" sz="2100" dirty="0" err="1">
                <a:ea typeface="ＭＳ Ｐゴシック" panose="020B0600070205080204" pitchFamily="34" charset="-128"/>
              </a:rPr>
              <a:t>dec</a:t>
            </a:r>
            <a:r>
              <a:rPr lang="it-IT" altLang="it-IT" sz="2100" dirty="0">
                <a:ea typeface="ＭＳ Ｐゴシック" panose="020B0600070205080204" pitchFamily="34" charset="-128"/>
              </a:rPr>
              <a:t> della Comm. Dal 2015), Estonia (dal 2018)</a:t>
            </a:r>
          </a:p>
          <a:p>
            <a:pPr lvl="1" algn="just"/>
            <a:endParaRPr lang="it-IT" altLang="it-IT" sz="2100" dirty="0">
              <a:ea typeface="ＭＳ Ｐゴシック" panose="020B0600070205080204" pitchFamily="34" charset="-128"/>
            </a:endParaRPr>
          </a:p>
          <a:p>
            <a:pPr lvl="1" algn="just" eaLnBrk="1" hangingPunct="1"/>
            <a:r>
              <a:rPr lang="it-IT" altLang="it-IT" sz="2400" dirty="0">
                <a:ea typeface="ＭＳ Ｐゴシック" panose="020B0600070205080204" pitchFamily="34" charset="-128"/>
              </a:rPr>
              <a:t>Funzionamento delle regole giustamente coordinato.</a:t>
            </a:r>
          </a:p>
          <a:p>
            <a:pPr lvl="1" algn="just" eaLnBrk="1" hangingPunct="1"/>
            <a:endParaRPr lang="it-IT" altLang="it-IT" sz="2400" dirty="0">
              <a:ea typeface="ＭＳ Ｐゴシック" panose="020B0600070205080204" pitchFamily="34" charset="-128"/>
            </a:endParaRPr>
          </a:p>
        </p:txBody>
      </p:sp>
    </p:spTree>
    <p:extLst>
      <p:ext uri="{BB962C8B-B14F-4D97-AF65-F5344CB8AC3E}">
        <p14:creationId xmlns:p14="http://schemas.microsoft.com/office/powerpoint/2010/main" val="1391347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36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36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3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47E984AE-2724-2946-9AE3-806B7C3B2798}"/>
              </a:ext>
            </a:extLst>
          </p:cNvPr>
          <p:cNvSpPr>
            <a:spLocks noGrp="1" noChangeArrowheads="1"/>
          </p:cNvSpPr>
          <p:nvPr>
            <p:ph type="title"/>
          </p:nvPr>
        </p:nvSpPr>
        <p:spPr>
          <a:xfrm>
            <a:off x="0" y="0"/>
            <a:ext cx="8686800" cy="990600"/>
          </a:xfrm>
          <a:solidFill>
            <a:schemeClr val="accent2"/>
          </a:solidFill>
        </p:spPr>
        <p:txBody>
          <a:bodyPr/>
          <a:lstStyle/>
          <a:p>
            <a:pPr eaLnBrk="1" hangingPunct="1"/>
            <a:r>
              <a:rPr lang="it-IT" altLang="it-IT" sz="4000" dirty="0">
                <a:ea typeface="ＭＳ Ｐゴシック" panose="020B0600070205080204" pitchFamily="34" charset="-128"/>
              </a:rPr>
              <a:t>OBIETTIVI</a:t>
            </a:r>
          </a:p>
        </p:txBody>
      </p:sp>
      <p:sp>
        <p:nvSpPr>
          <p:cNvPr id="15363" name="Rectangle 3">
            <a:extLst>
              <a:ext uri="{FF2B5EF4-FFF2-40B4-BE49-F238E27FC236}">
                <a16:creationId xmlns:a16="http://schemas.microsoft.com/office/drawing/2014/main" id="{D06E2C70-42C0-4541-A832-087F19A79962}"/>
              </a:ext>
            </a:extLst>
          </p:cNvPr>
          <p:cNvSpPr>
            <a:spLocks noGrp="1" noChangeArrowheads="1"/>
          </p:cNvSpPr>
          <p:nvPr>
            <p:ph idx="1"/>
          </p:nvPr>
        </p:nvSpPr>
        <p:spPr>
          <a:xfrm>
            <a:off x="304800" y="1143000"/>
            <a:ext cx="8382000" cy="5181600"/>
          </a:xfrm>
        </p:spPr>
        <p:txBody>
          <a:bodyPr/>
          <a:lstStyle/>
          <a:p>
            <a:pPr algn="just" eaLnBrk="1" hangingPunct="1"/>
            <a:r>
              <a:rPr lang="it-IT" altLang="it-IT" sz="2800">
                <a:ea typeface="ＭＳ Ｐゴシック" panose="020B0600070205080204" pitchFamily="34" charset="-128"/>
              </a:rPr>
              <a:t>FACILITARE INDIVIDUAZIONE DELLA GIURISDIZIONE AI FINI DELLA CIRCOLAZIONE DELLE DECISIONI.</a:t>
            </a:r>
          </a:p>
          <a:p>
            <a:pPr algn="just" eaLnBrk="1" hangingPunct="1"/>
            <a:endParaRPr lang="it-IT" altLang="it-IT" sz="2800">
              <a:ea typeface="ＭＳ Ｐゴシック" panose="020B0600070205080204" pitchFamily="34" charset="-128"/>
            </a:endParaRPr>
          </a:p>
          <a:p>
            <a:pPr algn="just" eaLnBrk="1" hangingPunct="1"/>
            <a:r>
              <a:rPr lang="it-IT" altLang="it-IT" sz="2800">
                <a:ea typeface="ＭＳ Ｐゴシック" panose="020B0600070205080204" pitchFamily="34" charset="-128"/>
              </a:rPr>
              <a:t>UNIFICARE LEGGE APPLICABILE PER EVITARE FORUM SHOPPING/FORUM RUNNING</a:t>
            </a:r>
          </a:p>
          <a:p>
            <a:pPr algn="just" eaLnBrk="1" hangingPunct="1">
              <a:buFontTx/>
              <a:buNone/>
            </a:pPr>
            <a:endParaRPr lang="it-IT" altLang="it-IT">
              <a:ea typeface="ＭＳ Ｐゴシック" panose="020B0600070205080204" pitchFamily="34" charset="-128"/>
            </a:endParaRPr>
          </a:p>
        </p:txBody>
      </p:sp>
    </p:spTree>
    <p:extLst>
      <p:ext uri="{BB962C8B-B14F-4D97-AF65-F5344CB8AC3E}">
        <p14:creationId xmlns:p14="http://schemas.microsoft.com/office/powerpoint/2010/main" val="14830715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294967295"/>
          </p:nvPr>
        </p:nvSpPr>
        <p:spPr>
          <a:xfrm>
            <a:off x="4148666" y="2652184"/>
            <a:ext cx="7857067" cy="3834341"/>
          </a:xfrm>
          <a:prstGeom prst="rect">
            <a:avLst/>
          </a:prstGeom>
        </p:spPr>
        <p:txBody>
          <a:bodyPr/>
          <a:lstStyle/>
          <a:p>
            <a:fld id="{54ABE1B0-D900-014A-A4D4-83E7E081C2B0}" type="slidenum">
              <a:rPr lang="it-IT" smtClean="0"/>
              <a:pPr/>
              <a:t>3</a:t>
            </a:fld>
            <a:endParaRPr lang="it-IT"/>
          </a:p>
        </p:txBody>
      </p:sp>
      <p:sp>
        <p:nvSpPr>
          <p:cNvPr id="3" name="Segnaposto piè di pagina 2"/>
          <p:cNvSpPr>
            <a:spLocks noGrp="1"/>
          </p:cNvSpPr>
          <p:nvPr>
            <p:ph type="ftr" sz="quarter" idx="4294967295"/>
          </p:nvPr>
        </p:nvSpPr>
        <p:spPr>
          <a:xfrm>
            <a:off x="3124200" y="6356350"/>
            <a:ext cx="2895600" cy="365125"/>
          </a:xfrm>
          <a:prstGeom prst="rect">
            <a:avLst/>
          </a:prstGeom>
        </p:spPr>
        <p:txBody>
          <a:bodyPr/>
          <a:lstStyle/>
          <a:p>
            <a:endParaRPr lang="it-IT"/>
          </a:p>
        </p:txBody>
      </p:sp>
      <p:sp>
        <p:nvSpPr>
          <p:cNvPr id="6" name="Titolo 5"/>
          <p:cNvSpPr>
            <a:spLocks noGrp="1"/>
          </p:cNvSpPr>
          <p:nvPr>
            <p:ph type="title"/>
          </p:nvPr>
        </p:nvSpPr>
        <p:spPr>
          <a:xfrm>
            <a:off x="321733" y="274638"/>
            <a:ext cx="8365067" cy="859895"/>
          </a:xfrm>
        </p:spPr>
        <p:txBody>
          <a:bodyPr/>
          <a:lstStyle/>
          <a:p>
            <a:r>
              <a:rPr lang="it-IT" dirty="0"/>
              <a:t>Globalizzazione e famiglia</a:t>
            </a:r>
          </a:p>
        </p:txBody>
      </p:sp>
      <p:pic>
        <p:nvPicPr>
          <p:cNvPr id="8" name="Segnaposto contenuto 7"/>
          <p:cNvPicPr>
            <a:picLocks noGrp="1" noChangeAspect="1"/>
          </p:cNvPicPr>
          <p:nvPr>
            <p:ph idx="1"/>
          </p:nvPr>
        </p:nvPicPr>
        <p:blipFill>
          <a:blip r:embed="rId2"/>
          <a:srcRect l="21977" r="21977"/>
          <a:stretch>
            <a:fillRect/>
          </a:stretch>
        </p:blipFill>
        <p:spPr>
          <a:xfrm>
            <a:off x="4969998" y="1570037"/>
            <a:ext cx="3716802" cy="2409545"/>
          </a:xfrm>
        </p:spPr>
      </p:pic>
      <p:pic>
        <p:nvPicPr>
          <p:cNvPr id="2" name="Immagine 1"/>
          <p:cNvPicPr>
            <a:picLocks noChangeAspect="1"/>
          </p:cNvPicPr>
          <p:nvPr/>
        </p:nvPicPr>
        <p:blipFill>
          <a:blip r:embed="rId3"/>
          <a:stretch>
            <a:fillRect/>
          </a:stretch>
        </p:blipFill>
        <p:spPr>
          <a:xfrm>
            <a:off x="5197400" y="4086226"/>
            <a:ext cx="3726395" cy="2417482"/>
          </a:xfrm>
          <a:prstGeom prst="rect">
            <a:avLst/>
          </a:prstGeom>
        </p:spPr>
      </p:pic>
      <p:pic>
        <p:nvPicPr>
          <p:cNvPr id="7" name="Immagine 6"/>
          <p:cNvPicPr>
            <a:picLocks noChangeAspect="1"/>
          </p:cNvPicPr>
          <p:nvPr/>
        </p:nvPicPr>
        <p:blipFill>
          <a:blip r:embed="rId4"/>
          <a:stretch>
            <a:fillRect/>
          </a:stretch>
        </p:blipFill>
        <p:spPr>
          <a:xfrm>
            <a:off x="778933" y="4427120"/>
            <a:ext cx="3539067" cy="2348320"/>
          </a:xfrm>
          <a:prstGeom prst="rect">
            <a:avLst/>
          </a:prstGeom>
        </p:spPr>
      </p:pic>
      <p:pic>
        <p:nvPicPr>
          <p:cNvPr id="9" name="Segnaposto contenuto 4" descr="famiglia.jpg"/>
          <p:cNvPicPr>
            <a:picLocks noGrp="1" noChangeAspect="1"/>
          </p:cNvPicPr>
          <p:nvPr/>
        </p:nvPicPr>
        <p:blipFill>
          <a:blip r:embed="rId5"/>
          <a:stretch>
            <a:fillRect/>
          </a:stretch>
        </p:blipFill>
        <p:spPr bwMode="auto">
          <a:xfrm>
            <a:off x="1896533" y="1417638"/>
            <a:ext cx="2819465" cy="29119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2715649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607C2C7E-6748-6F4A-AC5C-822E2B558E01}"/>
              </a:ext>
            </a:extLst>
          </p:cNvPr>
          <p:cNvSpPr>
            <a:spLocks noGrp="1" noChangeArrowheads="1"/>
          </p:cNvSpPr>
          <p:nvPr>
            <p:ph type="title"/>
          </p:nvPr>
        </p:nvSpPr>
        <p:spPr>
          <a:xfrm>
            <a:off x="0" y="0"/>
            <a:ext cx="8686800" cy="1143000"/>
          </a:xfrm>
          <a:solidFill>
            <a:schemeClr val="accent2"/>
          </a:solidFill>
        </p:spPr>
        <p:txBody>
          <a:bodyPr>
            <a:normAutofit fontScale="90000"/>
          </a:bodyPr>
          <a:lstStyle/>
          <a:p>
            <a:pPr algn="just" eaLnBrk="1" hangingPunct="1"/>
            <a:r>
              <a:rPr lang="it-IT" altLang="it-IT" sz="4000" dirty="0">
                <a:ea typeface="ＭＳ Ｐゴシック" panose="020B0600070205080204" pitchFamily="34" charset="-128"/>
              </a:rPr>
              <a:t>REGOLAMENTO ROMA III – 1259/2010-OBIETTIVI</a:t>
            </a:r>
          </a:p>
        </p:txBody>
      </p:sp>
      <p:sp>
        <p:nvSpPr>
          <p:cNvPr id="15363" name="Rectangle 3">
            <a:extLst>
              <a:ext uri="{FF2B5EF4-FFF2-40B4-BE49-F238E27FC236}">
                <a16:creationId xmlns:a16="http://schemas.microsoft.com/office/drawing/2014/main" id="{E0D8B4C9-10C5-E143-BB46-BE60C37C85B3}"/>
              </a:ext>
            </a:extLst>
          </p:cNvPr>
          <p:cNvSpPr>
            <a:spLocks noGrp="1" noChangeArrowheads="1"/>
          </p:cNvSpPr>
          <p:nvPr>
            <p:ph idx="1"/>
          </p:nvPr>
        </p:nvSpPr>
        <p:spPr>
          <a:xfrm>
            <a:off x="0" y="1143000"/>
            <a:ext cx="9144000" cy="5715000"/>
          </a:xfrm>
        </p:spPr>
        <p:txBody>
          <a:bodyPr/>
          <a:lstStyle/>
          <a:p>
            <a:pPr algn="just"/>
            <a:r>
              <a:rPr lang="it-IT" altLang="it-IT" sz="2800">
                <a:ea typeface="ＭＳ Ｐゴシック" panose="020B0600070205080204" pitchFamily="34" charset="-128"/>
              </a:rPr>
              <a:t>Istituire un quadro giuridico chiaro e completo in tema di legge applicabile a separazione e divorzio entro gli Stati membri: considerando 9: a riguardo del quale si veda differenza linguistica tra versione spagnola “deve creare un quadro giuridico….” e versione italiana “dovrebbe creare….”.</a:t>
            </a:r>
          </a:p>
          <a:p>
            <a:pPr algn="just"/>
            <a:endParaRPr lang="it-IT" altLang="it-IT" sz="2800">
              <a:ea typeface="ＭＳ Ｐゴシック" panose="020B0600070205080204" pitchFamily="34" charset="-128"/>
            </a:endParaRPr>
          </a:p>
          <a:p>
            <a:pPr algn="just"/>
            <a:r>
              <a:rPr lang="it-IT" altLang="it-IT" sz="2800">
                <a:ea typeface="ＭＳ Ｐゴシック" panose="020B0600070205080204" pitchFamily="34" charset="-128"/>
              </a:rPr>
              <a:t>In realtà visto ambito di applicazione del Reg. Roma III si pone il problema di coordinare il Reg. divorzio con altre fonti UE e nazionali: no questioni preliminari (validità matrimonio, capacità), no aspetti patrimoniali, no responsabilità genitoriale figli, no nomi, ecc. (art.1.2).</a:t>
            </a:r>
          </a:p>
        </p:txBody>
      </p:sp>
    </p:spTree>
    <p:extLst>
      <p:ext uri="{BB962C8B-B14F-4D97-AF65-F5344CB8AC3E}">
        <p14:creationId xmlns:p14="http://schemas.microsoft.com/office/powerpoint/2010/main" val="23623212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1" y="274638"/>
            <a:ext cx="8229600" cy="1784446"/>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just"/>
            <a:r>
              <a:rPr lang="it-IT" dirty="0"/>
              <a:t>REGOLAMENTO 1259/2010 – AMBITO DI APPLICAZIONE</a:t>
            </a:r>
          </a:p>
        </p:txBody>
      </p:sp>
      <p:sp>
        <p:nvSpPr>
          <p:cNvPr id="6" name="Segnaposto contenuto 5"/>
          <p:cNvSpPr>
            <a:spLocks noGrp="1"/>
          </p:cNvSpPr>
          <p:nvPr>
            <p:ph idx="1"/>
          </p:nvPr>
        </p:nvSpPr>
        <p:spPr>
          <a:xfrm>
            <a:off x="457200" y="2655175"/>
            <a:ext cx="8124907" cy="4202825"/>
          </a:xfrm>
        </p:spPr>
        <p:txBody>
          <a:bodyPr>
            <a:normAutofit/>
          </a:bodyPr>
          <a:lstStyle/>
          <a:p>
            <a:pPr algn="just"/>
            <a:r>
              <a:rPr lang="it-IT" sz="2400" u="sng" dirty="0"/>
              <a:t>TEMPORALE</a:t>
            </a:r>
            <a:r>
              <a:rPr lang="it-IT" sz="2400" dirty="0"/>
              <a:t>: dal 21 giugno 2012;</a:t>
            </a:r>
          </a:p>
          <a:p>
            <a:pPr algn="just"/>
            <a:endParaRPr lang="it-IT" sz="2400" u="sng" dirty="0"/>
          </a:p>
          <a:p>
            <a:pPr algn="just"/>
            <a:r>
              <a:rPr lang="it-IT" sz="2400" u="sng" dirty="0"/>
              <a:t>TERRITORIALE:</a:t>
            </a:r>
            <a:r>
              <a:rPr lang="it-IT" sz="2400" dirty="0"/>
              <a:t> Austria, Belgio, Bulgaria, Francia, Germania, Italia, Lettonia, Lussemburgo, Malta, Portogallo, Romania, Slovenia, Spagna, Ungheria, Lituania, Grecia, Estonia determinano la legge applicabile in base al Regolamento indipendentemente dal fatto che sia legge di uno Stato membro UE partecipante a cooperazione o UE non partecipante o di Stato terzo.</a:t>
            </a:r>
            <a:endParaRPr lang="it-IT" sz="2400" u="sng" dirty="0"/>
          </a:p>
        </p:txBody>
      </p:sp>
      <p:sp>
        <p:nvSpPr>
          <p:cNvPr id="4" name="Segnaposto numero diapositiva 3"/>
          <p:cNvSpPr>
            <a:spLocks noGrp="1"/>
          </p:cNvSpPr>
          <p:nvPr>
            <p:ph type="sldNum" sz="quarter" idx="12"/>
          </p:nvPr>
        </p:nvSpPr>
        <p:spPr/>
        <p:txBody>
          <a:bodyPr/>
          <a:lstStyle/>
          <a:p>
            <a:fld id="{277FCE32-2D2C-3A41-9BB8-91B3DCC914FD}" type="slidenum">
              <a:rPr lang="it-IT" smtClean="0"/>
              <a:pPr/>
              <a:t>31</a:t>
            </a:fld>
            <a:endParaRPr lang="it-IT"/>
          </a:p>
        </p:txBody>
      </p:sp>
    </p:spTree>
    <p:extLst>
      <p:ext uri="{BB962C8B-B14F-4D97-AF65-F5344CB8AC3E}">
        <p14:creationId xmlns:p14="http://schemas.microsoft.com/office/powerpoint/2010/main" val="1387893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1" y="274638"/>
            <a:ext cx="8229600" cy="1784446"/>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just"/>
            <a:r>
              <a:rPr lang="it-IT" dirty="0"/>
              <a:t>REGOLAMENTO 1259/2010 – CRITERI DI COLLEGAMENTO</a:t>
            </a:r>
          </a:p>
        </p:txBody>
      </p:sp>
      <p:sp>
        <p:nvSpPr>
          <p:cNvPr id="6" name="Segnaposto contenuto 5"/>
          <p:cNvSpPr>
            <a:spLocks noGrp="1"/>
          </p:cNvSpPr>
          <p:nvPr>
            <p:ph idx="1"/>
          </p:nvPr>
        </p:nvSpPr>
        <p:spPr>
          <a:xfrm>
            <a:off x="457200" y="2655175"/>
            <a:ext cx="8124907" cy="4202825"/>
          </a:xfrm>
        </p:spPr>
        <p:txBody>
          <a:bodyPr>
            <a:normAutofit/>
          </a:bodyPr>
          <a:lstStyle/>
          <a:p>
            <a:pPr algn="just"/>
            <a:r>
              <a:rPr lang="it-IT" sz="2400" u="sng" dirty="0"/>
              <a:t>Scelta delle parti:</a:t>
            </a:r>
          </a:p>
          <a:p>
            <a:pPr lvl="1" algn="just"/>
            <a:r>
              <a:rPr lang="it-IT" sz="2400" dirty="0"/>
              <a:t>Legge di residenza abituale dei coniugi al momento di conclusione dell’accordo;</a:t>
            </a:r>
          </a:p>
          <a:p>
            <a:pPr lvl="1" algn="just"/>
            <a:r>
              <a:rPr lang="it-IT" sz="2400" dirty="0"/>
              <a:t>Legge dell’ultima residenza abituale dei coniugi se uno di essi vi risiede ancora al momento della conclusione dell’accordo</a:t>
            </a:r>
          </a:p>
          <a:p>
            <a:pPr lvl="1" algn="just"/>
            <a:r>
              <a:rPr lang="it-IT" sz="2400" dirty="0"/>
              <a:t>Legge di cittadinanza di uno dei coniugi al momento di conclusione dell’accordo</a:t>
            </a:r>
          </a:p>
          <a:p>
            <a:pPr lvl="1" algn="just"/>
            <a:r>
              <a:rPr lang="it-IT" sz="2400" dirty="0"/>
              <a:t>Legge del foro</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32</a:t>
            </a:fld>
            <a:endParaRPr lang="it-IT"/>
          </a:p>
        </p:txBody>
      </p:sp>
    </p:spTree>
    <p:extLst>
      <p:ext uri="{BB962C8B-B14F-4D97-AF65-F5344CB8AC3E}">
        <p14:creationId xmlns:p14="http://schemas.microsoft.com/office/powerpoint/2010/main" val="3131695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1" y="274638"/>
            <a:ext cx="8229600" cy="1784446"/>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just"/>
            <a:r>
              <a:rPr lang="it-IT" dirty="0"/>
              <a:t>REGOLAMENTO 1259/2010 – CRITERI DI COLLEGAMENTO</a:t>
            </a:r>
          </a:p>
        </p:txBody>
      </p:sp>
      <p:sp>
        <p:nvSpPr>
          <p:cNvPr id="6" name="Segnaposto contenuto 5"/>
          <p:cNvSpPr>
            <a:spLocks noGrp="1"/>
          </p:cNvSpPr>
          <p:nvPr>
            <p:ph idx="1"/>
          </p:nvPr>
        </p:nvSpPr>
        <p:spPr>
          <a:xfrm>
            <a:off x="457200" y="2655175"/>
            <a:ext cx="8124907" cy="4202825"/>
          </a:xfrm>
        </p:spPr>
        <p:txBody>
          <a:bodyPr>
            <a:normAutofit/>
          </a:bodyPr>
          <a:lstStyle/>
          <a:p>
            <a:pPr algn="just"/>
            <a:r>
              <a:rPr lang="it-IT" sz="2400" u="sng" dirty="0"/>
              <a:t>Scelta delle parti:</a:t>
            </a:r>
          </a:p>
          <a:p>
            <a:pPr lvl="1" algn="just"/>
            <a:r>
              <a:rPr lang="it-IT" sz="2400" dirty="0"/>
              <a:t>Modificabile ed espressa fino al momento in cui viene adita l’autorità giurisdizionale;</a:t>
            </a:r>
          </a:p>
          <a:p>
            <a:pPr lvl="1" algn="just"/>
            <a:r>
              <a:rPr lang="it-IT" sz="2400" dirty="0"/>
              <a:t>Scelta espressa anche nel corso del procedimento</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33</a:t>
            </a:fld>
            <a:endParaRPr lang="it-IT"/>
          </a:p>
        </p:txBody>
      </p:sp>
    </p:spTree>
    <p:extLst>
      <p:ext uri="{BB962C8B-B14F-4D97-AF65-F5344CB8AC3E}">
        <p14:creationId xmlns:p14="http://schemas.microsoft.com/office/powerpoint/2010/main" val="286382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a:extLst>
              <a:ext uri="{FF2B5EF4-FFF2-40B4-BE49-F238E27FC236}">
                <a16:creationId xmlns:a16="http://schemas.microsoft.com/office/drawing/2014/main" id="{C2CA9A6F-1F8A-614A-A510-F6F311EC55EB}"/>
              </a:ext>
            </a:extLst>
          </p:cNvPr>
          <p:cNvSpPr>
            <a:spLocks noGrp="1" noChangeArrowheads="1"/>
          </p:cNvSpPr>
          <p:nvPr>
            <p:ph type="title"/>
          </p:nvPr>
        </p:nvSpPr>
        <p:spPr>
          <a:xfrm>
            <a:off x="0" y="0"/>
            <a:ext cx="8686800" cy="1371600"/>
          </a:xfrm>
          <a:solidFill>
            <a:srgbClr val="92D050"/>
          </a:solidFill>
        </p:spPr>
        <p:txBody>
          <a:bodyPr/>
          <a:lstStyle/>
          <a:p>
            <a:pPr algn="just" eaLnBrk="1" hangingPunct="1"/>
            <a:r>
              <a:rPr lang="it-IT" altLang="it-IT" sz="4000" dirty="0">
                <a:ea typeface="ＭＳ Ｐゴシック" panose="020B0600070205080204" pitchFamily="34" charset="-128"/>
              </a:rPr>
              <a:t>SCELTA DELLA LEGGE APPLICABILE</a:t>
            </a:r>
          </a:p>
        </p:txBody>
      </p:sp>
      <p:sp>
        <p:nvSpPr>
          <p:cNvPr id="15363" name="Rectangle 3">
            <a:extLst>
              <a:ext uri="{FF2B5EF4-FFF2-40B4-BE49-F238E27FC236}">
                <a16:creationId xmlns:a16="http://schemas.microsoft.com/office/drawing/2014/main" id="{99A184D9-774E-9847-B508-9A87AF2F5382}"/>
              </a:ext>
            </a:extLst>
          </p:cNvPr>
          <p:cNvSpPr>
            <a:spLocks noGrp="1" noChangeArrowheads="1"/>
          </p:cNvSpPr>
          <p:nvPr>
            <p:ph idx="1"/>
          </p:nvPr>
        </p:nvSpPr>
        <p:spPr>
          <a:xfrm>
            <a:off x="0" y="1447800"/>
            <a:ext cx="8610600" cy="5410200"/>
          </a:xfrm>
        </p:spPr>
        <p:txBody>
          <a:bodyPr>
            <a:normAutofit/>
          </a:bodyPr>
          <a:lstStyle/>
          <a:p>
            <a:pPr algn="just"/>
            <a:r>
              <a:rPr lang="it-IT" altLang="it-IT" sz="2400" dirty="0">
                <a:ea typeface="ＭＳ Ｐゴシック" panose="020B0600070205080204" pitchFamily="34" charset="-128"/>
              </a:rPr>
              <a:t>Novità del Regolamento Roma III in linea con ampio accoglimento dell’autonomia della volontà negli atti UE di diritto internazionale privato.</a:t>
            </a:r>
          </a:p>
          <a:p>
            <a:pPr algn="just"/>
            <a:r>
              <a:rPr lang="it-IT" altLang="it-IT" sz="2400" dirty="0">
                <a:ea typeface="ＭＳ Ｐゴシック" panose="020B0600070205080204" pitchFamily="34" charset="-128"/>
              </a:rPr>
              <a:t>Vantaggi di certezza e prevedibilità per i coniugi che riescono ad attuarla e anche flessibilità della disciplina.</a:t>
            </a:r>
          </a:p>
          <a:p>
            <a:pPr algn="just"/>
            <a:r>
              <a:rPr lang="it-IT" altLang="it-IT" sz="2400" dirty="0">
                <a:ea typeface="ＭＳ Ｐゴシック" panose="020B0600070205080204" pitchFamily="34" charset="-128"/>
              </a:rPr>
              <a:t>Scelta di una legge con cui i coniugi hanno “legami stretti” (Considerando n. 14)</a:t>
            </a:r>
          </a:p>
        </p:txBody>
      </p:sp>
    </p:spTree>
    <p:extLst>
      <p:ext uri="{BB962C8B-B14F-4D97-AF65-F5344CB8AC3E}">
        <p14:creationId xmlns:p14="http://schemas.microsoft.com/office/powerpoint/2010/main" val="21080509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a:extLst>
              <a:ext uri="{FF2B5EF4-FFF2-40B4-BE49-F238E27FC236}">
                <a16:creationId xmlns:a16="http://schemas.microsoft.com/office/drawing/2014/main" id="{A182526D-8C1E-144D-8A00-02EFB6C7E0B1}"/>
              </a:ext>
            </a:extLst>
          </p:cNvPr>
          <p:cNvSpPr>
            <a:spLocks noGrp="1" noChangeArrowheads="1"/>
          </p:cNvSpPr>
          <p:nvPr>
            <p:ph type="title"/>
          </p:nvPr>
        </p:nvSpPr>
        <p:spPr>
          <a:xfrm>
            <a:off x="0" y="0"/>
            <a:ext cx="8686800" cy="1371600"/>
          </a:xfrm>
          <a:solidFill>
            <a:srgbClr val="92D050"/>
          </a:solidFill>
        </p:spPr>
        <p:txBody>
          <a:bodyPr/>
          <a:lstStyle/>
          <a:p>
            <a:pPr algn="just" eaLnBrk="1" hangingPunct="1"/>
            <a:r>
              <a:rPr lang="it-IT" altLang="it-IT" sz="4000" dirty="0">
                <a:ea typeface="ＭＳ Ｐゴシック" panose="020B0600070205080204" pitchFamily="34" charset="-128"/>
              </a:rPr>
              <a:t>SCELTA DELLA LEGGE APPLICABILE</a:t>
            </a:r>
          </a:p>
        </p:txBody>
      </p:sp>
      <p:sp>
        <p:nvSpPr>
          <p:cNvPr id="15363" name="Rectangle 3">
            <a:extLst>
              <a:ext uri="{FF2B5EF4-FFF2-40B4-BE49-F238E27FC236}">
                <a16:creationId xmlns:a16="http://schemas.microsoft.com/office/drawing/2014/main" id="{82AD2A83-84C8-9142-A92F-22A6A2B8973B}"/>
              </a:ext>
            </a:extLst>
          </p:cNvPr>
          <p:cNvSpPr>
            <a:spLocks noGrp="1" noChangeArrowheads="1"/>
          </p:cNvSpPr>
          <p:nvPr>
            <p:ph idx="1"/>
          </p:nvPr>
        </p:nvSpPr>
        <p:spPr>
          <a:xfrm>
            <a:off x="0" y="1447800"/>
            <a:ext cx="8610600" cy="5410200"/>
          </a:xfrm>
        </p:spPr>
        <p:txBody>
          <a:bodyPr>
            <a:normAutofit/>
          </a:bodyPr>
          <a:lstStyle/>
          <a:p>
            <a:pPr algn="just"/>
            <a:r>
              <a:rPr lang="it-IT" altLang="it-IT" sz="2400" b="1" dirty="0">
                <a:ea typeface="ＭＳ Ｐゴシック" panose="020B0600070205080204" pitchFamily="34" charset="-128"/>
              </a:rPr>
              <a:t>Considerazioni materiali </a:t>
            </a:r>
            <a:r>
              <a:rPr lang="it-IT" altLang="it-IT" sz="2400" dirty="0">
                <a:ea typeface="ＭＳ Ｐゴシック" panose="020B0600070205080204" pitchFamily="34" charset="-128"/>
              </a:rPr>
              <a:t>ad es. per la coppia omosessuale di donne coniugate in Spagna, una delle quali ha cittadinanza spagnola e l’altra italiana.</a:t>
            </a:r>
          </a:p>
          <a:p>
            <a:pPr algn="just"/>
            <a:r>
              <a:rPr lang="it-IT" altLang="it-IT" sz="2400" dirty="0">
                <a:ea typeface="ＭＳ Ｐゴシック" panose="020B0600070205080204" pitchFamily="34" charset="-128"/>
              </a:rPr>
              <a:t>Art. 13 regolamento Roma III indurrà a scegliere la legge spagnola onde evitare in base ai criteri di giurisdizione che eventualmente conducano all’Italia di non vedere pronunciato lo scioglimento del matrimonio.</a:t>
            </a:r>
          </a:p>
        </p:txBody>
      </p:sp>
    </p:spTree>
    <p:extLst>
      <p:ext uri="{BB962C8B-B14F-4D97-AF65-F5344CB8AC3E}">
        <p14:creationId xmlns:p14="http://schemas.microsoft.com/office/powerpoint/2010/main" val="36005778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1" y="274638"/>
            <a:ext cx="8229600" cy="1784446"/>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just"/>
            <a:r>
              <a:rPr lang="it-IT" dirty="0"/>
              <a:t>REGOLAMENTO 1259/2010 – CRITERI DI COLLEGAMENTO</a:t>
            </a:r>
          </a:p>
        </p:txBody>
      </p:sp>
      <p:sp>
        <p:nvSpPr>
          <p:cNvPr id="6" name="Segnaposto contenuto 5"/>
          <p:cNvSpPr>
            <a:spLocks noGrp="1"/>
          </p:cNvSpPr>
          <p:nvPr>
            <p:ph idx="1"/>
          </p:nvPr>
        </p:nvSpPr>
        <p:spPr>
          <a:xfrm>
            <a:off x="457200" y="2655175"/>
            <a:ext cx="8124907" cy="4202825"/>
          </a:xfrm>
        </p:spPr>
        <p:txBody>
          <a:bodyPr>
            <a:normAutofit/>
          </a:bodyPr>
          <a:lstStyle/>
          <a:p>
            <a:pPr algn="just"/>
            <a:r>
              <a:rPr lang="it-IT" sz="2400" u="sng" dirty="0"/>
              <a:t>In assenza di scelta:</a:t>
            </a:r>
          </a:p>
          <a:p>
            <a:pPr lvl="1" algn="just"/>
            <a:r>
              <a:rPr lang="it-IT" sz="2400" dirty="0"/>
              <a:t>Legge di residenza abituale dei coniugi al momento in cui è adita l’autorità giurisdizionale;</a:t>
            </a:r>
          </a:p>
          <a:p>
            <a:pPr lvl="1" algn="just"/>
            <a:r>
              <a:rPr lang="it-IT" sz="2400" dirty="0"/>
              <a:t>Legge dell’ultima residenza abituale dei coniugi se uno di essi vi risiede ancora al momento dell’instaurazione del procedimento (non conclusa da più di 1ANNO al momento di instaurazione del giudizio);</a:t>
            </a:r>
          </a:p>
          <a:p>
            <a:pPr lvl="1" algn="just"/>
            <a:r>
              <a:rPr lang="it-IT" sz="2400" dirty="0"/>
              <a:t>Legge di cittadinanza dei coniugi al momento in cui è adita autorità giurisdizionale</a:t>
            </a:r>
          </a:p>
          <a:p>
            <a:pPr lvl="1" algn="just"/>
            <a:r>
              <a:rPr lang="it-IT" sz="2400" dirty="0"/>
              <a:t>Legge del foro</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36</a:t>
            </a:fld>
            <a:endParaRPr lang="it-IT"/>
          </a:p>
        </p:txBody>
      </p:sp>
    </p:spTree>
    <p:extLst>
      <p:ext uri="{BB962C8B-B14F-4D97-AF65-F5344CB8AC3E}">
        <p14:creationId xmlns:p14="http://schemas.microsoft.com/office/powerpoint/2010/main" val="105279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a:extLst>
              <a:ext uri="{FF2B5EF4-FFF2-40B4-BE49-F238E27FC236}">
                <a16:creationId xmlns:a16="http://schemas.microsoft.com/office/drawing/2014/main" id="{1D8F6689-19D9-CE40-8BD6-AC3AF7798A1F}"/>
              </a:ext>
            </a:extLst>
          </p:cNvPr>
          <p:cNvSpPr>
            <a:spLocks noGrp="1" noChangeArrowheads="1"/>
          </p:cNvSpPr>
          <p:nvPr>
            <p:ph type="title"/>
          </p:nvPr>
        </p:nvSpPr>
        <p:spPr>
          <a:xfrm>
            <a:off x="0" y="0"/>
            <a:ext cx="8686800" cy="1600200"/>
          </a:xfrm>
          <a:solidFill>
            <a:srgbClr val="FFFF00"/>
          </a:solidFill>
        </p:spPr>
        <p:txBody>
          <a:bodyPr/>
          <a:lstStyle/>
          <a:p>
            <a:pPr algn="just" eaLnBrk="1" hangingPunct="1"/>
            <a:r>
              <a:rPr lang="it-IT" altLang="it-IT" sz="4000" dirty="0">
                <a:ea typeface="ＭＳ Ｐゴシック" panose="020B0600070205080204" pitchFamily="34" charset="-128"/>
              </a:rPr>
              <a:t>ALTRI CRITERI- RESIDENZA-PROFILI PROBLEMATICI</a:t>
            </a:r>
          </a:p>
        </p:txBody>
      </p:sp>
      <p:sp>
        <p:nvSpPr>
          <p:cNvPr id="15363" name="Rectangle 3">
            <a:extLst>
              <a:ext uri="{FF2B5EF4-FFF2-40B4-BE49-F238E27FC236}">
                <a16:creationId xmlns:a16="http://schemas.microsoft.com/office/drawing/2014/main" id="{F9087FE2-1327-664A-B3AF-9927FAB6B774}"/>
              </a:ext>
            </a:extLst>
          </p:cNvPr>
          <p:cNvSpPr>
            <a:spLocks noGrp="1" noChangeArrowheads="1"/>
          </p:cNvSpPr>
          <p:nvPr>
            <p:ph idx="1"/>
          </p:nvPr>
        </p:nvSpPr>
        <p:spPr>
          <a:xfrm>
            <a:off x="0" y="1447800"/>
            <a:ext cx="8610600" cy="5410200"/>
          </a:xfrm>
        </p:spPr>
        <p:txBody>
          <a:bodyPr/>
          <a:lstStyle/>
          <a:p>
            <a:pPr algn="just"/>
            <a:r>
              <a:rPr lang="it-IT" altLang="it-IT" sz="2800" dirty="0">
                <a:ea typeface="ＭＳ Ｐゴシック" panose="020B0600070205080204" pitchFamily="34" charset="-128"/>
              </a:rPr>
              <a:t>Complementarietà con il Reg. 2201/2003 e dunque utilizzazione della giurisprudenza concernente tale atto: </a:t>
            </a:r>
            <a:r>
              <a:rPr lang="it-IT" altLang="it-IT" sz="2800" dirty="0" err="1">
                <a:ea typeface="ＭＳ Ｐゴシック" panose="020B0600070205080204" pitchFamily="34" charset="-128"/>
              </a:rPr>
              <a:t>Cass</a:t>
            </a:r>
            <a:r>
              <a:rPr lang="it-IT" altLang="it-IT" sz="2800" dirty="0">
                <a:ea typeface="ＭＳ Ｐゴシック" panose="020B0600070205080204" pitchFamily="34" charset="-128"/>
              </a:rPr>
              <a:t>. </a:t>
            </a:r>
            <a:r>
              <a:rPr lang="it-IT" altLang="it-IT" sz="2800" dirty="0" err="1">
                <a:ea typeface="ＭＳ Ｐゴシック" panose="020B0600070205080204" pitchFamily="34" charset="-128"/>
              </a:rPr>
              <a:t>fr</a:t>
            </a:r>
            <a:r>
              <a:rPr lang="it-IT" altLang="it-IT" sz="2800" dirty="0">
                <a:ea typeface="ＭＳ Ｐゴシック" panose="020B0600070205080204" pitchFamily="34" charset="-128"/>
              </a:rPr>
              <a:t>. 14.12.2005 : residenza intesa come “centro principale degli interessi” </a:t>
            </a:r>
            <a:r>
              <a:rPr lang="it-IT" altLang="it-IT" sz="2800" dirty="0" err="1">
                <a:ea typeface="ＭＳ Ｐゴシック" panose="020B0600070205080204" pitchFamily="34" charset="-128"/>
              </a:rPr>
              <a:t>purchè</a:t>
            </a:r>
            <a:r>
              <a:rPr lang="it-IT" altLang="it-IT" sz="2800" dirty="0">
                <a:ea typeface="ＭＳ Ｐゴシック" panose="020B0600070205080204" pitchFamily="34" charset="-128"/>
              </a:rPr>
              <a:t> dotata di stabilità.</a:t>
            </a:r>
          </a:p>
          <a:p>
            <a:pPr algn="just"/>
            <a:endParaRPr lang="it-IT" altLang="it-IT" sz="2800" dirty="0">
              <a:ea typeface="ＭＳ Ｐゴシック" panose="020B0600070205080204" pitchFamily="34" charset="-128"/>
            </a:endParaRPr>
          </a:p>
          <a:p>
            <a:pPr algn="just"/>
            <a:r>
              <a:rPr lang="it-IT" altLang="it-IT" sz="2800" dirty="0">
                <a:ea typeface="ＭＳ Ｐゴシック" panose="020B0600070205080204" pitchFamily="34" charset="-128"/>
              </a:rPr>
              <a:t>Non utilizzabilità di giurisprudenza su localizzazione di vita matrimoniale (art. 31 l.218/95) perché collegamento che procede in base a principio di prossimità.</a:t>
            </a:r>
          </a:p>
        </p:txBody>
      </p:sp>
    </p:spTree>
    <p:extLst>
      <p:ext uri="{BB962C8B-B14F-4D97-AF65-F5344CB8AC3E}">
        <p14:creationId xmlns:p14="http://schemas.microsoft.com/office/powerpoint/2010/main" val="18768864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a:extLst>
              <a:ext uri="{FF2B5EF4-FFF2-40B4-BE49-F238E27FC236}">
                <a16:creationId xmlns:a16="http://schemas.microsoft.com/office/drawing/2014/main" id="{B18405D6-3A30-EE4A-8187-9A7E7DBD0755}"/>
              </a:ext>
            </a:extLst>
          </p:cNvPr>
          <p:cNvSpPr>
            <a:spLocks noGrp="1" noChangeArrowheads="1"/>
          </p:cNvSpPr>
          <p:nvPr>
            <p:ph type="title"/>
          </p:nvPr>
        </p:nvSpPr>
        <p:spPr>
          <a:xfrm>
            <a:off x="0" y="0"/>
            <a:ext cx="8686800" cy="1600200"/>
          </a:xfrm>
          <a:solidFill>
            <a:schemeClr val="accent5">
              <a:lumMod val="40000"/>
              <a:lumOff val="60000"/>
            </a:schemeClr>
          </a:solidFill>
        </p:spPr>
        <p:txBody>
          <a:bodyPr/>
          <a:lstStyle/>
          <a:p>
            <a:pPr algn="just" eaLnBrk="1" hangingPunct="1"/>
            <a:r>
              <a:rPr lang="it-IT" altLang="it-IT" sz="4000" dirty="0">
                <a:ea typeface="ＭＳ Ｐゴシック" panose="020B0600070205080204" pitchFamily="34" charset="-128"/>
              </a:rPr>
              <a:t>ALTRI CRITERI- CITTADINANZA</a:t>
            </a:r>
          </a:p>
        </p:txBody>
      </p:sp>
      <p:sp>
        <p:nvSpPr>
          <p:cNvPr id="15363" name="Rectangle 3">
            <a:extLst>
              <a:ext uri="{FF2B5EF4-FFF2-40B4-BE49-F238E27FC236}">
                <a16:creationId xmlns:a16="http://schemas.microsoft.com/office/drawing/2014/main" id="{8EDA246B-F37F-5B4F-B5A9-0344DBFF9014}"/>
              </a:ext>
            </a:extLst>
          </p:cNvPr>
          <p:cNvSpPr>
            <a:spLocks noGrp="1" noChangeArrowheads="1"/>
          </p:cNvSpPr>
          <p:nvPr>
            <p:ph idx="1"/>
          </p:nvPr>
        </p:nvSpPr>
        <p:spPr>
          <a:xfrm>
            <a:off x="0" y="1447800"/>
            <a:ext cx="8610600" cy="5410200"/>
          </a:xfrm>
        </p:spPr>
        <p:txBody>
          <a:bodyPr/>
          <a:lstStyle/>
          <a:p>
            <a:pPr algn="just"/>
            <a:r>
              <a:rPr lang="it-IT" altLang="it-IT" sz="2800">
                <a:ea typeface="ＭＳ Ｐゴシック" panose="020B0600070205080204" pitchFamily="34" charset="-128"/>
              </a:rPr>
              <a:t>Cittadinanza apprezzabile come criterio di identità .c.d. culturale.</a:t>
            </a:r>
          </a:p>
          <a:p>
            <a:pPr algn="just"/>
            <a:endParaRPr lang="it-IT" altLang="it-IT" sz="2800">
              <a:ea typeface="ＭＳ Ｐゴシック" panose="020B0600070205080204" pitchFamily="34" charset="-128"/>
            </a:endParaRPr>
          </a:p>
          <a:p>
            <a:pPr algn="just"/>
            <a:r>
              <a:rPr lang="it-IT" altLang="it-IT" sz="2800">
                <a:ea typeface="ＭＳ Ｐゴシック" panose="020B0600070205080204" pitchFamily="34" charset="-128"/>
              </a:rPr>
              <a:t>Prevalenza della residenza sulla cittadinanza come fattore di integrazione sociale, ma ciò crea problemi ai coniugi cittadini di un paese con condizioni più facili di divorzio che sono residenti in un altro paese e non possono vedere applicata loro legge nazionale….</a:t>
            </a:r>
          </a:p>
          <a:p>
            <a:pPr algn="just"/>
            <a:endParaRPr lang="it-IT" altLang="it-IT" sz="2800">
              <a:ea typeface="ＭＳ Ｐゴシック" panose="020B0600070205080204" pitchFamily="34" charset="-128"/>
            </a:endParaRPr>
          </a:p>
        </p:txBody>
      </p:sp>
    </p:spTree>
    <p:extLst>
      <p:ext uri="{BB962C8B-B14F-4D97-AF65-F5344CB8AC3E}">
        <p14:creationId xmlns:p14="http://schemas.microsoft.com/office/powerpoint/2010/main" val="25174527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a:extLst>
              <a:ext uri="{FF2B5EF4-FFF2-40B4-BE49-F238E27FC236}">
                <a16:creationId xmlns:a16="http://schemas.microsoft.com/office/drawing/2014/main" id="{60E30DFB-2DFA-9745-953A-E134630A18A1}"/>
              </a:ext>
            </a:extLst>
          </p:cNvPr>
          <p:cNvSpPr>
            <a:spLocks noGrp="1" noChangeArrowheads="1"/>
          </p:cNvSpPr>
          <p:nvPr>
            <p:ph type="title"/>
          </p:nvPr>
        </p:nvSpPr>
        <p:spPr>
          <a:xfrm>
            <a:off x="0" y="0"/>
            <a:ext cx="8686800" cy="1600200"/>
          </a:xfrm>
          <a:solidFill>
            <a:schemeClr val="accent5">
              <a:lumMod val="40000"/>
              <a:lumOff val="60000"/>
            </a:schemeClr>
          </a:solidFill>
        </p:spPr>
        <p:txBody>
          <a:bodyPr>
            <a:normAutofit fontScale="90000"/>
          </a:bodyPr>
          <a:lstStyle/>
          <a:p>
            <a:pPr algn="just" eaLnBrk="1" hangingPunct="1"/>
            <a:r>
              <a:rPr lang="it-IT" altLang="it-IT" sz="4000" dirty="0">
                <a:ea typeface="ＭＳ Ｐゴシック" panose="020B0600070205080204" pitchFamily="34" charset="-128"/>
              </a:rPr>
              <a:t>INDIVIDUAZIONE DELLA LEGGE APPLICABILE – PROBLEMI-PIU’ CITTADINANZE</a:t>
            </a:r>
          </a:p>
        </p:txBody>
      </p:sp>
      <p:sp>
        <p:nvSpPr>
          <p:cNvPr id="15363" name="Rectangle 3">
            <a:extLst>
              <a:ext uri="{FF2B5EF4-FFF2-40B4-BE49-F238E27FC236}">
                <a16:creationId xmlns:a16="http://schemas.microsoft.com/office/drawing/2014/main" id="{2E5B189F-2B12-094F-9106-52A3F0C936FF}"/>
              </a:ext>
            </a:extLst>
          </p:cNvPr>
          <p:cNvSpPr>
            <a:spLocks noGrp="1" noChangeArrowheads="1"/>
          </p:cNvSpPr>
          <p:nvPr>
            <p:ph idx="1"/>
          </p:nvPr>
        </p:nvSpPr>
        <p:spPr>
          <a:xfrm>
            <a:off x="0" y="1676400"/>
            <a:ext cx="8610600" cy="5181600"/>
          </a:xfrm>
        </p:spPr>
        <p:txBody>
          <a:bodyPr/>
          <a:lstStyle/>
          <a:p>
            <a:pPr algn="just"/>
            <a:r>
              <a:rPr lang="it-IT" altLang="it-IT" sz="2800">
                <a:ea typeface="ＭＳ Ｐゴシック" panose="020B0600070205080204" pitchFamily="34" charset="-128"/>
              </a:rPr>
              <a:t>Altri problemi riguardano i coniugi in possesso di più cittadinanze: quale scegliere per individuare la legge applicabile ai fini del Reg. Roma III?</a:t>
            </a:r>
          </a:p>
          <a:p>
            <a:pPr algn="just"/>
            <a:endParaRPr lang="it-IT" altLang="it-IT" sz="2800">
              <a:ea typeface="ＭＳ Ｐゴシック" panose="020B0600070205080204" pitchFamily="34" charset="-128"/>
            </a:endParaRPr>
          </a:p>
          <a:p>
            <a:pPr algn="just"/>
            <a:r>
              <a:rPr lang="it-IT" altLang="it-IT" sz="2800">
                <a:ea typeface="ＭＳ Ｐゴシック" panose="020B0600070205080204" pitchFamily="34" charset="-128"/>
              </a:rPr>
              <a:t>Considerando 22 rinvia la soluzione alle leggi nazionali nel rispetto dei principi dell’Unione europea, ad es. divieto di discriminazione in base alla cittadinanza (art. 18 TFUE)- quindi ad es. non si potrà applicare art. 19, par. 2 l. 218/95</a:t>
            </a:r>
          </a:p>
        </p:txBody>
      </p:sp>
    </p:spTree>
    <p:extLst>
      <p:ext uri="{BB962C8B-B14F-4D97-AF65-F5344CB8AC3E}">
        <p14:creationId xmlns:p14="http://schemas.microsoft.com/office/powerpoint/2010/main" val="35775798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294967295"/>
          </p:nvPr>
        </p:nvSpPr>
        <p:spPr>
          <a:xfrm>
            <a:off x="6553200" y="6356350"/>
            <a:ext cx="2133600" cy="365125"/>
          </a:xfrm>
          <a:prstGeom prst="rect">
            <a:avLst/>
          </a:prstGeom>
        </p:spPr>
        <p:txBody>
          <a:bodyPr/>
          <a:lstStyle/>
          <a:p>
            <a:fld id="{54ABE1B0-D900-014A-A4D4-83E7E081C2B0}" type="slidenum">
              <a:rPr lang="it-IT" smtClean="0"/>
              <a:pPr/>
              <a:t>4</a:t>
            </a:fld>
            <a:endParaRPr lang="it-IT"/>
          </a:p>
        </p:txBody>
      </p:sp>
      <p:sp>
        <p:nvSpPr>
          <p:cNvPr id="3" name="Segnaposto piè di pagina 2"/>
          <p:cNvSpPr>
            <a:spLocks noGrp="1"/>
          </p:cNvSpPr>
          <p:nvPr>
            <p:ph type="ftr" sz="quarter" idx="4294967295"/>
          </p:nvPr>
        </p:nvSpPr>
        <p:spPr>
          <a:xfrm>
            <a:off x="3124200" y="6356350"/>
            <a:ext cx="2895600" cy="365125"/>
          </a:xfrm>
          <a:prstGeom prst="rect">
            <a:avLst/>
          </a:prstGeom>
        </p:spPr>
        <p:txBody>
          <a:bodyPr/>
          <a:lstStyle/>
          <a:p>
            <a:endParaRPr lang="it-IT"/>
          </a:p>
        </p:txBody>
      </p:sp>
      <p:sp>
        <p:nvSpPr>
          <p:cNvPr id="6" name="Titolo 5"/>
          <p:cNvSpPr>
            <a:spLocks noGrp="1"/>
          </p:cNvSpPr>
          <p:nvPr>
            <p:ph type="title"/>
          </p:nvPr>
        </p:nvSpPr>
        <p:spPr/>
        <p:txBody>
          <a:bodyPr>
            <a:normAutofit/>
          </a:bodyPr>
          <a:lstStyle/>
          <a:p>
            <a:r>
              <a:rPr lang="it-IT" dirty="0"/>
              <a:t>PLURALISMO GIURIDICO E DIRITTO INTERNAZIONALE PRIVATO</a:t>
            </a:r>
          </a:p>
        </p:txBody>
      </p:sp>
      <p:graphicFrame>
        <p:nvGraphicFramePr>
          <p:cNvPr id="2" name="Segnaposto contenuto 1"/>
          <p:cNvGraphicFramePr>
            <a:graphicFrameLocks noGrp="1"/>
          </p:cNvGraphicFramePr>
          <p:nvPr>
            <p:ph idx="1"/>
            <p:extLst/>
          </p:nvPr>
        </p:nvGraphicFramePr>
        <p:xfrm>
          <a:off x="609599" y="1828801"/>
          <a:ext cx="7840133" cy="47254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31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1" y="274638"/>
            <a:ext cx="8229600" cy="1784446"/>
          </a:xfrm>
          <a:solidFill>
            <a:srgbClr val="FFC000"/>
          </a:solidFill>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just"/>
            <a:r>
              <a:rPr lang="it-IT" dirty="0">
                <a:solidFill>
                  <a:schemeClr val="tx1"/>
                </a:solidFill>
              </a:rPr>
              <a:t>PROMESSA DI MATRIMONIO (ART. 26)</a:t>
            </a:r>
          </a:p>
        </p:txBody>
      </p:sp>
      <p:sp>
        <p:nvSpPr>
          <p:cNvPr id="6" name="Segnaposto contenuto 5"/>
          <p:cNvSpPr>
            <a:spLocks noGrp="1"/>
          </p:cNvSpPr>
          <p:nvPr>
            <p:ph idx="1"/>
          </p:nvPr>
        </p:nvSpPr>
        <p:spPr>
          <a:xfrm>
            <a:off x="247815" y="2059084"/>
            <a:ext cx="8438986" cy="4798916"/>
          </a:xfrm>
        </p:spPr>
        <p:txBody>
          <a:bodyPr>
            <a:normAutofit/>
          </a:bodyPr>
          <a:lstStyle/>
          <a:p>
            <a:pPr algn="just"/>
            <a:r>
              <a:rPr lang="it-IT" dirty="0"/>
              <a:t> Disciplina analitica della l. 218/95</a:t>
            </a:r>
          </a:p>
          <a:p>
            <a:pPr algn="just">
              <a:buNone/>
            </a:pPr>
            <a:endParaRPr lang="it-IT" dirty="0"/>
          </a:p>
          <a:p>
            <a:pPr algn="just"/>
            <a:r>
              <a:rPr lang="it-IT" dirty="0"/>
              <a:t>Art. 26 e promessa di matrimonio: legge nazionale comune dei </a:t>
            </a:r>
            <a:r>
              <a:rPr lang="it-IT" dirty="0" err="1"/>
              <a:t>nubendi</a:t>
            </a:r>
            <a:r>
              <a:rPr lang="it-IT" dirty="0"/>
              <a:t> e in mancanza legge italiana (es. concorso successivo di criteri di collegamento).</a:t>
            </a:r>
          </a:p>
          <a:p>
            <a:pPr algn="just">
              <a:buNone/>
            </a:pPr>
            <a:endParaRPr lang="it-IT" dirty="0"/>
          </a:p>
          <a:p>
            <a:pPr algn="just"/>
            <a:r>
              <a:rPr lang="it-IT" dirty="0"/>
              <a:t>Aspetto problematico: diversa qualificazione della promessa di matrimonio in altri paesi, ad es. </a:t>
            </a:r>
            <a:r>
              <a:rPr lang="it-IT" dirty="0" err="1"/>
              <a:t>resp</a:t>
            </a:r>
            <a:r>
              <a:rPr lang="it-IT" dirty="0"/>
              <a:t>. Non contr. In Francia e quindi probabile rinvio di qualificazione.</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5</a:t>
            </a:fld>
            <a:endParaRPr lang="it-IT"/>
          </a:p>
        </p:txBody>
      </p:sp>
    </p:spTree>
    <p:extLst>
      <p:ext uri="{BB962C8B-B14F-4D97-AF65-F5344CB8AC3E}">
        <p14:creationId xmlns:p14="http://schemas.microsoft.com/office/powerpoint/2010/main" val="5874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2"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2"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2"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P spid="6" grpId="2"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1" y="274638"/>
            <a:ext cx="8229600" cy="1784446"/>
          </a:xfr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just"/>
            <a:r>
              <a:rPr lang="it-IT" dirty="0"/>
              <a:t>LEGGE APPLICABILE AL MATRIMONIO</a:t>
            </a:r>
          </a:p>
        </p:txBody>
      </p:sp>
      <p:sp>
        <p:nvSpPr>
          <p:cNvPr id="6" name="Segnaposto contenuto 5"/>
          <p:cNvSpPr>
            <a:spLocks noGrp="1"/>
          </p:cNvSpPr>
          <p:nvPr>
            <p:ph idx="1"/>
          </p:nvPr>
        </p:nvSpPr>
        <p:spPr>
          <a:xfrm>
            <a:off x="247815" y="2059084"/>
            <a:ext cx="8438986" cy="4798916"/>
          </a:xfrm>
        </p:spPr>
        <p:txBody>
          <a:bodyPr>
            <a:normAutofit/>
          </a:bodyPr>
          <a:lstStyle/>
          <a:p>
            <a:pPr algn="just"/>
            <a:r>
              <a:rPr lang="it-IT" sz="2800" dirty="0"/>
              <a:t> Art. 27: condizioni per contrarre matrimonio: legge nazionale di ciascun </a:t>
            </a:r>
            <a:r>
              <a:rPr lang="it-IT" sz="2800" dirty="0" err="1"/>
              <a:t>nubendo</a:t>
            </a:r>
            <a:r>
              <a:rPr lang="it-IT" sz="2800" dirty="0"/>
              <a:t> al momento del matrimonio, salvo lo stato libero che uno dei </a:t>
            </a:r>
            <a:r>
              <a:rPr lang="it-IT" sz="2800" dirty="0" err="1"/>
              <a:t>nubendi</a:t>
            </a:r>
            <a:r>
              <a:rPr lang="it-IT" sz="2800" dirty="0"/>
              <a:t> abbia acquistato per effetto di un giudicato  italiano o riconosciuto in Italia.</a:t>
            </a:r>
          </a:p>
          <a:p>
            <a:pPr algn="just"/>
            <a:r>
              <a:rPr lang="it-IT" sz="2800" dirty="0"/>
              <a:t>Limiti: ordine pubblico: ad es. per matrimonio omosessuale nei paesi in cui è consentito; e norme di applicazione necessaria (artt. 115 e 116 c.c.)</a:t>
            </a:r>
          </a:p>
          <a:p>
            <a:pPr algn="just">
              <a:buNone/>
            </a:pPr>
            <a:endParaRPr lang="it-IT" dirty="0"/>
          </a:p>
        </p:txBody>
      </p:sp>
      <p:sp>
        <p:nvSpPr>
          <p:cNvPr id="4" name="Segnaposto numero diapositiva 3"/>
          <p:cNvSpPr>
            <a:spLocks noGrp="1"/>
          </p:cNvSpPr>
          <p:nvPr>
            <p:ph type="sldNum" sz="quarter" idx="12"/>
          </p:nvPr>
        </p:nvSpPr>
        <p:spPr/>
        <p:txBody>
          <a:bodyPr/>
          <a:lstStyle/>
          <a:p>
            <a:fld id="{277FCE32-2D2C-3A41-9BB8-91B3DCC914FD}" type="slidenum">
              <a:rPr lang="it-IT" smtClean="0"/>
              <a:pPr/>
              <a:t>6</a:t>
            </a:fld>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2"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2"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P spid="6" grpId="2"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1" y="274638"/>
            <a:ext cx="8229600" cy="1784446"/>
          </a:xfr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it-IT" dirty="0"/>
              <a:t>ASPETTI PROBLEMATICI</a:t>
            </a:r>
          </a:p>
        </p:txBody>
      </p:sp>
      <p:sp>
        <p:nvSpPr>
          <p:cNvPr id="6" name="Segnaposto contenuto 5"/>
          <p:cNvSpPr>
            <a:spLocks noGrp="1"/>
          </p:cNvSpPr>
          <p:nvPr>
            <p:ph idx="1"/>
          </p:nvPr>
        </p:nvSpPr>
        <p:spPr>
          <a:xfrm>
            <a:off x="247815" y="2059084"/>
            <a:ext cx="8438986" cy="4798916"/>
          </a:xfrm>
        </p:spPr>
        <p:txBody>
          <a:bodyPr>
            <a:normAutofit/>
          </a:bodyPr>
          <a:lstStyle/>
          <a:p>
            <a:pPr algn="just"/>
            <a:r>
              <a:rPr lang="it-IT" dirty="0"/>
              <a:t> </a:t>
            </a:r>
            <a:r>
              <a:rPr lang="it-IT" sz="2400" u="sng" dirty="0"/>
              <a:t>Conservazione dello stato libero acquisito in base a giudicato italiano o straniero e produttivo di effetti in Italia </a:t>
            </a:r>
            <a:r>
              <a:rPr lang="it-IT" sz="2400" dirty="0"/>
              <a:t>– potrebbe non essere riconosciuto nel paese d’origine del soggetto interessato, ad es. separazione pronunciata in Italia in base a art. 31, 2° </a:t>
            </a:r>
            <a:r>
              <a:rPr lang="it-IT" sz="2400" dirty="0" err="1"/>
              <a:t>co</a:t>
            </a:r>
            <a:r>
              <a:rPr lang="it-IT" sz="2400" dirty="0"/>
              <a:t>., l. 218/95? Rischio di matrimoni claudicanti</a:t>
            </a:r>
          </a:p>
          <a:p>
            <a:pPr algn="just"/>
            <a:r>
              <a:rPr lang="it-IT" sz="2400" dirty="0"/>
              <a:t>Forse sarebbe stato meglio prevedere requisiti di art. 65 per l’efficacia dei provvedimenti stranieri in materia familiare.</a:t>
            </a:r>
          </a:p>
          <a:p>
            <a:pPr algn="just">
              <a:buNone/>
            </a:pPr>
            <a:endParaRPr lang="it-IT" dirty="0"/>
          </a:p>
        </p:txBody>
      </p:sp>
      <p:sp>
        <p:nvSpPr>
          <p:cNvPr id="4" name="Segnaposto numero diapositiva 3"/>
          <p:cNvSpPr>
            <a:spLocks noGrp="1"/>
          </p:cNvSpPr>
          <p:nvPr>
            <p:ph type="sldNum" sz="quarter" idx="12"/>
          </p:nvPr>
        </p:nvSpPr>
        <p:spPr/>
        <p:txBody>
          <a:bodyPr/>
          <a:lstStyle/>
          <a:p>
            <a:fld id="{277FCE32-2D2C-3A41-9BB8-91B3DCC914FD}" type="slidenum">
              <a:rPr lang="it-IT" smtClean="0"/>
              <a:pPr/>
              <a:t>7</a:t>
            </a:fld>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2"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2"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P spid="6" grpId="2"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47815" y="529819"/>
            <a:ext cx="8438986" cy="1392741"/>
          </a:xfr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it-IT" dirty="0"/>
              <a:t>ASPETTI PROBLEMATICI</a:t>
            </a:r>
          </a:p>
        </p:txBody>
      </p:sp>
      <p:sp>
        <p:nvSpPr>
          <p:cNvPr id="6" name="Segnaposto contenuto 5"/>
          <p:cNvSpPr>
            <a:spLocks noGrp="1"/>
          </p:cNvSpPr>
          <p:nvPr>
            <p:ph idx="1"/>
          </p:nvPr>
        </p:nvSpPr>
        <p:spPr>
          <a:xfrm>
            <a:off x="247815" y="2059084"/>
            <a:ext cx="8438986" cy="4798916"/>
          </a:xfrm>
        </p:spPr>
        <p:txBody>
          <a:bodyPr>
            <a:normAutofit/>
          </a:bodyPr>
          <a:lstStyle/>
          <a:p>
            <a:pPr algn="just"/>
            <a:r>
              <a:rPr lang="it-IT" sz="2400" dirty="0"/>
              <a:t> </a:t>
            </a:r>
            <a:r>
              <a:rPr lang="it-IT" sz="2400" u="sng" dirty="0"/>
              <a:t>Modifica dell’art. 116 c.c. – norma di applicazione necessaria per il matrimonio dello straniero in Italia:</a:t>
            </a:r>
            <a:r>
              <a:rPr lang="it-IT" sz="2400" dirty="0"/>
              <a:t> Per effetto della l. 94 del 15.7.2009: pubblicazioni previa presentazione del nulla osta dello Stato d’origine dei nubendi e di permesso di soggiorno regolare: limite alla libertà matrimoniale non presente se lo straniero si sposa con un italiano in un consolato italiano all’estero.</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8</a:t>
            </a:fld>
            <a:endParaRPr lang="it-IT"/>
          </a:p>
        </p:txBody>
      </p:sp>
    </p:spTree>
    <p:extLst>
      <p:ext uri="{BB962C8B-B14F-4D97-AF65-F5344CB8AC3E}">
        <p14:creationId xmlns:p14="http://schemas.microsoft.com/office/powerpoint/2010/main" val="328335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P spid="6" grpId="2"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1" y="274638"/>
            <a:ext cx="8229600" cy="1784446"/>
          </a:xfr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it-IT" dirty="0"/>
              <a:t>ASPETTI PROBLEMATICI</a:t>
            </a:r>
          </a:p>
        </p:txBody>
      </p:sp>
      <p:sp>
        <p:nvSpPr>
          <p:cNvPr id="6" name="Segnaposto contenuto 5"/>
          <p:cNvSpPr>
            <a:spLocks noGrp="1"/>
          </p:cNvSpPr>
          <p:nvPr>
            <p:ph idx="1"/>
          </p:nvPr>
        </p:nvSpPr>
        <p:spPr>
          <a:xfrm>
            <a:off x="247815" y="2059084"/>
            <a:ext cx="8438986" cy="4798916"/>
          </a:xfrm>
        </p:spPr>
        <p:txBody>
          <a:bodyPr>
            <a:normAutofit/>
          </a:bodyPr>
          <a:lstStyle/>
          <a:p>
            <a:pPr algn="just"/>
            <a:r>
              <a:rPr lang="it-IT" dirty="0"/>
              <a:t> </a:t>
            </a:r>
            <a:r>
              <a:rPr lang="it-IT" sz="2400" u="sng" dirty="0"/>
              <a:t>Nulla osta richiesto dall’art. 116 c.c.  </a:t>
            </a:r>
            <a:r>
              <a:rPr lang="it-IT" sz="2400" dirty="0"/>
              <a:t> : confronto con ordinamenti islamici: uomo musulmano può sposare donna non musulmana la donna musulmana non può sposare non musulmano: discriminazione a danno della donna musulmana e anche non musulmana che sposa musulmano previo nulla osta ottenuto solo convertendosi alla fede islamica come secondo la legge iraniana</a:t>
            </a:r>
            <a:r>
              <a:rPr lang="it-IT" sz="2400" b="1" dirty="0"/>
              <a:t>.←←</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9</a:t>
            </a:fld>
            <a:endParaRPr lang="it-IT"/>
          </a:p>
        </p:txBody>
      </p:sp>
    </p:spTree>
    <p:extLst>
      <p:ext uri="{BB962C8B-B14F-4D97-AF65-F5344CB8AC3E}">
        <p14:creationId xmlns:p14="http://schemas.microsoft.com/office/powerpoint/2010/main" val="373940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P spid="6" grpId="2" build="p"/>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4912690</TotalTime>
  <Words>2168</Words>
  <Application>Microsoft Macintosh PowerPoint</Application>
  <PresentationFormat>Presentazione su schermo (4:3)</PresentationFormat>
  <Paragraphs>188</Paragraphs>
  <Slides>39</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39</vt:i4>
      </vt:variant>
    </vt:vector>
  </HeadingPairs>
  <TitlesOfParts>
    <vt:vector size="44" baseType="lpstr">
      <vt:lpstr>ＭＳ Ｐゴシック</vt:lpstr>
      <vt:lpstr>Arial</vt:lpstr>
      <vt:lpstr>Calibri</vt:lpstr>
      <vt:lpstr>Calibri Light</vt:lpstr>
      <vt:lpstr>Tema di Office</vt:lpstr>
      <vt:lpstr>Diritto internazionale avanzato</vt:lpstr>
      <vt:lpstr>LEGGE APPLICABILE AI RAPPORTI DI FAMIGLIA : ARTT. 26 - 37</vt:lpstr>
      <vt:lpstr>Globalizzazione e famiglia</vt:lpstr>
      <vt:lpstr>PLURALISMO GIURIDICO E DIRITTO INTERNAZIONALE PRIVATO</vt:lpstr>
      <vt:lpstr>PROMESSA DI MATRIMONIO (ART. 26)</vt:lpstr>
      <vt:lpstr>LEGGE APPLICABILE AL MATRIMONIO</vt:lpstr>
      <vt:lpstr>ASPETTI PROBLEMATICI</vt:lpstr>
      <vt:lpstr>ASPETTI PROBLEMATICI</vt:lpstr>
      <vt:lpstr>ASPETTI PROBLEMATICI</vt:lpstr>
      <vt:lpstr>SOLUZIONE: TUTELA LIBERTA’ MATRIMONIALE DONNA MUSULMANA</vt:lpstr>
      <vt:lpstr>FORMA DEL MATRIMONIO (ART. 28)</vt:lpstr>
      <vt:lpstr>PROBLEMI: MATRIMONI DI ALTRE RELIGIONI</vt:lpstr>
      <vt:lpstr>PROFILI SOSTANZIALI CONCERNENTI MATRIMONI DI ALTRE RELIGIONI</vt:lpstr>
      <vt:lpstr>EFFETTI DEI MATRIMONI POLIGAMICI</vt:lpstr>
      <vt:lpstr>EFFETTI DEI MATRIMONI POLIGAMICI</vt:lpstr>
      <vt:lpstr>EFFETTI DEI MATRIMONI POLIGAMICI</vt:lpstr>
      <vt:lpstr>LEGGE APPLICABILE AI RAPPORTI PERSONALI TRA CONIUGI – ART. 29</vt:lpstr>
      <vt:lpstr>LEGGE APPLICABILE AI RAPPORTI PERSONALI TRA CONIUGI/CITTADINANZA COMUNE</vt:lpstr>
      <vt:lpstr>LEGGE APPLICABILE AI RAPPORTI PERSONALI TRA CONIUGI/LOCALIZZAZIONE VITA MATRIMONIALE</vt:lpstr>
      <vt:lpstr>LEGGE APPLICABILE AI RAPPORTI PATRIMONIALI TRA CONIUGI – ART. 30</vt:lpstr>
      <vt:lpstr>SCELTA DELLA LEGGE APPLICABILE AI RAPPORTI PATRIMONIALI TRA CONIUGI – ART. 30</vt:lpstr>
      <vt:lpstr>SEPARAZIONE E SCIOGLIMENTO DEL MATRIMONIO – ART. 31</vt:lpstr>
      <vt:lpstr>SEPARAZIONE E SCIOGLIMENTO DEL MATRIMONIO – ART. 31</vt:lpstr>
      <vt:lpstr>SEPARAZIONE E SCIOGLIMENTO DEL MATRIMONIO – ART. 31</vt:lpstr>
      <vt:lpstr>REGOLAMENTO 1259/2010 – LEGGE APPLICABILE A DIVORZIO E SEPARAZIONE PERSONALE – c.d. Reg. ROMA III</vt:lpstr>
      <vt:lpstr>COOPERAZIONE GIUDIZIARIA IN MATERIA CIVILE E CRISI DEL MATRIMONIO</vt:lpstr>
      <vt:lpstr>COOPERAZIONE GIUDIZIARIA IN MATERIA CIVILE E CRISI DEL MATRIMONIO</vt:lpstr>
      <vt:lpstr>COMPLEMENTARIETA’ DI BRUXELLES II BIS e ROMA III</vt:lpstr>
      <vt:lpstr>OBIETTIVI</vt:lpstr>
      <vt:lpstr>REGOLAMENTO ROMA III – 1259/2010-OBIETTIVI</vt:lpstr>
      <vt:lpstr>REGOLAMENTO 1259/2010 – AMBITO DI APPLICAZIONE</vt:lpstr>
      <vt:lpstr>REGOLAMENTO 1259/2010 – CRITERI DI COLLEGAMENTO</vt:lpstr>
      <vt:lpstr>REGOLAMENTO 1259/2010 – CRITERI DI COLLEGAMENTO</vt:lpstr>
      <vt:lpstr>SCELTA DELLA LEGGE APPLICABILE</vt:lpstr>
      <vt:lpstr>SCELTA DELLA LEGGE APPLICABILE</vt:lpstr>
      <vt:lpstr>REGOLAMENTO 1259/2010 – CRITERI DI COLLEGAMENTO</vt:lpstr>
      <vt:lpstr>ALTRI CRITERI- RESIDENZA-PROFILI PROBLEMATICI</vt:lpstr>
      <vt:lpstr>ALTRI CRITERI- CITTADINANZA</vt:lpstr>
      <vt:lpstr>INDIVIDUAZIONE DELLA LEGGE APPLICABILE – PROBLEMI-PIU’ CITTADINANZE</vt:lpstr>
    </vt:vector>
  </TitlesOfParts>
  <Company>HAL 9000</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Diritto internazionale privato</dc:title>
  <dc:creator>Giuseppe Sacco</dc:creator>
  <cp:lastModifiedBy>TONOLO SARA</cp:lastModifiedBy>
  <cp:revision>121</cp:revision>
  <dcterms:created xsi:type="dcterms:W3CDTF">2010-05-15T15:56:59Z</dcterms:created>
  <dcterms:modified xsi:type="dcterms:W3CDTF">2019-11-21T08:07:48Z</dcterms:modified>
</cp:coreProperties>
</file>