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8"/>
  </p:notesMasterIdLst>
  <p:handoutMasterIdLst>
    <p:handoutMasterId r:id="rId59"/>
  </p:handoutMasterIdLst>
  <p:sldIdLst>
    <p:sldId id="256" r:id="rId2"/>
    <p:sldId id="407" r:id="rId3"/>
    <p:sldId id="348" r:id="rId4"/>
    <p:sldId id="349" r:id="rId5"/>
    <p:sldId id="350" r:id="rId6"/>
    <p:sldId id="389" r:id="rId7"/>
    <p:sldId id="866" r:id="rId8"/>
    <p:sldId id="860" r:id="rId9"/>
    <p:sldId id="867" r:id="rId10"/>
    <p:sldId id="868" r:id="rId11"/>
    <p:sldId id="869" r:id="rId12"/>
    <p:sldId id="870" r:id="rId13"/>
    <p:sldId id="321" r:id="rId14"/>
    <p:sldId id="322" r:id="rId15"/>
    <p:sldId id="323" r:id="rId16"/>
    <p:sldId id="324" r:id="rId17"/>
    <p:sldId id="325" r:id="rId18"/>
    <p:sldId id="390" r:id="rId19"/>
    <p:sldId id="391" r:id="rId20"/>
    <p:sldId id="392" r:id="rId21"/>
    <p:sldId id="393" r:id="rId22"/>
    <p:sldId id="394" r:id="rId23"/>
    <p:sldId id="395" r:id="rId24"/>
    <p:sldId id="396" r:id="rId25"/>
    <p:sldId id="341" r:id="rId26"/>
    <p:sldId id="397" r:id="rId27"/>
    <p:sldId id="343" r:id="rId28"/>
    <p:sldId id="398" r:id="rId29"/>
    <p:sldId id="383" r:id="rId30"/>
    <p:sldId id="399" r:id="rId31"/>
    <p:sldId id="400" r:id="rId32"/>
    <p:sldId id="401" r:id="rId33"/>
    <p:sldId id="335" r:id="rId34"/>
    <p:sldId id="351" r:id="rId35"/>
    <p:sldId id="352" r:id="rId36"/>
    <p:sldId id="353" r:id="rId37"/>
    <p:sldId id="354" r:id="rId38"/>
    <p:sldId id="355" r:id="rId39"/>
    <p:sldId id="336" r:id="rId40"/>
    <p:sldId id="337" r:id="rId41"/>
    <p:sldId id="338" r:id="rId42"/>
    <p:sldId id="339" r:id="rId43"/>
    <p:sldId id="357" r:id="rId44"/>
    <p:sldId id="342" r:id="rId45"/>
    <p:sldId id="344" r:id="rId46"/>
    <p:sldId id="345" r:id="rId47"/>
    <p:sldId id="346" r:id="rId48"/>
    <p:sldId id="358" r:id="rId49"/>
    <p:sldId id="359" r:id="rId50"/>
    <p:sldId id="360" r:id="rId51"/>
    <p:sldId id="361" r:id="rId52"/>
    <p:sldId id="402" r:id="rId53"/>
    <p:sldId id="405" r:id="rId54"/>
    <p:sldId id="403" r:id="rId55"/>
    <p:sldId id="404" r:id="rId56"/>
    <p:sldId id="406" r:id="rId57"/>
  </p:sldIdLst>
  <p:sldSz cx="9144000" cy="6858000" type="screen4x3"/>
  <p:notesSz cx="6858000" cy="9144000"/>
  <p:defaultTextStyle>
    <a:defPPr>
      <a:defRPr lang="it-IT"/>
    </a:defPPr>
    <a:lvl1pPr marL="0" algn="l" defTabSz="457147" rtl="0" eaLnBrk="1" latinLnBrk="0" hangingPunct="1">
      <a:defRPr sz="1800" kern="1200">
        <a:solidFill>
          <a:schemeClr val="tx1"/>
        </a:solidFill>
        <a:latin typeface="+mn-lt"/>
        <a:ea typeface="+mn-ea"/>
        <a:cs typeface="+mn-cs"/>
      </a:defRPr>
    </a:lvl1pPr>
    <a:lvl2pPr marL="457147" algn="l" defTabSz="457147" rtl="0" eaLnBrk="1" latinLnBrk="0" hangingPunct="1">
      <a:defRPr sz="1800" kern="1200">
        <a:solidFill>
          <a:schemeClr val="tx1"/>
        </a:solidFill>
        <a:latin typeface="+mn-lt"/>
        <a:ea typeface="+mn-ea"/>
        <a:cs typeface="+mn-cs"/>
      </a:defRPr>
    </a:lvl2pPr>
    <a:lvl3pPr marL="914295" algn="l" defTabSz="457147" rtl="0" eaLnBrk="1" latinLnBrk="0" hangingPunct="1">
      <a:defRPr sz="1800" kern="1200">
        <a:solidFill>
          <a:schemeClr val="tx1"/>
        </a:solidFill>
        <a:latin typeface="+mn-lt"/>
        <a:ea typeface="+mn-ea"/>
        <a:cs typeface="+mn-cs"/>
      </a:defRPr>
    </a:lvl3pPr>
    <a:lvl4pPr marL="1371442" algn="l" defTabSz="457147" rtl="0" eaLnBrk="1" latinLnBrk="0" hangingPunct="1">
      <a:defRPr sz="1800" kern="1200">
        <a:solidFill>
          <a:schemeClr val="tx1"/>
        </a:solidFill>
        <a:latin typeface="+mn-lt"/>
        <a:ea typeface="+mn-ea"/>
        <a:cs typeface="+mn-cs"/>
      </a:defRPr>
    </a:lvl4pPr>
    <a:lvl5pPr marL="1828590" algn="l" defTabSz="457147" rtl="0" eaLnBrk="1" latinLnBrk="0" hangingPunct="1">
      <a:defRPr sz="1800" kern="1200">
        <a:solidFill>
          <a:schemeClr val="tx1"/>
        </a:solidFill>
        <a:latin typeface="+mn-lt"/>
        <a:ea typeface="+mn-ea"/>
        <a:cs typeface="+mn-cs"/>
      </a:defRPr>
    </a:lvl5pPr>
    <a:lvl6pPr marL="2285737" algn="l" defTabSz="457147" rtl="0" eaLnBrk="1" latinLnBrk="0" hangingPunct="1">
      <a:defRPr sz="1800" kern="1200">
        <a:solidFill>
          <a:schemeClr val="tx1"/>
        </a:solidFill>
        <a:latin typeface="+mn-lt"/>
        <a:ea typeface="+mn-ea"/>
        <a:cs typeface="+mn-cs"/>
      </a:defRPr>
    </a:lvl6pPr>
    <a:lvl7pPr marL="2742884" algn="l" defTabSz="457147" rtl="0" eaLnBrk="1" latinLnBrk="0" hangingPunct="1">
      <a:defRPr sz="1800" kern="1200">
        <a:solidFill>
          <a:schemeClr val="tx1"/>
        </a:solidFill>
        <a:latin typeface="+mn-lt"/>
        <a:ea typeface="+mn-ea"/>
        <a:cs typeface="+mn-cs"/>
      </a:defRPr>
    </a:lvl7pPr>
    <a:lvl8pPr marL="3200032" algn="l" defTabSz="457147" rtl="0" eaLnBrk="1" latinLnBrk="0" hangingPunct="1">
      <a:defRPr sz="1800" kern="1200">
        <a:solidFill>
          <a:schemeClr val="tx1"/>
        </a:solidFill>
        <a:latin typeface="+mn-lt"/>
        <a:ea typeface="+mn-ea"/>
        <a:cs typeface="+mn-cs"/>
      </a:defRPr>
    </a:lvl8pPr>
    <a:lvl9pPr marL="3657179" algn="l" defTabSz="45714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useppe Sacco" initials="G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47" autoAdjust="0"/>
    <p:restoredTop sz="93250"/>
  </p:normalViewPr>
  <p:slideViewPr>
    <p:cSldViewPr snapToGrid="0" snapToObjects="1">
      <p:cViewPr varScale="1">
        <p:scale>
          <a:sx n="61" d="100"/>
          <a:sy n="61" d="100"/>
        </p:scale>
        <p:origin x="1096"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s>
</file>

<file path=ppt/diagrams/_rels/data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file://localhost/Library/Application%20Support/Apple/iChat%20Icons/Gems/Princess%20Heart.gif" TargetMode="External"/><Relationship Id="rId1" Type="http://schemas.openxmlformats.org/officeDocument/2006/relationships/image" Target="../media/image1.gif"/><Relationship Id="rId6" Type="http://schemas.openxmlformats.org/officeDocument/2006/relationships/image" Target="file://localhost/Library/Application%20Support/Apple/iChat%20Icons/Flags/UK.gif" TargetMode="External"/><Relationship Id="rId5" Type="http://schemas.openxmlformats.org/officeDocument/2006/relationships/image" Target="../media/image3.gif"/><Relationship Id="rId4" Type="http://schemas.openxmlformats.org/officeDocument/2006/relationships/image" Target="file://localhost/Library/Application%20Support/Apple/iChat%20Icons/Flags/Italy.gif" TargetMode="External"/></Relationships>
</file>

<file path=ppt/diagrams/_rels/drawing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file://localhost/Library/Application%20Support/Apple/iChat%20Icons/Gems/Princess%20Heart.gif" TargetMode="External"/><Relationship Id="rId1" Type="http://schemas.openxmlformats.org/officeDocument/2006/relationships/image" Target="../media/image1.gif"/><Relationship Id="rId6" Type="http://schemas.openxmlformats.org/officeDocument/2006/relationships/image" Target="file://localhost/Library/Application%20Support/Apple/iChat%20Icons/Flags/UK.gif" TargetMode="External"/><Relationship Id="rId5" Type="http://schemas.openxmlformats.org/officeDocument/2006/relationships/image" Target="../media/image3.gif"/><Relationship Id="rId4" Type="http://schemas.openxmlformats.org/officeDocument/2006/relationships/image" Target="file://localhost/Library/Application%20Support/Apple/iChat%20Icons/Flags/Italy.gif" TargetMode="External"/></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361C2B-0DCA-1140-9CA9-113560B3FC35}" type="doc">
      <dgm:prSet loTypeId="urn:microsoft.com/office/officeart/2005/8/layout/arrow4" loCatId="" qsTypeId="urn:microsoft.com/office/officeart/2005/8/quickstyle/simple4" qsCatId="simple" csTypeId="urn:microsoft.com/office/officeart/2005/8/colors/accent3_5" csCatId="accent3" phldr="1"/>
      <dgm:spPr/>
      <dgm:t>
        <a:bodyPr/>
        <a:lstStyle/>
        <a:p>
          <a:endParaRPr lang="it-IT"/>
        </a:p>
      </dgm:t>
    </dgm:pt>
    <dgm:pt modelId="{68C9A205-442C-B148-95C6-E7F09EFEF601}">
      <dgm:prSet phldrT="[Testo]"/>
      <dgm:spPr/>
      <dgm:t>
        <a:bodyPr/>
        <a:lstStyle/>
        <a:p>
          <a:r>
            <a:rPr lang="it-IT" dirty="0"/>
            <a:t>INTERESSE ASTRATTO DEL MINORE</a:t>
          </a:r>
        </a:p>
      </dgm:t>
    </dgm:pt>
    <dgm:pt modelId="{9A2B2177-BA49-9D46-AAA3-A840B7118AAF}" type="parTrans" cxnId="{CA731108-B21F-F84C-ADFB-DFAD4A080CD8}">
      <dgm:prSet/>
      <dgm:spPr/>
      <dgm:t>
        <a:bodyPr/>
        <a:lstStyle/>
        <a:p>
          <a:endParaRPr lang="it-IT"/>
        </a:p>
      </dgm:t>
    </dgm:pt>
    <dgm:pt modelId="{04772DDB-C76F-554B-98EA-57C1850FF200}" type="sibTrans" cxnId="{CA731108-B21F-F84C-ADFB-DFAD4A080CD8}">
      <dgm:prSet/>
      <dgm:spPr/>
      <dgm:t>
        <a:bodyPr/>
        <a:lstStyle/>
        <a:p>
          <a:endParaRPr lang="it-IT"/>
        </a:p>
      </dgm:t>
    </dgm:pt>
    <dgm:pt modelId="{8D7BB890-2061-FD4E-887A-80795FBE7FAD}">
      <dgm:prSet phldrT="[Testo]"/>
      <dgm:spPr/>
      <dgm:t>
        <a:bodyPr/>
        <a:lstStyle/>
        <a:p>
          <a:r>
            <a:rPr lang="it-IT" dirty="0"/>
            <a:t>INTERESSE CONCRETO</a:t>
          </a:r>
        </a:p>
      </dgm:t>
    </dgm:pt>
    <dgm:pt modelId="{73A56A64-A95E-2241-9E36-FE705540ABC6}" type="parTrans" cxnId="{E97E4F8E-BB4C-DB40-A4B4-7C07FD9FBE1C}">
      <dgm:prSet/>
      <dgm:spPr/>
      <dgm:t>
        <a:bodyPr/>
        <a:lstStyle/>
        <a:p>
          <a:endParaRPr lang="it-IT"/>
        </a:p>
      </dgm:t>
    </dgm:pt>
    <dgm:pt modelId="{07F1294D-CD68-4647-80FE-B91120225673}" type="sibTrans" cxnId="{E97E4F8E-BB4C-DB40-A4B4-7C07FD9FBE1C}">
      <dgm:prSet/>
      <dgm:spPr/>
      <dgm:t>
        <a:bodyPr/>
        <a:lstStyle/>
        <a:p>
          <a:endParaRPr lang="it-IT"/>
        </a:p>
      </dgm:t>
    </dgm:pt>
    <dgm:pt modelId="{2316ED04-0F34-1E40-A86B-A9B6D9B8EE12}" type="pres">
      <dgm:prSet presAssocID="{6F361C2B-0DCA-1140-9CA9-113560B3FC35}" presName="compositeShape" presStyleCnt="0">
        <dgm:presLayoutVars>
          <dgm:chMax val="2"/>
          <dgm:dir/>
          <dgm:resizeHandles val="exact"/>
        </dgm:presLayoutVars>
      </dgm:prSet>
      <dgm:spPr/>
    </dgm:pt>
    <dgm:pt modelId="{C1137583-408B-6A49-BB6E-DECCD93B5172}" type="pres">
      <dgm:prSet presAssocID="{68C9A205-442C-B148-95C6-E7F09EFEF601}" presName="upArrow" presStyleLbl="node1" presStyleIdx="0" presStyleCnt="2">
        <dgm:style>
          <a:lnRef idx="2">
            <a:schemeClr val="accent6">
              <a:shade val="50000"/>
            </a:schemeClr>
          </a:lnRef>
          <a:fillRef idx="1">
            <a:schemeClr val="accent6"/>
          </a:fillRef>
          <a:effectRef idx="0">
            <a:schemeClr val="accent6"/>
          </a:effectRef>
          <a:fontRef idx="minor">
            <a:schemeClr val="lt1"/>
          </a:fontRef>
        </dgm:style>
      </dgm:prSet>
      <dgm:spPr/>
    </dgm:pt>
    <dgm:pt modelId="{90D35895-D4F2-2F46-9C38-969E884FF5D9}" type="pres">
      <dgm:prSet presAssocID="{68C9A205-442C-B148-95C6-E7F09EFEF601}" presName="upArrowText" presStyleLbl="revTx" presStyleIdx="0" presStyleCnt="2">
        <dgm:presLayoutVars>
          <dgm:chMax val="0"/>
          <dgm:bulletEnabled val="1"/>
        </dgm:presLayoutVars>
      </dgm:prSet>
      <dgm:spPr/>
    </dgm:pt>
    <dgm:pt modelId="{87905287-B98B-B540-8838-DF71DAAB45A2}" type="pres">
      <dgm:prSet presAssocID="{8D7BB890-2061-FD4E-887A-80795FBE7FAD}" presName="downArrow" presStyleLbl="node1" presStyleIdx="1" presStyleCnt="2"/>
      <dgm:spPr/>
    </dgm:pt>
    <dgm:pt modelId="{1EF14938-058D-1E46-A562-B90A15A3A115}" type="pres">
      <dgm:prSet presAssocID="{8D7BB890-2061-FD4E-887A-80795FBE7FAD}" presName="downArrowText" presStyleLbl="revTx" presStyleIdx="1" presStyleCnt="2">
        <dgm:presLayoutVars>
          <dgm:chMax val="0"/>
          <dgm:bulletEnabled val="1"/>
        </dgm:presLayoutVars>
      </dgm:prSet>
      <dgm:spPr/>
    </dgm:pt>
  </dgm:ptLst>
  <dgm:cxnLst>
    <dgm:cxn modelId="{CA731108-B21F-F84C-ADFB-DFAD4A080CD8}" srcId="{6F361C2B-0DCA-1140-9CA9-113560B3FC35}" destId="{68C9A205-442C-B148-95C6-E7F09EFEF601}" srcOrd="0" destOrd="0" parTransId="{9A2B2177-BA49-9D46-AAA3-A840B7118AAF}" sibTransId="{04772DDB-C76F-554B-98EA-57C1850FF200}"/>
    <dgm:cxn modelId="{B678FA0E-7047-7345-AC7C-6EF2EDCAED37}" type="presOf" srcId="{68C9A205-442C-B148-95C6-E7F09EFEF601}" destId="{90D35895-D4F2-2F46-9C38-969E884FF5D9}" srcOrd="0" destOrd="0" presId="urn:microsoft.com/office/officeart/2005/8/layout/arrow4"/>
    <dgm:cxn modelId="{E97E4F8E-BB4C-DB40-A4B4-7C07FD9FBE1C}" srcId="{6F361C2B-0DCA-1140-9CA9-113560B3FC35}" destId="{8D7BB890-2061-FD4E-887A-80795FBE7FAD}" srcOrd="1" destOrd="0" parTransId="{73A56A64-A95E-2241-9E36-FE705540ABC6}" sibTransId="{07F1294D-CD68-4647-80FE-B91120225673}"/>
    <dgm:cxn modelId="{81E5FBE8-3A10-9B41-97BD-2EDF3DF3BF00}" type="presOf" srcId="{8D7BB890-2061-FD4E-887A-80795FBE7FAD}" destId="{1EF14938-058D-1E46-A562-B90A15A3A115}" srcOrd="0" destOrd="0" presId="urn:microsoft.com/office/officeart/2005/8/layout/arrow4"/>
    <dgm:cxn modelId="{D41E68F8-B496-204E-8F2A-6794D88497B1}" type="presOf" srcId="{6F361C2B-0DCA-1140-9CA9-113560B3FC35}" destId="{2316ED04-0F34-1E40-A86B-A9B6D9B8EE12}" srcOrd="0" destOrd="0" presId="urn:microsoft.com/office/officeart/2005/8/layout/arrow4"/>
    <dgm:cxn modelId="{3DEEBBEC-0670-3449-B022-1E99E964D9D3}" type="presParOf" srcId="{2316ED04-0F34-1E40-A86B-A9B6D9B8EE12}" destId="{C1137583-408B-6A49-BB6E-DECCD93B5172}" srcOrd="0" destOrd="0" presId="urn:microsoft.com/office/officeart/2005/8/layout/arrow4"/>
    <dgm:cxn modelId="{1FA5D3C7-1CF8-DA4C-BA8C-BC000603D1C2}" type="presParOf" srcId="{2316ED04-0F34-1E40-A86B-A9B6D9B8EE12}" destId="{90D35895-D4F2-2F46-9C38-969E884FF5D9}" srcOrd="1" destOrd="0" presId="urn:microsoft.com/office/officeart/2005/8/layout/arrow4"/>
    <dgm:cxn modelId="{7092AE27-EA7F-D842-B6A2-CE0CC0A04E60}" type="presParOf" srcId="{2316ED04-0F34-1E40-A86B-A9B6D9B8EE12}" destId="{87905287-B98B-B540-8838-DF71DAAB45A2}" srcOrd="2" destOrd="0" presId="urn:microsoft.com/office/officeart/2005/8/layout/arrow4"/>
    <dgm:cxn modelId="{59715E7E-12A4-4A4A-B226-415BEA342EE7}" type="presParOf" srcId="{2316ED04-0F34-1E40-A86B-A9B6D9B8EE12}" destId="{1EF14938-058D-1E46-A562-B90A15A3A115}"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F6699E-DC6F-7D43-ACA4-D71615D266A7}" type="doc">
      <dgm:prSet loTypeId="urn:microsoft.com/office/officeart/2005/8/layout/process1" loCatId="process" qsTypeId="urn:microsoft.com/office/officeart/2005/8/quickstyle/simple4" qsCatId="simple" csTypeId="urn:microsoft.com/office/officeart/2005/8/colors/accent1_2" csCatId="accent1" phldr="1"/>
      <dgm:spPr/>
    </dgm:pt>
    <dgm:pt modelId="{0FC1E407-F47A-FF4C-9CDB-7A731697DA5B}">
      <dgm:prSet phldrT="[Testo]">
        <dgm:style>
          <a:lnRef idx="1">
            <a:schemeClr val="accent1"/>
          </a:lnRef>
          <a:fillRef idx="2">
            <a:schemeClr val="accent1"/>
          </a:fillRef>
          <a:effectRef idx="1">
            <a:schemeClr val="accent1"/>
          </a:effectRef>
          <a:fontRef idx="minor">
            <a:schemeClr val="dk1"/>
          </a:fontRef>
        </dgm:style>
      </dgm:prSet>
      <dgm:spPr/>
      <dgm:t>
        <a:bodyPr/>
        <a:lstStyle/>
        <a:p>
          <a:r>
            <a:rPr lang="it-IT" dirty="0"/>
            <a:t>Art. 46 richiama la l. di cittadinanza</a:t>
          </a:r>
        </a:p>
      </dgm:t>
    </dgm:pt>
    <dgm:pt modelId="{92713246-5208-7F41-BFBD-A843223C6E00}" type="parTrans" cxnId="{B726D562-6E69-EB4F-858F-99FD87934308}">
      <dgm:prSet/>
      <dgm:spPr/>
      <dgm:t>
        <a:bodyPr/>
        <a:lstStyle/>
        <a:p>
          <a:endParaRPr lang="it-IT"/>
        </a:p>
      </dgm:t>
    </dgm:pt>
    <dgm:pt modelId="{C9D015AD-60E8-E346-ADD1-81631B0FAC83}" type="sibTrans" cxnId="{B726D562-6E69-EB4F-858F-99FD87934308}">
      <dgm:prSet/>
      <dgm:spPr/>
      <dgm:t>
        <a:bodyPr/>
        <a:lstStyle/>
        <a:p>
          <a:endParaRPr lang="it-IT"/>
        </a:p>
      </dgm:t>
    </dgm:pt>
    <dgm:pt modelId="{150EF238-FA9B-8F4A-938F-A1EAFE4A1882}">
      <dgm:prSet phldrT="[Testo]"/>
      <dgm:spPr/>
      <dgm:t>
        <a:bodyPr/>
        <a:lstStyle/>
        <a:p>
          <a:r>
            <a:rPr lang="it-IT" dirty="0"/>
            <a:t>L. Francese prevede </a:t>
          </a:r>
          <a:r>
            <a:rPr lang="it-IT" dirty="0" err="1"/>
            <a:t>lex</a:t>
          </a:r>
          <a:r>
            <a:rPr lang="it-IT" dirty="0"/>
            <a:t> rei </a:t>
          </a:r>
          <a:r>
            <a:rPr lang="it-IT" dirty="0" err="1"/>
            <a:t>sitae</a:t>
          </a:r>
          <a:endParaRPr lang="it-IT" dirty="0"/>
        </a:p>
      </dgm:t>
    </dgm:pt>
    <dgm:pt modelId="{8F0E9E8E-C5CA-9F44-8E27-20F72079AF10}" type="parTrans" cxnId="{7D9D575D-EBF0-B747-B8EA-BD023BE7782C}">
      <dgm:prSet/>
      <dgm:spPr/>
      <dgm:t>
        <a:bodyPr/>
        <a:lstStyle/>
        <a:p>
          <a:endParaRPr lang="it-IT"/>
        </a:p>
      </dgm:t>
    </dgm:pt>
    <dgm:pt modelId="{BF365D13-F325-674D-B9D6-1226C5B54CEB}" type="sibTrans" cxnId="{7D9D575D-EBF0-B747-B8EA-BD023BE7782C}">
      <dgm:prSet/>
      <dgm:spPr/>
      <dgm:t>
        <a:bodyPr/>
        <a:lstStyle/>
        <a:p>
          <a:endParaRPr lang="it-IT"/>
        </a:p>
      </dgm:t>
    </dgm:pt>
    <dgm:pt modelId="{324E54B9-18A6-C74B-BE60-EC086BC4ED54}">
      <dgm:prSet phldrT="[Testo]">
        <dgm:style>
          <a:lnRef idx="1">
            <a:schemeClr val="accent2"/>
          </a:lnRef>
          <a:fillRef idx="3">
            <a:schemeClr val="accent2"/>
          </a:fillRef>
          <a:effectRef idx="2">
            <a:schemeClr val="accent2"/>
          </a:effectRef>
          <a:fontRef idx="minor">
            <a:schemeClr val="lt1"/>
          </a:fontRef>
        </dgm:style>
      </dgm:prSet>
      <dgm:spPr/>
      <dgm:t>
        <a:bodyPr/>
        <a:lstStyle/>
        <a:p>
          <a:r>
            <a:rPr lang="it-IT" dirty="0"/>
            <a:t>Rinvio</a:t>
          </a:r>
        </a:p>
      </dgm:t>
    </dgm:pt>
    <dgm:pt modelId="{D8B819F5-7583-F842-B077-225B782FD453}" type="parTrans" cxnId="{95AF48FB-D489-D043-845F-1FE86F38173F}">
      <dgm:prSet/>
      <dgm:spPr/>
      <dgm:t>
        <a:bodyPr/>
        <a:lstStyle/>
        <a:p>
          <a:endParaRPr lang="it-IT"/>
        </a:p>
      </dgm:t>
    </dgm:pt>
    <dgm:pt modelId="{C061BB9D-4D76-5D40-9D85-4F0251293F1A}" type="sibTrans" cxnId="{95AF48FB-D489-D043-845F-1FE86F38173F}">
      <dgm:prSet/>
      <dgm:spPr/>
      <dgm:t>
        <a:bodyPr/>
        <a:lstStyle/>
        <a:p>
          <a:endParaRPr lang="it-IT"/>
        </a:p>
      </dgm:t>
    </dgm:pt>
    <dgm:pt modelId="{0657BD50-AD82-AF45-870B-F4E5D5871ADA}">
      <dgm:prSet phldrT="[Testo]"/>
      <dgm:spPr/>
      <dgm:t>
        <a:bodyPr/>
        <a:lstStyle/>
        <a:p>
          <a:r>
            <a:rPr lang="it-IT" dirty="0"/>
            <a:t>L. Inglese accetta rinvio prevede </a:t>
          </a:r>
          <a:r>
            <a:rPr lang="it-IT" dirty="0" err="1"/>
            <a:t>lex</a:t>
          </a:r>
          <a:r>
            <a:rPr lang="it-IT" dirty="0"/>
            <a:t> rei </a:t>
          </a:r>
          <a:r>
            <a:rPr lang="it-IT" dirty="0" err="1"/>
            <a:t>sitae</a:t>
          </a:r>
          <a:endParaRPr lang="it-IT" dirty="0"/>
        </a:p>
      </dgm:t>
    </dgm:pt>
    <dgm:pt modelId="{57C940FE-F417-4F4C-8711-DD142632FBEA}" type="parTrans" cxnId="{B7DF0CC4-C961-B440-8008-EC448AA96648}">
      <dgm:prSet/>
      <dgm:spPr/>
      <dgm:t>
        <a:bodyPr/>
        <a:lstStyle/>
        <a:p>
          <a:endParaRPr lang="it-IT"/>
        </a:p>
      </dgm:t>
    </dgm:pt>
    <dgm:pt modelId="{BF1C4C5B-FA84-9F49-ADA3-0690D0C4B611}" type="sibTrans" cxnId="{B7DF0CC4-C961-B440-8008-EC448AA96648}">
      <dgm:prSet/>
      <dgm:spPr/>
      <dgm:t>
        <a:bodyPr/>
        <a:lstStyle/>
        <a:p>
          <a:endParaRPr lang="it-IT"/>
        </a:p>
      </dgm:t>
    </dgm:pt>
    <dgm:pt modelId="{475CDC17-67AD-7144-AAF6-8BD31EA7BC16}" type="pres">
      <dgm:prSet presAssocID="{24F6699E-DC6F-7D43-ACA4-D71615D266A7}" presName="Name0" presStyleCnt="0">
        <dgm:presLayoutVars>
          <dgm:dir/>
          <dgm:resizeHandles val="exact"/>
        </dgm:presLayoutVars>
      </dgm:prSet>
      <dgm:spPr/>
    </dgm:pt>
    <dgm:pt modelId="{F69FFCFC-4748-8540-BEB7-515C9C3024BD}" type="pres">
      <dgm:prSet presAssocID="{0FC1E407-F47A-FF4C-9CDB-7A731697DA5B}" presName="node" presStyleLbl="node1" presStyleIdx="0" presStyleCnt="4">
        <dgm:presLayoutVars>
          <dgm:bulletEnabled val="1"/>
        </dgm:presLayoutVars>
      </dgm:prSet>
      <dgm:spPr/>
    </dgm:pt>
    <dgm:pt modelId="{03138120-239C-2F4B-A036-FEFE00C2A507}" type="pres">
      <dgm:prSet presAssocID="{C9D015AD-60E8-E346-ADD1-81631B0FAC83}" presName="sibTrans" presStyleLbl="sibTrans2D1" presStyleIdx="0" presStyleCnt="3"/>
      <dgm:spPr/>
    </dgm:pt>
    <dgm:pt modelId="{8D962997-BAEA-C54A-939E-C70BDB292BE7}" type="pres">
      <dgm:prSet presAssocID="{C9D015AD-60E8-E346-ADD1-81631B0FAC83}" presName="connectorText" presStyleLbl="sibTrans2D1" presStyleIdx="0" presStyleCnt="3"/>
      <dgm:spPr/>
    </dgm:pt>
    <dgm:pt modelId="{4CB8EB58-15EA-3C41-A02B-2620215D8BF4}" type="pres">
      <dgm:prSet presAssocID="{150EF238-FA9B-8F4A-938F-A1EAFE4A1882}" presName="node" presStyleLbl="node1" presStyleIdx="1" presStyleCnt="4">
        <dgm:presLayoutVars>
          <dgm:bulletEnabled val="1"/>
        </dgm:presLayoutVars>
      </dgm:prSet>
      <dgm:spPr/>
    </dgm:pt>
    <dgm:pt modelId="{543B3D77-7403-FA48-B267-01B6EDB36232}" type="pres">
      <dgm:prSet presAssocID="{BF365D13-F325-674D-B9D6-1226C5B54CEB}" presName="sibTrans" presStyleLbl="sibTrans2D1" presStyleIdx="1" presStyleCnt="3"/>
      <dgm:spPr/>
    </dgm:pt>
    <dgm:pt modelId="{372FB797-18B5-DA4C-BC9A-85568507732C}" type="pres">
      <dgm:prSet presAssocID="{BF365D13-F325-674D-B9D6-1226C5B54CEB}" presName="connectorText" presStyleLbl="sibTrans2D1" presStyleIdx="1" presStyleCnt="3"/>
      <dgm:spPr/>
    </dgm:pt>
    <dgm:pt modelId="{E82AECE5-D17C-C44B-B9D4-8EAB87F7637C}" type="pres">
      <dgm:prSet presAssocID="{324E54B9-18A6-C74B-BE60-EC086BC4ED54}" presName="node" presStyleLbl="node1" presStyleIdx="2" presStyleCnt="4">
        <dgm:presLayoutVars>
          <dgm:bulletEnabled val="1"/>
        </dgm:presLayoutVars>
      </dgm:prSet>
      <dgm:spPr/>
    </dgm:pt>
    <dgm:pt modelId="{D62BC2BE-8A59-CE47-938F-043B26C89464}" type="pres">
      <dgm:prSet presAssocID="{C061BB9D-4D76-5D40-9D85-4F0251293F1A}" presName="sibTrans" presStyleLbl="sibTrans2D1" presStyleIdx="2" presStyleCnt="3"/>
      <dgm:spPr/>
    </dgm:pt>
    <dgm:pt modelId="{9F9282D1-126C-7D4F-9270-CEAFFA1B17C0}" type="pres">
      <dgm:prSet presAssocID="{C061BB9D-4D76-5D40-9D85-4F0251293F1A}" presName="connectorText" presStyleLbl="sibTrans2D1" presStyleIdx="2" presStyleCnt="3"/>
      <dgm:spPr/>
    </dgm:pt>
    <dgm:pt modelId="{A1EA9554-B5BE-6044-91B1-D5065D024833}" type="pres">
      <dgm:prSet presAssocID="{0657BD50-AD82-AF45-870B-F4E5D5871ADA}" presName="node" presStyleLbl="node1" presStyleIdx="3" presStyleCnt="4">
        <dgm:presLayoutVars>
          <dgm:bulletEnabled val="1"/>
        </dgm:presLayoutVars>
      </dgm:prSet>
      <dgm:spPr/>
    </dgm:pt>
  </dgm:ptLst>
  <dgm:cxnLst>
    <dgm:cxn modelId="{1A67E405-5191-874F-A008-686FBCCF09F9}" type="presOf" srcId="{C061BB9D-4D76-5D40-9D85-4F0251293F1A}" destId="{9F9282D1-126C-7D4F-9270-CEAFFA1B17C0}" srcOrd="1" destOrd="0" presId="urn:microsoft.com/office/officeart/2005/8/layout/process1"/>
    <dgm:cxn modelId="{0F657D0B-B47B-CE48-9A1A-3D770F375C23}" type="presOf" srcId="{C9D015AD-60E8-E346-ADD1-81631B0FAC83}" destId="{03138120-239C-2F4B-A036-FEFE00C2A507}" srcOrd="0" destOrd="0" presId="urn:microsoft.com/office/officeart/2005/8/layout/process1"/>
    <dgm:cxn modelId="{A441EF0E-6618-2749-BA41-4C1D2D3F8D1E}" type="presOf" srcId="{0657BD50-AD82-AF45-870B-F4E5D5871ADA}" destId="{A1EA9554-B5BE-6044-91B1-D5065D024833}" srcOrd="0" destOrd="0" presId="urn:microsoft.com/office/officeart/2005/8/layout/process1"/>
    <dgm:cxn modelId="{1D373D1A-0F5C-4B4E-BF18-8E1C63399BFF}" type="presOf" srcId="{C9D015AD-60E8-E346-ADD1-81631B0FAC83}" destId="{8D962997-BAEA-C54A-939E-C70BDB292BE7}" srcOrd="1" destOrd="0" presId="urn:microsoft.com/office/officeart/2005/8/layout/process1"/>
    <dgm:cxn modelId="{88D6D61E-4239-A945-BBDA-C85DD87D36BA}" type="presOf" srcId="{0FC1E407-F47A-FF4C-9CDB-7A731697DA5B}" destId="{F69FFCFC-4748-8540-BEB7-515C9C3024BD}" srcOrd="0" destOrd="0" presId="urn:microsoft.com/office/officeart/2005/8/layout/process1"/>
    <dgm:cxn modelId="{7D9D575D-EBF0-B747-B8EA-BD023BE7782C}" srcId="{24F6699E-DC6F-7D43-ACA4-D71615D266A7}" destId="{150EF238-FA9B-8F4A-938F-A1EAFE4A1882}" srcOrd="1" destOrd="0" parTransId="{8F0E9E8E-C5CA-9F44-8E27-20F72079AF10}" sibTransId="{BF365D13-F325-674D-B9D6-1226C5B54CEB}"/>
    <dgm:cxn modelId="{B726D562-6E69-EB4F-858F-99FD87934308}" srcId="{24F6699E-DC6F-7D43-ACA4-D71615D266A7}" destId="{0FC1E407-F47A-FF4C-9CDB-7A731697DA5B}" srcOrd="0" destOrd="0" parTransId="{92713246-5208-7F41-BFBD-A843223C6E00}" sibTransId="{C9D015AD-60E8-E346-ADD1-81631B0FAC83}"/>
    <dgm:cxn modelId="{23C17885-2407-094B-943A-8BAC8D5E1DBE}" type="presOf" srcId="{BF365D13-F325-674D-B9D6-1226C5B54CEB}" destId="{543B3D77-7403-FA48-B267-01B6EDB36232}" srcOrd="0" destOrd="0" presId="urn:microsoft.com/office/officeart/2005/8/layout/process1"/>
    <dgm:cxn modelId="{B0559587-58DF-A542-93E3-51A3C26B0D85}" type="presOf" srcId="{BF365D13-F325-674D-B9D6-1226C5B54CEB}" destId="{372FB797-18B5-DA4C-BC9A-85568507732C}" srcOrd="1" destOrd="0" presId="urn:microsoft.com/office/officeart/2005/8/layout/process1"/>
    <dgm:cxn modelId="{E6E100B7-B604-A24E-A2AF-081E43C770CA}" type="presOf" srcId="{24F6699E-DC6F-7D43-ACA4-D71615D266A7}" destId="{475CDC17-67AD-7144-AAF6-8BD31EA7BC16}" srcOrd="0" destOrd="0" presId="urn:microsoft.com/office/officeart/2005/8/layout/process1"/>
    <dgm:cxn modelId="{122749BA-8D39-CD4F-9812-2CAD8B30604B}" type="presOf" srcId="{324E54B9-18A6-C74B-BE60-EC086BC4ED54}" destId="{E82AECE5-D17C-C44B-B9D4-8EAB87F7637C}" srcOrd="0" destOrd="0" presId="urn:microsoft.com/office/officeart/2005/8/layout/process1"/>
    <dgm:cxn modelId="{B7DF0CC4-C961-B440-8008-EC448AA96648}" srcId="{24F6699E-DC6F-7D43-ACA4-D71615D266A7}" destId="{0657BD50-AD82-AF45-870B-F4E5D5871ADA}" srcOrd="3" destOrd="0" parTransId="{57C940FE-F417-4F4C-8711-DD142632FBEA}" sibTransId="{BF1C4C5B-FA84-9F49-ADA3-0690D0C4B611}"/>
    <dgm:cxn modelId="{1C4C93EA-9DD7-244F-8185-640AF415CC1D}" type="presOf" srcId="{C061BB9D-4D76-5D40-9D85-4F0251293F1A}" destId="{D62BC2BE-8A59-CE47-938F-043B26C89464}" srcOrd="0" destOrd="0" presId="urn:microsoft.com/office/officeart/2005/8/layout/process1"/>
    <dgm:cxn modelId="{67CF9FF5-FAE0-434A-8BCB-8085A3FE015D}" type="presOf" srcId="{150EF238-FA9B-8F4A-938F-A1EAFE4A1882}" destId="{4CB8EB58-15EA-3C41-A02B-2620215D8BF4}" srcOrd="0" destOrd="0" presId="urn:microsoft.com/office/officeart/2005/8/layout/process1"/>
    <dgm:cxn modelId="{95AF48FB-D489-D043-845F-1FE86F38173F}" srcId="{24F6699E-DC6F-7D43-ACA4-D71615D266A7}" destId="{324E54B9-18A6-C74B-BE60-EC086BC4ED54}" srcOrd="2" destOrd="0" parTransId="{D8B819F5-7583-F842-B077-225B782FD453}" sibTransId="{C061BB9D-4D76-5D40-9D85-4F0251293F1A}"/>
    <dgm:cxn modelId="{14424A53-0E19-9F45-A1DF-1FAA7D34C72F}" type="presParOf" srcId="{475CDC17-67AD-7144-AAF6-8BD31EA7BC16}" destId="{F69FFCFC-4748-8540-BEB7-515C9C3024BD}" srcOrd="0" destOrd="0" presId="urn:microsoft.com/office/officeart/2005/8/layout/process1"/>
    <dgm:cxn modelId="{D373A7ED-E328-A94A-87A0-28A212697DA1}" type="presParOf" srcId="{475CDC17-67AD-7144-AAF6-8BD31EA7BC16}" destId="{03138120-239C-2F4B-A036-FEFE00C2A507}" srcOrd="1" destOrd="0" presId="urn:microsoft.com/office/officeart/2005/8/layout/process1"/>
    <dgm:cxn modelId="{35203D29-62F9-BF4E-80FE-78893DB2A147}" type="presParOf" srcId="{03138120-239C-2F4B-A036-FEFE00C2A507}" destId="{8D962997-BAEA-C54A-939E-C70BDB292BE7}" srcOrd="0" destOrd="0" presId="urn:microsoft.com/office/officeart/2005/8/layout/process1"/>
    <dgm:cxn modelId="{6511E2C7-1342-9F43-B86C-48242FAC465D}" type="presParOf" srcId="{475CDC17-67AD-7144-AAF6-8BD31EA7BC16}" destId="{4CB8EB58-15EA-3C41-A02B-2620215D8BF4}" srcOrd="2" destOrd="0" presId="urn:microsoft.com/office/officeart/2005/8/layout/process1"/>
    <dgm:cxn modelId="{6EFF5D08-CCBB-0A4B-8D0C-F536E77EC5A6}" type="presParOf" srcId="{475CDC17-67AD-7144-AAF6-8BD31EA7BC16}" destId="{543B3D77-7403-FA48-B267-01B6EDB36232}" srcOrd="3" destOrd="0" presId="urn:microsoft.com/office/officeart/2005/8/layout/process1"/>
    <dgm:cxn modelId="{17EDF80E-EF47-F84C-89DF-FFAD97B669B2}" type="presParOf" srcId="{543B3D77-7403-FA48-B267-01B6EDB36232}" destId="{372FB797-18B5-DA4C-BC9A-85568507732C}" srcOrd="0" destOrd="0" presId="urn:microsoft.com/office/officeart/2005/8/layout/process1"/>
    <dgm:cxn modelId="{0BA240D3-0322-5A4A-A762-EA78E72616B8}" type="presParOf" srcId="{475CDC17-67AD-7144-AAF6-8BD31EA7BC16}" destId="{E82AECE5-D17C-C44B-B9D4-8EAB87F7637C}" srcOrd="4" destOrd="0" presId="urn:microsoft.com/office/officeart/2005/8/layout/process1"/>
    <dgm:cxn modelId="{E06EF252-483B-9142-BEF3-B2755D1BCAC9}" type="presParOf" srcId="{475CDC17-67AD-7144-AAF6-8BD31EA7BC16}" destId="{D62BC2BE-8A59-CE47-938F-043B26C89464}" srcOrd="5" destOrd="0" presId="urn:microsoft.com/office/officeart/2005/8/layout/process1"/>
    <dgm:cxn modelId="{619CDD8F-A6DA-1A4D-922A-DBA38475C468}" type="presParOf" srcId="{D62BC2BE-8A59-CE47-938F-043B26C89464}" destId="{9F9282D1-126C-7D4F-9270-CEAFFA1B17C0}" srcOrd="0" destOrd="0" presId="urn:microsoft.com/office/officeart/2005/8/layout/process1"/>
    <dgm:cxn modelId="{59E1BE83-6246-214C-8AF2-283D1CB43298}" type="presParOf" srcId="{475CDC17-67AD-7144-AAF6-8BD31EA7BC16}" destId="{A1EA9554-B5BE-6044-91B1-D5065D024833}"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F6699E-DC6F-7D43-ACA4-D71615D266A7}" type="doc">
      <dgm:prSet loTypeId="urn:microsoft.com/office/officeart/2005/8/layout/cycle2" loCatId="cycle" qsTypeId="urn:microsoft.com/office/officeart/2005/8/quickstyle/simple4" qsCatId="simple" csTypeId="urn:microsoft.com/office/officeart/2005/8/colors/accent1_2" csCatId="accent1" phldr="1"/>
      <dgm:spPr/>
    </dgm:pt>
    <dgm:pt modelId="{0FC1E407-F47A-FF4C-9CDB-7A731697DA5B}">
      <dgm:prSet phldrT="[Testo]">
        <dgm:style>
          <a:lnRef idx="1">
            <a:schemeClr val="accent1"/>
          </a:lnRef>
          <a:fillRef idx="2">
            <a:schemeClr val="accent1"/>
          </a:fillRef>
          <a:effectRef idx="1">
            <a:schemeClr val="accent1"/>
          </a:effectRef>
          <a:fontRef idx="minor">
            <a:schemeClr val="dk1"/>
          </a:fontRef>
        </dgm:style>
      </dgm:prSet>
      <dgm:spPr/>
      <dgm:t>
        <a:bodyPr/>
        <a:lstStyle/>
        <a:p>
          <a:r>
            <a:rPr lang="it-IT" dirty="0"/>
            <a:t>Art. 46 richiama la l. di cittadinanza</a:t>
          </a:r>
        </a:p>
      </dgm:t>
    </dgm:pt>
    <dgm:pt modelId="{92713246-5208-7F41-BFBD-A843223C6E00}" type="parTrans" cxnId="{B726D562-6E69-EB4F-858F-99FD87934308}">
      <dgm:prSet/>
      <dgm:spPr/>
      <dgm:t>
        <a:bodyPr/>
        <a:lstStyle/>
        <a:p>
          <a:endParaRPr lang="it-IT"/>
        </a:p>
      </dgm:t>
    </dgm:pt>
    <dgm:pt modelId="{C9D015AD-60E8-E346-ADD1-81631B0FAC83}" type="sibTrans" cxnId="{B726D562-6E69-EB4F-858F-99FD87934308}">
      <dgm:prSet/>
      <dgm:spPr/>
      <dgm:t>
        <a:bodyPr/>
        <a:lstStyle/>
        <a:p>
          <a:endParaRPr lang="it-IT"/>
        </a:p>
      </dgm:t>
    </dgm:pt>
    <dgm:pt modelId="{150EF238-FA9B-8F4A-938F-A1EAFE4A1882}">
      <dgm:prSet phldrT="[Testo]"/>
      <dgm:spPr/>
      <dgm:t>
        <a:bodyPr/>
        <a:lstStyle/>
        <a:p>
          <a:r>
            <a:rPr lang="it-IT" dirty="0"/>
            <a:t>L. Francese prevede </a:t>
          </a:r>
          <a:r>
            <a:rPr lang="it-IT" dirty="0" err="1"/>
            <a:t>lex</a:t>
          </a:r>
          <a:r>
            <a:rPr lang="it-IT" dirty="0"/>
            <a:t> </a:t>
          </a:r>
          <a:r>
            <a:rPr lang="it-IT" dirty="0" err="1"/>
            <a:t>domicilii</a:t>
          </a:r>
          <a:endParaRPr lang="it-IT" dirty="0"/>
        </a:p>
      </dgm:t>
    </dgm:pt>
    <dgm:pt modelId="{8F0E9E8E-C5CA-9F44-8E27-20F72079AF10}" type="parTrans" cxnId="{7D9D575D-EBF0-B747-B8EA-BD023BE7782C}">
      <dgm:prSet/>
      <dgm:spPr/>
      <dgm:t>
        <a:bodyPr/>
        <a:lstStyle/>
        <a:p>
          <a:endParaRPr lang="it-IT"/>
        </a:p>
      </dgm:t>
    </dgm:pt>
    <dgm:pt modelId="{BF365D13-F325-674D-B9D6-1226C5B54CEB}" type="sibTrans" cxnId="{7D9D575D-EBF0-B747-B8EA-BD023BE7782C}">
      <dgm:prSet/>
      <dgm:spPr/>
      <dgm:t>
        <a:bodyPr/>
        <a:lstStyle/>
        <a:p>
          <a:endParaRPr lang="it-IT"/>
        </a:p>
      </dgm:t>
    </dgm:pt>
    <dgm:pt modelId="{324E54B9-18A6-C74B-BE60-EC086BC4ED54}">
      <dgm:prSet phldrT="[Testo]">
        <dgm:style>
          <a:lnRef idx="1">
            <a:schemeClr val="accent2"/>
          </a:lnRef>
          <a:fillRef idx="3">
            <a:schemeClr val="accent2"/>
          </a:fillRef>
          <a:effectRef idx="2">
            <a:schemeClr val="accent2"/>
          </a:effectRef>
          <a:fontRef idx="minor">
            <a:schemeClr val="lt1"/>
          </a:fontRef>
        </dgm:style>
      </dgm:prSet>
      <dgm:spPr/>
      <dgm:t>
        <a:bodyPr/>
        <a:lstStyle/>
        <a:p>
          <a:r>
            <a:rPr lang="it-IT" dirty="0"/>
            <a:t>Rinvio indietro</a:t>
          </a:r>
        </a:p>
      </dgm:t>
    </dgm:pt>
    <dgm:pt modelId="{D8B819F5-7583-F842-B077-225B782FD453}" type="parTrans" cxnId="{95AF48FB-D489-D043-845F-1FE86F38173F}">
      <dgm:prSet/>
      <dgm:spPr/>
      <dgm:t>
        <a:bodyPr/>
        <a:lstStyle/>
        <a:p>
          <a:endParaRPr lang="it-IT"/>
        </a:p>
      </dgm:t>
    </dgm:pt>
    <dgm:pt modelId="{C061BB9D-4D76-5D40-9D85-4F0251293F1A}" type="sibTrans" cxnId="{95AF48FB-D489-D043-845F-1FE86F38173F}">
      <dgm:prSet/>
      <dgm:spPr/>
      <dgm:t>
        <a:bodyPr/>
        <a:lstStyle/>
        <a:p>
          <a:endParaRPr lang="it-IT"/>
        </a:p>
      </dgm:t>
    </dgm:pt>
    <dgm:pt modelId="{3ED00B06-EF4E-A44A-97F6-AA3642D5A5FE}" type="pres">
      <dgm:prSet presAssocID="{24F6699E-DC6F-7D43-ACA4-D71615D266A7}" presName="cycle" presStyleCnt="0">
        <dgm:presLayoutVars>
          <dgm:dir/>
          <dgm:resizeHandles val="exact"/>
        </dgm:presLayoutVars>
      </dgm:prSet>
      <dgm:spPr/>
    </dgm:pt>
    <dgm:pt modelId="{B878DF67-318C-474F-A98D-801F2E1E122B}" type="pres">
      <dgm:prSet presAssocID="{0FC1E407-F47A-FF4C-9CDB-7A731697DA5B}" presName="node" presStyleLbl="node1" presStyleIdx="0" presStyleCnt="3">
        <dgm:presLayoutVars>
          <dgm:bulletEnabled val="1"/>
        </dgm:presLayoutVars>
      </dgm:prSet>
      <dgm:spPr/>
    </dgm:pt>
    <dgm:pt modelId="{8C1F1A02-547F-5F43-B5FA-E475CDC01674}" type="pres">
      <dgm:prSet presAssocID="{C9D015AD-60E8-E346-ADD1-81631B0FAC83}" presName="sibTrans" presStyleLbl="sibTrans2D1" presStyleIdx="0" presStyleCnt="3"/>
      <dgm:spPr/>
    </dgm:pt>
    <dgm:pt modelId="{43E2D525-FD32-1043-9B99-BBB573D855AD}" type="pres">
      <dgm:prSet presAssocID="{C9D015AD-60E8-E346-ADD1-81631B0FAC83}" presName="connectorText" presStyleLbl="sibTrans2D1" presStyleIdx="0" presStyleCnt="3"/>
      <dgm:spPr/>
    </dgm:pt>
    <dgm:pt modelId="{215A0B03-14B3-B74A-BBC3-310481453334}" type="pres">
      <dgm:prSet presAssocID="{150EF238-FA9B-8F4A-938F-A1EAFE4A1882}" presName="node" presStyleLbl="node1" presStyleIdx="1" presStyleCnt="3">
        <dgm:presLayoutVars>
          <dgm:bulletEnabled val="1"/>
        </dgm:presLayoutVars>
      </dgm:prSet>
      <dgm:spPr/>
    </dgm:pt>
    <dgm:pt modelId="{4BE4659B-1C94-FC45-A01C-3ECBA408E1F8}" type="pres">
      <dgm:prSet presAssocID="{BF365D13-F325-674D-B9D6-1226C5B54CEB}" presName="sibTrans" presStyleLbl="sibTrans2D1" presStyleIdx="1" presStyleCnt="3"/>
      <dgm:spPr/>
    </dgm:pt>
    <dgm:pt modelId="{ADCE6A60-2D88-D647-8064-C06DD214C783}" type="pres">
      <dgm:prSet presAssocID="{BF365D13-F325-674D-B9D6-1226C5B54CEB}" presName="connectorText" presStyleLbl="sibTrans2D1" presStyleIdx="1" presStyleCnt="3"/>
      <dgm:spPr/>
    </dgm:pt>
    <dgm:pt modelId="{0CC1F737-89A1-DF4B-B766-729F651048E4}" type="pres">
      <dgm:prSet presAssocID="{324E54B9-18A6-C74B-BE60-EC086BC4ED54}" presName="node" presStyleLbl="node1" presStyleIdx="2" presStyleCnt="3">
        <dgm:presLayoutVars>
          <dgm:bulletEnabled val="1"/>
        </dgm:presLayoutVars>
      </dgm:prSet>
      <dgm:spPr/>
    </dgm:pt>
    <dgm:pt modelId="{3FA4EECA-D2E2-CD4A-9F7A-7AF362950821}" type="pres">
      <dgm:prSet presAssocID="{C061BB9D-4D76-5D40-9D85-4F0251293F1A}" presName="sibTrans" presStyleLbl="sibTrans2D1" presStyleIdx="2" presStyleCnt="3"/>
      <dgm:spPr/>
    </dgm:pt>
    <dgm:pt modelId="{D591D3C4-ED6D-DB48-8152-FA226A39F32B}" type="pres">
      <dgm:prSet presAssocID="{C061BB9D-4D76-5D40-9D85-4F0251293F1A}" presName="connectorText" presStyleLbl="sibTrans2D1" presStyleIdx="2" presStyleCnt="3"/>
      <dgm:spPr/>
    </dgm:pt>
  </dgm:ptLst>
  <dgm:cxnLst>
    <dgm:cxn modelId="{4F16FB02-B564-AC40-B7BA-C0BCCECEF2E7}" type="presOf" srcId="{0FC1E407-F47A-FF4C-9CDB-7A731697DA5B}" destId="{B878DF67-318C-474F-A98D-801F2E1E122B}" srcOrd="0" destOrd="0" presId="urn:microsoft.com/office/officeart/2005/8/layout/cycle2"/>
    <dgm:cxn modelId="{BE700A11-958C-7D4B-B2B0-AB9576E185D9}" type="presOf" srcId="{BF365D13-F325-674D-B9D6-1226C5B54CEB}" destId="{ADCE6A60-2D88-D647-8064-C06DD214C783}" srcOrd="1" destOrd="0" presId="urn:microsoft.com/office/officeart/2005/8/layout/cycle2"/>
    <dgm:cxn modelId="{23089A1E-64A4-1F4F-8994-D9B035874144}" type="presOf" srcId="{C9D015AD-60E8-E346-ADD1-81631B0FAC83}" destId="{8C1F1A02-547F-5F43-B5FA-E475CDC01674}" srcOrd="0" destOrd="0" presId="urn:microsoft.com/office/officeart/2005/8/layout/cycle2"/>
    <dgm:cxn modelId="{8895BF31-223B-2D4B-A63C-88DD0B15EC54}" type="presOf" srcId="{C9D015AD-60E8-E346-ADD1-81631B0FAC83}" destId="{43E2D525-FD32-1043-9B99-BBB573D855AD}" srcOrd="1" destOrd="0" presId="urn:microsoft.com/office/officeart/2005/8/layout/cycle2"/>
    <dgm:cxn modelId="{7D9D575D-EBF0-B747-B8EA-BD023BE7782C}" srcId="{24F6699E-DC6F-7D43-ACA4-D71615D266A7}" destId="{150EF238-FA9B-8F4A-938F-A1EAFE4A1882}" srcOrd="1" destOrd="0" parTransId="{8F0E9E8E-C5CA-9F44-8E27-20F72079AF10}" sibTransId="{BF365D13-F325-674D-B9D6-1226C5B54CEB}"/>
    <dgm:cxn modelId="{B726D562-6E69-EB4F-858F-99FD87934308}" srcId="{24F6699E-DC6F-7D43-ACA4-D71615D266A7}" destId="{0FC1E407-F47A-FF4C-9CDB-7A731697DA5B}" srcOrd="0" destOrd="0" parTransId="{92713246-5208-7F41-BFBD-A843223C6E00}" sibTransId="{C9D015AD-60E8-E346-ADD1-81631B0FAC83}"/>
    <dgm:cxn modelId="{14198874-4A59-B141-AB87-1677D700014A}" type="presOf" srcId="{324E54B9-18A6-C74B-BE60-EC086BC4ED54}" destId="{0CC1F737-89A1-DF4B-B766-729F651048E4}" srcOrd="0" destOrd="0" presId="urn:microsoft.com/office/officeart/2005/8/layout/cycle2"/>
    <dgm:cxn modelId="{04A977B8-574D-C843-B7B5-88B596DE13FC}" type="presOf" srcId="{C061BB9D-4D76-5D40-9D85-4F0251293F1A}" destId="{D591D3C4-ED6D-DB48-8152-FA226A39F32B}" srcOrd="1" destOrd="0" presId="urn:microsoft.com/office/officeart/2005/8/layout/cycle2"/>
    <dgm:cxn modelId="{07B4D2BB-79EC-C44E-8302-1CA7E336D5A2}" type="presOf" srcId="{24F6699E-DC6F-7D43-ACA4-D71615D266A7}" destId="{3ED00B06-EF4E-A44A-97F6-AA3642D5A5FE}" srcOrd="0" destOrd="0" presId="urn:microsoft.com/office/officeart/2005/8/layout/cycle2"/>
    <dgm:cxn modelId="{9A78C3C3-7414-FA47-B3BF-9521850D2FC6}" type="presOf" srcId="{BF365D13-F325-674D-B9D6-1226C5B54CEB}" destId="{4BE4659B-1C94-FC45-A01C-3ECBA408E1F8}" srcOrd="0" destOrd="0" presId="urn:microsoft.com/office/officeart/2005/8/layout/cycle2"/>
    <dgm:cxn modelId="{A9DD3BC5-FAC8-174E-89A2-2D0AFCD84E4F}" type="presOf" srcId="{150EF238-FA9B-8F4A-938F-A1EAFE4A1882}" destId="{215A0B03-14B3-B74A-BBC3-310481453334}" srcOrd="0" destOrd="0" presId="urn:microsoft.com/office/officeart/2005/8/layout/cycle2"/>
    <dgm:cxn modelId="{2ECFAFDC-0009-574C-8758-2C73B7660004}" type="presOf" srcId="{C061BB9D-4D76-5D40-9D85-4F0251293F1A}" destId="{3FA4EECA-D2E2-CD4A-9F7A-7AF362950821}" srcOrd="0" destOrd="0" presId="urn:microsoft.com/office/officeart/2005/8/layout/cycle2"/>
    <dgm:cxn modelId="{95AF48FB-D489-D043-845F-1FE86F38173F}" srcId="{24F6699E-DC6F-7D43-ACA4-D71615D266A7}" destId="{324E54B9-18A6-C74B-BE60-EC086BC4ED54}" srcOrd="2" destOrd="0" parTransId="{D8B819F5-7583-F842-B077-225B782FD453}" sibTransId="{C061BB9D-4D76-5D40-9D85-4F0251293F1A}"/>
    <dgm:cxn modelId="{C9F38DD1-8557-1D45-9659-90ACD4685ADF}" type="presParOf" srcId="{3ED00B06-EF4E-A44A-97F6-AA3642D5A5FE}" destId="{B878DF67-318C-474F-A98D-801F2E1E122B}" srcOrd="0" destOrd="0" presId="urn:microsoft.com/office/officeart/2005/8/layout/cycle2"/>
    <dgm:cxn modelId="{D821F62F-725A-8745-A029-048AD3F8C57B}" type="presParOf" srcId="{3ED00B06-EF4E-A44A-97F6-AA3642D5A5FE}" destId="{8C1F1A02-547F-5F43-B5FA-E475CDC01674}" srcOrd="1" destOrd="0" presId="urn:microsoft.com/office/officeart/2005/8/layout/cycle2"/>
    <dgm:cxn modelId="{E04DA89A-33B3-D445-90B1-5D204112E27A}" type="presParOf" srcId="{8C1F1A02-547F-5F43-B5FA-E475CDC01674}" destId="{43E2D525-FD32-1043-9B99-BBB573D855AD}" srcOrd="0" destOrd="0" presId="urn:microsoft.com/office/officeart/2005/8/layout/cycle2"/>
    <dgm:cxn modelId="{F9BC5C6B-725B-F14D-8913-6D15D7D35898}" type="presParOf" srcId="{3ED00B06-EF4E-A44A-97F6-AA3642D5A5FE}" destId="{215A0B03-14B3-B74A-BBC3-310481453334}" srcOrd="2" destOrd="0" presId="urn:microsoft.com/office/officeart/2005/8/layout/cycle2"/>
    <dgm:cxn modelId="{F17FE72A-6E17-7F45-9981-EB12BFB95C81}" type="presParOf" srcId="{3ED00B06-EF4E-A44A-97F6-AA3642D5A5FE}" destId="{4BE4659B-1C94-FC45-A01C-3ECBA408E1F8}" srcOrd="3" destOrd="0" presId="urn:microsoft.com/office/officeart/2005/8/layout/cycle2"/>
    <dgm:cxn modelId="{108B909D-99BF-BC4B-B36D-EFDE6A9D29F8}" type="presParOf" srcId="{4BE4659B-1C94-FC45-A01C-3ECBA408E1F8}" destId="{ADCE6A60-2D88-D647-8064-C06DD214C783}" srcOrd="0" destOrd="0" presId="urn:microsoft.com/office/officeart/2005/8/layout/cycle2"/>
    <dgm:cxn modelId="{CA3B3C9A-69DB-9E49-B902-201C1C596274}" type="presParOf" srcId="{3ED00B06-EF4E-A44A-97F6-AA3642D5A5FE}" destId="{0CC1F737-89A1-DF4B-B766-729F651048E4}" srcOrd="4" destOrd="0" presId="urn:microsoft.com/office/officeart/2005/8/layout/cycle2"/>
    <dgm:cxn modelId="{EA96CD5F-5A18-DA44-8E0D-119465E5FC49}" type="presParOf" srcId="{3ED00B06-EF4E-A44A-97F6-AA3642D5A5FE}" destId="{3FA4EECA-D2E2-CD4A-9F7A-7AF362950821}" srcOrd="5" destOrd="0" presId="urn:microsoft.com/office/officeart/2005/8/layout/cycle2"/>
    <dgm:cxn modelId="{D142D121-C938-B240-B657-8B98AD750559}" type="presParOf" srcId="{3FA4EECA-D2E2-CD4A-9F7A-7AF362950821}" destId="{D591D3C4-ED6D-DB48-8152-FA226A39F32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F6699E-DC6F-7D43-ACA4-D71615D266A7}" type="doc">
      <dgm:prSet loTypeId="urn:microsoft.com/office/officeart/2005/8/layout/hList7#3" loCatId="list" qsTypeId="urn:microsoft.com/office/officeart/2005/8/quickstyle/simple4" qsCatId="simple" csTypeId="urn:microsoft.com/office/officeart/2005/8/colors/accent1_2" csCatId="accent1" phldr="1"/>
      <dgm:spPr/>
    </dgm:pt>
    <dgm:pt modelId="{0FC1E407-F47A-FF4C-9CDB-7A731697DA5B}">
      <dgm:prSet phldrT="[Testo]">
        <dgm:style>
          <a:lnRef idx="1">
            <a:schemeClr val="accent1"/>
          </a:lnRef>
          <a:fillRef idx="2">
            <a:schemeClr val="accent1"/>
          </a:fillRef>
          <a:effectRef idx="1">
            <a:schemeClr val="accent1"/>
          </a:effectRef>
          <a:fontRef idx="minor">
            <a:schemeClr val="dk1"/>
          </a:fontRef>
        </dgm:style>
      </dgm:prSet>
      <dgm:spPr/>
      <dgm:t>
        <a:bodyPr/>
        <a:lstStyle/>
        <a:p>
          <a:r>
            <a:rPr lang="it-IT" dirty="0"/>
            <a:t>Beni mobili </a:t>
          </a:r>
          <a:r>
            <a:rPr lang="it-IT" dirty="0" err="1"/>
            <a:t>–</a:t>
          </a:r>
          <a:r>
            <a:rPr lang="it-IT" dirty="0"/>
            <a:t> l. italiana</a:t>
          </a:r>
        </a:p>
      </dgm:t>
    </dgm:pt>
    <dgm:pt modelId="{92713246-5208-7F41-BFBD-A843223C6E00}" type="parTrans" cxnId="{B726D562-6E69-EB4F-858F-99FD87934308}">
      <dgm:prSet/>
      <dgm:spPr/>
      <dgm:t>
        <a:bodyPr/>
        <a:lstStyle/>
        <a:p>
          <a:endParaRPr lang="it-IT"/>
        </a:p>
      </dgm:t>
    </dgm:pt>
    <dgm:pt modelId="{C9D015AD-60E8-E346-ADD1-81631B0FAC83}" type="sibTrans" cxnId="{B726D562-6E69-EB4F-858F-99FD87934308}">
      <dgm:prSet/>
      <dgm:spPr/>
      <dgm:t>
        <a:bodyPr/>
        <a:lstStyle/>
        <a:p>
          <a:endParaRPr lang="it-IT"/>
        </a:p>
      </dgm:t>
    </dgm:pt>
    <dgm:pt modelId="{150EF238-FA9B-8F4A-938F-A1EAFE4A1882}">
      <dgm:prSet phldrT="[Testo]"/>
      <dgm:spPr/>
      <dgm:t>
        <a:bodyPr/>
        <a:lstStyle/>
        <a:p>
          <a:r>
            <a:rPr lang="it-IT" dirty="0"/>
            <a:t>Art. 46 e art. 13 l. 218</a:t>
          </a:r>
        </a:p>
      </dgm:t>
    </dgm:pt>
    <dgm:pt modelId="{8F0E9E8E-C5CA-9F44-8E27-20F72079AF10}" type="parTrans" cxnId="{7D9D575D-EBF0-B747-B8EA-BD023BE7782C}">
      <dgm:prSet/>
      <dgm:spPr/>
      <dgm:t>
        <a:bodyPr/>
        <a:lstStyle/>
        <a:p>
          <a:endParaRPr lang="it-IT"/>
        </a:p>
      </dgm:t>
    </dgm:pt>
    <dgm:pt modelId="{BF365D13-F325-674D-B9D6-1226C5B54CEB}" type="sibTrans" cxnId="{7D9D575D-EBF0-B747-B8EA-BD023BE7782C}">
      <dgm:prSet/>
      <dgm:spPr/>
      <dgm:t>
        <a:bodyPr/>
        <a:lstStyle/>
        <a:p>
          <a:endParaRPr lang="it-IT"/>
        </a:p>
      </dgm:t>
    </dgm:pt>
    <dgm:pt modelId="{324E54B9-18A6-C74B-BE60-EC086BC4ED54}">
      <dgm:prSet phldrT="[Testo]">
        <dgm:style>
          <a:lnRef idx="1">
            <a:schemeClr val="accent2"/>
          </a:lnRef>
          <a:fillRef idx="3">
            <a:schemeClr val="accent2"/>
          </a:fillRef>
          <a:effectRef idx="2">
            <a:schemeClr val="accent2"/>
          </a:effectRef>
          <a:fontRef idx="minor">
            <a:schemeClr val="lt1"/>
          </a:fontRef>
        </dgm:style>
      </dgm:prSet>
      <dgm:spPr/>
      <dgm:t>
        <a:bodyPr/>
        <a:lstStyle/>
        <a:p>
          <a:r>
            <a:rPr lang="it-IT" dirty="0"/>
            <a:t>Beni immobili </a:t>
          </a:r>
          <a:r>
            <a:rPr lang="it-IT" dirty="0" err="1"/>
            <a:t>–</a:t>
          </a:r>
          <a:r>
            <a:rPr lang="it-IT" dirty="0"/>
            <a:t> l. inglese</a:t>
          </a:r>
        </a:p>
      </dgm:t>
    </dgm:pt>
    <dgm:pt modelId="{D8B819F5-7583-F842-B077-225B782FD453}" type="parTrans" cxnId="{95AF48FB-D489-D043-845F-1FE86F38173F}">
      <dgm:prSet/>
      <dgm:spPr/>
      <dgm:t>
        <a:bodyPr/>
        <a:lstStyle/>
        <a:p>
          <a:endParaRPr lang="it-IT"/>
        </a:p>
      </dgm:t>
    </dgm:pt>
    <dgm:pt modelId="{C061BB9D-4D76-5D40-9D85-4F0251293F1A}" type="sibTrans" cxnId="{95AF48FB-D489-D043-845F-1FE86F38173F}">
      <dgm:prSet/>
      <dgm:spPr/>
      <dgm:t>
        <a:bodyPr/>
        <a:lstStyle/>
        <a:p>
          <a:endParaRPr lang="it-IT"/>
        </a:p>
      </dgm:t>
    </dgm:pt>
    <dgm:pt modelId="{0405EF7A-10CF-4842-9681-2662E176047B}" type="pres">
      <dgm:prSet presAssocID="{24F6699E-DC6F-7D43-ACA4-D71615D266A7}" presName="Name0" presStyleCnt="0">
        <dgm:presLayoutVars>
          <dgm:dir/>
          <dgm:resizeHandles val="exact"/>
        </dgm:presLayoutVars>
      </dgm:prSet>
      <dgm:spPr/>
    </dgm:pt>
    <dgm:pt modelId="{E2AE562A-F6CA-A64F-8302-EC5F07B3F691}" type="pres">
      <dgm:prSet presAssocID="{24F6699E-DC6F-7D43-ACA4-D71615D266A7}" presName="fgShape" presStyleLbl="fgShp" presStyleIdx="0" presStyleCnt="1"/>
      <dgm:spPr/>
    </dgm:pt>
    <dgm:pt modelId="{C10BF85E-3E40-444A-A710-E19B3EF0261B}" type="pres">
      <dgm:prSet presAssocID="{24F6699E-DC6F-7D43-ACA4-D71615D266A7}" presName="linComp" presStyleCnt="0"/>
      <dgm:spPr/>
    </dgm:pt>
    <dgm:pt modelId="{4D9D5122-8B28-E84B-8942-2B8F94298907}" type="pres">
      <dgm:prSet presAssocID="{0FC1E407-F47A-FF4C-9CDB-7A731697DA5B}" presName="compNode" presStyleCnt="0"/>
      <dgm:spPr/>
    </dgm:pt>
    <dgm:pt modelId="{13D0CB1D-BD8F-E249-9242-E0EE6679C7C1}" type="pres">
      <dgm:prSet presAssocID="{0FC1E407-F47A-FF4C-9CDB-7A731697DA5B}" presName="bkgdShape" presStyleLbl="node1" presStyleIdx="0" presStyleCnt="3"/>
      <dgm:spPr/>
    </dgm:pt>
    <dgm:pt modelId="{F6AA55A0-172B-F44D-BB40-C0C6DB7581FF}" type="pres">
      <dgm:prSet presAssocID="{0FC1E407-F47A-FF4C-9CDB-7A731697DA5B}" presName="nodeTx" presStyleLbl="node1" presStyleIdx="0" presStyleCnt="3">
        <dgm:presLayoutVars>
          <dgm:bulletEnabled val="1"/>
        </dgm:presLayoutVars>
      </dgm:prSet>
      <dgm:spPr/>
    </dgm:pt>
    <dgm:pt modelId="{E1B06876-F376-3445-B84C-D0DCF673CDF2}" type="pres">
      <dgm:prSet presAssocID="{0FC1E407-F47A-FF4C-9CDB-7A731697DA5B}" presName="invisiNode" presStyleLbl="node1" presStyleIdx="0" presStyleCnt="3"/>
      <dgm:spPr/>
    </dgm:pt>
    <dgm:pt modelId="{F68E0296-4B72-BD45-A44E-E5F740DAFA33}" type="pres">
      <dgm:prSet presAssocID="{0FC1E407-F47A-FF4C-9CDB-7A731697DA5B}" presName="imagNode" presStyleLbl="fgImgPlace1" presStyleIdx="0" presStyleCnt="3"/>
      <dgm:spPr>
        <a:blipFill rotWithShape="0">
          <a:blip xmlns:r="http://schemas.openxmlformats.org/officeDocument/2006/relationships" r:embed="rId1" r:link="rId2"/>
          <a:stretch>
            <a:fillRect/>
          </a:stretch>
        </a:blipFill>
      </dgm:spPr>
    </dgm:pt>
    <dgm:pt modelId="{E4F47A3E-023F-A743-A3AD-4402BB2889DA}" type="pres">
      <dgm:prSet presAssocID="{C9D015AD-60E8-E346-ADD1-81631B0FAC83}" presName="sibTrans" presStyleLbl="sibTrans2D1" presStyleIdx="0" presStyleCnt="0"/>
      <dgm:spPr/>
    </dgm:pt>
    <dgm:pt modelId="{D6F349E3-C6F4-D546-863B-7C01BDFBFE5F}" type="pres">
      <dgm:prSet presAssocID="{150EF238-FA9B-8F4A-938F-A1EAFE4A1882}" presName="compNode" presStyleCnt="0"/>
      <dgm:spPr/>
    </dgm:pt>
    <dgm:pt modelId="{BC18EB77-6395-6F49-970F-BF49B7FD026B}" type="pres">
      <dgm:prSet presAssocID="{150EF238-FA9B-8F4A-938F-A1EAFE4A1882}" presName="bkgdShape" presStyleLbl="node1" presStyleIdx="1" presStyleCnt="3"/>
      <dgm:spPr/>
    </dgm:pt>
    <dgm:pt modelId="{33F24FAD-BC44-094F-B220-17BBAF057EA7}" type="pres">
      <dgm:prSet presAssocID="{150EF238-FA9B-8F4A-938F-A1EAFE4A1882}" presName="nodeTx" presStyleLbl="node1" presStyleIdx="1" presStyleCnt="3">
        <dgm:presLayoutVars>
          <dgm:bulletEnabled val="1"/>
        </dgm:presLayoutVars>
      </dgm:prSet>
      <dgm:spPr/>
    </dgm:pt>
    <dgm:pt modelId="{CD118596-F06E-1443-AEE1-F0B36BFBB461}" type="pres">
      <dgm:prSet presAssocID="{150EF238-FA9B-8F4A-938F-A1EAFE4A1882}" presName="invisiNode" presStyleLbl="node1" presStyleIdx="1" presStyleCnt="3"/>
      <dgm:spPr/>
    </dgm:pt>
    <dgm:pt modelId="{3CFA2A85-BD4D-2744-8B12-D62D4EB6B4B1}" type="pres">
      <dgm:prSet presAssocID="{150EF238-FA9B-8F4A-938F-A1EAFE4A1882}" presName="imagNode" presStyleLbl="fgImgPlace1" presStyleIdx="1" presStyleCnt="3"/>
      <dgm:spPr>
        <a:blipFill rotWithShape="0">
          <a:blip xmlns:r="http://schemas.openxmlformats.org/officeDocument/2006/relationships" r:embed="rId3" r:link="rId4"/>
          <a:stretch>
            <a:fillRect/>
          </a:stretch>
        </a:blipFill>
      </dgm:spPr>
    </dgm:pt>
    <dgm:pt modelId="{CBE80415-4116-1246-BDFB-B040CCE9A73D}" type="pres">
      <dgm:prSet presAssocID="{BF365D13-F325-674D-B9D6-1226C5B54CEB}" presName="sibTrans" presStyleLbl="sibTrans2D1" presStyleIdx="0" presStyleCnt="0"/>
      <dgm:spPr/>
    </dgm:pt>
    <dgm:pt modelId="{F174A702-E88B-9441-859A-F075DCBB4883}" type="pres">
      <dgm:prSet presAssocID="{324E54B9-18A6-C74B-BE60-EC086BC4ED54}" presName="compNode" presStyleCnt="0"/>
      <dgm:spPr/>
    </dgm:pt>
    <dgm:pt modelId="{737ACA1C-E84E-E744-870A-A5BBDBF0860B}" type="pres">
      <dgm:prSet presAssocID="{324E54B9-18A6-C74B-BE60-EC086BC4ED54}" presName="bkgdShape" presStyleLbl="node1" presStyleIdx="2" presStyleCnt="3"/>
      <dgm:spPr/>
    </dgm:pt>
    <dgm:pt modelId="{A528612E-BDC0-844D-B3A5-C5BB606013C6}" type="pres">
      <dgm:prSet presAssocID="{324E54B9-18A6-C74B-BE60-EC086BC4ED54}" presName="nodeTx" presStyleLbl="node1" presStyleIdx="2" presStyleCnt="3">
        <dgm:presLayoutVars>
          <dgm:bulletEnabled val="1"/>
        </dgm:presLayoutVars>
      </dgm:prSet>
      <dgm:spPr/>
    </dgm:pt>
    <dgm:pt modelId="{728565BE-BE5C-0347-8543-CC63632037E8}" type="pres">
      <dgm:prSet presAssocID="{324E54B9-18A6-C74B-BE60-EC086BC4ED54}" presName="invisiNode" presStyleLbl="node1" presStyleIdx="2" presStyleCnt="3"/>
      <dgm:spPr/>
    </dgm:pt>
    <dgm:pt modelId="{881DA2F8-3A4F-8A4D-AD5C-09081D456646}" type="pres">
      <dgm:prSet presAssocID="{324E54B9-18A6-C74B-BE60-EC086BC4ED54}" presName="imagNode" presStyleLbl="fgImgPlace1" presStyleIdx="2" presStyleCnt="3"/>
      <dgm:spPr>
        <a:blipFill rotWithShape="0">
          <a:blip xmlns:r="http://schemas.openxmlformats.org/officeDocument/2006/relationships" r:embed="rId5" r:link="rId6"/>
          <a:stretch>
            <a:fillRect/>
          </a:stretch>
        </a:blipFill>
      </dgm:spPr>
    </dgm:pt>
  </dgm:ptLst>
  <dgm:cxnLst>
    <dgm:cxn modelId="{A3A35526-37ED-E14E-9D25-5882292210C4}" type="presOf" srcId="{0FC1E407-F47A-FF4C-9CDB-7A731697DA5B}" destId="{13D0CB1D-BD8F-E249-9242-E0EE6679C7C1}" srcOrd="0" destOrd="0" presId="urn:microsoft.com/office/officeart/2005/8/layout/hList7#3"/>
    <dgm:cxn modelId="{91075257-159B-3741-827B-4FCBC60E40E6}" type="presOf" srcId="{324E54B9-18A6-C74B-BE60-EC086BC4ED54}" destId="{A528612E-BDC0-844D-B3A5-C5BB606013C6}" srcOrd="1" destOrd="0" presId="urn:microsoft.com/office/officeart/2005/8/layout/hList7#3"/>
    <dgm:cxn modelId="{D063125D-6E2A-3245-A7B8-6D455BE78FA8}" type="presOf" srcId="{0FC1E407-F47A-FF4C-9CDB-7A731697DA5B}" destId="{F6AA55A0-172B-F44D-BB40-C0C6DB7581FF}" srcOrd="1" destOrd="0" presId="urn:microsoft.com/office/officeart/2005/8/layout/hList7#3"/>
    <dgm:cxn modelId="{7D9D575D-EBF0-B747-B8EA-BD023BE7782C}" srcId="{24F6699E-DC6F-7D43-ACA4-D71615D266A7}" destId="{150EF238-FA9B-8F4A-938F-A1EAFE4A1882}" srcOrd="1" destOrd="0" parTransId="{8F0E9E8E-C5CA-9F44-8E27-20F72079AF10}" sibTransId="{BF365D13-F325-674D-B9D6-1226C5B54CEB}"/>
    <dgm:cxn modelId="{B726D562-6E69-EB4F-858F-99FD87934308}" srcId="{24F6699E-DC6F-7D43-ACA4-D71615D266A7}" destId="{0FC1E407-F47A-FF4C-9CDB-7A731697DA5B}" srcOrd="0" destOrd="0" parTransId="{92713246-5208-7F41-BFBD-A843223C6E00}" sibTransId="{C9D015AD-60E8-E346-ADD1-81631B0FAC83}"/>
    <dgm:cxn modelId="{E7463479-6160-484B-8B2B-1ADC4BB9FCA7}" type="presOf" srcId="{C9D015AD-60E8-E346-ADD1-81631B0FAC83}" destId="{E4F47A3E-023F-A743-A3AD-4402BB2889DA}" srcOrd="0" destOrd="0" presId="urn:microsoft.com/office/officeart/2005/8/layout/hList7#3"/>
    <dgm:cxn modelId="{FDB6497B-6C26-B947-B29A-D3684A80D59A}" type="presOf" srcId="{150EF238-FA9B-8F4A-938F-A1EAFE4A1882}" destId="{33F24FAD-BC44-094F-B220-17BBAF057EA7}" srcOrd="1" destOrd="0" presId="urn:microsoft.com/office/officeart/2005/8/layout/hList7#3"/>
    <dgm:cxn modelId="{B0FCB5B1-83FE-A54D-986E-7B86505401BE}" type="presOf" srcId="{150EF238-FA9B-8F4A-938F-A1EAFE4A1882}" destId="{BC18EB77-6395-6F49-970F-BF49B7FD026B}" srcOrd="0" destOrd="0" presId="urn:microsoft.com/office/officeart/2005/8/layout/hList7#3"/>
    <dgm:cxn modelId="{A66874C2-8F25-7B4C-A9BB-0E1F21CB3F30}" type="presOf" srcId="{24F6699E-DC6F-7D43-ACA4-D71615D266A7}" destId="{0405EF7A-10CF-4842-9681-2662E176047B}" srcOrd="0" destOrd="0" presId="urn:microsoft.com/office/officeart/2005/8/layout/hList7#3"/>
    <dgm:cxn modelId="{36FA25C7-C0B7-894A-9756-0370A49C88E2}" type="presOf" srcId="{324E54B9-18A6-C74B-BE60-EC086BC4ED54}" destId="{737ACA1C-E84E-E744-870A-A5BBDBF0860B}" srcOrd="0" destOrd="0" presId="urn:microsoft.com/office/officeart/2005/8/layout/hList7#3"/>
    <dgm:cxn modelId="{616D3CD3-DBCF-2242-A537-4F6EA9043F57}" type="presOf" srcId="{BF365D13-F325-674D-B9D6-1226C5B54CEB}" destId="{CBE80415-4116-1246-BDFB-B040CCE9A73D}" srcOrd="0" destOrd="0" presId="urn:microsoft.com/office/officeart/2005/8/layout/hList7#3"/>
    <dgm:cxn modelId="{95AF48FB-D489-D043-845F-1FE86F38173F}" srcId="{24F6699E-DC6F-7D43-ACA4-D71615D266A7}" destId="{324E54B9-18A6-C74B-BE60-EC086BC4ED54}" srcOrd="2" destOrd="0" parTransId="{D8B819F5-7583-F842-B077-225B782FD453}" sibTransId="{C061BB9D-4D76-5D40-9D85-4F0251293F1A}"/>
    <dgm:cxn modelId="{CA12D0AB-EDD6-D540-8BA6-274B009B40DD}" type="presParOf" srcId="{0405EF7A-10CF-4842-9681-2662E176047B}" destId="{E2AE562A-F6CA-A64F-8302-EC5F07B3F691}" srcOrd="0" destOrd="0" presId="urn:microsoft.com/office/officeart/2005/8/layout/hList7#3"/>
    <dgm:cxn modelId="{DB839A54-E5FC-E944-AEF2-C0F43CAF874B}" type="presParOf" srcId="{0405EF7A-10CF-4842-9681-2662E176047B}" destId="{C10BF85E-3E40-444A-A710-E19B3EF0261B}" srcOrd="1" destOrd="0" presId="urn:microsoft.com/office/officeart/2005/8/layout/hList7#3"/>
    <dgm:cxn modelId="{5AC3302D-A0E8-994E-B01C-077041C7E56B}" type="presParOf" srcId="{C10BF85E-3E40-444A-A710-E19B3EF0261B}" destId="{4D9D5122-8B28-E84B-8942-2B8F94298907}" srcOrd="0" destOrd="0" presId="urn:microsoft.com/office/officeart/2005/8/layout/hList7#3"/>
    <dgm:cxn modelId="{E5318DC6-2189-6548-AED3-26EF885B75B9}" type="presParOf" srcId="{4D9D5122-8B28-E84B-8942-2B8F94298907}" destId="{13D0CB1D-BD8F-E249-9242-E0EE6679C7C1}" srcOrd="0" destOrd="0" presId="urn:microsoft.com/office/officeart/2005/8/layout/hList7#3"/>
    <dgm:cxn modelId="{753F577C-5ED3-EB44-934F-518DA094A0E0}" type="presParOf" srcId="{4D9D5122-8B28-E84B-8942-2B8F94298907}" destId="{F6AA55A0-172B-F44D-BB40-C0C6DB7581FF}" srcOrd="1" destOrd="0" presId="urn:microsoft.com/office/officeart/2005/8/layout/hList7#3"/>
    <dgm:cxn modelId="{133B7F72-83F7-084D-B10C-C76EEF35AB52}" type="presParOf" srcId="{4D9D5122-8B28-E84B-8942-2B8F94298907}" destId="{E1B06876-F376-3445-B84C-D0DCF673CDF2}" srcOrd="2" destOrd="0" presId="urn:microsoft.com/office/officeart/2005/8/layout/hList7#3"/>
    <dgm:cxn modelId="{29BDA83F-DA27-2048-8574-D62AD53E6892}" type="presParOf" srcId="{4D9D5122-8B28-E84B-8942-2B8F94298907}" destId="{F68E0296-4B72-BD45-A44E-E5F740DAFA33}" srcOrd="3" destOrd="0" presId="urn:microsoft.com/office/officeart/2005/8/layout/hList7#3"/>
    <dgm:cxn modelId="{C506A73E-D27A-184D-A178-7155615F3564}" type="presParOf" srcId="{C10BF85E-3E40-444A-A710-E19B3EF0261B}" destId="{E4F47A3E-023F-A743-A3AD-4402BB2889DA}" srcOrd="1" destOrd="0" presId="urn:microsoft.com/office/officeart/2005/8/layout/hList7#3"/>
    <dgm:cxn modelId="{22167FE1-E708-F64A-8DA8-CCDF916A9060}" type="presParOf" srcId="{C10BF85E-3E40-444A-A710-E19B3EF0261B}" destId="{D6F349E3-C6F4-D546-863B-7C01BDFBFE5F}" srcOrd="2" destOrd="0" presId="urn:microsoft.com/office/officeart/2005/8/layout/hList7#3"/>
    <dgm:cxn modelId="{D0DE6C38-C04E-4E47-B496-14567401C0C9}" type="presParOf" srcId="{D6F349E3-C6F4-D546-863B-7C01BDFBFE5F}" destId="{BC18EB77-6395-6F49-970F-BF49B7FD026B}" srcOrd="0" destOrd="0" presId="urn:microsoft.com/office/officeart/2005/8/layout/hList7#3"/>
    <dgm:cxn modelId="{993FDD1B-1D34-FE40-A59C-3E90E7213EF2}" type="presParOf" srcId="{D6F349E3-C6F4-D546-863B-7C01BDFBFE5F}" destId="{33F24FAD-BC44-094F-B220-17BBAF057EA7}" srcOrd="1" destOrd="0" presId="urn:microsoft.com/office/officeart/2005/8/layout/hList7#3"/>
    <dgm:cxn modelId="{BF5A1013-BCF2-7748-8FD0-C5B71553EC7D}" type="presParOf" srcId="{D6F349E3-C6F4-D546-863B-7C01BDFBFE5F}" destId="{CD118596-F06E-1443-AEE1-F0B36BFBB461}" srcOrd="2" destOrd="0" presId="urn:microsoft.com/office/officeart/2005/8/layout/hList7#3"/>
    <dgm:cxn modelId="{733982B7-453F-7545-B067-54AA5432508A}" type="presParOf" srcId="{D6F349E3-C6F4-D546-863B-7C01BDFBFE5F}" destId="{3CFA2A85-BD4D-2744-8B12-D62D4EB6B4B1}" srcOrd="3" destOrd="0" presId="urn:microsoft.com/office/officeart/2005/8/layout/hList7#3"/>
    <dgm:cxn modelId="{C523E556-1299-DF45-B669-1F79B1BDB33B}" type="presParOf" srcId="{C10BF85E-3E40-444A-A710-E19B3EF0261B}" destId="{CBE80415-4116-1246-BDFB-B040CCE9A73D}" srcOrd="3" destOrd="0" presId="urn:microsoft.com/office/officeart/2005/8/layout/hList7#3"/>
    <dgm:cxn modelId="{2735A857-582D-314A-B23D-43D56F2EF612}" type="presParOf" srcId="{C10BF85E-3E40-444A-A710-E19B3EF0261B}" destId="{F174A702-E88B-9441-859A-F075DCBB4883}" srcOrd="4" destOrd="0" presId="urn:microsoft.com/office/officeart/2005/8/layout/hList7#3"/>
    <dgm:cxn modelId="{6993D27A-FEFB-924B-8C57-1E1247CFD953}" type="presParOf" srcId="{F174A702-E88B-9441-859A-F075DCBB4883}" destId="{737ACA1C-E84E-E744-870A-A5BBDBF0860B}" srcOrd="0" destOrd="0" presId="urn:microsoft.com/office/officeart/2005/8/layout/hList7#3"/>
    <dgm:cxn modelId="{F205221C-A838-1748-87E4-E37268916CD5}" type="presParOf" srcId="{F174A702-E88B-9441-859A-F075DCBB4883}" destId="{A528612E-BDC0-844D-B3A5-C5BB606013C6}" srcOrd="1" destOrd="0" presId="urn:microsoft.com/office/officeart/2005/8/layout/hList7#3"/>
    <dgm:cxn modelId="{41D1B636-0124-8C44-B0B4-76FE79694BCC}" type="presParOf" srcId="{F174A702-E88B-9441-859A-F075DCBB4883}" destId="{728565BE-BE5C-0347-8543-CC63632037E8}" srcOrd="2" destOrd="0" presId="urn:microsoft.com/office/officeart/2005/8/layout/hList7#3"/>
    <dgm:cxn modelId="{0E89BBBC-7C60-A143-AAEC-FE9F1B3751C3}" type="presParOf" srcId="{F174A702-E88B-9441-859A-F075DCBB4883}" destId="{881DA2F8-3A4F-8A4D-AD5C-09081D456646}" srcOrd="3" destOrd="0" presId="urn:microsoft.com/office/officeart/2005/8/layout/hList7#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F14748-69F8-6248-98F2-2B9329291261}"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it-IT"/>
        </a:p>
      </dgm:t>
    </dgm:pt>
    <dgm:pt modelId="{F3529941-20A4-4044-9927-A363E0D22AC9}">
      <dgm:prSet phldrT="[Testo]">
        <dgm:style>
          <a:lnRef idx="1">
            <a:schemeClr val="accent3"/>
          </a:lnRef>
          <a:fillRef idx="2">
            <a:schemeClr val="accent3"/>
          </a:fillRef>
          <a:effectRef idx="1">
            <a:schemeClr val="accent3"/>
          </a:effectRef>
          <a:fontRef idx="minor">
            <a:schemeClr val="dk1"/>
          </a:fontRef>
        </dgm:style>
      </dgm:prSet>
      <dgm:spPr/>
      <dgm:t>
        <a:bodyPr/>
        <a:lstStyle/>
        <a:p>
          <a:r>
            <a:rPr lang="it-IT" dirty="0"/>
            <a:t>Legge del luogo in cui il testatore ha disposto</a:t>
          </a:r>
        </a:p>
      </dgm:t>
    </dgm:pt>
    <dgm:pt modelId="{741EE36A-2D7F-FC4E-BCC1-47C40A6A4521}" type="parTrans" cxnId="{7206AC87-CFE7-7E41-A2DB-A93565B77F57}">
      <dgm:prSet/>
      <dgm:spPr/>
      <dgm:t>
        <a:bodyPr/>
        <a:lstStyle/>
        <a:p>
          <a:endParaRPr lang="it-IT"/>
        </a:p>
      </dgm:t>
    </dgm:pt>
    <dgm:pt modelId="{62D128BB-3984-6147-8284-D08853F75B78}" type="sibTrans" cxnId="{7206AC87-CFE7-7E41-A2DB-A93565B77F57}">
      <dgm:prSet/>
      <dgm:spPr/>
      <dgm:t>
        <a:bodyPr/>
        <a:lstStyle/>
        <a:p>
          <a:endParaRPr lang="it-IT"/>
        </a:p>
      </dgm:t>
    </dgm:pt>
    <dgm:pt modelId="{6926EACC-9725-D04F-8BA4-67E12AF7FD9F}">
      <dgm:prSet phldrT="[Testo]">
        <dgm:style>
          <a:lnRef idx="2">
            <a:schemeClr val="accent4"/>
          </a:lnRef>
          <a:fillRef idx="1">
            <a:schemeClr val="lt1"/>
          </a:fillRef>
          <a:effectRef idx="0">
            <a:schemeClr val="accent4"/>
          </a:effectRef>
          <a:fontRef idx="minor">
            <a:schemeClr val="dk1"/>
          </a:fontRef>
        </dgm:style>
      </dgm:prSet>
      <dgm:spPr/>
      <dgm:t>
        <a:bodyPr/>
        <a:lstStyle/>
        <a:p>
          <a:r>
            <a:rPr lang="it-IT" dirty="0"/>
            <a:t>Morte </a:t>
          </a:r>
        </a:p>
      </dgm:t>
    </dgm:pt>
    <dgm:pt modelId="{4AE75747-3F2D-6541-B8A3-8064AE2283D2}" type="parTrans" cxnId="{FE7306AA-9121-754C-A50B-D668AA12364B}">
      <dgm:prSet/>
      <dgm:spPr/>
      <dgm:t>
        <a:bodyPr/>
        <a:lstStyle/>
        <a:p>
          <a:endParaRPr lang="it-IT"/>
        </a:p>
      </dgm:t>
    </dgm:pt>
    <dgm:pt modelId="{9FB0319D-6BE1-C74B-874F-4C558178F1C6}" type="sibTrans" cxnId="{FE7306AA-9121-754C-A50B-D668AA12364B}">
      <dgm:prSet/>
      <dgm:spPr/>
      <dgm:t>
        <a:bodyPr/>
        <a:lstStyle/>
        <a:p>
          <a:endParaRPr lang="it-IT"/>
        </a:p>
      </dgm:t>
    </dgm:pt>
    <dgm:pt modelId="{19912E6C-D5B6-CF41-AB6C-1168BB8DB4EC}">
      <dgm:prSet phldrT="[Testo]">
        <dgm:style>
          <a:lnRef idx="1">
            <a:schemeClr val="accent1"/>
          </a:lnRef>
          <a:fillRef idx="2">
            <a:schemeClr val="accent1"/>
          </a:fillRef>
          <a:effectRef idx="1">
            <a:schemeClr val="accent1"/>
          </a:effectRef>
          <a:fontRef idx="minor">
            <a:schemeClr val="dk1"/>
          </a:fontRef>
        </dgm:style>
      </dgm:prSet>
      <dgm:spPr/>
      <dgm:t>
        <a:bodyPr/>
        <a:lstStyle/>
        <a:p>
          <a:r>
            <a:rPr lang="it-IT" dirty="0"/>
            <a:t>Legge dello Stato di domicilio</a:t>
          </a:r>
        </a:p>
      </dgm:t>
    </dgm:pt>
    <dgm:pt modelId="{2CB79F10-F4C0-3247-8F4B-82D69E1E4FCC}" type="parTrans" cxnId="{CFF6AB10-A5EE-4943-85E7-739E4160FA4D}">
      <dgm:prSet/>
      <dgm:spPr/>
      <dgm:t>
        <a:bodyPr/>
        <a:lstStyle/>
        <a:p>
          <a:endParaRPr lang="it-IT"/>
        </a:p>
      </dgm:t>
    </dgm:pt>
    <dgm:pt modelId="{DDC42729-E322-3F41-BC61-917EB64A422A}" type="sibTrans" cxnId="{CFF6AB10-A5EE-4943-85E7-739E4160FA4D}">
      <dgm:prSet/>
      <dgm:spPr/>
      <dgm:t>
        <a:bodyPr/>
        <a:lstStyle/>
        <a:p>
          <a:endParaRPr lang="it-IT"/>
        </a:p>
      </dgm:t>
    </dgm:pt>
    <dgm:pt modelId="{4E8237B8-8975-4447-8507-ABB147A6A044}">
      <dgm:prSet phldrT="[Testo]">
        <dgm:style>
          <a:lnRef idx="1">
            <a:schemeClr val="accent2"/>
          </a:lnRef>
          <a:fillRef idx="3">
            <a:schemeClr val="accent2"/>
          </a:fillRef>
          <a:effectRef idx="2">
            <a:schemeClr val="accent2"/>
          </a:effectRef>
          <a:fontRef idx="minor">
            <a:schemeClr val="lt1"/>
          </a:fontRef>
        </dgm:style>
      </dgm:prSet>
      <dgm:spPr/>
      <dgm:t>
        <a:bodyPr/>
        <a:lstStyle/>
        <a:p>
          <a:r>
            <a:rPr lang="it-IT" dirty="0"/>
            <a:t>Legge dello Stato di cittadinanza</a:t>
          </a:r>
        </a:p>
      </dgm:t>
    </dgm:pt>
    <dgm:pt modelId="{890D279B-940E-BB40-BFAB-1CEDA7F5BAA4}" type="parTrans" cxnId="{4B770BE9-50AC-5D42-A70B-7D4A4E95A6E7}">
      <dgm:prSet/>
      <dgm:spPr/>
      <dgm:t>
        <a:bodyPr/>
        <a:lstStyle/>
        <a:p>
          <a:endParaRPr lang="it-IT"/>
        </a:p>
      </dgm:t>
    </dgm:pt>
    <dgm:pt modelId="{085EC8BF-3055-F14F-88E1-C64106E57D21}" type="sibTrans" cxnId="{4B770BE9-50AC-5D42-A70B-7D4A4E95A6E7}">
      <dgm:prSet/>
      <dgm:spPr/>
      <dgm:t>
        <a:bodyPr/>
        <a:lstStyle/>
        <a:p>
          <a:endParaRPr lang="it-IT"/>
        </a:p>
      </dgm:t>
    </dgm:pt>
    <dgm:pt modelId="{C2969C72-1B12-DA4D-B592-FE25AB3DBEAF}">
      <dgm:prSet phldrT="[Testo]">
        <dgm:style>
          <a:lnRef idx="1">
            <a:schemeClr val="accent4"/>
          </a:lnRef>
          <a:fillRef idx="3">
            <a:schemeClr val="accent4"/>
          </a:fillRef>
          <a:effectRef idx="2">
            <a:schemeClr val="accent4"/>
          </a:effectRef>
          <a:fontRef idx="minor">
            <a:schemeClr val="lt1"/>
          </a:fontRef>
        </dgm:style>
      </dgm:prSet>
      <dgm:spPr/>
      <dgm:t>
        <a:bodyPr/>
        <a:lstStyle/>
        <a:p>
          <a:r>
            <a:rPr lang="it-IT" dirty="0"/>
            <a:t>testamento</a:t>
          </a:r>
        </a:p>
      </dgm:t>
    </dgm:pt>
    <dgm:pt modelId="{552314DD-59B7-AB47-91DA-EBFE79F52F1B}" type="parTrans" cxnId="{6DAEB433-5948-3444-8986-E6BCE1B7AF5F}">
      <dgm:prSet/>
      <dgm:spPr/>
      <dgm:t>
        <a:bodyPr/>
        <a:lstStyle/>
        <a:p>
          <a:endParaRPr lang="it-IT"/>
        </a:p>
      </dgm:t>
    </dgm:pt>
    <dgm:pt modelId="{A5D90FBD-20ED-2547-986E-3E9E8027C53E}" type="sibTrans" cxnId="{6DAEB433-5948-3444-8986-E6BCE1B7AF5F}">
      <dgm:prSet/>
      <dgm:spPr/>
      <dgm:t>
        <a:bodyPr/>
        <a:lstStyle/>
        <a:p>
          <a:endParaRPr lang="it-IT"/>
        </a:p>
      </dgm:t>
    </dgm:pt>
    <dgm:pt modelId="{56EA42B6-EA56-B341-A77F-E089CAB71133}">
      <dgm:prSet phldrT="[Testo]">
        <dgm:style>
          <a:lnRef idx="2">
            <a:schemeClr val="accent4"/>
          </a:lnRef>
          <a:fillRef idx="1">
            <a:schemeClr val="lt1"/>
          </a:fillRef>
          <a:effectRef idx="0">
            <a:schemeClr val="accent4"/>
          </a:effectRef>
          <a:fontRef idx="minor">
            <a:schemeClr val="dk1"/>
          </a:fontRef>
        </dgm:style>
      </dgm:prSet>
      <dgm:spPr/>
      <dgm:t>
        <a:bodyPr/>
        <a:lstStyle/>
        <a:p>
          <a:r>
            <a:rPr lang="it-IT" dirty="0"/>
            <a:t>Morte </a:t>
          </a:r>
        </a:p>
      </dgm:t>
    </dgm:pt>
    <dgm:pt modelId="{F483EB8C-F6E9-B648-8DEE-B179B844F1C4}" type="parTrans" cxnId="{F97ACA74-5C24-404E-911C-3E382320B493}">
      <dgm:prSet/>
      <dgm:spPr/>
      <dgm:t>
        <a:bodyPr/>
        <a:lstStyle/>
        <a:p>
          <a:endParaRPr lang="it-IT"/>
        </a:p>
      </dgm:t>
    </dgm:pt>
    <dgm:pt modelId="{EA16FA87-19FC-9349-993F-5422BA5D27AE}" type="sibTrans" cxnId="{F97ACA74-5C24-404E-911C-3E382320B493}">
      <dgm:prSet/>
      <dgm:spPr/>
      <dgm:t>
        <a:bodyPr/>
        <a:lstStyle/>
        <a:p>
          <a:endParaRPr lang="it-IT"/>
        </a:p>
      </dgm:t>
    </dgm:pt>
    <dgm:pt modelId="{F17A8056-5F0F-544E-9125-9D137C5D9AA8}">
      <dgm:prSet phldrT="[Testo]">
        <dgm:style>
          <a:lnRef idx="1">
            <a:schemeClr val="accent4"/>
          </a:lnRef>
          <a:fillRef idx="3">
            <a:schemeClr val="accent4"/>
          </a:fillRef>
          <a:effectRef idx="2">
            <a:schemeClr val="accent4"/>
          </a:effectRef>
          <a:fontRef idx="minor">
            <a:schemeClr val="lt1"/>
          </a:fontRef>
        </dgm:style>
      </dgm:prSet>
      <dgm:spPr/>
      <dgm:t>
        <a:bodyPr/>
        <a:lstStyle/>
        <a:p>
          <a:r>
            <a:rPr lang="it-IT" dirty="0"/>
            <a:t>Testamento</a:t>
          </a:r>
        </a:p>
      </dgm:t>
    </dgm:pt>
    <dgm:pt modelId="{E9A15877-94DD-344E-BC31-FF597FA5E908}" type="parTrans" cxnId="{FF3E2207-4A9C-BF41-8242-163A306AAB48}">
      <dgm:prSet/>
      <dgm:spPr/>
      <dgm:t>
        <a:bodyPr/>
        <a:lstStyle/>
        <a:p>
          <a:endParaRPr lang="it-IT"/>
        </a:p>
      </dgm:t>
    </dgm:pt>
    <dgm:pt modelId="{2C20503E-514A-2F47-A6E1-018EDB70874E}" type="sibTrans" cxnId="{FF3E2207-4A9C-BF41-8242-163A306AAB48}">
      <dgm:prSet/>
      <dgm:spPr/>
      <dgm:t>
        <a:bodyPr/>
        <a:lstStyle/>
        <a:p>
          <a:endParaRPr lang="it-IT"/>
        </a:p>
      </dgm:t>
    </dgm:pt>
    <dgm:pt modelId="{35A051F6-31F7-6742-A86C-13DECB68450B}">
      <dgm:prSet phldrT="[Testo]">
        <dgm:style>
          <a:lnRef idx="1">
            <a:schemeClr val="accent4"/>
          </a:lnRef>
          <a:fillRef idx="2">
            <a:schemeClr val="accent4"/>
          </a:fillRef>
          <a:effectRef idx="1">
            <a:schemeClr val="accent4"/>
          </a:effectRef>
          <a:fontRef idx="minor">
            <a:schemeClr val="dk1"/>
          </a:fontRef>
        </dgm:style>
      </dgm:prSet>
      <dgm:spPr/>
      <dgm:t>
        <a:bodyPr/>
        <a:lstStyle/>
        <a:p>
          <a:r>
            <a:rPr lang="it-IT" dirty="0"/>
            <a:t>Legge dello Stato di residenza</a:t>
          </a:r>
        </a:p>
      </dgm:t>
    </dgm:pt>
    <dgm:pt modelId="{70F30202-F988-5249-BEE0-38BB7F9E1EEA}" type="parTrans" cxnId="{17D5E985-22B2-6347-A69A-D94ABA3BCE77}">
      <dgm:prSet/>
      <dgm:spPr/>
      <dgm:t>
        <a:bodyPr/>
        <a:lstStyle/>
        <a:p>
          <a:endParaRPr lang="it-IT"/>
        </a:p>
      </dgm:t>
    </dgm:pt>
    <dgm:pt modelId="{0D4A68B4-0640-984A-9A9B-AA837F2140AE}" type="sibTrans" cxnId="{17D5E985-22B2-6347-A69A-D94ABA3BCE77}">
      <dgm:prSet/>
      <dgm:spPr/>
      <dgm:t>
        <a:bodyPr/>
        <a:lstStyle/>
        <a:p>
          <a:endParaRPr lang="it-IT"/>
        </a:p>
      </dgm:t>
    </dgm:pt>
    <dgm:pt modelId="{6890973F-E885-7240-85D0-E1EE62F3053A}">
      <dgm:prSet phldrT="[Testo]">
        <dgm:style>
          <a:lnRef idx="2">
            <a:schemeClr val="accent4"/>
          </a:lnRef>
          <a:fillRef idx="1">
            <a:schemeClr val="lt1"/>
          </a:fillRef>
          <a:effectRef idx="0">
            <a:schemeClr val="accent4"/>
          </a:effectRef>
          <a:fontRef idx="minor">
            <a:schemeClr val="dk1"/>
          </a:fontRef>
        </dgm:style>
      </dgm:prSet>
      <dgm:spPr/>
      <dgm:t>
        <a:bodyPr/>
        <a:lstStyle/>
        <a:p>
          <a:r>
            <a:rPr lang="it-IT" dirty="0"/>
            <a:t>Morte</a:t>
          </a:r>
        </a:p>
      </dgm:t>
    </dgm:pt>
    <dgm:pt modelId="{E6781062-CEFD-194B-A22E-1F3E044C5E8D}" type="parTrans" cxnId="{17D0DD04-1010-D04E-823E-BF558DA0B982}">
      <dgm:prSet/>
      <dgm:spPr/>
      <dgm:t>
        <a:bodyPr/>
        <a:lstStyle/>
        <a:p>
          <a:endParaRPr lang="it-IT"/>
        </a:p>
      </dgm:t>
    </dgm:pt>
    <dgm:pt modelId="{F018589E-F4D3-534B-BF25-3EA4AD5BBB42}" type="sibTrans" cxnId="{17D0DD04-1010-D04E-823E-BF558DA0B982}">
      <dgm:prSet/>
      <dgm:spPr/>
      <dgm:t>
        <a:bodyPr/>
        <a:lstStyle/>
        <a:p>
          <a:endParaRPr lang="it-IT"/>
        </a:p>
      </dgm:t>
    </dgm:pt>
    <dgm:pt modelId="{932DD906-56F9-A44D-9AB4-1EA1AF2B351A}">
      <dgm:prSet phldrT="[Testo]">
        <dgm:style>
          <a:lnRef idx="1">
            <a:schemeClr val="accent4"/>
          </a:lnRef>
          <a:fillRef idx="3">
            <a:schemeClr val="accent4"/>
          </a:fillRef>
          <a:effectRef idx="2">
            <a:schemeClr val="accent4"/>
          </a:effectRef>
          <a:fontRef idx="minor">
            <a:schemeClr val="lt1"/>
          </a:fontRef>
        </dgm:style>
      </dgm:prSet>
      <dgm:spPr/>
      <dgm:t>
        <a:bodyPr/>
        <a:lstStyle/>
        <a:p>
          <a:r>
            <a:rPr lang="it-IT" dirty="0"/>
            <a:t>Testamento</a:t>
          </a:r>
        </a:p>
      </dgm:t>
    </dgm:pt>
    <dgm:pt modelId="{3FD89CD1-21C6-E041-A580-9D13FEA78352}" type="parTrans" cxnId="{157C0AA7-DDFE-064A-A1E7-E0ECE97D6AF8}">
      <dgm:prSet/>
      <dgm:spPr/>
      <dgm:t>
        <a:bodyPr/>
        <a:lstStyle/>
        <a:p>
          <a:endParaRPr lang="it-IT"/>
        </a:p>
      </dgm:t>
    </dgm:pt>
    <dgm:pt modelId="{414D4A78-402E-6543-9EDA-1CE1A3E29362}" type="sibTrans" cxnId="{157C0AA7-DDFE-064A-A1E7-E0ECE97D6AF8}">
      <dgm:prSet/>
      <dgm:spPr/>
      <dgm:t>
        <a:bodyPr/>
        <a:lstStyle/>
        <a:p>
          <a:endParaRPr lang="it-IT"/>
        </a:p>
      </dgm:t>
    </dgm:pt>
    <dgm:pt modelId="{166C2C62-0EB6-2346-80F8-D6C7ECDC4A33}">
      <dgm:prSet phldrT="[Testo]">
        <dgm:style>
          <a:lnRef idx="1">
            <a:schemeClr val="accent4"/>
          </a:lnRef>
          <a:fillRef idx="3">
            <a:schemeClr val="accent4"/>
          </a:fillRef>
          <a:effectRef idx="2">
            <a:schemeClr val="accent4"/>
          </a:effectRef>
          <a:fontRef idx="minor">
            <a:schemeClr val="lt1"/>
          </a:fontRef>
        </dgm:style>
      </dgm:prSet>
      <dgm:spPr/>
      <dgm:t>
        <a:bodyPr/>
        <a:lstStyle/>
        <a:p>
          <a:r>
            <a:rPr lang="it-IT" dirty="0"/>
            <a:t>LEX REI SITAE per beni immobili</a:t>
          </a:r>
        </a:p>
      </dgm:t>
    </dgm:pt>
    <dgm:pt modelId="{A97966E2-D308-EE4D-B09B-AB3BBA5FF19F}" type="parTrans" cxnId="{3473BA76-4F9D-CB4A-8498-0C40461D8895}">
      <dgm:prSet/>
      <dgm:spPr/>
      <dgm:t>
        <a:bodyPr/>
        <a:lstStyle/>
        <a:p>
          <a:endParaRPr lang="it-IT"/>
        </a:p>
      </dgm:t>
    </dgm:pt>
    <dgm:pt modelId="{28D5C2FC-CD44-3348-9008-8E43B184FA7C}" type="sibTrans" cxnId="{3473BA76-4F9D-CB4A-8498-0C40461D8895}">
      <dgm:prSet/>
      <dgm:spPr/>
      <dgm:t>
        <a:bodyPr/>
        <a:lstStyle/>
        <a:p>
          <a:endParaRPr lang="it-IT"/>
        </a:p>
      </dgm:t>
    </dgm:pt>
    <dgm:pt modelId="{2552D176-057B-9843-9F51-227462BBFB4B}" type="pres">
      <dgm:prSet presAssocID="{59F14748-69F8-6248-98F2-2B9329291261}" presName="diagram" presStyleCnt="0">
        <dgm:presLayoutVars>
          <dgm:chPref val="1"/>
          <dgm:dir/>
          <dgm:animOne val="branch"/>
          <dgm:animLvl val="lvl"/>
          <dgm:resizeHandles val="exact"/>
        </dgm:presLayoutVars>
      </dgm:prSet>
      <dgm:spPr/>
    </dgm:pt>
    <dgm:pt modelId="{115412AF-B1DD-D44F-AFD3-F257386E8557}" type="pres">
      <dgm:prSet presAssocID="{F3529941-20A4-4044-9927-A363E0D22AC9}" presName="root1" presStyleCnt="0"/>
      <dgm:spPr/>
    </dgm:pt>
    <dgm:pt modelId="{1F54B454-9DEF-8B44-8CCF-A9ABECBDE0E1}" type="pres">
      <dgm:prSet presAssocID="{F3529941-20A4-4044-9927-A363E0D22AC9}" presName="LevelOneTextNode" presStyleLbl="node0" presStyleIdx="0" presStyleCnt="5">
        <dgm:presLayoutVars>
          <dgm:chPref val="3"/>
        </dgm:presLayoutVars>
      </dgm:prSet>
      <dgm:spPr/>
    </dgm:pt>
    <dgm:pt modelId="{5F11AD23-7B0A-FA44-B6BF-1FCB165908DD}" type="pres">
      <dgm:prSet presAssocID="{F3529941-20A4-4044-9927-A363E0D22AC9}" presName="level2hierChild" presStyleCnt="0"/>
      <dgm:spPr/>
    </dgm:pt>
    <dgm:pt modelId="{5B7D0A39-915D-B74A-BC9A-1E861FA64C62}" type="pres">
      <dgm:prSet presAssocID="{4E8237B8-8975-4447-8507-ABB147A6A044}" presName="root1" presStyleCnt="0"/>
      <dgm:spPr/>
    </dgm:pt>
    <dgm:pt modelId="{A6A5BCA7-568D-9B40-89BA-A6959CC5477B}" type="pres">
      <dgm:prSet presAssocID="{4E8237B8-8975-4447-8507-ABB147A6A044}" presName="LevelOneTextNode" presStyleLbl="node0" presStyleIdx="1" presStyleCnt="5">
        <dgm:presLayoutVars>
          <dgm:chPref val="3"/>
        </dgm:presLayoutVars>
      </dgm:prSet>
      <dgm:spPr/>
    </dgm:pt>
    <dgm:pt modelId="{C7107F56-65EB-7046-82C8-6259A1344BED}" type="pres">
      <dgm:prSet presAssocID="{4E8237B8-8975-4447-8507-ABB147A6A044}" presName="level2hierChild" presStyleCnt="0"/>
      <dgm:spPr/>
    </dgm:pt>
    <dgm:pt modelId="{D12EBEF8-2B57-9647-BAC9-5BB85EE3D6FB}" type="pres">
      <dgm:prSet presAssocID="{4AE75747-3F2D-6541-B8A3-8064AE2283D2}" presName="conn2-1" presStyleLbl="parChTrans1D2" presStyleIdx="0" presStyleCnt="6"/>
      <dgm:spPr/>
    </dgm:pt>
    <dgm:pt modelId="{842DCA36-B8E2-5941-9EF1-09A49423E6D4}" type="pres">
      <dgm:prSet presAssocID="{4AE75747-3F2D-6541-B8A3-8064AE2283D2}" presName="connTx" presStyleLbl="parChTrans1D2" presStyleIdx="0" presStyleCnt="6"/>
      <dgm:spPr/>
    </dgm:pt>
    <dgm:pt modelId="{B47E2CD9-C915-3040-8028-949E6ED25D6F}" type="pres">
      <dgm:prSet presAssocID="{6926EACC-9725-D04F-8BA4-67E12AF7FD9F}" presName="root2" presStyleCnt="0"/>
      <dgm:spPr/>
    </dgm:pt>
    <dgm:pt modelId="{6828AA86-33D0-B24F-9330-B3275E8D5BA8}" type="pres">
      <dgm:prSet presAssocID="{6926EACC-9725-D04F-8BA4-67E12AF7FD9F}" presName="LevelTwoTextNode" presStyleLbl="node2" presStyleIdx="0" presStyleCnt="6" custLinFactNeighborX="-6230">
        <dgm:presLayoutVars>
          <dgm:chPref val="3"/>
        </dgm:presLayoutVars>
      </dgm:prSet>
      <dgm:spPr/>
    </dgm:pt>
    <dgm:pt modelId="{F3A187A4-A6E9-CF4D-A883-F9091F6DEBB9}" type="pres">
      <dgm:prSet presAssocID="{6926EACC-9725-D04F-8BA4-67E12AF7FD9F}" presName="level3hierChild" presStyleCnt="0"/>
      <dgm:spPr/>
    </dgm:pt>
    <dgm:pt modelId="{D110D94A-96DF-3746-BB63-9555803EF80C}" type="pres">
      <dgm:prSet presAssocID="{552314DD-59B7-AB47-91DA-EBFE79F52F1B}" presName="conn2-1" presStyleLbl="parChTrans1D2" presStyleIdx="1" presStyleCnt="6"/>
      <dgm:spPr/>
    </dgm:pt>
    <dgm:pt modelId="{41E0F69F-756C-824F-A661-2BEAB3667A6C}" type="pres">
      <dgm:prSet presAssocID="{552314DD-59B7-AB47-91DA-EBFE79F52F1B}" presName="connTx" presStyleLbl="parChTrans1D2" presStyleIdx="1" presStyleCnt="6"/>
      <dgm:spPr/>
    </dgm:pt>
    <dgm:pt modelId="{ACA3CECB-01FF-7F4C-926C-61C064ADD5AE}" type="pres">
      <dgm:prSet presAssocID="{C2969C72-1B12-DA4D-B592-FE25AB3DBEAF}" presName="root2" presStyleCnt="0"/>
      <dgm:spPr/>
    </dgm:pt>
    <dgm:pt modelId="{6E13740B-27B4-1645-AB61-EA0032E6CEEC}" type="pres">
      <dgm:prSet presAssocID="{C2969C72-1B12-DA4D-B592-FE25AB3DBEAF}" presName="LevelTwoTextNode" presStyleLbl="node2" presStyleIdx="1" presStyleCnt="6">
        <dgm:presLayoutVars>
          <dgm:chPref val="3"/>
        </dgm:presLayoutVars>
      </dgm:prSet>
      <dgm:spPr/>
    </dgm:pt>
    <dgm:pt modelId="{DB3C5D54-68B7-614C-A294-F9393E294ABD}" type="pres">
      <dgm:prSet presAssocID="{C2969C72-1B12-DA4D-B592-FE25AB3DBEAF}" presName="level3hierChild" presStyleCnt="0"/>
      <dgm:spPr/>
    </dgm:pt>
    <dgm:pt modelId="{612F4A9E-5F94-0844-B843-5F94448AB88C}" type="pres">
      <dgm:prSet presAssocID="{19912E6C-D5B6-CF41-AB6C-1168BB8DB4EC}" presName="root1" presStyleCnt="0"/>
      <dgm:spPr/>
    </dgm:pt>
    <dgm:pt modelId="{0A7442B0-36C6-8A49-B048-5FE94BD0744D}" type="pres">
      <dgm:prSet presAssocID="{19912E6C-D5B6-CF41-AB6C-1168BB8DB4EC}" presName="LevelOneTextNode" presStyleLbl="node0" presStyleIdx="2" presStyleCnt="5">
        <dgm:presLayoutVars>
          <dgm:chPref val="3"/>
        </dgm:presLayoutVars>
      </dgm:prSet>
      <dgm:spPr/>
    </dgm:pt>
    <dgm:pt modelId="{D377766F-C8D8-1C4C-8151-73FE1EB6AB60}" type="pres">
      <dgm:prSet presAssocID="{19912E6C-D5B6-CF41-AB6C-1168BB8DB4EC}" presName="level2hierChild" presStyleCnt="0"/>
      <dgm:spPr/>
    </dgm:pt>
    <dgm:pt modelId="{B61C0B10-DD0F-E44F-B48E-29B3C47CCDA3}" type="pres">
      <dgm:prSet presAssocID="{F483EB8C-F6E9-B648-8DEE-B179B844F1C4}" presName="conn2-1" presStyleLbl="parChTrans1D2" presStyleIdx="2" presStyleCnt="6"/>
      <dgm:spPr/>
    </dgm:pt>
    <dgm:pt modelId="{70F75AE4-9B7C-A645-AD58-CBFA355BCF8B}" type="pres">
      <dgm:prSet presAssocID="{F483EB8C-F6E9-B648-8DEE-B179B844F1C4}" presName="connTx" presStyleLbl="parChTrans1D2" presStyleIdx="2" presStyleCnt="6"/>
      <dgm:spPr/>
    </dgm:pt>
    <dgm:pt modelId="{126017DF-9AEE-A640-BB81-E7358569D4CB}" type="pres">
      <dgm:prSet presAssocID="{56EA42B6-EA56-B341-A77F-E089CAB71133}" presName="root2" presStyleCnt="0"/>
      <dgm:spPr/>
    </dgm:pt>
    <dgm:pt modelId="{92B66696-1ABE-7943-A9C2-A57499A9FB57}" type="pres">
      <dgm:prSet presAssocID="{56EA42B6-EA56-B341-A77F-E089CAB71133}" presName="LevelTwoTextNode" presStyleLbl="node2" presStyleIdx="2" presStyleCnt="6">
        <dgm:presLayoutVars>
          <dgm:chPref val="3"/>
        </dgm:presLayoutVars>
      </dgm:prSet>
      <dgm:spPr/>
    </dgm:pt>
    <dgm:pt modelId="{17B6EAD0-1DCA-3048-9243-144464018483}" type="pres">
      <dgm:prSet presAssocID="{56EA42B6-EA56-B341-A77F-E089CAB71133}" presName="level3hierChild" presStyleCnt="0"/>
      <dgm:spPr/>
    </dgm:pt>
    <dgm:pt modelId="{19DFC1C9-EB13-034A-97C2-4B8CF566723B}" type="pres">
      <dgm:prSet presAssocID="{E9A15877-94DD-344E-BC31-FF597FA5E908}" presName="conn2-1" presStyleLbl="parChTrans1D2" presStyleIdx="3" presStyleCnt="6"/>
      <dgm:spPr/>
    </dgm:pt>
    <dgm:pt modelId="{00399E2A-77D1-9C44-9CBF-8DE98413C3B0}" type="pres">
      <dgm:prSet presAssocID="{E9A15877-94DD-344E-BC31-FF597FA5E908}" presName="connTx" presStyleLbl="parChTrans1D2" presStyleIdx="3" presStyleCnt="6"/>
      <dgm:spPr/>
    </dgm:pt>
    <dgm:pt modelId="{B6C56D70-0A22-E046-AA07-58B1D085BF19}" type="pres">
      <dgm:prSet presAssocID="{F17A8056-5F0F-544E-9125-9D137C5D9AA8}" presName="root2" presStyleCnt="0"/>
      <dgm:spPr/>
    </dgm:pt>
    <dgm:pt modelId="{295CE9C2-8E15-5840-BFCF-CBF3AEA64CAB}" type="pres">
      <dgm:prSet presAssocID="{F17A8056-5F0F-544E-9125-9D137C5D9AA8}" presName="LevelTwoTextNode" presStyleLbl="node2" presStyleIdx="3" presStyleCnt="6">
        <dgm:presLayoutVars>
          <dgm:chPref val="3"/>
        </dgm:presLayoutVars>
      </dgm:prSet>
      <dgm:spPr/>
    </dgm:pt>
    <dgm:pt modelId="{3BD06320-9C4B-6D46-9535-9C6733C1CC81}" type="pres">
      <dgm:prSet presAssocID="{F17A8056-5F0F-544E-9125-9D137C5D9AA8}" presName="level3hierChild" presStyleCnt="0"/>
      <dgm:spPr/>
    </dgm:pt>
    <dgm:pt modelId="{D184E209-E92D-5842-AAFF-D053DDA445DF}" type="pres">
      <dgm:prSet presAssocID="{35A051F6-31F7-6742-A86C-13DECB68450B}" presName="root1" presStyleCnt="0"/>
      <dgm:spPr/>
    </dgm:pt>
    <dgm:pt modelId="{862DA419-C540-A748-9B7E-B0F3A721D3AD}" type="pres">
      <dgm:prSet presAssocID="{35A051F6-31F7-6742-A86C-13DECB68450B}" presName="LevelOneTextNode" presStyleLbl="node0" presStyleIdx="3" presStyleCnt="5">
        <dgm:presLayoutVars>
          <dgm:chPref val="3"/>
        </dgm:presLayoutVars>
      </dgm:prSet>
      <dgm:spPr/>
    </dgm:pt>
    <dgm:pt modelId="{FB1E920B-DFAA-EE41-88B2-A8CBFBB73777}" type="pres">
      <dgm:prSet presAssocID="{35A051F6-31F7-6742-A86C-13DECB68450B}" presName="level2hierChild" presStyleCnt="0"/>
      <dgm:spPr/>
    </dgm:pt>
    <dgm:pt modelId="{2C2477E5-60EF-F14B-BD22-59D70A5886EE}" type="pres">
      <dgm:prSet presAssocID="{E6781062-CEFD-194B-A22E-1F3E044C5E8D}" presName="conn2-1" presStyleLbl="parChTrans1D2" presStyleIdx="4" presStyleCnt="6"/>
      <dgm:spPr/>
    </dgm:pt>
    <dgm:pt modelId="{44193FA5-BA00-7042-A39A-D7827B7C921E}" type="pres">
      <dgm:prSet presAssocID="{E6781062-CEFD-194B-A22E-1F3E044C5E8D}" presName="connTx" presStyleLbl="parChTrans1D2" presStyleIdx="4" presStyleCnt="6"/>
      <dgm:spPr/>
    </dgm:pt>
    <dgm:pt modelId="{B4E14A2C-2BA8-A640-85BD-7175496E10D4}" type="pres">
      <dgm:prSet presAssocID="{6890973F-E885-7240-85D0-E1EE62F3053A}" presName="root2" presStyleCnt="0"/>
      <dgm:spPr/>
    </dgm:pt>
    <dgm:pt modelId="{EA7E821F-3BEF-7840-8DF0-FEF64C3AF579}" type="pres">
      <dgm:prSet presAssocID="{6890973F-E885-7240-85D0-E1EE62F3053A}" presName="LevelTwoTextNode" presStyleLbl="node2" presStyleIdx="4" presStyleCnt="6">
        <dgm:presLayoutVars>
          <dgm:chPref val="3"/>
        </dgm:presLayoutVars>
      </dgm:prSet>
      <dgm:spPr/>
    </dgm:pt>
    <dgm:pt modelId="{492D3E02-BEB9-C541-9455-E73ABC7ECF46}" type="pres">
      <dgm:prSet presAssocID="{6890973F-E885-7240-85D0-E1EE62F3053A}" presName="level3hierChild" presStyleCnt="0"/>
      <dgm:spPr/>
    </dgm:pt>
    <dgm:pt modelId="{6119A45B-31D4-E44A-890A-0ACECAE4F134}" type="pres">
      <dgm:prSet presAssocID="{3FD89CD1-21C6-E041-A580-9D13FEA78352}" presName="conn2-1" presStyleLbl="parChTrans1D2" presStyleIdx="5" presStyleCnt="6"/>
      <dgm:spPr/>
    </dgm:pt>
    <dgm:pt modelId="{A89B3969-C70D-DD47-886E-FF82E8C651C3}" type="pres">
      <dgm:prSet presAssocID="{3FD89CD1-21C6-E041-A580-9D13FEA78352}" presName="connTx" presStyleLbl="parChTrans1D2" presStyleIdx="5" presStyleCnt="6"/>
      <dgm:spPr/>
    </dgm:pt>
    <dgm:pt modelId="{D5D14659-C867-FA4B-A806-8F328483505E}" type="pres">
      <dgm:prSet presAssocID="{932DD906-56F9-A44D-9AB4-1EA1AF2B351A}" presName="root2" presStyleCnt="0"/>
      <dgm:spPr/>
    </dgm:pt>
    <dgm:pt modelId="{5FC0C901-0BF2-C24C-8073-1F63D9773D40}" type="pres">
      <dgm:prSet presAssocID="{932DD906-56F9-A44D-9AB4-1EA1AF2B351A}" presName="LevelTwoTextNode" presStyleLbl="node2" presStyleIdx="5" presStyleCnt="6">
        <dgm:presLayoutVars>
          <dgm:chPref val="3"/>
        </dgm:presLayoutVars>
      </dgm:prSet>
      <dgm:spPr/>
    </dgm:pt>
    <dgm:pt modelId="{F86C2FEA-CA60-D444-86CE-615D3B1BFB77}" type="pres">
      <dgm:prSet presAssocID="{932DD906-56F9-A44D-9AB4-1EA1AF2B351A}" presName="level3hierChild" presStyleCnt="0"/>
      <dgm:spPr/>
    </dgm:pt>
    <dgm:pt modelId="{653A84C6-010F-954C-962F-5DA5B196942E}" type="pres">
      <dgm:prSet presAssocID="{166C2C62-0EB6-2346-80F8-D6C7ECDC4A33}" presName="root1" presStyleCnt="0"/>
      <dgm:spPr/>
    </dgm:pt>
    <dgm:pt modelId="{5C11B40D-AAC3-DA45-9B83-3B9A459923C2}" type="pres">
      <dgm:prSet presAssocID="{166C2C62-0EB6-2346-80F8-D6C7ECDC4A33}" presName="LevelOneTextNode" presStyleLbl="node0" presStyleIdx="4" presStyleCnt="5">
        <dgm:presLayoutVars>
          <dgm:chPref val="3"/>
        </dgm:presLayoutVars>
      </dgm:prSet>
      <dgm:spPr/>
    </dgm:pt>
    <dgm:pt modelId="{02FF2861-9478-DC4F-84D0-7A7DD3942FCC}" type="pres">
      <dgm:prSet presAssocID="{166C2C62-0EB6-2346-80F8-D6C7ECDC4A33}" presName="level2hierChild" presStyleCnt="0"/>
      <dgm:spPr/>
    </dgm:pt>
  </dgm:ptLst>
  <dgm:cxnLst>
    <dgm:cxn modelId="{17D0DD04-1010-D04E-823E-BF558DA0B982}" srcId="{35A051F6-31F7-6742-A86C-13DECB68450B}" destId="{6890973F-E885-7240-85D0-E1EE62F3053A}" srcOrd="0" destOrd="0" parTransId="{E6781062-CEFD-194B-A22E-1F3E044C5E8D}" sibTransId="{F018589E-F4D3-534B-BF25-3EA4AD5BBB42}"/>
    <dgm:cxn modelId="{FF3E2207-4A9C-BF41-8242-163A306AAB48}" srcId="{19912E6C-D5B6-CF41-AB6C-1168BB8DB4EC}" destId="{F17A8056-5F0F-544E-9125-9D137C5D9AA8}" srcOrd="1" destOrd="0" parTransId="{E9A15877-94DD-344E-BC31-FF597FA5E908}" sibTransId="{2C20503E-514A-2F47-A6E1-018EDB70874E}"/>
    <dgm:cxn modelId="{E3C30B0E-A606-164E-AA66-A5BB8E5E5080}" type="presOf" srcId="{552314DD-59B7-AB47-91DA-EBFE79F52F1B}" destId="{41E0F69F-756C-824F-A661-2BEAB3667A6C}" srcOrd="1" destOrd="0" presId="urn:microsoft.com/office/officeart/2005/8/layout/hierarchy2"/>
    <dgm:cxn modelId="{29F56C0E-C0B0-3640-9C87-2FBFF5E85E2D}" type="presOf" srcId="{3FD89CD1-21C6-E041-A580-9D13FEA78352}" destId="{A89B3969-C70D-DD47-886E-FF82E8C651C3}" srcOrd="1" destOrd="0" presId="urn:microsoft.com/office/officeart/2005/8/layout/hierarchy2"/>
    <dgm:cxn modelId="{5C2E800F-ABA0-1948-8127-7490B8EDD811}" type="presOf" srcId="{4E8237B8-8975-4447-8507-ABB147A6A044}" destId="{A6A5BCA7-568D-9B40-89BA-A6959CC5477B}" srcOrd="0" destOrd="0" presId="urn:microsoft.com/office/officeart/2005/8/layout/hierarchy2"/>
    <dgm:cxn modelId="{CFF6AB10-A5EE-4943-85E7-739E4160FA4D}" srcId="{59F14748-69F8-6248-98F2-2B9329291261}" destId="{19912E6C-D5B6-CF41-AB6C-1168BB8DB4EC}" srcOrd="2" destOrd="0" parTransId="{2CB79F10-F4C0-3247-8F4B-82D69E1E4FCC}" sibTransId="{DDC42729-E322-3F41-BC61-917EB64A422A}"/>
    <dgm:cxn modelId="{6DAEB433-5948-3444-8986-E6BCE1B7AF5F}" srcId="{4E8237B8-8975-4447-8507-ABB147A6A044}" destId="{C2969C72-1B12-DA4D-B592-FE25AB3DBEAF}" srcOrd="1" destOrd="0" parTransId="{552314DD-59B7-AB47-91DA-EBFE79F52F1B}" sibTransId="{A5D90FBD-20ED-2547-986E-3E9E8027C53E}"/>
    <dgm:cxn modelId="{EF538B40-460A-DB49-97AC-A69BDD65D469}" type="presOf" srcId="{56EA42B6-EA56-B341-A77F-E089CAB71133}" destId="{92B66696-1ABE-7943-A9C2-A57499A9FB57}" srcOrd="0" destOrd="0" presId="urn:microsoft.com/office/officeart/2005/8/layout/hierarchy2"/>
    <dgm:cxn modelId="{7ED46D43-BE81-6241-A41F-E94C1F3B7BC2}" type="presOf" srcId="{F3529941-20A4-4044-9927-A363E0D22AC9}" destId="{1F54B454-9DEF-8B44-8CCF-A9ABECBDE0E1}" srcOrd="0" destOrd="0" presId="urn:microsoft.com/office/officeart/2005/8/layout/hierarchy2"/>
    <dgm:cxn modelId="{03393945-34DC-F445-9902-46419FB43B10}" type="presOf" srcId="{3FD89CD1-21C6-E041-A580-9D13FEA78352}" destId="{6119A45B-31D4-E44A-890A-0ACECAE4F134}" srcOrd="0" destOrd="0" presId="urn:microsoft.com/office/officeart/2005/8/layout/hierarchy2"/>
    <dgm:cxn modelId="{AB71D445-5AEA-B042-8B8A-AB864F244325}" type="presOf" srcId="{932DD906-56F9-A44D-9AB4-1EA1AF2B351A}" destId="{5FC0C901-0BF2-C24C-8073-1F63D9773D40}" srcOrd="0" destOrd="0" presId="urn:microsoft.com/office/officeart/2005/8/layout/hierarchy2"/>
    <dgm:cxn modelId="{DB37F958-F989-9446-A59C-8AFC8A593722}" type="presOf" srcId="{6926EACC-9725-D04F-8BA4-67E12AF7FD9F}" destId="{6828AA86-33D0-B24F-9330-B3275E8D5BA8}" srcOrd="0" destOrd="0" presId="urn:microsoft.com/office/officeart/2005/8/layout/hierarchy2"/>
    <dgm:cxn modelId="{1FFB8D60-981A-3443-B23D-20D47BF4CB8D}" type="presOf" srcId="{E9A15877-94DD-344E-BC31-FF597FA5E908}" destId="{00399E2A-77D1-9C44-9CBF-8DE98413C3B0}" srcOrd="1" destOrd="0" presId="urn:microsoft.com/office/officeart/2005/8/layout/hierarchy2"/>
    <dgm:cxn modelId="{34FF5F6E-673C-AB44-8F6A-E2DE3BE80B64}" type="presOf" srcId="{166C2C62-0EB6-2346-80F8-D6C7ECDC4A33}" destId="{5C11B40D-AAC3-DA45-9B83-3B9A459923C2}" srcOrd="0" destOrd="0" presId="urn:microsoft.com/office/officeart/2005/8/layout/hierarchy2"/>
    <dgm:cxn modelId="{F97ACA74-5C24-404E-911C-3E382320B493}" srcId="{19912E6C-D5B6-CF41-AB6C-1168BB8DB4EC}" destId="{56EA42B6-EA56-B341-A77F-E089CAB71133}" srcOrd="0" destOrd="0" parTransId="{F483EB8C-F6E9-B648-8DEE-B179B844F1C4}" sibTransId="{EA16FA87-19FC-9349-993F-5422BA5D27AE}"/>
    <dgm:cxn modelId="{3473BA76-4F9D-CB4A-8498-0C40461D8895}" srcId="{59F14748-69F8-6248-98F2-2B9329291261}" destId="{166C2C62-0EB6-2346-80F8-D6C7ECDC4A33}" srcOrd="4" destOrd="0" parTransId="{A97966E2-D308-EE4D-B09B-AB3BBA5FF19F}" sibTransId="{28D5C2FC-CD44-3348-9008-8E43B184FA7C}"/>
    <dgm:cxn modelId="{CEA4DF7B-6969-F847-AEB8-E3C248F32CF8}" type="presOf" srcId="{F17A8056-5F0F-544E-9125-9D137C5D9AA8}" destId="{295CE9C2-8E15-5840-BFCF-CBF3AEA64CAB}" srcOrd="0" destOrd="0" presId="urn:microsoft.com/office/officeart/2005/8/layout/hierarchy2"/>
    <dgm:cxn modelId="{8BFF3E85-0814-484F-9E4B-E87723C2CCA3}" type="presOf" srcId="{59F14748-69F8-6248-98F2-2B9329291261}" destId="{2552D176-057B-9843-9F51-227462BBFB4B}" srcOrd="0" destOrd="0" presId="urn:microsoft.com/office/officeart/2005/8/layout/hierarchy2"/>
    <dgm:cxn modelId="{17D5E985-22B2-6347-A69A-D94ABA3BCE77}" srcId="{59F14748-69F8-6248-98F2-2B9329291261}" destId="{35A051F6-31F7-6742-A86C-13DECB68450B}" srcOrd="3" destOrd="0" parTransId="{70F30202-F988-5249-BEE0-38BB7F9E1EEA}" sibTransId="{0D4A68B4-0640-984A-9A9B-AA837F2140AE}"/>
    <dgm:cxn modelId="{7206AC87-CFE7-7E41-A2DB-A93565B77F57}" srcId="{59F14748-69F8-6248-98F2-2B9329291261}" destId="{F3529941-20A4-4044-9927-A363E0D22AC9}" srcOrd="0" destOrd="0" parTransId="{741EE36A-2D7F-FC4E-BCC1-47C40A6A4521}" sibTransId="{62D128BB-3984-6147-8284-D08853F75B78}"/>
    <dgm:cxn modelId="{79517A89-EACB-F34D-A5CA-CB68D745C69D}" type="presOf" srcId="{6890973F-E885-7240-85D0-E1EE62F3053A}" destId="{EA7E821F-3BEF-7840-8DF0-FEF64C3AF579}" srcOrd="0" destOrd="0" presId="urn:microsoft.com/office/officeart/2005/8/layout/hierarchy2"/>
    <dgm:cxn modelId="{757C698E-657F-5745-91AD-0EA63887802E}" type="presOf" srcId="{F483EB8C-F6E9-B648-8DEE-B179B844F1C4}" destId="{70F75AE4-9B7C-A645-AD58-CBFA355BCF8B}" srcOrd="1" destOrd="0" presId="urn:microsoft.com/office/officeart/2005/8/layout/hierarchy2"/>
    <dgm:cxn modelId="{469F3E8F-EE92-EE4E-BC55-DC8832520924}" type="presOf" srcId="{C2969C72-1B12-DA4D-B592-FE25AB3DBEAF}" destId="{6E13740B-27B4-1645-AB61-EA0032E6CEEC}" srcOrd="0" destOrd="0" presId="urn:microsoft.com/office/officeart/2005/8/layout/hierarchy2"/>
    <dgm:cxn modelId="{1AC944A5-7AD6-AE4C-89B3-36FC46E9F3AD}" type="presOf" srcId="{E6781062-CEFD-194B-A22E-1F3E044C5E8D}" destId="{44193FA5-BA00-7042-A39A-D7827B7C921E}" srcOrd="1" destOrd="0" presId="urn:microsoft.com/office/officeart/2005/8/layout/hierarchy2"/>
    <dgm:cxn modelId="{E19D10A6-F3F0-F44C-98D8-C43A08AE6BAF}" type="presOf" srcId="{35A051F6-31F7-6742-A86C-13DECB68450B}" destId="{862DA419-C540-A748-9B7E-B0F3A721D3AD}" srcOrd="0" destOrd="0" presId="urn:microsoft.com/office/officeart/2005/8/layout/hierarchy2"/>
    <dgm:cxn modelId="{157C0AA7-DDFE-064A-A1E7-E0ECE97D6AF8}" srcId="{35A051F6-31F7-6742-A86C-13DECB68450B}" destId="{932DD906-56F9-A44D-9AB4-1EA1AF2B351A}" srcOrd="1" destOrd="0" parTransId="{3FD89CD1-21C6-E041-A580-9D13FEA78352}" sibTransId="{414D4A78-402E-6543-9EDA-1CE1A3E29362}"/>
    <dgm:cxn modelId="{B8D74EA8-E8E2-9E4F-BF7D-AE50DAA4953B}" type="presOf" srcId="{552314DD-59B7-AB47-91DA-EBFE79F52F1B}" destId="{D110D94A-96DF-3746-BB63-9555803EF80C}" srcOrd="0" destOrd="0" presId="urn:microsoft.com/office/officeart/2005/8/layout/hierarchy2"/>
    <dgm:cxn modelId="{FE7306AA-9121-754C-A50B-D668AA12364B}" srcId="{4E8237B8-8975-4447-8507-ABB147A6A044}" destId="{6926EACC-9725-D04F-8BA4-67E12AF7FD9F}" srcOrd="0" destOrd="0" parTransId="{4AE75747-3F2D-6541-B8A3-8064AE2283D2}" sibTransId="{9FB0319D-6BE1-C74B-874F-4C558178F1C6}"/>
    <dgm:cxn modelId="{0881FDB7-2859-DB4D-9BD2-809AF89D9194}" type="presOf" srcId="{4AE75747-3F2D-6541-B8A3-8064AE2283D2}" destId="{842DCA36-B8E2-5941-9EF1-09A49423E6D4}" srcOrd="1" destOrd="0" presId="urn:microsoft.com/office/officeart/2005/8/layout/hierarchy2"/>
    <dgm:cxn modelId="{1D0559CA-6366-F143-9531-1D53829041F0}" type="presOf" srcId="{E9A15877-94DD-344E-BC31-FF597FA5E908}" destId="{19DFC1C9-EB13-034A-97C2-4B8CF566723B}" srcOrd="0" destOrd="0" presId="urn:microsoft.com/office/officeart/2005/8/layout/hierarchy2"/>
    <dgm:cxn modelId="{59734CD7-C58F-EA47-9CE1-BAA4BBA21139}" type="presOf" srcId="{4AE75747-3F2D-6541-B8A3-8064AE2283D2}" destId="{D12EBEF8-2B57-9647-BAC9-5BB85EE3D6FB}" srcOrd="0" destOrd="0" presId="urn:microsoft.com/office/officeart/2005/8/layout/hierarchy2"/>
    <dgm:cxn modelId="{337DC7DA-0EB5-1949-957F-9794896EF358}" type="presOf" srcId="{E6781062-CEFD-194B-A22E-1F3E044C5E8D}" destId="{2C2477E5-60EF-F14B-BD22-59D70A5886EE}" srcOrd="0" destOrd="0" presId="urn:microsoft.com/office/officeart/2005/8/layout/hierarchy2"/>
    <dgm:cxn modelId="{4B770BE9-50AC-5D42-A70B-7D4A4E95A6E7}" srcId="{59F14748-69F8-6248-98F2-2B9329291261}" destId="{4E8237B8-8975-4447-8507-ABB147A6A044}" srcOrd="1" destOrd="0" parTransId="{890D279B-940E-BB40-BFAB-1CEDA7F5BAA4}" sibTransId="{085EC8BF-3055-F14F-88E1-C64106E57D21}"/>
    <dgm:cxn modelId="{44AB8DEE-8336-4B44-9EAC-B998A288C7CD}" type="presOf" srcId="{19912E6C-D5B6-CF41-AB6C-1168BB8DB4EC}" destId="{0A7442B0-36C6-8A49-B048-5FE94BD0744D}" srcOrd="0" destOrd="0" presId="urn:microsoft.com/office/officeart/2005/8/layout/hierarchy2"/>
    <dgm:cxn modelId="{DDF7C0F5-FC5B-2C41-995A-AB4C78045F31}" type="presOf" srcId="{F483EB8C-F6E9-B648-8DEE-B179B844F1C4}" destId="{B61C0B10-DD0F-E44F-B48E-29B3C47CCDA3}" srcOrd="0" destOrd="0" presId="urn:microsoft.com/office/officeart/2005/8/layout/hierarchy2"/>
    <dgm:cxn modelId="{1DD90C92-D13E-8D42-BABA-F48393F37607}" type="presParOf" srcId="{2552D176-057B-9843-9F51-227462BBFB4B}" destId="{115412AF-B1DD-D44F-AFD3-F257386E8557}" srcOrd="0" destOrd="0" presId="urn:microsoft.com/office/officeart/2005/8/layout/hierarchy2"/>
    <dgm:cxn modelId="{54CAC293-E3EA-0A49-81D3-D944CBA0B2E2}" type="presParOf" srcId="{115412AF-B1DD-D44F-AFD3-F257386E8557}" destId="{1F54B454-9DEF-8B44-8CCF-A9ABECBDE0E1}" srcOrd="0" destOrd="0" presId="urn:microsoft.com/office/officeart/2005/8/layout/hierarchy2"/>
    <dgm:cxn modelId="{484EBB43-CE08-B84C-B9C8-16501933361C}" type="presParOf" srcId="{115412AF-B1DD-D44F-AFD3-F257386E8557}" destId="{5F11AD23-7B0A-FA44-B6BF-1FCB165908DD}" srcOrd="1" destOrd="0" presId="urn:microsoft.com/office/officeart/2005/8/layout/hierarchy2"/>
    <dgm:cxn modelId="{9B7168AB-D236-B64F-97BB-A30B3F59A2CF}" type="presParOf" srcId="{2552D176-057B-9843-9F51-227462BBFB4B}" destId="{5B7D0A39-915D-B74A-BC9A-1E861FA64C62}" srcOrd="1" destOrd="0" presId="urn:microsoft.com/office/officeart/2005/8/layout/hierarchy2"/>
    <dgm:cxn modelId="{45ECAA5B-DC19-1A48-9190-092930301934}" type="presParOf" srcId="{5B7D0A39-915D-B74A-BC9A-1E861FA64C62}" destId="{A6A5BCA7-568D-9B40-89BA-A6959CC5477B}" srcOrd="0" destOrd="0" presId="urn:microsoft.com/office/officeart/2005/8/layout/hierarchy2"/>
    <dgm:cxn modelId="{A3FD50A9-24C3-C047-8787-13DA0CC83B32}" type="presParOf" srcId="{5B7D0A39-915D-B74A-BC9A-1E861FA64C62}" destId="{C7107F56-65EB-7046-82C8-6259A1344BED}" srcOrd="1" destOrd="0" presId="urn:microsoft.com/office/officeart/2005/8/layout/hierarchy2"/>
    <dgm:cxn modelId="{8189BCAC-5472-174E-85E8-D4390ADAB0DB}" type="presParOf" srcId="{C7107F56-65EB-7046-82C8-6259A1344BED}" destId="{D12EBEF8-2B57-9647-BAC9-5BB85EE3D6FB}" srcOrd="0" destOrd="0" presId="urn:microsoft.com/office/officeart/2005/8/layout/hierarchy2"/>
    <dgm:cxn modelId="{AD1653F9-7755-5145-AC3A-51E7536B28A9}" type="presParOf" srcId="{D12EBEF8-2B57-9647-BAC9-5BB85EE3D6FB}" destId="{842DCA36-B8E2-5941-9EF1-09A49423E6D4}" srcOrd="0" destOrd="0" presId="urn:microsoft.com/office/officeart/2005/8/layout/hierarchy2"/>
    <dgm:cxn modelId="{C104109E-86E9-8640-ADA6-CBED734635C5}" type="presParOf" srcId="{C7107F56-65EB-7046-82C8-6259A1344BED}" destId="{B47E2CD9-C915-3040-8028-949E6ED25D6F}" srcOrd="1" destOrd="0" presId="urn:microsoft.com/office/officeart/2005/8/layout/hierarchy2"/>
    <dgm:cxn modelId="{B2A41C9F-39F3-3A40-BFB1-EF7927F5A70D}" type="presParOf" srcId="{B47E2CD9-C915-3040-8028-949E6ED25D6F}" destId="{6828AA86-33D0-B24F-9330-B3275E8D5BA8}" srcOrd="0" destOrd="0" presId="urn:microsoft.com/office/officeart/2005/8/layout/hierarchy2"/>
    <dgm:cxn modelId="{853A71AA-B79C-2744-9589-7A181181456E}" type="presParOf" srcId="{B47E2CD9-C915-3040-8028-949E6ED25D6F}" destId="{F3A187A4-A6E9-CF4D-A883-F9091F6DEBB9}" srcOrd="1" destOrd="0" presId="urn:microsoft.com/office/officeart/2005/8/layout/hierarchy2"/>
    <dgm:cxn modelId="{8A70929B-77FB-3E46-B391-5E8A685D1CC3}" type="presParOf" srcId="{C7107F56-65EB-7046-82C8-6259A1344BED}" destId="{D110D94A-96DF-3746-BB63-9555803EF80C}" srcOrd="2" destOrd="0" presId="urn:microsoft.com/office/officeart/2005/8/layout/hierarchy2"/>
    <dgm:cxn modelId="{76CA5E72-7198-0F4F-94FC-19F13B33009A}" type="presParOf" srcId="{D110D94A-96DF-3746-BB63-9555803EF80C}" destId="{41E0F69F-756C-824F-A661-2BEAB3667A6C}" srcOrd="0" destOrd="0" presId="urn:microsoft.com/office/officeart/2005/8/layout/hierarchy2"/>
    <dgm:cxn modelId="{844F286B-E899-F04F-8F14-8849E39B9D66}" type="presParOf" srcId="{C7107F56-65EB-7046-82C8-6259A1344BED}" destId="{ACA3CECB-01FF-7F4C-926C-61C064ADD5AE}" srcOrd="3" destOrd="0" presId="urn:microsoft.com/office/officeart/2005/8/layout/hierarchy2"/>
    <dgm:cxn modelId="{4CD12C08-519D-854E-9165-F1B8FBEB90FA}" type="presParOf" srcId="{ACA3CECB-01FF-7F4C-926C-61C064ADD5AE}" destId="{6E13740B-27B4-1645-AB61-EA0032E6CEEC}" srcOrd="0" destOrd="0" presId="urn:microsoft.com/office/officeart/2005/8/layout/hierarchy2"/>
    <dgm:cxn modelId="{D988507D-E3A2-7041-9610-0A3296B1907D}" type="presParOf" srcId="{ACA3CECB-01FF-7F4C-926C-61C064ADD5AE}" destId="{DB3C5D54-68B7-614C-A294-F9393E294ABD}" srcOrd="1" destOrd="0" presId="urn:microsoft.com/office/officeart/2005/8/layout/hierarchy2"/>
    <dgm:cxn modelId="{D9C5880F-E10F-6B45-97B5-8BEE16AA806A}" type="presParOf" srcId="{2552D176-057B-9843-9F51-227462BBFB4B}" destId="{612F4A9E-5F94-0844-B843-5F94448AB88C}" srcOrd="2" destOrd="0" presId="urn:microsoft.com/office/officeart/2005/8/layout/hierarchy2"/>
    <dgm:cxn modelId="{CBEB2FC4-B503-6846-A421-882771B37382}" type="presParOf" srcId="{612F4A9E-5F94-0844-B843-5F94448AB88C}" destId="{0A7442B0-36C6-8A49-B048-5FE94BD0744D}" srcOrd="0" destOrd="0" presId="urn:microsoft.com/office/officeart/2005/8/layout/hierarchy2"/>
    <dgm:cxn modelId="{F2793940-26D8-E641-BE1B-F1E0F2BBFE94}" type="presParOf" srcId="{612F4A9E-5F94-0844-B843-5F94448AB88C}" destId="{D377766F-C8D8-1C4C-8151-73FE1EB6AB60}" srcOrd="1" destOrd="0" presId="urn:microsoft.com/office/officeart/2005/8/layout/hierarchy2"/>
    <dgm:cxn modelId="{AB97DD1E-F4B6-E949-AB35-70A743C7692D}" type="presParOf" srcId="{D377766F-C8D8-1C4C-8151-73FE1EB6AB60}" destId="{B61C0B10-DD0F-E44F-B48E-29B3C47CCDA3}" srcOrd="0" destOrd="0" presId="urn:microsoft.com/office/officeart/2005/8/layout/hierarchy2"/>
    <dgm:cxn modelId="{758AC62A-A3F5-F747-B8F0-69C79DBBEE74}" type="presParOf" srcId="{B61C0B10-DD0F-E44F-B48E-29B3C47CCDA3}" destId="{70F75AE4-9B7C-A645-AD58-CBFA355BCF8B}" srcOrd="0" destOrd="0" presId="urn:microsoft.com/office/officeart/2005/8/layout/hierarchy2"/>
    <dgm:cxn modelId="{270DCB65-A3F9-2846-ACCB-A32858709CF6}" type="presParOf" srcId="{D377766F-C8D8-1C4C-8151-73FE1EB6AB60}" destId="{126017DF-9AEE-A640-BB81-E7358569D4CB}" srcOrd="1" destOrd="0" presId="urn:microsoft.com/office/officeart/2005/8/layout/hierarchy2"/>
    <dgm:cxn modelId="{15FC6343-4529-9F4B-B173-0C9E66F1A867}" type="presParOf" srcId="{126017DF-9AEE-A640-BB81-E7358569D4CB}" destId="{92B66696-1ABE-7943-A9C2-A57499A9FB57}" srcOrd="0" destOrd="0" presId="urn:microsoft.com/office/officeart/2005/8/layout/hierarchy2"/>
    <dgm:cxn modelId="{2E1F12F0-9A64-3948-8E5F-4697B9DC847E}" type="presParOf" srcId="{126017DF-9AEE-A640-BB81-E7358569D4CB}" destId="{17B6EAD0-1DCA-3048-9243-144464018483}" srcOrd="1" destOrd="0" presId="urn:microsoft.com/office/officeart/2005/8/layout/hierarchy2"/>
    <dgm:cxn modelId="{8EF28CCF-86A3-8C4F-AF1F-55FA694AD6D2}" type="presParOf" srcId="{D377766F-C8D8-1C4C-8151-73FE1EB6AB60}" destId="{19DFC1C9-EB13-034A-97C2-4B8CF566723B}" srcOrd="2" destOrd="0" presId="urn:microsoft.com/office/officeart/2005/8/layout/hierarchy2"/>
    <dgm:cxn modelId="{B4D25CF3-25C1-B044-93DD-DFA1BC46381D}" type="presParOf" srcId="{19DFC1C9-EB13-034A-97C2-4B8CF566723B}" destId="{00399E2A-77D1-9C44-9CBF-8DE98413C3B0}" srcOrd="0" destOrd="0" presId="urn:microsoft.com/office/officeart/2005/8/layout/hierarchy2"/>
    <dgm:cxn modelId="{79E02FF8-A8FE-6B4D-82FB-B68187DE0033}" type="presParOf" srcId="{D377766F-C8D8-1C4C-8151-73FE1EB6AB60}" destId="{B6C56D70-0A22-E046-AA07-58B1D085BF19}" srcOrd="3" destOrd="0" presId="urn:microsoft.com/office/officeart/2005/8/layout/hierarchy2"/>
    <dgm:cxn modelId="{19CFD5A6-6307-2248-BD4B-D9FC15EE63BC}" type="presParOf" srcId="{B6C56D70-0A22-E046-AA07-58B1D085BF19}" destId="{295CE9C2-8E15-5840-BFCF-CBF3AEA64CAB}" srcOrd="0" destOrd="0" presId="urn:microsoft.com/office/officeart/2005/8/layout/hierarchy2"/>
    <dgm:cxn modelId="{E835EEA5-51F9-9646-8586-A4286A1D1143}" type="presParOf" srcId="{B6C56D70-0A22-E046-AA07-58B1D085BF19}" destId="{3BD06320-9C4B-6D46-9535-9C6733C1CC81}" srcOrd="1" destOrd="0" presId="urn:microsoft.com/office/officeart/2005/8/layout/hierarchy2"/>
    <dgm:cxn modelId="{C352BE98-27A7-2247-B53F-3455BE40C1FC}" type="presParOf" srcId="{2552D176-057B-9843-9F51-227462BBFB4B}" destId="{D184E209-E92D-5842-AAFF-D053DDA445DF}" srcOrd="3" destOrd="0" presId="urn:microsoft.com/office/officeart/2005/8/layout/hierarchy2"/>
    <dgm:cxn modelId="{B8B0A2DA-FDA6-574A-A2D3-A28EC5B92076}" type="presParOf" srcId="{D184E209-E92D-5842-AAFF-D053DDA445DF}" destId="{862DA419-C540-A748-9B7E-B0F3A721D3AD}" srcOrd="0" destOrd="0" presId="urn:microsoft.com/office/officeart/2005/8/layout/hierarchy2"/>
    <dgm:cxn modelId="{B8DBB0F1-AAE5-C641-B56D-8E054C391E05}" type="presParOf" srcId="{D184E209-E92D-5842-AAFF-D053DDA445DF}" destId="{FB1E920B-DFAA-EE41-88B2-A8CBFBB73777}" srcOrd="1" destOrd="0" presId="urn:microsoft.com/office/officeart/2005/8/layout/hierarchy2"/>
    <dgm:cxn modelId="{4BCD8448-4AC5-C74D-8474-9A7EE7EB94EF}" type="presParOf" srcId="{FB1E920B-DFAA-EE41-88B2-A8CBFBB73777}" destId="{2C2477E5-60EF-F14B-BD22-59D70A5886EE}" srcOrd="0" destOrd="0" presId="urn:microsoft.com/office/officeart/2005/8/layout/hierarchy2"/>
    <dgm:cxn modelId="{D722A52A-FED7-3B4B-9F5F-D99ADD223DE0}" type="presParOf" srcId="{2C2477E5-60EF-F14B-BD22-59D70A5886EE}" destId="{44193FA5-BA00-7042-A39A-D7827B7C921E}" srcOrd="0" destOrd="0" presId="urn:microsoft.com/office/officeart/2005/8/layout/hierarchy2"/>
    <dgm:cxn modelId="{8032071F-9361-7149-BE8A-186241819A1A}" type="presParOf" srcId="{FB1E920B-DFAA-EE41-88B2-A8CBFBB73777}" destId="{B4E14A2C-2BA8-A640-85BD-7175496E10D4}" srcOrd="1" destOrd="0" presId="urn:microsoft.com/office/officeart/2005/8/layout/hierarchy2"/>
    <dgm:cxn modelId="{72D4ADFC-AA9C-EF40-9C6D-16F5EAB08104}" type="presParOf" srcId="{B4E14A2C-2BA8-A640-85BD-7175496E10D4}" destId="{EA7E821F-3BEF-7840-8DF0-FEF64C3AF579}" srcOrd="0" destOrd="0" presId="urn:microsoft.com/office/officeart/2005/8/layout/hierarchy2"/>
    <dgm:cxn modelId="{38A0B1D4-9C28-1340-AD59-AA5196A8B89A}" type="presParOf" srcId="{B4E14A2C-2BA8-A640-85BD-7175496E10D4}" destId="{492D3E02-BEB9-C541-9455-E73ABC7ECF46}" srcOrd="1" destOrd="0" presId="urn:microsoft.com/office/officeart/2005/8/layout/hierarchy2"/>
    <dgm:cxn modelId="{10557C30-4A18-5641-AF98-A07A4D28963B}" type="presParOf" srcId="{FB1E920B-DFAA-EE41-88B2-A8CBFBB73777}" destId="{6119A45B-31D4-E44A-890A-0ACECAE4F134}" srcOrd="2" destOrd="0" presId="urn:microsoft.com/office/officeart/2005/8/layout/hierarchy2"/>
    <dgm:cxn modelId="{344E9741-D849-FD40-ABBD-6F496ED14468}" type="presParOf" srcId="{6119A45B-31D4-E44A-890A-0ACECAE4F134}" destId="{A89B3969-C70D-DD47-886E-FF82E8C651C3}" srcOrd="0" destOrd="0" presId="urn:microsoft.com/office/officeart/2005/8/layout/hierarchy2"/>
    <dgm:cxn modelId="{532C68BC-EA60-C742-AA24-442781694277}" type="presParOf" srcId="{FB1E920B-DFAA-EE41-88B2-A8CBFBB73777}" destId="{D5D14659-C867-FA4B-A806-8F328483505E}" srcOrd="3" destOrd="0" presId="urn:microsoft.com/office/officeart/2005/8/layout/hierarchy2"/>
    <dgm:cxn modelId="{FC6F4E10-1C80-9148-9C72-865C8EA9059F}" type="presParOf" srcId="{D5D14659-C867-FA4B-A806-8F328483505E}" destId="{5FC0C901-0BF2-C24C-8073-1F63D9773D40}" srcOrd="0" destOrd="0" presId="urn:microsoft.com/office/officeart/2005/8/layout/hierarchy2"/>
    <dgm:cxn modelId="{A91710BA-E69E-D648-A6AF-C437EB47A567}" type="presParOf" srcId="{D5D14659-C867-FA4B-A806-8F328483505E}" destId="{F86C2FEA-CA60-D444-86CE-615D3B1BFB77}" srcOrd="1" destOrd="0" presId="urn:microsoft.com/office/officeart/2005/8/layout/hierarchy2"/>
    <dgm:cxn modelId="{3EB8E1B5-EEDF-9948-8E0E-7B48A00C3453}" type="presParOf" srcId="{2552D176-057B-9843-9F51-227462BBFB4B}" destId="{653A84C6-010F-954C-962F-5DA5B196942E}" srcOrd="4" destOrd="0" presId="urn:microsoft.com/office/officeart/2005/8/layout/hierarchy2"/>
    <dgm:cxn modelId="{0E5FF641-8421-9645-A0FA-D1A670F18473}" type="presParOf" srcId="{653A84C6-010F-954C-962F-5DA5B196942E}" destId="{5C11B40D-AAC3-DA45-9B83-3B9A459923C2}" srcOrd="0" destOrd="0" presId="urn:microsoft.com/office/officeart/2005/8/layout/hierarchy2"/>
    <dgm:cxn modelId="{605917CE-6926-C04F-9D9B-CF2184D686DD}" type="presParOf" srcId="{653A84C6-010F-954C-962F-5DA5B196942E}" destId="{02FF2861-9478-DC4F-84D0-7A7DD3942FC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2E8A0B6-F730-0748-BA95-0E4EAA0D77F9}" type="doc">
      <dgm:prSet loTypeId="urn:microsoft.com/office/officeart/2005/8/layout/radial4" loCatId="" qsTypeId="urn:microsoft.com/office/officeart/2005/8/quickstyle/simple1" qsCatId="simple" csTypeId="urn:microsoft.com/office/officeart/2005/8/colors/colorful4" csCatId="colorful" phldr="1"/>
      <dgm:spPr/>
      <dgm:t>
        <a:bodyPr/>
        <a:lstStyle/>
        <a:p>
          <a:endParaRPr lang="it-IT"/>
        </a:p>
      </dgm:t>
    </dgm:pt>
    <dgm:pt modelId="{E389743F-0305-6C45-BBB6-8DF48263D5EE}">
      <dgm:prSet phldrT="[Testo]"/>
      <dgm:spPr/>
      <dgm:t>
        <a:bodyPr/>
        <a:lstStyle/>
        <a:p>
          <a:r>
            <a:rPr lang="it-IT" dirty="0"/>
            <a:t>QUALIFICAZIONE DELLA FATTISPECIE</a:t>
          </a:r>
        </a:p>
      </dgm:t>
    </dgm:pt>
    <dgm:pt modelId="{C55215BA-452B-B341-9E6B-1D0F75F6FF4E}" type="parTrans" cxnId="{5081D352-824F-3541-8196-EA84042D8402}">
      <dgm:prSet/>
      <dgm:spPr/>
      <dgm:t>
        <a:bodyPr/>
        <a:lstStyle/>
        <a:p>
          <a:endParaRPr lang="it-IT"/>
        </a:p>
      </dgm:t>
    </dgm:pt>
    <dgm:pt modelId="{F4AFE348-AE4D-7447-B410-395CC5460958}" type="sibTrans" cxnId="{5081D352-824F-3541-8196-EA84042D8402}">
      <dgm:prSet/>
      <dgm:spPr/>
      <dgm:t>
        <a:bodyPr/>
        <a:lstStyle/>
        <a:p>
          <a:endParaRPr lang="it-IT"/>
        </a:p>
      </dgm:t>
    </dgm:pt>
    <dgm:pt modelId="{A87B32F0-0B57-EA42-9DCB-0C48E226B776}">
      <dgm:prSet phldrT="[Testo]"/>
      <dgm:spPr/>
      <dgm:t>
        <a:bodyPr/>
        <a:lstStyle/>
        <a:p>
          <a:r>
            <a:rPr lang="it-IT" dirty="0">
              <a:solidFill>
                <a:srgbClr val="000000"/>
              </a:solidFill>
            </a:rPr>
            <a:t>SE CONTRATTUALE PREVALENZA DEL REGOLAMENTO ROMA I</a:t>
          </a:r>
        </a:p>
      </dgm:t>
    </dgm:pt>
    <dgm:pt modelId="{2C194FD4-CEB6-8D45-BEF9-FEE46FC32DBC}" type="parTrans" cxnId="{2C459654-DFDB-C144-8CF3-DA5B85D44983}">
      <dgm:prSet/>
      <dgm:spPr/>
      <dgm:t>
        <a:bodyPr/>
        <a:lstStyle/>
        <a:p>
          <a:endParaRPr lang="it-IT"/>
        </a:p>
      </dgm:t>
    </dgm:pt>
    <dgm:pt modelId="{1698A234-355A-4F40-95A1-23FADDD9D1D4}" type="sibTrans" cxnId="{2C459654-DFDB-C144-8CF3-DA5B85D44983}">
      <dgm:prSet/>
      <dgm:spPr/>
      <dgm:t>
        <a:bodyPr/>
        <a:lstStyle/>
        <a:p>
          <a:endParaRPr lang="it-IT"/>
        </a:p>
      </dgm:t>
    </dgm:pt>
    <dgm:pt modelId="{A21F3A54-874B-9C43-B5E9-14C51503F0B5}">
      <dgm:prSet phldrT="[Testo]"/>
      <dgm:spPr/>
      <dgm:t>
        <a:bodyPr/>
        <a:lstStyle/>
        <a:p>
          <a:r>
            <a:rPr lang="it-IT" dirty="0">
              <a:solidFill>
                <a:srgbClr val="000000"/>
              </a:solidFill>
            </a:rPr>
            <a:t>SALVO SPECIFICITA’ DI ALTRE NORME: AD ES. ART. 46 l. 218/95</a:t>
          </a:r>
        </a:p>
      </dgm:t>
    </dgm:pt>
    <dgm:pt modelId="{5C36F63A-13C0-B142-B809-8908149EC9E0}" type="parTrans" cxnId="{507963F4-7B58-A94D-AE1B-46F52E1748A1}">
      <dgm:prSet/>
      <dgm:spPr/>
      <dgm:t>
        <a:bodyPr/>
        <a:lstStyle/>
        <a:p>
          <a:endParaRPr lang="it-IT"/>
        </a:p>
      </dgm:t>
    </dgm:pt>
    <dgm:pt modelId="{F291D1A5-D94C-9142-A064-1BEA3131C238}" type="sibTrans" cxnId="{507963F4-7B58-A94D-AE1B-46F52E1748A1}">
      <dgm:prSet/>
      <dgm:spPr/>
      <dgm:t>
        <a:bodyPr/>
        <a:lstStyle/>
        <a:p>
          <a:endParaRPr lang="it-IT"/>
        </a:p>
      </dgm:t>
    </dgm:pt>
    <dgm:pt modelId="{10EF8102-6C73-B748-A69B-45E015DE2CB8}" type="pres">
      <dgm:prSet presAssocID="{C2E8A0B6-F730-0748-BA95-0E4EAA0D77F9}" presName="cycle" presStyleCnt="0">
        <dgm:presLayoutVars>
          <dgm:chMax val="1"/>
          <dgm:dir/>
          <dgm:animLvl val="ctr"/>
          <dgm:resizeHandles val="exact"/>
        </dgm:presLayoutVars>
      </dgm:prSet>
      <dgm:spPr/>
    </dgm:pt>
    <dgm:pt modelId="{96F5C6DF-D128-394E-8BE0-1BCDE810E5FB}" type="pres">
      <dgm:prSet presAssocID="{E389743F-0305-6C45-BBB6-8DF48263D5EE}" presName="centerShape" presStyleLbl="node0" presStyleIdx="0" presStyleCnt="1"/>
      <dgm:spPr/>
    </dgm:pt>
    <dgm:pt modelId="{776515E5-4723-F44C-B5BE-142DAD937C07}" type="pres">
      <dgm:prSet presAssocID="{2C194FD4-CEB6-8D45-BEF9-FEE46FC32DBC}" presName="parTrans" presStyleLbl="bgSibTrans2D1" presStyleIdx="0" presStyleCnt="2"/>
      <dgm:spPr/>
    </dgm:pt>
    <dgm:pt modelId="{E5861E85-3D2D-5747-9FDA-178A53367BA5}" type="pres">
      <dgm:prSet presAssocID="{A87B32F0-0B57-EA42-9DCB-0C48E226B776}" presName="node" presStyleLbl="node1" presStyleIdx="0" presStyleCnt="2">
        <dgm:presLayoutVars>
          <dgm:bulletEnabled val="1"/>
        </dgm:presLayoutVars>
      </dgm:prSet>
      <dgm:spPr/>
    </dgm:pt>
    <dgm:pt modelId="{E97B9AA0-6879-3346-BC2C-0FE42C080F96}" type="pres">
      <dgm:prSet presAssocID="{5C36F63A-13C0-B142-B809-8908149EC9E0}" presName="parTrans" presStyleLbl="bgSibTrans2D1" presStyleIdx="1" presStyleCnt="2"/>
      <dgm:spPr/>
    </dgm:pt>
    <dgm:pt modelId="{A437E7B7-255A-0A4A-94F5-74591251BC93}" type="pres">
      <dgm:prSet presAssocID="{A21F3A54-874B-9C43-B5E9-14C51503F0B5}" presName="node" presStyleLbl="node1" presStyleIdx="1" presStyleCnt="2">
        <dgm:presLayoutVars>
          <dgm:bulletEnabled val="1"/>
        </dgm:presLayoutVars>
      </dgm:prSet>
      <dgm:spPr/>
    </dgm:pt>
  </dgm:ptLst>
  <dgm:cxnLst>
    <dgm:cxn modelId="{0C991005-1A53-6648-B39A-24DB22A27A8B}" type="presOf" srcId="{E389743F-0305-6C45-BBB6-8DF48263D5EE}" destId="{96F5C6DF-D128-394E-8BE0-1BCDE810E5FB}" srcOrd="0" destOrd="0" presId="urn:microsoft.com/office/officeart/2005/8/layout/radial4"/>
    <dgm:cxn modelId="{38EF7F4B-9E29-EC46-ABBC-C834F25BF338}" type="presOf" srcId="{5C36F63A-13C0-B142-B809-8908149EC9E0}" destId="{E97B9AA0-6879-3346-BC2C-0FE42C080F96}" srcOrd="0" destOrd="0" presId="urn:microsoft.com/office/officeart/2005/8/layout/radial4"/>
    <dgm:cxn modelId="{5081D352-824F-3541-8196-EA84042D8402}" srcId="{C2E8A0B6-F730-0748-BA95-0E4EAA0D77F9}" destId="{E389743F-0305-6C45-BBB6-8DF48263D5EE}" srcOrd="0" destOrd="0" parTransId="{C55215BA-452B-B341-9E6B-1D0F75F6FF4E}" sibTransId="{F4AFE348-AE4D-7447-B410-395CC5460958}"/>
    <dgm:cxn modelId="{2C459654-DFDB-C144-8CF3-DA5B85D44983}" srcId="{E389743F-0305-6C45-BBB6-8DF48263D5EE}" destId="{A87B32F0-0B57-EA42-9DCB-0C48E226B776}" srcOrd="0" destOrd="0" parTransId="{2C194FD4-CEB6-8D45-BEF9-FEE46FC32DBC}" sibTransId="{1698A234-355A-4F40-95A1-23FADDD9D1D4}"/>
    <dgm:cxn modelId="{2342DB54-9569-544D-B332-FDA41EA85786}" type="presOf" srcId="{A21F3A54-874B-9C43-B5E9-14C51503F0B5}" destId="{A437E7B7-255A-0A4A-94F5-74591251BC93}" srcOrd="0" destOrd="0" presId="urn:microsoft.com/office/officeart/2005/8/layout/radial4"/>
    <dgm:cxn modelId="{1E2D2C6A-4CAA-A049-B038-3A23AEAACABC}" type="presOf" srcId="{2C194FD4-CEB6-8D45-BEF9-FEE46FC32DBC}" destId="{776515E5-4723-F44C-B5BE-142DAD937C07}" srcOrd="0" destOrd="0" presId="urn:microsoft.com/office/officeart/2005/8/layout/radial4"/>
    <dgm:cxn modelId="{E5F18AB7-8034-C343-9508-F5A03A182567}" type="presOf" srcId="{A87B32F0-0B57-EA42-9DCB-0C48E226B776}" destId="{E5861E85-3D2D-5747-9FDA-178A53367BA5}" srcOrd="0" destOrd="0" presId="urn:microsoft.com/office/officeart/2005/8/layout/radial4"/>
    <dgm:cxn modelId="{22C646C1-86CA-AE40-83B8-5820D9EABF78}" type="presOf" srcId="{C2E8A0B6-F730-0748-BA95-0E4EAA0D77F9}" destId="{10EF8102-6C73-B748-A69B-45E015DE2CB8}" srcOrd="0" destOrd="0" presId="urn:microsoft.com/office/officeart/2005/8/layout/radial4"/>
    <dgm:cxn modelId="{507963F4-7B58-A94D-AE1B-46F52E1748A1}" srcId="{E389743F-0305-6C45-BBB6-8DF48263D5EE}" destId="{A21F3A54-874B-9C43-B5E9-14C51503F0B5}" srcOrd="1" destOrd="0" parTransId="{5C36F63A-13C0-B142-B809-8908149EC9E0}" sibTransId="{F291D1A5-D94C-9142-A064-1BEA3131C238}"/>
    <dgm:cxn modelId="{6AA824CC-4EA9-B94B-90A0-30B1502ACDC1}" type="presParOf" srcId="{10EF8102-6C73-B748-A69B-45E015DE2CB8}" destId="{96F5C6DF-D128-394E-8BE0-1BCDE810E5FB}" srcOrd="0" destOrd="0" presId="urn:microsoft.com/office/officeart/2005/8/layout/radial4"/>
    <dgm:cxn modelId="{1F171512-6A88-844D-A466-FB63DF45ABDC}" type="presParOf" srcId="{10EF8102-6C73-B748-A69B-45E015DE2CB8}" destId="{776515E5-4723-F44C-B5BE-142DAD937C07}" srcOrd="1" destOrd="0" presId="urn:microsoft.com/office/officeart/2005/8/layout/radial4"/>
    <dgm:cxn modelId="{65B6C72D-CC98-C14D-932C-DED10FC91811}" type="presParOf" srcId="{10EF8102-6C73-B748-A69B-45E015DE2CB8}" destId="{E5861E85-3D2D-5747-9FDA-178A53367BA5}" srcOrd="2" destOrd="0" presId="urn:microsoft.com/office/officeart/2005/8/layout/radial4"/>
    <dgm:cxn modelId="{90E80323-F78E-0A45-BD97-C3D34E49E717}" type="presParOf" srcId="{10EF8102-6C73-B748-A69B-45E015DE2CB8}" destId="{E97B9AA0-6879-3346-BC2C-0FE42C080F96}" srcOrd="3" destOrd="0" presId="urn:microsoft.com/office/officeart/2005/8/layout/radial4"/>
    <dgm:cxn modelId="{F3FF3B2D-0873-6C43-BABB-750EC327B5B6}" type="presParOf" srcId="{10EF8102-6C73-B748-A69B-45E015DE2CB8}" destId="{A437E7B7-255A-0A4A-94F5-74591251BC93}"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8D329D9-0A63-414C-9956-A32F12BCA960}" type="doc">
      <dgm:prSet loTypeId="urn:microsoft.com/office/officeart/2005/8/layout/hierarchy3" loCatId="" qsTypeId="urn:microsoft.com/office/officeart/2005/8/quickstyle/3D4" qsCatId="3D" csTypeId="urn:microsoft.com/office/officeart/2005/8/colors/colorful4" csCatId="colorful" phldr="1"/>
      <dgm:spPr/>
      <dgm:t>
        <a:bodyPr/>
        <a:lstStyle/>
        <a:p>
          <a:endParaRPr lang="it-IT"/>
        </a:p>
      </dgm:t>
    </dgm:pt>
    <dgm:pt modelId="{B9B6B82C-50A6-D541-97C4-0A02145F446E}">
      <dgm:prSet phldrT="[Testo]"/>
      <dgm:spPr/>
      <dgm:t>
        <a:bodyPr/>
        <a:lstStyle/>
        <a:p>
          <a:r>
            <a:rPr lang="it-IT" dirty="0"/>
            <a:t>ART. 56</a:t>
          </a:r>
        </a:p>
      </dgm:t>
    </dgm:pt>
    <dgm:pt modelId="{983FA2B8-661A-424E-8596-BD93FFB27CC1}" type="parTrans" cxnId="{1D3536EE-637B-C244-9ACB-48B1898F9CBF}">
      <dgm:prSet/>
      <dgm:spPr/>
      <dgm:t>
        <a:bodyPr/>
        <a:lstStyle/>
        <a:p>
          <a:endParaRPr lang="it-IT"/>
        </a:p>
      </dgm:t>
    </dgm:pt>
    <dgm:pt modelId="{AE272CF6-FA78-3B40-83B2-1E30E6EE1F60}" type="sibTrans" cxnId="{1D3536EE-637B-C244-9ACB-48B1898F9CBF}">
      <dgm:prSet/>
      <dgm:spPr/>
      <dgm:t>
        <a:bodyPr/>
        <a:lstStyle/>
        <a:p>
          <a:endParaRPr lang="it-IT"/>
        </a:p>
      </dgm:t>
    </dgm:pt>
    <dgm:pt modelId="{99DA2CD7-6488-DC4D-AD9C-748B8F6E88DE}">
      <dgm:prSet phldrT="[Testo]"/>
      <dgm:spPr/>
      <dgm:t>
        <a:bodyPr/>
        <a:lstStyle/>
        <a:p>
          <a:r>
            <a:rPr lang="it-IT" dirty="0"/>
            <a:t>Scelta del donante limitata alla residenza </a:t>
          </a:r>
        </a:p>
      </dgm:t>
    </dgm:pt>
    <dgm:pt modelId="{45E19631-057F-534F-919B-3158BA8DA20E}" type="parTrans" cxnId="{AEC72F6A-4AD4-D448-B3C5-A551485B740B}">
      <dgm:prSet/>
      <dgm:spPr/>
      <dgm:t>
        <a:bodyPr/>
        <a:lstStyle/>
        <a:p>
          <a:endParaRPr lang="it-IT"/>
        </a:p>
      </dgm:t>
    </dgm:pt>
    <dgm:pt modelId="{2E3B2D91-3257-3042-A744-43DE478CBAE1}" type="sibTrans" cxnId="{AEC72F6A-4AD4-D448-B3C5-A551485B740B}">
      <dgm:prSet/>
      <dgm:spPr/>
      <dgm:t>
        <a:bodyPr/>
        <a:lstStyle/>
        <a:p>
          <a:endParaRPr lang="it-IT"/>
        </a:p>
      </dgm:t>
    </dgm:pt>
    <dgm:pt modelId="{EE4F092C-D50F-6345-A17C-9413BADE15BE}">
      <dgm:prSet phldrT="[Testo]"/>
      <dgm:spPr/>
      <dgm:t>
        <a:bodyPr/>
        <a:lstStyle/>
        <a:p>
          <a:r>
            <a:rPr lang="it-IT" dirty="0"/>
            <a:t>In assenza di scelta: L. nazionale</a:t>
          </a:r>
        </a:p>
      </dgm:t>
    </dgm:pt>
    <dgm:pt modelId="{1DB703D5-916A-D846-B535-74F3781C8D64}" type="parTrans" cxnId="{F6813658-D7E2-5948-8133-8FA0C0827D95}">
      <dgm:prSet/>
      <dgm:spPr/>
      <dgm:t>
        <a:bodyPr/>
        <a:lstStyle/>
        <a:p>
          <a:endParaRPr lang="it-IT"/>
        </a:p>
      </dgm:t>
    </dgm:pt>
    <dgm:pt modelId="{B18392EF-540D-E44B-B618-2710927C6F26}" type="sibTrans" cxnId="{F6813658-D7E2-5948-8133-8FA0C0827D95}">
      <dgm:prSet/>
      <dgm:spPr/>
      <dgm:t>
        <a:bodyPr/>
        <a:lstStyle/>
        <a:p>
          <a:endParaRPr lang="it-IT"/>
        </a:p>
      </dgm:t>
    </dgm:pt>
    <dgm:pt modelId="{8C4D02B9-3CCA-1740-94D5-C54E0C9DE602}">
      <dgm:prSet phldrT="[Testo]"/>
      <dgm:spPr/>
      <dgm:t>
        <a:bodyPr/>
        <a:lstStyle/>
        <a:p>
          <a:r>
            <a:rPr lang="it-IT" dirty="0"/>
            <a:t>Reg. Roma I</a:t>
          </a:r>
        </a:p>
      </dgm:t>
    </dgm:pt>
    <dgm:pt modelId="{09CE2B70-751A-4A47-851F-C7A64256A506}" type="parTrans" cxnId="{8D8EF0BB-2250-D747-AEBA-82136480EAF2}">
      <dgm:prSet/>
      <dgm:spPr/>
      <dgm:t>
        <a:bodyPr/>
        <a:lstStyle/>
        <a:p>
          <a:endParaRPr lang="it-IT"/>
        </a:p>
      </dgm:t>
    </dgm:pt>
    <dgm:pt modelId="{8CB8C35F-287D-904B-B694-EEBE3E2DF641}" type="sibTrans" cxnId="{8D8EF0BB-2250-D747-AEBA-82136480EAF2}">
      <dgm:prSet/>
      <dgm:spPr/>
      <dgm:t>
        <a:bodyPr/>
        <a:lstStyle/>
        <a:p>
          <a:endParaRPr lang="it-IT"/>
        </a:p>
      </dgm:t>
    </dgm:pt>
    <dgm:pt modelId="{DA735B6C-3F8F-8946-B2ED-B0E8E1ABAE2D}">
      <dgm:prSet phldrT="[Testo]"/>
      <dgm:spPr/>
      <dgm:t>
        <a:bodyPr/>
        <a:lstStyle/>
        <a:p>
          <a:r>
            <a:rPr lang="it-IT" dirty="0"/>
            <a:t>Scelta delle parti</a:t>
          </a:r>
        </a:p>
      </dgm:t>
    </dgm:pt>
    <dgm:pt modelId="{C8733F3D-F1DA-F047-8327-A7747F3DD60E}" type="parTrans" cxnId="{42578730-8798-F84B-84AB-2ACB1DF94656}">
      <dgm:prSet/>
      <dgm:spPr/>
      <dgm:t>
        <a:bodyPr/>
        <a:lstStyle/>
        <a:p>
          <a:endParaRPr lang="it-IT"/>
        </a:p>
      </dgm:t>
    </dgm:pt>
    <dgm:pt modelId="{52F9D1BA-C9CD-364F-BC61-060BF7A45AED}" type="sibTrans" cxnId="{42578730-8798-F84B-84AB-2ACB1DF94656}">
      <dgm:prSet/>
      <dgm:spPr/>
      <dgm:t>
        <a:bodyPr/>
        <a:lstStyle/>
        <a:p>
          <a:endParaRPr lang="it-IT"/>
        </a:p>
      </dgm:t>
    </dgm:pt>
    <dgm:pt modelId="{F4699B79-53AC-F34C-9F54-8C4044955CA2}">
      <dgm:prSet phldrT="[Testo]"/>
      <dgm:spPr/>
      <dgm:t>
        <a:bodyPr/>
        <a:lstStyle/>
        <a:p>
          <a:r>
            <a:rPr lang="it-IT" dirty="0"/>
            <a:t>In assenza: residenza abituale del donante salvo il collegamento più stretto</a:t>
          </a:r>
        </a:p>
      </dgm:t>
    </dgm:pt>
    <dgm:pt modelId="{65386EAB-FA57-D242-921F-72E00BB95AB0}" type="parTrans" cxnId="{BD8064F3-9ABB-2142-A816-ADA8E46BF215}">
      <dgm:prSet/>
      <dgm:spPr/>
      <dgm:t>
        <a:bodyPr/>
        <a:lstStyle/>
        <a:p>
          <a:endParaRPr lang="it-IT"/>
        </a:p>
      </dgm:t>
    </dgm:pt>
    <dgm:pt modelId="{C606FA5C-161A-F749-B04F-E2345E6F391D}" type="sibTrans" cxnId="{BD8064F3-9ABB-2142-A816-ADA8E46BF215}">
      <dgm:prSet/>
      <dgm:spPr/>
      <dgm:t>
        <a:bodyPr/>
        <a:lstStyle/>
        <a:p>
          <a:endParaRPr lang="it-IT"/>
        </a:p>
      </dgm:t>
    </dgm:pt>
    <dgm:pt modelId="{358827FD-20DB-FB4D-9DBB-07BC506629A5}" type="pres">
      <dgm:prSet presAssocID="{48D329D9-0A63-414C-9956-A32F12BCA960}" presName="diagram" presStyleCnt="0">
        <dgm:presLayoutVars>
          <dgm:chPref val="1"/>
          <dgm:dir/>
          <dgm:animOne val="branch"/>
          <dgm:animLvl val="lvl"/>
          <dgm:resizeHandles/>
        </dgm:presLayoutVars>
      </dgm:prSet>
      <dgm:spPr/>
    </dgm:pt>
    <dgm:pt modelId="{B0F0EAD1-5E3C-854E-9DA6-D16D8E10EB23}" type="pres">
      <dgm:prSet presAssocID="{B9B6B82C-50A6-D541-97C4-0A02145F446E}" presName="root" presStyleCnt="0"/>
      <dgm:spPr/>
    </dgm:pt>
    <dgm:pt modelId="{17082B54-44C9-4C44-968A-17ED209A1CD5}" type="pres">
      <dgm:prSet presAssocID="{B9B6B82C-50A6-D541-97C4-0A02145F446E}" presName="rootComposite" presStyleCnt="0"/>
      <dgm:spPr/>
    </dgm:pt>
    <dgm:pt modelId="{EF1ED974-902F-1E4D-BE8F-6375C5EB9B77}" type="pres">
      <dgm:prSet presAssocID="{B9B6B82C-50A6-D541-97C4-0A02145F446E}" presName="rootText" presStyleLbl="node1" presStyleIdx="0" presStyleCnt="2"/>
      <dgm:spPr/>
    </dgm:pt>
    <dgm:pt modelId="{1E23CD0C-4342-D940-90EB-5DFAD51F7D6D}" type="pres">
      <dgm:prSet presAssocID="{B9B6B82C-50A6-D541-97C4-0A02145F446E}" presName="rootConnector" presStyleLbl="node1" presStyleIdx="0" presStyleCnt="2"/>
      <dgm:spPr/>
    </dgm:pt>
    <dgm:pt modelId="{79BA18FF-37F5-4549-8DCE-550EBE6CE0C8}" type="pres">
      <dgm:prSet presAssocID="{B9B6B82C-50A6-D541-97C4-0A02145F446E}" presName="childShape" presStyleCnt="0"/>
      <dgm:spPr/>
    </dgm:pt>
    <dgm:pt modelId="{495E6C83-7DF8-FE43-8AB7-8275C4BBA9DC}" type="pres">
      <dgm:prSet presAssocID="{45E19631-057F-534F-919B-3158BA8DA20E}" presName="Name13" presStyleLbl="parChTrans1D2" presStyleIdx="0" presStyleCnt="4"/>
      <dgm:spPr/>
    </dgm:pt>
    <dgm:pt modelId="{D6ADC2CF-24D8-3942-82AE-8D7A326891FF}" type="pres">
      <dgm:prSet presAssocID="{99DA2CD7-6488-DC4D-AD9C-748B8F6E88DE}" presName="childText" presStyleLbl="bgAcc1" presStyleIdx="0" presStyleCnt="4">
        <dgm:presLayoutVars>
          <dgm:bulletEnabled val="1"/>
        </dgm:presLayoutVars>
      </dgm:prSet>
      <dgm:spPr/>
    </dgm:pt>
    <dgm:pt modelId="{3F8EBE15-DADE-C845-AC41-BDD5B3CC156D}" type="pres">
      <dgm:prSet presAssocID="{1DB703D5-916A-D846-B535-74F3781C8D64}" presName="Name13" presStyleLbl="parChTrans1D2" presStyleIdx="1" presStyleCnt="4"/>
      <dgm:spPr/>
    </dgm:pt>
    <dgm:pt modelId="{89F2E8AF-611A-ED4B-8674-F87541E18974}" type="pres">
      <dgm:prSet presAssocID="{EE4F092C-D50F-6345-A17C-9413BADE15BE}" presName="childText" presStyleLbl="bgAcc1" presStyleIdx="1" presStyleCnt="4">
        <dgm:presLayoutVars>
          <dgm:bulletEnabled val="1"/>
        </dgm:presLayoutVars>
      </dgm:prSet>
      <dgm:spPr/>
    </dgm:pt>
    <dgm:pt modelId="{F9C93CBE-EA1A-9E48-9FB8-F169B26FC9D4}" type="pres">
      <dgm:prSet presAssocID="{8C4D02B9-3CCA-1740-94D5-C54E0C9DE602}" presName="root" presStyleCnt="0"/>
      <dgm:spPr/>
    </dgm:pt>
    <dgm:pt modelId="{D31E5125-FC70-6D46-93A2-743EAB9B2995}" type="pres">
      <dgm:prSet presAssocID="{8C4D02B9-3CCA-1740-94D5-C54E0C9DE602}" presName="rootComposite" presStyleCnt="0"/>
      <dgm:spPr/>
    </dgm:pt>
    <dgm:pt modelId="{84D751FD-A746-DB46-9C80-F989DF7A1B00}" type="pres">
      <dgm:prSet presAssocID="{8C4D02B9-3CCA-1740-94D5-C54E0C9DE602}" presName="rootText" presStyleLbl="node1" presStyleIdx="1" presStyleCnt="2"/>
      <dgm:spPr/>
    </dgm:pt>
    <dgm:pt modelId="{5E8DA265-CFA4-FA42-967C-F1DFCADDB73F}" type="pres">
      <dgm:prSet presAssocID="{8C4D02B9-3CCA-1740-94D5-C54E0C9DE602}" presName="rootConnector" presStyleLbl="node1" presStyleIdx="1" presStyleCnt="2"/>
      <dgm:spPr/>
    </dgm:pt>
    <dgm:pt modelId="{1E894CCD-3636-6241-977D-ACE2F8905EB1}" type="pres">
      <dgm:prSet presAssocID="{8C4D02B9-3CCA-1740-94D5-C54E0C9DE602}" presName="childShape" presStyleCnt="0"/>
      <dgm:spPr/>
    </dgm:pt>
    <dgm:pt modelId="{DF7BBA40-502F-9D49-B29A-E373421F2044}" type="pres">
      <dgm:prSet presAssocID="{C8733F3D-F1DA-F047-8327-A7747F3DD60E}" presName="Name13" presStyleLbl="parChTrans1D2" presStyleIdx="2" presStyleCnt="4"/>
      <dgm:spPr/>
    </dgm:pt>
    <dgm:pt modelId="{050C50F2-FD48-0A42-A80A-2A43E1C4D9F1}" type="pres">
      <dgm:prSet presAssocID="{DA735B6C-3F8F-8946-B2ED-B0E8E1ABAE2D}" presName="childText" presStyleLbl="bgAcc1" presStyleIdx="2" presStyleCnt="4">
        <dgm:presLayoutVars>
          <dgm:bulletEnabled val="1"/>
        </dgm:presLayoutVars>
      </dgm:prSet>
      <dgm:spPr/>
    </dgm:pt>
    <dgm:pt modelId="{CD0BC8E6-0254-EB47-8830-AE40B2F04E73}" type="pres">
      <dgm:prSet presAssocID="{65386EAB-FA57-D242-921F-72E00BB95AB0}" presName="Name13" presStyleLbl="parChTrans1D2" presStyleIdx="3" presStyleCnt="4"/>
      <dgm:spPr/>
    </dgm:pt>
    <dgm:pt modelId="{668B4658-9351-C642-98B1-E6B466F73174}" type="pres">
      <dgm:prSet presAssocID="{F4699B79-53AC-F34C-9F54-8C4044955CA2}" presName="childText" presStyleLbl="bgAcc1" presStyleIdx="3" presStyleCnt="4">
        <dgm:presLayoutVars>
          <dgm:bulletEnabled val="1"/>
        </dgm:presLayoutVars>
      </dgm:prSet>
      <dgm:spPr/>
    </dgm:pt>
  </dgm:ptLst>
  <dgm:cxnLst>
    <dgm:cxn modelId="{9158520B-FA3B-D340-B670-C2E6D3F0CD87}" type="presOf" srcId="{8C4D02B9-3CCA-1740-94D5-C54E0C9DE602}" destId="{84D751FD-A746-DB46-9C80-F989DF7A1B00}" srcOrd="0" destOrd="0" presId="urn:microsoft.com/office/officeart/2005/8/layout/hierarchy3"/>
    <dgm:cxn modelId="{1211420E-324A-F64C-89E6-CABBF5117392}" type="presOf" srcId="{EE4F092C-D50F-6345-A17C-9413BADE15BE}" destId="{89F2E8AF-611A-ED4B-8674-F87541E18974}" srcOrd="0" destOrd="0" presId="urn:microsoft.com/office/officeart/2005/8/layout/hierarchy3"/>
    <dgm:cxn modelId="{30A1AE10-A3DA-5D48-BC4F-31814E5FF255}" type="presOf" srcId="{F4699B79-53AC-F34C-9F54-8C4044955CA2}" destId="{668B4658-9351-C642-98B1-E6B466F73174}" srcOrd="0" destOrd="0" presId="urn:microsoft.com/office/officeart/2005/8/layout/hierarchy3"/>
    <dgm:cxn modelId="{694E1C13-89C9-6248-80CA-502CF54B4E9E}" type="presOf" srcId="{B9B6B82C-50A6-D541-97C4-0A02145F446E}" destId="{1E23CD0C-4342-D940-90EB-5DFAD51F7D6D}" srcOrd="1" destOrd="0" presId="urn:microsoft.com/office/officeart/2005/8/layout/hierarchy3"/>
    <dgm:cxn modelId="{3441FF1E-6EA7-C94A-92A8-FF1E4F883A9C}" type="presOf" srcId="{DA735B6C-3F8F-8946-B2ED-B0E8E1ABAE2D}" destId="{050C50F2-FD48-0A42-A80A-2A43E1C4D9F1}" srcOrd="0" destOrd="0" presId="urn:microsoft.com/office/officeart/2005/8/layout/hierarchy3"/>
    <dgm:cxn modelId="{42578730-8798-F84B-84AB-2ACB1DF94656}" srcId="{8C4D02B9-3CCA-1740-94D5-C54E0C9DE602}" destId="{DA735B6C-3F8F-8946-B2ED-B0E8E1ABAE2D}" srcOrd="0" destOrd="0" parTransId="{C8733F3D-F1DA-F047-8327-A7747F3DD60E}" sibTransId="{52F9D1BA-C9CD-364F-BC61-060BF7A45AED}"/>
    <dgm:cxn modelId="{1A2D9053-1378-8C42-B465-08146F26A9DC}" type="presOf" srcId="{65386EAB-FA57-D242-921F-72E00BB95AB0}" destId="{CD0BC8E6-0254-EB47-8830-AE40B2F04E73}" srcOrd="0" destOrd="0" presId="urn:microsoft.com/office/officeart/2005/8/layout/hierarchy3"/>
    <dgm:cxn modelId="{F6813658-D7E2-5948-8133-8FA0C0827D95}" srcId="{B9B6B82C-50A6-D541-97C4-0A02145F446E}" destId="{EE4F092C-D50F-6345-A17C-9413BADE15BE}" srcOrd="1" destOrd="0" parTransId="{1DB703D5-916A-D846-B535-74F3781C8D64}" sibTransId="{B18392EF-540D-E44B-B618-2710927C6F26}"/>
    <dgm:cxn modelId="{8D0D0065-C19C-7041-AC9D-54654EB88444}" type="presOf" srcId="{45E19631-057F-534F-919B-3158BA8DA20E}" destId="{495E6C83-7DF8-FE43-8AB7-8275C4BBA9DC}" srcOrd="0" destOrd="0" presId="urn:microsoft.com/office/officeart/2005/8/layout/hierarchy3"/>
    <dgm:cxn modelId="{A7F76869-726A-F341-B736-EDDC1F029181}" type="presOf" srcId="{C8733F3D-F1DA-F047-8327-A7747F3DD60E}" destId="{DF7BBA40-502F-9D49-B29A-E373421F2044}" srcOrd="0" destOrd="0" presId="urn:microsoft.com/office/officeart/2005/8/layout/hierarchy3"/>
    <dgm:cxn modelId="{AEC72F6A-4AD4-D448-B3C5-A551485B740B}" srcId="{B9B6B82C-50A6-D541-97C4-0A02145F446E}" destId="{99DA2CD7-6488-DC4D-AD9C-748B8F6E88DE}" srcOrd="0" destOrd="0" parTransId="{45E19631-057F-534F-919B-3158BA8DA20E}" sibTransId="{2E3B2D91-3257-3042-A744-43DE478CBAE1}"/>
    <dgm:cxn modelId="{F7207173-D972-1C4C-BFBE-458E8744C1C4}" type="presOf" srcId="{8C4D02B9-3CCA-1740-94D5-C54E0C9DE602}" destId="{5E8DA265-CFA4-FA42-967C-F1DFCADDB73F}" srcOrd="1" destOrd="0" presId="urn:microsoft.com/office/officeart/2005/8/layout/hierarchy3"/>
    <dgm:cxn modelId="{8BCE849C-A68F-B944-814A-425D000CD3CB}" type="presOf" srcId="{99DA2CD7-6488-DC4D-AD9C-748B8F6E88DE}" destId="{D6ADC2CF-24D8-3942-82AE-8D7A326891FF}" srcOrd="0" destOrd="0" presId="urn:microsoft.com/office/officeart/2005/8/layout/hierarchy3"/>
    <dgm:cxn modelId="{6357E6A1-4923-A847-ACCD-9D08022A8700}" type="presOf" srcId="{1DB703D5-916A-D846-B535-74F3781C8D64}" destId="{3F8EBE15-DADE-C845-AC41-BDD5B3CC156D}" srcOrd="0" destOrd="0" presId="urn:microsoft.com/office/officeart/2005/8/layout/hierarchy3"/>
    <dgm:cxn modelId="{8D8EF0BB-2250-D747-AEBA-82136480EAF2}" srcId="{48D329D9-0A63-414C-9956-A32F12BCA960}" destId="{8C4D02B9-3CCA-1740-94D5-C54E0C9DE602}" srcOrd="1" destOrd="0" parTransId="{09CE2B70-751A-4A47-851F-C7A64256A506}" sibTransId="{8CB8C35F-287D-904B-B694-EEBE3E2DF641}"/>
    <dgm:cxn modelId="{1D3536EE-637B-C244-9ACB-48B1898F9CBF}" srcId="{48D329D9-0A63-414C-9956-A32F12BCA960}" destId="{B9B6B82C-50A6-D541-97C4-0A02145F446E}" srcOrd="0" destOrd="0" parTransId="{983FA2B8-661A-424E-8596-BD93FFB27CC1}" sibTransId="{AE272CF6-FA78-3B40-83B2-1E30E6EE1F60}"/>
    <dgm:cxn modelId="{BD8064F3-9ABB-2142-A816-ADA8E46BF215}" srcId="{8C4D02B9-3CCA-1740-94D5-C54E0C9DE602}" destId="{F4699B79-53AC-F34C-9F54-8C4044955CA2}" srcOrd="1" destOrd="0" parTransId="{65386EAB-FA57-D242-921F-72E00BB95AB0}" sibTransId="{C606FA5C-161A-F749-B04F-E2345E6F391D}"/>
    <dgm:cxn modelId="{62C8EDF9-FF75-9446-9F0C-3EA335638C79}" type="presOf" srcId="{B9B6B82C-50A6-D541-97C4-0A02145F446E}" destId="{EF1ED974-902F-1E4D-BE8F-6375C5EB9B77}" srcOrd="0" destOrd="0" presId="urn:microsoft.com/office/officeart/2005/8/layout/hierarchy3"/>
    <dgm:cxn modelId="{A224AAFF-86CB-054B-B85E-7E5A58F803FE}" type="presOf" srcId="{48D329D9-0A63-414C-9956-A32F12BCA960}" destId="{358827FD-20DB-FB4D-9DBB-07BC506629A5}" srcOrd="0" destOrd="0" presId="urn:microsoft.com/office/officeart/2005/8/layout/hierarchy3"/>
    <dgm:cxn modelId="{A6524F19-1E27-8E49-8268-FC09BA0238A9}" type="presParOf" srcId="{358827FD-20DB-FB4D-9DBB-07BC506629A5}" destId="{B0F0EAD1-5E3C-854E-9DA6-D16D8E10EB23}" srcOrd="0" destOrd="0" presId="urn:microsoft.com/office/officeart/2005/8/layout/hierarchy3"/>
    <dgm:cxn modelId="{CEA39C8B-FD7B-9F46-850A-2093C5B87739}" type="presParOf" srcId="{B0F0EAD1-5E3C-854E-9DA6-D16D8E10EB23}" destId="{17082B54-44C9-4C44-968A-17ED209A1CD5}" srcOrd="0" destOrd="0" presId="urn:microsoft.com/office/officeart/2005/8/layout/hierarchy3"/>
    <dgm:cxn modelId="{68733EBE-1AD3-AB4A-B8DB-0899A56434AA}" type="presParOf" srcId="{17082B54-44C9-4C44-968A-17ED209A1CD5}" destId="{EF1ED974-902F-1E4D-BE8F-6375C5EB9B77}" srcOrd="0" destOrd="0" presId="urn:microsoft.com/office/officeart/2005/8/layout/hierarchy3"/>
    <dgm:cxn modelId="{8DF44657-9E5D-4740-A5EB-65810D3E0D17}" type="presParOf" srcId="{17082B54-44C9-4C44-968A-17ED209A1CD5}" destId="{1E23CD0C-4342-D940-90EB-5DFAD51F7D6D}" srcOrd="1" destOrd="0" presId="urn:microsoft.com/office/officeart/2005/8/layout/hierarchy3"/>
    <dgm:cxn modelId="{C23F8A17-AE9F-D347-95A6-4925C951150E}" type="presParOf" srcId="{B0F0EAD1-5E3C-854E-9DA6-D16D8E10EB23}" destId="{79BA18FF-37F5-4549-8DCE-550EBE6CE0C8}" srcOrd="1" destOrd="0" presId="urn:microsoft.com/office/officeart/2005/8/layout/hierarchy3"/>
    <dgm:cxn modelId="{BE090C00-8AC3-FD4B-AAC4-0E9236E4D4AD}" type="presParOf" srcId="{79BA18FF-37F5-4549-8DCE-550EBE6CE0C8}" destId="{495E6C83-7DF8-FE43-8AB7-8275C4BBA9DC}" srcOrd="0" destOrd="0" presId="urn:microsoft.com/office/officeart/2005/8/layout/hierarchy3"/>
    <dgm:cxn modelId="{ECF77AFA-6235-1643-9AD2-0E96713FE7EE}" type="presParOf" srcId="{79BA18FF-37F5-4549-8DCE-550EBE6CE0C8}" destId="{D6ADC2CF-24D8-3942-82AE-8D7A326891FF}" srcOrd="1" destOrd="0" presId="urn:microsoft.com/office/officeart/2005/8/layout/hierarchy3"/>
    <dgm:cxn modelId="{8AE5833B-0C86-A042-80E9-07791470DFAE}" type="presParOf" srcId="{79BA18FF-37F5-4549-8DCE-550EBE6CE0C8}" destId="{3F8EBE15-DADE-C845-AC41-BDD5B3CC156D}" srcOrd="2" destOrd="0" presId="urn:microsoft.com/office/officeart/2005/8/layout/hierarchy3"/>
    <dgm:cxn modelId="{BE435B43-5CC7-9648-9C48-561DB0EC388C}" type="presParOf" srcId="{79BA18FF-37F5-4549-8DCE-550EBE6CE0C8}" destId="{89F2E8AF-611A-ED4B-8674-F87541E18974}" srcOrd="3" destOrd="0" presId="urn:microsoft.com/office/officeart/2005/8/layout/hierarchy3"/>
    <dgm:cxn modelId="{BDAFA196-8DD1-6340-85BF-05872124EAD3}" type="presParOf" srcId="{358827FD-20DB-FB4D-9DBB-07BC506629A5}" destId="{F9C93CBE-EA1A-9E48-9FB8-F169B26FC9D4}" srcOrd="1" destOrd="0" presId="urn:microsoft.com/office/officeart/2005/8/layout/hierarchy3"/>
    <dgm:cxn modelId="{3B24CD94-919B-964F-ABD4-74E2B2A805C8}" type="presParOf" srcId="{F9C93CBE-EA1A-9E48-9FB8-F169B26FC9D4}" destId="{D31E5125-FC70-6D46-93A2-743EAB9B2995}" srcOrd="0" destOrd="0" presId="urn:microsoft.com/office/officeart/2005/8/layout/hierarchy3"/>
    <dgm:cxn modelId="{A796292F-829D-304F-B78D-42769A27C3C5}" type="presParOf" srcId="{D31E5125-FC70-6D46-93A2-743EAB9B2995}" destId="{84D751FD-A746-DB46-9C80-F989DF7A1B00}" srcOrd="0" destOrd="0" presId="urn:microsoft.com/office/officeart/2005/8/layout/hierarchy3"/>
    <dgm:cxn modelId="{D15671CB-E381-DA43-A90F-C3E25045E09F}" type="presParOf" srcId="{D31E5125-FC70-6D46-93A2-743EAB9B2995}" destId="{5E8DA265-CFA4-FA42-967C-F1DFCADDB73F}" srcOrd="1" destOrd="0" presId="urn:microsoft.com/office/officeart/2005/8/layout/hierarchy3"/>
    <dgm:cxn modelId="{D2F7CCBF-B34C-364E-95EC-D0117DB8D7BD}" type="presParOf" srcId="{F9C93CBE-EA1A-9E48-9FB8-F169B26FC9D4}" destId="{1E894CCD-3636-6241-977D-ACE2F8905EB1}" srcOrd="1" destOrd="0" presId="urn:microsoft.com/office/officeart/2005/8/layout/hierarchy3"/>
    <dgm:cxn modelId="{A95741F3-B1B1-E04D-9BB9-CC24297D6D44}" type="presParOf" srcId="{1E894CCD-3636-6241-977D-ACE2F8905EB1}" destId="{DF7BBA40-502F-9D49-B29A-E373421F2044}" srcOrd="0" destOrd="0" presId="urn:microsoft.com/office/officeart/2005/8/layout/hierarchy3"/>
    <dgm:cxn modelId="{3CAADF50-44E3-0E4A-A944-76AF12C1C67A}" type="presParOf" srcId="{1E894CCD-3636-6241-977D-ACE2F8905EB1}" destId="{050C50F2-FD48-0A42-A80A-2A43E1C4D9F1}" srcOrd="1" destOrd="0" presId="urn:microsoft.com/office/officeart/2005/8/layout/hierarchy3"/>
    <dgm:cxn modelId="{5F298737-46DD-1C4A-9DAD-BA5D546190DC}" type="presParOf" srcId="{1E894CCD-3636-6241-977D-ACE2F8905EB1}" destId="{CD0BC8E6-0254-EB47-8830-AE40B2F04E73}" srcOrd="2" destOrd="0" presId="urn:microsoft.com/office/officeart/2005/8/layout/hierarchy3"/>
    <dgm:cxn modelId="{8FA34CBB-EABA-6F4C-82CD-D8221FC7EBB8}" type="presParOf" srcId="{1E894CCD-3636-6241-977D-ACE2F8905EB1}" destId="{668B4658-9351-C642-98B1-E6B466F73174}"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37583-408B-6A49-BB6E-DECCD93B5172}">
      <dsp:nvSpPr>
        <dsp:cNvPr id="0" name=""/>
        <dsp:cNvSpPr/>
      </dsp:nvSpPr>
      <dsp:spPr>
        <a:xfrm>
          <a:off x="5027" y="0"/>
          <a:ext cx="3016747" cy="2560320"/>
        </a:xfrm>
        <a:prstGeom prst="upArrow">
          <a:avLst/>
        </a:prstGeom>
        <a:solidFill>
          <a:schemeClr val="accent6"/>
        </a:solidFill>
        <a:ln w="12700" cap="flat" cmpd="sng" algn="ctr">
          <a:solidFill>
            <a:schemeClr val="accent6">
              <a:shade val="50000"/>
            </a:schemeClr>
          </a:solidFill>
          <a:prstDash val="solid"/>
          <a:miter lim="800000"/>
        </a:ln>
        <a:effectLst/>
      </dsp:spPr>
      <dsp:style>
        <a:lnRef idx="2">
          <a:schemeClr val="accent6">
            <a:shade val="50000"/>
          </a:schemeClr>
        </a:lnRef>
        <a:fillRef idx="1">
          <a:schemeClr val="accent6"/>
        </a:fillRef>
        <a:effectRef idx="0">
          <a:schemeClr val="accent6"/>
        </a:effectRef>
        <a:fontRef idx="minor">
          <a:schemeClr val="lt1"/>
        </a:fontRef>
      </dsp:style>
    </dsp:sp>
    <dsp:sp modelId="{90D35895-D4F2-2F46-9C38-969E884FF5D9}">
      <dsp:nvSpPr>
        <dsp:cNvPr id="0" name=""/>
        <dsp:cNvSpPr/>
      </dsp:nvSpPr>
      <dsp:spPr>
        <a:xfrm>
          <a:off x="3112277" y="0"/>
          <a:ext cx="5119328" cy="2560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9824" tIns="0" rIns="369824" bIns="369824" numCol="1" spcCol="1270" anchor="ctr" anchorCtr="0">
          <a:noAutofit/>
        </a:bodyPr>
        <a:lstStyle/>
        <a:p>
          <a:pPr marL="0" lvl="0" indent="0" algn="l" defTabSz="2311400">
            <a:lnSpc>
              <a:spcPct val="90000"/>
            </a:lnSpc>
            <a:spcBef>
              <a:spcPct val="0"/>
            </a:spcBef>
            <a:spcAft>
              <a:spcPct val="35000"/>
            </a:spcAft>
            <a:buNone/>
          </a:pPr>
          <a:r>
            <a:rPr lang="it-IT" sz="5200" kern="1200" dirty="0"/>
            <a:t>INTERESSE ASTRATTO DEL MINORE</a:t>
          </a:r>
        </a:p>
      </dsp:txBody>
      <dsp:txXfrm>
        <a:off x="3112277" y="0"/>
        <a:ext cx="5119328" cy="2560320"/>
      </dsp:txXfrm>
    </dsp:sp>
    <dsp:sp modelId="{87905287-B98B-B540-8838-DF71DAAB45A2}">
      <dsp:nvSpPr>
        <dsp:cNvPr id="0" name=""/>
        <dsp:cNvSpPr/>
      </dsp:nvSpPr>
      <dsp:spPr>
        <a:xfrm>
          <a:off x="910052" y="2773679"/>
          <a:ext cx="3016747" cy="2560320"/>
        </a:xfrm>
        <a:prstGeom prst="downArrow">
          <a:avLst/>
        </a:prstGeom>
        <a:gradFill rotWithShape="0">
          <a:gsLst>
            <a:gs pos="0">
              <a:schemeClr val="accent3">
                <a:alpha val="90000"/>
                <a:hueOff val="0"/>
                <a:satOff val="0"/>
                <a:lumOff val="0"/>
                <a:alphaOff val="-40000"/>
                <a:satMod val="103000"/>
                <a:lumMod val="102000"/>
                <a:tint val="94000"/>
              </a:schemeClr>
            </a:gs>
            <a:gs pos="50000">
              <a:schemeClr val="accent3">
                <a:alpha val="90000"/>
                <a:hueOff val="0"/>
                <a:satOff val="0"/>
                <a:lumOff val="0"/>
                <a:alphaOff val="-40000"/>
                <a:satMod val="110000"/>
                <a:lumMod val="100000"/>
                <a:shade val="100000"/>
              </a:schemeClr>
            </a:gs>
            <a:gs pos="100000">
              <a:schemeClr val="accent3">
                <a:alpha val="90000"/>
                <a:hueOff val="0"/>
                <a:satOff val="0"/>
                <a:lumOff val="0"/>
                <a:alphaOff val="-4000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1EF14938-058D-1E46-A562-B90A15A3A115}">
      <dsp:nvSpPr>
        <dsp:cNvPr id="0" name=""/>
        <dsp:cNvSpPr/>
      </dsp:nvSpPr>
      <dsp:spPr>
        <a:xfrm>
          <a:off x="4017301" y="2773679"/>
          <a:ext cx="5119328" cy="2560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9824" tIns="0" rIns="369824" bIns="369824" numCol="1" spcCol="1270" anchor="ctr" anchorCtr="0">
          <a:noAutofit/>
        </a:bodyPr>
        <a:lstStyle/>
        <a:p>
          <a:pPr marL="0" lvl="0" indent="0" algn="l" defTabSz="2311400">
            <a:lnSpc>
              <a:spcPct val="90000"/>
            </a:lnSpc>
            <a:spcBef>
              <a:spcPct val="0"/>
            </a:spcBef>
            <a:spcAft>
              <a:spcPct val="35000"/>
            </a:spcAft>
            <a:buNone/>
          </a:pPr>
          <a:r>
            <a:rPr lang="it-IT" sz="5200" kern="1200" dirty="0"/>
            <a:t>INTERESSE CONCRETO</a:t>
          </a:r>
        </a:p>
      </dsp:txBody>
      <dsp:txXfrm>
        <a:off x="4017301" y="2773679"/>
        <a:ext cx="5119328" cy="25603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9FFCFC-4748-8540-BEB7-515C9C3024BD}">
      <dsp:nvSpPr>
        <dsp:cNvPr id="0" name=""/>
        <dsp:cNvSpPr/>
      </dsp:nvSpPr>
      <dsp:spPr>
        <a:xfrm>
          <a:off x="3616" y="1376127"/>
          <a:ext cx="1581192" cy="1215541"/>
        </a:xfrm>
        <a:prstGeom prst="roundRect">
          <a:avLst>
            <a:gd name="adj" fmla="val 10000"/>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Art. 46 richiama la l. di cittadinanza</a:t>
          </a:r>
        </a:p>
      </dsp:txBody>
      <dsp:txXfrm>
        <a:off x="39218" y="1411729"/>
        <a:ext cx="1509988" cy="1144337"/>
      </dsp:txXfrm>
    </dsp:sp>
    <dsp:sp modelId="{03138120-239C-2F4B-A036-FEFE00C2A507}">
      <dsp:nvSpPr>
        <dsp:cNvPr id="0" name=""/>
        <dsp:cNvSpPr/>
      </dsp:nvSpPr>
      <dsp:spPr>
        <a:xfrm>
          <a:off x="1742928" y="1787830"/>
          <a:ext cx="335212" cy="392135"/>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it-IT" sz="1400" kern="1200"/>
        </a:p>
      </dsp:txBody>
      <dsp:txXfrm>
        <a:off x="1742928" y="1866257"/>
        <a:ext cx="234648" cy="235281"/>
      </dsp:txXfrm>
    </dsp:sp>
    <dsp:sp modelId="{4CB8EB58-15EA-3C41-A02B-2620215D8BF4}">
      <dsp:nvSpPr>
        <dsp:cNvPr id="0" name=""/>
        <dsp:cNvSpPr/>
      </dsp:nvSpPr>
      <dsp:spPr>
        <a:xfrm>
          <a:off x="2217286" y="1376127"/>
          <a:ext cx="1581192" cy="121554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L. Francese prevede </a:t>
          </a:r>
          <a:r>
            <a:rPr lang="it-IT" sz="1800" kern="1200" dirty="0" err="1"/>
            <a:t>lex</a:t>
          </a:r>
          <a:r>
            <a:rPr lang="it-IT" sz="1800" kern="1200" dirty="0"/>
            <a:t> rei </a:t>
          </a:r>
          <a:r>
            <a:rPr lang="it-IT" sz="1800" kern="1200" dirty="0" err="1"/>
            <a:t>sitae</a:t>
          </a:r>
          <a:endParaRPr lang="it-IT" sz="1800" kern="1200" dirty="0"/>
        </a:p>
      </dsp:txBody>
      <dsp:txXfrm>
        <a:off x="2252888" y="1411729"/>
        <a:ext cx="1509988" cy="1144337"/>
      </dsp:txXfrm>
    </dsp:sp>
    <dsp:sp modelId="{543B3D77-7403-FA48-B267-01B6EDB36232}">
      <dsp:nvSpPr>
        <dsp:cNvPr id="0" name=""/>
        <dsp:cNvSpPr/>
      </dsp:nvSpPr>
      <dsp:spPr>
        <a:xfrm>
          <a:off x="3956598" y="1787830"/>
          <a:ext cx="335212" cy="392135"/>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it-IT" sz="1400" kern="1200"/>
        </a:p>
      </dsp:txBody>
      <dsp:txXfrm>
        <a:off x="3956598" y="1866257"/>
        <a:ext cx="234648" cy="235281"/>
      </dsp:txXfrm>
    </dsp:sp>
    <dsp:sp modelId="{E82AECE5-D17C-C44B-B9D4-8EAB87F7637C}">
      <dsp:nvSpPr>
        <dsp:cNvPr id="0" name=""/>
        <dsp:cNvSpPr/>
      </dsp:nvSpPr>
      <dsp:spPr>
        <a:xfrm>
          <a:off x="4430956" y="1376127"/>
          <a:ext cx="1581192" cy="1215541"/>
        </a:xfrm>
        <a:prstGeom prst="roundRect">
          <a:avLst>
            <a:gd name="adj" fmla="val 10000"/>
          </a:avLst>
        </a:prstGeom>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cap="flat" cmpd="sng" algn="ctr">
          <a:solidFill>
            <a:schemeClr val="accent2"/>
          </a:solidFill>
          <a:prstDash val="solid"/>
          <a:miter lim="800000"/>
        </a:ln>
        <a:effectLst/>
      </dsp:spPr>
      <dsp:style>
        <a:lnRef idx="1">
          <a:schemeClr val="accent2"/>
        </a:lnRef>
        <a:fillRef idx="3">
          <a:schemeClr val="accent2"/>
        </a:fillRef>
        <a:effectRef idx="2">
          <a:schemeClr val="accent2"/>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Rinvio</a:t>
          </a:r>
        </a:p>
      </dsp:txBody>
      <dsp:txXfrm>
        <a:off x="4466558" y="1411729"/>
        <a:ext cx="1509988" cy="1144337"/>
      </dsp:txXfrm>
    </dsp:sp>
    <dsp:sp modelId="{D62BC2BE-8A59-CE47-938F-043B26C89464}">
      <dsp:nvSpPr>
        <dsp:cNvPr id="0" name=""/>
        <dsp:cNvSpPr/>
      </dsp:nvSpPr>
      <dsp:spPr>
        <a:xfrm>
          <a:off x="6170268" y="1787830"/>
          <a:ext cx="335212" cy="392135"/>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it-IT" sz="1400" kern="1200"/>
        </a:p>
      </dsp:txBody>
      <dsp:txXfrm>
        <a:off x="6170268" y="1866257"/>
        <a:ext cx="234648" cy="235281"/>
      </dsp:txXfrm>
    </dsp:sp>
    <dsp:sp modelId="{A1EA9554-B5BE-6044-91B1-D5065D024833}">
      <dsp:nvSpPr>
        <dsp:cNvPr id="0" name=""/>
        <dsp:cNvSpPr/>
      </dsp:nvSpPr>
      <dsp:spPr>
        <a:xfrm>
          <a:off x="6644625" y="1376127"/>
          <a:ext cx="1581192" cy="121554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L. Inglese accetta rinvio prevede </a:t>
          </a:r>
          <a:r>
            <a:rPr lang="it-IT" sz="1800" kern="1200" dirty="0" err="1"/>
            <a:t>lex</a:t>
          </a:r>
          <a:r>
            <a:rPr lang="it-IT" sz="1800" kern="1200" dirty="0"/>
            <a:t> rei </a:t>
          </a:r>
          <a:r>
            <a:rPr lang="it-IT" sz="1800" kern="1200" dirty="0" err="1"/>
            <a:t>sitae</a:t>
          </a:r>
          <a:endParaRPr lang="it-IT" sz="1800" kern="1200" dirty="0"/>
        </a:p>
      </dsp:txBody>
      <dsp:txXfrm>
        <a:off x="6680227" y="1411729"/>
        <a:ext cx="1509988" cy="11443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78DF67-318C-474F-A98D-801F2E1E122B}">
      <dsp:nvSpPr>
        <dsp:cNvPr id="0" name=""/>
        <dsp:cNvSpPr/>
      </dsp:nvSpPr>
      <dsp:spPr>
        <a:xfrm>
          <a:off x="3323116" y="898"/>
          <a:ext cx="1583201" cy="1583201"/>
        </a:xfrm>
        <a:prstGeom prst="ellipse">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it-IT" sz="1700" kern="1200" dirty="0"/>
            <a:t>Art. 46 richiama la l. di cittadinanza</a:t>
          </a:r>
        </a:p>
      </dsp:txBody>
      <dsp:txXfrm>
        <a:off x="3554970" y="232752"/>
        <a:ext cx="1119493" cy="1119493"/>
      </dsp:txXfrm>
    </dsp:sp>
    <dsp:sp modelId="{8C1F1A02-547F-5F43-B5FA-E475CDC01674}">
      <dsp:nvSpPr>
        <dsp:cNvPr id="0" name=""/>
        <dsp:cNvSpPr/>
      </dsp:nvSpPr>
      <dsp:spPr>
        <a:xfrm rot="3600000">
          <a:off x="4492638" y="1544656"/>
          <a:ext cx="421170" cy="534330"/>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it-IT" sz="1400" kern="1200"/>
        </a:p>
      </dsp:txBody>
      <dsp:txXfrm>
        <a:off x="4524226" y="1596810"/>
        <a:ext cx="294819" cy="320598"/>
      </dsp:txXfrm>
    </dsp:sp>
    <dsp:sp modelId="{215A0B03-14B3-B74A-BBC3-310481453334}">
      <dsp:nvSpPr>
        <dsp:cNvPr id="0" name=""/>
        <dsp:cNvSpPr/>
      </dsp:nvSpPr>
      <dsp:spPr>
        <a:xfrm>
          <a:off x="4512048" y="2060189"/>
          <a:ext cx="1583201" cy="158320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it-IT" sz="1700" kern="1200" dirty="0"/>
            <a:t>L. Francese prevede </a:t>
          </a:r>
          <a:r>
            <a:rPr lang="it-IT" sz="1700" kern="1200" dirty="0" err="1"/>
            <a:t>lex</a:t>
          </a:r>
          <a:r>
            <a:rPr lang="it-IT" sz="1700" kern="1200" dirty="0"/>
            <a:t> </a:t>
          </a:r>
          <a:r>
            <a:rPr lang="it-IT" sz="1700" kern="1200" dirty="0" err="1"/>
            <a:t>domicilii</a:t>
          </a:r>
          <a:endParaRPr lang="it-IT" sz="1700" kern="1200" dirty="0"/>
        </a:p>
      </dsp:txBody>
      <dsp:txXfrm>
        <a:off x="4743902" y="2292043"/>
        <a:ext cx="1119493" cy="1119493"/>
      </dsp:txXfrm>
    </dsp:sp>
    <dsp:sp modelId="{4BE4659B-1C94-FC45-A01C-3ECBA408E1F8}">
      <dsp:nvSpPr>
        <dsp:cNvPr id="0" name=""/>
        <dsp:cNvSpPr/>
      </dsp:nvSpPr>
      <dsp:spPr>
        <a:xfrm rot="10800000">
          <a:off x="3916052" y="2584624"/>
          <a:ext cx="421170" cy="534330"/>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it-IT" sz="1400" kern="1200"/>
        </a:p>
      </dsp:txBody>
      <dsp:txXfrm rot="10800000">
        <a:off x="4042403" y="2691490"/>
        <a:ext cx="294819" cy="320598"/>
      </dsp:txXfrm>
    </dsp:sp>
    <dsp:sp modelId="{0CC1F737-89A1-DF4B-B766-729F651048E4}">
      <dsp:nvSpPr>
        <dsp:cNvPr id="0" name=""/>
        <dsp:cNvSpPr/>
      </dsp:nvSpPr>
      <dsp:spPr>
        <a:xfrm>
          <a:off x="2134184" y="2060189"/>
          <a:ext cx="1583201" cy="1583201"/>
        </a:xfrm>
        <a:prstGeom prst="ellipse">
          <a:avLst/>
        </a:prstGeom>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cap="flat" cmpd="sng" algn="ctr">
          <a:solidFill>
            <a:schemeClr val="accent2"/>
          </a:solidFill>
          <a:prstDash val="solid"/>
          <a:miter lim="800000"/>
        </a:ln>
        <a:effectLst/>
      </dsp:spPr>
      <dsp:style>
        <a:lnRef idx="1">
          <a:schemeClr val="accent2"/>
        </a:lnRef>
        <a:fillRef idx="3">
          <a:schemeClr val="accent2"/>
        </a:fillRef>
        <a:effectRef idx="2">
          <a:schemeClr val="accent2"/>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it-IT" sz="1700" kern="1200" dirty="0"/>
            <a:t>Rinvio indietro</a:t>
          </a:r>
        </a:p>
      </dsp:txBody>
      <dsp:txXfrm>
        <a:off x="2366038" y="2292043"/>
        <a:ext cx="1119493" cy="1119493"/>
      </dsp:txXfrm>
    </dsp:sp>
    <dsp:sp modelId="{3FA4EECA-D2E2-CD4A-9F7A-7AF362950821}">
      <dsp:nvSpPr>
        <dsp:cNvPr id="0" name=""/>
        <dsp:cNvSpPr/>
      </dsp:nvSpPr>
      <dsp:spPr>
        <a:xfrm rot="18000000">
          <a:off x="3303706" y="1565302"/>
          <a:ext cx="421170" cy="534330"/>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it-IT" sz="1400" kern="1200"/>
        </a:p>
      </dsp:txBody>
      <dsp:txXfrm>
        <a:off x="3335294" y="1726880"/>
        <a:ext cx="294819" cy="3205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D0CB1D-BD8F-E249-9242-E0EE6679C7C1}">
      <dsp:nvSpPr>
        <dsp:cNvPr id="0" name=""/>
        <dsp:cNvSpPr/>
      </dsp:nvSpPr>
      <dsp:spPr>
        <a:xfrm>
          <a:off x="1727" y="0"/>
          <a:ext cx="2688228" cy="3644290"/>
        </a:xfrm>
        <a:prstGeom prst="roundRect">
          <a:avLst>
            <a:gd name="adj" fmla="val 10000"/>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Beni mobili </a:t>
          </a:r>
          <a:r>
            <a:rPr lang="it-IT" sz="3100" kern="1200" dirty="0" err="1"/>
            <a:t>–</a:t>
          </a:r>
          <a:r>
            <a:rPr lang="it-IT" sz="3100" kern="1200" dirty="0"/>
            <a:t> l. italiana</a:t>
          </a:r>
        </a:p>
      </dsp:txBody>
      <dsp:txXfrm>
        <a:off x="1727" y="1457716"/>
        <a:ext cx="2688228" cy="1457716"/>
      </dsp:txXfrm>
    </dsp:sp>
    <dsp:sp modelId="{F68E0296-4B72-BD45-A44E-E5F740DAFA33}">
      <dsp:nvSpPr>
        <dsp:cNvPr id="0" name=""/>
        <dsp:cNvSpPr/>
      </dsp:nvSpPr>
      <dsp:spPr>
        <a:xfrm>
          <a:off x="739067" y="218657"/>
          <a:ext cx="1213548" cy="1213548"/>
        </a:xfrm>
        <a:prstGeom prst="ellipse">
          <a:avLst/>
        </a:prstGeom>
        <a:blipFill rotWithShape="0">
          <a:blip xmlns:r="http://schemas.openxmlformats.org/officeDocument/2006/relationships" r:embed="rId1" r:link="rId2"/>
          <a:stretch>
            <a:fillRect/>
          </a:stretch>
        </a:blipFill>
        <a:ln>
          <a:noFill/>
        </a:ln>
        <a:effectLst/>
      </dsp:spPr>
      <dsp:style>
        <a:lnRef idx="0">
          <a:scrgbClr r="0" g="0" b="0"/>
        </a:lnRef>
        <a:fillRef idx="1">
          <a:scrgbClr r="0" g="0" b="0"/>
        </a:fillRef>
        <a:effectRef idx="2">
          <a:scrgbClr r="0" g="0" b="0"/>
        </a:effectRef>
        <a:fontRef idx="minor"/>
      </dsp:style>
    </dsp:sp>
    <dsp:sp modelId="{BC18EB77-6395-6F49-970F-BF49B7FD026B}">
      <dsp:nvSpPr>
        <dsp:cNvPr id="0" name=""/>
        <dsp:cNvSpPr/>
      </dsp:nvSpPr>
      <dsp:spPr>
        <a:xfrm>
          <a:off x="2770603" y="0"/>
          <a:ext cx="2688228" cy="364429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Art. 46 e art. 13 l. 218</a:t>
          </a:r>
        </a:p>
      </dsp:txBody>
      <dsp:txXfrm>
        <a:off x="2770603" y="1457716"/>
        <a:ext cx="2688228" cy="1457716"/>
      </dsp:txXfrm>
    </dsp:sp>
    <dsp:sp modelId="{3CFA2A85-BD4D-2744-8B12-D62D4EB6B4B1}">
      <dsp:nvSpPr>
        <dsp:cNvPr id="0" name=""/>
        <dsp:cNvSpPr/>
      </dsp:nvSpPr>
      <dsp:spPr>
        <a:xfrm>
          <a:off x="3507943" y="218657"/>
          <a:ext cx="1213548" cy="1213548"/>
        </a:xfrm>
        <a:prstGeom prst="ellipse">
          <a:avLst/>
        </a:prstGeom>
        <a:blipFill rotWithShape="0">
          <a:blip xmlns:r="http://schemas.openxmlformats.org/officeDocument/2006/relationships" r:embed="rId3" r:link="rId4"/>
          <a:stretch>
            <a:fillRect/>
          </a:stretch>
        </a:blipFill>
        <a:ln>
          <a:noFill/>
        </a:ln>
        <a:effectLst/>
      </dsp:spPr>
      <dsp:style>
        <a:lnRef idx="0">
          <a:scrgbClr r="0" g="0" b="0"/>
        </a:lnRef>
        <a:fillRef idx="1">
          <a:scrgbClr r="0" g="0" b="0"/>
        </a:fillRef>
        <a:effectRef idx="2">
          <a:scrgbClr r="0" g="0" b="0"/>
        </a:effectRef>
        <a:fontRef idx="minor"/>
      </dsp:style>
    </dsp:sp>
    <dsp:sp modelId="{737ACA1C-E84E-E744-870A-A5BBDBF0860B}">
      <dsp:nvSpPr>
        <dsp:cNvPr id="0" name=""/>
        <dsp:cNvSpPr/>
      </dsp:nvSpPr>
      <dsp:spPr>
        <a:xfrm>
          <a:off x="5539478" y="0"/>
          <a:ext cx="2688228" cy="3644290"/>
        </a:xfrm>
        <a:prstGeom prst="roundRect">
          <a:avLst>
            <a:gd name="adj" fmla="val 10000"/>
          </a:avLst>
        </a:prstGeom>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cap="flat" cmpd="sng" algn="ctr">
          <a:solidFill>
            <a:schemeClr val="accent2"/>
          </a:solidFill>
          <a:prstDash val="solid"/>
          <a:miter lim="800000"/>
        </a:ln>
        <a:effectLst/>
      </dsp:spPr>
      <dsp:style>
        <a:lnRef idx="1">
          <a:schemeClr val="accent2"/>
        </a:lnRef>
        <a:fillRef idx="3">
          <a:schemeClr val="accent2"/>
        </a:fillRef>
        <a:effectRef idx="2">
          <a:schemeClr val="accent2"/>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it-IT" sz="3100" kern="1200" dirty="0"/>
            <a:t>Beni immobili </a:t>
          </a:r>
          <a:r>
            <a:rPr lang="it-IT" sz="3100" kern="1200" dirty="0" err="1"/>
            <a:t>–</a:t>
          </a:r>
          <a:r>
            <a:rPr lang="it-IT" sz="3100" kern="1200" dirty="0"/>
            <a:t> l. inglese</a:t>
          </a:r>
        </a:p>
      </dsp:txBody>
      <dsp:txXfrm>
        <a:off x="5539478" y="1457716"/>
        <a:ext cx="2688228" cy="1457716"/>
      </dsp:txXfrm>
    </dsp:sp>
    <dsp:sp modelId="{881DA2F8-3A4F-8A4D-AD5C-09081D456646}">
      <dsp:nvSpPr>
        <dsp:cNvPr id="0" name=""/>
        <dsp:cNvSpPr/>
      </dsp:nvSpPr>
      <dsp:spPr>
        <a:xfrm>
          <a:off x="6276818" y="218657"/>
          <a:ext cx="1213548" cy="1213548"/>
        </a:xfrm>
        <a:prstGeom prst="ellipse">
          <a:avLst/>
        </a:prstGeom>
        <a:blipFill rotWithShape="0">
          <a:blip xmlns:r="http://schemas.openxmlformats.org/officeDocument/2006/relationships" r:embed="rId5" r:link="rId6"/>
          <a:stretch>
            <a:fillRect/>
          </a:stretch>
        </a:blipFill>
        <a:ln>
          <a:noFill/>
        </a:ln>
        <a:effectLst/>
      </dsp:spPr>
      <dsp:style>
        <a:lnRef idx="0">
          <a:scrgbClr r="0" g="0" b="0"/>
        </a:lnRef>
        <a:fillRef idx="1">
          <a:scrgbClr r="0" g="0" b="0"/>
        </a:fillRef>
        <a:effectRef idx="2">
          <a:scrgbClr r="0" g="0" b="0"/>
        </a:effectRef>
        <a:fontRef idx="minor"/>
      </dsp:style>
    </dsp:sp>
    <dsp:sp modelId="{E2AE562A-F6CA-A64F-8302-EC5F07B3F691}">
      <dsp:nvSpPr>
        <dsp:cNvPr id="0" name=""/>
        <dsp:cNvSpPr/>
      </dsp:nvSpPr>
      <dsp:spPr>
        <a:xfrm>
          <a:off x="329177" y="2915432"/>
          <a:ext cx="7571080" cy="546643"/>
        </a:xfrm>
        <a:prstGeom prst="leftRightArrow">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54B454-9DEF-8B44-8CCF-A9ABECBDE0E1}">
      <dsp:nvSpPr>
        <dsp:cNvPr id="0" name=""/>
        <dsp:cNvSpPr/>
      </dsp:nvSpPr>
      <dsp:spPr>
        <a:xfrm>
          <a:off x="2513362" y="2447"/>
          <a:ext cx="1334530" cy="667265"/>
        </a:xfrm>
        <a:prstGeom prst="roundRect">
          <a:avLst>
            <a:gd name="adj" fmla="val 10000"/>
          </a:avLst>
        </a:prstGeom>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Legge del luogo in cui il testatore ha disposto</a:t>
          </a:r>
        </a:p>
      </dsp:txBody>
      <dsp:txXfrm>
        <a:off x="2532906" y="21991"/>
        <a:ext cx="1295442" cy="628177"/>
      </dsp:txXfrm>
    </dsp:sp>
    <dsp:sp modelId="{A6A5BCA7-568D-9B40-89BA-A6959CC5477B}">
      <dsp:nvSpPr>
        <dsp:cNvPr id="0" name=""/>
        <dsp:cNvSpPr/>
      </dsp:nvSpPr>
      <dsp:spPr>
        <a:xfrm>
          <a:off x="2513362" y="769802"/>
          <a:ext cx="1334530" cy="667265"/>
        </a:xfrm>
        <a:prstGeom prst="roundRect">
          <a:avLst>
            <a:gd name="adj" fmla="val 10000"/>
          </a:avLst>
        </a:prstGeom>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6350" cap="flat" cmpd="sng" algn="ctr">
          <a:solidFill>
            <a:schemeClr val="accent2"/>
          </a:solidFill>
          <a:prstDash val="solid"/>
          <a:miter lim="800000"/>
        </a:ln>
        <a:effectLst/>
      </dsp:spPr>
      <dsp:style>
        <a:lnRef idx="1">
          <a:schemeClr val="accent2"/>
        </a:lnRef>
        <a:fillRef idx="3">
          <a:schemeClr val="accent2"/>
        </a:fillRef>
        <a:effectRef idx="2">
          <a:schemeClr val="accent2"/>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Legge dello Stato di cittadinanza</a:t>
          </a:r>
        </a:p>
      </dsp:txBody>
      <dsp:txXfrm>
        <a:off x="2532906" y="789346"/>
        <a:ext cx="1295442" cy="628177"/>
      </dsp:txXfrm>
    </dsp:sp>
    <dsp:sp modelId="{D12EBEF8-2B57-9647-BAC9-5BB85EE3D6FB}">
      <dsp:nvSpPr>
        <dsp:cNvPr id="0" name=""/>
        <dsp:cNvSpPr/>
      </dsp:nvSpPr>
      <dsp:spPr>
        <a:xfrm rot="19175441">
          <a:off x="3777293" y="900214"/>
          <a:ext cx="591872" cy="22763"/>
        </a:xfrm>
        <a:custGeom>
          <a:avLst/>
          <a:gdLst/>
          <a:ahLst/>
          <a:cxnLst/>
          <a:rect l="0" t="0" r="0" b="0"/>
          <a:pathLst>
            <a:path>
              <a:moveTo>
                <a:pt x="0" y="11381"/>
              </a:moveTo>
              <a:lnTo>
                <a:pt x="591872" y="11381"/>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058432" y="896799"/>
        <a:ext cx="29593" cy="29593"/>
      </dsp:txXfrm>
    </dsp:sp>
    <dsp:sp modelId="{6828AA86-33D0-B24F-9330-B3275E8D5BA8}">
      <dsp:nvSpPr>
        <dsp:cNvPr id="0" name=""/>
        <dsp:cNvSpPr/>
      </dsp:nvSpPr>
      <dsp:spPr>
        <a:xfrm>
          <a:off x="4298564" y="386125"/>
          <a:ext cx="1334530" cy="667265"/>
        </a:xfrm>
        <a:prstGeom prst="roundRect">
          <a:avLst>
            <a:gd name="adj" fmla="val 10000"/>
          </a:avLst>
        </a:prstGeom>
        <a:solidFill>
          <a:schemeClr val="lt1"/>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Morte </a:t>
          </a:r>
        </a:p>
      </dsp:txBody>
      <dsp:txXfrm>
        <a:off x="4318108" y="405669"/>
        <a:ext cx="1295442" cy="628177"/>
      </dsp:txXfrm>
    </dsp:sp>
    <dsp:sp modelId="{D110D94A-96DF-3746-BB63-9555803EF80C}">
      <dsp:nvSpPr>
        <dsp:cNvPr id="0" name=""/>
        <dsp:cNvSpPr/>
      </dsp:nvSpPr>
      <dsp:spPr>
        <a:xfrm rot="2142401">
          <a:off x="3786104" y="1283892"/>
          <a:ext cx="657391" cy="22763"/>
        </a:xfrm>
        <a:custGeom>
          <a:avLst/>
          <a:gdLst/>
          <a:ahLst/>
          <a:cxnLst/>
          <a:rect l="0" t="0" r="0" b="0"/>
          <a:pathLst>
            <a:path>
              <a:moveTo>
                <a:pt x="0" y="11381"/>
              </a:moveTo>
              <a:lnTo>
                <a:pt x="657391" y="11381"/>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098365" y="1278839"/>
        <a:ext cx="32869" cy="32869"/>
      </dsp:txXfrm>
    </dsp:sp>
    <dsp:sp modelId="{6E13740B-27B4-1645-AB61-EA0032E6CEEC}">
      <dsp:nvSpPr>
        <dsp:cNvPr id="0" name=""/>
        <dsp:cNvSpPr/>
      </dsp:nvSpPr>
      <dsp:spPr>
        <a:xfrm>
          <a:off x="4381706" y="1153480"/>
          <a:ext cx="1334530" cy="667265"/>
        </a:xfrm>
        <a:prstGeom prst="roundRect">
          <a:avLst>
            <a:gd name="adj" fmla="val 10000"/>
          </a:avLst>
        </a:prstGeom>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w="6350" cap="flat" cmpd="sng" algn="ctr">
          <a:solidFill>
            <a:schemeClr val="accent4"/>
          </a:solidFill>
          <a:prstDash val="solid"/>
          <a:miter lim="800000"/>
        </a:ln>
        <a:effectLst/>
      </dsp:spPr>
      <dsp:style>
        <a:lnRef idx="1">
          <a:schemeClr val="accent4"/>
        </a:lnRef>
        <a:fillRef idx="3">
          <a:schemeClr val="accent4"/>
        </a:fillRef>
        <a:effectRef idx="2">
          <a:schemeClr val="accent4"/>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testamento</a:t>
          </a:r>
        </a:p>
      </dsp:txBody>
      <dsp:txXfrm>
        <a:off x="4401250" y="1173024"/>
        <a:ext cx="1295442" cy="628177"/>
      </dsp:txXfrm>
    </dsp:sp>
    <dsp:sp modelId="{0A7442B0-36C6-8A49-B048-5FE94BD0744D}">
      <dsp:nvSpPr>
        <dsp:cNvPr id="0" name=""/>
        <dsp:cNvSpPr/>
      </dsp:nvSpPr>
      <dsp:spPr>
        <a:xfrm>
          <a:off x="2513362" y="2304513"/>
          <a:ext cx="1334530" cy="667265"/>
        </a:xfrm>
        <a:prstGeom prst="roundRect">
          <a:avLst>
            <a:gd name="adj" fmla="val 10000"/>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Legge dello Stato di domicilio</a:t>
          </a:r>
        </a:p>
      </dsp:txBody>
      <dsp:txXfrm>
        <a:off x="2532906" y="2324057"/>
        <a:ext cx="1295442" cy="628177"/>
      </dsp:txXfrm>
    </dsp:sp>
    <dsp:sp modelId="{B61C0B10-DD0F-E44F-B48E-29B3C47CCDA3}">
      <dsp:nvSpPr>
        <dsp:cNvPr id="0" name=""/>
        <dsp:cNvSpPr/>
      </dsp:nvSpPr>
      <dsp:spPr>
        <a:xfrm rot="19457599">
          <a:off x="3786104" y="2434925"/>
          <a:ext cx="657391" cy="22763"/>
        </a:xfrm>
        <a:custGeom>
          <a:avLst/>
          <a:gdLst/>
          <a:ahLst/>
          <a:cxnLst/>
          <a:rect l="0" t="0" r="0" b="0"/>
          <a:pathLst>
            <a:path>
              <a:moveTo>
                <a:pt x="0" y="11381"/>
              </a:moveTo>
              <a:lnTo>
                <a:pt x="657391" y="11381"/>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098365" y="2429872"/>
        <a:ext cx="32869" cy="32869"/>
      </dsp:txXfrm>
    </dsp:sp>
    <dsp:sp modelId="{92B66696-1ABE-7943-A9C2-A57499A9FB57}">
      <dsp:nvSpPr>
        <dsp:cNvPr id="0" name=""/>
        <dsp:cNvSpPr/>
      </dsp:nvSpPr>
      <dsp:spPr>
        <a:xfrm>
          <a:off x="4381706" y="1920835"/>
          <a:ext cx="1334530" cy="667265"/>
        </a:xfrm>
        <a:prstGeom prst="roundRect">
          <a:avLst>
            <a:gd name="adj" fmla="val 10000"/>
          </a:avLst>
        </a:prstGeom>
        <a:solidFill>
          <a:schemeClr val="lt1"/>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Morte </a:t>
          </a:r>
        </a:p>
      </dsp:txBody>
      <dsp:txXfrm>
        <a:off x="4401250" y="1940379"/>
        <a:ext cx="1295442" cy="628177"/>
      </dsp:txXfrm>
    </dsp:sp>
    <dsp:sp modelId="{19DFC1C9-EB13-034A-97C2-4B8CF566723B}">
      <dsp:nvSpPr>
        <dsp:cNvPr id="0" name=""/>
        <dsp:cNvSpPr/>
      </dsp:nvSpPr>
      <dsp:spPr>
        <a:xfrm rot="2142401">
          <a:off x="3786104" y="2818602"/>
          <a:ext cx="657391" cy="22763"/>
        </a:xfrm>
        <a:custGeom>
          <a:avLst/>
          <a:gdLst/>
          <a:ahLst/>
          <a:cxnLst/>
          <a:rect l="0" t="0" r="0" b="0"/>
          <a:pathLst>
            <a:path>
              <a:moveTo>
                <a:pt x="0" y="11381"/>
              </a:moveTo>
              <a:lnTo>
                <a:pt x="657391" y="11381"/>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098365" y="2813550"/>
        <a:ext cx="32869" cy="32869"/>
      </dsp:txXfrm>
    </dsp:sp>
    <dsp:sp modelId="{295CE9C2-8E15-5840-BFCF-CBF3AEA64CAB}">
      <dsp:nvSpPr>
        <dsp:cNvPr id="0" name=""/>
        <dsp:cNvSpPr/>
      </dsp:nvSpPr>
      <dsp:spPr>
        <a:xfrm>
          <a:off x="4381706" y="2688190"/>
          <a:ext cx="1334530" cy="667265"/>
        </a:xfrm>
        <a:prstGeom prst="roundRect">
          <a:avLst>
            <a:gd name="adj" fmla="val 10000"/>
          </a:avLst>
        </a:prstGeom>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w="6350" cap="flat" cmpd="sng" algn="ctr">
          <a:solidFill>
            <a:schemeClr val="accent4"/>
          </a:solidFill>
          <a:prstDash val="solid"/>
          <a:miter lim="800000"/>
        </a:ln>
        <a:effectLst/>
      </dsp:spPr>
      <dsp:style>
        <a:lnRef idx="1">
          <a:schemeClr val="accent4"/>
        </a:lnRef>
        <a:fillRef idx="3">
          <a:schemeClr val="accent4"/>
        </a:fillRef>
        <a:effectRef idx="2">
          <a:schemeClr val="accent4"/>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Testamento</a:t>
          </a:r>
        </a:p>
      </dsp:txBody>
      <dsp:txXfrm>
        <a:off x="4401250" y="2707734"/>
        <a:ext cx="1295442" cy="628177"/>
      </dsp:txXfrm>
    </dsp:sp>
    <dsp:sp modelId="{862DA419-C540-A748-9B7E-B0F3A721D3AD}">
      <dsp:nvSpPr>
        <dsp:cNvPr id="0" name=""/>
        <dsp:cNvSpPr/>
      </dsp:nvSpPr>
      <dsp:spPr>
        <a:xfrm>
          <a:off x="2513362" y="3839223"/>
          <a:ext cx="1334530" cy="667265"/>
        </a:xfrm>
        <a:prstGeom prst="roundRect">
          <a:avLst>
            <a:gd name="adj" fmla="val 10000"/>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4"/>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Legge dello Stato di residenza</a:t>
          </a:r>
        </a:p>
      </dsp:txBody>
      <dsp:txXfrm>
        <a:off x="2532906" y="3858767"/>
        <a:ext cx="1295442" cy="628177"/>
      </dsp:txXfrm>
    </dsp:sp>
    <dsp:sp modelId="{2C2477E5-60EF-F14B-BD22-59D70A5886EE}">
      <dsp:nvSpPr>
        <dsp:cNvPr id="0" name=""/>
        <dsp:cNvSpPr/>
      </dsp:nvSpPr>
      <dsp:spPr>
        <a:xfrm rot="19457599">
          <a:off x="3786104" y="3969635"/>
          <a:ext cx="657391" cy="22763"/>
        </a:xfrm>
        <a:custGeom>
          <a:avLst/>
          <a:gdLst/>
          <a:ahLst/>
          <a:cxnLst/>
          <a:rect l="0" t="0" r="0" b="0"/>
          <a:pathLst>
            <a:path>
              <a:moveTo>
                <a:pt x="0" y="11381"/>
              </a:moveTo>
              <a:lnTo>
                <a:pt x="657391" y="11381"/>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098365" y="3964582"/>
        <a:ext cx="32869" cy="32869"/>
      </dsp:txXfrm>
    </dsp:sp>
    <dsp:sp modelId="{EA7E821F-3BEF-7840-8DF0-FEF64C3AF579}">
      <dsp:nvSpPr>
        <dsp:cNvPr id="0" name=""/>
        <dsp:cNvSpPr/>
      </dsp:nvSpPr>
      <dsp:spPr>
        <a:xfrm>
          <a:off x="4381706" y="3455546"/>
          <a:ext cx="1334530" cy="667265"/>
        </a:xfrm>
        <a:prstGeom prst="roundRect">
          <a:avLst>
            <a:gd name="adj" fmla="val 10000"/>
          </a:avLst>
        </a:prstGeom>
        <a:solidFill>
          <a:schemeClr val="lt1"/>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Morte</a:t>
          </a:r>
        </a:p>
      </dsp:txBody>
      <dsp:txXfrm>
        <a:off x="4401250" y="3475090"/>
        <a:ext cx="1295442" cy="628177"/>
      </dsp:txXfrm>
    </dsp:sp>
    <dsp:sp modelId="{6119A45B-31D4-E44A-890A-0ACECAE4F134}">
      <dsp:nvSpPr>
        <dsp:cNvPr id="0" name=""/>
        <dsp:cNvSpPr/>
      </dsp:nvSpPr>
      <dsp:spPr>
        <a:xfrm rot="2142401">
          <a:off x="3786104" y="4353313"/>
          <a:ext cx="657391" cy="22763"/>
        </a:xfrm>
        <a:custGeom>
          <a:avLst/>
          <a:gdLst/>
          <a:ahLst/>
          <a:cxnLst/>
          <a:rect l="0" t="0" r="0" b="0"/>
          <a:pathLst>
            <a:path>
              <a:moveTo>
                <a:pt x="0" y="11381"/>
              </a:moveTo>
              <a:lnTo>
                <a:pt x="657391" y="11381"/>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098365" y="4348260"/>
        <a:ext cx="32869" cy="32869"/>
      </dsp:txXfrm>
    </dsp:sp>
    <dsp:sp modelId="{5FC0C901-0BF2-C24C-8073-1F63D9773D40}">
      <dsp:nvSpPr>
        <dsp:cNvPr id="0" name=""/>
        <dsp:cNvSpPr/>
      </dsp:nvSpPr>
      <dsp:spPr>
        <a:xfrm>
          <a:off x="4381706" y="4222901"/>
          <a:ext cx="1334530" cy="667265"/>
        </a:xfrm>
        <a:prstGeom prst="roundRect">
          <a:avLst>
            <a:gd name="adj" fmla="val 10000"/>
          </a:avLst>
        </a:prstGeom>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w="6350" cap="flat" cmpd="sng" algn="ctr">
          <a:solidFill>
            <a:schemeClr val="accent4"/>
          </a:solidFill>
          <a:prstDash val="solid"/>
          <a:miter lim="800000"/>
        </a:ln>
        <a:effectLst/>
      </dsp:spPr>
      <dsp:style>
        <a:lnRef idx="1">
          <a:schemeClr val="accent4"/>
        </a:lnRef>
        <a:fillRef idx="3">
          <a:schemeClr val="accent4"/>
        </a:fillRef>
        <a:effectRef idx="2">
          <a:schemeClr val="accent4"/>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Testamento</a:t>
          </a:r>
        </a:p>
      </dsp:txBody>
      <dsp:txXfrm>
        <a:off x="4401250" y="4242445"/>
        <a:ext cx="1295442" cy="628177"/>
      </dsp:txXfrm>
    </dsp:sp>
    <dsp:sp modelId="{5C11B40D-AAC3-DA45-9B83-3B9A459923C2}">
      <dsp:nvSpPr>
        <dsp:cNvPr id="0" name=""/>
        <dsp:cNvSpPr/>
      </dsp:nvSpPr>
      <dsp:spPr>
        <a:xfrm>
          <a:off x="2513362" y="4606579"/>
          <a:ext cx="1334530" cy="667265"/>
        </a:xfrm>
        <a:prstGeom prst="roundRect">
          <a:avLst>
            <a:gd name="adj" fmla="val 10000"/>
          </a:avLst>
        </a:prstGeom>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w="6350" cap="flat" cmpd="sng" algn="ctr">
          <a:solidFill>
            <a:schemeClr val="accent4"/>
          </a:solidFill>
          <a:prstDash val="solid"/>
          <a:miter lim="800000"/>
        </a:ln>
        <a:effectLst/>
      </dsp:spPr>
      <dsp:style>
        <a:lnRef idx="1">
          <a:schemeClr val="accent4"/>
        </a:lnRef>
        <a:fillRef idx="3">
          <a:schemeClr val="accent4"/>
        </a:fillRef>
        <a:effectRef idx="2">
          <a:schemeClr val="accent4"/>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LEX REI SITAE per beni immobili</a:t>
          </a:r>
        </a:p>
      </dsp:txBody>
      <dsp:txXfrm>
        <a:off x="2532906" y="4626123"/>
        <a:ext cx="1295442" cy="6281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F5C6DF-D128-394E-8BE0-1BCDE810E5FB}">
      <dsp:nvSpPr>
        <dsp:cNvPr id="0" name=""/>
        <dsp:cNvSpPr/>
      </dsp:nvSpPr>
      <dsp:spPr>
        <a:xfrm>
          <a:off x="2766200" y="1862979"/>
          <a:ext cx="2551472" cy="2551472"/>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it-IT" sz="2000" kern="1200" dirty="0"/>
            <a:t>QUALIFICAZIONE DELLA FATTISPECIE</a:t>
          </a:r>
        </a:p>
      </dsp:txBody>
      <dsp:txXfrm>
        <a:off x="3139854" y="2236633"/>
        <a:ext cx="1804164" cy="1804164"/>
      </dsp:txXfrm>
    </dsp:sp>
    <dsp:sp modelId="{776515E5-4723-F44C-B5BE-142DAD937C07}">
      <dsp:nvSpPr>
        <dsp:cNvPr id="0" name=""/>
        <dsp:cNvSpPr/>
      </dsp:nvSpPr>
      <dsp:spPr>
        <a:xfrm rot="12900000">
          <a:off x="1034164" y="1386919"/>
          <a:ext cx="2050401" cy="727169"/>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861E85-3D2D-5747-9FDA-178A53367BA5}">
      <dsp:nvSpPr>
        <dsp:cNvPr id="0" name=""/>
        <dsp:cNvSpPr/>
      </dsp:nvSpPr>
      <dsp:spPr>
        <a:xfrm>
          <a:off x="7620" y="192913"/>
          <a:ext cx="2423899" cy="193911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it-IT" sz="2400" kern="1200" dirty="0">
              <a:solidFill>
                <a:srgbClr val="000000"/>
              </a:solidFill>
            </a:rPr>
            <a:t>SE CONTRATTUALE PREVALENZA DEL REGOLAMENTO ROMA I</a:t>
          </a:r>
        </a:p>
      </dsp:txBody>
      <dsp:txXfrm>
        <a:off x="64415" y="249708"/>
        <a:ext cx="2310309" cy="1825529"/>
      </dsp:txXfrm>
    </dsp:sp>
    <dsp:sp modelId="{E97B9AA0-6879-3346-BC2C-0FE42C080F96}">
      <dsp:nvSpPr>
        <dsp:cNvPr id="0" name=""/>
        <dsp:cNvSpPr/>
      </dsp:nvSpPr>
      <dsp:spPr>
        <a:xfrm rot="19500000">
          <a:off x="4999307" y="1386919"/>
          <a:ext cx="2050401" cy="727169"/>
        </a:xfrm>
        <a:prstGeom prst="leftArrow">
          <a:avLst>
            <a:gd name="adj1" fmla="val 60000"/>
            <a:gd name="adj2" fmla="val 50000"/>
          </a:avLst>
        </a:prstGeom>
        <a:solidFill>
          <a:schemeClr val="accent4">
            <a:hueOff val="9800891"/>
            <a:satOff val="-40777"/>
            <a:lumOff val="960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437E7B7-255A-0A4A-94F5-74591251BC93}">
      <dsp:nvSpPr>
        <dsp:cNvPr id="0" name=""/>
        <dsp:cNvSpPr/>
      </dsp:nvSpPr>
      <dsp:spPr>
        <a:xfrm>
          <a:off x="5652353" y="192913"/>
          <a:ext cx="2423899" cy="1939119"/>
        </a:xfrm>
        <a:prstGeom prst="roundRect">
          <a:avLst>
            <a:gd name="adj" fmla="val 10000"/>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it-IT" sz="2400" kern="1200" dirty="0">
              <a:solidFill>
                <a:srgbClr val="000000"/>
              </a:solidFill>
            </a:rPr>
            <a:t>SALVO SPECIFICITA’ DI ALTRE NORME: AD ES. ART. 46 l. 218/95</a:t>
          </a:r>
        </a:p>
      </dsp:txBody>
      <dsp:txXfrm>
        <a:off x="5709148" y="249708"/>
        <a:ext cx="2310309" cy="182552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1ED974-902F-1E4D-BE8F-6375C5EB9B77}">
      <dsp:nvSpPr>
        <dsp:cNvPr id="0" name=""/>
        <dsp:cNvSpPr/>
      </dsp:nvSpPr>
      <dsp:spPr>
        <a:xfrm>
          <a:off x="1208019" y="2151"/>
          <a:ext cx="2583805" cy="1291902"/>
        </a:xfrm>
        <a:prstGeom prst="roundRect">
          <a:avLst>
            <a:gd name="adj" fmla="val 10000"/>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4295" tIns="49530" rIns="74295" bIns="49530" numCol="1" spcCol="1270" anchor="ctr" anchorCtr="0">
          <a:noAutofit/>
        </a:bodyPr>
        <a:lstStyle/>
        <a:p>
          <a:pPr marL="0" lvl="0" indent="0" algn="ctr" defTabSz="1733550">
            <a:lnSpc>
              <a:spcPct val="90000"/>
            </a:lnSpc>
            <a:spcBef>
              <a:spcPct val="0"/>
            </a:spcBef>
            <a:spcAft>
              <a:spcPct val="35000"/>
            </a:spcAft>
            <a:buNone/>
          </a:pPr>
          <a:r>
            <a:rPr lang="it-IT" sz="3900" kern="1200" dirty="0"/>
            <a:t>ART. 56</a:t>
          </a:r>
        </a:p>
      </dsp:txBody>
      <dsp:txXfrm>
        <a:off x="1245858" y="39990"/>
        <a:ext cx="2508127" cy="1216224"/>
      </dsp:txXfrm>
    </dsp:sp>
    <dsp:sp modelId="{495E6C83-7DF8-FE43-8AB7-8275C4BBA9DC}">
      <dsp:nvSpPr>
        <dsp:cNvPr id="0" name=""/>
        <dsp:cNvSpPr/>
      </dsp:nvSpPr>
      <dsp:spPr>
        <a:xfrm>
          <a:off x="1466399" y="1294054"/>
          <a:ext cx="258380" cy="968927"/>
        </a:xfrm>
        <a:custGeom>
          <a:avLst/>
          <a:gdLst/>
          <a:ahLst/>
          <a:cxnLst/>
          <a:rect l="0" t="0" r="0" b="0"/>
          <a:pathLst>
            <a:path>
              <a:moveTo>
                <a:pt x="0" y="0"/>
              </a:moveTo>
              <a:lnTo>
                <a:pt x="0" y="968927"/>
              </a:lnTo>
              <a:lnTo>
                <a:pt x="258380" y="968927"/>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D6ADC2CF-24D8-3942-82AE-8D7A326891FF}">
      <dsp:nvSpPr>
        <dsp:cNvPr id="0" name=""/>
        <dsp:cNvSpPr/>
      </dsp:nvSpPr>
      <dsp:spPr>
        <a:xfrm>
          <a:off x="1724780" y="1617030"/>
          <a:ext cx="2067044" cy="1291902"/>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Scelta del donante limitata alla residenza </a:t>
          </a:r>
        </a:p>
      </dsp:txBody>
      <dsp:txXfrm>
        <a:off x="1762619" y="1654869"/>
        <a:ext cx="1991366" cy="1216224"/>
      </dsp:txXfrm>
    </dsp:sp>
    <dsp:sp modelId="{3F8EBE15-DADE-C845-AC41-BDD5B3CC156D}">
      <dsp:nvSpPr>
        <dsp:cNvPr id="0" name=""/>
        <dsp:cNvSpPr/>
      </dsp:nvSpPr>
      <dsp:spPr>
        <a:xfrm>
          <a:off x="1466399" y="1294054"/>
          <a:ext cx="258380" cy="2583805"/>
        </a:xfrm>
        <a:custGeom>
          <a:avLst/>
          <a:gdLst/>
          <a:ahLst/>
          <a:cxnLst/>
          <a:rect l="0" t="0" r="0" b="0"/>
          <a:pathLst>
            <a:path>
              <a:moveTo>
                <a:pt x="0" y="0"/>
              </a:moveTo>
              <a:lnTo>
                <a:pt x="0" y="2583805"/>
              </a:lnTo>
              <a:lnTo>
                <a:pt x="258380" y="2583805"/>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89F2E8AF-611A-ED4B-8674-F87541E18974}">
      <dsp:nvSpPr>
        <dsp:cNvPr id="0" name=""/>
        <dsp:cNvSpPr/>
      </dsp:nvSpPr>
      <dsp:spPr>
        <a:xfrm>
          <a:off x="1724780" y="3231908"/>
          <a:ext cx="2067044" cy="1291902"/>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3266964"/>
              <a:satOff val="-13592"/>
              <a:lumOff val="3203"/>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In assenza di scelta: L. nazionale</a:t>
          </a:r>
        </a:p>
      </dsp:txBody>
      <dsp:txXfrm>
        <a:off x="1762619" y="3269747"/>
        <a:ext cx="1991366" cy="1216224"/>
      </dsp:txXfrm>
    </dsp:sp>
    <dsp:sp modelId="{84D751FD-A746-DB46-9C80-F989DF7A1B00}">
      <dsp:nvSpPr>
        <dsp:cNvPr id="0" name=""/>
        <dsp:cNvSpPr/>
      </dsp:nvSpPr>
      <dsp:spPr>
        <a:xfrm>
          <a:off x="4437776" y="2151"/>
          <a:ext cx="2583805" cy="1291902"/>
        </a:xfrm>
        <a:prstGeom prst="roundRect">
          <a:avLst>
            <a:gd name="adj" fmla="val 10000"/>
          </a:avLst>
        </a:prstGeom>
        <a:solidFill>
          <a:schemeClr val="accent4">
            <a:hueOff val="9800891"/>
            <a:satOff val="-40777"/>
            <a:lumOff val="960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4295" tIns="49530" rIns="74295" bIns="49530" numCol="1" spcCol="1270" anchor="ctr" anchorCtr="0">
          <a:noAutofit/>
        </a:bodyPr>
        <a:lstStyle/>
        <a:p>
          <a:pPr marL="0" lvl="0" indent="0" algn="ctr" defTabSz="1733550">
            <a:lnSpc>
              <a:spcPct val="90000"/>
            </a:lnSpc>
            <a:spcBef>
              <a:spcPct val="0"/>
            </a:spcBef>
            <a:spcAft>
              <a:spcPct val="35000"/>
            </a:spcAft>
            <a:buNone/>
          </a:pPr>
          <a:r>
            <a:rPr lang="it-IT" sz="3900" kern="1200" dirty="0"/>
            <a:t>Reg. Roma I</a:t>
          </a:r>
        </a:p>
      </dsp:txBody>
      <dsp:txXfrm>
        <a:off x="4475615" y="39990"/>
        <a:ext cx="2508127" cy="1216224"/>
      </dsp:txXfrm>
    </dsp:sp>
    <dsp:sp modelId="{DF7BBA40-502F-9D49-B29A-E373421F2044}">
      <dsp:nvSpPr>
        <dsp:cNvPr id="0" name=""/>
        <dsp:cNvSpPr/>
      </dsp:nvSpPr>
      <dsp:spPr>
        <a:xfrm>
          <a:off x="4696156" y="1294054"/>
          <a:ext cx="258380" cy="968927"/>
        </a:xfrm>
        <a:custGeom>
          <a:avLst/>
          <a:gdLst/>
          <a:ahLst/>
          <a:cxnLst/>
          <a:rect l="0" t="0" r="0" b="0"/>
          <a:pathLst>
            <a:path>
              <a:moveTo>
                <a:pt x="0" y="0"/>
              </a:moveTo>
              <a:lnTo>
                <a:pt x="0" y="968927"/>
              </a:lnTo>
              <a:lnTo>
                <a:pt x="258380" y="968927"/>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050C50F2-FD48-0A42-A80A-2A43E1C4D9F1}">
      <dsp:nvSpPr>
        <dsp:cNvPr id="0" name=""/>
        <dsp:cNvSpPr/>
      </dsp:nvSpPr>
      <dsp:spPr>
        <a:xfrm>
          <a:off x="4954537" y="1617030"/>
          <a:ext cx="2067044" cy="1291902"/>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6533927"/>
              <a:satOff val="-27185"/>
              <a:lumOff val="6405"/>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Scelta delle parti</a:t>
          </a:r>
        </a:p>
      </dsp:txBody>
      <dsp:txXfrm>
        <a:off x="4992376" y="1654869"/>
        <a:ext cx="1991366" cy="1216224"/>
      </dsp:txXfrm>
    </dsp:sp>
    <dsp:sp modelId="{CD0BC8E6-0254-EB47-8830-AE40B2F04E73}">
      <dsp:nvSpPr>
        <dsp:cNvPr id="0" name=""/>
        <dsp:cNvSpPr/>
      </dsp:nvSpPr>
      <dsp:spPr>
        <a:xfrm>
          <a:off x="4696156" y="1294054"/>
          <a:ext cx="258380" cy="2583805"/>
        </a:xfrm>
        <a:custGeom>
          <a:avLst/>
          <a:gdLst/>
          <a:ahLst/>
          <a:cxnLst/>
          <a:rect l="0" t="0" r="0" b="0"/>
          <a:pathLst>
            <a:path>
              <a:moveTo>
                <a:pt x="0" y="0"/>
              </a:moveTo>
              <a:lnTo>
                <a:pt x="0" y="2583805"/>
              </a:lnTo>
              <a:lnTo>
                <a:pt x="258380" y="2583805"/>
              </a:lnTo>
            </a:path>
          </a:pathLst>
        </a:cu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668B4658-9351-C642-98B1-E6B466F73174}">
      <dsp:nvSpPr>
        <dsp:cNvPr id="0" name=""/>
        <dsp:cNvSpPr/>
      </dsp:nvSpPr>
      <dsp:spPr>
        <a:xfrm>
          <a:off x="4954537" y="3231908"/>
          <a:ext cx="2067044" cy="1291902"/>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9800891"/>
              <a:satOff val="-40777"/>
              <a:lumOff val="9608"/>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In assenza: residenza abituale del donante salvo il collegamento più stretto</a:t>
          </a:r>
        </a:p>
      </dsp:txBody>
      <dsp:txXfrm>
        <a:off x="4992376" y="3269747"/>
        <a:ext cx="1991366" cy="1216224"/>
      </dsp:txXfrm>
    </dsp:sp>
  </dsp:spTree>
</dsp:drawing>
</file>

<file path=ppt/diagrams/layout1.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7#3">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CEFE70-B674-D846-9A0C-332F280B0AB1}" type="datetimeFigureOut">
              <a:rPr lang="it-IT" smtClean="0"/>
              <a:pPr/>
              <a:t>26/11/19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D6EC72-F1B8-9C4C-8096-14FDE216B68E}" type="slidenum">
              <a:rPr lang="it-IT" smtClean="0"/>
              <a:pPr/>
              <a:t>‹N›</a:t>
            </a:fld>
            <a:endParaRPr lang="it-IT"/>
          </a:p>
        </p:txBody>
      </p:sp>
    </p:spTree>
    <p:extLst>
      <p:ext uri="{BB962C8B-B14F-4D97-AF65-F5344CB8AC3E}">
        <p14:creationId xmlns:p14="http://schemas.microsoft.com/office/powerpoint/2010/main" val="35918573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5725F9-B5B5-9144-9C8C-BDFEB7F799A8}" type="datetimeFigureOut">
              <a:rPr lang="it-IT" smtClean="0"/>
              <a:pPr/>
              <a:t>26/11/19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6B343-03D9-004A-9B7D-A3AF558E8B87}" type="slidenum">
              <a:rPr lang="it-IT" smtClean="0"/>
              <a:pPr/>
              <a:t>‹N›</a:t>
            </a:fld>
            <a:endParaRPr lang="it-IT"/>
          </a:p>
        </p:txBody>
      </p:sp>
    </p:spTree>
    <p:extLst>
      <p:ext uri="{BB962C8B-B14F-4D97-AF65-F5344CB8AC3E}">
        <p14:creationId xmlns:p14="http://schemas.microsoft.com/office/powerpoint/2010/main" val="3048445133"/>
      </p:ext>
    </p:extLst>
  </p:cSld>
  <p:clrMap bg1="lt1" tx1="dk1" bg2="lt2" tx2="dk2" accent1="accent1" accent2="accent2" accent3="accent3" accent4="accent4" accent5="accent5" accent6="accent6" hlink="hlink" folHlink="folHlink"/>
  <p:hf hdr="0" ftr="0" dt="0"/>
  <p:notesStyle>
    <a:lvl1pPr marL="0" algn="l" defTabSz="457147" rtl="0" eaLnBrk="1" latinLnBrk="0" hangingPunct="1">
      <a:defRPr sz="1200" kern="1200">
        <a:solidFill>
          <a:schemeClr val="tx1"/>
        </a:solidFill>
        <a:latin typeface="+mn-lt"/>
        <a:ea typeface="+mn-ea"/>
        <a:cs typeface="+mn-cs"/>
      </a:defRPr>
    </a:lvl1pPr>
    <a:lvl2pPr marL="457147" algn="l" defTabSz="457147" rtl="0" eaLnBrk="1" latinLnBrk="0" hangingPunct="1">
      <a:defRPr sz="1200" kern="1200">
        <a:solidFill>
          <a:schemeClr val="tx1"/>
        </a:solidFill>
        <a:latin typeface="+mn-lt"/>
        <a:ea typeface="+mn-ea"/>
        <a:cs typeface="+mn-cs"/>
      </a:defRPr>
    </a:lvl2pPr>
    <a:lvl3pPr marL="914295" algn="l" defTabSz="457147" rtl="0" eaLnBrk="1" latinLnBrk="0" hangingPunct="1">
      <a:defRPr sz="1200" kern="1200">
        <a:solidFill>
          <a:schemeClr val="tx1"/>
        </a:solidFill>
        <a:latin typeface="+mn-lt"/>
        <a:ea typeface="+mn-ea"/>
        <a:cs typeface="+mn-cs"/>
      </a:defRPr>
    </a:lvl3pPr>
    <a:lvl4pPr marL="1371442" algn="l" defTabSz="457147" rtl="0" eaLnBrk="1" latinLnBrk="0" hangingPunct="1">
      <a:defRPr sz="1200" kern="1200">
        <a:solidFill>
          <a:schemeClr val="tx1"/>
        </a:solidFill>
        <a:latin typeface="+mn-lt"/>
        <a:ea typeface="+mn-ea"/>
        <a:cs typeface="+mn-cs"/>
      </a:defRPr>
    </a:lvl4pPr>
    <a:lvl5pPr marL="1828590" algn="l" defTabSz="457147" rtl="0" eaLnBrk="1" latinLnBrk="0" hangingPunct="1">
      <a:defRPr sz="1200" kern="1200">
        <a:solidFill>
          <a:schemeClr val="tx1"/>
        </a:solidFill>
        <a:latin typeface="+mn-lt"/>
        <a:ea typeface="+mn-ea"/>
        <a:cs typeface="+mn-cs"/>
      </a:defRPr>
    </a:lvl5pPr>
    <a:lvl6pPr marL="2285737" algn="l" defTabSz="457147" rtl="0" eaLnBrk="1" latinLnBrk="0" hangingPunct="1">
      <a:defRPr sz="1200" kern="1200">
        <a:solidFill>
          <a:schemeClr val="tx1"/>
        </a:solidFill>
        <a:latin typeface="+mn-lt"/>
        <a:ea typeface="+mn-ea"/>
        <a:cs typeface="+mn-cs"/>
      </a:defRPr>
    </a:lvl6pPr>
    <a:lvl7pPr marL="2742884" algn="l" defTabSz="457147" rtl="0" eaLnBrk="1" latinLnBrk="0" hangingPunct="1">
      <a:defRPr sz="1200" kern="1200">
        <a:solidFill>
          <a:schemeClr val="tx1"/>
        </a:solidFill>
        <a:latin typeface="+mn-lt"/>
        <a:ea typeface="+mn-ea"/>
        <a:cs typeface="+mn-cs"/>
      </a:defRPr>
    </a:lvl7pPr>
    <a:lvl8pPr marL="3200032" algn="l" defTabSz="457147" rtl="0" eaLnBrk="1" latinLnBrk="0" hangingPunct="1">
      <a:defRPr sz="1200" kern="1200">
        <a:solidFill>
          <a:schemeClr val="tx1"/>
        </a:solidFill>
        <a:latin typeface="+mn-lt"/>
        <a:ea typeface="+mn-ea"/>
        <a:cs typeface="+mn-cs"/>
      </a:defRPr>
    </a:lvl8pPr>
    <a:lvl9pPr marL="3657179" algn="l" defTabSz="45714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D6859A-0F38-4D43-BCD7-832653DA6FFD}"/>
              </a:ext>
            </a:extLst>
          </p:cNvPr>
          <p:cNvSpPr>
            <a:spLocks noGrp="1"/>
          </p:cNvSpPr>
          <p:nvPr>
            <p:ph type="ctrTitle"/>
          </p:nvPr>
        </p:nvSpPr>
        <p:spPr>
          <a:xfrm>
            <a:off x="1143000" y="1122363"/>
            <a:ext cx="6858000" cy="2387600"/>
          </a:xfrm>
        </p:spPr>
        <p:txBody>
          <a:bodyPr anchor="b"/>
          <a:lstStyle>
            <a:lvl1pPr algn="ctr">
              <a:defRPr sz="45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B72135D-32DE-864E-9613-A93F2FE4BE1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B6C8110B-B038-2647-B3BE-141A91824ED3}"/>
              </a:ext>
            </a:extLst>
          </p:cNvPr>
          <p:cNvSpPr>
            <a:spLocks noGrp="1"/>
          </p:cNvSpPr>
          <p:nvPr>
            <p:ph type="dt" sz="half" idx="10"/>
          </p:nvPr>
        </p:nvSpPr>
        <p:spPr/>
        <p:txBody>
          <a:bodyPr/>
          <a:lstStyle/>
          <a:p>
            <a:fld id="{BB100C58-04AF-7844-97A9-77798D8CF43D}" type="datetime1">
              <a:rPr lang="it-IT" smtClean="0"/>
              <a:pPr/>
              <a:t>26/11/19</a:t>
            </a:fld>
            <a:endParaRPr lang="it-IT"/>
          </a:p>
        </p:txBody>
      </p:sp>
      <p:sp>
        <p:nvSpPr>
          <p:cNvPr id="5" name="Segnaposto piè di pagina 4">
            <a:extLst>
              <a:ext uri="{FF2B5EF4-FFF2-40B4-BE49-F238E27FC236}">
                <a16:creationId xmlns:a16="http://schemas.microsoft.com/office/drawing/2014/main" id="{D5403B5F-CB73-214A-909E-10A5B482BDA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335CDEB-96FE-1D43-838D-FC552DCAD440}"/>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753994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9CB76B-52B1-154D-8671-57A0BB63C08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9D47567-EDB8-1F4F-ACAA-B60F2D517E2E}"/>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1213A27A-5A57-9142-8144-E740CF7ED3DF}"/>
              </a:ext>
            </a:extLst>
          </p:cNvPr>
          <p:cNvSpPr>
            <a:spLocks noGrp="1"/>
          </p:cNvSpPr>
          <p:nvPr>
            <p:ph type="dt" sz="half" idx="10"/>
          </p:nvPr>
        </p:nvSpPr>
        <p:spPr/>
        <p:txBody>
          <a:bodyPr/>
          <a:lstStyle/>
          <a:p>
            <a:fld id="{E60D8DE2-4B42-9840-A462-8EC47F0B9D53}" type="datetime1">
              <a:rPr lang="it-IT" smtClean="0"/>
              <a:pPr/>
              <a:t>26/11/19</a:t>
            </a:fld>
            <a:endParaRPr lang="it-IT"/>
          </a:p>
        </p:txBody>
      </p:sp>
      <p:sp>
        <p:nvSpPr>
          <p:cNvPr id="5" name="Segnaposto piè di pagina 4">
            <a:extLst>
              <a:ext uri="{FF2B5EF4-FFF2-40B4-BE49-F238E27FC236}">
                <a16:creationId xmlns:a16="http://schemas.microsoft.com/office/drawing/2014/main" id="{75B9D352-CB4F-974A-A6AF-467CE0FC96E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BD4D12B-A19C-0A4B-A5BA-6C490AEC51EA}"/>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42124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F88EADE-990A-DE4C-A9DB-A8B7E94C13BD}"/>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EA6713F-BA4F-8D43-9392-B4F684B52B86}"/>
              </a:ext>
            </a:extLst>
          </p:cNvPr>
          <p:cNvSpPr>
            <a:spLocks noGrp="1"/>
          </p:cNvSpPr>
          <p:nvPr>
            <p:ph type="body" orient="vert" idx="1"/>
          </p:nvPr>
        </p:nvSpPr>
        <p:spPr>
          <a:xfrm>
            <a:off x="628650" y="365125"/>
            <a:ext cx="5800725"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4B340BDF-892D-BD49-8DAE-FC66DA21D3B4}"/>
              </a:ext>
            </a:extLst>
          </p:cNvPr>
          <p:cNvSpPr>
            <a:spLocks noGrp="1"/>
          </p:cNvSpPr>
          <p:nvPr>
            <p:ph type="dt" sz="half" idx="10"/>
          </p:nvPr>
        </p:nvSpPr>
        <p:spPr/>
        <p:txBody>
          <a:bodyPr/>
          <a:lstStyle/>
          <a:p>
            <a:fld id="{7E2EFD00-4ED1-6A4E-9ED3-729722178ABC}" type="datetime1">
              <a:rPr lang="it-IT" smtClean="0"/>
              <a:pPr/>
              <a:t>26/11/19</a:t>
            </a:fld>
            <a:endParaRPr lang="it-IT"/>
          </a:p>
        </p:txBody>
      </p:sp>
      <p:sp>
        <p:nvSpPr>
          <p:cNvPr id="5" name="Segnaposto piè di pagina 4">
            <a:extLst>
              <a:ext uri="{FF2B5EF4-FFF2-40B4-BE49-F238E27FC236}">
                <a16:creationId xmlns:a16="http://schemas.microsoft.com/office/drawing/2014/main" id="{70A7E10D-7AB7-D94A-81B1-B4D89FD3CC2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27052E0-C9E1-D54D-99E7-EE9B0AAC87EC}"/>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87318317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D1F7FB-F096-1148-9577-466C4AEF4FA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1CF38C8-E2A4-D448-A2B1-BA1B6B68D5B6}"/>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43F0E161-601D-6D4C-B6BC-A03B9EC699D0}"/>
              </a:ext>
            </a:extLst>
          </p:cNvPr>
          <p:cNvSpPr>
            <a:spLocks noGrp="1"/>
          </p:cNvSpPr>
          <p:nvPr>
            <p:ph type="dt" sz="half" idx="10"/>
          </p:nvPr>
        </p:nvSpPr>
        <p:spPr/>
        <p:txBody>
          <a:bodyPr/>
          <a:lstStyle/>
          <a:p>
            <a:fld id="{3B4A7DE8-2C1F-E946-B8AD-1DF947532FCB}" type="datetime1">
              <a:rPr lang="it-IT" smtClean="0"/>
              <a:pPr/>
              <a:t>26/11/19</a:t>
            </a:fld>
            <a:endParaRPr lang="it-IT"/>
          </a:p>
        </p:txBody>
      </p:sp>
      <p:sp>
        <p:nvSpPr>
          <p:cNvPr id="5" name="Segnaposto piè di pagina 4">
            <a:extLst>
              <a:ext uri="{FF2B5EF4-FFF2-40B4-BE49-F238E27FC236}">
                <a16:creationId xmlns:a16="http://schemas.microsoft.com/office/drawing/2014/main" id="{481047D2-0A5D-B842-B9B0-D7042192908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5344CD7-65EB-5D43-A2DF-C1D5A0067830}"/>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176795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CA544E-5535-DC4F-B8DA-A382949B8C5C}"/>
              </a:ext>
            </a:extLst>
          </p:cNvPr>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42453BC-B386-324C-8931-994CB6175458}"/>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D96B88FB-8B75-1A46-A8BF-7D2771F70CED}"/>
              </a:ext>
            </a:extLst>
          </p:cNvPr>
          <p:cNvSpPr>
            <a:spLocks noGrp="1"/>
          </p:cNvSpPr>
          <p:nvPr>
            <p:ph type="dt" sz="half" idx="10"/>
          </p:nvPr>
        </p:nvSpPr>
        <p:spPr/>
        <p:txBody>
          <a:bodyPr/>
          <a:lstStyle/>
          <a:p>
            <a:fld id="{36C3CE42-C657-2A4A-AD68-21118C048F5C}" type="datetime1">
              <a:rPr lang="it-IT" smtClean="0"/>
              <a:pPr/>
              <a:t>26/11/19</a:t>
            </a:fld>
            <a:endParaRPr lang="it-IT"/>
          </a:p>
        </p:txBody>
      </p:sp>
      <p:sp>
        <p:nvSpPr>
          <p:cNvPr id="5" name="Segnaposto piè di pagina 4">
            <a:extLst>
              <a:ext uri="{FF2B5EF4-FFF2-40B4-BE49-F238E27FC236}">
                <a16:creationId xmlns:a16="http://schemas.microsoft.com/office/drawing/2014/main" id="{30199598-7F8C-5049-8B33-3BB535E9C0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AB7E2E5-A1B4-1F41-9AE2-D766B8DDFBCC}"/>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766863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48441B-8F4A-9F49-8C0F-6BC3B107549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D0C5414-BD53-374C-9AED-AE1CDFFADF9F}"/>
              </a:ext>
            </a:extLst>
          </p:cNvPr>
          <p:cNvSpPr>
            <a:spLocks noGrp="1"/>
          </p:cNvSpPr>
          <p:nvPr>
            <p:ph sz="half" idx="1"/>
          </p:nvPr>
        </p:nvSpPr>
        <p:spPr>
          <a:xfrm>
            <a:off x="628650" y="1825625"/>
            <a:ext cx="38862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19704382-154C-3C4E-ACB0-B8F057FECD00}"/>
              </a:ext>
            </a:extLst>
          </p:cNvPr>
          <p:cNvSpPr>
            <a:spLocks noGrp="1"/>
          </p:cNvSpPr>
          <p:nvPr>
            <p:ph sz="half" idx="2"/>
          </p:nvPr>
        </p:nvSpPr>
        <p:spPr>
          <a:xfrm>
            <a:off x="4629150" y="1825625"/>
            <a:ext cx="38862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935C0DF1-0916-D745-8CAE-6583578D26BE}"/>
              </a:ext>
            </a:extLst>
          </p:cNvPr>
          <p:cNvSpPr>
            <a:spLocks noGrp="1"/>
          </p:cNvSpPr>
          <p:nvPr>
            <p:ph type="dt" sz="half" idx="10"/>
          </p:nvPr>
        </p:nvSpPr>
        <p:spPr/>
        <p:txBody>
          <a:bodyPr/>
          <a:lstStyle/>
          <a:p>
            <a:fld id="{7E2EFD00-4ED1-6A4E-9ED3-729722178ABC}" type="datetime1">
              <a:rPr lang="it-IT" smtClean="0"/>
              <a:pPr/>
              <a:t>26/11/19</a:t>
            </a:fld>
            <a:endParaRPr lang="it-IT"/>
          </a:p>
        </p:txBody>
      </p:sp>
      <p:sp>
        <p:nvSpPr>
          <p:cNvPr id="6" name="Segnaposto piè di pagina 5">
            <a:extLst>
              <a:ext uri="{FF2B5EF4-FFF2-40B4-BE49-F238E27FC236}">
                <a16:creationId xmlns:a16="http://schemas.microsoft.com/office/drawing/2014/main" id="{22344F50-47F4-2A4E-8F0F-2BBA0F73A0D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A82A828-5C8B-AB4D-9023-FA653DD02A6A}"/>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99874492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0484E3-5CEA-D14A-9169-720337CB470B}"/>
              </a:ext>
            </a:extLst>
          </p:cNvPr>
          <p:cNvSpPr>
            <a:spLocks noGrp="1"/>
          </p:cNvSpPr>
          <p:nvPr>
            <p:ph type="title"/>
          </p:nvPr>
        </p:nvSpPr>
        <p:spPr>
          <a:xfrm>
            <a:off x="629841" y="365126"/>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D9B7AB1-E95E-634F-A157-58AF2EC6DD9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903DA22C-6F95-1A4F-8865-D8CFD8D1138F}"/>
              </a:ext>
            </a:extLst>
          </p:cNvPr>
          <p:cNvSpPr>
            <a:spLocks noGrp="1"/>
          </p:cNvSpPr>
          <p:nvPr>
            <p:ph sz="half" idx="2"/>
          </p:nvPr>
        </p:nvSpPr>
        <p:spPr>
          <a:xfrm>
            <a:off x="629842" y="2505075"/>
            <a:ext cx="3868340"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D6A22B03-5D47-2240-AAD4-E1EB9739C8A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1C9696E2-D076-BA4D-9111-C45E132F23FB}"/>
              </a:ext>
            </a:extLst>
          </p:cNvPr>
          <p:cNvSpPr>
            <a:spLocks noGrp="1"/>
          </p:cNvSpPr>
          <p:nvPr>
            <p:ph sz="quarter" idx="4"/>
          </p:nvPr>
        </p:nvSpPr>
        <p:spPr>
          <a:xfrm>
            <a:off x="4629150" y="2505075"/>
            <a:ext cx="3887391"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1CF851AB-DE03-574A-920A-543557070915}"/>
              </a:ext>
            </a:extLst>
          </p:cNvPr>
          <p:cNvSpPr>
            <a:spLocks noGrp="1"/>
          </p:cNvSpPr>
          <p:nvPr>
            <p:ph type="dt" sz="half" idx="10"/>
          </p:nvPr>
        </p:nvSpPr>
        <p:spPr/>
        <p:txBody>
          <a:bodyPr/>
          <a:lstStyle/>
          <a:p>
            <a:fld id="{3CF98B3E-A1F5-1D49-9B09-B96A7E5C1CA4}" type="datetime1">
              <a:rPr lang="it-IT" smtClean="0"/>
              <a:pPr/>
              <a:t>26/11/19</a:t>
            </a:fld>
            <a:endParaRPr lang="it-IT"/>
          </a:p>
        </p:txBody>
      </p:sp>
      <p:sp>
        <p:nvSpPr>
          <p:cNvPr id="8" name="Segnaposto piè di pagina 7">
            <a:extLst>
              <a:ext uri="{FF2B5EF4-FFF2-40B4-BE49-F238E27FC236}">
                <a16:creationId xmlns:a16="http://schemas.microsoft.com/office/drawing/2014/main" id="{882752A8-5DE4-1146-A850-152925D887A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88C1B12-23FB-CF4E-8C1E-4F82E581C1F7}"/>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786009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94E2EA-2300-1343-B78F-DAF1D4AF87C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6F002FF-5633-C94E-86AD-1EE3A3C93BA3}"/>
              </a:ext>
            </a:extLst>
          </p:cNvPr>
          <p:cNvSpPr>
            <a:spLocks noGrp="1"/>
          </p:cNvSpPr>
          <p:nvPr>
            <p:ph type="dt" sz="half" idx="10"/>
          </p:nvPr>
        </p:nvSpPr>
        <p:spPr/>
        <p:txBody>
          <a:bodyPr/>
          <a:lstStyle/>
          <a:p>
            <a:fld id="{BE0F204D-D8E6-7344-8BFD-6159BD5FD65B}" type="datetime1">
              <a:rPr lang="it-IT" smtClean="0"/>
              <a:pPr/>
              <a:t>26/11/19</a:t>
            </a:fld>
            <a:endParaRPr lang="it-IT"/>
          </a:p>
        </p:txBody>
      </p:sp>
      <p:sp>
        <p:nvSpPr>
          <p:cNvPr id="4" name="Segnaposto piè di pagina 3">
            <a:extLst>
              <a:ext uri="{FF2B5EF4-FFF2-40B4-BE49-F238E27FC236}">
                <a16:creationId xmlns:a16="http://schemas.microsoft.com/office/drawing/2014/main" id="{9C3C95CE-A21E-274A-80D7-D4C38F7AD36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FF01EEB-ED20-924F-BAAF-EDECF03D1C8C}"/>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623516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8F9AFBB-E91D-7849-BD0C-9A5690ED645A}"/>
              </a:ext>
            </a:extLst>
          </p:cNvPr>
          <p:cNvSpPr>
            <a:spLocks noGrp="1"/>
          </p:cNvSpPr>
          <p:nvPr>
            <p:ph type="dt" sz="half" idx="10"/>
          </p:nvPr>
        </p:nvSpPr>
        <p:spPr/>
        <p:txBody>
          <a:bodyPr/>
          <a:lstStyle/>
          <a:p>
            <a:fld id="{7E2EFD00-4ED1-6A4E-9ED3-729722178ABC}" type="datetime1">
              <a:rPr lang="it-IT" smtClean="0"/>
              <a:pPr/>
              <a:t>26/11/19</a:t>
            </a:fld>
            <a:endParaRPr lang="it-IT"/>
          </a:p>
        </p:txBody>
      </p:sp>
      <p:sp>
        <p:nvSpPr>
          <p:cNvPr id="3" name="Segnaposto piè di pagina 2">
            <a:extLst>
              <a:ext uri="{FF2B5EF4-FFF2-40B4-BE49-F238E27FC236}">
                <a16:creationId xmlns:a16="http://schemas.microsoft.com/office/drawing/2014/main" id="{5FC2497E-A851-414F-AD38-A458621A39B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1F7CE68A-069C-1E4F-A8DC-87322A5CADC7}"/>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62493620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FBA8C3-2D81-0B48-ADBA-2899C69F4F47}"/>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72058DF-EF7C-204D-80AF-A01EFDDB919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37DE8AD6-B522-E14B-9E88-572ED43D7CD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4180A3B2-1417-4146-B9F3-326FCE1BF0E0}"/>
              </a:ext>
            </a:extLst>
          </p:cNvPr>
          <p:cNvSpPr>
            <a:spLocks noGrp="1"/>
          </p:cNvSpPr>
          <p:nvPr>
            <p:ph type="dt" sz="half" idx="10"/>
          </p:nvPr>
        </p:nvSpPr>
        <p:spPr/>
        <p:txBody>
          <a:bodyPr/>
          <a:lstStyle/>
          <a:p>
            <a:fld id="{8B020255-537F-6245-984B-CFB53661B286}" type="datetime1">
              <a:rPr lang="it-IT" smtClean="0"/>
              <a:pPr/>
              <a:t>26/11/19</a:t>
            </a:fld>
            <a:endParaRPr lang="it-IT"/>
          </a:p>
        </p:txBody>
      </p:sp>
      <p:sp>
        <p:nvSpPr>
          <p:cNvPr id="6" name="Segnaposto piè di pagina 5">
            <a:extLst>
              <a:ext uri="{FF2B5EF4-FFF2-40B4-BE49-F238E27FC236}">
                <a16:creationId xmlns:a16="http://schemas.microsoft.com/office/drawing/2014/main" id="{E9190A67-514E-CF4A-9118-9B2CFDDDBA4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4C9819F-2F56-654D-9C19-D821DDFEF312}"/>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763559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51BD65-6102-4B49-B664-26EA6EB8FC4A}"/>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61829C53-471D-E54B-980F-FFE2ABDFA94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a:extLst>
              <a:ext uri="{FF2B5EF4-FFF2-40B4-BE49-F238E27FC236}">
                <a16:creationId xmlns:a16="http://schemas.microsoft.com/office/drawing/2014/main" id="{79824B7A-B0DF-194D-874D-EC167C5EFE0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2C7657DD-59B7-8345-BDF5-295927AE9A6B}"/>
              </a:ext>
            </a:extLst>
          </p:cNvPr>
          <p:cNvSpPr>
            <a:spLocks noGrp="1"/>
          </p:cNvSpPr>
          <p:nvPr>
            <p:ph type="dt" sz="half" idx="10"/>
          </p:nvPr>
        </p:nvSpPr>
        <p:spPr/>
        <p:txBody>
          <a:bodyPr/>
          <a:lstStyle/>
          <a:p>
            <a:fld id="{04E9105C-25A3-CA49-A27D-6C1509C1AA1F}" type="datetime1">
              <a:rPr lang="it-IT" smtClean="0"/>
              <a:pPr/>
              <a:t>26/11/19</a:t>
            </a:fld>
            <a:endParaRPr lang="it-IT"/>
          </a:p>
        </p:txBody>
      </p:sp>
      <p:sp>
        <p:nvSpPr>
          <p:cNvPr id="6" name="Segnaposto piè di pagina 5">
            <a:extLst>
              <a:ext uri="{FF2B5EF4-FFF2-40B4-BE49-F238E27FC236}">
                <a16:creationId xmlns:a16="http://schemas.microsoft.com/office/drawing/2014/main" id="{AD98924A-7934-7248-B946-A8929C7B75F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81B2E2F-3ED5-F348-AE5F-98452D7813F0}"/>
              </a:ext>
            </a:extLst>
          </p:cNvPr>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532006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13351F2-8F4F-034B-8EBB-7BC277893CA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EDD9623-6DDA-9C44-8870-61AF8053240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FE52F878-07B6-8D48-94C0-624F685B48D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E2EFD00-4ED1-6A4E-9ED3-729722178ABC}" type="datetime1">
              <a:rPr lang="it-IT" smtClean="0"/>
              <a:pPr/>
              <a:t>26/11/19</a:t>
            </a:fld>
            <a:endParaRPr lang="it-IT"/>
          </a:p>
        </p:txBody>
      </p:sp>
      <p:sp>
        <p:nvSpPr>
          <p:cNvPr id="5" name="Segnaposto piè di pagina 4">
            <a:extLst>
              <a:ext uri="{FF2B5EF4-FFF2-40B4-BE49-F238E27FC236}">
                <a16:creationId xmlns:a16="http://schemas.microsoft.com/office/drawing/2014/main" id="{82432B04-7EBB-FD49-A82D-9F97C053794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02657C5F-8E77-3B44-B1A3-729752573E5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77FCE32-2D2C-3A41-9BB8-91B3DCC914FD}" type="slidenum">
              <a:rPr lang="it-IT" smtClean="0"/>
              <a:pPr/>
              <a:t>‹N›</a:t>
            </a:fld>
            <a:endParaRPr lang="it-IT"/>
          </a:p>
        </p:txBody>
      </p:sp>
    </p:spTree>
    <p:extLst>
      <p:ext uri="{BB962C8B-B14F-4D97-AF65-F5344CB8AC3E}">
        <p14:creationId xmlns:p14="http://schemas.microsoft.com/office/powerpoint/2010/main" val="1977137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Diritto internazionale avanzato</a:t>
            </a:r>
          </a:p>
        </p:txBody>
      </p:sp>
      <p:sp>
        <p:nvSpPr>
          <p:cNvPr id="3" name="Sottotitolo 2"/>
          <p:cNvSpPr>
            <a:spLocks noGrp="1"/>
          </p:cNvSpPr>
          <p:nvPr>
            <p:ph type="subTitle" idx="1"/>
          </p:nvPr>
        </p:nvSpPr>
        <p:spPr/>
        <p:txBody>
          <a:bodyPr>
            <a:normAutofit/>
          </a:bodyPr>
          <a:lstStyle/>
          <a:p>
            <a:pPr>
              <a:buFontTx/>
              <a:buChar char="-"/>
            </a:pPr>
            <a:r>
              <a:rPr lang="it-IT" sz="2400" dirty="0"/>
              <a:t>prof. Sara </a:t>
            </a:r>
            <a:r>
              <a:rPr lang="it-IT" sz="2400" dirty="0" err="1"/>
              <a:t>Tonolo</a:t>
            </a:r>
            <a:r>
              <a:rPr lang="it-IT" sz="2400" dirty="0"/>
              <a:t> </a:t>
            </a:r>
            <a:r>
              <a:rPr lang="it-IT" sz="2400" dirty="0" err="1"/>
              <a:t>–</a:t>
            </a:r>
            <a:endParaRPr lang="it-IT" sz="2400" dirty="0"/>
          </a:p>
          <a:p>
            <a:pPr>
              <a:buFontTx/>
              <a:buChar char="-"/>
            </a:pPr>
            <a:r>
              <a:rPr lang="it-IT" sz="2400" dirty="0"/>
              <a:t>28 novembre 2019-</a:t>
            </a:r>
          </a:p>
          <a:p>
            <a:pPr>
              <a:buFontTx/>
              <a:buChar char="-"/>
            </a:pPr>
            <a:r>
              <a:rPr lang="it-IT" sz="2400" dirty="0"/>
              <a:t>Trieste-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294967295"/>
          </p:nvPr>
        </p:nvSpPr>
        <p:spPr>
          <a:xfrm>
            <a:off x="6553200" y="6356350"/>
            <a:ext cx="2133600" cy="365125"/>
          </a:xfrm>
          <a:prstGeom prst="rect">
            <a:avLst/>
          </a:prstGeom>
        </p:spPr>
        <p:txBody>
          <a:bodyPr/>
          <a:lstStyle/>
          <a:p>
            <a:fld id="{54ABE1B0-D900-014A-A4D4-83E7E081C2B0}" type="slidenum">
              <a:rPr lang="it-IT" smtClean="0"/>
              <a:pPr/>
              <a:t>10</a:t>
            </a:fld>
            <a:endParaRPr lang="it-IT"/>
          </a:p>
        </p:txBody>
      </p:sp>
      <p:sp>
        <p:nvSpPr>
          <p:cNvPr id="3" name="Segnaposto piè di pagina 2"/>
          <p:cNvSpPr>
            <a:spLocks noGrp="1"/>
          </p:cNvSpPr>
          <p:nvPr>
            <p:ph type="ftr" sz="quarter" idx="4294967295"/>
          </p:nvPr>
        </p:nvSpPr>
        <p:spPr>
          <a:xfrm>
            <a:off x="3124200" y="6356350"/>
            <a:ext cx="2895600" cy="365125"/>
          </a:xfrm>
          <a:prstGeom prst="rect">
            <a:avLst/>
          </a:prstGeom>
        </p:spPr>
        <p:txBody>
          <a:bodyPr/>
          <a:lstStyle/>
          <a:p>
            <a:r>
              <a:rPr lang="it-IT"/>
              <a:t>Prof. Sara Tonolo - Dipartimento di Scienze Politiche e Sociali </a:t>
            </a:r>
          </a:p>
        </p:txBody>
      </p:sp>
      <p:sp>
        <p:nvSpPr>
          <p:cNvPr id="6" name="Titolo 5"/>
          <p:cNvSpPr>
            <a:spLocks noGrp="1"/>
          </p:cNvSpPr>
          <p:nvPr>
            <p:ph type="title"/>
          </p:nvPr>
        </p:nvSpPr>
        <p:spPr>
          <a:xfrm>
            <a:off x="152400" y="0"/>
            <a:ext cx="6248400" cy="1019175"/>
          </a:xfrm>
          <a:solidFill>
            <a:srgbClr val="92D050"/>
          </a:solidFill>
        </p:spPr>
        <p:txBody>
          <a:bodyPr/>
          <a:lstStyle/>
          <a:p>
            <a:pPr algn="just"/>
            <a:r>
              <a:rPr lang="it-IT" sz="2400" b="1" dirty="0"/>
              <a:t>RECENTI INTERPRETAZIONI DELL’ORDINE PUBBLICO: PROBLEMATICHE – GIUR. EDU</a:t>
            </a:r>
          </a:p>
        </p:txBody>
      </p:sp>
      <p:sp>
        <p:nvSpPr>
          <p:cNvPr id="2" name="Segnaposto contenuto 1"/>
          <p:cNvSpPr>
            <a:spLocks noGrp="1"/>
          </p:cNvSpPr>
          <p:nvPr>
            <p:ph idx="1"/>
          </p:nvPr>
        </p:nvSpPr>
        <p:spPr>
          <a:xfrm>
            <a:off x="313898" y="1219201"/>
            <a:ext cx="7839501" cy="4976884"/>
          </a:xfrm>
        </p:spPr>
        <p:txBody>
          <a:bodyPr/>
          <a:lstStyle/>
          <a:p>
            <a:pPr marL="0" indent="0" algn="just">
              <a:buNone/>
            </a:pPr>
            <a:endParaRPr lang="it-IT" b="1" dirty="0"/>
          </a:p>
          <a:p>
            <a:pPr algn="just"/>
            <a:r>
              <a:rPr lang="it-IT" sz="2400" b="1" u="sng" dirty="0"/>
              <a:t>Parere Corte </a:t>
            </a:r>
            <a:r>
              <a:rPr lang="it-IT" sz="2400" b="1" u="sng" dirty="0" err="1"/>
              <a:t>edu</a:t>
            </a:r>
            <a:r>
              <a:rPr lang="it-IT" sz="2400" b="1" u="sng" dirty="0"/>
              <a:t> 10.4.2019</a:t>
            </a:r>
            <a:r>
              <a:rPr lang="it-IT" sz="2400" dirty="0"/>
              <a:t>: significativo che </a:t>
            </a:r>
            <a:r>
              <a:rPr lang="it-IT" sz="2400" b="1" u="sng" dirty="0"/>
              <a:t>il primo caso di parere consultivo alla Corte </a:t>
            </a:r>
            <a:r>
              <a:rPr lang="it-IT" sz="2400" b="1" u="sng" dirty="0" err="1"/>
              <a:t>edu</a:t>
            </a:r>
            <a:r>
              <a:rPr lang="it-IT" sz="2400" dirty="0"/>
              <a:t> sia richiesto in un caso pendente dinanzi alla Corte di </a:t>
            </a:r>
            <a:r>
              <a:rPr lang="it-IT" sz="2400" dirty="0" err="1"/>
              <a:t>Cass</a:t>
            </a:r>
            <a:r>
              <a:rPr lang="it-IT" sz="2400" dirty="0"/>
              <a:t>. francese per la trascrizione di un atto di nascita di un minore nato con </a:t>
            </a:r>
            <a:r>
              <a:rPr lang="it-IT" sz="2400" dirty="0" err="1"/>
              <a:t>pma</a:t>
            </a:r>
            <a:r>
              <a:rPr lang="it-IT" sz="2400" dirty="0"/>
              <a:t> all’estero, chiedendo alla Corte di pronunciarsi sul fatto che registrare l’atto per la posizione paterna, in presenza di legame biologico, </a:t>
            </a:r>
            <a:r>
              <a:rPr lang="it-IT" sz="2400" b="1" dirty="0"/>
              <a:t>ma non per la posizione materna </a:t>
            </a:r>
            <a:r>
              <a:rPr lang="it-IT" sz="2400" dirty="0"/>
              <a:t>possa implicare un superamento non consentito del </a:t>
            </a:r>
            <a:r>
              <a:rPr lang="it-IT" sz="2400" b="1" dirty="0"/>
              <a:t>margine di apprezzamento </a:t>
            </a:r>
            <a:r>
              <a:rPr lang="it-IT" sz="2400" dirty="0"/>
              <a:t>degli Stati? e in caso di legame biologico della madre?</a:t>
            </a:r>
          </a:p>
          <a:p>
            <a:pPr algn="just"/>
            <a:r>
              <a:rPr lang="it-IT" sz="2400" dirty="0"/>
              <a:t>Allo stesso tempo si chiede se la possibilità che la madre adotti il figlio del coniuge sia sufficiente ai fini dell’art. 8 </a:t>
            </a:r>
            <a:r>
              <a:rPr lang="it-IT" sz="2400" dirty="0" err="1"/>
              <a:t>Cedu</a:t>
            </a:r>
            <a:r>
              <a:rPr lang="it-IT" sz="2400" dirty="0"/>
              <a:t>? </a:t>
            </a:r>
            <a:r>
              <a:rPr lang="it-IT" sz="2400" b="1" dirty="0"/>
              <a:t>e la Corte lo ritiene possibile</a:t>
            </a:r>
          </a:p>
          <a:p>
            <a:pPr marL="0" indent="0" algn="just">
              <a:buNone/>
            </a:pPr>
            <a:endParaRPr lang="it-IT" dirty="0"/>
          </a:p>
          <a:p>
            <a:pPr marL="0" indent="0" algn="just">
              <a:buNone/>
            </a:pPr>
            <a:endParaRPr lang="it-IT" b="1" dirty="0"/>
          </a:p>
          <a:p>
            <a:pPr marL="0" indent="0" algn="just">
              <a:buNone/>
            </a:pPr>
            <a:endParaRPr lang="it-IT" dirty="0"/>
          </a:p>
          <a:p>
            <a:pPr marL="0" indent="0" algn="just">
              <a:buNone/>
            </a:pPr>
            <a:endParaRPr lang="it-IT" dirty="0"/>
          </a:p>
        </p:txBody>
      </p:sp>
      <p:sp>
        <p:nvSpPr>
          <p:cNvPr id="5" name="Rettangolo 4">
            <a:extLst>
              <a:ext uri="{FF2B5EF4-FFF2-40B4-BE49-F238E27FC236}">
                <a16:creationId xmlns:a16="http://schemas.microsoft.com/office/drawing/2014/main" id="{53019018-3C06-D74D-91F8-3C5C044F9155}"/>
              </a:ext>
            </a:extLst>
          </p:cNvPr>
          <p:cNvSpPr/>
          <p:nvPr/>
        </p:nvSpPr>
        <p:spPr>
          <a:xfrm>
            <a:off x="457200" y="1828800"/>
            <a:ext cx="6400800" cy="461665"/>
          </a:xfrm>
          <a:prstGeom prst="rect">
            <a:avLst/>
          </a:prstGeom>
        </p:spPr>
        <p:txBody>
          <a:bodyPr wrap="square">
            <a:spAutoFit/>
          </a:bodyPr>
          <a:lstStyle/>
          <a:p>
            <a:pPr algn="just"/>
            <a:endParaRPr lang="it-IT" b="1" dirty="0"/>
          </a:p>
          <a:p>
            <a:pPr algn="just"/>
            <a:endParaRPr lang="it-IT" b="1" dirty="0"/>
          </a:p>
        </p:txBody>
      </p:sp>
    </p:spTree>
    <p:extLst>
      <p:ext uri="{BB962C8B-B14F-4D97-AF65-F5344CB8AC3E}">
        <p14:creationId xmlns:p14="http://schemas.microsoft.com/office/powerpoint/2010/main" val="2299190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294967295"/>
          </p:nvPr>
        </p:nvSpPr>
        <p:spPr>
          <a:xfrm>
            <a:off x="6553200" y="6356350"/>
            <a:ext cx="2133600" cy="365125"/>
          </a:xfrm>
          <a:prstGeom prst="rect">
            <a:avLst/>
          </a:prstGeom>
        </p:spPr>
        <p:txBody>
          <a:bodyPr/>
          <a:lstStyle/>
          <a:p>
            <a:fld id="{54ABE1B0-D900-014A-A4D4-83E7E081C2B0}" type="slidenum">
              <a:rPr lang="it-IT" smtClean="0"/>
              <a:pPr/>
              <a:t>11</a:t>
            </a:fld>
            <a:endParaRPr lang="it-IT"/>
          </a:p>
        </p:txBody>
      </p:sp>
      <p:sp>
        <p:nvSpPr>
          <p:cNvPr id="3" name="Segnaposto piè di pagina 2"/>
          <p:cNvSpPr>
            <a:spLocks noGrp="1"/>
          </p:cNvSpPr>
          <p:nvPr>
            <p:ph type="ftr" sz="quarter" idx="4294967295"/>
          </p:nvPr>
        </p:nvSpPr>
        <p:spPr>
          <a:xfrm>
            <a:off x="3124200" y="6356350"/>
            <a:ext cx="2895600" cy="365125"/>
          </a:xfrm>
          <a:prstGeom prst="rect">
            <a:avLst/>
          </a:prstGeom>
        </p:spPr>
        <p:txBody>
          <a:bodyPr/>
          <a:lstStyle/>
          <a:p>
            <a:r>
              <a:rPr lang="it-IT"/>
              <a:t>Prof. Sara Tonolo - Dipartimento di Scienze Politiche e Sociali </a:t>
            </a:r>
          </a:p>
        </p:txBody>
      </p:sp>
      <p:sp>
        <p:nvSpPr>
          <p:cNvPr id="6" name="Titolo 5"/>
          <p:cNvSpPr>
            <a:spLocks noGrp="1"/>
          </p:cNvSpPr>
          <p:nvPr>
            <p:ph type="title"/>
          </p:nvPr>
        </p:nvSpPr>
        <p:spPr>
          <a:xfrm>
            <a:off x="152400" y="0"/>
            <a:ext cx="6248400" cy="1019175"/>
          </a:xfrm>
          <a:solidFill>
            <a:srgbClr val="92D050"/>
          </a:solidFill>
        </p:spPr>
        <p:txBody>
          <a:bodyPr/>
          <a:lstStyle/>
          <a:p>
            <a:pPr algn="just"/>
            <a:r>
              <a:rPr lang="it-IT" sz="2400" b="1" dirty="0"/>
              <a:t>RECENTI INTERPRETAZIONI DELL’ORDINE PUBBLICO: PROBLEMATICHE – GIUR. EDU</a:t>
            </a:r>
          </a:p>
        </p:txBody>
      </p:sp>
      <p:sp>
        <p:nvSpPr>
          <p:cNvPr id="2" name="Segnaposto contenuto 1"/>
          <p:cNvSpPr>
            <a:spLocks noGrp="1"/>
          </p:cNvSpPr>
          <p:nvPr>
            <p:ph idx="1"/>
          </p:nvPr>
        </p:nvSpPr>
        <p:spPr>
          <a:xfrm>
            <a:off x="313898" y="1219201"/>
            <a:ext cx="7839501" cy="4976884"/>
          </a:xfrm>
        </p:spPr>
        <p:txBody>
          <a:bodyPr/>
          <a:lstStyle/>
          <a:p>
            <a:pPr marL="0" indent="0" algn="just">
              <a:buNone/>
            </a:pPr>
            <a:endParaRPr lang="it-IT" b="1" dirty="0"/>
          </a:p>
          <a:p>
            <a:pPr algn="just"/>
            <a:r>
              <a:rPr lang="it-IT" sz="2400" b="1" dirty="0" err="1"/>
              <a:t>Cass</a:t>
            </a:r>
            <a:r>
              <a:rPr lang="it-IT" sz="2400" b="1" dirty="0"/>
              <a:t>. 6.11.2018 depositata 8.5.2019, 12193/2019: </a:t>
            </a:r>
            <a:r>
              <a:rPr lang="it-IT" sz="2400" dirty="0"/>
              <a:t>viene direttamente influenzata dal parere della Corte </a:t>
            </a:r>
            <a:r>
              <a:rPr lang="it-IT" sz="2400" dirty="0" err="1"/>
              <a:t>edu</a:t>
            </a:r>
            <a:r>
              <a:rPr lang="it-IT" sz="2400" dirty="0"/>
              <a:t> e suggerisce la necessità di risolvere il diritto dei figli al riconoscimento del loro </a:t>
            </a:r>
            <a:r>
              <a:rPr lang="it-IT" sz="2400" i="1" dirty="0"/>
              <a:t>status</a:t>
            </a:r>
            <a:r>
              <a:rPr lang="it-IT" sz="2400" dirty="0"/>
              <a:t> tramite procedimenti diversi dal riconoscimento dei provvedimenti esteri di nascita, quale ad es.  </a:t>
            </a:r>
            <a:r>
              <a:rPr lang="it-IT" sz="2400" b="1" dirty="0"/>
              <a:t>l’”adattamento” delle norme in materia di adozione </a:t>
            </a:r>
            <a:r>
              <a:rPr lang="it-IT" sz="2400" dirty="0"/>
              <a:t>. </a:t>
            </a:r>
          </a:p>
          <a:p>
            <a:pPr algn="just"/>
            <a:r>
              <a:rPr lang="it-IT" sz="2400" b="1" dirty="0"/>
              <a:t>Art. 12 l. 40/2004 </a:t>
            </a:r>
            <a:r>
              <a:rPr lang="it-IT" sz="2400" dirty="0"/>
              <a:t>– divieto di surroga – è norma di ordine pubblico.</a:t>
            </a:r>
          </a:p>
          <a:p>
            <a:pPr algn="just"/>
            <a:r>
              <a:rPr lang="it-IT" sz="2400" dirty="0"/>
              <a:t>Genitore intenzionale può porre in essere la adozione in casi particolari, prevista dall’art. 44, primo comma, </a:t>
            </a:r>
            <a:r>
              <a:rPr lang="it-IT" sz="2400" dirty="0" err="1"/>
              <a:t>lett</a:t>
            </a:r>
            <a:r>
              <a:rPr lang="it-IT" sz="2400" dirty="0"/>
              <a:t>. d) della l. 184 del 1983. </a:t>
            </a:r>
            <a:endParaRPr lang="it-IT" sz="2400" b="1" dirty="0"/>
          </a:p>
          <a:p>
            <a:pPr marL="0" indent="0" algn="just">
              <a:buNone/>
            </a:pPr>
            <a:endParaRPr lang="it-IT" dirty="0"/>
          </a:p>
          <a:p>
            <a:pPr marL="0" indent="0" algn="just">
              <a:buNone/>
            </a:pPr>
            <a:endParaRPr lang="it-IT" b="1" dirty="0"/>
          </a:p>
          <a:p>
            <a:pPr marL="0" indent="0" algn="just">
              <a:buNone/>
            </a:pPr>
            <a:endParaRPr lang="it-IT" dirty="0"/>
          </a:p>
          <a:p>
            <a:pPr marL="0" indent="0" algn="just">
              <a:buNone/>
            </a:pPr>
            <a:endParaRPr lang="it-IT" dirty="0"/>
          </a:p>
        </p:txBody>
      </p:sp>
      <p:sp>
        <p:nvSpPr>
          <p:cNvPr id="5" name="Rettangolo 4">
            <a:extLst>
              <a:ext uri="{FF2B5EF4-FFF2-40B4-BE49-F238E27FC236}">
                <a16:creationId xmlns:a16="http://schemas.microsoft.com/office/drawing/2014/main" id="{53019018-3C06-D74D-91F8-3C5C044F9155}"/>
              </a:ext>
            </a:extLst>
          </p:cNvPr>
          <p:cNvSpPr/>
          <p:nvPr/>
        </p:nvSpPr>
        <p:spPr>
          <a:xfrm>
            <a:off x="457200" y="1828800"/>
            <a:ext cx="6400800" cy="461665"/>
          </a:xfrm>
          <a:prstGeom prst="rect">
            <a:avLst/>
          </a:prstGeom>
        </p:spPr>
        <p:txBody>
          <a:bodyPr wrap="square">
            <a:spAutoFit/>
          </a:bodyPr>
          <a:lstStyle/>
          <a:p>
            <a:pPr algn="just"/>
            <a:endParaRPr lang="it-IT" b="1" dirty="0"/>
          </a:p>
          <a:p>
            <a:pPr algn="just"/>
            <a:endParaRPr lang="it-IT" b="1" dirty="0"/>
          </a:p>
        </p:txBody>
      </p:sp>
    </p:spTree>
    <p:extLst>
      <p:ext uri="{BB962C8B-B14F-4D97-AF65-F5344CB8AC3E}">
        <p14:creationId xmlns:p14="http://schemas.microsoft.com/office/powerpoint/2010/main" val="2058545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294967295"/>
          </p:nvPr>
        </p:nvSpPr>
        <p:spPr>
          <a:xfrm>
            <a:off x="6553200" y="6356350"/>
            <a:ext cx="2133600" cy="365125"/>
          </a:xfrm>
          <a:prstGeom prst="rect">
            <a:avLst/>
          </a:prstGeom>
        </p:spPr>
        <p:txBody>
          <a:bodyPr/>
          <a:lstStyle/>
          <a:p>
            <a:fld id="{54ABE1B0-D900-014A-A4D4-83E7E081C2B0}" type="slidenum">
              <a:rPr lang="it-IT" smtClean="0"/>
              <a:pPr/>
              <a:t>12</a:t>
            </a:fld>
            <a:endParaRPr lang="it-IT"/>
          </a:p>
        </p:txBody>
      </p:sp>
      <p:sp>
        <p:nvSpPr>
          <p:cNvPr id="3" name="Segnaposto piè di pagina 2"/>
          <p:cNvSpPr>
            <a:spLocks noGrp="1"/>
          </p:cNvSpPr>
          <p:nvPr>
            <p:ph type="ftr" sz="quarter" idx="4294967295"/>
          </p:nvPr>
        </p:nvSpPr>
        <p:spPr>
          <a:xfrm>
            <a:off x="3124200" y="6356350"/>
            <a:ext cx="2895600" cy="365125"/>
          </a:xfrm>
          <a:prstGeom prst="rect">
            <a:avLst/>
          </a:prstGeom>
        </p:spPr>
        <p:txBody>
          <a:bodyPr/>
          <a:lstStyle/>
          <a:p>
            <a:r>
              <a:rPr lang="it-IT"/>
              <a:t>Prof. Sara Tonolo - Dipartimento di Scienze Politiche e Sociali </a:t>
            </a:r>
          </a:p>
        </p:txBody>
      </p:sp>
      <p:sp>
        <p:nvSpPr>
          <p:cNvPr id="6" name="Titolo 5"/>
          <p:cNvSpPr>
            <a:spLocks noGrp="1"/>
          </p:cNvSpPr>
          <p:nvPr>
            <p:ph type="title"/>
          </p:nvPr>
        </p:nvSpPr>
        <p:spPr>
          <a:xfrm>
            <a:off x="152400" y="0"/>
            <a:ext cx="6248400" cy="1019175"/>
          </a:xfrm>
          <a:solidFill>
            <a:srgbClr val="92D050"/>
          </a:solidFill>
        </p:spPr>
        <p:txBody>
          <a:bodyPr/>
          <a:lstStyle/>
          <a:p>
            <a:pPr algn="just"/>
            <a:r>
              <a:rPr lang="it-IT" sz="2400" b="1" dirty="0"/>
              <a:t>RECENTI INTERPRETAZIONI DELL’ORDINE PUBBLICO: PROBLEMATICHE – GIUR. EDU</a:t>
            </a:r>
          </a:p>
        </p:txBody>
      </p:sp>
      <p:sp>
        <p:nvSpPr>
          <p:cNvPr id="2" name="Segnaposto contenuto 1"/>
          <p:cNvSpPr>
            <a:spLocks noGrp="1"/>
          </p:cNvSpPr>
          <p:nvPr>
            <p:ph idx="1"/>
          </p:nvPr>
        </p:nvSpPr>
        <p:spPr>
          <a:xfrm>
            <a:off x="313898" y="1219201"/>
            <a:ext cx="7839501" cy="4976884"/>
          </a:xfrm>
        </p:spPr>
        <p:txBody>
          <a:bodyPr/>
          <a:lstStyle/>
          <a:p>
            <a:pPr marL="0" indent="0" algn="just">
              <a:buNone/>
            </a:pPr>
            <a:endParaRPr lang="it-IT" b="1" dirty="0"/>
          </a:p>
          <a:p>
            <a:pPr algn="just"/>
            <a:r>
              <a:rPr lang="it-IT" sz="2400" b="1" dirty="0"/>
              <a:t>Diversa interpretazione fondata sull’art. 33: </a:t>
            </a:r>
            <a:r>
              <a:rPr lang="it-IT" sz="2400" dirty="0"/>
              <a:t>lo </a:t>
            </a:r>
            <a:r>
              <a:rPr lang="it-IT" sz="2400" i="1" dirty="0"/>
              <a:t>status</a:t>
            </a:r>
            <a:r>
              <a:rPr lang="it-IT" sz="2400" dirty="0"/>
              <a:t> di filiazione risultante dalla legge straniera di uno dei genitori che riconosca il legame di genitorialità a favore della coppia si estende anche al cittadino italiano legato al genitore biologico da rapporto coniugale - </a:t>
            </a:r>
            <a:r>
              <a:rPr lang="it-IT" dirty="0"/>
              <a:t>cittadina italiana unita in matrimonio celebrato nello Stato del Wisconsin – USA con la cittadina statunitense, madre gestazionale, da cui l’</a:t>
            </a:r>
            <a:r>
              <a:rPr lang="it-IT" dirty="0" err="1"/>
              <a:t>ord</a:t>
            </a:r>
            <a:r>
              <a:rPr lang="it-IT" dirty="0"/>
              <a:t>. </a:t>
            </a:r>
            <a:r>
              <a:rPr lang="it-IT" dirty="0" err="1"/>
              <a:t>Trib</a:t>
            </a:r>
            <a:r>
              <a:rPr lang="it-IT" dirty="0"/>
              <a:t>. Pisa 2018</a:t>
            </a:r>
            <a:r>
              <a:rPr lang="it-IT" sz="2400" dirty="0"/>
              <a:t> .</a:t>
            </a:r>
            <a:endParaRPr lang="it-IT" sz="2400" b="1" dirty="0"/>
          </a:p>
          <a:p>
            <a:pPr marL="0" indent="0" algn="just">
              <a:buNone/>
            </a:pPr>
            <a:endParaRPr lang="it-IT" dirty="0"/>
          </a:p>
          <a:p>
            <a:pPr marL="0" indent="0" algn="just">
              <a:buNone/>
            </a:pPr>
            <a:endParaRPr lang="it-IT" b="1" dirty="0"/>
          </a:p>
          <a:p>
            <a:pPr marL="0" indent="0" algn="just">
              <a:buNone/>
            </a:pPr>
            <a:endParaRPr lang="it-IT" dirty="0"/>
          </a:p>
          <a:p>
            <a:pPr marL="0" indent="0" algn="just">
              <a:buNone/>
            </a:pPr>
            <a:endParaRPr lang="it-IT" dirty="0"/>
          </a:p>
        </p:txBody>
      </p:sp>
      <p:sp>
        <p:nvSpPr>
          <p:cNvPr id="5" name="Rettangolo 4">
            <a:extLst>
              <a:ext uri="{FF2B5EF4-FFF2-40B4-BE49-F238E27FC236}">
                <a16:creationId xmlns:a16="http://schemas.microsoft.com/office/drawing/2014/main" id="{53019018-3C06-D74D-91F8-3C5C044F9155}"/>
              </a:ext>
            </a:extLst>
          </p:cNvPr>
          <p:cNvSpPr/>
          <p:nvPr/>
        </p:nvSpPr>
        <p:spPr>
          <a:xfrm>
            <a:off x="457200" y="1828800"/>
            <a:ext cx="6400800" cy="461665"/>
          </a:xfrm>
          <a:prstGeom prst="rect">
            <a:avLst/>
          </a:prstGeom>
        </p:spPr>
        <p:txBody>
          <a:bodyPr wrap="square">
            <a:spAutoFit/>
          </a:bodyPr>
          <a:lstStyle/>
          <a:p>
            <a:pPr algn="just"/>
            <a:endParaRPr lang="it-IT" b="1" dirty="0"/>
          </a:p>
          <a:p>
            <a:pPr algn="just"/>
            <a:endParaRPr lang="it-IT" b="1" dirty="0"/>
          </a:p>
        </p:txBody>
      </p:sp>
    </p:spTree>
    <p:extLst>
      <p:ext uri="{BB962C8B-B14F-4D97-AF65-F5344CB8AC3E}">
        <p14:creationId xmlns:p14="http://schemas.microsoft.com/office/powerpoint/2010/main" val="294548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RICONOSCIMENTO DEL FIGLIO (</a:t>
            </a:r>
            <a:r>
              <a:rPr lang="it-IT" strike="sngStrike" dirty="0"/>
              <a:t>NATURALE</a:t>
            </a:r>
            <a:r>
              <a:rPr lang="it-IT" dirty="0"/>
              <a:t>): 35</a:t>
            </a:r>
          </a:p>
        </p:txBody>
      </p:sp>
      <p:sp>
        <p:nvSpPr>
          <p:cNvPr id="6" name="Segnaposto contenuto 5"/>
          <p:cNvSpPr>
            <a:spLocks noGrp="1"/>
          </p:cNvSpPr>
          <p:nvPr>
            <p:ph idx="1"/>
          </p:nvPr>
        </p:nvSpPr>
        <p:spPr>
          <a:xfrm>
            <a:off x="352508" y="2332037"/>
            <a:ext cx="8229600" cy="4525963"/>
          </a:xfrm>
        </p:spPr>
        <p:txBody>
          <a:bodyPr/>
          <a:lstStyle/>
          <a:p>
            <a:pPr algn="just"/>
            <a:r>
              <a:rPr lang="it-IT" dirty="0"/>
              <a:t>Legge nazionale del figlio e legge di cittadinanza dei genitori al momento del riconoscimento: concorso alternativo in </a:t>
            </a:r>
            <a:r>
              <a:rPr lang="it-IT" dirty="0" err="1"/>
              <a:t>favorem</a:t>
            </a:r>
            <a:r>
              <a:rPr lang="it-IT" dirty="0"/>
              <a:t>.</a:t>
            </a:r>
          </a:p>
          <a:p>
            <a:pPr algn="just"/>
            <a:r>
              <a:rPr lang="it-IT" dirty="0"/>
              <a:t>Rinvio opera solo se in </a:t>
            </a:r>
            <a:r>
              <a:rPr lang="it-IT" dirty="0" err="1"/>
              <a:t>favorem</a:t>
            </a:r>
            <a:r>
              <a:rPr lang="it-IT" dirty="0"/>
              <a:t> (</a:t>
            </a:r>
            <a:r>
              <a:rPr lang="it-IT" dirty="0" err="1"/>
              <a:t>Cass</a:t>
            </a:r>
            <a:r>
              <a:rPr lang="it-IT" dirty="0"/>
              <a:t>. 2006 n. 27592 : riconoscimento di padre egiziano di minore peruviana)</a:t>
            </a:r>
          </a:p>
          <a:p>
            <a:pPr algn="just"/>
            <a:r>
              <a:rPr lang="it-IT" dirty="0"/>
              <a:t>Forma dell’atto: </a:t>
            </a:r>
            <a:r>
              <a:rPr lang="it-IT" dirty="0" err="1"/>
              <a:t>lex</a:t>
            </a:r>
            <a:r>
              <a:rPr lang="it-IT" dirty="0"/>
              <a:t> loci </a:t>
            </a:r>
            <a:r>
              <a:rPr lang="it-IT" dirty="0" err="1"/>
              <a:t>actus</a:t>
            </a:r>
            <a:r>
              <a:rPr lang="it-IT" dirty="0"/>
              <a:t> o </a:t>
            </a:r>
            <a:r>
              <a:rPr lang="it-IT" dirty="0" err="1"/>
              <a:t>lex</a:t>
            </a:r>
            <a:r>
              <a:rPr lang="it-IT" dirty="0"/>
              <a:t> </a:t>
            </a:r>
            <a:r>
              <a:rPr lang="it-IT" dirty="0" err="1"/>
              <a:t>substantiae</a:t>
            </a: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13</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356524"/>
            <a:ext cx="8229600" cy="1784446"/>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RAPPORTI GENITORI </a:t>
            </a:r>
            <a:r>
              <a:rPr lang="it-IT" dirty="0" err="1"/>
              <a:t>–</a:t>
            </a:r>
            <a:r>
              <a:rPr lang="it-IT" dirty="0"/>
              <a:t> FIGLI: 36</a:t>
            </a:r>
          </a:p>
        </p:txBody>
      </p:sp>
      <p:sp>
        <p:nvSpPr>
          <p:cNvPr id="6" name="Segnaposto contenuto 5"/>
          <p:cNvSpPr>
            <a:spLocks noGrp="1"/>
          </p:cNvSpPr>
          <p:nvPr>
            <p:ph idx="1"/>
          </p:nvPr>
        </p:nvSpPr>
        <p:spPr>
          <a:xfrm>
            <a:off x="352508" y="2332037"/>
            <a:ext cx="8229600" cy="4525963"/>
          </a:xfrm>
        </p:spPr>
        <p:txBody>
          <a:bodyPr/>
          <a:lstStyle/>
          <a:p>
            <a:r>
              <a:rPr lang="it-IT" dirty="0"/>
              <a:t>Legge nazionale del figlio</a:t>
            </a:r>
          </a:p>
          <a:p>
            <a:pPr algn="just"/>
            <a:r>
              <a:rPr lang="it-IT" dirty="0"/>
              <a:t>Unico collegamento pone problemi in caso di rapporti con figli di diverse cittadinanze.</a:t>
            </a:r>
          </a:p>
          <a:p>
            <a:pPr algn="just"/>
            <a:r>
              <a:rPr lang="it-IT" dirty="0"/>
              <a:t>In assenza: domicilio o residenza + rinvio.</a:t>
            </a:r>
          </a:p>
          <a:p>
            <a:pPr algn="just"/>
            <a:r>
              <a:rPr lang="it-IT" dirty="0"/>
              <a:t>Escluse le obbligazioni alimentari (art. 45).</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14</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ADOZIONE: COSTITUZIONE (ART: 38)</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dirty="0"/>
              <a:t>Concorso successivo:</a:t>
            </a:r>
          </a:p>
          <a:p>
            <a:pPr lvl="1" algn="just"/>
            <a:r>
              <a:rPr lang="it-IT" dirty="0"/>
              <a:t>l. nazionale di adottante o adottanti se comune – estensione all’adozione del single;</a:t>
            </a:r>
          </a:p>
          <a:p>
            <a:pPr lvl="1" algn="just"/>
            <a:r>
              <a:rPr lang="it-IT" dirty="0"/>
              <a:t> in mancanza, residenza comune;</a:t>
            </a:r>
          </a:p>
          <a:p>
            <a:pPr lvl="1" algn="just"/>
            <a:r>
              <a:rPr lang="it-IT" dirty="0"/>
              <a:t> localizzazione vita matrimoniale</a:t>
            </a:r>
          </a:p>
          <a:p>
            <a:pPr algn="just"/>
            <a:r>
              <a:rPr lang="it-IT" dirty="0"/>
              <a:t>Si applica la legge italiana per l’adozione idonea ad attribuire al minore lo stato di figlio, richiesta al giudice italiano:</a:t>
            </a:r>
          </a:p>
          <a:p>
            <a:pPr lvl="1" algn="just"/>
            <a:r>
              <a:rPr lang="it-IT" dirty="0"/>
              <a:t>Per adozioni di minori stranieri che si trovano in stato di abbandono in Italia;</a:t>
            </a:r>
          </a:p>
          <a:p>
            <a:pPr lvl="1" algn="just"/>
            <a:r>
              <a:rPr lang="it-IT" dirty="0"/>
              <a:t>Per adozioni di minori stranieri adottati all’estero o provenienti dall’estero per essere adottati da coniugi italiani o da stranieri residenti in Italia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15</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childTnLst>
                                </p:cTn>
                              </p:par>
                              <p:par>
                                <p:cTn id="43" presetID="1" presetClass="entr" presetSubtype="0" fill="hold" grpId="2" nodeType="withEffect">
                                  <p:stCondLst>
                                    <p:cond delay="0"/>
                                  </p:stCondLst>
                                  <p:childTnLst>
                                    <p:set>
                                      <p:cBhvr>
                                        <p:cTn id="44" dur="1" fill="hold">
                                          <p:stCondLst>
                                            <p:cond delay="0"/>
                                          </p:stCondLst>
                                        </p:cTn>
                                        <p:tgtEl>
                                          <p:spTgt spid="6">
                                            <p:txEl>
                                              <p:pRg st="1" end="1"/>
                                            </p:txEl>
                                          </p:spTgt>
                                        </p:tgtEl>
                                        <p:attrNameLst>
                                          <p:attrName>style.visibility</p:attrName>
                                        </p:attrNameLst>
                                      </p:cBhvr>
                                      <p:to>
                                        <p:strVal val="visible"/>
                                      </p:to>
                                    </p:set>
                                  </p:childTnLst>
                                </p:cTn>
                              </p:par>
                              <p:par>
                                <p:cTn id="45" presetID="1" presetClass="entr" presetSubtype="0" fill="hold" grpId="2" nodeType="with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2" nodeType="clickEffect">
                                  <p:stCondLst>
                                    <p:cond delay="0"/>
                                  </p:stCondLst>
                                  <p:childTnLst>
                                    <p:set>
                                      <p:cBhvr>
                                        <p:cTn id="52" dur="1" fill="hold">
                                          <p:stCondLst>
                                            <p:cond delay="0"/>
                                          </p:stCondLst>
                                        </p:cTn>
                                        <p:tgtEl>
                                          <p:spTgt spid="6">
                                            <p:txEl>
                                              <p:pRg st="4" end="4"/>
                                            </p:txEl>
                                          </p:spTgt>
                                        </p:tgtEl>
                                        <p:attrNameLst>
                                          <p:attrName>style.visibility</p:attrName>
                                        </p:attrNameLst>
                                      </p:cBhvr>
                                      <p:to>
                                        <p:strVal val="visible"/>
                                      </p:to>
                                    </p:set>
                                  </p:childTnLst>
                                </p:cTn>
                              </p:par>
                              <p:par>
                                <p:cTn id="53" presetID="1" presetClass="entr" presetSubtype="0" fill="hold" grpId="2" nodeType="withEffect">
                                  <p:stCondLst>
                                    <p:cond delay="0"/>
                                  </p:stCondLst>
                                  <p:childTnLst>
                                    <p:set>
                                      <p:cBhvr>
                                        <p:cTn id="54" dur="1" fill="hold">
                                          <p:stCondLst>
                                            <p:cond delay="0"/>
                                          </p:stCondLst>
                                        </p:cTn>
                                        <p:tgtEl>
                                          <p:spTgt spid="6">
                                            <p:txEl>
                                              <p:pRg st="5" end="5"/>
                                            </p:txEl>
                                          </p:spTgt>
                                        </p:tgtEl>
                                        <p:attrNameLst>
                                          <p:attrName>style.visibility</p:attrName>
                                        </p:attrNameLst>
                                      </p:cBhvr>
                                      <p:to>
                                        <p:strVal val="visible"/>
                                      </p:to>
                                    </p:set>
                                  </p:childTnLst>
                                </p:cTn>
                              </p:par>
                              <p:par>
                                <p:cTn id="55" presetID="1" presetClass="entr" presetSubtype="0" fill="hold" grpId="2" nodeType="withEffect">
                                  <p:stCondLst>
                                    <p:cond delay="0"/>
                                  </p:stCondLst>
                                  <p:childTnLst>
                                    <p:set>
                                      <p:cBhvr>
                                        <p:cTn id="5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ADOZIONE: COSTITUZIONE (ART: 38)</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dirty="0"/>
              <a:t>Ambito di applicazione: presupposti, costituzione, revoca.</a:t>
            </a:r>
          </a:p>
          <a:p>
            <a:pPr algn="just"/>
            <a:r>
              <a:rPr lang="it-IT" dirty="0"/>
              <a:t>Spazio residuo per art. 38, 1° co.; più ampio per la legge italiana.</a:t>
            </a:r>
          </a:p>
          <a:p>
            <a:pPr algn="just"/>
            <a:r>
              <a:rPr lang="it-IT" dirty="0"/>
              <a:t>Rientrano anche provvedimenti stranieri, ad es. </a:t>
            </a:r>
            <a:r>
              <a:rPr lang="it-IT" dirty="0" err="1"/>
              <a:t>kafalah</a:t>
            </a:r>
            <a:r>
              <a:rPr lang="it-IT" dirty="0"/>
              <a:t> islamica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16</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ADOZIONE: RAPPORTI ADOTTATO ADOTTANTE (ART. 39)</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dirty="0"/>
              <a:t>Concorso successivo:</a:t>
            </a:r>
          </a:p>
          <a:p>
            <a:pPr lvl="1" algn="just"/>
            <a:r>
              <a:rPr lang="it-IT" dirty="0"/>
              <a:t>l. nazionale di adottante o adottanti se comune;</a:t>
            </a:r>
          </a:p>
          <a:p>
            <a:pPr lvl="1" algn="just"/>
            <a:r>
              <a:rPr lang="it-IT" dirty="0"/>
              <a:t>in mancanza, residenza comune;</a:t>
            </a:r>
          </a:p>
          <a:p>
            <a:pPr lvl="1" algn="just"/>
            <a:r>
              <a:rPr lang="it-IT" dirty="0"/>
              <a:t> localizzazione vita matrimoniale</a:t>
            </a:r>
          </a:p>
          <a:p>
            <a:pPr algn="just"/>
            <a:r>
              <a:rPr lang="it-IT" dirty="0"/>
              <a:t>Criteri di collegamento non sono temporalmente definiti, come nell’art. 38 quindi potrebbero subire variazioni rispetto al momento di costituzione dell’adozione</a:t>
            </a:r>
          </a:p>
          <a:p>
            <a:pPr lvl="1"/>
            <a:endParaRPr lang="it-IT" dirty="0"/>
          </a:p>
          <a:p>
            <a:pPr lvl="1"/>
            <a:endParaRPr lang="it-IT" dirty="0"/>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17</a:t>
            </a:fld>
            <a:endParaRPr lang="it-IT"/>
          </a:p>
        </p:txBody>
      </p:sp>
    </p:spTree>
    <p:extLst>
      <p:ext uri="{BB962C8B-B14F-4D97-AF65-F5344CB8AC3E}">
        <p14:creationId xmlns:p14="http://schemas.microsoft.com/office/powerpoint/2010/main" val="1475133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par>
                                <p:cTn id="39" presetID="1" presetClass="entr" presetSubtype="0" fill="hold" grpId="2" nodeType="withEffect">
                                  <p:stCondLst>
                                    <p:cond delay="0"/>
                                  </p:stCondLst>
                                  <p:childTnLst>
                                    <p:set>
                                      <p:cBhvr>
                                        <p:cTn id="4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2" nodeType="clickEffect">
                                  <p:stCondLst>
                                    <p:cond delay="0"/>
                                  </p:stCondLst>
                                  <p:childTnLst>
                                    <p:set>
                                      <p:cBhvr>
                                        <p:cTn id="4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KAFALAH</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dirty="0"/>
              <a:t>KAFALAH: istituto di tutela dei minori abbandonati – riconosciuto in Italia come condizione per l’adozione </a:t>
            </a:r>
            <a:r>
              <a:rPr lang="en-GB" dirty="0"/>
              <a:t>(Trib. Min. Trento 2002, 2003, Cass. 2005);</a:t>
            </a:r>
          </a:p>
          <a:p>
            <a:pPr lvl="1" algn="just"/>
            <a:r>
              <a:rPr lang="en-GB" dirty="0" err="1"/>
              <a:t>Riconoscimento</a:t>
            </a:r>
            <a:r>
              <a:rPr lang="en-GB" dirty="0"/>
              <a:t> del </a:t>
            </a:r>
            <a:r>
              <a:rPr lang="en-GB" dirty="0" err="1"/>
              <a:t>provvedimento</a:t>
            </a:r>
            <a:r>
              <a:rPr lang="en-GB" dirty="0"/>
              <a:t> </a:t>
            </a:r>
            <a:r>
              <a:rPr lang="en-GB" dirty="0" err="1"/>
              <a:t>giurisdizionale</a:t>
            </a:r>
            <a:r>
              <a:rPr lang="en-GB" dirty="0"/>
              <a:t>: Trib. Biella 7.3.2000; Trib. Milano 12.3.2000; Trib. Torino 26.2.2009; Trib. </a:t>
            </a:r>
            <a:r>
              <a:rPr lang="en-GB" dirty="0" err="1"/>
              <a:t>Rovereto</a:t>
            </a:r>
            <a:r>
              <a:rPr lang="en-GB" dirty="0"/>
              <a:t> 21.5.2009; Trib. Brescia, 3.8.2009; App. Firenze 2.2.2007; App. Torino 30.5.2007, App. Trento 1.10.2009; Cass. 3.3.2008, n. 7472;</a:t>
            </a:r>
          </a:p>
          <a:p>
            <a:pPr lvl="1" algn="just"/>
            <a:r>
              <a:rPr lang="it-IT" dirty="0"/>
              <a:t>Riconoscimento del provvedimento amministrativo: </a:t>
            </a:r>
            <a:r>
              <a:rPr lang="en-GB" dirty="0"/>
              <a:t>App. Bari 16.4.2004; Trib. Min Reggio Calabria, 10.10.2006.</a:t>
            </a: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18</a:t>
            </a:fld>
            <a:endParaRPr lang="it-IT"/>
          </a:p>
        </p:txBody>
      </p:sp>
    </p:spTree>
    <p:extLst>
      <p:ext uri="{BB962C8B-B14F-4D97-AF65-F5344CB8AC3E}">
        <p14:creationId xmlns:p14="http://schemas.microsoft.com/office/powerpoint/2010/main" val="3040368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PROBLEMATICHE KAFALAH</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dirty="0"/>
              <a:t>KAFALAH E RICONGIUNGIMENTO FAMILIARE: può essere disposto </a:t>
            </a:r>
            <a:r>
              <a:rPr lang="it-IT" u="sng" dirty="0"/>
              <a:t>il ricongiungimento familiare </a:t>
            </a:r>
            <a:r>
              <a:rPr lang="it-IT" dirty="0"/>
              <a:t>rispetto a un </a:t>
            </a:r>
            <a:r>
              <a:rPr lang="it-IT" dirty="0" err="1"/>
              <a:t>kafil</a:t>
            </a:r>
            <a:r>
              <a:rPr lang="it-IT" dirty="0"/>
              <a:t> italiano? In alcuni casi si è esclusa tale possibilità a causa della natura di norme di applicazione necessaria della l. 184 del 1983 (</a:t>
            </a:r>
            <a:r>
              <a:rPr lang="it-IT" dirty="0" err="1"/>
              <a:t>Trib</a:t>
            </a:r>
            <a:r>
              <a:rPr lang="it-IT" dirty="0"/>
              <a:t>. Torino 11.7.2008, </a:t>
            </a:r>
            <a:r>
              <a:rPr lang="it-IT" dirty="0" err="1"/>
              <a:t>App</a:t>
            </a:r>
            <a:r>
              <a:rPr lang="it-IT" dirty="0"/>
              <a:t>. Torino 19.11.2009, </a:t>
            </a:r>
            <a:r>
              <a:rPr lang="it-IT" dirty="0" err="1"/>
              <a:t>Cass</a:t>
            </a:r>
            <a:r>
              <a:rPr lang="it-IT" dirty="0"/>
              <a:t>. 1.3.2010 4868, </a:t>
            </a:r>
            <a:r>
              <a:rPr lang="it-IT" dirty="0" err="1"/>
              <a:t>Cass</a:t>
            </a:r>
            <a:r>
              <a:rPr lang="it-IT" dirty="0"/>
              <a:t>. 7.10.2011 n. 20722).</a:t>
            </a:r>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19</a:t>
            </a:fld>
            <a:endParaRPr lang="it-IT"/>
          </a:p>
        </p:txBody>
      </p:sp>
    </p:spTree>
    <p:extLst>
      <p:ext uri="{BB962C8B-B14F-4D97-AF65-F5344CB8AC3E}">
        <p14:creationId xmlns:p14="http://schemas.microsoft.com/office/powerpoint/2010/main" val="81982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RIFORMA DELLA FILIAZIONE</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2400" u="sng" dirty="0"/>
              <a:t>Influenza del d </a:t>
            </a:r>
            <a:r>
              <a:rPr lang="it-IT" sz="2400" u="sng" dirty="0" err="1"/>
              <a:t>lgs</a:t>
            </a:r>
            <a:r>
              <a:rPr lang="it-IT" sz="2400" u="sng" dirty="0"/>
              <a:t>. 28.12.2013 n. 154: unicità dello stato di figlio – dal </a:t>
            </a:r>
            <a:r>
              <a:rPr lang="it-IT" sz="2400" b="1" u="sng" dirty="0"/>
              <a:t>7.2.2014</a:t>
            </a:r>
            <a:r>
              <a:rPr lang="it-IT" sz="2400" u="sng" dirty="0"/>
              <a:t>.</a:t>
            </a:r>
          </a:p>
          <a:p>
            <a:pPr algn="just"/>
            <a:r>
              <a:rPr lang="it-IT" sz="2400" dirty="0"/>
              <a:t>Abrogate norme concernenti la legittimazione (art. 33, 2° co., art. 34).</a:t>
            </a:r>
          </a:p>
          <a:p>
            <a:pPr algn="just"/>
            <a:r>
              <a:rPr lang="it-IT" sz="2400" dirty="0"/>
              <a:t>Art. 33, 4° co, ha ora carattere di norma di applicazione necessaria: unicità dello </a:t>
            </a:r>
            <a:r>
              <a:rPr lang="it-IT" sz="2400" i="1" dirty="0"/>
              <a:t>status</a:t>
            </a:r>
            <a:r>
              <a:rPr lang="it-IT" sz="2400" dirty="0"/>
              <a:t> di figlio.</a:t>
            </a:r>
          </a:p>
          <a:p>
            <a:pPr algn="just"/>
            <a:r>
              <a:rPr lang="it-IT" sz="2400" dirty="0"/>
              <a:t>Responsabilità genitoriale/Potestà genitoriale: art. 36 bis </a:t>
            </a:r>
            <a:r>
              <a:rPr lang="it-IT" sz="2400" dirty="0" err="1"/>
              <a:t>lett</a:t>
            </a:r>
            <a:r>
              <a:rPr lang="it-IT" sz="2400" dirty="0"/>
              <a:t>. 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a:t>
            </a:fld>
            <a:endParaRPr lang="it-IT"/>
          </a:p>
        </p:txBody>
      </p:sp>
    </p:spTree>
    <p:extLst>
      <p:ext uri="{BB962C8B-B14F-4D97-AF65-F5344CB8AC3E}">
        <p14:creationId xmlns:p14="http://schemas.microsoft.com/office/powerpoint/2010/main" val="409257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PROBLEMATICHE KAFALAH</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dirty="0"/>
              <a:t>SOLUZIONE: </a:t>
            </a:r>
            <a:r>
              <a:rPr lang="it-IT" dirty="0" err="1"/>
              <a:t>Cass</a:t>
            </a:r>
            <a:r>
              <a:rPr lang="it-IT" dirty="0"/>
              <a:t>. 16.9.2013 n. 21108 stabilisce che può essere disposto </a:t>
            </a:r>
            <a:r>
              <a:rPr lang="it-IT" u="sng" dirty="0"/>
              <a:t>il ricongiungimento familiare </a:t>
            </a:r>
            <a:r>
              <a:rPr lang="it-IT" dirty="0"/>
              <a:t>rispetto a un </a:t>
            </a:r>
            <a:r>
              <a:rPr lang="it-IT" dirty="0" err="1"/>
              <a:t>kafil</a:t>
            </a:r>
            <a:r>
              <a:rPr lang="it-IT" dirty="0"/>
              <a:t> italiano in caso di convivenza e residenza congiunta e all’interpretazione estensiva della nozione di minore di cui al decreto n. 30/2007 di attuazione della direttiva 2004/38.</a:t>
            </a:r>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20</a:t>
            </a:fld>
            <a:endParaRPr lang="it-IT"/>
          </a:p>
        </p:txBody>
      </p:sp>
    </p:spTree>
    <p:extLst>
      <p:ext uri="{BB962C8B-B14F-4D97-AF65-F5344CB8AC3E}">
        <p14:creationId xmlns:p14="http://schemas.microsoft.com/office/powerpoint/2010/main" val="403486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KAFALAH e CONVENZIONE DELL’AJA 1996</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dirty="0"/>
              <a:t>Nella Convenzione dell’</a:t>
            </a:r>
            <a:r>
              <a:rPr lang="it-IT" dirty="0" err="1"/>
              <a:t>Aja</a:t>
            </a:r>
            <a:r>
              <a:rPr lang="it-IT" dirty="0"/>
              <a:t> del 1996 sulla giurisdizione, il riconoscimento, la legge applicabile e la cooperazione in tema di responsabilità genitoriale e di tutela dei minori, il riconoscimento della </a:t>
            </a:r>
            <a:r>
              <a:rPr lang="it-IT" dirty="0" err="1"/>
              <a:t>kafalah</a:t>
            </a:r>
            <a:r>
              <a:rPr lang="it-IT" dirty="0"/>
              <a:t> è disposto avvenire tramite la cooperazione delle Autorità Centrali dello Stato d’origine del minore e dello Stato di accoglienza.</a:t>
            </a:r>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21</a:t>
            </a:fld>
            <a:endParaRPr lang="it-IT"/>
          </a:p>
        </p:txBody>
      </p:sp>
    </p:spTree>
    <p:extLst>
      <p:ext uri="{BB962C8B-B14F-4D97-AF65-F5344CB8AC3E}">
        <p14:creationId xmlns:p14="http://schemas.microsoft.com/office/powerpoint/2010/main" val="225891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KAFALAH e CONVENZIONE DELL’AJA 1996</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dirty="0"/>
              <a:t>Evidente ragione per ritardo della ratifica italiana della Convenzione dell’</a:t>
            </a:r>
            <a:r>
              <a:rPr lang="it-IT" dirty="0" err="1"/>
              <a:t>Aja</a:t>
            </a:r>
            <a:r>
              <a:rPr lang="it-IT" dirty="0"/>
              <a:t>….</a:t>
            </a:r>
          </a:p>
          <a:p>
            <a:pPr algn="just"/>
            <a:endParaRPr lang="it-IT" dirty="0"/>
          </a:p>
          <a:p>
            <a:pPr algn="just"/>
            <a:r>
              <a:rPr lang="it-IT" dirty="0"/>
              <a:t>l’Italia l’ha ratificata con forte ritardo, ma mancano ancora le norme di attuazione- quindi NON è chiaro come rendere effettiva la tutela dei minori (problema dei minori NON accompagnati</a:t>
            </a:r>
            <a:r>
              <a:rPr lang="mr-IN" dirty="0"/>
              <a:t>…</a:t>
            </a:r>
            <a:r>
              <a:rPr lang="it-IT" dirty="0"/>
              <a:t>)</a:t>
            </a:r>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22</a:t>
            </a:fld>
            <a:endParaRPr lang="it-IT"/>
          </a:p>
        </p:txBody>
      </p:sp>
    </p:spTree>
    <p:extLst>
      <p:ext uri="{BB962C8B-B14F-4D97-AF65-F5344CB8AC3E}">
        <p14:creationId xmlns:p14="http://schemas.microsoft.com/office/powerpoint/2010/main" val="170010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KAFALAH e CEDU</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dirty="0"/>
              <a:t>A favore della soluzione della giurisprudenza di vari paesi si pone anche la giurisprudenza della Corte di Strasburgo.</a:t>
            </a:r>
          </a:p>
          <a:p>
            <a:pPr algn="just"/>
            <a:endParaRPr lang="it-IT" dirty="0"/>
          </a:p>
          <a:p>
            <a:pPr algn="just"/>
            <a:r>
              <a:rPr lang="it-IT" dirty="0"/>
              <a:t>In tale ambito si afferma la necessità di considerare, alla base della </a:t>
            </a:r>
            <a:r>
              <a:rPr lang="it-IT" dirty="0" err="1"/>
              <a:t>kafalah</a:t>
            </a:r>
            <a:r>
              <a:rPr lang="it-IT" dirty="0"/>
              <a:t> la relazione esistente tra il minore e l’affidatario…ordine pubblico diventa qui un fattore di integrazione dei valori giuridici stranieri…</a:t>
            </a:r>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23</a:t>
            </a:fld>
            <a:endParaRPr lang="it-IT"/>
          </a:p>
        </p:txBody>
      </p:sp>
    </p:spTree>
    <p:extLst>
      <p:ext uri="{BB962C8B-B14F-4D97-AF65-F5344CB8AC3E}">
        <p14:creationId xmlns:p14="http://schemas.microsoft.com/office/powerpoint/2010/main" val="779371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KAFALAH e CEDU</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b="1" i="1" dirty="0" err="1"/>
              <a:t>Harroudj</a:t>
            </a:r>
            <a:r>
              <a:rPr lang="it-IT" dirty="0"/>
              <a:t> </a:t>
            </a:r>
            <a:r>
              <a:rPr lang="it-IT" b="1" dirty="0"/>
              <a:t>c. Francia </a:t>
            </a:r>
            <a:r>
              <a:rPr lang="it-IT" dirty="0"/>
              <a:t>(2012- n. 43631/09): qui la Corte stabilisce la necessità di riconoscere la relazione di fatto, nonostante il provvedimento algerino di </a:t>
            </a:r>
            <a:r>
              <a:rPr lang="it-IT" dirty="0" err="1"/>
              <a:t>kafalah</a:t>
            </a:r>
            <a:r>
              <a:rPr lang="it-IT" dirty="0"/>
              <a:t> non potesse essere convertito in adozione come richiesto da una coppia francese (nell’ambito della quale la madre aveva anche la stessa cittadinanza algerina del minore e lo stesso cognome….) per il divieto previsto dalla legge francese + </a:t>
            </a:r>
            <a:r>
              <a:rPr lang="it-IT" b="1" dirty="0"/>
              <a:t>interesse superiore del minore…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24</a:t>
            </a:fld>
            <a:endParaRPr lang="it-IT"/>
          </a:p>
        </p:txBody>
      </p:sp>
    </p:spTree>
    <p:extLst>
      <p:ext uri="{BB962C8B-B14F-4D97-AF65-F5344CB8AC3E}">
        <p14:creationId xmlns:p14="http://schemas.microsoft.com/office/powerpoint/2010/main" val="199647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0" y="0"/>
            <a:ext cx="8686800" cy="1295400"/>
          </a:xfrm>
          <a:solidFill>
            <a:schemeClr val="accent2"/>
          </a:solidFill>
        </p:spPr>
        <p:txBody>
          <a:bodyPr>
            <a:normAutofit/>
          </a:bodyPr>
          <a:lstStyle/>
          <a:p>
            <a:pPr algn="just" eaLnBrk="1" hangingPunct="1"/>
            <a:r>
              <a:rPr lang="it-IT" sz="4000" dirty="0">
                <a:latin typeface="Arial" charset="0"/>
              </a:rPr>
              <a:t>INTERESSE DEL MINORE NELLE FONTI INTERNAZIONALI</a:t>
            </a:r>
          </a:p>
        </p:txBody>
      </p:sp>
      <p:sp>
        <p:nvSpPr>
          <p:cNvPr id="15363" name="Rectangle 3"/>
          <p:cNvSpPr>
            <a:spLocks noGrp="1" noChangeArrowheads="1"/>
          </p:cNvSpPr>
          <p:nvPr>
            <p:ph idx="1"/>
          </p:nvPr>
        </p:nvSpPr>
        <p:spPr>
          <a:xfrm>
            <a:off x="0" y="1295400"/>
            <a:ext cx="8915400" cy="5562600"/>
          </a:xfrm>
        </p:spPr>
        <p:txBody>
          <a:bodyPr/>
          <a:lstStyle/>
          <a:p>
            <a:pPr algn="just"/>
            <a:r>
              <a:rPr lang="it-IT" b="1" dirty="0">
                <a:latin typeface="Arial" charset="0"/>
              </a:rPr>
              <a:t>Art. 3 Convenzione di New York del 1989 sui diritti del fanciullo</a:t>
            </a:r>
            <a:r>
              <a:rPr lang="it-IT" dirty="0">
                <a:latin typeface="Arial" charset="0"/>
              </a:rPr>
              <a:t>, secondo il quale: “In tutte le decisioni relative ai fanciulli (…) l’interesse superiore del fanciullo deve essere i </a:t>
            </a:r>
            <a:r>
              <a:rPr lang="it-IT" dirty="0" err="1">
                <a:latin typeface="Arial" charset="0"/>
              </a:rPr>
              <a:t>n</a:t>
            </a:r>
            <a:r>
              <a:rPr lang="it-IT" dirty="0">
                <a:latin typeface="Arial" charset="0"/>
              </a:rPr>
              <a:t> considerazione preminente”. </a:t>
            </a:r>
          </a:p>
          <a:p>
            <a:pPr algn="just"/>
            <a:r>
              <a:rPr lang="it-IT" b="1" dirty="0">
                <a:latin typeface="Arial" charset="0"/>
              </a:rPr>
              <a:t>Art. 24 del Patto internazionale sui diritti civili e politici 1966 </a:t>
            </a:r>
            <a:r>
              <a:rPr lang="it-IT" dirty="0">
                <a:latin typeface="Arial" charset="0"/>
              </a:rPr>
              <a:t>ribadisce che : “ogni fanciullo, senza distinzione alcuna (…) ha diritto a quelle misure protettive che richiede il suo stato minorile, da parte della sua famiglia, della comunità e dello Stato.”</a:t>
            </a:r>
            <a:endParaRPr lang="it-IT" altLang="ja-JP" dirty="0">
              <a:latin typeface="Arial" charset="0"/>
            </a:endParaRPr>
          </a:p>
          <a:p>
            <a:pPr algn="just" eaLnBrk="1" hangingPunct="1"/>
            <a:endParaRPr lang="it-IT" dirty="0">
              <a:latin typeface="Arial" charset="0"/>
            </a:endParaRPr>
          </a:p>
        </p:txBody>
      </p:sp>
    </p:spTree>
    <p:extLst>
      <p:ext uri="{BB962C8B-B14F-4D97-AF65-F5344CB8AC3E}">
        <p14:creationId xmlns:p14="http://schemas.microsoft.com/office/powerpoint/2010/main" val="39294455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0" y="0"/>
            <a:ext cx="8686800" cy="1295400"/>
          </a:xfrm>
          <a:solidFill>
            <a:schemeClr val="accent2"/>
          </a:solidFill>
        </p:spPr>
        <p:txBody>
          <a:bodyPr>
            <a:normAutofit/>
          </a:bodyPr>
          <a:lstStyle/>
          <a:p>
            <a:pPr algn="just" eaLnBrk="1" hangingPunct="1"/>
            <a:r>
              <a:rPr lang="it-IT" sz="4000" dirty="0">
                <a:latin typeface="Arial" charset="0"/>
              </a:rPr>
              <a:t>INTERESSE DEL MINORE NELLE FONTI INTERNAZIONALI</a:t>
            </a:r>
          </a:p>
        </p:txBody>
      </p:sp>
      <p:sp>
        <p:nvSpPr>
          <p:cNvPr id="15363" name="Rectangle 3"/>
          <p:cNvSpPr>
            <a:spLocks noGrp="1" noChangeArrowheads="1"/>
          </p:cNvSpPr>
          <p:nvPr>
            <p:ph idx="1"/>
          </p:nvPr>
        </p:nvSpPr>
        <p:spPr>
          <a:xfrm>
            <a:off x="0" y="1295400"/>
            <a:ext cx="8915400" cy="5562600"/>
          </a:xfrm>
        </p:spPr>
        <p:txBody>
          <a:bodyPr/>
          <a:lstStyle/>
          <a:p>
            <a:pPr algn="just"/>
            <a:r>
              <a:rPr lang="it-IT" b="1" dirty="0">
                <a:latin typeface="Arial" charset="0"/>
              </a:rPr>
              <a:t>Art. 24 Carta di Nizza</a:t>
            </a:r>
            <a:r>
              <a:rPr lang="it-IT" dirty="0">
                <a:latin typeface="Arial" charset="0"/>
              </a:rPr>
              <a:t>: : “2. In tutti gli atti relativi ai minori, siano essi compiuti da autorità pubbliche o da istituzioni private, l’interesse superiore del bambino deve essere considerato preminente. 3. Ogni bambino ha diritto ad intrattenere regolarmente relazioni personali e contatti diretti con i due genitori, salvo qualora ciò sia contrario al suo interesse”</a:t>
            </a:r>
            <a:r>
              <a:rPr lang="it-IT" altLang="ja-JP" dirty="0">
                <a:latin typeface="Arial" charset="0"/>
              </a:rPr>
              <a:t>.</a:t>
            </a:r>
          </a:p>
          <a:p>
            <a:pPr algn="just" eaLnBrk="1" hangingPunct="1"/>
            <a:endParaRPr lang="it-IT" dirty="0">
              <a:latin typeface="Arial" charset="0"/>
            </a:endParaRPr>
          </a:p>
        </p:txBody>
      </p:sp>
    </p:spTree>
    <p:extLst>
      <p:ext uri="{BB962C8B-B14F-4D97-AF65-F5344CB8AC3E}">
        <p14:creationId xmlns:p14="http://schemas.microsoft.com/office/powerpoint/2010/main" val="15964098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0" y="0"/>
            <a:ext cx="8686800" cy="1295400"/>
          </a:xfrm>
          <a:solidFill>
            <a:schemeClr val="accent2"/>
          </a:solidFill>
        </p:spPr>
        <p:txBody>
          <a:bodyPr>
            <a:normAutofit/>
          </a:bodyPr>
          <a:lstStyle/>
          <a:p>
            <a:pPr algn="just" eaLnBrk="1" hangingPunct="1"/>
            <a:r>
              <a:rPr lang="it-IT" sz="4000" dirty="0">
                <a:latin typeface="Arial" charset="0"/>
              </a:rPr>
              <a:t>INTERESSE DEL MINORE NELLE FONTI INTERNAZIONALI</a:t>
            </a:r>
          </a:p>
        </p:txBody>
      </p:sp>
      <p:sp>
        <p:nvSpPr>
          <p:cNvPr id="15363" name="Rectangle 3"/>
          <p:cNvSpPr>
            <a:spLocks noGrp="1" noChangeArrowheads="1"/>
          </p:cNvSpPr>
          <p:nvPr>
            <p:ph idx="1"/>
          </p:nvPr>
        </p:nvSpPr>
        <p:spPr>
          <a:xfrm>
            <a:off x="0" y="1295400"/>
            <a:ext cx="8915400" cy="5562600"/>
          </a:xfrm>
        </p:spPr>
        <p:txBody>
          <a:bodyPr/>
          <a:lstStyle/>
          <a:p>
            <a:pPr algn="just"/>
            <a:r>
              <a:rPr lang="it-IT" b="1" dirty="0">
                <a:latin typeface="Arial" charset="0"/>
              </a:rPr>
              <a:t>Art. 8 </a:t>
            </a:r>
            <a:r>
              <a:rPr lang="it-IT" b="1" dirty="0" err="1">
                <a:latin typeface="Arial" charset="0"/>
              </a:rPr>
              <a:t>Cedu</a:t>
            </a:r>
            <a:r>
              <a:rPr lang="it-IT" dirty="0">
                <a:latin typeface="Arial" charset="0"/>
              </a:rPr>
              <a:t>: nell’ambito della tutela alla vita familiare, l’interesse del minore diventa obiettivo e criterio limite degli obblighi dello Stato in materia di rapporti tra genitori e figli, considerandolo soprattutto nell’esercizio dei diritti di visita e di affidamento e nei casi di sottrazione internazionale di minori </a:t>
            </a:r>
          </a:p>
        </p:txBody>
      </p:sp>
    </p:spTree>
    <p:extLst>
      <p:ext uri="{BB962C8B-B14F-4D97-AF65-F5344CB8AC3E}">
        <p14:creationId xmlns:p14="http://schemas.microsoft.com/office/powerpoint/2010/main" val="40747302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0" y="0"/>
            <a:ext cx="8686800" cy="1295400"/>
          </a:xfrm>
          <a:solidFill>
            <a:schemeClr val="accent2"/>
          </a:solidFill>
        </p:spPr>
        <p:txBody>
          <a:bodyPr>
            <a:normAutofit/>
          </a:bodyPr>
          <a:lstStyle/>
          <a:p>
            <a:pPr algn="just" eaLnBrk="1" hangingPunct="1"/>
            <a:r>
              <a:rPr lang="it-IT" sz="4000" dirty="0">
                <a:latin typeface="Arial" charset="0"/>
              </a:rPr>
              <a:t>INTERESSE DEL MINORE NELLE FONTI INTERNAZIONALI</a:t>
            </a:r>
          </a:p>
        </p:txBody>
      </p:sp>
      <p:sp>
        <p:nvSpPr>
          <p:cNvPr id="15363" name="Rectangle 3"/>
          <p:cNvSpPr>
            <a:spLocks noGrp="1" noChangeArrowheads="1"/>
          </p:cNvSpPr>
          <p:nvPr>
            <p:ph idx="1"/>
          </p:nvPr>
        </p:nvSpPr>
        <p:spPr>
          <a:xfrm>
            <a:off x="0" y="1295400"/>
            <a:ext cx="8915400" cy="5562600"/>
          </a:xfrm>
        </p:spPr>
        <p:txBody>
          <a:bodyPr/>
          <a:lstStyle/>
          <a:p>
            <a:pPr algn="just"/>
            <a:r>
              <a:rPr lang="it-IT" sz="2800" b="1" dirty="0">
                <a:latin typeface="Arial" charset="0"/>
              </a:rPr>
              <a:t>Art. 1 par. 2 Convenzione europea sull’esercizio dei diritti dei minori adottata dal Consiglio d’Europa il 25.1.1996 </a:t>
            </a:r>
            <a:r>
              <a:rPr lang="it-IT" sz="2800" dirty="0">
                <a:latin typeface="Arial" charset="0"/>
              </a:rPr>
              <a:t>(in vigore per l’Italia dal 1° novembre 2003): </a:t>
            </a:r>
            <a:r>
              <a:rPr lang="it-IT" sz="2800" dirty="0" err="1">
                <a:latin typeface="Arial" charset="0"/>
              </a:rPr>
              <a:t>obietttivo</a:t>
            </a:r>
            <a:r>
              <a:rPr lang="it-IT" sz="2800" dirty="0">
                <a:latin typeface="Arial" charset="0"/>
              </a:rPr>
              <a:t> della Convenzione è promuovere nell’interesse superiore del minore i loro diritti, concedere loro diritti azionabili e facilitarne l’esercizio, facendo in modo che possano essere essi stessi o tramite altre persone o organi informati e autorizzati a partecipare ai procedimenti che li riguardano dinanzi ad un’autorità giudiziaria</a:t>
            </a:r>
            <a:r>
              <a:rPr lang="it-IT" dirty="0">
                <a:latin typeface="Arial" charset="0"/>
              </a:rPr>
              <a:t>.</a:t>
            </a:r>
          </a:p>
        </p:txBody>
      </p:sp>
    </p:spTree>
    <p:extLst>
      <p:ext uri="{BB962C8B-B14F-4D97-AF65-F5344CB8AC3E}">
        <p14:creationId xmlns:p14="http://schemas.microsoft.com/office/powerpoint/2010/main" val="25136332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0" y="-152400"/>
            <a:ext cx="8686800" cy="1676400"/>
          </a:xfrm>
        </p:spPr>
        <p:txBody>
          <a:bodyPr/>
          <a:lstStyle/>
          <a:p>
            <a:pPr algn="just" eaLnBrk="1" hangingPunct="1"/>
            <a:r>
              <a:rPr lang="it-IT" sz="3600" dirty="0">
                <a:latin typeface="Arial" charset="0"/>
              </a:rPr>
              <a:t>NEL D.I.P. CI SI CHIEDE?</a:t>
            </a:r>
          </a:p>
        </p:txBody>
      </p:sp>
      <p:graphicFrame>
        <p:nvGraphicFramePr>
          <p:cNvPr id="2" name="Diagramma 1"/>
          <p:cNvGraphicFramePr/>
          <p:nvPr>
            <p:extLst>
              <p:ext uri="{D42A27DB-BD31-4B8C-83A1-F6EECF244321}">
                <p14:modId xmlns:p14="http://schemas.microsoft.com/office/powerpoint/2010/main" val="3506953639"/>
              </p:ext>
            </p:extLst>
          </p:nvPr>
        </p:nvGraphicFramePr>
        <p:xfrm>
          <a:off x="0" y="1524000"/>
          <a:ext cx="9141658"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3212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LEGGE APPLICABILE: ART. 33.</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2400" dirty="0"/>
              <a:t>Legge nazionale del figlio al momento della nascita per lo status di figlio o “se più favorevole dalla legge dello Stato di cui uno dei genitori è cittadino”: concorso alternativo ispirato dal </a:t>
            </a:r>
            <a:r>
              <a:rPr lang="it-IT" sz="2400" b="1" i="1" dirty="0" err="1"/>
              <a:t>favor</a:t>
            </a:r>
            <a:r>
              <a:rPr lang="it-IT" sz="2400" b="1" i="1" dirty="0"/>
              <a:t> </a:t>
            </a:r>
            <a:r>
              <a:rPr lang="it-IT" sz="2400" b="1" i="1" dirty="0" err="1"/>
              <a:t>filiationis</a:t>
            </a:r>
            <a:r>
              <a:rPr lang="it-IT" sz="2400" dirty="0"/>
              <a:t>.</a:t>
            </a:r>
          </a:p>
          <a:p>
            <a:pPr algn="just"/>
            <a:r>
              <a:rPr lang="it-IT" sz="2400" dirty="0"/>
              <a:t>Irrilevante questione preliminare della validità del matrimonio per lo </a:t>
            </a:r>
            <a:r>
              <a:rPr lang="it-IT" sz="2400" i="1" dirty="0"/>
              <a:t>status</a:t>
            </a:r>
            <a:r>
              <a:rPr lang="it-IT" sz="2400" dirty="0"/>
              <a:t> di figlio legittimo.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a:t>
            </a:fld>
            <a:endParaRPr lang="it-IT"/>
          </a:p>
        </p:txBody>
      </p:sp>
    </p:spTree>
    <p:extLst>
      <p:ext uri="{BB962C8B-B14F-4D97-AF65-F5344CB8AC3E}">
        <p14:creationId xmlns:p14="http://schemas.microsoft.com/office/powerpoint/2010/main" val="832718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0" y="0"/>
            <a:ext cx="8686800" cy="1143000"/>
          </a:xfrm>
          <a:solidFill>
            <a:srgbClr val="FFFF00"/>
          </a:solidFill>
        </p:spPr>
        <p:txBody>
          <a:bodyPr>
            <a:normAutofit fontScale="90000"/>
          </a:bodyPr>
          <a:lstStyle/>
          <a:p>
            <a:pPr eaLnBrk="1" hangingPunct="1"/>
            <a:r>
              <a:rPr lang="it-IT" sz="4000" dirty="0">
                <a:latin typeface="Arial" charset="0"/>
              </a:rPr>
              <a:t>INTERESSE DEL MINORE= LIMITE AL D.I.P.</a:t>
            </a:r>
          </a:p>
        </p:txBody>
      </p:sp>
      <p:sp>
        <p:nvSpPr>
          <p:cNvPr id="15363" name="Rectangle 3"/>
          <p:cNvSpPr>
            <a:spLocks noGrp="1" noChangeArrowheads="1"/>
          </p:cNvSpPr>
          <p:nvPr>
            <p:ph idx="1"/>
          </p:nvPr>
        </p:nvSpPr>
        <p:spPr>
          <a:xfrm>
            <a:off x="0" y="1447800"/>
            <a:ext cx="9144000" cy="5181600"/>
          </a:xfrm>
        </p:spPr>
        <p:txBody>
          <a:bodyPr/>
          <a:lstStyle/>
          <a:p>
            <a:pPr algn="just"/>
            <a:r>
              <a:rPr lang="it-IT" sz="2800" dirty="0" err="1"/>
              <a:t>Sent</a:t>
            </a:r>
            <a:r>
              <a:rPr lang="it-IT" sz="2800" dirty="0"/>
              <a:t>.  </a:t>
            </a:r>
            <a:r>
              <a:rPr lang="it-IT" sz="2800" b="1" dirty="0"/>
              <a:t>6 luglio 2010, ric. n. 41615/07 </a:t>
            </a:r>
            <a:r>
              <a:rPr lang="it-IT" sz="2800" b="1" i="1" dirty="0" err="1"/>
              <a:t>Neulinger</a:t>
            </a:r>
            <a:r>
              <a:rPr lang="it-IT" sz="2800" b="1" i="1" dirty="0"/>
              <a:t> e </a:t>
            </a:r>
            <a:r>
              <a:rPr lang="it-IT" sz="2800" b="1" i="1" dirty="0" err="1"/>
              <a:t>Shuruk</a:t>
            </a:r>
            <a:r>
              <a:rPr lang="it-IT" sz="2800" b="1" i="1" dirty="0"/>
              <a:t> c. Svizzera</a:t>
            </a:r>
            <a:r>
              <a:rPr lang="it-IT" sz="2800" b="1" dirty="0"/>
              <a:t>: </a:t>
            </a:r>
            <a:r>
              <a:rPr lang="it-IT" sz="2800" dirty="0"/>
              <a:t>La madre sottrae il minore al padre in Israele e lo conduce in Svizzera. I due genitori erano divorziati.</a:t>
            </a:r>
          </a:p>
          <a:p>
            <a:pPr algn="just"/>
            <a:r>
              <a:rPr lang="it-IT" sz="2800" dirty="0"/>
              <a:t>Nel caso la valutazione dell’applicazione della procedura della Convenzione dell’</a:t>
            </a:r>
            <a:r>
              <a:rPr lang="it-IT" sz="2800" dirty="0" err="1"/>
              <a:t>Aja</a:t>
            </a:r>
            <a:r>
              <a:rPr lang="it-IT" sz="2800" dirty="0"/>
              <a:t> 1980 non è più automatica e quindi il rientro del minore non   risulta più automatico.</a:t>
            </a:r>
          </a:p>
        </p:txBody>
      </p:sp>
    </p:spTree>
    <p:extLst>
      <p:ext uri="{BB962C8B-B14F-4D97-AF65-F5344CB8AC3E}">
        <p14:creationId xmlns:p14="http://schemas.microsoft.com/office/powerpoint/2010/main" val="13205350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0" y="0"/>
            <a:ext cx="8686800" cy="1143000"/>
          </a:xfrm>
          <a:solidFill>
            <a:srgbClr val="FFFF00"/>
          </a:solidFill>
        </p:spPr>
        <p:txBody>
          <a:bodyPr>
            <a:normAutofit fontScale="90000"/>
          </a:bodyPr>
          <a:lstStyle/>
          <a:p>
            <a:pPr eaLnBrk="1" hangingPunct="1"/>
            <a:r>
              <a:rPr lang="it-IT" sz="4000" dirty="0">
                <a:latin typeface="Arial" charset="0"/>
              </a:rPr>
              <a:t>INTERESSE DEL MINORE= LIMITE AL D.I.P.</a:t>
            </a:r>
          </a:p>
        </p:txBody>
      </p:sp>
      <p:sp>
        <p:nvSpPr>
          <p:cNvPr id="15363" name="Rectangle 3"/>
          <p:cNvSpPr>
            <a:spLocks noGrp="1" noChangeArrowheads="1"/>
          </p:cNvSpPr>
          <p:nvPr>
            <p:ph idx="1"/>
          </p:nvPr>
        </p:nvSpPr>
        <p:spPr>
          <a:xfrm>
            <a:off x="0" y="1447800"/>
            <a:ext cx="9144000" cy="5181600"/>
          </a:xfrm>
        </p:spPr>
        <p:txBody>
          <a:bodyPr/>
          <a:lstStyle/>
          <a:p>
            <a:pPr algn="just"/>
            <a:r>
              <a:rPr lang="it-IT" sz="2800" dirty="0"/>
              <a:t>La madre, che aveva condotto il figlio in Svizzera dove si era stabilita, non poteva più far ritorno in Israele in quanto condannata alla detenzione in ragione della violazione del divieto di espatrio e della sottrazione del minore. </a:t>
            </a:r>
          </a:p>
          <a:p>
            <a:pPr algn="just"/>
            <a:r>
              <a:rPr lang="it-IT" sz="2800" dirty="0"/>
              <a:t>La Corte ritiene rilevante il fatto che la madre non possa far ritorno in Israele, per escludere la violazione dell’art. 8 CEDU da parte della Svizzera in ragione della mancata applicazione del meccanismo della Convenzione dell’</a:t>
            </a:r>
            <a:r>
              <a:rPr lang="it-IT" sz="2800" dirty="0" err="1"/>
              <a:t>Aja</a:t>
            </a:r>
            <a:r>
              <a:rPr lang="it-IT" sz="2800" dirty="0"/>
              <a:t> del 1980, che dunque non consentiva il rimpatrio del minore in Israele.</a:t>
            </a:r>
          </a:p>
          <a:p>
            <a:pPr algn="just"/>
            <a:endParaRPr lang="it-IT" sz="2800" dirty="0"/>
          </a:p>
        </p:txBody>
      </p:sp>
    </p:spTree>
    <p:extLst>
      <p:ext uri="{BB962C8B-B14F-4D97-AF65-F5344CB8AC3E}">
        <p14:creationId xmlns:p14="http://schemas.microsoft.com/office/powerpoint/2010/main" val="1645924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0" y="0"/>
            <a:ext cx="8686800" cy="1447800"/>
          </a:xfrm>
          <a:solidFill>
            <a:srgbClr val="FFFF00"/>
          </a:solidFill>
        </p:spPr>
        <p:txBody>
          <a:bodyPr>
            <a:normAutofit fontScale="90000"/>
          </a:bodyPr>
          <a:lstStyle/>
          <a:p>
            <a:pPr algn="just" eaLnBrk="1" hangingPunct="1"/>
            <a:r>
              <a:rPr lang="it-IT" sz="4000" dirty="0">
                <a:latin typeface="Arial" charset="0"/>
              </a:rPr>
              <a:t>INTERESSE DEL MINORE= CONTROLIMITE ALL’ORDINE PUBBLICO</a:t>
            </a:r>
          </a:p>
        </p:txBody>
      </p:sp>
      <p:sp>
        <p:nvSpPr>
          <p:cNvPr id="15363" name="Rectangle 3"/>
          <p:cNvSpPr>
            <a:spLocks noGrp="1" noChangeArrowheads="1"/>
          </p:cNvSpPr>
          <p:nvPr>
            <p:ph idx="1"/>
          </p:nvPr>
        </p:nvSpPr>
        <p:spPr>
          <a:xfrm>
            <a:off x="0" y="1447800"/>
            <a:ext cx="9144000" cy="5181600"/>
          </a:xfrm>
        </p:spPr>
        <p:txBody>
          <a:bodyPr/>
          <a:lstStyle/>
          <a:p>
            <a:pPr algn="just"/>
            <a:r>
              <a:rPr lang="it-IT" sz="2800" dirty="0"/>
              <a:t>Riconoscimento provvedimenti esteri in tema di filiazione…contrari all’ordine pubblico ma riconosciuti per tutelare lo status del figlio già acquisito e consolidato…..</a:t>
            </a:r>
          </a:p>
          <a:p>
            <a:pPr algn="just"/>
            <a:endParaRPr lang="it-IT" sz="2800" dirty="0"/>
          </a:p>
        </p:txBody>
      </p:sp>
    </p:spTree>
    <p:extLst>
      <p:ext uri="{BB962C8B-B14F-4D97-AF65-F5344CB8AC3E}">
        <p14:creationId xmlns:p14="http://schemas.microsoft.com/office/powerpoint/2010/main" val="84133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LEGGE APPLICABILE ALLE SUCCESSIONI: </a:t>
            </a:r>
            <a:r>
              <a:rPr lang="it-IT" dirty="0" err="1"/>
              <a:t>ARTT</a:t>
            </a:r>
            <a:r>
              <a:rPr lang="it-IT" dirty="0"/>
              <a:t>. 46 – 49/INFLUENZA DEL REG. 650/2012</a:t>
            </a:r>
          </a:p>
        </p:txBody>
      </p:sp>
      <p:sp>
        <p:nvSpPr>
          <p:cNvPr id="6" name="Segnaposto contenuto 5"/>
          <p:cNvSpPr>
            <a:spLocks noGrp="1"/>
          </p:cNvSpPr>
          <p:nvPr>
            <p:ph idx="1"/>
          </p:nvPr>
        </p:nvSpPr>
        <p:spPr>
          <a:xfrm>
            <a:off x="247815" y="2059084"/>
            <a:ext cx="8438986" cy="4798916"/>
          </a:xfrm>
        </p:spPr>
        <p:txBody>
          <a:bodyPr>
            <a:normAutofit/>
          </a:bodyPr>
          <a:lstStyle/>
          <a:p>
            <a:pPr algn="just">
              <a:buNone/>
            </a:pPr>
            <a:r>
              <a:rPr lang="it-IT" dirty="0"/>
              <a:t> - </a:t>
            </a:r>
            <a:r>
              <a:rPr lang="it-IT" sz="2400" dirty="0"/>
              <a:t>Disciplina analitica della l. 218/95: in tema di successioni varie disposizioni su alcuni aspetti.</a:t>
            </a:r>
          </a:p>
          <a:p>
            <a:pPr algn="just">
              <a:buNone/>
            </a:pPr>
            <a:r>
              <a:rPr lang="it-IT" sz="2400" dirty="0"/>
              <a:t>  - Alla disciplina del capo VII si aggiunge inoltre la previsione del rinvio (art. 13) </a:t>
            </a:r>
            <a:r>
              <a:rPr lang="it-IT" sz="2400" dirty="0" err="1"/>
              <a:t>–</a:t>
            </a:r>
            <a:r>
              <a:rPr lang="it-IT" sz="2400" dirty="0"/>
              <a:t> che vale però solo quando la disciplina della successione è individuata dal collegamento della cittadinanza e non dalla scelta di legge (art. 13, </a:t>
            </a:r>
            <a:r>
              <a:rPr lang="it-IT" sz="2400" dirty="0" err="1"/>
              <a:t>2</a:t>
            </a:r>
            <a:r>
              <a:rPr lang="it-IT" sz="2400" dirty="0"/>
              <a:t>, a).</a:t>
            </a:r>
          </a:p>
          <a:p>
            <a:pPr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33</a:t>
            </a:fld>
            <a:endParaRPr lang="it-IT"/>
          </a:p>
        </p:txBody>
      </p:sp>
    </p:spTree>
    <p:extLst>
      <p:ext uri="{BB962C8B-B14F-4D97-AF65-F5344CB8AC3E}">
        <p14:creationId xmlns:p14="http://schemas.microsoft.com/office/powerpoint/2010/main" val="4185418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LEGGE APPLICABILE ALLE SUCCESSIONI: </a:t>
            </a:r>
            <a:r>
              <a:rPr lang="it-IT" dirty="0" err="1"/>
              <a:t>ARTT</a:t>
            </a:r>
            <a:r>
              <a:rPr lang="it-IT" dirty="0"/>
              <a:t>. 46 – 49/INFLUENZA DEL REG. </a:t>
            </a:r>
            <a:r>
              <a:rPr lang="it-IT"/>
              <a:t>650/2012</a:t>
            </a:r>
            <a:endParaRPr lang="it-IT" dirty="0"/>
          </a:p>
        </p:txBody>
      </p:sp>
      <p:sp>
        <p:nvSpPr>
          <p:cNvPr id="6" name="Segnaposto contenuto 5"/>
          <p:cNvSpPr>
            <a:spLocks noGrp="1"/>
          </p:cNvSpPr>
          <p:nvPr>
            <p:ph idx="1"/>
          </p:nvPr>
        </p:nvSpPr>
        <p:spPr>
          <a:xfrm>
            <a:off x="247815" y="2059084"/>
            <a:ext cx="8438986" cy="4798916"/>
          </a:xfrm>
        </p:spPr>
        <p:txBody>
          <a:bodyPr>
            <a:normAutofit/>
          </a:bodyPr>
          <a:lstStyle/>
          <a:p>
            <a:pPr algn="just">
              <a:buNone/>
            </a:pPr>
            <a:r>
              <a:rPr lang="it-IT" dirty="0"/>
              <a:t> - </a:t>
            </a:r>
            <a:r>
              <a:rPr lang="it-IT" sz="2400" dirty="0"/>
              <a:t>Influenza del Reg. 650/2012 del 4 luglio 2012 relativo alla competenza, alla legge applicabile al riconoscimento e all’esecuzione delle decisioni e all’accettazione e all’esecuzione degli atti pubblici in materia di successioni e alla creazione di un certificato successorio europeo- applicabile </a:t>
            </a:r>
            <a:r>
              <a:rPr lang="it-IT" sz="2400" b="1" dirty="0"/>
              <a:t>dal 17.8.2015</a:t>
            </a:r>
            <a:r>
              <a:rPr lang="it-IT" sz="2400" dirty="0"/>
              <a:t>.</a:t>
            </a:r>
          </a:p>
          <a:p>
            <a:pPr algn="just">
              <a:buNone/>
            </a:pPr>
            <a:r>
              <a:rPr lang="it-IT" sz="2400" dirty="0"/>
              <a:t>- Cittadinanza del defunto (art. 46) e scelta superate dal collegamento della residenza.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34</a:t>
            </a:fld>
            <a:endParaRPr lang="it-IT"/>
          </a:p>
        </p:txBody>
      </p:sp>
    </p:spTree>
    <p:extLst>
      <p:ext uri="{BB962C8B-B14F-4D97-AF65-F5344CB8AC3E}">
        <p14:creationId xmlns:p14="http://schemas.microsoft.com/office/powerpoint/2010/main" val="3579029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37045"/>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REG. 650/2012</a:t>
            </a:r>
          </a:p>
        </p:txBody>
      </p:sp>
      <p:sp>
        <p:nvSpPr>
          <p:cNvPr id="6" name="Segnaposto contenuto 5"/>
          <p:cNvSpPr>
            <a:spLocks noGrp="1"/>
          </p:cNvSpPr>
          <p:nvPr>
            <p:ph idx="1"/>
          </p:nvPr>
        </p:nvSpPr>
        <p:spPr>
          <a:xfrm>
            <a:off x="247815" y="2059084"/>
            <a:ext cx="8438986" cy="4798916"/>
          </a:xfrm>
        </p:spPr>
        <p:txBody>
          <a:bodyPr>
            <a:normAutofit/>
          </a:bodyPr>
          <a:lstStyle/>
          <a:p>
            <a:pPr algn="just">
              <a:buNone/>
            </a:pPr>
            <a:r>
              <a:rPr lang="it-IT" dirty="0"/>
              <a:t> -  </a:t>
            </a:r>
            <a:r>
              <a:rPr lang="it-IT" sz="2400" dirty="0" err="1"/>
              <a:t>Comunitarizzazione</a:t>
            </a:r>
            <a:r>
              <a:rPr lang="it-IT" sz="2400" dirty="0"/>
              <a:t> del </a:t>
            </a:r>
            <a:r>
              <a:rPr lang="it-IT" sz="2400" dirty="0" err="1"/>
              <a:t>d.i.p</a:t>
            </a:r>
            <a:r>
              <a:rPr lang="it-IT" sz="2400" dirty="0"/>
              <a:t>.</a:t>
            </a:r>
          </a:p>
          <a:p>
            <a:pPr algn="just">
              <a:buFontTx/>
              <a:buChar char="-"/>
            </a:pPr>
            <a:r>
              <a:rPr lang="it-IT" sz="2400" dirty="0"/>
              <a:t>Prevalenza della disciplina di fonte UE su quella di fonte nazionale e sugli accordi internazionali conclusi dagli Stati membri in materia: restano salvi gli accordi conclusi tra paesi UE e Stati terzi.</a:t>
            </a:r>
          </a:p>
          <a:p>
            <a:pPr algn="just">
              <a:buFontTx/>
              <a:buChar char="-"/>
            </a:pPr>
            <a:r>
              <a:rPr lang="it-IT" sz="2400" dirty="0"/>
              <a:t>NO: materia fiscale, amministrativa (es. tassa di successione).</a:t>
            </a:r>
          </a:p>
          <a:p>
            <a:pPr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35</a:t>
            </a:fld>
            <a:endParaRPr lang="it-IT"/>
          </a:p>
        </p:txBody>
      </p:sp>
    </p:spTree>
    <p:extLst>
      <p:ext uri="{BB962C8B-B14F-4D97-AF65-F5344CB8AC3E}">
        <p14:creationId xmlns:p14="http://schemas.microsoft.com/office/powerpoint/2010/main" val="2326751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7815" y="274638"/>
            <a:ext cx="8438986" cy="1237045"/>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REG. 650/2012</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sz="2400" dirty="0"/>
              <a:t> OBIETTIVI DEL REG. SUCCESSIONI:</a:t>
            </a:r>
          </a:p>
          <a:p>
            <a:pPr lvl="1" algn="just"/>
            <a:r>
              <a:rPr lang="it-IT" sz="2400" dirty="0"/>
              <a:t>UNIFORMITA’ DI DISCIPLINA (considerando 57 del Reg.);</a:t>
            </a:r>
          </a:p>
          <a:p>
            <a:pPr lvl="1" algn="just"/>
            <a:r>
              <a:rPr lang="it-IT" sz="2400" dirty="0"/>
              <a:t>UNITA’ DELLA SUCCESSIONE;</a:t>
            </a:r>
          </a:p>
          <a:p>
            <a:pPr lvl="1" algn="just"/>
            <a:r>
              <a:rPr lang="it-IT" sz="2400" dirty="0"/>
              <a:t>CERTIFICATO SUCCESSORIO EUROPEO – agevolazione delle procedure</a:t>
            </a:r>
          </a:p>
          <a:p>
            <a:pPr lvl="1" algn="just"/>
            <a:r>
              <a:rPr lang="it-IT" sz="2400" dirty="0"/>
              <a:t>APPLICAZIONE UNIVERSALE – anche se legge di uno Stato non membro (Art. 20).</a:t>
            </a:r>
          </a:p>
          <a:p>
            <a:pPr algn="just"/>
            <a:endParaRPr lang="it-IT" sz="2400" dirty="0"/>
          </a:p>
          <a:p>
            <a:pPr algn="just"/>
            <a:r>
              <a:rPr lang="it-IT" sz="2400" dirty="0"/>
              <a:t>PROBLEMA: CONSENTITO IL RINVIO (art. 34) se la legge richiamata rinvii alla legge di uno Stato terzo o di uno Stato membro – salvo CLAUSOLA DI ECCEZIONE (art. 21 par. 2).</a:t>
            </a:r>
          </a:p>
          <a:p>
            <a:pPr algn="just">
              <a:buNone/>
            </a:pPr>
            <a:r>
              <a:rPr lang="it-IT" dirty="0"/>
              <a:t>	</a:t>
            </a:r>
          </a:p>
          <a:p>
            <a:pPr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36</a:t>
            </a:fld>
            <a:endParaRPr lang="it-IT"/>
          </a:p>
        </p:txBody>
      </p:sp>
    </p:spTree>
    <p:extLst>
      <p:ext uri="{BB962C8B-B14F-4D97-AF65-F5344CB8AC3E}">
        <p14:creationId xmlns:p14="http://schemas.microsoft.com/office/powerpoint/2010/main" val="3141818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childTnLst>
                                </p:cTn>
                              </p:par>
                              <p:par>
                                <p:cTn id="49" presetID="1" presetClass="entr" presetSubtype="0" fill="hold" grpId="2" nodeType="withEffect">
                                  <p:stCondLst>
                                    <p:cond delay="0"/>
                                  </p:stCondLst>
                                  <p:childTnLst>
                                    <p:set>
                                      <p:cBhvr>
                                        <p:cTn id="50" dur="1" fill="hold">
                                          <p:stCondLst>
                                            <p:cond delay="0"/>
                                          </p:stCondLst>
                                        </p:cTn>
                                        <p:tgtEl>
                                          <p:spTgt spid="6">
                                            <p:txEl>
                                              <p:pRg st="2" end="2"/>
                                            </p:txEl>
                                          </p:spTgt>
                                        </p:tgtEl>
                                        <p:attrNameLst>
                                          <p:attrName>style.visibility</p:attrName>
                                        </p:attrNameLst>
                                      </p:cBhvr>
                                      <p:to>
                                        <p:strVal val="visible"/>
                                      </p:to>
                                    </p:set>
                                  </p:childTnLst>
                                </p:cTn>
                              </p:par>
                              <p:par>
                                <p:cTn id="51" presetID="1" presetClass="entr" presetSubtype="0" fill="hold" grpId="2" nodeType="withEffect">
                                  <p:stCondLst>
                                    <p:cond delay="0"/>
                                  </p:stCondLst>
                                  <p:childTnLst>
                                    <p:set>
                                      <p:cBhvr>
                                        <p:cTn id="52" dur="1" fill="hold">
                                          <p:stCondLst>
                                            <p:cond delay="0"/>
                                          </p:stCondLst>
                                        </p:cTn>
                                        <p:tgtEl>
                                          <p:spTgt spid="6">
                                            <p:txEl>
                                              <p:pRg st="3" end="3"/>
                                            </p:txEl>
                                          </p:spTgt>
                                        </p:tgtEl>
                                        <p:attrNameLst>
                                          <p:attrName>style.visibility</p:attrName>
                                        </p:attrNameLst>
                                      </p:cBhvr>
                                      <p:to>
                                        <p:strVal val="visible"/>
                                      </p:to>
                                    </p:set>
                                  </p:childTnLst>
                                </p:cTn>
                              </p:par>
                              <p:par>
                                <p:cTn id="53" presetID="1" presetClass="entr" presetSubtype="0" fill="hold" grpId="2" nodeType="withEffect">
                                  <p:stCondLst>
                                    <p:cond delay="0"/>
                                  </p:stCondLst>
                                  <p:childTnLst>
                                    <p:set>
                                      <p:cBhvr>
                                        <p:cTn id="5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2" nodeType="clickEffect">
                                  <p:stCondLst>
                                    <p:cond delay="0"/>
                                  </p:stCondLst>
                                  <p:childTnLst>
                                    <p:set>
                                      <p:cBhvr>
                                        <p:cTn id="5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2" nodeType="clickEffect">
                                  <p:stCondLst>
                                    <p:cond delay="0"/>
                                  </p:stCondLst>
                                  <p:childTnLst>
                                    <p:set>
                                      <p:cBhvr>
                                        <p:cTn id="6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7815" y="274638"/>
            <a:ext cx="8438986" cy="1237045"/>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REG. 650/2012</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sz="2400" dirty="0"/>
              <a:t> CRITERIO PRINCIPALE: RESIDENZA del DEFUNTO (DE CUIUS) – al momento del decesso (anche criterio di giurisdizione);</a:t>
            </a:r>
          </a:p>
          <a:p>
            <a:pPr algn="just"/>
            <a:r>
              <a:rPr lang="it-IT" sz="2400" dirty="0"/>
              <a:t>E’ possibile L’ELECTIO IURIS della legge dello Stato di cittadinanza al momento della scelta o della morte (espressa o risultare dalle clausole della disposizione)</a:t>
            </a:r>
          </a:p>
          <a:p>
            <a:pPr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37</a:t>
            </a:fld>
            <a:endParaRPr lang="it-IT"/>
          </a:p>
        </p:txBody>
      </p:sp>
    </p:spTree>
    <p:extLst>
      <p:ext uri="{BB962C8B-B14F-4D97-AF65-F5344CB8AC3E}">
        <p14:creationId xmlns:p14="http://schemas.microsoft.com/office/powerpoint/2010/main" val="3416896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7815" y="274638"/>
            <a:ext cx="8438986" cy="1237045"/>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REG. 650/2012</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dirty="0"/>
              <a:t> </a:t>
            </a:r>
            <a:r>
              <a:rPr lang="it-IT" sz="2400" dirty="0"/>
              <a:t>VANTAGGI: si superano i problemi della scissione: ad es. successione di cittadino francese che aveva domicilio in Italia e possedeva beni immobili in Inghilterra.</a:t>
            </a:r>
          </a:p>
          <a:p>
            <a:pPr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38</a:t>
            </a:fld>
            <a:endParaRPr lang="it-IT"/>
          </a:p>
        </p:txBody>
      </p:sp>
    </p:spTree>
    <p:extLst>
      <p:ext uri="{BB962C8B-B14F-4D97-AF65-F5344CB8AC3E}">
        <p14:creationId xmlns:p14="http://schemas.microsoft.com/office/powerpoint/2010/main" val="195679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CASO PROBLEMATICO</a:t>
            </a:r>
          </a:p>
        </p:txBody>
      </p:sp>
      <p:graphicFrame>
        <p:nvGraphicFramePr>
          <p:cNvPr id="8" name="Segnaposto contenuto 7"/>
          <p:cNvGraphicFramePr>
            <a:graphicFrameLocks noGrp="1"/>
          </p:cNvGraphicFramePr>
          <p:nvPr>
            <p:ph idx="1"/>
          </p:nvPr>
        </p:nvGraphicFramePr>
        <p:xfrm>
          <a:off x="36169" y="2520933"/>
          <a:ext cx="8229435" cy="3967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39</a:t>
            </a:fld>
            <a:endParaRPr lang="it-IT"/>
          </a:p>
        </p:txBody>
      </p:sp>
      <p:sp>
        <p:nvSpPr>
          <p:cNvPr id="9" name="CasellaDiTesto 8"/>
          <p:cNvSpPr txBox="1"/>
          <p:nvPr/>
        </p:nvSpPr>
        <p:spPr>
          <a:xfrm flipH="1">
            <a:off x="365568" y="2411208"/>
            <a:ext cx="8568882" cy="830997"/>
          </a:xfrm>
          <a:prstGeom prst="rect">
            <a:avLst/>
          </a:prstGeom>
          <a:noFill/>
        </p:spPr>
        <p:txBody>
          <a:bodyPr wrap="square" rtlCol="0">
            <a:spAutoFit/>
          </a:bodyPr>
          <a:lstStyle/>
          <a:p>
            <a:r>
              <a:rPr lang="it-IT" sz="2400" dirty="0"/>
              <a:t>Cittadino francese muore in Italia ove aveva ultimo domicilio e aveva beni immobili in Inghilterra e beni mobili in Italia</a:t>
            </a:r>
          </a:p>
        </p:txBody>
      </p:sp>
    </p:spTree>
    <p:extLst>
      <p:ext uri="{BB962C8B-B14F-4D97-AF65-F5344CB8AC3E}">
        <p14:creationId xmlns:p14="http://schemas.microsoft.com/office/powerpoint/2010/main" val="2448576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LEGGE APPLICABILE: ART. 33.</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2400" dirty="0"/>
              <a:t>Ambito di applicazione: art. 33, 2° co.: legge individuata regola i presupposti e gli effetti dell’accertamento e della contestazione dello stato di figlio: presunzioni di paternità, soggetti legittimati ad agire, termini dell’azione di accertamento.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a:t>
            </a:fld>
            <a:endParaRPr lang="it-IT"/>
          </a:p>
        </p:txBody>
      </p:sp>
    </p:spTree>
    <p:extLst>
      <p:ext uri="{BB962C8B-B14F-4D97-AF65-F5344CB8AC3E}">
        <p14:creationId xmlns:p14="http://schemas.microsoft.com/office/powerpoint/2010/main" val="949786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CASO PROBLEMATICO</a:t>
            </a:r>
          </a:p>
        </p:txBody>
      </p:sp>
      <p:graphicFrame>
        <p:nvGraphicFramePr>
          <p:cNvPr id="8" name="Segnaposto contenuto 7"/>
          <p:cNvGraphicFramePr>
            <a:graphicFrameLocks noGrp="1"/>
          </p:cNvGraphicFramePr>
          <p:nvPr>
            <p:ph idx="1"/>
          </p:nvPr>
        </p:nvGraphicFramePr>
        <p:xfrm>
          <a:off x="0" y="3213710"/>
          <a:ext cx="8229435" cy="36442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40</a:t>
            </a:fld>
            <a:endParaRPr lang="it-IT"/>
          </a:p>
        </p:txBody>
      </p:sp>
      <p:sp>
        <p:nvSpPr>
          <p:cNvPr id="9" name="CasellaDiTesto 8"/>
          <p:cNvSpPr txBox="1"/>
          <p:nvPr/>
        </p:nvSpPr>
        <p:spPr>
          <a:xfrm flipH="1">
            <a:off x="365568" y="2059084"/>
            <a:ext cx="8568882" cy="830997"/>
          </a:xfrm>
          <a:prstGeom prst="rect">
            <a:avLst/>
          </a:prstGeom>
          <a:noFill/>
        </p:spPr>
        <p:txBody>
          <a:bodyPr wrap="square" rtlCol="0">
            <a:spAutoFit/>
          </a:bodyPr>
          <a:lstStyle/>
          <a:p>
            <a:r>
              <a:rPr lang="it-IT" sz="2400" dirty="0"/>
              <a:t>Cittadino francese muore in Italia ove aveva ultimo domicilio e aveva beni immobili in Inghilterra e beni mobili in Italia</a:t>
            </a:r>
          </a:p>
        </p:txBody>
      </p:sp>
    </p:spTree>
    <p:extLst>
      <p:ext uri="{BB962C8B-B14F-4D97-AF65-F5344CB8AC3E}">
        <p14:creationId xmlns:p14="http://schemas.microsoft.com/office/powerpoint/2010/main" val="26483762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LEGGE APPLICABILE ALLE SUCCESSIONI: OPERATIVITA’ DEL RINVIO</a:t>
            </a:r>
          </a:p>
        </p:txBody>
      </p:sp>
      <p:graphicFrame>
        <p:nvGraphicFramePr>
          <p:cNvPr id="8" name="Segnaposto contenuto 7"/>
          <p:cNvGraphicFramePr>
            <a:graphicFrameLocks noGrp="1"/>
          </p:cNvGraphicFramePr>
          <p:nvPr>
            <p:ph idx="1"/>
          </p:nvPr>
        </p:nvGraphicFramePr>
        <p:xfrm>
          <a:off x="0" y="3213710"/>
          <a:ext cx="8229435" cy="36442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41</a:t>
            </a:fld>
            <a:endParaRPr lang="it-IT"/>
          </a:p>
        </p:txBody>
      </p:sp>
      <p:sp>
        <p:nvSpPr>
          <p:cNvPr id="9" name="CasellaDiTesto 8"/>
          <p:cNvSpPr txBox="1"/>
          <p:nvPr/>
        </p:nvSpPr>
        <p:spPr>
          <a:xfrm flipH="1">
            <a:off x="365568" y="2059084"/>
            <a:ext cx="8568882" cy="830997"/>
          </a:xfrm>
          <a:prstGeom prst="rect">
            <a:avLst/>
          </a:prstGeom>
          <a:noFill/>
        </p:spPr>
        <p:txBody>
          <a:bodyPr wrap="square" rtlCol="0">
            <a:spAutoFit/>
          </a:bodyPr>
          <a:lstStyle/>
          <a:p>
            <a:r>
              <a:rPr lang="it-IT" sz="2400" dirty="0"/>
              <a:t>Cittadino francese muore in Italia ove aveva ultimo domicilio e aveva beni immobili in Inghilterra e beni mobili in Italia</a:t>
            </a:r>
          </a:p>
        </p:txBody>
      </p:sp>
    </p:spTree>
    <p:extLst>
      <p:ext uri="{BB962C8B-B14F-4D97-AF65-F5344CB8AC3E}">
        <p14:creationId xmlns:p14="http://schemas.microsoft.com/office/powerpoint/2010/main" val="9000544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LEGGE APPLICABILE ALLE SUCCESSIONI: OPERATIVITA’ DEL RINVIO</a:t>
            </a:r>
          </a:p>
        </p:txBody>
      </p:sp>
      <p:sp>
        <p:nvSpPr>
          <p:cNvPr id="6" name="Segnaposto contenuto 5"/>
          <p:cNvSpPr>
            <a:spLocks noGrp="1"/>
          </p:cNvSpPr>
          <p:nvPr>
            <p:ph idx="1"/>
          </p:nvPr>
        </p:nvSpPr>
        <p:spPr>
          <a:xfrm>
            <a:off x="457037" y="2195513"/>
            <a:ext cx="8229600" cy="4525963"/>
          </a:xfrm>
        </p:spPr>
        <p:txBody>
          <a:bodyPr>
            <a:normAutofit/>
          </a:bodyPr>
          <a:lstStyle/>
          <a:p>
            <a:pPr algn="just"/>
            <a:r>
              <a:rPr lang="it-IT" dirty="0"/>
              <a:t>L’applicazione del rinvio in materia di successione compromette il principio dell’unità della successione? Forse ma il rinvio determina anche numerosi vantaggi – coordina diversi ordinamenti in conflitto.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42</a:t>
            </a:fld>
            <a:endParaRPr lang="it-IT"/>
          </a:p>
        </p:txBody>
      </p:sp>
    </p:spTree>
    <p:extLst>
      <p:ext uri="{BB962C8B-B14F-4D97-AF65-F5344CB8AC3E}">
        <p14:creationId xmlns:p14="http://schemas.microsoft.com/office/powerpoint/2010/main" val="472939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REG. 650/2012</a:t>
            </a:r>
          </a:p>
        </p:txBody>
      </p:sp>
      <p:sp>
        <p:nvSpPr>
          <p:cNvPr id="6" name="Segnaposto contenuto 5"/>
          <p:cNvSpPr>
            <a:spLocks noGrp="1"/>
          </p:cNvSpPr>
          <p:nvPr>
            <p:ph idx="1"/>
          </p:nvPr>
        </p:nvSpPr>
        <p:spPr>
          <a:xfrm>
            <a:off x="457037" y="2195513"/>
            <a:ext cx="8229600" cy="4525963"/>
          </a:xfrm>
        </p:spPr>
        <p:txBody>
          <a:bodyPr>
            <a:normAutofit/>
          </a:bodyPr>
          <a:lstStyle/>
          <a:p>
            <a:pPr algn="just"/>
            <a:r>
              <a:rPr lang="it-IT" dirty="0"/>
              <a:t>Il reg. 650/2012 conserva tuttavia il rinvio che può compromettere l’unità della successione.</a:t>
            </a:r>
          </a:p>
          <a:p>
            <a:pPr algn="just"/>
            <a:endParaRPr lang="it-IT" dirty="0"/>
          </a:p>
          <a:p>
            <a:pPr algn="just"/>
            <a:r>
              <a:rPr lang="it-IT" dirty="0"/>
              <a:t>Rimane salva la clausola di eccezione in base alla quale “se dal complesso delle circostanze del caso concreto risulta chiaramente che al momento della morte il defunto aveva collegamenti manifestamente più stretti con uno Stato diverso da quello la cui legge sarebbe applicabile ai sensi del par. 1 la legge applicabile alla successione è la legge di tale Stato”.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43</a:t>
            </a:fld>
            <a:endParaRPr lang="it-IT"/>
          </a:p>
        </p:txBody>
      </p:sp>
    </p:spTree>
    <p:extLst>
      <p:ext uri="{BB962C8B-B14F-4D97-AF65-F5344CB8AC3E}">
        <p14:creationId xmlns:p14="http://schemas.microsoft.com/office/powerpoint/2010/main" val="19983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AMBITO DI APPLICAZIONE</a:t>
            </a:r>
          </a:p>
        </p:txBody>
      </p:sp>
      <p:sp>
        <p:nvSpPr>
          <p:cNvPr id="6" name="Segnaposto contenuto 5"/>
          <p:cNvSpPr>
            <a:spLocks noGrp="1"/>
          </p:cNvSpPr>
          <p:nvPr>
            <p:ph idx="1"/>
          </p:nvPr>
        </p:nvSpPr>
        <p:spPr>
          <a:xfrm>
            <a:off x="457037" y="2195513"/>
            <a:ext cx="8229600" cy="4525963"/>
          </a:xfrm>
        </p:spPr>
        <p:txBody>
          <a:bodyPr>
            <a:normAutofit/>
          </a:bodyPr>
          <a:lstStyle/>
          <a:p>
            <a:pPr algn="just"/>
            <a:r>
              <a:rPr lang="it-IT" dirty="0"/>
              <a:t>Questioni successorie, apertura della successione, formazione massa ereditaria, rinuncia all’eredità, ecc.</a:t>
            </a:r>
          </a:p>
          <a:p>
            <a:r>
              <a:rPr lang="it-IT" dirty="0"/>
              <a:t>Limiti:</a:t>
            </a:r>
          </a:p>
          <a:p>
            <a:pPr lvl="1"/>
            <a:r>
              <a:rPr lang="it-IT" dirty="0"/>
              <a:t>Limiti funzionali: interferenza di altri statuti contrattuali </a:t>
            </a:r>
            <a:r>
              <a:rPr lang="it-IT" dirty="0" err="1"/>
              <a:t>–</a:t>
            </a:r>
            <a:r>
              <a:rPr lang="it-IT" dirty="0"/>
              <a:t> ad es. contratto di locazione;</a:t>
            </a:r>
          </a:p>
          <a:p>
            <a:pPr lvl="1"/>
            <a:r>
              <a:rPr lang="it-IT" dirty="0"/>
              <a:t>Questioni preliminari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44</a:t>
            </a:fld>
            <a:endParaRPr lang="it-IT"/>
          </a:p>
        </p:txBody>
      </p:sp>
    </p:spTree>
    <p:extLst>
      <p:ext uri="{BB962C8B-B14F-4D97-AF65-F5344CB8AC3E}">
        <p14:creationId xmlns:p14="http://schemas.microsoft.com/office/powerpoint/2010/main" val="408080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childTnLst>
                                </p:cTn>
                              </p:par>
                              <p:par>
                                <p:cTn id="47" presetID="1" presetClass="entr" presetSubtype="0" fill="hold" grpId="3" nodeType="with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childTnLst>
                                </p:cTn>
                              </p:par>
                              <p:par>
                                <p:cTn id="49" presetID="1" presetClass="entr" presetSubtype="0" fill="hold" grpId="3" nodeType="withEffect">
                                  <p:stCondLst>
                                    <p:cond delay="0"/>
                                  </p:stCondLst>
                                  <p:childTnLst>
                                    <p:set>
                                      <p:cBhvr>
                                        <p:cTn id="5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CAPACITA’ </a:t>
            </a:r>
            <a:r>
              <a:rPr lang="it-IT" dirty="0" err="1"/>
              <a:t>DI</a:t>
            </a:r>
            <a:r>
              <a:rPr lang="it-IT" dirty="0"/>
              <a:t> TESTARE: ART. 47 L. 218/95</a:t>
            </a:r>
          </a:p>
        </p:txBody>
      </p:sp>
      <p:sp>
        <p:nvSpPr>
          <p:cNvPr id="6" name="Segnaposto contenuto 5"/>
          <p:cNvSpPr>
            <a:spLocks noGrp="1"/>
          </p:cNvSpPr>
          <p:nvPr>
            <p:ph idx="1"/>
          </p:nvPr>
        </p:nvSpPr>
        <p:spPr>
          <a:xfrm>
            <a:off x="457037" y="2195513"/>
            <a:ext cx="8229600" cy="4525963"/>
          </a:xfrm>
        </p:spPr>
        <p:txBody>
          <a:bodyPr>
            <a:normAutofit/>
          </a:bodyPr>
          <a:lstStyle/>
          <a:p>
            <a:r>
              <a:rPr lang="it-IT" dirty="0"/>
              <a:t>Assenza di disciplina all’interno del Regolamento</a:t>
            </a:r>
          </a:p>
          <a:p>
            <a:pPr marL="0" indent="0">
              <a:buNone/>
            </a:pPr>
            <a:r>
              <a:rPr lang="it-IT" dirty="0">
                <a:latin typeface="Wingdings"/>
                <a:ea typeface="Wingdings"/>
                <a:cs typeface="Wingdings"/>
                <a:sym typeface="Wingdings"/>
              </a:rPr>
              <a:t></a:t>
            </a:r>
            <a:endParaRPr lang="it-IT" dirty="0"/>
          </a:p>
          <a:p>
            <a:pPr algn="just"/>
            <a:r>
              <a:rPr lang="it-IT" dirty="0"/>
              <a:t>Norme nazionali- art. 47 - legge nazionale del disponente al momento del testamento, della modifica o della revoca.</a:t>
            </a:r>
          </a:p>
          <a:p>
            <a:pPr algn="just"/>
            <a:r>
              <a:rPr lang="it-IT" dirty="0"/>
              <a:t>Deroga alla regola per cui le capacità speciali sono sottoposte alla </a:t>
            </a:r>
            <a:r>
              <a:rPr lang="it-IT" dirty="0" err="1"/>
              <a:t>lex</a:t>
            </a:r>
            <a:r>
              <a:rPr lang="it-IT" dirty="0"/>
              <a:t> </a:t>
            </a:r>
            <a:r>
              <a:rPr lang="it-IT" dirty="0" err="1"/>
              <a:t>causae</a:t>
            </a:r>
            <a:r>
              <a:rPr lang="it-IT" dirty="0"/>
              <a:t> per le condizioni particolari per cui il de </a:t>
            </a:r>
            <a:r>
              <a:rPr lang="it-IT" dirty="0" err="1"/>
              <a:t>cuius</a:t>
            </a:r>
            <a:r>
              <a:rPr lang="it-IT" dirty="0"/>
              <a:t> deve essere in grado di conoscere la l. applicabile al testamento.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45</a:t>
            </a:fld>
            <a:endParaRPr lang="it-IT"/>
          </a:p>
        </p:txBody>
      </p:sp>
    </p:spTree>
    <p:extLst>
      <p:ext uri="{BB962C8B-B14F-4D97-AF65-F5344CB8AC3E}">
        <p14:creationId xmlns:p14="http://schemas.microsoft.com/office/powerpoint/2010/main" val="27809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3" nodeType="clickEffect">
                                  <p:stCondLst>
                                    <p:cond delay="0"/>
                                  </p:stCondLst>
                                  <p:childTnLst>
                                    <p:set>
                                      <p:cBhvr>
                                        <p:cTn id="5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3" nodeType="clickEffect">
                                  <p:stCondLst>
                                    <p:cond delay="0"/>
                                  </p:stCondLst>
                                  <p:childTnLst>
                                    <p:set>
                                      <p:cBhvr>
                                        <p:cTn id="5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3" nodeType="clickEffect">
                                  <p:stCondLst>
                                    <p:cond delay="0"/>
                                  </p:stCondLst>
                                  <p:childTnLst>
                                    <p:set>
                                      <p:cBhvr>
                                        <p:cTn id="6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3" nodeType="clickEffect">
                                  <p:stCondLst>
                                    <p:cond delay="0"/>
                                  </p:stCondLst>
                                  <p:childTnLst>
                                    <p:set>
                                      <p:cBhvr>
                                        <p:cTn id="6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1103" y="274638"/>
            <a:ext cx="8545698" cy="1075798"/>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FORMA DEL TESTAMENTO: ART. 27 par. 1 </a:t>
            </a:r>
            <a:r>
              <a:rPr lang="it-IT" dirty="0" err="1"/>
              <a:t>lett</a:t>
            </a:r>
            <a:r>
              <a:rPr lang="it-IT" dirty="0"/>
              <a:t>. e Reg. 650/art. 48</a:t>
            </a:r>
          </a:p>
        </p:txBody>
      </p:sp>
      <p:graphicFrame>
        <p:nvGraphicFramePr>
          <p:cNvPr id="8" name="Segnaposto contenuto 7"/>
          <p:cNvGraphicFramePr>
            <a:graphicFrameLocks noGrp="1"/>
          </p:cNvGraphicFramePr>
          <p:nvPr>
            <p:ph idx="1"/>
            <p:extLst>
              <p:ext uri="{D42A27DB-BD31-4B8C-83A1-F6EECF244321}">
                <p14:modId xmlns:p14="http://schemas.microsoft.com/office/powerpoint/2010/main" val="2777113253"/>
              </p:ext>
            </p:extLst>
          </p:nvPr>
        </p:nvGraphicFramePr>
        <p:xfrm>
          <a:off x="154835" y="1445184"/>
          <a:ext cx="8229600" cy="52762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46</a:t>
            </a:fld>
            <a:endParaRPr lang="it-IT"/>
          </a:p>
        </p:txBody>
      </p:sp>
    </p:spTree>
    <p:extLst>
      <p:ext uri="{BB962C8B-B14F-4D97-AF65-F5344CB8AC3E}">
        <p14:creationId xmlns:p14="http://schemas.microsoft.com/office/powerpoint/2010/main" val="17340512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FORMA DEL TESTAMENTO</a:t>
            </a:r>
          </a:p>
        </p:txBody>
      </p:sp>
      <p:sp>
        <p:nvSpPr>
          <p:cNvPr id="5" name="Segnaposto contenuto 4"/>
          <p:cNvSpPr>
            <a:spLocks noGrp="1"/>
          </p:cNvSpPr>
          <p:nvPr>
            <p:ph idx="1"/>
          </p:nvPr>
        </p:nvSpPr>
        <p:spPr>
          <a:xfrm>
            <a:off x="457200" y="2332038"/>
            <a:ext cx="8229601" cy="4389438"/>
          </a:xfrm>
        </p:spPr>
        <p:txBody>
          <a:bodyPr>
            <a:normAutofit/>
          </a:bodyPr>
          <a:lstStyle/>
          <a:p>
            <a:pPr algn="just"/>
            <a:r>
              <a:rPr lang="it-IT" dirty="0"/>
              <a:t>Convenzione di Washington del 1973 (in vigore per l’Italia dal 1991) : art. 75 del Reg. stabilisce che l’applicazione del Regolamento non pregiudica le convenzioni </a:t>
            </a:r>
            <a:r>
              <a:rPr lang="it-IT" dirty="0" err="1"/>
              <a:t>internazionalidi</a:t>
            </a:r>
            <a:r>
              <a:rPr lang="it-IT" dirty="0"/>
              <a:t> cui uno o più Stati membri sono parti al momento dell’adozione del regolamento.</a:t>
            </a:r>
          </a:p>
          <a:p>
            <a:pPr algn="just"/>
            <a:r>
              <a:rPr lang="it-IT" dirty="0"/>
              <a:t>Convenzione di diritto materiale – redazione per iscritto – consegna al notaio, ecc.</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47</a:t>
            </a:fld>
            <a:endParaRPr lang="it-IT"/>
          </a:p>
        </p:txBody>
      </p:sp>
    </p:spTree>
    <p:extLst>
      <p:ext uri="{BB962C8B-B14F-4D97-AF65-F5344CB8AC3E}">
        <p14:creationId xmlns:p14="http://schemas.microsoft.com/office/powerpoint/2010/main" val="376938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SUCCESSIONE DELLO STATO: ART. 49 L. 218/95/art. 33 Reg. 650/2012</a:t>
            </a:r>
          </a:p>
        </p:txBody>
      </p:sp>
      <p:sp>
        <p:nvSpPr>
          <p:cNvPr id="5" name="Segnaposto contenuto 4"/>
          <p:cNvSpPr>
            <a:spLocks noGrp="1"/>
          </p:cNvSpPr>
          <p:nvPr>
            <p:ph idx="1"/>
          </p:nvPr>
        </p:nvSpPr>
        <p:spPr>
          <a:xfrm>
            <a:off x="457200" y="2332038"/>
            <a:ext cx="8229601" cy="4389438"/>
          </a:xfrm>
        </p:spPr>
        <p:txBody>
          <a:bodyPr>
            <a:normAutofit/>
          </a:bodyPr>
          <a:lstStyle/>
          <a:p>
            <a:r>
              <a:rPr lang="it-IT" dirty="0"/>
              <a:t>Diverso inquadramento della problematica della successione dello Stato nei differenti ordinamenti giuridici</a:t>
            </a:r>
          </a:p>
          <a:p>
            <a:r>
              <a:rPr lang="it-IT" dirty="0"/>
              <a:t>Norma unilaterale e materiale che attribuisce i beni ereditari esistenti in Italia allo Stato italiano (</a:t>
            </a:r>
            <a:r>
              <a:rPr lang="it-IT" dirty="0">
                <a:latin typeface="ＭＳ ゴシック"/>
                <a:ea typeface="ＭＳ ゴシック"/>
                <a:cs typeface="ＭＳ ゴシック"/>
              </a:rPr>
              <a:t>≅</a:t>
            </a:r>
            <a:r>
              <a:rPr lang="it-IT" dirty="0"/>
              <a:t>art. 827 c.c.).</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48</a:t>
            </a:fld>
            <a:endParaRPr lang="it-IT"/>
          </a:p>
        </p:txBody>
      </p:sp>
    </p:spTree>
    <p:extLst>
      <p:ext uri="{BB962C8B-B14F-4D97-AF65-F5344CB8AC3E}">
        <p14:creationId xmlns:p14="http://schemas.microsoft.com/office/powerpoint/2010/main" val="1635911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SUCCESSIONE DELLO STATO: ART. 49 L. 218/95/art. 33 Reg. 650/2012</a:t>
            </a:r>
          </a:p>
        </p:txBody>
      </p:sp>
      <p:sp>
        <p:nvSpPr>
          <p:cNvPr id="5" name="Segnaposto contenuto 4"/>
          <p:cNvSpPr>
            <a:spLocks noGrp="1"/>
          </p:cNvSpPr>
          <p:nvPr>
            <p:ph idx="1"/>
          </p:nvPr>
        </p:nvSpPr>
        <p:spPr>
          <a:xfrm>
            <a:off x="457200" y="2332038"/>
            <a:ext cx="8229601" cy="4389438"/>
          </a:xfrm>
        </p:spPr>
        <p:txBody>
          <a:bodyPr>
            <a:normAutofit/>
          </a:bodyPr>
          <a:lstStyle/>
          <a:p>
            <a:pPr algn="just"/>
            <a:r>
              <a:rPr lang="it-IT" dirty="0"/>
              <a:t>Soluzione del problema nel nuovo regolamento: “nella misura in cui ai sensi del presente regolamento non vi siano disposizioni a causa di morte che istituiscano eredi o legatari né persone fisiche che abbiano diritto di succedere per legge, l’applicazione della legge così determinata non osta al diritto di uno Stato membro o di un’istituzione da esso designata di acquisire i beni ereditari situati sul proprio territorio a norma della propria legge a condizione che i creditori possano chiedere di soddisfare i loro crediti con tutti i beni caduti in successione”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49</a:t>
            </a:fld>
            <a:endParaRPr lang="it-IT"/>
          </a:p>
        </p:txBody>
      </p:sp>
    </p:spTree>
    <p:extLst>
      <p:ext uri="{BB962C8B-B14F-4D97-AF65-F5344CB8AC3E}">
        <p14:creationId xmlns:p14="http://schemas.microsoft.com/office/powerpoint/2010/main" val="868507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LEGGE APPLICABILE: ART. 33.</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2400" dirty="0"/>
              <a:t>Se la disciplina definita dall’art 33, 1° co, non permette l’accertamento o la contestazione dello stato di figlio si applica la legge italiana (l. marocchina che impedisce riconoscimento di figlio naturale- già si applicava l. italiana per effetto dell’ordine pubblico </a:t>
            </a:r>
            <a:r>
              <a:rPr lang="it-IT" sz="2400" dirty="0" err="1"/>
              <a:t>Cass</a:t>
            </a:r>
            <a:r>
              <a:rPr lang="it-IT" sz="2400" dirty="0"/>
              <a:t>. 1999 n. 1951).</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a:t>
            </a:fld>
            <a:endParaRPr lang="it-IT"/>
          </a:p>
        </p:txBody>
      </p:sp>
    </p:spTree>
    <p:extLst>
      <p:ext uri="{BB962C8B-B14F-4D97-AF65-F5344CB8AC3E}">
        <p14:creationId xmlns:p14="http://schemas.microsoft.com/office/powerpoint/2010/main" val="386990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CERTIFICATO SUCCESSORIO EUROPEO</a:t>
            </a:r>
          </a:p>
        </p:txBody>
      </p:sp>
      <p:sp>
        <p:nvSpPr>
          <p:cNvPr id="5" name="Segnaposto contenuto 4"/>
          <p:cNvSpPr>
            <a:spLocks noGrp="1"/>
          </p:cNvSpPr>
          <p:nvPr>
            <p:ph idx="1"/>
          </p:nvPr>
        </p:nvSpPr>
        <p:spPr>
          <a:xfrm>
            <a:off x="457200" y="2332038"/>
            <a:ext cx="8229601" cy="4389438"/>
          </a:xfrm>
        </p:spPr>
        <p:txBody>
          <a:bodyPr>
            <a:normAutofit/>
          </a:bodyPr>
          <a:lstStyle/>
          <a:p>
            <a:pPr algn="just"/>
            <a:r>
              <a:rPr lang="it-IT" dirty="0"/>
              <a:t>Tappa ulteriore nell’abolizione dell’exequatur;</a:t>
            </a:r>
          </a:p>
          <a:p>
            <a:pPr algn="just"/>
            <a:r>
              <a:rPr lang="it-IT" dirty="0"/>
              <a:t>Circolazione delle decisioni;</a:t>
            </a:r>
          </a:p>
          <a:p>
            <a:pPr algn="just"/>
            <a:r>
              <a:rPr lang="it-IT" dirty="0"/>
              <a:t>Elemento di prova: documento redatto secondo un modello comune in cui si indicano i dati del richiedente, la quota ereditari, la legge applicabile, i diritti spettanti a ogni erede e legatario – vale anche ai fini delle iscrizioni nei pubblici registri (art. 69).</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50</a:t>
            </a:fld>
            <a:endParaRPr lang="it-IT"/>
          </a:p>
        </p:txBody>
      </p:sp>
    </p:spTree>
    <p:extLst>
      <p:ext uri="{BB962C8B-B14F-4D97-AF65-F5344CB8AC3E}">
        <p14:creationId xmlns:p14="http://schemas.microsoft.com/office/powerpoint/2010/main" val="575608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it-IT" dirty="0"/>
              <a:t>CERTIFICATO SUCCESSORIO EUROPEO</a:t>
            </a:r>
          </a:p>
        </p:txBody>
      </p:sp>
      <p:sp>
        <p:nvSpPr>
          <p:cNvPr id="5" name="Segnaposto contenuto 4"/>
          <p:cNvSpPr>
            <a:spLocks noGrp="1"/>
          </p:cNvSpPr>
          <p:nvPr>
            <p:ph idx="1"/>
          </p:nvPr>
        </p:nvSpPr>
        <p:spPr>
          <a:xfrm>
            <a:off x="457200" y="2332038"/>
            <a:ext cx="8229601" cy="4389438"/>
          </a:xfrm>
        </p:spPr>
        <p:txBody>
          <a:bodyPr>
            <a:normAutofit/>
          </a:bodyPr>
          <a:lstStyle/>
          <a:p>
            <a:pPr algn="just"/>
            <a:r>
              <a:rPr lang="it-IT" dirty="0"/>
              <a:t>VANTAGGI: uniformità;</a:t>
            </a:r>
          </a:p>
          <a:p>
            <a:pPr algn="just"/>
            <a:r>
              <a:rPr lang="it-IT" dirty="0"/>
              <a:t>SVANTAGGI: discriminazione rispetto a situazioni </a:t>
            </a:r>
            <a:r>
              <a:rPr lang="it-IT"/>
              <a:t>meramente interne.</a:t>
            </a: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51</a:t>
            </a:fld>
            <a:endParaRPr lang="it-IT"/>
          </a:p>
        </p:txBody>
      </p:sp>
    </p:spTree>
    <p:extLst>
      <p:ext uri="{BB962C8B-B14F-4D97-AF65-F5344CB8AC3E}">
        <p14:creationId xmlns:p14="http://schemas.microsoft.com/office/powerpoint/2010/main" val="92701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0"/>
            <a:ext cx="7702792" cy="1499130"/>
          </a:xfrm>
        </p:spPr>
        <p:style>
          <a:lnRef idx="1">
            <a:schemeClr val="accent5"/>
          </a:lnRef>
          <a:fillRef idx="2">
            <a:schemeClr val="accent5"/>
          </a:fillRef>
          <a:effectRef idx="1">
            <a:schemeClr val="accent5"/>
          </a:effectRef>
          <a:fontRef idx="minor">
            <a:schemeClr val="dk1"/>
          </a:fontRef>
        </p:style>
        <p:txBody>
          <a:bodyPr>
            <a:normAutofit/>
          </a:bodyPr>
          <a:lstStyle/>
          <a:p>
            <a:pPr algn="just"/>
            <a:r>
              <a:rPr lang="it-IT" dirty="0"/>
              <a:t>DONAZIONI: ART. 56 L. 218/95</a:t>
            </a:r>
          </a:p>
        </p:txBody>
      </p:sp>
      <p:sp>
        <p:nvSpPr>
          <p:cNvPr id="6" name="Segnaposto contenuto 5"/>
          <p:cNvSpPr>
            <a:spLocks noGrp="1"/>
          </p:cNvSpPr>
          <p:nvPr>
            <p:ph idx="1"/>
          </p:nvPr>
        </p:nvSpPr>
        <p:spPr>
          <a:xfrm>
            <a:off x="457201" y="1748985"/>
            <a:ext cx="8083874" cy="4607366"/>
          </a:xfrm>
        </p:spPr>
        <p:txBody>
          <a:bodyPr>
            <a:normAutofit/>
          </a:bodyPr>
          <a:lstStyle/>
          <a:p>
            <a:pPr algn="just"/>
            <a:r>
              <a:rPr lang="it-IT" dirty="0"/>
              <a:t>Disciplina simile alle successioni</a:t>
            </a:r>
          </a:p>
          <a:p>
            <a:pPr algn="just"/>
            <a:r>
              <a:rPr lang="it-IT" dirty="0"/>
              <a:t>Cittadinanza del donante - rinvio</a:t>
            </a:r>
          </a:p>
          <a:p>
            <a:pPr algn="just"/>
            <a:r>
              <a:rPr lang="it-IT" dirty="0"/>
              <a:t>Scelta della legge del luogo di residenza </a:t>
            </a:r>
            <a:r>
              <a:rPr lang="it-IT" dirty="0" err="1"/>
              <a:t>–</a:t>
            </a:r>
            <a:r>
              <a:rPr lang="it-IT" dirty="0"/>
              <a:t> non rinvio</a:t>
            </a:r>
          </a:p>
          <a:p>
            <a:pPr marL="0" indent="0">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52</a:t>
            </a:fld>
            <a:endParaRPr lang="it-IT"/>
          </a:p>
        </p:txBody>
      </p:sp>
    </p:spTree>
    <p:extLst>
      <p:ext uri="{BB962C8B-B14F-4D97-AF65-F5344CB8AC3E}">
        <p14:creationId xmlns:p14="http://schemas.microsoft.com/office/powerpoint/2010/main" val="515627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0"/>
            <a:ext cx="7702792" cy="1499130"/>
          </a:xfrm>
        </p:spPr>
        <p:style>
          <a:lnRef idx="1">
            <a:schemeClr val="accent5"/>
          </a:lnRef>
          <a:fillRef idx="2">
            <a:schemeClr val="accent5"/>
          </a:fillRef>
          <a:effectRef idx="1">
            <a:schemeClr val="accent5"/>
          </a:effectRef>
          <a:fontRef idx="minor">
            <a:schemeClr val="dk1"/>
          </a:fontRef>
        </p:style>
        <p:txBody>
          <a:bodyPr>
            <a:normAutofit/>
          </a:bodyPr>
          <a:lstStyle/>
          <a:p>
            <a:pPr algn="just"/>
            <a:r>
              <a:rPr lang="it-IT" dirty="0"/>
              <a:t>AMBITO DI APPLICAZIONE DELL’ ART. 56 L. 218/95</a:t>
            </a:r>
          </a:p>
        </p:txBody>
      </p:sp>
      <p:sp>
        <p:nvSpPr>
          <p:cNvPr id="6" name="Segnaposto contenuto 5"/>
          <p:cNvSpPr>
            <a:spLocks noGrp="1"/>
          </p:cNvSpPr>
          <p:nvPr>
            <p:ph idx="1"/>
          </p:nvPr>
        </p:nvSpPr>
        <p:spPr>
          <a:xfrm>
            <a:off x="457201" y="1748985"/>
            <a:ext cx="8083874" cy="4607366"/>
          </a:xfrm>
        </p:spPr>
        <p:txBody>
          <a:bodyPr>
            <a:normAutofit/>
          </a:bodyPr>
          <a:lstStyle/>
          <a:p>
            <a:pPr algn="just"/>
            <a:r>
              <a:rPr lang="it-IT" dirty="0"/>
              <a:t>Qualificazione della donazione: </a:t>
            </a:r>
            <a:r>
              <a:rPr lang="it-IT" dirty="0" err="1"/>
              <a:t>lex</a:t>
            </a:r>
            <a:r>
              <a:rPr lang="it-IT" dirty="0"/>
              <a:t> fori  - contratto con intento di liberalità e arricchimento di una parte/</a:t>
            </a:r>
            <a:r>
              <a:rPr lang="it-IT" dirty="0" err="1"/>
              <a:t>lex</a:t>
            </a:r>
            <a:r>
              <a:rPr lang="it-IT" dirty="0"/>
              <a:t> </a:t>
            </a:r>
            <a:r>
              <a:rPr lang="it-IT" dirty="0" err="1"/>
              <a:t>causae</a:t>
            </a:r>
            <a:r>
              <a:rPr lang="it-IT" dirty="0"/>
              <a:t> – diversa qualificazione: possibile conflitto di qualificazioni e rinvio.</a:t>
            </a:r>
          </a:p>
          <a:p>
            <a:pPr algn="just"/>
            <a:r>
              <a:rPr lang="it-IT" dirty="0"/>
              <a:t>Coordinamento con il Regolamento Roma I e applicabilità solo alle donazioni dallo stesso non regolate (≠ donazioni indirette, d. modale, </a:t>
            </a:r>
            <a:r>
              <a:rPr lang="it-IT" dirty="0" err="1"/>
              <a:t>negotium</a:t>
            </a:r>
            <a:r>
              <a:rPr lang="it-IT" dirty="0"/>
              <a:t> </a:t>
            </a:r>
            <a:r>
              <a:rPr lang="it-IT" dirty="0" err="1"/>
              <a:t>mixtum</a:t>
            </a:r>
            <a:r>
              <a:rPr lang="it-IT" dirty="0"/>
              <a:t> </a:t>
            </a:r>
            <a:r>
              <a:rPr lang="it-IT" dirty="0" err="1"/>
              <a:t>cum</a:t>
            </a:r>
            <a:r>
              <a:rPr lang="it-IT" dirty="0"/>
              <a:t> </a:t>
            </a:r>
            <a:r>
              <a:rPr lang="it-IT" dirty="0" err="1"/>
              <a:t>donatione</a:t>
            </a:r>
            <a:r>
              <a:rPr lang="it-IT" dirty="0"/>
              <a:t>)</a:t>
            </a:r>
          </a:p>
          <a:p>
            <a:pPr algn="just"/>
            <a:r>
              <a:rPr lang="it-IT" dirty="0"/>
              <a:t>Coordinamento con altre disposizioni speciali della l. 218/95 (ad </a:t>
            </a:r>
            <a:r>
              <a:rPr lang="it-IT" dirty="0" err="1"/>
              <a:t>es.d.</a:t>
            </a:r>
            <a:r>
              <a:rPr lang="it-IT" dirty="0"/>
              <a:t> </a:t>
            </a:r>
            <a:r>
              <a:rPr lang="it-IT" dirty="0" err="1"/>
              <a:t>mortis</a:t>
            </a:r>
            <a:r>
              <a:rPr lang="it-IT" dirty="0"/>
              <a:t> causa).</a:t>
            </a:r>
          </a:p>
          <a:p>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53</a:t>
            </a:fld>
            <a:endParaRPr lang="it-IT"/>
          </a:p>
        </p:txBody>
      </p:sp>
    </p:spTree>
    <p:extLst>
      <p:ext uri="{BB962C8B-B14F-4D97-AF65-F5344CB8AC3E}">
        <p14:creationId xmlns:p14="http://schemas.microsoft.com/office/powerpoint/2010/main" val="2013193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508999" cy="1499130"/>
          </a:xfrm>
        </p:spPr>
        <p:style>
          <a:lnRef idx="1">
            <a:schemeClr val="accent5"/>
          </a:lnRef>
          <a:fillRef idx="2">
            <a:schemeClr val="accent5"/>
          </a:fillRef>
          <a:effectRef idx="1">
            <a:schemeClr val="accent5"/>
          </a:effectRef>
          <a:fontRef idx="minor">
            <a:schemeClr val="dk1"/>
          </a:fontRef>
        </p:style>
        <p:txBody>
          <a:bodyPr>
            <a:normAutofit/>
          </a:bodyPr>
          <a:lstStyle/>
          <a:p>
            <a:pPr algn="just"/>
            <a:r>
              <a:rPr lang="it-IT" dirty="0"/>
              <a:t>AMBITO DI APPLICAZIONE DELL’ ART. 56 L. 218/95</a:t>
            </a:r>
          </a:p>
        </p:txBody>
      </p:sp>
      <p:graphicFrame>
        <p:nvGraphicFramePr>
          <p:cNvPr id="3" name="Segnaposto contenuto 2"/>
          <p:cNvGraphicFramePr>
            <a:graphicFrameLocks noGrp="1"/>
          </p:cNvGraphicFramePr>
          <p:nvPr>
            <p:ph idx="1"/>
            <p:extLst/>
          </p:nvPr>
        </p:nvGraphicFramePr>
        <p:xfrm>
          <a:off x="457201" y="1748985"/>
          <a:ext cx="8083874" cy="4607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54</a:t>
            </a:fld>
            <a:endParaRPr lang="it-IT"/>
          </a:p>
        </p:txBody>
      </p:sp>
    </p:spTree>
    <p:extLst>
      <p:ext uri="{BB962C8B-B14F-4D97-AF65-F5344CB8AC3E}">
        <p14:creationId xmlns:p14="http://schemas.microsoft.com/office/powerpoint/2010/main" val="108678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7802" y="203200"/>
            <a:ext cx="8508999" cy="1193801"/>
          </a:xfrm>
        </p:spPr>
        <p:style>
          <a:lnRef idx="1">
            <a:schemeClr val="accent5"/>
          </a:lnRef>
          <a:fillRef idx="2">
            <a:schemeClr val="accent5"/>
          </a:fillRef>
          <a:effectRef idx="1">
            <a:schemeClr val="accent5"/>
          </a:effectRef>
          <a:fontRef idx="minor">
            <a:schemeClr val="dk1"/>
          </a:fontRef>
        </p:style>
        <p:txBody>
          <a:bodyPr>
            <a:normAutofit/>
          </a:bodyPr>
          <a:lstStyle/>
          <a:p>
            <a:pPr algn="just"/>
            <a:r>
              <a:rPr lang="it-IT" dirty="0"/>
              <a:t>LEGGE APPLICABILE ALLE DONAZIONI</a:t>
            </a:r>
          </a:p>
        </p:txBody>
      </p:sp>
      <p:graphicFrame>
        <p:nvGraphicFramePr>
          <p:cNvPr id="6" name="Segnaposto contenuto 5"/>
          <p:cNvGraphicFramePr>
            <a:graphicFrameLocks noGrp="1"/>
          </p:cNvGraphicFramePr>
          <p:nvPr>
            <p:ph idx="1"/>
            <p:extLst/>
          </p:nvPr>
        </p:nvGraphicFramePr>
        <p:xfrm>
          <a:off x="177802" y="1830388"/>
          <a:ext cx="8229601"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55</a:t>
            </a:fld>
            <a:endParaRPr lang="it-IT"/>
          </a:p>
        </p:txBody>
      </p:sp>
    </p:spTree>
    <p:extLst>
      <p:ext uri="{BB962C8B-B14F-4D97-AF65-F5344CB8AC3E}">
        <p14:creationId xmlns:p14="http://schemas.microsoft.com/office/powerpoint/2010/main" val="19943636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7802" y="203200"/>
            <a:ext cx="8508999" cy="1193801"/>
          </a:xfrm>
        </p:spPr>
        <p:style>
          <a:lnRef idx="1">
            <a:schemeClr val="accent5"/>
          </a:lnRef>
          <a:fillRef idx="2">
            <a:schemeClr val="accent5"/>
          </a:fillRef>
          <a:effectRef idx="1">
            <a:schemeClr val="accent5"/>
          </a:effectRef>
          <a:fontRef idx="minor">
            <a:schemeClr val="dk1"/>
          </a:fontRef>
        </p:style>
        <p:txBody>
          <a:bodyPr>
            <a:normAutofit/>
          </a:bodyPr>
          <a:lstStyle/>
          <a:p>
            <a:pPr algn="just"/>
            <a:r>
              <a:rPr lang="it-IT" dirty="0"/>
              <a:t>LEGGE APPLICABILE ALLA FORMA DELLE DONAZIONI</a:t>
            </a:r>
          </a:p>
        </p:txBody>
      </p:sp>
      <p:sp>
        <p:nvSpPr>
          <p:cNvPr id="3" name="Segnaposto contenuto 2"/>
          <p:cNvSpPr>
            <a:spLocks noGrp="1"/>
          </p:cNvSpPr>
          <p:nvPr>
            <p:ph idx="1"/>
          </p:nvPr>
        </p:nvSpPr>
        <p:spPr/>
        <p:txBody>
          <a:bodyPr/>
          <a:lstStyle/>
          <a:p>
            <a:r>
              <a:rPr lang="it-IT" dirty="0">
                <a:solidFill>
                  <a:srgbClr val="000000"/>
                </a:solidFill>
              </a:rPr>
              <a:t>Art. 56, 3° co., l. 218/95</a:t>
            </a:r>
          </a:p>
          <a:p>
            <a:r>
              <a:rPr lang="it-IT" dirty="0">
                <a:solidFill>
                  <a:srgbClr val="000000"/>
                </a:solidFill>
              </a:rPr>
              <a:t>Concorso alternativo di criteri di collegamento ispirato dal </a:t>
            </a:r>
            <a:r>
              <a:rPr lang="it-IT" dirty="0" err="1">
                <a:solidFill>
                  <a:srgbClr val="000000"/>
                </a:solidFill>
              </a:rPr>
              <a:t>favor</a:t>
            </a:r>
            <a:r>
              <a:rPr lang="it-IT" dirty="0">
                <a:solidFill>
                  <a:srgbClr val="000000"/>
                </a:solidFill>
              </a:rPr>
              <a:t> </a:t>
            </a:r>
            <a:r>
              <a:rPr lang="it-IT" dirty="0" err="1">
                <a:solidFill>
                  <a:srgbClr val="000000"/>
                </a:solidFill>
              </a:rPr>
              <a:t>validitatis</a:t>
            </a:r>
            <a:r>
              <a:rPr lang="it-IT"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56</a:t>
            </a:fld>
            <a:endParaRPr lang="it-IT"/>
          </a:p>
        </p:txBody>
      </p:sp>
    </p:spTree>
    <p:extLst>
      <p:ext uri="{BB962C8B-B14F-4D97-AF65-F5344CB8AC3E}">
        <p14:creationId xmlns:p14="http://schemas.microsoft.com/office/powerpoint/2010/main" val="136906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STATUS – ORDINE PUBBLICO – INTERESSE DEL MINORE</a:t>
            </a:r>
          </a:p>
        </p:txBody>
      </p:sp>
      <p:sp>
        <p:nvSpPr>
          <p:cNvPr id="6" name="Segnaposto contenuto 5"/>
          <p:cNvSpPr>
            <a:spLocks noGrp="1"/>
          </p:cNvSpPr>
          <p:nvPr>
            <p:ph idx="1"/>
          </p:nvPr>
        </p:nvSpPr>
        <p:spPr>
          <a:xfrm>
            <a:off x="352508" y="2332037"/>
            <a:ext cx="8229600" cy="4525963"/>
          </a:xfrm>
        </p:spPr>
        <p:txBody>
          <a:bodyPr>
            <a:normAutofit fontScale="92500" lnSpcReduction="10000"/>
          </a:bodyPr>
          <a:lstStyle/>
          <a:p>
            <a:pPr algn="just"/>
            <a:r>
              <a:rPr lang="it-IT" sz="2800" b="1" dirty="0"/>
              <a:t>Cass.30.9.2016 n. 19599</a:t>
            </a:r>
            <a:r>
              <a:rPr lang="it-IT" sz="2800" dirty="0"/>
              <a:t>: trascrizione dell’atto di nascita del figlio di due madri con doppio legame biologico e gestazionale: superiore interesse del minore viene qui declinato come definito dall’art. 33 l. 218/95 come </a:t>
            </a:r>
            <a:r>
              <a:rPr lang="it-IT" sz="2800" b="1" dirty="0"/>
              <a:t>diritto alla continuità dello </a:t>
            </a:r>
            <a:r>
              <a:rPr lang="it-IT" sz="2800" b="1" i="1" dirty="0"/>
              <a:t>status </a:t>
            </a:r>
            <a:r>
              <a:rPr lang="it-IT" sz="2800" b="1" dirty="0"/>
              <a:t>acquisito</a:t>
            </a:r>
            <a:r>
              <a:rPr lang="it-IT" sz="2800" dirty="0"/>
              <a:t>.</a:t>
            </a:r>
          </a:p>
          <a:p>
            <a:pPr algn="just"/>
            <a:r>
              <a:rPr lang="it-IT" sz="2800" b="1" dirty="0" err="1"/>
              <a:t>Cass</a:t>
            </a:r>
            <a:r>
              <a:rPr lang="it-IT" sz="2800" b="1" dirty="0"/>
              <a:t>. 15.6.2017, n. 14878: </a:t>
            </a:r>
            <a:r>
              <a:rPr lang="it-IT" sz="2800" dirty="0"/>
              <a:t>trascrizione dell’atto di nascita del figlio di due madri anche in assenza di legame biologico di una delle due</a:t>
            </a:r>
            <a:endParaRPr lang="it-IT" sz="2800" b="1" dirty="0"/>
          </a:p>
          <a:p>
            <a:pPr algn="just"/>
            <a:endParaRPr lang="it-IT" sz="2800" b="1" dirty="0"/>
          </a:p>
          <a:p>
            <a:pPr algn="just"/>
            <a:r>
              <a:rPr lang="it-IT" sz="2800" b="1" dirty="0" err="1"/>
              <a:t>App</a:t>
            </a:r>
            <a:r>
              <a:rPr lang="it-IT" sz="2800" b="1" dirty="0"/>
              <a:t>. Napoli 4 luglio 2018</a:t>
            </a:r>
            <a:r>
              <a:rPr lang="it-IT" sz="2800" dirty="0"/>
              <a:t>: interpretazione dell’art. 44 l. 184/83 per consentire l’adozione da parte del partner dello stesso sesso del genitore biologico tramite </a:t>
            </a:r>
            <a:r>
              <a:rPr lang="it-IT" sz="2800" dirty="0" err="1"/>
              <a:t>pma</a:t>
            </a:r>
            <a:r>
              <a:rPr lang="it-IT" sz="2800" dirty="0"/>
              <a:t>.</a:t>
            </a:r>
            <a:endParaRPr lang="it-IT" sz="2800" b="1"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a:t>
            </a:fld>
            <a:endParaRPr lang="it-IT"/>
          </a:p>
        </p:txBody>
      </p:sp>
    </p:spTree>
    <p:extLst>
      <p:ext uri="{BB962C8B-B14F-4D97-AF65-F5344CB8AC3E}">
        <p14:creationId xmlns:p14="http://schemas.microsoft.com/office/powerpoint/2010/main" val="365275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294967295"/>
          </p:nvPr>
        </p:nvSpPr>
        <p:spPr>
          <a:xfrm>
            <a:off x="6553200" y="6356350"/>
            <a:ext cx="2133600" cy="365125"/>
          </a:xfrm>
          <a:prstGeom prst="rect">
            <a:avLst/>
          </a:prstGeom>
        </p:spPr>
        <p:txBody>
          <a:bodyPr/>
          <a:lstStyle/>
          <a:p>
            <a:fld id="{54ABE1B0-D900-014A-A4D4-83E7E081C2B0}" type="slidenum">
              <a:rPr lang="it-IT" smtClean="0"/>
              <a:pPr/>
              <a:t>7</a:t>
            </a:fld>
            <a:endParaRPr lang="it-IT"/>
          </a:p>
        </p:txBody>
      </p:sp>
      <p:sp>
        <p:nvSpPr>
          <p:cNvPr id="3" name="Segnaposto piè di pagina 2"/>
          <p:cNvSpPr>
            <a:spLocks noGrp="1"/>
          </p:cNvSpPr>
          <p:nvPr>
            <p:ph type="ftr" sz="quarter" idx="4294967295"/>
          </p:nvPr>
        </p:nvSpPr>
        <p:spPr>
          <a:xfrm>
            <a:off x="3124200" y="6356350"/>
            <a:ext cx="2895600" cy="365125"/>
          </a:xfrm>
          <a:prstGeom prst="rect">
            <a:avLst/>
          </a:prstGeom>
        </p:spPr>
        <p:txBody>
          <a:bodyPr/>
          <a:lstStyle/>
          <a:p>
            <a:r>
              <a:rPr lang="it-IT"/>
              <a:t>Prof. Sara Tonolo - Dipartimento di Scienze Politiche e Sociali </a:t>
            </a:r>
          </a:p>
        </p:txBody>
      </p:sp>
      <p:sp>
        <p:nvSpPr>
          <p:cNvPr id="6" name="Titolo 5"/>
          <p:cNvSpPr>
            <a:spLocks noGrp="1"/>
          </p:cNvSpPr>
          <p:nvPr>
            <p:ph type="title"/>
          </p:nvPr>
        </p:nvSpPr>
        <p:spPr>
          <a:xfrm>
            <a:off x="152400" y="0"/>
            <a:ext cx="7205330" cy="1295400"/>
          </a:xfrm>
          <a:solidFill>
            <a:srgbClr val="92D050"/>
          </a:solidFill>
        </p:spPr>
        <p:txBody>
          <a:bodyPr>
            <a:normAutofit/>
          </a:bodyPr>
          <a:lstStyle/>
          <a:p>
            <a:pPr algn="just"/>
            <a:r>
              <a:rPr lang="it-IT" sz="2800" dirty="0"/>
              <a:t>STATUS DI FILIAZIONE - ORDINE PUBBLICO – INTERESSE DEL MINORE</a:t>
            </a:r>
          </a:p>
        </p:txBody>
      </p:sp>
      <p:sp>
        <p:nvSpPr>
          <p:cNvPr id="2" name="Segnaposto contenuto 1"/>
          <p:cNvSpPr>
            <a:spLocks noGrp="1"/>
          </p:cNvSpPr>
          <p:nvPr>
            <p:ph idx="1"/>
          </p:nvPr>
        </p:nvSpPr>
        <p:spPr>
          <a:xfrm>
            <a:off x="304800" y="1295400"/>
            <a:ext cx="7848600" cy="5114925"/>
          </a:xfrm>
        </p:spPr>
        <p:txBody>
          <a:bodyPr>
            <a:normAutofit fontScale="92500" lnSpcReduction="20000"/>
          </a:bodyPr>
          <a:lstStyle/>
          <a:p>
            <a:pPr marL="0" indent="0" algn="just">
              <a:buNone/>
            </a:pPr>
            <a:endParaRPr lang="it-IT" b="1" dirty="0"/>
          </a:p>
          <a:p>
            <a:pPr marL="0" indent="0" algn="just">
              <a:buNone/>
            </a:pPr>
            <a:r>
              <a:rPr lang="it-IT" b="1" dirty="0"/>
              <a:t>INFLUENZA DELLA GIURISPRUDENZA CORTE EDU</a:t>
            </a:r>
          </a:p>
          <a:p>
            <a:pPr marL="0" indent="0" algn="just">
              <a:buNone/>
            </a:pPr>
            <a:r>
              <a:rPr lang="it-IT" sz="2800" b="1" dirty="0"/>
              <a:t>Caso Parrillo c. Italia-27.8.2015: non viola art. 8 CEDU </a:t>
            </a:r>
            <a:r>
              <a:rPr lang="it-IT" sz="2800" dirty="0"/>
              <a:t>il rifiuto di autorità italiane di accettare donazione di embrioni </a:t>
            </a:r>
            <a:r>
              <a:rPr lang="it-IT" sz="2800" dirty="0" err="1"/>
              <a:t>crio</a:t>
            </a:r>
            <a:r>
              <a:rPr lang="it-IT" sz="2800" dirty="0"/>
              <a:t>-conservati a scopi di ricerca- art. 13 l. 40/2004 – non proprietà dei genitori….</a:t>
            </a:r>
          </a:p>
          <a:p>
            <a:pPr marL="0" indent="0" algn="just">
              <a:buNone/>
            </a:pPr>
            <a:endParaRPr lang="it-IT" sz="2800" b="1" dirty="0"/>
          </a:p>
          <a:p>
            <a:pPr marL="0" indent="0" algn="just">
              <a:buNone/>
            </a:pPr>
            <a:r>
              <a:rPr lang="it-IT" sz="2800" b="1" dirty="0"/>
              <a:t>Casi </a:t>
            </a:r>
            <a:r>
              <a:rPr lang="it-IT" sz="2800" b="1" dirty="0" err="1"/>
              <a:t>Labassee</a:t>
            </a:r>
            <a:r>
              <a:rPr lang="it-IT" sz="2800" b="1" dirty="0"/>
              <a:t> v. France e </a:t>
            </a:r>
            <a:r>
              <a:rPr lang="it-IT" sz="2800" b="1" dirty="0" err="1"/>
              <a:t>Mennesson</a:t>
            </a:r>
            <a:r>
              <a:rPr lang="it-IT" sz="2800" b="1" dirty="0"/>
              <a:t> v. France</a:t>
            </a:r>
            <a:r>
              <a:rPr lang="it-IT" sz="2800" dirty="0"/>
              <a:t>,</a:t>
            </a:r>
            <a:r>
              <a:rPr lang="it-IT" sz="2800" b="1" dirty="0"/>
              <a:t> 26-6-2014: </a:t>
            </a:r>
            <a:r>
              <a:rPr lang="it-IT" sz="2800" dirty="0"/>
              <a:t>la Corte esamina i ricorsi presentati da due coppie francesi che avevano utilizzato la surroga di maternità negli Stati Uniti e </a:t>
            </a:r>
            <a:r>
              <a:rPr lang="it-IT" sz="2800" b="1" dirty="0"/>
              <a:t>non riuscivano a ottenere la trascrizione dei certificati di nascita </a:t>
            </a:r>
            <a:r>
              <a:rPr lang="it-IT" sz="2800" dirty="0"/>
              <a:t>esteri nei registri di stato civile francesi, in ragione del divieto di surroga di maternità, previsto dal loro paese (art. 16-7 code </a:t>
            </a:r>
            <a:r>
              <a:rPr lang="it-IT" sz="2800" dirty="0" err="1"/>
              <a:t>civil</a:t>
            </a:r>
            <a:r>
              <a:rPr lang="it-IT" sz="2800" dirty="0"/>
              <a:t>: «</a:t>
            </a:r>
            <a:r>
              <a:rPr lang="it-IT" sz="2800" i="1" dirty="0" err="1"/>
              <a:t>toute</a:t>
            </a:r>
            <a:r>
              <a:rPr lang="it-IT" sz="2800" i="1" dirty="0"/>
              <a:t> convention </a:t>
            </a:r>
            <a:r>
              <a:rPr lang="it-IT" sz="2800" i="1" dirty="0" err="1"/>
              <a:t>portant</a:t>
            </a:r>
            <a:r>
              <a:rPr lang="it-IT" sz="2800" i="1" dirty="0"/>
              <a:t> </a:t>
            </a:r>
            <a:r>
              <a:rPr lang="it-IT" sz="2800" i="1" dirty="0" err="1"/>
              <a:t>sur</a:t>
            </a:r>
            <a:r>
              <a:rPr lang="it-IT" sz="2800" i="1" dirty="0"/>
              <a:t> la </a:t>
            </a:r>
            <a:r>
              <a:rPr lang="it-IT" sz="2800" i="1" dirty="0" err="1"/>
              <a:t>procréation</a:t>
            </a:r>
            <a:r>
              <a:rPr lang="it-IT" sz="2800" i="1" dirty="0"/>
              <a:t> </a:t>
            </a:r>
            <a:r>
              <a:rPr lang="it-IT" sz="2800" i="1" dirty="0" err="1"/>
              <a:t>ou</a:t>
            </a:r>
            <a:r>
              <a:rPr lang="it-IT" sz="2800" i="1" dirty="0"/>
              <a:t> la </a:t>
            </a:r>
            <a:r>
              <a:rPr lang="it-IT" sz="2800" i="1" dirty="0" err="1"/>
              <a:t>gestation</a:t>
            </a:r>
            <a:r>
              <a:rPr lang="it-IT" sz="2800" i="1" dirty="0"/>
              <a:t> pour le </a:t>
            </a:r>
            <a:r>
              <a:rPr lang="it-IT" sz="2800" i="1" dirty="0" err="1"/>
              <a:t>compte</a:t>
            </a:r>
            <a:r>
              <a:rPr lang="it-IT" sz="2800" i="1" dirty="0"/>
              <a:t> d’</a:t>
            </a:r>
            <a:r>
              <a:rPr lang="it-IT" sz="2800" i="1" dirty="0" err="1"/>
              <a:t>autrui</a:t>
            </a:r>
            <a:r>
              <a:rPr lang="it-IT" sz="2800" i="1" dirty="0"/>
              <a:t> est nulle»)</a:t>
            </a:r>
            <a:r>
              <a:rPr lang="it-IT" sz="2800" dirty="0"/>
              <a:t>. </a:t>
            </a:r>
          </a:p>
          <a:p>
            <a:pPr marL="0" indent="0" algn="just">
              <a:buNone/>
            </a:pPr>
            <a:endParaRPr lang="it-IT" b="1" dirty="0"/>
          </a:p>
          <a:p>
            <a:pPr marL="0" indent="0" algn="just">
              <a:buNone/>
            </a:pPr>
            <a:endParaRPr lang="it-IT" dirty="0"/>
          </a:p>
          <a:p>
            <a:pPr marL="0" indent="0" algn="just">
              <a:buNone/>
            </a:pPr>
            <a:endParaRPr lang="it-IT" dirty="0"/>
          </a:p>
        </p:txBody>
      </p:sp>
      <p:sp>
        <p:nvSpPr>
          <p:cNvPr id="5" name="Rettangolo 4">
            <a:extLst>
              <a:ext uri="{FF2B5EF4-FFF2-40B4-BE49-F238E27FC236}">
                <a16:creationId xmlns:a16="http://schemas.microsoft.com/office/drawing/2014/main" id="{53019018-3C06-D74D-91F8-3C5C044F9155}"/>
              </a:ext>
            </a:extLst>
          </p:cNvPr>
          <p:cNvSpPr/>
          <p:nvPr/>
        </p:nvSpPr>
        <p:spPr>
          <a:xfrm>
            <a:off x="304800" y="1679944"/>
            <a:ext cx="6553200" cy="646331"/>
          </a:xfrm>
          <a:prstGeom prst="rect">
            <a:avLst/>
          </a:prstGeom>
        </p:spPr>
        <p:txBody>
          <a:bodyPr wrap="square">
            <a:spAutoFit/>
          </a:bodyPr>
          <a:lstStyle/>
          <a:p>
            <a:pPr algn="just"/>
            <a:endParaRPr lang="it-IT" b="1" dirty="0"/>
          </a:p>
          <a:p>
            <a:pPr algn="just"/>
            <a:endParaRPr lang="it-IT" b="1" dirty="0"/>
          </a:p>
        </p:txBody>
      </p:sp>
    </p:spTree>
    <p:extLst>
      <p:ext uri="{BB962C8B-B14F-4D97-AF65-F5344CB8AC3E}">
        <p14:creationId xmlns:p14="http://schemas.microsoft.com/office/powerpoint/2010/main" val="2728986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294967295"/>
          </p:nvPr>
        </p:nvSpPr>
        <p:spPr>
          <a:xfrm>
            <a:off x="6553200" y="6356350"/>
            <a:ext cx="2133600" cy="365125"/>
          </a:xfrm>
          <a:prstGeom prst="rect">
            <a:avLst/>
          </a:prstGeom>
        </p:spPr>
        <p:txBody>
          <a:bodyPr/>
          <a:lstStyle/>
          <a:p>
            <a:fld id="{54ABE1B0-D900-014A-A4D4-83E7E081C2B0}" type="slidenum">
              <a:rPr lang="it-IT" smtClean="0"/>
              <a:pPr/>
              <a:t>8</a:t>
            </a:fld>
            <a:endParaRPr lang="it-IT"/>
          </a:p>
        </p:txBody>
      </p:sp>
      <p:sp>
        <p:nvSpPr>
          <p:cNvPr id="6" name="Titolo 5"/>
          <p:cNvSpPr>
            <a:spLocks noGrp="1"/>
          </p:cNvSpPr>
          <p:nvPr>
            <p:ph type="title"/>
          </p:nvPr>
        </p:nvSpPr>
        <p:spPr>
          <a:xfrm>
            <a:off x="152400" y="0"/>
            <a:ext cx="6248400" cy="1050926"/>
          </a:xfrm>
          <a:solidFill>
            <a:srgbClr val="92D050"/>
          </a:solidFill>
        </p:spPr>
        <p:txBody>
          <a:bodyPr>
            <a:normAutofit/>
          </a:bodyPr>
          <a:lstStyle/>
          <a:p>
            <a:pPr algn="just"/>
            <a:r>
              <a:rPr lang="it-IT" sz="2800" b="1" dirty="0"/>
              <a:t>ORDINE PUBBLICO E CEDU – SUPERIORE INTERESSE DEL MINORE</a:t>
            </a:r>
          </a:p>
        </p:txBody>
      </p:sp>
      <p:sp>
        <p:nvSpPr>
          <p:cNvPr id="2" name="Segnaposto contenuto 1"/>
          <p:cNvSpPr>
            <a:spLocks noGrp="1"/>
          </p:cNvSpPr>
          <p:nvPr>
            <p:ph idx="1"/>
          </p:nvPr>
        </p:nvSpPr>
        <p:spPr>
          <a:xfrm>
            <a:off x="228600" y="1142999"/>
            <a:ext cx="7924800" cy="5578475"/>
          </a:xfrm>
        </p:spPr>
        <p:txBody>
          <a:bodyPr/>
          <a:lstStyle/>
          <a:p>
            <a:pPr algn="just"/>
            <a:r>
              <a:rPr lang="it-IT" sz="2800" dirty="0"/>
              <a:t>La Corte di Strasburgo  accerta  la violazione del diritto al rispetto della vita privata dei figli (art. 8 CEDU) da parte delle autorità francesi, che impediscono a tali soggetti di vedere rispettato </a:t>
            </a:r>
            <a:r>
              <a:rPr lang="it-IT" sz="2800" b="1" dirty="0"/>
              <a:t>il diritto alla loro identità personale</a:t>
            </a:r>
            <a:r>
              <a:rPr lang="it-IT" sz="2800" dirty="0"/>
              <a:t>, non consentendo che il legame di filiazione sia accertato </a:t>
            </a:r>
            <a:r>
              <a:rPr lang="it-IT" sz="2800" i="1" dirty="0"/>
              <a:t>de iure- </a:t>
            </a:r>
            <a:r>
              <a:rPr lang="it-IT" sz="2800" b="1" i="1" dirty="0"/>
              <a:t>interesse del minore a un’identità personale certa.</a:t>
            </a:r>
            <a:endParaRPr lang="it-IT" sz="2800" b="1" dirty="0"/>
          </a:p>
          <a:p>
            <a:pPr algn="just"/>
            <a:r>
              <a:rPr lang="it-IT" sz="2800" b="1" dirty="0"/>
              <a:t>Non</a:t>
            </a:r>
            <a:r>
              <a:rPr lang="it-IT" sz="2800" dirty="0"/>
              <a:t> si riconosce, invece, </a:t>
            </a:r>
            <a:r>
              <a:rPr lang="it-IT" sz="2800" b="1" dirty="0"/>
              <a:t>la violazione del diritto al rispetto della vita familiare</a:t>
            </a:r>
            <a:r>
              <a:rPr lang="it-IT" sz="2800" dirty="0"/>
              <a:t>, dal momento che non viene impedito, nel caso, il godimento </a:t>
            </a:r>
            <a:r>
              <a:rPr lang="it-IT" sz="2800" i="1" dirty="0"/>
              <a:t>de facto </a:t>
            </a:r>
            <a:r>
              <a:rPr lang="it-IT" sz="2800" dirty="0"/>
              <a:t>di tale diritto : </a:t>
            </a:r>
            <a:r>
              <a:rPr lang="it-IT" sz="2800" b="1" dirty="0"/>
              <a:t>viene riconosciuto il diritto alla trascrizione per la posizione paterna ma non per la posizione materna</a:t>
            </a:r>
            <a:r>
              <a:rPr lang="it-IT" sz="2800" dirty="0"/>
              <a:t>.</a:t>
            </a:r>
          </a:p>
          <a:p>
            <a:pPr algn="just"/>
            <a:endParaRPr lang="it-IT" dirty="0"/>
          </a:p>
          <a:p>
            <a:pPr algn="just"/>
            <a:endParaRPr lang="it-IT" dirty="0"/>
          </a:p>
        </p:txBody>
      </p:sp>
    </p:spTree>
    <p:extLst>
      <p:ext uri="{BB962C8B-B14F-4D97-AF65-F5344CB8AC3E}">
        <p14:creationId xmlns:p14="http://schemas.microsoft.com/office/powerpoint/2010/main" val="2506251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294967295"/>
          </p:nvPr>
        </p:nvSpPr>
        <p:spPr>
          <a:xfrm>
            <a:off x="6553200" y="6356350"/>
            <a:ext cx="2133600" cy="365125"/>
          </a:xfrm>
          <a:prstGeom prst="rect">
            <a:avLst/>
          </a:prstGeom>
        </p:spPr>
        <p:txBody>
          <a:bodyPr/>
          <a:lstStyle/>
          <a:p>
            <a:fld id="{54ABE1B0-D900-014A-A4D4-83E7E081C2B0}" type="slidenum">
              <a:rPr lang="it-IT" smtClean="0"/>
              <a:pPr/>
              <a:t>9</a:t>
            </a:fld>
            <a:endParaRPr lang="it-IT"/>
          </a:p>
        </p:txBody>
      </p:sp>
      <p:sp>
        <p:nvSpPr>
          <p:cNvPr id="3" name="Segnaposto piè di pagina 2"/>
          <p:cNvSpPr>
            <a:spLocks noGrp="1"/>
          </p:cNvSpPr>
          <p:nvPr>
            <p:ph type="ftr" sz="quarter" idx="4294967295"/>
          </p:nvPr>
        </p:nvSpPr>
        <p:spPr>
          <a:xfrm>
            <a:off x="3124200" y="6356350"/>
            <a:ext cx="2895600" cy="365125"/>
          </a:xfrm>
          <a:prstGeom prst="rect">
            <a:avLst/>
          </a:prstGeom>
        </p:spPr>
        <p:txBody>
          <a:bodyPr/>
          <a:lstStyle/>
          <a:p>
            <a:r>
              <a:rPr lang="it-IT"/>
              <a:t>Prof. Sara Tonolo - Dipartimento di Scienze Politiche e Sociali </a:t>
            </a:r>
          </a:p>
        </p:txBody>
      </p:sp>
      <p:sp>
        <p:nvSpPr>
          <p:cNvPr id="6" name="Titolo 5"/>
          <p:cNvSpPr>
            <a:spLocks noGrp="1"/>
          </p:cNvSpPr>
          <p:nvPr>
            <p:ph type="title"/>
          </p:nvPr>
        </p:nvSpPr>
        <p:spPr>
          <a:xfrm>
            <a:off x="152400" y="0"/>
            <a:ext cx="6248400" cy="1019175"/>
          </a:xfrm>
          <a:solidFill>
            <a:srgbClr val="92D050"/>
          </a:solidFill>
        </p:spPr>
        <p:txBody>
          <a:bodyPr/>
          <a:lstStyle/>
          <a:p>
            <a:pPr algn="just"/>
            <a:r>
              <a:rPr lang="it-IT" sz="2400" dirty="0"/>
              <a:t>STATUS DI FILIAZIONE - ORDINE PUBBLICO – INTERESSE DEL MINORE</a:t>
            </a:r>
          </a:p>
        </p:txBody>
      </p:sp>
      <p:sp>
        <p:nvSpPr>
          <p:cNvPr id="2" name="Segnaposto contenuto 1"/>
          <p:cNvSpPr>
            <a:spLocks noGrp="1"/>
          </p:cNvSpPr>
          <p:nvPr>
            <p:ph idx="1"/>
          </p:nvPr>
        </p:nvSpPr>
        <p:spPr>
          <a:xfrm>
            <a:off x="304800" y="1295400"/>
            <a:ext cx="7848600" cy="5114925"/>
          </a:xfrm>
        </p:spPr>
        <p:txBody>
          <a:bodyPr/>
          <a:lstStyle/>
          <a:p>
            <a:pPr marL="0" indent="0" algn="just">
              <a:buNone/>
            </a:pPr>
            <a:endParaRPr lang="it-IT" b="1" dirty="0"/>
          </a:p>
          <a:p>
            <a:pPr marL="0" indent="0" algn="just">
              <a:buNone/>
            </a:pPr>
            <a:r>
              <a:rPr lang="it-IT" sz="2800" b="1" dirty="0"/>
              <a:t>MOLTI CASI PENDENTI: soprattutto Francia e Italia….</a:t>
            </a:r>
          </a:p>
          <a:p>
            <a:pPr marL="0" indent="0" algn="just">
              <a:buNone/>
            </a:pPr>
            <a:endParaRPr lang="it-IT" dirty="0"/>
          </a:p>
          <a:p>
            <a:pPr marL="0" indent="0" algn="just">
              <a:buNone/>
            </a:pPr>
            <a:r>
              <a:rPr lang="it-IT" b="1" dirty="0"/>
              <a:t>16.10.2018</a:t>
            </a:r>
            <a:r>
              <a:rPr lang="it-IT" dirty="0"/>
              <a:t>: richiesta parere a Corte EDU da </a:t>
            </a:r>
            <a:r>
              <a:rPr lang="it-IT" dirty="0" err="1"/>
              <a:t>Cass</a:t>
            </a:r>
            <a:r>
              <a:rPr lang="it-IT" dirty="0"/>
              <a:t> </a:t>
            </a:r>
            <a:r>
              <a:rPr lang="it-IT" dirty="0" err="1"/>
              <a:t>fr</a:t>
            </a:r>
            <a:r>
              <a:rPr lang="it-IT" dirty="0"/>
              <a:t>. </a:t>
            </a:r>
            <a:r>
              <a:rPr lang="it-IT" b="1" dirty="0"/>
              <a:t>ex Protocollo n. 16 del 2.8.2013 alla CEDU, </a:t>
            </a:r>
            <a:r>
              <a:rPr lang="it-IT" dirty="0"/>
              <a:t>in vigore dal 1° agosto 2018- per 10 Stati (Albania, Armenia, Estonia, Finlandia, Francia, Georgia, Lituani, Slovenia, Ucraina) </a:t>
            </a:r>
            <a:r>
              <a:rPr lang="it-IT" b="1" dirty="0"/>
              <a:t>NON per l’ITALIA nei casi </a:t>
            </a:r>
            <a:r>
              <a:rPr lang="it-IT" b="1" dirty="0" err="1"/>
              <a:t>Mennesson</a:t>
            </a:r>
            <a:r>
              <a:rPr lang="it-IT" b="1" dirty="0"/>
              <a:t> e </a:t>
            </a:r>
            <a:r>
              <a:rPr lang="it-IT" b="1" dirty="0" err="1"/>
              <a:t>Labassee</a:t>
            </a:r>
            <a:r>
              <a:rPr lang="it-IT" b="1" dirty="0"/>
              <a:t> c Francia x la posizione delle madri</a:t>
            </a:r>
          </a:p>
          <a:p>
            <a:pPr marL="0" indent="0" algn="just">
              <a:buNone/>
            </a:pPr>
            <a:endParaRPr lang="it-IT" b="1" dirty="0"/>
          </a:p>
          <a:p>
            <a:pPr marL="0" indent="0" algn="just">
              <a:buNone/>
            </a:pPr>
            <a:r>
              <a:rPr lang="it-IT" b="1" dirty="0"/>
              <a:t>Procedimento simile al rinvio pregiudiziale alla CGUE…</a:t>
            </a:r>
            <a:r>
              <a:rPr lang="it-IT" dirty="0"/>
              <a:t>non vincolante con sospensione del procedimento per giurisdizioni di ultimo grado.</a:t>
            </a:r>
            <a:endParaRPr lang="it-IT" b="1" dirty="0"/>
          </a:p>
          <a:p>
            <a:pPr marL="0" indent="0" algn="just">
              <a:buNone/>
            </a:pPr>
            <a:endParaRPr lang="it-IT" dirty="0"/>
          </a:p>
          <a:p>
            <a:pPr marL="0" indent="0" algn="just">
              <a:buNone/>
            </a:pPr>
            <a:endParaRPr lang="it-IT" dirty="0"/>
          </a:p>
        </p:txBody>
      </p:sp>
      <p:sp>
        <p:nvSpPr>
          <p:cNvPr id="5" name="Rettangolo 4">
            <a:extLst>
              <a:ext uri="{FF2B5EF4-FFF2-40B4-BE49-F238E27FC236}">
                <a16:creationId xmlns:a16="http://schemas.microsoft.com/office/drawing/2014/main" id="{53019018-3C06-D74D-91F8-3C5C044F9155}"/>
              </a:ext>
            </a:extLst>
          </p:cNvPr>
          <p:cNvSpPr/>
          <p:nvPr/>
        </p:nvSpPr>
        <p:spPr>
          <a:xfrm>
            <a:off x="457200" y="1828800"/>
            <a:ext cx="6400800" cy="461665"/>
          </a:xfrm>
          <a:prstGeom prst="rect">
            <a:avLst/>
          </a:prstGeom>
        </p:spPr>
        <p:txBody>
          <a:bodyPr wrap="square">
            <a:spAutoFit/>
          </a:bodyPr>
          <a:lstStyle/>
          <a:p>
            <a:pPr algn="just"/>
            <a:endParaRPr lang="it-IT" b="1" dirty="0"/>
          </a:p>
          <a:p>
            <a:pPr algn="just"/>
            <a:endParaRPr lang="it-IT" b="1" dirty="0"/>
          </a:p>
        </p:txBody>
      </p:sp>
    </p:spTree>
    <p:extLst>
      <p:ext uri="{BB962C8B-B14F-4D97-AF65-F5344CB8AC3E}">
        <p14:creationId xmlns:p14="http://schemas.microsoft.com/office/powerpoint/2010/main" val="420591522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4912749</TotalTime>
  <Words>3761</Words>
  <Application>Microsoft Macintosh PowerPoint</Application>
  <PresentationFormat>Presentazione su schermo (4:3)</PresentationFormat>
  <Paragraphs>282</Paragraphs>
  <Slides>56</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56</vt:i4>
      </vt:variant>
    </vt:vector>
  </HeadingPairs>
  <TitlesOfParts>
    <vt:vector size="64" baseType="lpstr">
      <vt:lpstr>ＭＳ ゴシック</vt:lpstr>
      <vt:lpstr>游ゴシック</vt:lpstr>
      <vt:lpstr>Arial</vt:lpstr>
      <vt:lpstr>Calibri</vt:lpstr>
      <vt:lpstr>Calibri Light</vt:lpstr>
      <vt:lpstr>Mangal</vt:lpstr>
      <vt:lpstr>Wingdings</vt:lpstr>
      <vt:lpstr>Tema di Office</vt:lpstr>
      <vt:lpstr>Diritto internazionale avanzato</vt:lpstr>
      <vt:lpstr>RIFORMA DELLA FILIAZIONE</vt:lpstr>
      <vt:lpstr>LEGGE APPLICABILE: ART. 33.</vt:lpstr>
      <vt:lpstr>LEGGE APPLICABILE: ART. 33.</vt:lpstr>
      <vt:lpstr>LEGGE APPLICABILE: ART. 33.</vt:lpstr>
      <vt:lpstr>STATUS – ORDINE PUBBLICO – INTERESSE DEL MINORE</vt:lpstr>
      <vt:lpstr>STATUS DI FILIAZIONE - ORDINE PUBBLICO – INTERESSE DEL MINORE</vt:lpstr>
      <vt:lpstr>ORDINE PUBBLICO E CEDU – SUPERIORE INTERESSE DEL MINORE</vt:lpstr>
      <vt:lpstr>STATUS DI FILIAZIONE - ORDINE PUBBLICO – INTERESSE DEL MINORE</vt:lpstr>
      <vt:lpstr>RECENTI INTERPRETAZIONI DELL’ORDINE PUBBLICO: PROBLEMATICHE – GIUR. EDU</vt:lpstr>
      <vt:lpstr>RECENTI INTERPRETAZIONI DELL’ORDINE PUBBLICO: PROBLEMATICHE – GIUR. EDU</vt:lpstr>
      <vt:lpstr>RECENTI INTERPRETAZIONI DELL’ORDINE PUBBLICO: PROBLEMATICHE – GIUR. EDU</vt:lpstr>
      <vt:lpstr>RICONOSCIMENTO DEL FIGLIO (NATURALE): 35</vt:lpstr>
      <vt:lpstr>RAPPORTI GENITORI – FIGLI: 36</vt:lpstr>
      <vt:lpstr>ADOZIONE: COSTITUZIONE (ART: 38)</vt:lpstr>
      <vt:lpstr>ADOZIONE: COSTITUZIONE (ART: 38)</vt:lpstr>
      <vt:lpstr>ADOZIONE: RAPPORTI ADOTTATO ADOTTANTE (ART. 39)</vt:lpstr>
      <vt:lpstr>KAFALAH</vt:lpstr>
      <vt:lpstr>PROBLEMATICHE KAFALAH</vt:lpstr>
      <vt:lpstr>PROBLEMATICHE KAFALAH</vt:lpstr>
      <vt:lpstr>KAFALAH e CONVENZIONE DELL’AJA 1996</vt:lpstr>
      <vt:lpstr>KAFALAH e CONVENZIONE DELL’AJA 1996</vt:lpstr>
      <vt:lpstr>KAFALAH e CEDU</vt:lpstr>
      <vt:lpstr>KAFALAH e CEDU</vt:lpstr>
      <vt:lpstr>INTERESSE DEL MINORE NELLE FONTI INTERNAZIONALI</vt:lpstr>
      <vt:lpstr>INTERESSE DEL MINORE NELLE FONTI INTERNAZIONALI</vt:lpstr>
      <vt:lpstr>INTERESSE DEL MINORE NELLE FONTI INTERNAZIONALI</vt:lpstr>
      <vt:lpstr>INTERESSE DEL MINORE NELLE FONTI INTERNAZIONALI</vt:lpstr>
      <vt:lpstr>NEL D.I.P. CI SI CHIEDE?</vt:lpstr>
      <vt:lpstr>INTERESSE DEL MINORE= LIMITE AL D.I.P.</vt:lpstr>
      <vt:lpstr>INTERESSE DEL MINORE= LIMITE AL D.I.P.</vt:lpstr>
      <vt:lpstr>INTERESSE DEL MINORE= CONTROLIMITE ALL’ORDINE PUBBLICO</vt:lpstr>
      <vt:lpstr>LEGGE APPLICABILE ALLE SUCCESSIONI: ARTT. 46 – 49/INFLUENZA DEL REG. 650/2012</vt:lpstr>
      <vt:lpstr>LEGGE APPLICABILE ALLE SUCCESSIONI: ARTT. 46 – 49/INFLUENZA DEL REG. 650/2012</vt:lpstr>
      <vt:lpstr>REG. 650/2012</vt:lpstr>
      <vt:lpstr>REG. 650/2012</vt:lpstr>
      <vt:lpstr>REG. 650/2012</vt:lpstr>
      <vt:lpstr>REG. 650/2012</vt:lpstr>
      <vt:lpstr>CASO PROBLEMATICO</vt:lpstr>
      <vt:lpstr>CASO PROBLEMATICO</vt:lpstr>
      <vt:lpstr>LEGGE APPLICABILE ALLE SUCCESSIONI: OPERATIVITA’ DEL RINVIO</vt:lpstr>
      <vt:lpstr>LEGGE APPLICABILE ALLE SUCCESSIONI: OPERATIVITA’ DEL RINVIO</vt:lpstr>
      <vt:lpstr>REG. 650/2012</vt:lpstr>
      <vt:lpstr>AMBITO DI APPLICAZIONE</vt:lpstr>
      <vt:lpstr>CAPACITA’ DI TESTARE: ART. 47 L. 218/95</vt:lpstr>
      <vt:lpstr>FORMA DEL TESTAMENTO: ART. 27 par. 1 lett. e Reg. 650/art. 48</vt:lpstr>
      <vt:lpstr>FORMA DEL TESTAMENTO</vt:lpstr>
      <vt:lpstr>SUCCESSIONE DELLO STATO: ART. 49 L. 218/95/art. 33 Reg. 650/2012</vt:lpstr>
      <vt:lpstr>SUCCESSIONE DELLO STATO: ART. 49 L. 218/95/art. 33 Reg. 650/2012</vt:lpstr>
      <vt:lpstr>CERTIFICATO SUCCESSORIO EUROPEO</vt:lpstr>
      <vt:lpstr>CERTIFICATO SUCCESSORIO EUROPEO</vt:lpstr>
      <vt:lpstr>DONAZIONI: ART. 56 L. 218/95</vt:lpstr>
      <vt:lpstr>AMBITO DI APPLICAZIONE DELL’ ART. 56 L. 218/95</vt:lpstr>
      <vt:lpstr>AMBITO DI APPLICAZIONE DELL’ ART. 56 L. 218/95</vt:lpstr>
      <vt:lpstr>LEGGE APPLICABILE ALLE DONAZIONI</vt:lpstr>
      <vt:lpstr>LEGGE APPLICABILE ALLA FORMA DELLE DONAZIONI</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internazionale privato</dc:title>
  <dc:creator>Giuseppe Sacco</dc:creator>
  <cp:lastModifiedBy>TONOLO SARA</cp:lastModifiedBy>
  <cp:revision>123</cp:revision>
  <dcterms:created xsi:type="dcterms:W3CDTF">2010-05-15T15:56:59Z</dcterms:created>
  <dcterms:modified xsi:type="dcterms:W3CDTF">2019-11-26T16:02:55Z</dcterms:modified>
</cp:coreProperties>
</file>