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7" r:id="rId31"/>
    <p:sldId id="288" r:id="rId32"/>
    <p:sldId id="289" r:id="rId33"/>
    <p:sldId id="285" r:id="rId34"/>
    <p:sldId id="286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B516B-755C-4925-B032-0A06771675D1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2CBA2-DAF5-4F57-8064-167B9F1549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384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9A3D-B1AD-4B0E-9F99-93D71EFCE110}" type="datetime1">
              <a:rPr lang="fr-FR" smtClean="0"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86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3B14-6555-45D2-8B49-FCCBD8869A63}" type="datetime1">
              <a:rPr lang="fr-FR" smtClean="0"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693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09B0-9E81-4F3D-B90B-00D58030CA20}" type="datetime1">
              <a:rPr lang="fr-FR" smtClean="0"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12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222E-E810-45CC-B9C2-2B3FC8C94144}" type="datetime1">
              <a:rPr lang="fr-FR" smtClean="0"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459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4CD5-1C17-4454-A512-FDF26E2F0D27}" type="datetime1">
              <a:rPr lang="fr-FR" smtClean="0"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02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E41-A819-4A5F-9BD3-C3CD947AD139}" type="datetime1">
              <a:rPr lang="fr-FR" smtClean="0"/>
              <a:t>28/11/2019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89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FEAA-FE35-4908-8F1F-186D2D52C562}" type="datetime1">
              <a:rPr lang="fr-FR" smtClean="0"/>
              <a:t>28/11/2019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47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D41B-EDA2-4FE0-97F8-B54F51273201}" type="datetime1">
              <a:rPr lang="fr-FR" smtClean="0"/>
              <a:t>28/11/2019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13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42F0-8222-4F5A-A3EF-628C6E3D463E}" type="datetime1">
              <a:rPr lang="fr-FR" smtClean="0"/>
              <a:t>28/11/2019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31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41CF0-4160-4A91-8779-62BF24E9F7C7}" type="datetime1">
              <a:rPr lang="fr-FR" smtClean="0"/>
              <a:t>28/11/2019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226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AE9-E485-4FD5-9314-0112157232FA}" type="datetime1">
              <a:rPr lang="fr-FR" smtClean="0"/>
              <a:t>28/11/2019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90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62FAD-202F-42EA-9E75-5D68BBCC63B8}" type="datetime1">
              <a:rPr lang="fr-FR" smtClean="0"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F5AC2-6DEE-4AA4-AE08-CF4ED9A8D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57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052737"/>
            <a:ext cx="7848872" cy="410445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CAPITOLO 8</a:t>
            </a:r>
            <a:br>
              <a:rPr lang="fr-FR" dirty="0" smtClean="0"/>
            </a:br>
            <a:r>
              <a:rPr lang="fr-FR" dirty="0" smtClean="0"/>
              <a:t>CAMBI FISSI E CAMBI FLESSIBILI, IL SISTEMA MONETARIO EUROPEO E IL COORDINAMENTO DELLE POLITICHE MACROECONOMICHE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513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Ma per i </a:t>
            </a:r>
            <a:r>
              <a:rPr lang="fr-FR" dirty="0" err="1" smtClean="0"/>
              <a:t>sostenitori</a:t>
            </a:r>
            <a:r>
              <a:rPr lang="fr-FR" dirty="0" smtClean="0"/>
              <a:t> dei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, i </a:t>
            </a:r>
            <a:r>
              <a:rPr lang="fr-FR" dirty="0" err="1" smtClean="0"/>
              <a:t>frequenti</a:t>
            </a:r>
            <a:r>
              <a:rPr lang="fr-FR" dirty="0" smtClean="0"/>
              <a:t> </a:t>
            </a:r>
            <a:r>
              <a:rPr lang="fr-FR" dirty="0" err="1" smtClean="0"/>
              <a:t>riallineamenti</a:t>
            </a:r>
            <a:r>
              <a:rPr lang="fr-FR" dirty="0" smtClean="0"/>
              <a:t> delle </a:t>
            </a:r>
            <a:r>
              <a:rPr lang="fr-FR" dirty="0" err="1" smtClean="0"/>
              <a:t>parità</a:t>
            </a:r>
            <a:r>
              <a:rPr lang="fr-FR" dirty="0" smtClean="0"/>
              <a:t> </a:t>
            </a:r>
            <a:r>
              <a:rPr lang="fr-FR" dirty="0" err="1" smtClean="0"/>
              <a:t>creano</a:t>
            </a:r>
            <a:r>
              <a:rPr lang="fr-FR" dirty="0" smtClean="0"/>
              <a:t> </a:t>
            </a:r>
            <a:r>
              <a:rPr lang="fr-FR" dirty="0" err="1" smtClean="0"/>
              <a:t>ancora</a:t>
            </a:r>
            <a:r>
              <a:rPr lang="fr-FR" dirty="0" smtClean="0"/>
              <a:t> più </a:t>
            </a:r>
            <a:r>
              <a:rPr lang="fr-FR" dirty="0" err="1" smtClean="0"/>
              <a:t>incertezza</a:t>
            </a:r>
            <a:r>
              <a:rPr lang="fr-FR" dirty="0" smtClean="0"/>
              <a:t> e </a:t>
            </a:r>
            <a:r>
              <a:rPr lang="fr-FR" dirty="0" err="1" smtClean="0"/>
              <a:t>frenano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scambi</a:t>
            </a:r>
            <a:r>
              <a:rPr lang="fr-FR" dirty="0" smtClean="0"/>
              <a:t> (</a:t>
            </a:r>
            <a:r>
              <a:rPr lang="fr-FR" dirty="0" err="1" smtClean="0"/>
              <a:t>tranne</a:t>
            </a:r>
            <a:r>
              <a:rPr lang="fr-FR" dirty="0" smtClean="0"/>
              <a:t> in un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puro</a:t>
            </a:r>
            <a:r>
              <a:rPr lang="fr-FR" dirty="0" smtClean="0"/>
              <a:t> di </a:t>
            </a:r>
            <a:r>
              <a:rPr lang="fr-FR" i="1" dirty="0" smtClean="0"/>
              <a:t>gold standard</a:t>
            </a:r>
            <a:r>
              <a:rPr lang="fr-FR" dirty="0" smtClean="0"/>
              <a:t> in </a:t>
            </a:r>
            <a:r>
              <a:rPr lang="fr-FR" dirty="0" err="1" smtClean="0"/>
              <a:t>cui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non varia mai)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744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b="1" dirty="0" err="1" smtClean="0"/>
              <a:t>Speculazione</a:t>
            </a:r>
            <a:r>
              <a:rPr lang="fr-FR" b="1" dirty="0" smtClean="0"/>
              <a:t> </a:t>
            </a:r>
            <a:r>
              <a:rPr lang="fr-FR" b="1" dirty="0" err="1" smtClean="0"/>
              <a:t>destabilizzante</a:t>
            </a:r>
            <a:r>
              <a:rPr lang="fr-FR" b="1" dirty="0" smtClean="0"/>
              <a:t> e </a:t>
            </a:r>
            <a:r>
              <a:rPr lang="fr-FR" b="1" dirty="0" err="1" smtClean="0"/>
              <a:t>stabilizante</a:t>
            </a:r>
            <a:endParaRPr lang="fr-FR" b="1" dirty="0" smtClean="0"/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speculazione</a:t>
            </a:r>
            <a:r>
              <a:rPr lang="fr-FR" dirty="0" smtClean="0"/>
              <a:t> </a:t>
            </a:r>
            <a:r>
              <a:rPr lang="fr-FR" dirty="0" err="1" smtClean="0"/>
              <a:t>destabilizzante</a:t>
            </a:r>
            <a:r>
              <a:rPr lang="fr-FR" dirty="0" smtClean="0"/>
              <a:t> consiste </a:t>
            </a:r>
            <a:r>
              <a:rPr lang="fr-FR" dirty="0" err="1" smtClean="0"/>
              <a:t>nell’acquistare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r>
              <a:rPr lang="fr-FR" dirty="0" smtClean="0"/>
              <a:t> </a:t>
            </a:r>
            <a:r>
              <a:rPr lang="fr-FR" dirty="0" err="1" smtClean="0"/>
              <a:t>quando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sta</a:t>
            </a:r>
            <a:r>
              <a:rPr lang="fr-FR" dirty="0" smtClean="0"/>
              <a:t> </a:t>
            </a:r>
            <a:r>
              <a:rPr lang="fr-FR" dirty="0" err="1" smtClean="0"/>
              <a:t>salendo</a:t>
            </a:r>
            <a:r>
              <a:rPr lang="fr-FR" dirty="0" smtClean="0"/>
              <a:t> </a:t>
            </a:r>
            <a:r>
              <a:rPr lang="fr-FR" dirty="0" err="1" smtClean="0"/>
              <a:t>nell’aspettativa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esso</a:t>
            </a:r>
            <a:r>
              <a:rPr lang="fr-FR" dirty="0" smtClean="0"/>
              <a:t> </a:t>
            </a:r>
            <a:r>
              <a:rPr lang="fr-FR" dirty="0" err="1" smtClean="0"/>
              <a:t>salirà</a:t>
            </a:r>
            <a:r>
              <a:rPr lang="fr-FR" dirty="0" smtClean="0"/>
              <a:t> </a:t>
            </a:r>
            <a:r>
              <a:rPr lang="fr-FR" dirty="0" err="1" smtClean="0"/>
              <a:t>ancora</a:t>
            </a:r>
            <a:r>
              <a:rPr lang="fr-FR" dirty="0" smtClean="0"/>
              <a:t> di più e di </a:t>
            </a:r>
            <a:r>
              <a:rPr lang="fr-FR" dirty="0" err="1" smtClean="0"/>
              <a:t>vendere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r>
              <a:rPr lang="fr-FR" dirty="0" smtClean="0"/>
              <a:t> </a:t>
            </a:r>
            <a:r>
              <a:rPr lang="fr-FR" dirty="0" err="1" smtClean="0"/>
              <a:t>quando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sta</a:t>
            </a:r>
            <a:r>
              <a:rPr lang="fr-FR" dirty="0" smtClean="0"/>
              <a:t> </a:t>
            </a:r>
            <a:r>
              <a:rPr lang="fr-FR" dirty="0" err="1" smtClean="0"/>
              <a:t>scendendo</a:t>
            </a:r>
            <a:r>
              <a:rPr lang="fr-FR" dirty="0" smtClean="0"/>
              <a:t> </a:t>
            </a:r>
            <a:r>
              <a:rPr lang="fr-FR" dirty="0" err="1" smtClean="0"/>
              <a:t>nell’aspettativa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scenderà</a:t>
            </a:r>
            <a:r>
              <a:rPr lang="fr-FR" dirty="0" smtClean="0"/>
              <a:t> </a:t>
            </a:r>
            <a:r>
              <a:rPr lang="fr-FR" dirty="0" err="1" smtClean="0"/>
              <a:t>ancora</a:t>
            </a:r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speculazione</a:t>
            </a:r>
            <a:r>
              <a:rPr lang="fr-FR" dirty="0" smtClean="0"/>
              <a:t> </a:t>
            </a:r>
            <a:r>
              <a:rPr lang="fr-FR" dirty="0" err="1" smtClean="0"/>
              <a:t>stabilizzante</a:t>
            </a:r>
            <a:r>
              <a:rPr lang="fr-FR" dirty="0" smtClean="0"/>
              <a:t> </a:t>
            </a:r>
            <a:r>
              <a:rPr lang="fr-FR" dirty="0"/>
              <a:t>consiste </a:t>
            </a:r>
            <a:r>
              <a:rPr lang="fr-FR" dirty="0" err="1"/>
              <a:t>nell’acquistare</a:t>
            </a:r>
            <a:r>
              <a:rPr lang="fr-FR" dirty="0"/>
              <a:t> </a:t>
            </a:r>
            <a:r>
              <a:rPr lang="fr-FR" dirty="0" err="1"/>
              <a:t>valuta</a:t>
            </a:r>
            <a:r>
              <a:rPr lang="fr-FR" dirty="0"/>
              <a:t> </a:t>
            </a:r>
            <a:r>
              <a:rPr lang="fr-FR" dirty="0" err="1" smtClean="0"/>
              <a:t>estera</a:t>
            </a:r>
            <a:r>
              <a:rPr lang="fr-FR" dirty="0" smtClean="0"/>
              <a:t> </a:t>
            </a:r>
            <a:r>
              <a:rPr lang="fr-FR" dirty="0" err="1"/>
              <a:t>quando</a:t>
            </a:r>
            <a:r>
              <a:rPr lang="fr-FR" dirty="0"/>
              <a:t> il </a:t>
            </a:r>
            <a:r>
              <a:rPr lang="fr-FR" dirty="0" err="1"/>
              <a:t>tasso</a:t>
            </a:r>
            <a:r>
              <a:rPr lang="fr-FR" dirty="0"/>
              <a:t> di </a:t>
            </a:r>
            <a:r>
              <a:rPr lang="fr-FR" dirty="0" err="1"/>
              <a:t>cambio</a:t>
            </a:r>
            <a:r>
              <a:rPr lang="fr-FR" dirty="0"/>
              <a:t> </a:t>
            </a:r>
            <a:r>
              <a:rPr lang="fr-FR" dirty="0" err="1"/>
              <a:t>sta</a:t>
            </a:r>
            <a:r>
              <a:rPr lang="fr-FR" dirty="0"/>
              <a:t> </a:t>
            </a:r>
            <a:r>
              <a:rPr lang="fr-FR" dirty="0" err="1" smtClean="0"/>
              <a:t>scendendo</a:t>
            </a:r>
            <a:r>
              <a:rPr lang="fr-FR" dirty="0" smtClean="0"/>
              <a:t> e </a:t>
            </a:r>
            <a:r>
              <a:rPr lang="fr-FR" dirty="0"/>
              <a:t>di </a:t>
            </a:r>
            <a:r>
              <a:rPr lang="fr-FR" dirty="0" err="1"/>
              <a:t>vendere</a:t>
            </a:r>
            <a:r>
              <a:rPr lang="fr-FR" dirty="0"/>
              <a:t> </a:t>
            </a:r>
            <a:r>
              <a:rPr lang="fr-FR" dirty="0" err="1"/>
              <a:t>valuta</a:t>
            </a:r>
            <a:r>
              <a:rPr lang="fr-FR" dirty="0"/>
              <a:t> </a:t>
            </a:r>
            <a:r>
              <a:rPr lang="fr-FR" dirty="0" err="1"/>
              <a:t>estera</a:t>
            </a:r>
            <a:r>
              <a:rPr lang="fr-FR" dirty="0"/>
              <a:t> </a:t>
            </a:r>
            <a:r>
              <a:rPr lang="fr-FR" dirty="0" err="1"/>
              <a:t>quando</a:t>
            </a:r>
            <a:r>
              <a:rPr lang="fr-FR" dirty="0"/>
              <a:t> il </a:t>
            </a:r>
            <a:r>
              <a:rPr lang="fr-FR" dirty="0" err="1"/>
              <a:t>tasso</a:t>
            </a:r>
            <a:r>
              <a:rPr lang="fr-FR" dirty="0"/>
              <a:t> di </a:t>
            </a:r>
            <a:r>
              <a:rPr lang="fr-FR" dirty="0" err="1"/>
              <a:t>cambio</a:t>
            </a:r>
            <a:r>
              <a:rPr lang="fr-FR" dirty="0"/>
              <a:t> </a:t>
            </a:r>
            <a:r>
              <a:rPr lang="fr-FR" dirty="0" err="1"/>
              <a:t>sta</a:t>
            </a:r>
            <a:r>
              <a:rPr lang="fr-FR" dirty="0"/>
              <a:t> </a:t>
            </a:r>
            <a:r>
              <a:rPr lang="fr-FR" dirty="0" err="1" smtClean="0"/>
              <a:t>salendo</a:t>
            </a:r>
            <a:endParaRPr lang="fr-FR" dirty="0"/>
          </a:p>
          <a:p>
            <a:pPr algn="just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929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err="1" smtClean="0"/>
              <a:t>Secondo</a:t>
            </a:r>
            <a:r>
              <a:rPr lang="fr-FR" dirty="0" smtClean="0"/>
              <a:t> i </a:t>
            </a:r>
            <a:r>
              <a:rPr lang="fr-FR" dirty="0" err="1" smtClean="0"/>
              <a:t>sostenitori</a:t>
            </a:r>
            <a:r>
              <a:rPr lang="fr-FR" dirty="0" smtClean="0"/>
              <a:t> dei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, la </a:t>
            </a:r>
            <a:r>
              <a:rPr lang="fr-FR" dirty="0" err="1" smtClean="0"/>
              <a:t>speculazione</a:t>
            </a:r>
            <a:r>
              <a:rPr lang="fr-FR" dirty="0" smtClean="0"/>
              <a:t> </a:t>
            </a:r>
            <a:r>
              <a:rPr lang="fr-FR" dirty="0" err="1" smtClean="0"/>
              <a:t>destabilizzante</a:t>
            </a:r>
            <a:r>
              <a:rPr lang="fr-FR" dirty="0" smtClean="0"/>
              <a:t> è più difficile 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fluttuanti</a:t>
            </a:r>
            <a:endParaRPr lang="fr-FR" dirty="0" smtClean="0"/>
          </a:p>
          <a:p>
            <a:pPr algn="just"/>
            <a:r>
              <a:rPr lang="fr-FR" dirty="0" err="1" smtClean="0"/>
              <a:t>Infatti</a:t>
            </a:r>
            <a:r>
              <a:rPr lang="fr-FR" dirty="0" smtClean="0"/>
              <a:t>, in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, 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si </a:t>
            </a:r>
            <a:r>
              <a:rPr lang="fr-FR" dirty="0" err="1" smtClean="0"/>
              <a:t>aggiustano</a:t>
            </a:r>
            <a:r>
              <a:rPr lang="fr-FR" dirty="0" smtClean="0"/>
              <a:t> </a:t>
            </a:r>
            <a:r>
              <a:rPr lang="fr-FR" dirty="0" err="1" smtClean="0"/>
              <a:t>gradualmente</a:t>
            </a:r>
            <a:endParaRPr lang="fr-FR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, l’</a:t>
            </a:r>
            <a:r>
              <a:rPr lang="fr-FR" dirty="0" err="1" smtClean="0"/>
              <a:t>aspettativa</a:t>
            </a:r>
            <a:r>
              <a:rPr lang="fr-FR" dirty="0" smtClean="0"/>
              <a:t> di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svalutazione</a:t>
            </a:r>
            <a:r>
              <a:rPr lang="fr-FR" dirty="0" smtClean="0"/>
              <a:t> </a:t>
            </a:r>
            <a:r>
              <a:rPr lang="fr-FR" dirty="0" err="1" smtClean="0"/>
              <a:t>spinge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speculatori</a:t>
            </a:r>
            <a:r>
              <a:rPr lang="fr-FR" dirty="0" smtClean="0"/>
              <a:t> a </a:t>
            </a:r>
            <a:r>
              <a:rPr lang="fr-FR" dirty="0" err="1" smtClean="0"/>
              <a:t>vendere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domestica</a:t>
            </a:r>
            <a:r>
              <a:rPr lang="fr-FR" dirty="0" smtClean="0"/>
              <a:t> con il </a:t>
            </a:r>
            <a:r>
              <a:rPr lang="fr-FR" dirty="0" err="1" smtClean="0"/>
              <a:t>risultato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la </a:t>
            </a:r>
            <a:r>
              <a:rPr lang="fr-FR" dirty="0" err="1" smtClean="0"/>
              <a:t>profezia</a:t>
            </a:r>
            <a:r>
              <a:rPr lang="fr-FR" dirty="0" smtClean="0"/>
              <a:t> si </a:t>
            </a:r>
            <a:r>
              <a:rPr lang="fr-FR" dirty="0" err="1" smtClean="0"/>
              <a:t>autoavvera</a:t>
            </a:r>
            <a:endParaRPr lang="fr-FR" dirty="0" smtClean="0"/>
          </a:p>
          <a:p>
            <a:pPr algn="just"/>
            <a:r>
              <a:rPr lang="fr-FR" dirty="0" err="1" smtClean="0"/>
              <a:t>Ovviamente</a:t>
            </a:r>
            <a:r>
              <a:rPr lang="fr-FR" dirty="0" smtClean="0"/>
              <a:t> in un </a:t>
            </a:r>
            <a:r>
              <a:rPr lang="fr-FR" i="1" dirty="0" smtClean="0"/>
              <a:t>gold standard </a:t>
            </a:r>
            <a:r>
              <a:rPr lang="fr-FR" dirty="0" err="1" smtClean="0"/>
              <a:t>puro</a:t>
            </a:r>
            <a:r>
              <a:rPr lang="fr-FR" dirty="0" smtClean="0"/>
              <a:t> non vi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né </a:t>
            </a:r>
            <a:r>
              <a:rPr lang="fr-FR" dirty="0" err="1" smtClean="0"/>
              <a:t>svalutazione</a:t>
            </a:r>
            <a:r>
              <a:rPr lang="fr-FR" dirty="0" smtClean="0"/>
              <a:t> né </a:t>
            </a:r>
            <a:r>
              <a:rPr lang="fr-FR" dirty="0" err="1" smtClean="0"/>
              <a:t>rivalutazione</a:t>
            </a:r>
            <a:endParaRPr lang="fr-FR" dirty="0" smtClean="0"/>
          </a:p>
          <a:p>
            <a:pPr algn="just"/>
            <a:r>
              <a:rPr lang="fr-FR" dirty="0" smtClean="0"/>
              <a:t>Ma la </a:t>
            </a:r>
            <a:r>
              <a:rPr lang="fr-FR" dirty="0" err="1" smtClean="0"/>
              <a:t>svalutazione</a:t>
            </a:r>
            <a:r>
              <a:rPr lang="fr-FR" dirty="0" smtClean="0"/>
              <a:t> </a:t>
            </a:r>
            <a:r>
              <a:rPr lang="fr-FR" dirty="0" err="1" smtClean="0"/>
              <a:t>destabilizzante</a:t>
            </a:r>
            <a:r>
              <a:rPr lang="fr-FR" dirty="0" smtClean="0"/>
              <a:t>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condurre</a:t>
            </a:r>
            <a:r>
              <a:rPr lang="fr-FR" dirty="0" smtClean="0"/>
              <a:t> ad </a:t>
            </a:r>
            <a:r>
              <a:rPr lang="fr-FR" dirty="0" err="1" smtClean="0"/>
              <a:t>ingenti</a:t>
            </a:r>
            <a:r>
              <a:rPr lang="fr-FR" dirty="0" smtClean="0"/>
              <a:t> </a:t>
            </a:r>
            <a:r>
              <a:rPr lang="fr-FR" dirty="0" err="1" smtClean="0"/>
              <a:t>perdite</a:t>
            </a:r>
            <a:r>
              <a:rPr lang="fr-FR" dirty="0" smtClean="0"/>
              <a:t> per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speculatori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758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fr-FR" b="1" dirty="0" smtClean="0"/>
              <a:t>Disciplina di </a:t>
            </a:r>
            <a:r>
              <a:rPr lang="fr-FR" b="1" dirty="0" err="1" smtClean="0"/>
              <a:t>prezzo</a:t>
            </a:r>
            <a:endParaRPr lang="fr-FR" b="1" dirty="0" smtClean="0"/>
          </a:p>
          <a:p>
            <a:pPr algn="just"/>
            <a:r>
              <a:rPr lang="fr-FR" dirty="0" smtClean="0"/>
              <a:t>Con </a:t>
            </a:r>
            <a:r>
              <a:rPr lang="fr-FR" dirty="0" err="1" smtClean="0"/>
              <a:t>regimi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, un </a:t>
            </a:r>
            <a:r>
              <a:rPr lang="fr-FR" dirty="0" err="1" smtClean="0"/>
              <a:t>paese</a:t>
            </a:r>
            <a:r>
              <a:rPr lang="fr-FR" dirty="0" smtClean="0"/>
              <a:t> con un </a:t>
            </a:r>
            <a:r>
              <a:rPr lang="fr-FR" dirty="0" err="1" smtClean="0"/>
              <a:t>elevato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d’</a:t>
            </a:r>
            <a:r>
              <a:rPr lang="fr-FR" dirty="0" err="1" smtClean="0"/>
              <a:t>inflazione</a:t>
            </a:r>
            <a:r>
              <a:rPr lang="fr-FR" dirty="0" smtClean="0"/>
              <a:t> </a:t>
            </a:r>
            <a:r>
              <a:rPr lang="fr-FR" dirty="0" err="1" smtClean="0"/>
              <a:t>vede</a:t>
            </a:r>
            <a:r>
              <a:rPr lang="fr-FR" dirty="0" smtClean="0"/>
              <a:t> le sue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assottigliarsi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deve</a:t>
            </a:r>
            <a:r>
              <a:rPr lang="fr-FR" dirty="0" smtClean="0"/>
              <a:t> </a:t>
            </a:r>
            <a:r>
              <a:rPr lang="fr-FR" dirty="0" err="1" smtClean="0"/>
              <a:t>implementare</a:t>
            </a:r>
            <a:r>
              <a:rPr lang="fr-FR" dirty="0" smtClean="0"/>
              <a:t> </a:t>
            </a:r>
            <a:r>
              <a:rPr lang="fr-FR" dirty="0" err="1" smtClean="0"/>
              <a:t>politiche</a:t>
            </a:r>
            <a:r>
              <a:rPr lang="fr-FR" dirty="0" smtClean="0"/>
              <a:t> anti-</a:t>
            </a:r>
            <a:r>
              <a:rPr lang="fr-FR" dirty="0" err="1" smtClean="0"/>
              <a:t>infllattive</a:t>
            </a:r>
            <a:endParaRPr lang="fr-FR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 tale </a:t>
            </a:r>
            <a:r>
              <a:rPr lang="fr-FR" dirty="0" err="1" smtClean="0"/>
              <a:t>obbligo</a:t>
            </a:r>
            <a:r>
              <a:rPr lang="fr-FR" dirty="0" smtClean="0"/>
              <a:t> </a:t>
            </a:r>
            <a:r>
              <a:rPr lang="fr-FR" dirty="0" err="1" smtClean="0"/>
              <a:t>viene</a:t>
            </a:r>
            <a:r>
              <a:rPr lang="fr-FR" dirty="0" smtClean="0"/>
              <a:t> </a:t>
            </a:r>
            <a:r>
              <a:rPr lang="fr-FR" dirty="0" err="1" smtClean="0"/>
              <a:t>meno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vi è la </a:t>
            </a:r>
            <a:r>
              <a:rPr lang="fr-FR" dirty="0" err="1" smtClean="0"/>
              <a:t>tentazione</a:t>
            </a:r>
            <a:r>
              <a:rPr lang="fr-FR" dirty="0" smtClean="0"/>
              <a:t> di </a:t>
            </a:r>
            <a:r>
              <a:rPr lang="fr-FR" dirty="0" err="1" smtClean="0"/>
              <a:t>implementare</a:t>
            </a:r>
            <a:r>
              <a:rPr lang="fr-FR" dirty="0" smtClean="0"/>
              <a:t>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espansive</a:t>
            </a:r>
            <a:r>
              <a:rPr lang="fr-FR" dirty="0" smtClean="0"/>
              <a:t> (</a:t>
            </a:r>
            <a:r>
              <a:rPr lang="fr-FR" dirty="0" err="1" smtClean="0"/>
              <a:t>soprattutto</a:t>
            </a:r>
            <a:r>
              <a:rPr lang="fr-FR" dirty="0" smtClean="0"/>
              <a:t> </a:t>
            </a:r>
            <a:r>
              <a:rPr lang="fr-FR" dirty="0" err="1" smtClean="0"/>
              <a:t>quando</a:t>
            </a:r>
            <a:r>
              <a:rPr lang="fr-FR" dirty="0" smtClean="0"/>
              <a:t> le </a:t>
            </a:r>
            <a:r>
              <a:rPr lang="fr-FR" dirty="0" err="1" smtClean="0"/>
              <a:t>elezioni</a:t>
            </a:r>
            <a:r>
              <a:rPr lang="fr-FR" dirty="0" smtClean="0"/>
              <a:t> sono </a:t>
            </a:r>
            <a:r>
              <a:rPr lang="fr-FR" dirty="0" err="1" smtClean="0"/>
              <a:t>imminenti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dunque</a:t>
            </a:r>
            <a:r>
              <a:rPr lang="fr-FR" dirty="0" smtClean="0"/>
              <a:t> </a:t>
            </a:r>
            <a:r>
              <a:rPr lang="fr-FR" dirty="0" err="1" smtClean="0"/>
              <a:t>maggiori</a:t>
            </a:r>
            <a:r>
              <a:rPr lang="fr-FR" dirty="0" smtClean="0"/>
              <a:t> </a:t>
            </a:r>
            <a:r>
              <a:rPr lang="fr-FR" dirty="0" err="1" smtClean="0"/>
              <a:t>effetti</a:t>
            </a:r>
            <a:r>
              <a:rPr lang="fr-FR" dirty="0" smtClean="0"/>
              <a:t> </a:t>
            </a:r>
            <a:r>
              <a:rPr lang="fr-FR" dirty="0" err="1" smtClean="0"/>
              <a:t>inflazionisti</a:t>
            </a:r>
            <a:endParaRPr lang="fr-FR" dirty="0" smtClean="0"/>
          </a:p>
          <a:p>
            <a:pPr algn="just"/>
            <a:r>
              <a:rPr lang="fr-FR" dirty="0" smtClean="0"/>
              <a:t>Ma la </a:t>
            </a:r>
            <a:r>
              <a:rPr lang="fr-FR" dirty="0" err="1" smtClean="0"/>
              <a:t>realtà</a:t>
            </a:r>
            <a:r>
              <a:rPr lang="fr-FR" dirty="0" smtClean="0"/>
              <a:t>, come </a:t>
            </a:r>
            <a:r>
              <a:rPr lang="fr-FR" dirty="0" err="1" smtClean="0"/>
              <a:t>dimostra</a:t>
            </a:r>
            <a:r>
              <a:rPr lang="fr-FR" dirty="0" smtClean="0"/>
              <a:t> la </a:t>
            </a:r>
            <a:r>
              <a:rPr lang="fr-FR" dirty="0" err="1" smtClean="0"/>
              <a:t>crisi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1973, è più </a:t>
            </a:r>
            <a:r>
              <a:rPr lang="fr-FR" dirty="0" err="1" smtClean="0"/>
              <a:t>complessa</a:t>
            </a:r>
            <a:endParaRPr lang="fr-FR" dirty="0" smtClean="0"/>
          </a:p>
          <a:p>
            <a:pPr algn="just"/>
            <a:r>
              <a:rPr lang="fr-FR" dirty="0" smtClean="0"/>
              <a:t>I </a:t>
            </a:r>
            <a:r>
              <a:rPr lang="fr-FR" dirty="0" err="1" smtClean="0"/>
              <a:t>cambi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 sono più </a:t>
            </a:r>
            <a:r>
              <a:rPr lang="fr-FR" dirty="0" err="1" smtClean="0"/>
              <a:t>attraenti</a:t>
            </a:r>
            <a:r>
              <a:rPr lang="fr-FR" dirty="0" smtClean="0"/>
              <a:t> per 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soggetti</a:t>
            </a:r>
            <a:r>
              <a:rPr lang="fr-FR" dirty="0" smtClean="0"/>
              <a:t> a </a:t>
            </a:r>
            <a:r>
              <a:rPr lang="fr-FR" dirty="0" err="1" smtClean="0"/>
              <a:t>forti</a:t>
            </a:r>
            <a:r>
              <a:rPr lang="fr-FR" dirty="0" smtClean="0"/>
              <a:t> </a:t>
            </a:r>
            <a:r>
              <a:rPr lang="fr-FR" dirty="0" err="1" smtClean="0"/>
              <a:t>shock</a:t>
            </a:r>
            <a:r>
              <a:rPr lang="fr-FR" dirty="0" smtClean="0"/>
              <a:t> </a:t>
            </a:r>
            <a:r>
              <a:rPr lang="fr-FR" dirty="0" err="1" smtClean="0"/>
              <a:t>esterni</a:t>
            </a:r>
            <a:r>
              <a:rPr lang="fr-FR" dirty="0" smtClean="0"/>
              <a:t>, in quanto li </a:t>
            </a:r>
            <a:r>
              <a:rPr lang="fr-FR" dirty="0" err="1" smtClean="0"/>
              <a:t>riassorbono</a:t>
            </a:r>
            <a:r>
              <a:rPr lang="fr-FR" dirty="0" smtClean="0"/>
              <a:t> più </a:t>
            </a:r>
            <a:r>
              <a:rPr lang="fr-FR" dirty="0" err="1" smtClean="0"/>
              <a:t>facilmente</a:t>
            </a:r>
            <a:endParaRPr lang="fr-FR" dirty="0" smtClean="0"/>
          </a:p>
          <a:p>
            <a:pPr algn="just"/>
            <a:r>
              <a:rPr lang="fr-FR" dirty="0" smtClean="0"/>
              <a:t>Ad </a:t>
            </a:r>
            <a:r>
              <a:rPr lang="fr-FR" dirty="0" err="1" smtClean="0"/>
              <a:t>esempio</a:t>
            </a:r>
            <a:r>
              <a:rPr lang="fr-FR" dirty="0" smtClean="0"/>
              <a:t>, se l’</a:t>
            </a:r>
            <a:r>
              <a:rPr lang="fr-FR" dirty="0" err="1" smtClean="0"/>
              <a:t>investimento</a:t>
            </a:r>
            <a:r>
              <a:rPr lang="fr-FR" dirty="0" smtClean="0"/>
              <a:t> e con </a:t>
            </a:r>
            <a:r>
              <a:rPr lang="fr-FR" dirty="0" err="1" smtClean="0"/>
              <a:t>esso</a:t>
            </a:r>
            <a:r>
              <a:rPr lang="fr-FR" dirty="0" smtClean="0"/>
              <a:t> il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aumentano</a:t>
            </a:r>
            <a:r>
              <a:rPr lang="fr-FR" dirty="0" smtClean="0"/>
              <a:t>, </a:t>
            </a:r>
            <a:r>
              <a:rPr lang="fr-FR" dirty="0" err="1" smtClean="0"/>
              <a:t>aumentano</a:t>
            </a:r>
            <a:r>
              <a:rPr lang="fr-FR" dirty="0" smtClean="0"/>
              <a:t> pure le </a:t>
            </a:r>
            <a:r>
              <a:rPr lang="fr-FR" dirty="0" err="1" smtClean="0"/>
              <a:t>importazioni</a:t>
            </a:r>
            <a:r>
              <a:rPr lang="fr-FR" dirty="0" smtClean="0"/>
              <a:t>. Con </a:t>
            </a:r>
            <a:r>
              <a:rPr lang="fr-FR" dirty="0" err="1" smtClean="0"/>
              <a:t>tassi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,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induce</a:t>
            </a:r>
            <a:r>
              <a:rPr lang="fr-FR" dirty="0" smtClean="0"/>
              <a:t> un </a:t>
            </a:r>
            <a:r>
              <a:rPr lang="fr-FR" dirty="0" err="1" smtClean="0"/>
              <a:t>deprezzamento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 </a:t>
            </a:r>
            <a:r>
              <a:rPr lang="fr-FR" dirty="0" err="1" smtClean="0"/>
              <a:t>stimolando</a:t>
            </a:r>
            <a:r>
              <a:rPr lang="fr-FR" dirty="0" smtClean="0"/>
              <a:t> le </a:t>
            </a:r>
            <a:r>
              <a:rPr lang="fr-FR" dirty="0" err="1" smtClean="0"/>
              <a:t>esportazioni</a:t>
            </a:r>
            <a:r>
              <a:rPr lang="fr-FR" dirty="0" smtClean="0"/>
              <a:t> e con esse il </a:t>
            </a:r>
            <a:r>
              <a:rPr lang="fr-FR" dirty="0" err="1" smtClean="0"/>
              <a:t>reddito</a:t>
            </a:r>
            <a:endParaRPr lang="fr-FR" dirty="0" smtClean="0"/>
          </a:p>
          <a:p>
            <a:pPr algn="just"/>
            <a:r>
              <a:rPr lang="fr-FR" dirty="0" err="1" smtClean="0"/>
              <a:t>Inoltre</a:t>
            </a:r>
            <a:r>
              <a:rPr lang="fr-FR" dirty="0" smtClean="0"/>
              <a:t>, con </a:t>
            </a:r>
            <a:r>
              <a:rPr lang="fr-FR" dirty="0" err="1" smtClean="0"/>
              <a:t>tassi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, si </a:t>
            </a:r>
            <a:r>
              <a:rPr lang="fr-FR" dirty="0" err="1" smtClean="0"/>
              <a:t>controlla</a:t>
            </a:r>
            <a:r>
              <a:rPr lang="fr-FR" dirty="0" smtClean="0"/>
              <a:t> l’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moneta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841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err="1" smtClean="0"/>
              <a:t>Aree</a:t>
            </a:r>
            <a:r>
              <a:rPr lang="fr-FR" b="1" dirty="0" smtClean="0"/>
              <a:t> </a:t>
            </a:r>
            <a:r>
              <a:rPr lang="fr-FR" b="1" dirty="0" err="1" smtClean="0"/>
              <a:t>valutarie</a:t>
            </a:r>
            <a:r>
              <a:rPr lang="fr-FR" b="1" dirty="0" smtClean="0"/>
              <a:t> </a:t>
            </a:r>
            <a:r>
              <a:rPr lang="fr-FR" b="1" dirty="0" err="1" smtClean="0"/>
              <a:t>ottime</a:t>
            </a:r>
            <a:endParaRPr lang="fr-FR" b="1" dirty="0" smtClean="0"/>
          </a:p>
          <a:p>
            <a:pPr algn="just"/>
            <a:r>
              <a:rPr lang="fr-FR" dirty="0" err="1" smtClean="0"/>
              <a:t>Modello</a:t>
            </a:r>
            <a:r>
              <a:rPr lang="fr-FR" dirty="0" smtClean="0"/>
              <a:t> </a:t>
            </a:r>
            <a:r>
              <a:rPr lang="fr-FR" dirty="0" err="1" smtClean="0"/>
              <a:t>sviluppato</a:t>
            </a:r>
            <a:r>
              <a:rPr lang="fr-FR" dirty="0" smtClean="0"/>
              <a:t> da </a:t>
            </a:r>
            <a:r>
              <a:rPr lang="fr-FR" dirty="0" err="1" smtClean="0"/>
              <a:t>Mundell</a:t>
            </a:r>
            <a:r>
              <a:rPr lang="fr-FR" dirty="0" smtClean="0"/>
              <a:t> e McKinnon </a:t>
            </a:r>
            <a:r>
              <a:rPr lang="fr-FR" dirty="0" err="1" smtClean="0"/>
              <a:t>negli</a:t>
            </a:r>
            <a:r>
              <a:rPr lang="fr-FR" dirty="0" smtClean="0"/>
              <a:t> </a:t>
            </a:r>
            <a:r>
              <a:rPr lang="fr-FR" dirty="0" err="1" smtClean="0"/>
              <a:t>anni</a:t>
            </a:r>
            <a:r>
              <a:rPr lang="fr-FR" dirty="0" smtClean="0"/>
              <a:t> </a:t>
            </a:r>
            <a:r>
              <a:rPr lang="fr-FR" dirty="0" err="1" smtClean="0"/>
              <a:t>Sessanta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‘900</a:t>
            </a:r>
          </a:p>
          <a:p>
            <a:pPr algn="just"/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condividino</a:t>
            </a:r>
            <a:r>
              <a:rPr lang="fr-FR" dirty="0" smtClean="0"/>
              <a:t> delle </a:t>
            </a:r>
            <a:r>
              <a:rPr lang="fr-FR" dirty="0" err="1" smtClean="0"/>
              <a:t>valute</a:t>
            </a:r>
            <a:r>
              <a:rPr lang="fr-FR" dirty="0" smtClean="0"/>
              <a:t> </a:t>
            </a:r>
            <a:r>
              <a:rPr lang="fr-FR" dirty="0" err="1" smtClean="0"/>
              <a:t>legate</a:t>
            </a:r>
            <a:r>
              <a:rPr lang="fr-FR" dirty="0" smtClean="0"/>
              <a:t> </a:t>
            </a:r>
            <a:r>
              <a:rPr lang="fr-FR" dirty="0" err="1" smtClean="0"/>
              <a:t>l’una</a:t>
            </a:r>
            <a:r>
              <a:rPr lang="fr-FR" dirty="0" smtClean="0"/>
              <a:t> </a:t>
            </a:r>
            <a:r>
              <a:rPr lang="fr-FR" dirty="0" err="1" smtClean="0"/>
              <a:t>all’altra</a:t>
            </a:r>
            <a:r>
              <a:rPr lang="fr-FR" dirty="0" smtClean="0"/>
              <a:t> da </a:t>
            </a:r>
            <a:r>
              <a:rPr lang="fr-FR" dirty="0" err="1" smtClean="0"/>
              <a:t>tassi</a:t>
            </a:r>
            <a:r>
              <a:rPr lang="fr-FR" dirty="0" smtClean="0"/>
              <a:t> </a:t>
            </a:r>
            <a:r>
              <a:rPr lang="fr-FR" u="sng" dirty="0" err="1" smtClean="0"/>
              <a:t>permanentemente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endParaRPr lang="fr-FR" dirty="0" smtClean="0"/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elimina</a:t>
            </a:r>
            <a:r>
              <a:rPr lang="fr-FR" dirty="0" smtClean="0"/>
              <a:t> l’</a:t>
            </a:r>
            <a:r>
              <a:rPr lang="fr-FR" dirty="0" err="1" smtClean="0"/>
              <a:t>incertezza</a:t>
            </a:r>
            <a:r>
              <a:rPr lang="fr-FR" dirty="0" smtClean="0"/>
              <a:t> e si </a:t>
            </a:r>
            <a:r>
              <a:rPr lang="fr-FR" dirty="0" err="1" smtClean="0"/>
              <a:t>favorisce</a:t>
            </a:r>
            <a:r>
              <a:rPr lang="fr-FR" dirty="0" smtClean="0"/>
              <a:t> </a:t>
            </a:r>
            <a:r>
              <a:rPr lang="fr-FR" dirty="0" err="1" smtClean="0"/>
              <a:t>quindi</a:t>
            </a:r>
            <a:r>
              <a:rPr lang="fr-FR" dirty="0" smtClean="0"/>
              <a:t> la </a:t>
            </a:r>
            <a:r>
              <a:rPr lang="fr-FR" dirty="0" err="1" smtClean="0"/>
              <a:t>specializzazione</a:t>
            </a:r>
            <a:r>
              <a:rPr lang="fr-FR" dirty="0" smtClean="0"/>
              <a:t> </a:t>
            </a:r>
            <a:r>
              <a:rPr lang="fr-FR" dirty="0" err="1" smtClean="0"/>
              <a:t>produttiva</a:t>
            </a:r>
            <a:r>
              <a:rPr lang="fr-FR" dirty="0" smtClean="0"/>
              <a:t>, il </a:t>
            </a:r>
            <a:r>
              <a:rPr lang="fr-FR" dirty="0" err="1" smtClean="0"/>
              <a:t>flusso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commercio</a:t>
            </a:r>
            <a:r>
              <a:rPr lang="fr-FR" dirty="0" smtClean="0"/>
              <a:t> e </a:t>
            </a:r>
            <a:r>
              <a:rPr lang="fr-FR" dirty="0" err="1" smtClean="0"/>
              <a:t>quello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endParaRPr lang="fr-FR" dirty="0" smtClean="0"/>
          </a:p>
          <a:p>
            <a:pPr algn="just"/>
            <a:r>
              <a:rPr lang="fr-FR" dirty="0" err="1" smtClean="0"/>
              <a:t>Mercato</a:t>
            </a:r>
            <a:r>
              <a:rPr lang="fr-FR" dirty="0" smtClean="0"/>
              <a:t> </a:t>
            </a:r>
            <a:r>
              <a:rPr lang="fr-FR" dirty="0" err="1" smtClean="0"/>
              <a:t>unico</a:t>
            </a:r>
            <a:r>
              <a:rPr lang="fr-FR" dirty="0" smtClean="0"/>
              <a:t> </a:t>
            </a:r>
            <a:r>
              <a:rPr lang="fr-FR" dirty="0" err="1" smtClean="0"/>
              <a:t>ed</a:t>
            </a:r>
            <a:r>
              <a:rPr lang="fr-FR" dirty="0" smtClean="0"/>
              <a:t> </a:t>
            </a:r>
            <a:r>
              <a:rPr lang="fr-FR" dirty="0" err="1" smtClean="0"/>
              <a:t>economia</a:t>
            </a:r>
            <a:r>
              <a:rPr lang="fr-FR" dirty="0" smtClean="0"/>
              <a:t> di scala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produzione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085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riducono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shock</a:t>
            </a:r>
            <a:r>
              <a:rPr lang="fr-FR" dirty="0" smtClean="0"/>
              <a:t> (si </a:t>
            </a:r>
            <a:r>
              <a:rPr lang="fr-FR" dirty="0" err="1" smtClean="0"/>
              <a:t>compensano</a:t>
            </a:r>
            <a:r>
              <a:rPr lang="fr-FR" dirty="0" smtClean="0"/>
              <a:t>)  e </a:t>
            </a:r>
            <a:r>
              <a:rPr lang="fr-FR" dirty="0" err="1" smtClean="0"/>
              <a:t>quindi</a:t>
            </a:r>
            <a:r>
              <a:rPr lang="fr-FR" dirty="0" smtClean="0"/>
              <a:t> si </a:t>
            </a:r>
            <a:r>
              <a:rPr lang="fr-FR" dirty="0" err="1" smtClean="0"/>
              <a:t>assicura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maggiore</a:t>
            </a:r>
            <a:r>
              <a:rPr lang="fr-FR" dirty="0" smtClean="0"/>
              <a:t> </a:t>
            </a:r>
            <a:r>
              <a:rPr lang="fr-FR" dirty="0" err="1" smtClean="0"/>
              <a:t>stabilità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stabilità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r>
              <a:rPr lang="fr-FR" dirty="0" smtClean="0"/>
              <a:t> </a:t>
            </a:r>
            <a:r>
              <a:rPr lang="fr-FR" dirty="0" err="1" smtClean="0"/>
              <a:t>incoraggia</a:t>
            </a:r>
            <a:r>
              <a:rPr lang="fr-FR" dirty="0" smtClean="0"/>
              <a:t> l’</a:t>
            </a:r>
            <a:r>
              <a:rPr lang="fr-FR" dirty="0" err="1" smtClean="0"/>
              <a:t>uso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moneta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si </a:t>
            </a:r>
            <a:r>
              <a:rPr lang="fr-FR" dirty="0" err="1" smtClean="0"/>
              <a:t>evitano</a:t>
            </a:r>
            <a:r>
              <a:rPr lang="fr-FR" dirty="0" smtClean="0"/>
              <a:t> le </a:t>
            </a:r>
            <a:r>
              <a:rPr lang="fr-FR" dirty="0" err="1" smtClean="0"/>
              <a:t>inefficienze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baratto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appare</a:t>
            </a:r>
            <a:r>
              <a:rPr lang="fr-FR" dirty="0" smtClean="0"/>
              <a:t> in un </a:t>
            </a:r>
            <a:r>
              <a:rPr lang="fr-FR" dirty="0" err="1" smtClean="0"/>
              <a:t>contesto</a:t>
            </a:r>
            <a:r>
              <a:rPr lang="fr-FR" dirty="0" smtClean="0"/>
              <a:t> di </a:t>
            </a:r>
            <a:r>
              <a:rPr lang="fr-FR" dirty="0" err="1" smtClean="0"/>
              <a:t>instabilità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endParaRPr lang="fr-FR" dirty="0" smtClean="0"/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eliminano</a:t>
            </a:r>
            <a:r>
              <a:rPr lang="fr-FR" dirty="0" smtClean="0"/>
              <a:t> i </a:t>
            </a:r>
            <a:r>
              <a:rPr lang="fr-FR" dirty="0" err="1" smtClean="0"/>
              <a:t>costi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interventi</a:t>
            </a:r>
            <a:r>
              <a:rPr lang="fr-FR" dirty="0" smtClean="0"/>
              <a:t> </a:t>
            </a:r>
            <a:r>
              <a:rPr lang="fr-FR" dirty="0" err="1" smtClean="0"/>
              <a:t>ufficiali</a:t>
            </a:r>
            <a:r>
              <a:rPr lang="fr-FR" dirty="0" smtClean="0"/>
              <a:t> a </a:t>
            </a:r>
            <a:r>
              <a:rPr lang="fr-FR" dirty="0" err="1" smtClean="0"/>
              <a:t>sostegno</a:t>
            </a:r>
            <a:r>
              <a:rPr lang="fr-FR" dirty="0" smtClean="0"/>
              <a:t> delle </a:t>
            </a:r>
            <a:r>
              <a:rPr lang="fr-FR" dirty="0" err="1" smtClean="0"/>
              <a:t>valute</a:t>
            </a:r>
            <a:r>
              <a:rPr lang="fr-FR" dirty="0" smtClean="0"/>
              <a:t>, i </a:t>
            </a:r>
            <a:r>
              <a:rPr lang="fr-FR" dirty="0" err="1" smtClean="0"/>
              <a:t>costi</a:t>
            </a:r>
            <a:r>
              <a:rPr lang="fr-FR" dirty="0" smtClean="0"/>
              <a:t> di </a:t>
            </a:r>
            <a:r>
              <a:rPr lang="fr-FR" dirty="0" err="1" smtClean="0"/>
              <a:t>copertura</a:t>
            </a:r>
            <a:r>
              <a:rPr lang="fr-FR" dirty="0" smtClean="0"/>
              <a:t>, i </a:t>
            </a:r>
            <a:r>
              <a:rPr lang="fr-FR" dirty="0" err="1" smtClean="0"/>
              <a:t>costi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scambi</a:t>
            </a:r>
            <a:r>
              <a:rPr lang="fr-FR" dirty="0" smtClean="0"/>
              <a:t> </a:t>
            </a:r>
            <a:r>
              <a:rPr lang="fr-FR" dirty="0" err="1" smtClean="0"/>
              <a:t>valutari</a:t>
            </a:r>
            <a:r>
              <a:rPr lang="fr-FR" dirty="0" smtClean="0"/>
              <a:t> per le </a:t>
            </a:r>
            <a:r>
              <a:rPr lang="fr-FR" dirty="0" err="1" smtClean="0"/>
              <a:t>importazioni</a:t>
            </a:r>
            <a:r>
              <a:rPr lang="fr-FR" dirty="0" smtClean="0"/>
              <a:t> e per il </a:t>
            </a:r>
            <a:r>
              <a:rPr lang="fr-FR" dirty="0" err="1" smtClean="0"/>
              <a:t>movimento</a:t>
            </a:r>
            <a:r>
              <a:rPr lang="fr-FR" dirty="0" smtClean="0"/>
              <a:t> di </a:t>
            </a:r>
            <a:r>
              <a:rPr lang="fr-FR" dirty="0" err="1" smtClean="0"/>
              <a:t>persone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727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Lo </a:t>
            </a:r>
            <a:r>
              <a:rPr lang="fr-FR" dirty="0" err="1" smtClean="0"/>
              <a:t>svantaggio</a:t>
            </a:r>
            <a:r>
              <a:rPr lang="fr-FR" dirty="0" smtClean="0"/>
              <a:t> consiste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fatto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 </a:t>
            </a:r>
            <a:r>
              <a:rPr lang="fr-FR" dirty="0" err="1" smtClean="0"/>
              <a:t>paesi</a:t>
            </a:r>
            <a:r>
              <a:rPr lang="fr-FR" dirty="0" smtClean="0"/>
              <a:t> non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condurre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individuale</a:t>
            </a:r>
            <a:r>
              <a:rPr lang="fr-FR" dirty="0" smtClean="0"/>
              <a:t> di </a:t>
            </a:r>
            <a:r>
              <a:rPr lang="fr-FR" dirty="0" err="1" smtClean="0"/>
              <a:t>stabilizzazione</a:t>
            </a:r>
            <a:endParaRPr lang="fr-FR" dirty="0" smtClean="0"/>
          </a:p>
          <a:p>
            <a:pPr algn="just"/>
            <a:r>
              <a:rPr lang="fr-FR" dirty="0" smtClean="0"/>
              <a:t>Ad </a:t>
            </a:r>
            <a:r>
              <a:rPr lang="fr-FR" dirty="0" err="1" smtClean="0"/>
              <a:t>esempio</a:t>
            </a:r>
            <a:r>
              <a:rPr lang="fr-FR" dirty="0" smtClean="0"/>
              <a:t>, un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depresso</a:t>
            </a:r>
            <a:r>
              <a:rPr lang="fr-FR" dirty="0" smtClean="0"/>
              <a:t> </a:t>
            </a:r>
            <a:r>
              <a:rPr lang="fr-FR" dirty="0" err="1" smtClean="0"/>
              <a:t>vorrebbe</a:t>
            </a:r>
            <a:r>
              <a:rPr lang="fr-FR" dirty="0" smtClean="0"/>
              <a:t> </a:t>
            </a:r>
            <a:r>
              <a:rPr lang="fr-FR" dirty="0" err="1" smtClean="0"/>
              <a:t>attuare</a:t>
            </a:r>
            <a:r>
              <a:rPr lang="fr-FR" dirty="0" smtClean="0"/>
              <a:t> delle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espansive</a:t>
            </a:r>
            <a:r>
              <a:rPr lang="fr-FR" dirty="0" smtClean="0"/>
              <a:t> </a:t>
            </a:r>
            <a:r>
              <a:rPr lang="fr-FR" dirty="0" err="1" smtClean="0"/>
              <a:t>mentre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regione</a:t>
            </a:r>
            <a:r>
              <a:rPr lang="fr-FR" dirty="0" smtClean="0"/>
              <a:t> più </a:t>
            </a:r>
            <a:r>
              <a:rPr lang="fr-FR" dirty="0" err="1" smtClean="0"/>
              <a:t>prospera</a:t>
            </a:r>
            <a:r>
              <a:rPr lang="fr-FR" dirty="0" smtClean="0"/>
              <a:t> </a:t>
            </a:r>
            <a:r>
              <a:rPr lang="fr-FR" dirty="0" err="1" smtClean="0"/>
              <a:t>vorrebbe</a:t>
            </a:r>
            <a:r>
              <a:rPr lang="fr-FR" dirty="0" smtClean="0"/>
              <a:t> </a:t>
            </a:r>
            <a:r>
              <a:rPr lang="fr-FR" dirty="0" err="1" smtClean="0"/>
              <a:t>attuare</a:t>
            </a:r>
            <a:r>
              <a:rPr lang="fr-FR" dirty="0" smtClean="0"/>
              <a:t> delle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restrittive</a:t>
            </a:r>
            <a:endParaRPr lang="fr-FR" dirty="0" smtClean="0"/>
          </a:p>
          <a:p>
            <a:pPr algn="just"/>
            <a:r>
              <a:rPr lang="fr-FR" dirty="0" smtClean="0"/>
              <a:t>Per </a:t>
            </a:r>
            <a:r>
              <a:rPr lang="fr-FR" dirty="0" err="1" smtClean="0"/>
              <a:t>massiimizzare</a:t>
            </a:r>
            <a:r>
              <a:rPr lang="fr-FR" dirty="0" smtClean="0"/>
              <a:t> i </a:t>
            </a:r>
            <a:r>
              <a:rPr lang="fr-FR" dirty="0" err="1" smtClean="0"/>
              <a:t>benefici</a:t>
            </a:r>
            <a:r>
              <a:rPr lang="fr-FR" dirty="0" smtClean="0"/>
              <a:t> di </a:t>
            </a:r>
            <a:r>
              <a:rPr lang="fr-FR" dirty="0" err="1" smtClean="0"/>
              <a:t>un’area</a:t>
            </a:r>
            <a:r>
              <a:rPr lang="fr-FR" dirty="0" smtClean="0"/>
              <a:t> </a:t>
            </a:r>
            <a:r>
              <a:rPr lang="fr-FR" dirty="0" err="1" smtClean="0"/>
              <a:t>valutari</a:t>
            </a:r>
            <a:r>
              <a:rPr lang="fr-FR" dirty="0" smtClean="0"/>
              <a:t> </a:t>
            </a:r>
            <a:r>
              <a:rPr lang="fr-FR" dirty="0" err="1" smtClean="0"/>
              <a:t>ottimale</a:t>
            </a:r>
            <a:r>
              <a:rPr lang="fr-FR" dirty="0" smtClean="0"/>
              <a:t> </a:t>
            </a:r>
            <a:r>
              <a:rPr lang="fr-FR" dirty="0" err="1" smtClean="0"/>
              <a:t>bisogna</a:t>
            </a:r>
            <a:r>
              <a:rPr lang="fr-FR" dirty="0" smtClean="0"/>
              <a:t>:</a:t>
            </a:r>
          </a:p>
          <a:p>
            <a:pPr algn="just"/>
            <a:r>
              <a:rPr lang="fr-FR" dirty="0" smtClean="0"/>
              <a:t>1) </a:t>
            </a:r>
            <a:r>
              <a:rPr lang="fr-FR" dirty="0" err="1" smtClean="0"/>
              <a:t>ampia</a:t>
            </a:r>
            <a:r>
              <a:rPr lang="fr-FR" dirty="0" smtClean="0"/>
              <a:t> </a:t>
            </a:r>
            <a:r>
              <a:rPr lang="fr-FR" dirty="0" err="1" smtClean="0"/>
              <a:t>mobilità</a:t>
            </a:r>
            <a:r>
              <a:rPr lang="fr-FR" dirty="0" smtClean="0"/>
              <a:t> di </a:t>
            </a:r>
            <a:r>
              <a:rPr lang="fr-FR" dirty="0" err="1" smtClean="0"/>
              <a:t>risorse</a:t>
            </a:r>
            <a:r>
              <a:rPr lang="fr-FR" dirty="0" smtClean="0"/>
              <a:t> </a:t>
            </a:r>
            <a:r>
              <a:rPr lang="fr-FR" dirty="0" err="1" smtClean="0"/>
              <a:t>all’interno</a:t>
            </a:r>
            <a:r>
              <a:rPr lang="fr-FR" dirty="0" smtClean="0"/>
              <a:t> dei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membri</a:t>
            </a:r>
            <a:endParaRPr lang="fr-FR" dirty="0" smtClean="0"/>
          </a:p>
          <a:p>
            <a:pPr algn="just"/>
            <a:r>
              <a:rPr lang="fr-FR" dirty="0" smtClean="0"/>
              <a:t>2) </a:t>
            </a:r>
            <a:r>
              <a:rPr lang="fr-FR" dirty="0" err="1" smtClean="0"/>
              <a:t>ampia</a:t>
            </a:r>
            <a:r>
              <a:rPr lang="fr-FR" dirty="0" smtClean="0"/>
              <a:t> </a:t>
            </a:r>
            <a:r>
              <a:rPr lang="fr-FR" dirty="0" err="1" smtClean="0"/>
              <a:t>omogeneità</a:t>
            </a:r>
            <a:r>
              <a:rPr lang="fr-FR" dirty="0" smtClean="0"/>
              <a:t> fra 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membri</a:t>
            </a:r>
            <a:endParaRPr lang="fr-FR" dirty="0" smtClean="0"/>
          </a:p>
          <a:p>
            <a:pPr algn="just"/>
            <a:r>
              <a:rPr lang="fr-FR" dirty="0" smtClean="0"/>
              <a:t>3) </a:t>
            </a:r>
            <a:r>
              <a:rPr lang="fr-FR" dirty="0" err="1" smtClean="0"/>
              <a:t>ampia</a:t>
            </a:r>
            <a:r>
              <a:rPr lang="fr-FR" dirty="0" smtClean="0"/>
              <a:t> </a:t>
            </a:r>
            <a:r>
              <a:rPr lang="fr-FR" dirty="0" err="1" smtClean="0"/>
              <a:t>disponibilità</a:t>
            </a:r>
            <a:r>
              <a:rPr lang="fr-FR" dirty="0" smtClean="0"/>
              <a:t> al </a:t>
            </a:r>
            <a:r>
              <a:rPr lang="fr-FR" dirty="0" err="1" smtClean="0"/>
              <a:t>coordinamento</a:t>
            </a:r>
            <a:r>
              <a:rPr lang="fr-FR" dirty="0" smtClean="0"/>
              <a:t> delle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fiscali</a:t>
            </a:r>
            <a:r>
              <a:rPr lang="fr-FR" dirty="0" smtClean="0"/>
              <a:t>, </a:t>
            </a:r>
            <a:r>
              <a:rPr lang="fr-FR" dirty="0" err="1" smtClean="0"/>
              <a:t>monetarie</a:t>
            </a:r>
            <a:r>
              <a:rPr lang="fr-FR" dirty="0" smtClean="0"/>
              <a:t> e di </a:t>
            </a:r>
            <a:r>
              <a:rPr lang="fr-FR" dirty="0" err="1" smtClean="0"/>
              <a:t>altro</a:t>
            </a:r>
            <a:r>
              <a:rPr lang="fr-FR" dirty="0" smtClean="0"/>
              <a:t> </a:t>
            </a:r>
            <a:r>
              <a:rPr lang="fr-FR" dirty="0" err="1" smtClean="0"/>
              <a:t>tipo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924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A volte le </a:t>
            </a:r>
            <a:r>
              <a:rPr lang="fr-FR" dirty="0" err="1" smtClean="0"/>
              <a:t>regioni</a:t>
            </a:r>
            <a:r>
              <a:rPr lang="fr-FR" dirty="0" smtClean="0"/>
              <a:t> </a:t>
            </a:r>
            <a:r>
              <a:rPr lang="fr-FR" dirty="0" err="1" smtClean="0"/>
              <a:t>depresse</a:t>
            </a:r>
            <a:r>
              <a:rPr lang="fr-FR" dirty="0" smtClean="0"/>
              <a:t> </a:t>
            </a:r>
            <a:r>
              <a:rPr lang="fr-FR" dirty="0" err="1" smtClean="0"/>
              <a:t>vogliono</a:t>
            </a:r>
            <a:r>
              <a:rPr lang="fr-FR" dirty="0" smtClean="0"/>
              <a:t> l’</a:t>
            </a:r>
            <a:r>
              <a:rPr lang="fr-FR" dirty="0" err="1" smtClean="0"/>
              <a:t>autonomia</a:t>
            </a:r>
            <a:r>
              <a:rPr lang="fr-FR" dirty="0" smtClean="0"/>
              <a:t> per </a:t>
            </a:r>
            <a:r>
              <a:rPr lang="fr-FR" dirty="0" err="1" smtClean="0"/>
              <a:t>attuare</a:t>
            </a:r>
            <a:r>
              <a:rPr lang="fr-FR" dirty="0" smtClean="0"/>
              <a:t> le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preferiscono</a:t>
            </a:r>
            <a:endParaRPr lang="fr-FR" dirty="0" smtClean="0"/>
          </a:p>
          <a:p>
            <a:pPr algn="just"/>
            <a:r>
              <a:rPr lang="fr-FR" dirty="0" err="1" smtClean="0"/>
              <a:t>Senza</a:t>
            </a:r>
            <a:r>
              <a:rPr lang="fr-FR" dirty="0" smtClean="0"/>
              <a:t> </a:t>
            </a:r>
            <a:r>
              <a:rPr lang="fr-FR" dirty="0" err="1" smtClean="0"/>
              <a:t>dare</a:t>
            </a:r>
            <a:r>
              <a:rPr lang="fr-FR" dirty="0" smtClean="0"/>
              <a:t> </a:t>
            </a:r>
            <a:r>
              <a:rPr lang="fr-FR" dirty="0" err="1" smtClean="0"/>
              <a:t>vita</a:t>
            </a:r>
            <a:r>
              <a:rPr lang="fr-FR" dirty="0" smtClean="0"/>
              <a:t> ad </a:t>
            </a:r>
            <a:r>
              <a:rPr lang="fr-FR" dirty="0" err="1" smtClean="0"/>
              <a:t>un’area</a:t>
            </a:r>
            <a:r>
              <a:rPr lang="fr-FR" dirty="0" smtClean="0"/>
              <a:t> </a:t>
            </a:r>
            <a:r>
              <a:rPr lang="fr-FR" dirty="0" err="1" smtClean="0"/>
              <a:t>valutaria</a:t>
            </a:r>
            <a:r>
              <a:rPr lang="fr-FR" dirty="0" smtClean="0"/>
              <a:t> </a:t>
            </a:r>
            <a:r>
              <a:rPr lang="fr-FR" dirty="0" err="1" smtClean="0"/>
              <a:t>comune</a:t>
            </a:r>
            <a:r>
              <a:rPr lang="fr-FR" dirty="0" smtClean="0"/>
              <a:t>, ci si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limitare</a:t>
            </a:r>
            <a:r>
              <a:rPr lang="fr-FR" dirty="0" smtClean="0"/>
              <a:t> ad un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345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b="1" dirty="0" err="1" smtClean="0"/>
              <a:t>Sistema</a:t>
            </a:r>
            <a:r>
              <a:rPr lang="fr-FR" b="1" dirty="0" smtClean="0"/>
              <a:t> </a:t>
            </a:r>
            <a:r>
              <a:rPr lang="fr-FR" b="1" dirty="0" err="1" smtClean="0"/>
              <a:t>Monetario</a:t>
            </a:r>
            <a:r>
              <a:rPr lang="fr-FR" b="1" dirty="0" smtClean="0"/>
              <a:t> </a:t>
            </a:r>
            <a:r>
              <a:rPr lang="fr-FR" b="1" dirty="0" err="1" smtClean="0"/>
              <a:t>Europeo</a:t>
            </a:r>
            <a:r>
              <a:rPr lang="fr-FR" b="1" dirty="0" smtClean="0"/>
              <a:t> (1979-1998)</a:t>
            </a:r>
          </a:p>
          <a:p>
            <a:pPr algn="just"/>
            <a:r>
              <a:rPr lang="fr-FR" dirty="0" smtClean="0"/>
              <a:t>Fu </a:t>
            </a:r>
            <a:r>
              <a:rPr lang="fr-FR" dirty="0" err="1" smtClean="0"/>
              <a:t>creato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1979</a:t>
            </a:r>
          </a:p>
          <a:p>
            <a:pPr algn="just"/>
            <a:r>
              <a:rPr lang="fr-FR" dirty="0" smtClean="0"/>
              <a:t>1) </a:t>
            </a:r>
            <a:r>
              <a:rPr lang="fr-FR" dirty="0" err="1" smtClean="0"/>
              <a:t>Venne</a:t>
            </a:r>
            <a:r>
              <a:rPr lang="fr-FR" dirty="0" smtClean="0"/>
              <a:t> </a:t>
            </a:r>
            <a:r>
              <a:rPr lang="fr-FR" dirty="0" err="1" smtClean="0"/>
              <a:t>creata</a:t>
            </a:r>
            <a:r>
              <a:rPr lang="fr-FR" dirty="0" smtClean="0"/>
              <a:t> l’</a:t>
            </a:r>
            <a:r>
              <a:rPr lang="fr-FR" b="1" dirty="0" err="1" smtClean="0"/>
              <a:t>Unità</a:t>
            </a:r>
            <a:r>
              <a:rPr lang="fr-FR" b="1" dirty="0" smtClean="0"/>
              <a:t> </a:t>
            </a:r>
            <a:r>
              <a:rPr lang="fr-FR" b="1" dirty="0" err="1" smtClean="0"/>
              <a:t>Monetaria</a:t>
            </a:r>
            <a:r>
              <a:rPr lang="fr-FR" b="1" dirty="0" smtClean="0"/>
              <a:t> </a:t>
            </a:r>
            <a:r>
              <a:rPr lang="fr-FR" b="1" dirty="0" err="1" smtClean="0"/>
              <a:t>Europea</a:t>
            </a:r>
            <a:r>
              <a:rPr lang="fr-FR" b="1" dirty="0" smtClean="0"/>
              <a:t> </a:t>
            </a:r>
            <a:r>
              <a:rPr lang="fr-FR" dirty="0" smtClean="0"/>
              <a:t>(</a:t>
            </a:r>
            <a:r>
              <a:rPr lang="fr-FR" b="1" dirty="0" smtClean="0"/>
              <a:t>ECU, </a:t>
            </a:r>
            <a:r>
              <a:rPr lang="fr-FR" b="1" dirty="0" err="1" smtClean="0"/>
              <a:t>European</a:t>
            </a:r>
            <a:r>
              <a:rPr lang="fr-FR" b="1" dirty="0" smtClean="0"/>
              <a:t> </a:t>
            </a:r>
            <a:r>
              <a:rPr lang="fr-FR" b="1" dirty="0" err="1" smtClean="0"/>
              <a:t>currency</a:t>
            </a:r>
            <a:r>
              <a:rPr lang="fr-FR" b="1" dirty="0" smtClean="0"/>
              <a:t> unit</a:t>
            </a:r>
            <a:r>
              <a:rPr lang="fr-FR" dirty="0" smtClean="0"/>
              <a:t>). Una </a:t>
            </a:r>
            <a:r>
              <a:rPr lang="fr-FR" dirty="0" err="1" smtClean="0"/>
              <a:t>moneta</a:t>
            </a:r>
            <a:r>
              <a:rPr lang="fr-FR" dirty="0" smtClean="0"/>
              <a:t> di </a:t>
            </a:r>
            <a:r>
              <a:rPr lang="fr-FR" dirty="0" err="1" smtClean="0"/>
              <a:t>conto</a:t>
            </a:r>
            <a:endParaRPr lang="fr-FR" dirty="0" smtClean="0"/>
          </a:p>
          <a:p>
            <a:pPr algn="just"/>
            <a:r>
              <a:rPr lang="fr-FR" dirty="0" smtClean="0"/>
              <a:t>2) Si </a:t>
            </a:r>
            <a:r>
              <a:rPr lang="fr-FR" dirty="0" err="1" smtClean="0"/>
              <a:t>fissarono</a:t>
            </a:r>
            <a:r>
              <a:rPr lang="fr-FR" dirty="0" smtClean="0"/>
              <a:t> </a:t>
            </a:r>
            <a:r>
              <a:rPr lang="fr-FR" b="1" dirty="0" err="1" smtClean="0"/>
              <a:t>parità</a:t>
            </a:r>
            <a:r>
              <a:rPr lang="fr-FR" b="1" dirty="0" smtClean="0"/>
              <a:t> </a:t>
            </a:r>
            <a:r>
              <a:rPr lang="fr-FR" b="1" dirty="0" err="1" smtClean="0"/>
              <a:t>centrali</a:t>
            </a:r>
            <a:r>
              <a:rPr lang="fr-FR" dirty="0" smtClean="0"/>
              <a:t> e </a:t>
            </a:r>
            <a:r>
              <a:rPr lang="fr-FR" dirty="0" err="1" smtClean="0"/>
              <a:t>nessuna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poteva</a:t>
            </a:r>
            <a:r>
              <a:rPr lang="fr-FR" dirty="0" smtClean="0"/>
              <a:t> </a:t>
            </a:r>
            <a:r>
              <a:rPr lang="fr-FR" dirty="0" err="1" smtClean="0"/>
              <a:t>fluttuare</a:t>
            </a:r>
            <a:r>
              <a:rPr lang="fr-FR" dirty="0" smtClean="0"/>
              <a:t> per più </a:t>
            </a:r>
            <a:r>
              <a:rPr lang="fr-FR" dirty="0" err="1" smtClean="0"/>
              <a:t>del</a:t>
            </a:r>
            <a:r>
              <a:rPr lang="fr-FR" dirty="0" smtClean="0"/>
              <a:t> 2.25%.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ma </a:t>
            </a:r>
            <a:r>
              <a:rPr lang="fr-FR" dirty="0" err="1" smtClean="0"/>
              <a:t>aggiustabli</a:t>
            </a:r>
            <a:r>
              <a:rPr lang="fr-FR" dirty="0" smtClean="0"/>
              <a:t>. </a:t>
            </a:r>
            <a:r>
              <a:rPr lang="fr-FR" dirty="0" err="1" smtClean="0"/>
              <a:t>Sotto</a:t>
            </a:r>
            <a:r>
              <a:rPr lang="fr-FR" dirty="0" smtClean="0"/>
              <a:t> la </a:t>
            </a:r>
            <a:r>
              <a:rPr lang="fr-FR" dirty="0" err="1" smtClean="0"/>
              <a:t>spinta</a:t>
            </a:r>
            <a:r>
              <a:rPr lang="fr-FR" dirty="0" smtClean="0"/>
              <a:t> di </a:t>
            </a:r>
            <a:r>
              <a:rPr lang="fr-FR" dirty="0" err="1" smtClean="0"/>
              <a:t>attacchi</a:t>
            </a:r>
            <a:r>
              <a:rPr lang="fr-FR" dirty="0" smtClean="0"/>
              <a:t> </a:t>
            </a:r>
            <a:r>
              <a:rPr lang="fr-FR" dirty="0" err="1" smtClean="0"/>
              <a:t>speculativi</a:t>
            </a:r>
            <a:r>
              <a:rPr lang="fr-FR" dirty="0" smtClean="0"/>
              <a:t> le </a:t>
            </a:r>
            <a:r>
              <a:rPr lang="fr-FR" dirty="0" err="1" smtClean="0"/>
              <a:t>fluttuazioni</a:t>
            </a:r>
            <a:r>
              <a:rPr lang="fr-FR" dirty="0" smtClean="0"/>
              <a:t> </a:t>
            </a:r>
            <a:r>
              <a:rPr lang="fr-FR" dirty="0" err="1" smtClean="0"/>
              <a:t>consentite</a:t>
            </a:r>
            <a:r>
              <a:rPr lang="fr-FR" dirty="0" smtClean="0"/>
              <a:t> </a:t>
            </a:r>
            <a:r>
              <a:rPr lang="fr-FR" dirty="0" err="1" smtClean="0"/>
              <a:t>furono</a:t>
            </a:r>
            <a:r>
              <a:rPr lang="fr-FR" dirty="0" smtClean="0"/>
              <a:t> </a:t>
            </a:r>
            <a:r>
              <a:rPr lang="fr-FR" dirty="0" err="1" smtClean="0"/>
              <a:t>elevate</a:t>
            </a:r>
            <a:r>
              <a:rPr lang="fr-FR" dirty="0" smtClean="0"/>
              <a:t> </a:t>
            </a:r>
            <a:r>
              <a:rPr lang="fr-FR" dirty="0" err="1" smtClean="0"/>
              <a:t>fino</a:t>
            </a:r>
            <a:r>
              <a:rPr lang="fr-FR" dirty="0" smtClean="0"/>
              <a:t> al 15%</a:t>
            </a:r>
          </a:p>
          <a:p>
            <a:pPr algn="just"/>
            <a:r>
              <a:rPr lang="fr-FR" dirty="0" smtClean="0"/>
              <a:t>3) Si </a:t>
            </a:r>
            <a:r>
              <a:rPr lang="fr-FR" dirty="0" err="1" smtClean="0"/>
              <a:t>costituí</a:t>
            </a:r>
            <a:r>
              <a:rPr lang="fr-FR" dirty="0" smtClean="0"/>
              <a:t> il </a:t>
            </a:r>
            <a:r>
              <a:rPr lang="fr-FR" b="1" dirty="0" err="1" smtClean="0"/>
              <a:t>Fondo</a:t>
            </a:r>
            <a:r>
              <a:rPr lang="fr-FR" b="1" dirty="0" smtClean="0"/>
              <a:t> </a:t>
            </a:r>
            <a:r>
              <a:rPr lang="fr-FR" b="1" dirty="0" err="1" smtClean="0"/>
              <a:t>europeo</a:t>
            </a:r>
            <a:r>
              <a:rPr lang="fr-FR" b="1" dirty="0" smtClean="0"/>
              <a:t> di </a:t>
            </a:r>
            <a:r>
              <a:rPr lang="fr-FR" b="1" dirty="0" err="1" smtClean="0"/>
              <a:t>cooperazione</a:t>
            </a:r>
            <a:r>
              <a:rPr lang="fr-FR" b="1" dirty="0" smtClean="0"/>
              <a:t> </a:t>
            </a:r>
            <a:r>
              <a:rPr lang="fr-FR" b="1" dirty="0" err="1" smtClean="0"/>
              <a:t>monetaria</a:t>
            </a:r>
            <a:r>
              <a:rPr lang="fr-FR" dirty="0" smtClean="0"/>
              <a:t> (</a:t>
            </a:r>
            <a:r>
              <a:rPr lang="fr-FR" b="1" dirty="0" smtClean="0"/>
              <a:t>FECOM</a:t>
            </a:r>
            <a:r>
              <a:rPr lang="fr-FR" dirty="0" smtClean="0"/>
              <a:t>) per </a:t>
            </a:r>
            <a:r>
              <a:rPr lang="fr-FR" dirty="0" err="1" smtClean="0"/>
              <a:t>assistenza</a:t>
            </a:r>
            <a:r>
              <a:rPr lang="fr-FR" dirty="0" smtClean="0"/>
              <a:t> ai </a:t>
            </a:r>
            <a:r>
              <a:rPr lang="fr-FR" dirty="0" err="1" smtClean="0"/>
              <a:t>peasi</a:t>
            </a:r>
            <a:r>
              <a:rPr lang="fr-FR" dirty="0" smtClean="0"/>
              <a:t> </a:t>
            </a:r>
            <a:r>
              <a:rPr lang="fr-FR" dirty="0" err="1" smtClean="0"/>
              <a:t>membri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gestione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576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Ai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membri</a:t>
            </a:r>
            <a:r>
              <a:rPr lang="fr-FR" dirty="0" smtClean="0"/>
              <a:t> </a:t>
            </a:r>
            <a:r>
              <a:rPr lang="fr-FR" dirty="0" err="1" smtClean="0"/>
              <a:t>era</a:t>
            </a:r>
            <a:r>
              <a:rPr lang="fr-FR" dirty="0" smtClean="0"/>
              <a:t> </a:t>
            </a:r>
            <a:r>
              <a:rPr lang="fr-FR" dirty="0" err="1" smtClean="0"/>
              <a:t>assegnata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quota </a:t>
            </a:r>
            <a:r>
              <a:rPr lang="fr-FR" dirty="0" err="1" smtClean="0"/>
              <a:t>del</a:t>
            </a:r>
            <a:r>
              <a:rPr lang="fr-FR" dirty="0" smtClean="0"/>
              <a:t> FECOM in </a:t>
            </a:r>
            <a:r>
              <a:rPr lang="fr-FR" dirty="0" err="1" smtClean="0"/>
              <a:t>cambio</a:t>
            </a:r>
            <a:r>
              <a:rPr lang="fr-FR" dirty="0" smtClean="0"/>
              <a:t> di ECU (da </a:t>
            </a:r>
            <a:r>
              <a:rPr lang="fr-FR" dirty="0" err="1" smtClean="0"/>
              <a:t>pagarsi</a:t>
            </a:r>
            <a:r>
              <a:rPr lang="fr-FR" dirty="0" smtClean="0"/>
              <a:t> in parte in </a:t>
            </a:r>
            <a:r>
              <a:rPr lang="fr-FR" dirty="0" err="1" smtClean="0"/>
              <a:t>oro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L’ECU </a:t>
            </a:r>
            <a:r>
              <a:rPr lang="fr-FR" dirty="0" err="1" smtClean="0"/>
              <a:t>era</a:t>
            </a:r>
            <a:r>
              <a:rPr lang="fr-FR" dirty="0" smtClean="0"/>
              <a:t> più stabile delle </a:t>
            </a:r>
            <a:r>
              <a:rPr lang="fr-FR" dirty="0" err="1" smtClean="0"/>
              <a:t>singole</a:t>
            </a:r>
            <a:r>
              <a:rPr lang="fr-FR" dirty="0" smtClean="0"/>
              <a:t> </a:t>
            </a:r>
            <a:r>
              <a:rPr lang="fr-FR" dirty="0" err="1" smtClean="0"/>
              <a:t>valute</a:t>
            </a:r>
            <a:endParaRPr lang="fr-FR" dirty="0" smtClean="0"/>
          </a:p>
          <a:p>
            <a:pPr algn="just"/>
            <a:r>
              <a:rPr lang="fr-FR" dirty="0" smtClean="0"/>
              <a:t>Il FECOM </a:t>
            </a:r>
            <a:r>
              <a:rPr lang="fr-FR" dirty="0" err="1" smtClean="0"/>
              <a:t>sarebbe</a:t>
            </a:r>
            <a:r>
              <a:rPr lang="fr-FR" dirty="0" smtClean="0"/>
              <a:t> </a:t>
            </a:r>
            <a:r>
              <a:rPr lang="fr-FR" dirty="0" err="1" smtClean="0"/>
              <a:t>diventata</a:t>
            </a:r>
            <a:r>
              <a:rPr lang="fr-FR" dirty="0" smtClean="0"/>
              <a:t> la </a:t>
            </a:r>
            <a:r>
              <a:rPr lang="fr-FR" dirty="0" err="1" smtClean="0"/>
              <a:t>banca</a:t>
            </a:r>
            <a:r>
              <a:rPr lang="fr-FR" dirty="0" smtClean="0"/>
              <a:t> centrale </a:t>
            </a:r>
            <a:r>
              <a:rPr lang="fr-FR" dirty="0" err="1" smtClean="0"/>
              <a:t>dell’UE</a:t>
            </a:r>
            <a:endParaRPr lang="fr-FR" dirty="0" smtClean="0"/>
          </a:p>
          <a:p>
            <a:pPr algn="just"/>
            <a:r>
              <a:rPr lang="fr-FR" b="1" dirty="0" err="1" smtClean="0"/>
              <a:t>Debolezza</a:t>
            </a:r>
            <a:r>
              <a:rPr lang="fr-FR" b="1" dirty="0" smtClean="0"/>
              <a:t> </a:t>
            </a:r>
            <a:r>
              <a:rPr lang="fr-FR" b="1" dirty="0" err="1" smtClean="0"/>
              <a:t>dello</a:t>
            </a:r>
            <a:r>
              <a:rPr lang="fr-FR" b="1" dirty="0" smtClean="0"/>
              <a:t> SME</a:t>
            </a:r>
            <a:r>
              <a:rPr lang="fr-FR" dirty="0" smtClean="0"/>
              <a:t>: </a:t>
            </a:r>
            <a:r>
              <a:rPr lang="fr-FR" dirty="0" err="1" smtClean="0"/>
              <a:t>tentativo</a:t>
            </a:r>
            <a:r>
              <a:rPr lang="fr-FR" dirty="0" smtClean="0"/>
              <a:t> di </a:t>
            </a:r>
            <a:r>
              <a:rPr lang="fr-FR" dirty="0" err="1" smtClean="0"/>
              <a:t>mantenerei</a:t>
            </a:r>
            <a:r>
              <a:rPr lang="fr-FR" dirty="0" smtClean="0"/>
              <a:t>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tra</a:t>
            </a:r>
            <a:r>
              <a:rPr lang="fr-FR" dirty="0" smtClean="0"/>
              <a:t> 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membri</a:t>
            </a:r>
            <a:r>
              <a:rPr lang="fr-FR" dirty="0" smtClean="0"/>
              <a:t> </a:t>
            </a:r>
            <a:r>
              <a:rPr lang="fr-FR" dirty="0" err="1" smtClean="0"/>
              <a:t>all’interno</a:t>
            </a:r>
            <a:r>
              <a:rPr lang="fr-FR" dirty="0" smtClean="0"/>
              <a:t> di </a:t>
            </a:r>
            <a:r>
              <a:rPr lang="fr-FR" dirty="0" err="1" smtClean="0"/>
              <a:t>margini</a:t>
            </a:r>
            <a:r>
              <a:rPr lang="fr-FR" dirty="0" smtClean="0"/>
              <a:t> </a:t>
            </a:r>
            <a:r>
              <a:rPr lang="fr-FR" dirty="0" err="1" smtClean="0"/>
              <a:t>strettamente</a:t>
            </a:r>
            <a:r>
              <a:rPr lang="fr-FR" dirty="0" smtClean="0"/>
              <a:t> </a:t>
            </a:r>
            <a:r>
              <a:rPr lang="fr-FR" dirty="0" err="1" smtClean="0"/>
              <a:t>definiti</a:t>
            </a:r>
            <a:r>
              <a:rPr lang="fr-FR" dirty="0" smtClean="0"/>
              <a:t> </a:t>
            </a:r>
            <a:r>
              <a:rPr lang="fr-FR" dirty="0" err="1" smtClean="0"/>
              <a:t>senza</a:t>
            </a:r>
            <a:r>
              <a:rPr lang="fr-FR" dirty="0" smtClean="0"/>
              <a:t> al </a:t>
            </a:r>
            <a:r>
              <a:rPr lang="fr-FR" dirty="0" err="1" smtClean="0"/>
              <a:t>contempo</a:t>
            </a:r>
            <a:r>
              <a:rPr lang="fr-FR" dirty="0" smtClean="0"/>
              <a:t> </a:t>
            </a:r>
            <a:r>
              <a:rPr lang="fr-FR" dirty="0" err="1" smtClean="0"/>
              <a:t>integrare</a:t>
            </a:r>
            <a:r>
              <a:rPr lang="fr-FR" dirty="0" smtClean="0"/>
              <a:t> le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monetarie</a:t>
            </a:r>
            <a:r>
              <a:rPr lang="fr-FR" dirty="0" smtClean="0"/>
              <a:t>, </a:t>
            </a:r>
            <a:r>
              <a:rPr lang="fr-FR" dirty="0" err="1" smtClean="0"/>
              <a:t>fiscali</a:t>
            </a:r>
            <a:r>
              <a:rPr lang="fr-FR" dirty="0" smtClean="0"/>
              <a:t> e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altri</a:t>
            </a:r>
            <a:r>
              <a:rPr lang="fr-FR" dirty="0" smtClean="0"/>
              <a:t> </a:t>
            </a:r>
            <a:r>
              <a:rPr lang="fr-FR" dirty="0" err="1" smtClean="0"/>
              <a:t>strumenti</a:t>
            </a:r>
            <a:r>
              <a:rPr lang="fr-FR" dirty="0" smtClean="0"/>
              <a:t> di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econoomica</a:t>
            </a:r>
            <a:r>
              <a:rPr lang="fr-FR" dirty="0" smtClean="0"/>
              <a:t> </a:t>
            </a:r>
          </a:p>
          <a:p>
            <a:pPr algn="just"/>
            <a:r>
              <a:rPr lang="fr-FR" dirty="0" smtClean="0"/>
              <a:t>Francia e </a:t>
            </a:r>
            <a:r>
              <a:rPr lang="fr-FR" dirty="0" err="1" smtClean="0"/>
              <a:t>Italia</a:t>
            </a:r>
            <a:r>
              <a:rPr lang="fr-FR" dirty="0" smtClean="0"/>
              <a:t> </a:t>
            </a:r>
            <a:r>
              <a:rPr lang="fr-FR" dirty="0" err="1" smtClean="0"/>
              <a:t>hanno</a:t>
            </a:r>
            <a:r>
              <a:rPr lang="fr-FR" dirty="0" smtClean="0"/>
              <a:t> </a:t>
            </a:r>
            <a:r>
              <a:rPr lang="fr-FR" dirty="0" err="1" smtClean="0"/>
              <a:t>pagato</a:t>
            </a:r>
            <a:r>
              <a:rPr lang="fr-FR" dirty="0" smtClean="0"/>
              <a:t> un alto </a:t>
            </a:r>
            <a:r>
              <a:rPr lang="fr-FR" dirty="0" err="1" smtClean="0"/>
              <a:t>prezzo</a:t>
            </a:r>
            <a:r>
              <a:rPr lang="fr-FR" dirty="0" smtClean="0"/>
              <a:t> in </a:t>
            </a:r>
            <a:r>
              <a:rPr lang="fr-FR" dirty="0" err="1" smtClean="0"/>
              <a:t>termini</a:t>
            </a:r>
            <a:r>
              <a:rPr lang="fr-FR" dirty="0" smtClean="0"/>
              <a:t> di </a:t>
            </a:r>
            <a:r>
              <a:rPr lang="fr-FR" dirty="0" err="1" smtClean="0"/>
              <a:t>maggiore</a:t>
            </a:r>
            <a:r>
              <a:rPr lang="fr-FR" dirty="0" smtClean="0"/>
              <a:t> </a:t>
            </a:r>
            <a:r>
              <a:rPr lang="fr-FR" dirty="0" err="1" smtClean="0"/>
              <a:t>disoccupazione</a:t>
            </a:r>
            <a:r>
              <a:rPr lang="fr-FR" dirty="0" smtClean="0"/>
              <a:t> per la </a:t>
            </a:r>
            <a:r>
              <a:rPr lang="fr-FR" dirty="0" err="1" smtClean="0"/>
              <a:t>convergenza</a:t>
            </a:r>
            <a:r>
              <a:rPr lang="fr-FR" dirty="0" smtClean="0"/>
              <a:t> verso i </a:t>
            </a:r>
            <a:r>
              <a:rPr lang="fr-FR" dirty="0" err="1" smtClean="0"/>
              <a:t>tassi</a:t>
            </a:r>
            <a:r>
              <a:rPr lang="fr-FR" dirty="0" smtClean="0"/>
              <a:t> (</a:t>
            </a:r>
            <a:r>
              <a:rPr lang="fr-FR" dirty="0" err="1" smtClean="0"/>
              <a:t>bassi</a:t>
            </a:r>
            <a:r>
              <a:rPr lang="fr-FR" dirty="0" smtClean="0"/>
              <a:t>) d’</a:t>
            </a:r>
            <a:r>
              <a:rPr lang="fr-FR" dirty="0" err="1" smtClean="0"/>
              <a:t>inflazione</a:t>
            </a:r>
            <a:r>
              <a:rPr lang="fr-FR" dirty="0" smtClean="0"/>
              <a:t> </a:t>
            </a:r>
            <a:r>
              <a:rPr lang="fr-FR" dirty="0" err="1" smtClean="0"/>
              <a:t>tedeschi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32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capitolo</a:t>
            </a:r>
            <a:r>
              <a:rPr lang="fr-FR" dirty="0" smtClean="0"/>
              <a:t> </a:t>
            </a:r>
            <a:r>
              <a:rPr lang="fr-FR" dirty="0" err="1" smtClean="0"/>
              <a:t>valutiamo</a:t>
            </a:r>
            <a:r>
              <a:rPr lang="fr-FR" dirty="0" smtClean="0"/>
              <a:t> i </a:t>
            </a:r>
            <a:r>
              <a:rPr lang="fr-FR" dirty="0" err="1" smtClean="0"/>
              <a:t>vantaggi</a:t>
            </a:r>
            <a:r>
              <a:rPr lang="fr-FR" dirty="0" smtClean="0"/>
              <a:t> e </a:t>
            </a:r>
            <a:r>
              <a:rPr lang="fr-FR" dirty="0" err="1" smtClean="0"/>
              <a:t>svantaggi</a:t>
            </a:r>
            <a:r>
              <a:rPr lang="fr-FR" dirty="0" smtClean="0"/>
              <a:t> di un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 </a:t>
            </a:r>
            <a:r>
              <a:rPr lang="fr-FR" dirty="0" err="1" smtClean="0"/>
              <a:t>rispetto</a:t>
            </a:r>
            <a:r>
              <a:rPr lang="fr-FR" dirty="0" smtClean="0"/>
              <a:t> ai </a:t>
            </a:r>
            <a:r>
              <a:rPr lang="fr-FR" dirty="0" err="1" smtClean="0"/>
              <a:t>cambi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endParaRPr lang="fr-FR" dirty="0" smtClean="0"/>
          </a:p>
          <a:p>
            <a:pPr algn="just"/>
            <a:r>
              <a:rPr lang="fr-FR" dirty="0" err="1" smtClean="0"/>
              <a:t>Valutiamo</a:t>
            </a:r>
            <a:r>
              <a:rPr lang="fr-FR" dirty="0" smtClean="0"/>
              <a:t> pure i </a:t>
            </a:r>
            <a:r>
              <a:rPr lang="fr-FR" dirty="0" err="1" smtClean="0"/>
              <a:t>sistemi</a:t>
            </a:r>
            <a:r>
              <a:rPr lang="fr-FR" dirty="0" smtClean="0"/>
              <a:t> </a:t>
            </a:r>
            <a:r>
              <a:rPr lang="fr-FR" dirty="0" err="1" smtClean="0"/>
              <a:t>misti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combinano</a:t>
            </a:r>
            <a:r>
              <a:rPr lang="fr-FR" dirty="0" smtClean="0"/>
              <a:t> </a:t>
            </a:r>
            <a:r>
              <a:rPr lang="fr-FR" dirty="0" err="1" smtClean="0"/>
              <a:t>alcune</a:t>
            </a:r>
            <a:r>
              <a:rPr lang="fr-FR" dirty="0" smtClean="0"/>
              <a:t> </a:t>
            </a:r>
            <a:r>
              <a:rPr lang="fr-FR" dirty="0" err="1" smtClean="0"/>
              <a:t>caratteristiche</a:t>
            </a:r>
            <a:r>
              <a:rPr lang="fr-FR" dirty="0" smtClean="0"/>
              <a:t> di </a:t>
            </a:r>
            <a:r>
              <a:rPr lang="fr-FR" dirty="0" err="1" smtClean="0"/>
              <a:t>entrambi</a:t>
            </a:r>
            <a:r>
              <a:rPr lang="fr-FR" dirty="0" smtClean="0"/>
              <a:t> i </a:t>
            </a:r>
            <a:r>
              <a:rPr lang="fr-FR" dirty="0" err="1" smtClean="0"/>
              <a:t>sistemi</a:t>
            </a:r>
            <a:endParaRPr lang="fr-FR" dirty="0" smtClean="0"/>
          </a:p>
          <a:p>
            <a:pPr algn="just"/>
            <a:r>
              <a:rPr lang="fr-FR" dirty="0" err="1" smtClean="0"/>
              <a:t>Secondo</a:t>
            </a:r>
            <a:r>
              <a:rPr lang="fr-FR" dirty="0" smtClean="0"/>
              <a:t> </a:t>
            </a:r>
            <a:r>
              <a:rPr lang="fr-FR" dirty="0" err="1" smtClean="0"/>
              <a:t>alcuni</a:t>
            </a:r>
            <a:r>
              <a:rPr lang="fr-FR" dirty="0" smtClean="0"/>
              <a:t> </a:t>
            </a:r>
            <a:r>
              <a:rPr lang="fr-FR" dirty="0" err="1" smtClean="0"/>
              <a:t>economisti</a:t>
            </a:r>
            <a:r>
              <a:rPr lang="fr-FR" dirty="0" smtClean="0"/>
              <a:t>, il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 consente di </a:t>
            </a:r>
            <a:r>
              <a:rPr lang="fr-FR" dirty="0" err="1" smtClean="0"/>
              <a:t>raggiungere</a:t>
            </a:r>
            <a:r>
              <a:rPr lang="fr-FR" dirty="0" smtClean="0"/>
              <a:t> più </a:t>
            </a:r>
            <a:r>
              <a:rPr lang="fr-FR" dirty="0" err="1" smtClean="0"/>
              <a:t>velocemente</a:t>
            </a:r>
            <a:r>
              <a:rPr lang="fr-FR" dirty="0" smtClean="0"/>
              <a:t> l’</a:t>
            </a:r>
            <a:r>
              <a:rPr lang="fr-FR" dirty="0" err="1" smtClean="0"/>
              <a:t>equilibrio</a:t>
            </a:r>
            <a:r>
              <a:rPr lang="fr-FR" dirty="0" smtClean="0"/>
              <a:t> </a:t>
            </a:r>
            <a:r>
              <a:rPr lang="fr-FR" dirty="0" err="1" smtClean="0"/>
              <a:t>esterno</a:t>
            </a:r>
            <a:endParaRPr lang="fr-FR" dirty="0" smtClean="0"/>
          </a:p>
          <a:p>
            <a:pPr algn="just"/>
            <a:r>
              <a:rPr lang="fr-FR" dirty="0" err="1" smtClean="0"/>
              <a:t>Quindi</a:t>
            </a:r>
            <a:r>
              <a:rPr lang="fr-FR" dirty="0" smtClean="0"/>
              <a:t> è più facile </a:t>
            </a:r>
            <a:r>
              <a:rPr lang="fr-FR" dirty="0" err="1" smtClean="0"/>
              <a:t>utilizzare</a:t>
            </a:r>
            <a:r>
              <a:rPr lang="fr-FR" dirty="0" smtClean="0"/>
              <a:t> la </a:t>
            </a:r>
            <a:r>
              <a:rPr lang="fr-FR" dirty="0" err="1" smtClean="0"/>
              <a:t>politica</a:t>
            </a:r>
            <a:r>
              <a:rPr lang="fr-FR" dirty="0" smtClean="0"/>
              <a:t> fiscale e </a:t>
            </a:r>
            <a:r>
              <a:rPr lang="fr-FR" dirty="0" err="1" smtClean="0"/>
              <a:t>monetaria</a:t>
            </a:r>
            <a:r>
              <a:rPr lang="fr-FR" dirty="0" smtClean="0"/>
              <a:t> per </a:t>
            </a:r>
            <a:r>
              <a:rPr lang="fr-FR" dirty="0" err="1" smtClean="0"/>
              <a:t>raggiungere</a:t>
            </a:r>
            <a:r>
              <a:rPr lang="fr-FR" dirty="0" smtClean="0"/>
              <a:t> pure l’</a:t>
            </a:r>
            <a:r>
              <a:rPr lang="fr-FR" dirty="0" err="1" smtClean="0"/>
              <a:t>equilibrio</a:t>
            </a:r>
            <a:r>
              <a:rPr lang="fr-FR" dirty="0" smtClean="0"/>
              <a:t> </a:t>
            </a:r>
            <a:r>
              <a:rPr lang="fr-FR" dirty="0" err="1" smtClean="0"/>
              <a:t>interno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300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b="1" dirty="0" smtClean="0"/>
              <a:t>La </a:t>
            </a:r>
            <a:r>
              <a:rPr lang="fr-FR" b="1" dirty="0" err="1" smtClean="0"/>
              <a:t>transizione</a:t>
            </a:r>
            <a:r>
              <a:rPr lang="fr-FR" b="1" dirty="0" smtClean="0"/>
              <a:t> </a:t>
            </a:r>
            <a:r>
              <a:rPr lang="fr-FR" b="1" dirty="0" err="1" smtClean="0"/>
              <a:t>all’Unione</a:t>
            </a:r>
            <a:r>
              <a:rPr lang="fr-FR" b="1" dirty="0" smtClean="0"/>
              <a:t> </a:t>
            </a:r>
            <a:r>
              <a:rPr lang="fr-FR" b="1" dirty="0" err="1" smtClean="0"/>
              <a:t>Monetaria</a:t>
            </a:r>
            <a:endParaRPr lang="fr-FR" dirty="0" smtClean="0"/>
          </a:p>
          <a:p>
            <a:pPr algn="just"/>
            <a:r>
              <a:rPr lang="fr-FR" dirty="0" smtClean="0"/>
              <a:t>1990, </a:t>
            </a:r>
            <a:r>
              <a:rPr lang="fr-FR" dirty="0" err="1" smtClean="0"/>
              <a:t>comitato</a:t>
            </a:r>
            <a:r>
              <a:rPr lang="fr-FR" dirty="0" smtClean="0"/>
              <a:t> Delors</a:t>
            </a:r>
          </a:p>
          <a:p>
            <a:pPr algn="just"/>
            <a:r>
              <a:rPr lang="fr-FR" dirty="0" err="1" smtClean="0"/>
              <a:t>Fase</a:t>
            </a:r>
            <a:r>
              <a:rPr lang="fr-FR" dirty="0" smtClean="0"/>
              <a:t> 1. </a:t>
            </a:r>
            <a:r>
              <a:rPr lang="fr-FR" dirty="0" err="1" smtClean="0"/>
              <a:t>Convergenza</a:t>
            </a:r>
            <a:r>
              <a:rPr lang="fr-FR" dirty="0" smtClean="0"/>
              <a:t> dei </a:t>
            </a:r>
            <a:r>
              <a:rPr lang="fr-FR" dirty="0" err="1" smtClean="0"/>
              <a:t>risultati</a:t>
            </a:r>
            <a:r>
              <a:rPr lang="fr-FR" dirty="0" smtClean="0"/>
              <a:t> </a:t>
            </a:r>
            <a:r>
              <a:rPr lang="fr-FR" dirty="0" err="1" smtClean="0"/>
              <a:t>economici</a:t>
            </a:r>
            <a:r>
              <a:rPr lang="fr-FR" dirty="0" smtClean="0"/>
              <a:t> e </a:t>
            </a:r>
            <a:r>
              <a:rPr lang="fr-FR" dirty="0" err="1" smtClean="0"/>
              <a:t>cooperazione</a:t>
            </a:r>
            <a:r>
              <a:rPr lang="fr-FR" dirty="0" smtClean="0"/>
              <a:t> in </a:t>
            </a:r>
            <a:r>
              <a:rPr lang="fr-FR" dirty="0" err="1" smtClean="0"/>
              <a:t>tema</a:t>
            </a:r>
            <a:r>
              <a:rPr lang="fr-FR" dirty="0" smtClean="0"/>
              <a:t> di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fiscali</a:t>
            </a:r>
            <a:r>
              <a:rPr lang="fr-FR" dirty="0" smtClean="0"/>
              <a:t> e </a:t>
            </a:r>
            <a:r>
              <a:rPr lang="fr-FR" dirty="0" err="1" smtClean="0"/>
              <a:t>monetarie</a:t>
            </a:r>
            <a:r>
              <a:rPr lang="fr-FR" dirty="0" smtClean="0"/>
              <a:t> </a:t>
            </a:r>
            <a:r>
              <a:rPr lang="fr-FR" dirty="0" err="1" smtClean="0"/>
              <a:t>unitamente</a:t>
            </a:r>
            <a:r>
              <a:rPr lang="fr-FR" dirty="0" smtClean="0"/>
              <a:t> </a:t>
            </a:r>
            <a:r>
              <a:rPr lang="fr-FR" dirty="0" err="1" smtClean="0"/>
              <a:t>all’abbattimento</a:t>
            </a:r>
            <a:r>
              <a:rPr lang="fr-FR" dirty="0" smtClean="0"/>
              <a:t> di </a:t>
            </a:r>
            <a:r>
              <a:rPr lang="fr-FR" dirty="0" err="1" smtClean="0"/>
              <a:t>ogni</a:t>
            </a:r>
            <a:r>
              <a:rPr lang="fr-FR" dirty="0" smtClean="0"/>
              <a:t> </a:t>
            </a:r>
            <a:r>
              <a:rPr lang="fr-FR" dirty="0" err="1" smtClean="0"/>
              <a:t>restrizione</a:t>
            </a:r>
            <a:r>
              <a:rPr lang="fr-FR" dirty="0" smtClean="0"/>
              <a:t> al </a:t>
            </a:r>
            <a:r>
              <a:rPr lang="fr-FR" dirty="0" err="1" smtClean="0"/>
              <a:t>movimento</a:t>
            </a:r>
            <a:r>
              <a:rPr lang="fr-FR" dirty="0" smtClean="0"/>
              <a:t> dei </a:t>
            </a:r>
            <a:r>
              <a:rPr lang="fr-FR" dirty="0" err="1" smtClean="0"/>
              <a:t>capitali</a:t>
            </a:r>
            <a:endParaRPr lang="fr-FR" dirty="0" smtClean="0"/>
          </a:p>
          <a:p>
            <a:pPr algn="just"/>
            <a:r>
              <a:rPr lang="fr-FR" dirty="0" err="1" smtClean="0"/>
              <a:t>Fase</a:t>
            </a:r>
            <a:r>
              <a:rPr lang="fr-FR" dirty="0" smtClean="0"/>
              <a:t> 2. </a:t>
            </a:r>
            <a:r>
              <a:rPr lang="fr-FR" dirty="0" err="1" smtClean="0"/>
              <a:t>Istituto</a:t>
            </a:r>
            <a:r>
              <a:rPr lang="fr-FR" dirty="0" smtClean="0"/>
              <a:t> </a:t>
            </a:r>
            <a:r>
              <a:rPr lang="fr-FR" dirty="0" err="1" smtClean="0"/>
              <a:t>Monetario</a:t>
            </a:r>
            <a:r>
              <a:rPr lang="fr-FR" dirty="0" smtClean="0"/>
              <a:t> </a:t>
            </a:r>
            <a:r>
              <a:rPr lang="fr-FR" dirty="0" err="1" smtClean="0"/>
              <a:t>Europeo</a:t>
            </a:r>
            <a:r>
              <a:rPr lang="fr-FR" dirty="0" smtClean="0"/>
              <a:t> (IME). </a:t>
            </a:r>
            <a:r>
              <a:rPr lang="fr-FR" dirty="0" err="1" smtClean="0"/>
              <a:t>Futura</a:t>
            </a:r>
            <a:r>
              <a:rPr lang="fr-FR" dirty="0" smtClean="0"/>
              <a:t> BCE, per </a:t>
            </a:r>
            <a:r>
              <a:rPr lang="fr-FR" dirty="0" err="1" smtClean="0"/>
              <a:t>centralizzare</a:t>
            </a:r>
            <a:r>
              <a:rPr lang="fr-FR" dirty="0" smtClean="0"/>
              <a:t> le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macroeconomiche</a:t>
            </a:r>
            <a:r>
              <a:rPr lang="fr-FR" dirty="0" smtClean="0"/>
              <a:t> e </a:t>
            </a:r>
            <a:r>
              <a:rPr lang="fr-FR" dirty="0" err="1" smtClean="0"/>
              <a:t>ridurre</a:t>
            </a:r>
            <a:r>
              <a:rPr lang="fr-FR" dirty="0" smtClean="0"/>
              <a:t> i </a:t>
            </a:r>
            <a:r>
              <a:rPr lang="fr-FR" dirty="0" err="1" smtClean="0"/>
              <a:t>margini</a:t>
            </a:r>
            <a:r>
              <a:rPr lang="fr-FR" dirty="0" smtClean="0"/>
              <a:t> di </a:t>
            </a:r>
            <a:r>
              <a:rPr lang="fr-FR" dirty="0" err="1" smtClean="0"/>
              <a:t>variazione</a:t>
            </a:r>
            <a:r>
              <a:rPr lang="fr-FR" dirty="0" smtClean="0"/>
              <a:t> dei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endParaRPr lang="fr-FR" dirty="0" smtClean="0"/>
          </a:p>
          <a:p>
            <a:pPr algn="just"/>
            <a:r>
              <a:rPr lang="fr-FR" dirty="0" err="1" smtClean="0"/>
              <a:t>Fase</a:t>
            </a:r>
            <a:r>
              <a:rPr lang="fr-FR" dirty="0" smtClean="0"/>
              <a:t> 3. </a:t>
            </a:r>
            <a:r>
              <a:rPr lang="fr-FR" dirty="0" err="1" smtClean="0"/>
              <a:t>Adozione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moneta</a:t>
            </a:r>
            <a:r>
              <a:rPr lang="fr-FR" dirty="0" smtClean="0"/>
              <a:t> </a:t>
            </a:r>
            <a:r>
              <a:rPr lang="fr-FR" dirty="0" err="1" smtClean="0"/>
              <a:t>unica</a:t>
            </a:r>
            <a:r>
              <a:rPr lang="fr-FR" dirty="0" smtClean="0"/>
              <a:t>, l’euro e </a:t>
            </a:r>
            <a:r>
              <a:rPr lang="fr-FR" dirty="0" err="1" smtClean="0"/>
              <a:t>istituzione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BCE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471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b="1" dirty="0" err="1" smtClean="0"/>
              <a:t>Trattato</a:t>
            </a:r>
            <a:r>
              <a:rPr lang="fr-FR" b="1" dirty="0" smtClean="0"/>
              <a:t> di Maastricht</a:t>
            </a:r>
            <a:r>
              <a:rPr lang="fr-FR" dirty="0" smtClean="0"/>
              <a:t>: </a:t>
            </a:r>
            <a:r>
              <a:rPr lang="fr-FR" dirty="0" err="1" smtClean="0"/>
              <a:t>condizioni</a:t>
            </a:r>
            <a:r>
              <a:rPr lang="fr-FR" dirty="0" smtClean="0"/>
              <a:t> per </a:t>
            </a:r>
            <a:r>
              <a:rPr lang="fr-FR" dirty="0" err="1" smtClean="0"/>
              <a:t>accedere</a:t>
            </a:r>
            <a:r>
              <a:rPr lang="fr-FR" dirty="0" smtClean="0"/>
              <a:t> </a:t>
            </a:r>
            <a:r>
              <a:rPr lang="fr-FR" dirty="0" err="1" smtClean="0"/>
              <a:t>all’Unione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endParaRPr lang="fr-FR" dirty="0" smtClean="0"/>
          </a:p>
          <a:p>
            <a:pPr algn="just"/>
            <a:r>
              <a:rPr lang="fr-FR" dirty="0" smtClean="0"/>
              <a:t>1) Tasso d’</a:t>
            </a:r>
            <a:r>
              <a:rPr lang="fr-FR" dirty="0" err="1" smtClean="0"/>
              <a:t>inflazione</a:t>
            </a:r>
            <a:r>
              <a:rPr lang="fr-FR" dirty="0" smtClean="0"/>
              <a:t> </a:t>
            </a:r>
            <a:r>
              <a:rPr lang="fr-FR" dirty="0" err="1" smtClean="0"/>
              <a:t>inferiore</a:t>
            </a:r>
            <a:r>
              <a:rPr lang="fr-FR" dirty="0" smtClean="0"/>
              <a:t> al 1.5% dei </a:t>
            </a:r>
            <a:r>
              <a:rPr lang="fr-FR" dirty="0" err="1" smtClean="0"/>
              <a:t>paesi</a:t>
            </a:r>
            <a:r>
              <a:rPr lang="fr-FR" dirty="0" smtClean="0"/>
              <a:t> con l’</a:t>
            </a:r>
            <a:r>
              <a:rPr lang="fr-FR" dirty="0" err="1" smtClean="0"/>
              <a:t>inflazione</a:t>
            </a:r>
            <a:r>
              <a:rPr lang="fr-FR" dirty="0" smtClean="0"/>
              <a:t> più bassa</a:t>
            </a:r>
          </a:p>
          <a:p>
            <a:pPr algn="just"/>
            <a:r>
              <a:rPr lang="fr-FR" dirty="0" smtClean="0"/>
              <a:t>2)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inferiore</a:t>
            </a:r>
            <a:r>
              <a:rPr lang="fr-FR" dirty="0" smtClean="0"/>
              <a:t> al 3% </a:t>
            </a:r>
            <a:r>
              <a:rPr lang="fr-FR" dirty="0" err="1" smtClean="0"/>
              <a:t>del</a:t>
            </a:r>
            <a:r>
              <a:rPr lang="fr-FR" dirty="0" smtClean="0"/>
              <a:t> PIL</a:t>
            </a:r>
          </a:p>
          <a:p>
            <a:pPr algn="just"/>
            <a:r>
              <a:rPr lang="fr-FR" dirty="0" smtClean="0"/>
              <a:t>3) </a:t>
            </a:r>
            <a:r>
              <a:rPr lang="fr-FR" dirty="0" err="1" smtClean="0"/>
              <a:t>Debito</a:t>
            </a:r>
            <a:r>
              <a:rPr lang="fr-FR" dirty="0" smtClean="0"/>
              <a:t> </a:t>
            </a:r>
            <a:r>
              <a:rPr lang="fr-FR" dirty="0" err="1" smtClean="0"/>
              <a:t>pubblico</a:t>
            </a:r>
            <a:r>
              <a:rPr lang="fr-FR" dirty="0" smtClean="0"/>
              <a:t> </a:t>
            </a:r>
            <a:r>
              <a:rPr lang="fr-FR" dirty="0" err="1" smtClean="0"/>
              <a:t>inferiore</a:t>
            </a:r>
            <a:r>
              <a:rPr lang="fr-FR" dirty="0" smtClean="0"/>
              <a:t> al 60% </a:t>
            </a:r>
            <a:r>
              <a:rPr lang="fr-FR" dirty="0" err="1" smtClean="0"/>
              <a:t>del</a:t>
            </a:r>
            <a:r>
              <a:rPr lang="fr-FR" dirty="0" smtClean="0"/>
              <a:t> PIL</a:t>
            </a:r>
          </a:p>
          <a:p>
            <a:pPr algn="just"/>
            <a:r>
              <a:rPr lang="fr-FR" dirty="0" smtClean="0"/>
              <a:t>4)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 a </a:t>
            </a:r>
            <a:r>
              <a:rPr lang="fr-FR" dirty="0" err="1" smtClean="0"/>
              <a:t>lungo</a:t>
            </a:r>
            <a:r>
              <a:rPr lang="fr-FR" dirty="0" smtClean="0"/>
              <a:t> termine </a:t>
            </a:r>
            <a:r>
              <a:rPr lang="fr-FR" dirty="0" err="1" smtClean="0"/>
              <a:t>minori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2%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medio dei </a:t>
            </a:r>
            <a:r>
              <a:rPr lang="fr-FR" dirty="0" err="1" smtClean="0"/>
              <a:t>tre</a:t>
            </a:r>
            <a:r>
              <a:rPr lang="fr-FR" dirty="0" smtClean="0"/>
              <a:t> </a:t>
            </a:r>
            <a:r>
              <a:rPr lang="fr-FR" dirty="0" err="1" smtClean="0"/>
              <a:t>paesi</a:t>
            </a:r>
            <a:r>
              <a:rPr lang="fr-FR" dirty="0" smtClean="0"/>
              <a:t> con il </a:t>
            </a:r>
            <a:r>
              <a:rPr lang="fr-FR" dirty="0" err="1" smtClean="0"/>
              <a:t>minor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d’</a:t>
            </a:r>
            <a:r>
              <a:rPr lang="fr-FR" dirty="0" err="1" smtClean="0"/>
              <a:t>inflazione</a:t>
            </a:r>
            <a:endParaRPr lang="fr-FR" dirty="0" smtClean="0"/>
          </a:p>
          <a:p>
            <a:pPr algn="just"/>
            <a:r>
              <a:rPr lang="fr-FR" dirty="0" smtClean="0"/>
              <a:t>5) Tasso di </a:t>
            </a:r>
            <a:r>
              <a:rPr lang="fr-FR" dirty="0" err="1" smtClean="0"/>
              <a:t>cambio</a:t>
            </a:r>
            <a:r>
              <a:rPr lang="fr-FR" dirty="0" smtClean="0"/>
              <a:t> non </a:t>
            </a:r>
            <a:r>
              <a:rPr lang="fr-FR" dirty="0" err="1" smtClean="0"/>
              <a:t>svalutato</a:t>
            </a:r>
            <a:r>
              <a:rPr lang="fr-FR" dirty="0" smtClean="0"/>
              <a:t> di più </a:t>
            </a:r>
            <a:r>
              <a:rPr lang="fr-FR" dirty="0" err="1" smtClean="0"/>
              <a:t>del</a:t>
            </a:r>
            <a:r>
              <a:rPr lang="fr-FR" dirty="0" smtClean="0"/>
              <a:t> 2.25% </a:t>
            </a:r>
            <a:r>
              <a:rPr lang="fr-FR" dirty="0" err="1" smtClean="0"/>
              <a:t>rispetto</a:t>
            </a:r>
            <a:r>
              <a:rPr lang="fr-FR" dirty="0" smtClean="0"/>
              <a:t> alla media </a:t>
            </a:r>
            <a:r>
              <a:rPr lang="fr-FR" dirty="0" err="1" smtClean="0"/>
              <a:t>dello</a:t>
            </a:r>
            <a:r>
              <a:rPr lang="fr-FR" dirty="0" smtClean="0"/>
              <a:t> SME </a:t>
            </a:r>
            <a:r>
              <a:rPr lang="fr-FR" dirty="0" err="1" smtClean="0"/>
              <a:t>nei</a:t>
            </a:r>
            <a:r>
              <a:rPr lang="fr-FR" dirty="0" smtClean="0"/>
              <a:t> due </a:t>
            </a:r>
            <a:r>
              <a:rPr lang="fr-FR" dirty="0" err="1" smtClean="0"/>
              <a:t>anni</a:t>
            </a:r>
            <a:r>
              <a:rPr lang="fr-FR" dirty="0" smtClean="0"/>
              <a:t> </a:t>
            </a:r>
            <a:r>
              <a:rPr lang="fr-FR" dirty="0" err="1" smtClean="0"/>
              <a:t>precedenti</a:t>
            </a:r>
            <a:r>
              <a:rPr lang="fr-FR" dirty="0" smtClean="0"/>
              <a:t> l’</a:t>
            </a:r>
            <a:r>
              <a:rPr lang="fr-FR" dirty="0" err="1" smtClean="0"/>
              <a:t>ingresso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989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Pochissimi</a:t>
            </a:r>
            <a:r>
              <a:rPr lang="fr-FR" dirty="0" smtClean="0"/>
              <a:t>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soddisfacevano</a:t>
            </a:r>
            <a:r>
              <a:rPr lang="fr-FR" dirty="0" smtClean="0"/>
              <a:t> tutti i </a:t>
            </a:r>
            <a:r>
              <a:rPr lang="fr-FR" dirty="0" err="1" smtClean="0"/>
              <a:t>criteri</a:t>
            </a:r>
            <a:endParaRPr lang="fr-FR" dirty="0" smtClean="0"/>
          </a:p>
          <a:p>
            <a:pPr algn="just"/>
            <a:r>
              <a:rPr lang="fr-FR" dirty="0" smtClean="0"/>
              <a:t>1997. </a:t>
            </a:r>
            <a:r>
              <a:rPr lang="fr-FR" b="1" dirty="0" err="1" smtClean="0"/>
              <a:t>Patto</a:t>
            </a:r>
            <a:r>
              <a:rPr lang="fr-FR" b="1" dirty="0" smtClean="0"/>
              <a:t> di </a:t>
            </a:r>
            <a:r>
              <a:rPr lang="fr-FR" b="1" dirty="0" err="1" smtClean="0"/>
              <a:t>stabilità</a:t>
            </a:r>
            <a:r>
              <a:rPr lang="fr-FR" b="1" dirty="0" smtClean="0"/>
              <a:t> e </a:t>
            </a:r>
            <a:r>
              <a:rPr lang="fr-FR" b="1" dirty="0" err="1" smtClean="0"/>
              <a:t>crescita</a:t>
            </a:r>
            <a:r>
              <a:rPr lang="fr-FR" dirty="0" smtClean="0"/>
              <a:t> (</a:t>
            </a:r>
            <a:r>
              <a:rPr lang="fr-FR" b="1" dirty="0" smtClean="0"/>
              <a:t>PSC</a:t>
            </a:r>
            <a:r>
              <a:rPr lang="fr-FR" dirty="0" smtClean="0"/>
              <a:t>). Si </a:t>
            </a:r>
            <a:r>
              <a:rPr lang="fr-FR" dirty="0" err="1" smtClean="0"/>
              <a:t>restringe</a:t>
            </a:r>
            <a:r>
              <a:rPr lang="fr-FR" dirty="0" smtClean="0"/>
              <a:t> </a:t>
            </a:r>
            <a:r>
              <a:rPr lang="fr-FR" dirty="0" err="1" smtClean="0"/>
              <a:t>ulterirormente</a:t>
            </a:r>
            <a:r>
              <a:rPr lang="fr-FR" dirty="0" smtClean="0"/>
              <a:t> il </a:t>
            </a:r>
            <a:r>
              <a:rPr lang="fr-FR" dirty="0" err="1" smtClean="0"/>
              <a:t>vincolo</a:t>
            </a:r>
            <a:r>
              <a:rPr lang="fr-FR" dirty="0" smtClean="0"/>
              <a:t> fiscale (come </a:t>
            </a:r>
            <a:r>
              <a:rPr lang="fr-FR" dirty="0" err="1" smtClean="0"/>
              <a:t>voleva</a:t>
            </a:r>
            <a:r>
              <a:rPr lang="fr-FR" dirty="0" smtClean="0"/>
              <a:t> la Germania).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penalizzazioni</a:t>
            </a:r>
            <a:endParaRPr lang="fr-FR" dirty="0" smtClean="0"/>
          </a:p>
          <a:p>
            <a:pPr algn="just"/>
            <a:r>
              <a:rPr lang="fr-FR" dirty="0" smtClean="0"/>
              <a:t>1999. </a:t>
            </a:r>
            <a:r>
              <a:rPr lang="fr-FR" b="1" dirty="0" smtClean="0"/>
              <a:t>Euro</a:t>
            </a:r>
            <a:r>
              <a:rPr lang="fr-FR" dirty="0" smtClean="0"/>
              <a:t> e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</a:t>
            </a:r>
            <a:r>
              <a:rPr lang="fr-FR" dirty="0" err="1" smtClean="0"/>
              <a:t>comune</a:t>
            </a:r>
            <a:r>
              <a:rPr lang="fr-FR" dirty="0" smtClean="0"/>
              <a:t> </a:t>
            </a:r>
            <a:r>
              <a:rPr lang="fr-FR" dirty="0" err="1" smtClean="0"/>
              <a:t>condotta</a:t>
            </a:r>
            <a:r>
              <a:rPr lang="fr-FR" dirty="0" smtClean="0"/>
              <a:t> dalla </a:t>
            </a:r>
            <a:r>
              <a:rPr lang="fr-FR" b="1" dirty="0" smtClean="0"/>
              <a:t>BCE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741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b="1" dirty="0" err="1" smtClean="0"/>
              <a:t>Benefici</a:t>
            </a:r>
            <a:r>
              <a:rPr lang="fr-FR" b="1" dirty="0" smtClean="0"/>
              <a:t> </a:t>
            </a:r>
            <a:r>
              <a:rPr lang="fr-FR" b="1" dirty="0" err="1" smtClean="0"/>
              <a:t>dell’Euro</a:t>
            </a:r>
            <a:endParaRPr lang="fr-FR" b="1" dirty="0" smtClean="0"/>
          </a:p>
          <a:p>
            <a:pPr algn="just"/>
            <a:r>
              <a:rPr lang="fr-FR" dirty="0" smtClean="0"/>
              <a:t>1) </a:t>
            </a:r>
            <a:r>
              <a:rPr lang="fr-FR" dirty="0" err="1" smtClean="0"/>
              <a:t>Eliminazione</a:t>
            </a:r>
            <a:r>
              <a:rPr lang="fr-FR" dirty="0" smtClean="0"/>
              <a:t> dei </a:t>
            </a:r>
            <a:r>
              <a:rPr lang="fr-FR" dirty="0" err="1" smtClean="0"/>
              <a:t>costi</a:t>
            </a:r>
            <a:r>
              <a:rPr lang="fr-FR" dirty="0" smtClean="0"/>
              <a:t> di </a:t>
            </a:r>
            <a:r>
              <a:rPr lang="fr-FR" dirty="0" err="1" smtClean="0"/>
              <a:t>conversione</a:t>
            </a:r>
            <a:r>
              <a:rPr lang="fr-FR" dirty="0" smtClean="0"/>
              <a:t> fra le </a:t>
            </a:r>
            <a:r>
              <a:rPr lang="fr-FR" dirty="0" err="1" smtClean="0"/>
              <a:t>valute</a:t>
            </a:r>
            <a:endParaRPr lang="fr-FR" dirty="0" smtClean="0"/>
          </a:p>
          <a:p>
            <a:pPr algn="just"/>
            <a:r>
              <a:rPr lang="fr-FR" dirty="0" smtClean="0"/>
              <a:t>2) </a:t>
            </a:r>
            <a:r>
              <a:rPr lang="fr-FR" dirty="0" err="1" smtClean="0"/>
              <a:t>Eliminazione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volatilità</a:t>
            </a:r>
            <a:r>
              <a:rPr lang="fr-FR" dirty="0" smtClean="0"/>
              <a:t> dei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endParaRPr lang="fr-FR" dirty="0" smtClean="0"/>
          </a:p>
          <a:p>
            <a:pPr algn="just"/>
            <a:r>
              <a:rPr lang="fr-FR" dirty="0" smtClean="0"/>
              <a:t>3) </a:t>
            </a:r>
            <a:r>
              <a:rPr lang="fr-FR" dirty="0" err="1" smtClean="0"/>
              <a:t>Integrazione</a:t>
            </a:r>
            <a:r>
              <a:rPr lang="fr-FR" dirty="0" smtClean="0"/>
              <a:t> </a:t>
            </a:r>
            <a:r>
              <a:rPr lang="fr-FR" dirty="0" err="1" smtClean="0"/>
              <a:t>economica</a:t>
            </a:r>
            <a:r>
              <a:rPr lang="fr-FR" dirty="0" smtClean="0"/>
              <a:t> e </a:t>
            </a:r>
            <a:r>
              <a:rPr lang="fr-FR" dirty="0" err="1" smtClean="0"/>
              <a:t>finanziaria</a:t>
            </a:r>
            <a:r>
              <a:rPr lang="fr-FR" dirty="0" smtClean="0"/>
              <a:t> più </a:t>
            </a:r>
            <a:r>
              <a:rPr lang="fr-FR" dirty="0" err="1" smtClean="0"/>
              <a:t>rapida</a:t>
            </a:r>
            <a:endParaRPr lang="fr-FR" dirty="0" smtClean="0"/>
          </a:p>
          <a:p>
            <a:pPr algn="just"/>
            <a:r>
              <a:rPr lang="fr-FR" dirty="0" smtClean="0"/>
              <a:t>4) </a:t>
            </a:r>
            <a:r>
              <a:rPr lang="fr-FR" dirty="0" err="1" smtClean="0"/>
              <a:t>Possibilità</a:t>
            </a:r>
            <a:r>
              <a:rPr lang="fr-FR" dirty="0" smtClean="0"/>
              <a:t> per la BCE di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più </a:t>
            </a:r>
            <a:r>
              <a:rPr lang="fr-FR" dirty="0" err="1" smtClean="0"/>
              <a:t>espansiva</a:t>
            </a:r>
            <a:endParaRPr lang="fr-FR" dirty="0" smtClean="0"/>
          </a:p>
          <a:p>
            <a:pPr algn="just"/>
            <a:r>
              <a:rPr lang="fr-FR" dirty="0" smtClean="0"/>
              <a:t>5) </a:t>
            </a:r>
            <a:r>
              <a:rPr lang="fr-FR" dirty="0" err="1" smtClean="0"/>
              <a:t>Maggiore</a:t>
            </a:r>
            <a:r>
              <a:rPr lang="fr-FR" dirty="0" smtClean="0"/>
              <a:t> disciplina </a:t>
            </a:r>
            <a:r>
              <a:rPr lang="fr-FR" dirty="0" err="1" smtClean="0"/>
              <a:t>economica</a:t>
            </a:r>
            <a:r>
              <a:rPr lang="fr-FR" dirty="0" smtClean="0"/>
              <a:t> dei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membri</a:t>
            </a:r>
            <a:endParaRPr lang="fr-FR" dirty="0" smtClean="0"/>
          </a:p>
          <a:p>
            <a:pPr algn="just"/>
            <a:r>
              <a:rPr lang="fr-FR" dirty="0" smtClean="0"/>
              <a:t>6) </a:t>
            </a:r>
            <a:r>
              <a:rPr lang="fr-FR" dirty="0" err="1" smtClean="0"/>
              <a:t>Signoraggio</a:t>
            </a:r>
            <a:r>
              <a:rPr lang="fr-FR" dirty="0" smtClean="0"/>
              <a:t> </a:t>
            </a:r>
            <a:r>
              <a:rPr lang="fr-FR" dirty="0" err="1" smtClean="0"/>
              <a:t>derivante</a:t>
            </a:r>
            <a:r>
              <a:rPr lang="fr-FR" dirty="0" smtClean="0"/>
              <a:t> </a:t>
            </a:r>
            <a:r>
              <a:rPr lang="fr-FR" dirty="0" err="1" smtClean="0"/>
              <a:t>dall’uso</a:t>
            </a:r>
            <a:r>
              <a:rPr lang="fr-FR" dirty="0" smtClean="0"/>
              <a:t> </a:t>
            </a:r>
            <a:r>
              <a:rPr lang="fr-FR" dirty="0" err="1" smtClean="0"/>
              <a:t>dell’euro</a:t>
            </a:r>
            <a:r>
              <a:rPr lang="fr-FR" dirty="0" smtClean="0"/>
              <a:t> come </a:t>
            </a:r>
            <a:r>
              <a:rPr lang="fr-FR" dirty="0" err="1" smtClean="0"/>
              <a:t>moneta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endParaRPr lang="fr-FR" dirty="0" smtClean="0"/>
          </a:p>
          <a:p>
            <a:pPr algn="just"/>
            <a:r>
              <a:rPr lang="fr-FR" dirty="0" smtClean="0"/>
              <a:t>7) </a:t>
            </a:r>
            <a:r>
              <a:rPr lang="fr-FR" dirty="0" err="1" smtClean="0"/>
              <a:t>Minori</a:t>
            </a:r>
            <a:r>
              <a:rPr lang="fr-FR" dirty="0" smtClean="0"/>
              <a:t>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minori</a:t>
            </a:r>
            <a:r>
              <a:rPr lang="fr-FR" dirty="0" smtClean="0"/>
              <a:t> </a:t>
            </a:r>
            <a:r>
              <a:rPr lang="fr-FR" dirty="0" err="1" smtClean="0"/>
              <a:t>costi</a:t>
            </a:r>
            <a:r>
              <a:rPr lang="fr-FR" dirty="0" smtClean="0"/>
              <a:t> d’</a:t>
            </a:r>
            <a:r>
              <a:rPr lang="fr-FR" dirty="0" err="1" smtClean="0"/>
              <a:t>indebitamento</a:t>
            </a:r>
            <a:r>
              <a:rPr lang="fr-FR" dirty="0" smtClean="0"/>
              <a:t> sui </a:t>
            </a:r>
            <a:r>
              <a:rPr lang="fr-FR" dirty="0" err="1" smtClean="0"/>
              <a:t>mercati</a:t>
            </a:r>
            <a:r>
              <a:rPr lang="fr-FR" dirty="0" smtClean="0"/>
              <a:t> </a:t>
            </a:r>
            <a:r>
              <a:rPr lang="fr-FR" dirty="0" err="1" smtClean="0"/>
              <a:t>finaziari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endParaRPr lang="fr-FR" dirty="0" smtClean="0"/>
          </a:p>
          <a:p>
            <a:pPr algn="just"/>
            <a:r>
              <a:rPr lang="fr-FR" dirty="0" smtClean="0"/>
              <a:t>8) </a:t>
            </a:r>
            <a:r>
              <a:rPr lang="fr-FR" dirty="0" err="1" smtClean="0"/>
              <a:t>Accresciuta</a:t>
            </a:r>
            <a:r>
              <a:rPr lang="fr-FR" dirty="0" smtClean="0"/>
              <a:t> </a:t>
            </a:r>
            <a:r>
              <a:rPr lang="fr-FR" dirty="0" err="1" smtClean="0"/>
              <a:t>importanza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ed</a:t>
            </a:r>
            <a:r>
              <a:rPr lang="fr-FR" dirty="0" smtClean="0"/>
              <a:t> </a:t>
            </a:r>
            <a:r>
              <a:rPr lang="fr-FR" dirty="0" err="1" smtClean="0"/>
              <a:t>economica</a:t>
            </a:r>
            <a:r>
              <a:rPr lang="fr-FR" dirty="0" smtClean="0"/>
              <a:t> </a:t>
            </a:r>
            <a:r>
              <a:rPr lang="fr-FR" dirty="0" err="1" smtClean="0"/>
              <a:t>dell’Unione</a:t>
            </a:r>
            <a:r>
              <a:rPr lang="fr-FR" dirty="0" smtClean="0"/>
              <a:t> </a:t>
            </a:r>
            <a:r>
              <a:rPr lang="fr-FR" dirty="0" err="1" smtClean="0"/>
              <a:t>Europea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334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b="1" dirty="0" err="1" smtClean="0"/>
              <a:t>Costi</a:t>
            </a:r>
            <a:r>
              <a:rPr lang="fr-FR" b="1" dirty="0" smtClean="0"/>
              <a:t> </a:t>
            </a:r>
            <a:r>
              <a:rPr lang="fr-FR" b="1" dirty="0" err="1" smtClean="0"/>
              <a:t>dell’euro</a:t>
            </a:r>
            <a:endParaRPr lang="fr-FR" b="1" dirty="0" smtClean="0"/>
          </a:p>
          <a:p>
            <a:pPr algn="just"/>
            <a:r>
              <a:rPr lang="fr-FR" dirty="0" smtClean="0"/>
              <a:t>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colpiti</a:t>
            </a:r>
            <a:r>
              <a:rPr lang="fr-FR" dirty="0" smtClean="0"/>
              <a:t> da </a:t>
            </a:r>
            <a:r>
              <a:rPr lang="fr-FR" dirty="0" err="1" smtClean="0"/>
              <a:t>shock</a:t>
            </a:r>
            <a:r>
              <a:rPr lang="fr-FR" dirty="0" smtClean="0"/>
              <a:t> </a:t>
            </a:r>
            <a:r>
              <a:rPr lang="fr-FR" dirty="0" err="1" smtClean="0"/>
              <a:t>assimentrici</a:t>
            </a:r>
            <a:r>
              <a:rPr lang="fr-FR" dirty="0" smtClean="0"/>
              <a:t> non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utilizzare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o la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per </a:t>
            </a:r>
            <a:r>
              <a:rPr lang="fr-FR" dirty="0" err="1" smtClean="0"/>
              <a:t>combattere</a:t>
            </a:r>
            <a:r>
              <a:rPr lang="fr-FR" dirty="0" smtClean="0"/>
              <a:t> la </a:t>
            </a:r>
            <a:r>
              <a:rPr lang="fr-FR" dirty="0" err="1" smtClean="0"/>
              <a:t>recessione</a:t>
            </a:r>
            <a:endParaRPr lang="fr-FR" dirty="0" smtClean="0"/>
          </a:p>
          <a:p>
            <a:pPr algn="just"/>
            <a:r>
              <a:rPr lang="fr-FR" dirty="0" smtClean="0"/>
              <a:t>Anche </a:t>
            </a:r>
            <a:r>
              <a:rPr lang="fr-FR" dirty="0" err="1" smtClean="0"/>
              <a:t>lo</a:t>
            </a:r>
            <a:r>
              <a:rPr lang="fr-FR" dirty="0" smtClean="0"/>
              <a:t> </a:t>
            </a:r>
            <a:r>
              <a:rPr lang="fr-FR" dirty="0" err="1" smtClean="0"/>
              <a:t>strumento</a:t>
            </a:r>
            <a:r>
              <a:rPr lang="fr-FR" dirty="0" smtClean="0"/>
              <a:t> fiscale è </a:t>
            </a:r>
            <a:r>
              <a:rPr lang="fr-FR" dirty="0" err="1" smtClean="0"/>
              <a:t>limitato</a:t>
            </a:r>
            <a:r>
              <a:rPr lang="fr-FR" dirty="0" smtClean="0"/>
              <a:t> e </a:t>
            </a:r>
            <a:r>
              <a:rPr lang="fr-FR" dirty="0" err="1" smtClean="0"/>
              <a:t>ristretto</a:t>
            </a:r>
            <a:endParaRPr lang="fr-FR" dirty="0" smtClean="0"/>
          </a:p>
          <a:p>
            <a:pPr algn="just"/>
            <a:r>
              <a:rPr lang="fr-FR" dirty="0" err="1" smtClean="0"/>
              <a:t>Scarsa</a:t>
            </a:r>
            <a:r>
              <a:rPr lang="fr-FR" dirty="0" smtClean="0"/>
              <a:t> </a:t>
            </a:r>
            <a:r>
              <a:rPr lang="fr-FR" dirty="0" err="1" smtClean="0"/>
              <a:t>mobilità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lavoro</a:t>
            </a:r>
            <a:r>
              <a:rPr lang="fr-FR" dirty="0" smtClean="0"/>
              <a:t> per far </a:t>
            </a:r>
            <a:r>
              <a:rPr lang="fr-FR" dirty="0" err="1" smtClean="0"/>
              <a:t>fronte</a:t>
            </a:r>
            <a:r>
              <a:rPr lang="fr-FR" dirty="0" smtClean="0"/>
              <a:t> a </a:t>
            </a:r>
            <a:r>
              <a:rPr lang="fr-FR" dirty="0" err="1" smtClean="0"/>
              <a:t>shock</a:t>
            </a:r>
            <a:r>
              <a:rPr lang="fr-FR" dirty="0" smtClean="0"/>
              <a:t> </a:t>
            </a:r>
            <a:r>
              <a:rPr lang="fr-FR" dirty="0" err="1" smtClean="0"/>
              <a:t>assimentrici</a:t>
            </a:r>
            <a:r>
              <a:rPr lang="fr-FR" dirty="0" smtClean="0"/>
              <a:t>. Anche se la </a:t>
            </a:r>
            <a:r>
              <a:rPr lang="fr-FR" dirty="0" err="1" smtClean="0"/>
              <a:t>mobilità</a:t>
            </a:r>
            <a:r>
              <a:rPr lang="fr-FR" dirty="0" smtClean="0"/>
              <a:t> interna è in </a:t>
            </a:r>
            <a:r>
              <a:rPr lang="fr-FR" dirty="0" err="1" smtClean="0"/>
              <a:t>aumento</a:t>
            </a:r>
            <a:endParaRPr lang="fr-FR" dirty="0" smtClean="0"/>
          </a:p>
          <a:p>
            <a:pPr algn="just"/>
            <a:r>
              <a:rPr lang="fr-FR" dirty="0" smtClean="0"/>
              <a:t>Si compensa con </a:t>
            </a:r>
            <a:r>
              <a:rPr lang="fr-FR" dirty="0" err="1" smtClean="0"/>
              <a:t>una</a:t>
            </a:r>
            <a:r>
              <a:rPr lang="fr-FR" dirty="0" smtClean="0"/>
              <a:t> grande </a:t>
            </a:r>
            <a:r>
              <a:rPr lang="fr-FR" dirty="0" err="1" smtClean="0"/>
              <a:t>mobilità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260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b="1" dirty="0" smtClean="0"/>
              <a:t>La </a:t>
            </a:r>
            <a:r>
              <a:rPr lang="fr-FR" b="1" dirty="0" err="1" smtClean="0"/>
              <a:t>Banca</a:t>
            </a:r>
            <a:r>
              <a:rPr lang="fr-FR" b="1" dirty="0" smtClean="0"/>
              <a:t> Centrale </a:t>
            </a:r>
            <a:r>
              <a:rPr lang="fr-FR" b="1" dirty="0" err="1" smtClean="0"/>
              <a:t>Europea</a:t>
            </a:r>
            <a:r>
              <a:rPr lang="fr-FR" b="1" dirty="0" smtClean="0"/>
              <a:t> e la </a:t>
            </a:r>
            <a:r>
              <a:rPr lang="fr-FR" b="1" dirty="0" err="1" smtClean="0"/>
              <a:t>politica</a:t>
            </a:r>
            <a:r>
              <a:rPr lang="fr-FR" b="1" dirty="0" smtClean="0"/>
              <a:t> </a:t>
            </a:r>
            <a:r>
              <a:rPr lang="fr-FR" b="1" dirty="0" err="1" smtClean="0"/>
              <a:t>monetaria</a:t>
            </a:r>
            <a:r>
              <a:rPr lang="fr-FR" b="1" dirty="0" smtClean="0"/>
              <a:t> </a:t>
            </a:r>
            <a:r>
              <a:rPr lang="fr-FR" b="1" dirty="0" err="1" smtClean="0"/>
              <a:t>comune</a:t>
            </a:r>
            <a:endParaRPr lang="fr-FR" b="1" dirty="0" smtClean="0"/>
          </a:p>
          <a:p>
            <a:pPr algn="just"/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gennaio</a:t>
            </a:r>
            <a:r>
              <a:rPr lang="fr-FR" dirty="0" smtClean="0"/>
              <a:t> 1999 la BCE ha </a:t>
            </a:r>
            <a:r>
              <a:rPr lang="fr-FR" dirty="0" err="1" smtClean="0"/>
              <a:t>asssunto</a:t>
            </a:r>
            <a:r>
              <a:rPr lang="fr-FR" dirty="0" smtClean="0"/>
              <a:t> la </a:t>
            </a:r>
            <a:r>
              <a:rPr lang="fr-FR" dirty="0" err="1" smtClean="0"/>
              <a:t>responsabilità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per 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formano</a:t>
            </a:r>
            <a:r>
              <a:rPr lang="fr-FR" dirty="0" smtClean="0"/>
              <a:t> l’</a:t>
            </a:r>
            <a:r>
              <a:rPr lang="fr-FR" dirty="0" err="1" smtClean="0"/>
              <a:t>Unione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</a:t>
            </a:r>
            <a:r>
              <a:rPr lang="fr-FR" dirty="0" err="1" smtClean="0"/>
              <a:t>Europea</a:t>
            </a:r>
            <a:endParaRPr lang="fr-FR" dirty="0" smtClean="0"/>
          </a:p>
          <a:p>
            <a:pPr algn="just"/>
            <a:r>
              <a:rPr lang="fr-FR" dirty="0" err="1" smtClean="0"/>
              <a:t>Comitato</a:t>
            </a:r>
            <a:r>
              <a:rPr lang="fr-FR" dirty="0" smtClean="0"/>
              <a:t> </a:t>
            </a:r>
            <a:r>
              <a:rPr lang="fr-FR" dirty="0" err="1" smtClean="0"/>
              <a:t>esecutivo</a:t>
            </a:r>
            <a:r>
              <a:rPr lang="fr-FR" dirty="0" smtClean="0"/>
              <a:t> di </a:t>
            </a:r>
            <a:r>
              <a:rPr lang="fr-FR" dirty="0" err="1" smtClean="0"/>
              <a:t>sei</a:t>
            </a:r>
            <a:r>
              <a:rPr lang="fr-FR" dirty="0" smtClean="0"/>
              <a:t> </a:t>
            </a:r>
            <a:r>
              <a:rPr lang="fr-FR" dirty="0" err="1" smtClean="0"/>
              <a:t>membri</a:t>
            </a:r>
            <a:r>
              <a:rPr lang="fr-FR" dirty="0" smtClean="0"/>
              <a:t> più i </a:t>
            </a:r>
            <a:r>
              <a:rPr lang="fr-FR" dirty="0" err="1" smtClean="0"/>
              <a:t>governatori</a:t>
            </a:r>
            <a:r>
              <a:rPr lang="fr-FR" dirty="0" smtClean="0"/>
              <a:t> delle banche </a:t>
            </a:r>
            <a:r>
              <a:rPr lang="fr-FR" dirty="0" err="1" smtClean="0"/>
              <a:t>centrali</a:t>
            </a:r>
            <a:r>
              <a:rPr lang="fr-FR" dirty="0" smtClean="0"/>
              <a:t> </a:t>
            </a:r>
            <a:r>
              <a:rPr lang="fr-FR" dirty="0" err="1" smtClean="0"/>
              <a:t>nazionali</a:t>
            </a:r>
            <a:r>
              <a:rPr lang="fr-FR" dirty="0" smtClean="0"/>
              <a:t> </a:t>
            </a:r>
            <a:r>
              <a:rPr lang="fr-FR" dirty="0" err="1" smtClean="0"/>
              <a:t>partecipanti</a:t>
            </a:r>
            <a:endParaRPr lang="fr-FR" dirty="0" smtClean="0"/>
          </a:p>
          <a:p>
            <a:pPr algn="just"/>
            <a:r>
              <a:rPr lang="fr-FR" dirty="0" smtClean="0"/>
              <a:t>Il </a:t>
            </a:r>
            <a:r>
              <a:rPr lang="fr-FR" dirty="0" err="1" smtClean="0"/>
              <a:t>trattato</a:t>
            </a:r>
            <a:r>
              <a:rPr lang="fr-FR" dirty="0" smtClean="0"/>
              <a:t> di Maastricht ha </a:t>
            </a:r>
            <a:r>
              <a:rPr lang="fr-FR" dirty="0" err="1" smtClean="0"/>
              <a:t>assegnato</a:t>
            </a:r>
            <a:r>
              <a:rPr lang="fr-FR" dirty="0" smtClean="0"/>
              <a:t> alla BCE </a:t>
            </a:r>
            <a:r>
              <a:rPr lang="fr-FR" dirty="0" err="1" smtClean="0"/>
              <a:t>quale</a:t>
            </a:r>
            <a:r>
              <a:rPr lang="fr-FR" dirty="0" smtClean="0"/>
              <a:t> </a:t>
            </a:r>
            <a:r>
              <a:rPr lang="fr-FR" dirty="0" err="1" smtClean="0"/>
              <a:t>unico</a:t>
            </a:r>
            <a:r>
              <a:rPr lang="fr-FR" dirty="0" smtClean="0"/>
              <a:t> </a:t>
            </a:r>
            <a:r>
              <a:rPr lang="fr-FR" dirty="0" err="1" smtClean="0"/>
              <a:t>compito</a:t>
            </a:r>
            <a:r>
              <a:rPr lang="fr-FR" dirty="0" smtClean="0"/>
              <a:t> </a:t>
            </a:r>
            <a:r>
              <a:rPr lang="fr-FR" dirty="0" err="1" smtClean="0"/>
              <a:t>quello</a:t>
            </a:r>
            <a:r>
              <a:rPr lang="fr-FR" dirty="0" smtClean="0"/>
              <a:t> di </a:t>
            </a:r>
            <a:r>
              <a:rPr lang="fr-FR" dirty="0" err="1" smtClean="0"/>
              <a:t>perseguire</a:t>
            </a:r>
            <a:r>
              <a:rPr lang="fr-FR" dirty="0" smtClean="0"/>
              <a:t> la </a:t>
            </a:r>
            <a:r>
              <a:rPr lang="fr-FR" dirty="0" err="1" smtClean="0"/>
              <a:t>stabilità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r>
              <a:rPr lang="fr-FR" dirty="0" smtClean="0"/>
              <a:t> e l’ha </a:t>
            </a:r>
            <a:r>
              <a:rPr lang="fr-FR" dirty="0" err="1" smtClean="0"/>
              <a:t>resa</a:t>
            </a:r>
            <a:r>
              <a:rPr lang="fr-FR" dirty="0" smtClean="0"/>
              <a:t> </a:t>
            </a:r>
            <a:r>
              <a:rPr lang="fr-FR" dirty="0" err="1" smtClean="0"/>
              <a:t>pressoché</a:t>
            </a:r>
            <a:r>
              <a:rPr lang="fr-FR" dirty="0" smtClean="0"/>
              <a:t> </a:t>
            </a:r>
            <a:r>
              <a:rPr lang="fr-FR" dirty="0" err="1" smtClean="0"/>
              <a:t>indipendente</a:t>
            </a:r>
            <a:r>
              <a:rPr lang="fr-FR" dirty="0" smtClean="0"/>
              <a:t> da </a:t>
            </a:r>
            <a:r>
              <a:rPr lang="fr-FR" dirty="0" err="1" smtClean="0"/>
              <a:t>influenze</a:t>
            </a:r>
            <a:r>
              <a:rPr lang="fr-FR" dirty="0" smtClean="0"/>
              <a:t> </a:t>
            </a:r>
            <a:r>
              <a:rPr lang="fr-FR" dirty="0" err="1" smtClean="0"/>
              <a:t>politiche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5037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La BCE </a:t>
            </a:r>
            <a:r>
              <a:rPr lang="fr-FR" dirty="0" err="1" smtClean="0"/>
              <a:t>deve</a:t>
            </a:r>
            <a:r>
              <a:rPr lang="fr-FR" dirty="0" smtClean="0"/>
              <a:t> </a:t>
            </a:r>
            <a:r>
              <a:rPr lang="fr-FR" dirty="0" err="1" smtClean="0"/>
              <a:t>riferire</a:t>
            </a:r>
            <a:r>
              <a:rPr lang="fr-FR" dirty="0" smtClean="0"/>
              <a:t> al </a:t>
            </a:r>
            <a:r>
              <a:rPr lang="fr-FR" dirty="0" err="1" smtClean="0"/>
              <a:t>Parlamento</a:t>
            </a:r>
            <a:r>
              <a:rPr lang="fr-FR" dirty="0" smtClean="0"/>
              <a:t> </a:t>
            </a:r>
            <a:r>
              <a:rPr lang="fr-FR" dirty="0" err="1" smtClean="0"/>
              <a:t>europeo</a:t>
            </a:r>
            <a:r>
              <a:rPr lang="fr-FR" dirty="0" smtClean="0"/>
              <a:t> ma il </a:t>
            </a:r>
            <a:r>
              <a:rPr lang="fr-FR" dirty="0" err="1" smtClean="0"/>
              <a:t>Parlamento</a:t>
            </a:r>
            <a:r>
              <a:rPr lang="fr-FR" dirty="0" smtClean="0"/>
              <a:t> non ha il </a:t>
            </a:r>
            <a:r>
              <a:rPr lang="fr-FR" dirty="0" err="1" smtClean="0"/>
              <a:t>potere</a:t>
            </a:r>
            <a:r>
              <a:rPr lang="fr-FR" dirty="0" smtClean="0"/>
              <a:t> di </a:t>
            </a:r>
            <a:r>
              <a:rPr lang="fr-FR" dirty="0" err="1" smtClean="0"/>
              <a:t>influenzarne</a:t>
            </a:r>
            <a:r>
              <a:rPr lang="fr-FR" dirty="0" smtClean="0"/>
              <a:t> le </a:t>
            </a:r>
            <a:r>
              <a:rPr lang="fr-FR" dirty="0" err="1" smtClean="0"/>
              <a:t>decisioni</a:t>
            </a:r>
            <a:endParaRPr lang="fr-FR" dirty="0" smtClean="0"/>
          </a:p>
          <a:p>
            <a:pPr algn="just"/>
            <a:r>
              <a:rPr lang="fr-FR" dirty="0" smtClean="0"/>
              <a:t>Per </a:t>
            </a:r>
            <a:r>
              <a:rPr lang="fr-FR" dirty="0" err="1" smtClean="0"/>
              <a:t>cambiare</a:t>
            </a:r>
            <a:r>
              <a:rPr lang="fr-FR" dirty="0" smtClean="0"/>
              <a:t> </a:t>
            </a:r>
            <a:r>
              <a:rPr lang="fr-FR" dirty="0" err="1" smtClean="0"/>
              <a:t>lo</a:t>
            </a:r>
            <a:r>
              <a:rPr lang="fr-FR" dirty="0" smtClean="0"/>
              <a:t> </a:t>
            </a:r>
            <a:r>
              <a:rPr lang="fr-FR" dirty="0" err="1" smtClean="0"/>
              <a:t>statuto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BCE </a:t>
            </a:r>
            <a:r>
              <a:rPr lang="fr-FR" dirty="0" err="1" smtClean="0"/>
              <a:t>sarebbe</a:t>
            </a:r>
            <a:r>
              <a:rPr lang="fr-FR" dirty="0" smtClean="0"/>
              <a:t> </a:t>
            </a:r>
            <a:r>
              <a:rPr lang="fr-FR" dirty="0" err="1" smtClean="0"/>
              <a:t>necessario</a:t>
            </a:r>
            <a:r>
              <a:rPr lang="fr-FR" dirty="0" smtClean="0"/>
              <a:t> un </a:t>
            </a:r>
            <a:r>
              <a:rPr lang="fr-FR" dirty="0" err="1" smtClean="0"/>
              <a:t>altro</a:t>
            </a:r>
            <a:r>
              <a:rPr lang="fr-FR" dirty="0" smtClean="0"/>
              <a:t> </a:t>
            </a:r>
            <a:r>
              <a:rPr lang="fr-FR" dirty="0" err="1" smtClean="0"/>
              <a:t>trattato</a:t>
            </a:r>
            <a:endParaRPr lang="fr-FR" dirty="0" smtClean="0"/>
          </a:p>
          <a:p>
            <a:pPr algn="just"/>
            <a:r>
              <a:rPr lang="fr-FR" dirty="0" smtClean="0"/>
              <a:t>L’</a:t>
            </a:r>
            <a:r>
              <a:rPr lang="fr-FR" dirty="0" err="1" smtClean="0"/>
              <a:t>indipendenza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è stata </a:t>
            </a:r>
            <a:r>
              <a:rPr lang="fr-FR" dirty="0" err="1" smtClean="0"/>
              <a:t>voluta</a:t>
            </a:r>
            <a:r>
              <a:rPr lang="fr-FR" dirty="0" smtClean="0"/>
              <a:t> per non </a:t>
            </a:r>
            <a:r>
              <a:rPr lang="fr-FR" dirty="0" err="1" smtClean="0"/>
              <a:t>farla</a:t>
            </a:r>
            <a:r>
              <a:rPr lang="fr-FR" dirty="0" smtClean="0"/>
              <a:t> </a:t>
            </a:r>
            <a:r>
              <a:rPr lang="fr-FR" dirty="0" err="1" smtClean="0"/>
              <a:t>cadere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tentazione</a:t>
            </a:r>
            <a:r>
              <a:rPr lang="fr-FR" dirty="0" smtClean="0"/>
              <a:t> di </a:t>
            </a:r>
            <a:r>
              <a:rPr lang="fr-FR" dirty="0" err="1" smtClean="0"/>
              <a:t>attuare</a:t>
            </a:r>
            <a:r>
              <a:rPr lang="fr-FR" dirty="0" smtClean="0"/>
              <a:t> </a:t>
            </a:r>
            <a:r>
              <a:rPr lang="fr-FR" dirty="0" err="1" smtClean="0"/>
              <a:t>stimoli</a:t>
            </a:r>
            <a:r>
              <a:rPr lang="fr-FR" dirty="0" smtClean="0"/>
              <a:t> </a:t>
            </a:r>
            <a:r>
              <a:rPr lang="fr-FR" dirty="0" err="1" smtClean="0"/>
              <a:t>monetari</a:t>
            </a:r>
            <a:r>
              <a:rPr lang="fr-FR" dirty="0" smtClean="0"/>
              <a:t> </a:t>
            </a:r>
            <a:r>
              <a:rPr lang="fr-FR" dirty="0" err="1" smtClean="0"/>
              <a:t>inflezionisti</a:t>
            </a:r>
            <a:r>
              <a:rPr lang="fr-FR" dirty="0" smtClean="0"/>
              <a:t> in </a:t>
            </a:r>
            <a:r>
              <a:rPr lang="fr-FR" dirty="0" err="1" smtClean="0"/>
              <a:t>funzione</a:t>
            </a:r>
            <a:r>
              <a:rPr lang="fr-FR" dirty="0" smtClean="0"/>
              <a:t> </a:t>
            </a:r>
            <a:r>
              <a:rPr lang="fr-FR" dirty="0" err="1" smtClean="0"/>
              <a:t>anticiclica</a:t>
            </a:r>
            <a:endParaRPr lang="fr-FR" dirty="0" smtClean="0"/>
          </a:p>
          <a:p>
            <a:pPr algn="just"/>
            <a:r>
              <a:rPr lang="fr-FR" dirty="0" err="1" smtClean="0"/>
              <a:t>Critiche</a:t>
            </a:r>
            <a:r>
              <a:rPr lang="fr-FR" dirty="0" smtClean="0"/>
              <a:t>: la BCE è un </a:t>
            </a:r>
            <a:r>
              <a:rPr lang="fr-FR" dirty="0" err="1" smtClean="0"/>
              <a:t>organismo</a:t>
            </a:r>
            <a:r>
              <a:rPr lang="fr-FR" dirty="0" smtClean="0"/>
              <a:t> </a:t>
            </a:r>
            <a:r>
              <a:rPr lang="fr-FR" dirty="0" err="1" smtClean="0"/>
              <a:t>lontano</a:t>
            </a:r>
            <a:r>
              <a:rPr lang="fr-FR" dirty="0" smtClean="0"/>
              <a:t> e </a:t>
            </a:r>
            <a:r>
              <a:rPr lang="fr-FR" dirty="0" err="1" smtClean="0"/>
              <a:t>antidemocratico</a:t>
            </a:r>
            <a:r>
              <a:rPr lang="fr-FR" dirty="0" smtClean="0"/>
              <a:t> e non </a:t>
            </a:r>
            <a:r>
              <a:rPr lang="fr-FR" dirty="0" err="1" smtClean="0"/>
              <a:t>consono</a:t>
            </a:r>
            <a:r>
              <a:rPr lang="fr-FR" dirty="0" smtClean="0"/>
              <a:t> </a:t>
            </a:r>
            <a:r>
              <a:rPr lang="fr-FR" dirty="0" err="1" smtClean="0"/>
              <a:t>alle</a:t>
            </a:r>
            <a:r>
              <a:rPr lang="fr-FR" dirty="0" smtClean="0"/>
              <a:t> </a:t>
            </a:r>
            <a:r>
              <a:rPr lang="fr-FR" dirty="0" err="1" smtClean="0"/>
              <a:t>necessità</a:t>
            </a:r>
            <a:r>
              <a:rPr lang="fr-FR" dirty="0" smtClean="0"/>
              <a:t> dei </a:t>
            </a:r>
            <a:r>
              <a:rPr lang="fr-FR" dirty="0" err="1" smtClean="0"/>
              <a:t>cittadini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268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 smtClean="0"/>
              <a:t>Tuttavia</a:t>
            </a:r>
            <a:r>
              <a:rPr lang="fr-FR" dirty="0" smtClean="0"/>
              <a:t> la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è </a:t>
            </a:r>
            <a:r>
              <a:rPr lang="fr-FR" dirty="0" err="1" smtClean="0"/>
              <a:t>piuttosto</a:t>
            </a:r>
            <a:r>
              <a:rPr lang="fr-FR" dirty="0" smtClean="0"/>
              <a:t> </a:t>
            </a:r>
            <a:r>
              <a:rPr lang="fr-FR" dirty="0" err="1" smtClean="0"/>
              <a:t>nelle</a:t>
            </a:r>
            <a:r>
              <a:rPr lang="fr-FR" dirty="0" smtClean="0"/>
              <a:t> </a:t>
            </a:r>
            <a:r>
              <a:rPr lang="fr-FR" dirty="0" err="1" smtClean="0"/>
              <a:t>mani</a:t>
            </a:r>
            <a:r>
              <a:rPr lang="fr-FR" dirty="0" smtClean="0"/>
              <a:t> dei </a:t>
            </a:r>
            <a:r>
              <a:rPr lang="fr-FR" dirty="0" err="1" smtClean="0"/>
              <a:t>politici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BCE</a:t>
            </a:r>
          </a:p>
          <a:p>
            <a:pPr algn="just"/>
            <a:r>
              <a:rPr lang="fr-FR" dirty="0" err="1" smtClean="0"/>
              <a:t>Problema</a:t>
            </a:r>
            <a:r>
              <a:rPr lang="fr-FR" dirty="0" smtClean="0"/>
              <a:t> </a:t>
            </a:r>
            <a:r>
              <a:rPr lang="fr-FR" dirty="0" err="1" smtClean="0"/>
              <a:t>poiché</a:t>
            </a:r>
            <a:r>
              <a:rPr lang="fr-FR" dirty="0" smtClean="0"/>
              <a:t> la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e </a:t>
            </a:r>
            <a:r>
              <a:rPr lang="fr-FR" dirty="0" err="1" smtClean="0"/>
              <a:t>quella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sono </a:t>
            </a:r>
            <a:r>
              <a:rPr lang="fr-FR" dirty="0" err="1" smtClean="0"/>
              <a:t>interdipendenti</a:t>
            </a:r>
            <a:endParaRPr lang="fr-FR" dirty="0" smtClean="0"/>
          </a:p>
          <a:p>
            <a:pPr algn="just"/>
            <a:r>
              <a:rPr lang="fr-FR" dirty="0" smtClean="0"/>
              <a:t>Il 1999 è </a:t>
            </a:r>
            <a:r>
              <a:rPr lang="fr-FR" dirty="0" err="1" smtClean="0"/>
              <a:t>stato</a:t>
            </a:r>
            <a:r>
              <a:rPr lang="fr-FR" dirty="0" smtClean="0"/>
              <a:t> un </a:t>
            </a:r>
            <a:r>
              <a:rPr lang="fr-FR" dirty="0" err="1" smtClean="0"/>
              <a:t>anno</a:t>
            </a:r>
            <a:r>
              <a:rPr lang="fr-FR" dirty="0" smtClean="0"/>
              <a:t> di </a:t>
            </a:r>
            <a:r>
              <a:rPr lang="fr-FR" dirty="0" err="1" smtClean="0"/>
              <a:t>tubolenze</a:t>
            </a:r>
            <a:r>
              <a:rPr lang="fr-FR" dirty="0" smtClean="0"/>
              <a:t>. I </a:t>
            </a:r>
            <a:r>
              <a:rPr lang="fr-FR" dirty="0" err="1" smtClean="0"/>
              <a:t>politici</a:t>
            </a:r>
            <a:r>
              <a:rPr lang="fr-FR" dirty="0" smtClean="0"/>
              <a:t> </a:t>
            </a:r>
            <a:r>
              <a:rPr lang="fr-FR" dirty="0" err="1" smtClean="0"/>
              <a:t>volevano</a:t>
            </a:r>
            <a:r>
              <a:rPr lang="fr-FR" dirty="0" smtClean="0"/>
              <a:t> </a:t>
            </a:r>
            <a:r>
              <a:rPr lang="fr-FR" dirty="0" err="1" smtClean="0"/>
              <a:t>bassi</a:t>
            </a:r>
            <a:r>
              <a:rPr lang="fr-FR" dirty="0" smtClean="0"/>
              <a:t>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interesse</a:t>
            </a:r>
            <a:r>
              <a:rPr lang="fr-FR" dirty="0" smtClean="0"/>
              <a:t> per </a:t>
            </a:r>
            <a:r>
              <a:rPr lang="fr-FR" dirty="0" err="1" smtClean="0"/>
              <a:t>stimolare</a:t>
            </a:r>
            <a:r>
              <a:rPr lang="fr-FR" dirty="0" smtClean="0"/>
              <a:t> la </a:t>
            </a:r>
            <a:r>
              <a:rPr lang="fr-FR" dirty="0" err="1" smtClean="0"/>
              <a:t>crescita</a:t>
            </a:r>
            <a:r>
              <a:rPr lang="fr-FR" dirty="0" smtClean="0"/>
              <a:t> (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</a:t>
            </a:r>
            <a:r>
              <a:rPr lang="fr-FR" dirty="0" err="1" smtClean="0"/>
              <a:t>espansiva</a:t>
            </a:r>
            <a:r>
              <a:rPr lang="fr-FR" dirty="0" smtClean="0"/>
              <a:t>) e un </a:t>
            </a:r>
            <a:r>
              <a:rPr lang="fr-FR" dirty="0" err="1" smtClean="0"/>
              <a:t>deprezzamento</a:t>
            </a:r>
            <a:r>
              <a:rPr lang="fr-FR" dirty="0" smtClean="0"/>
              <a:t> </a:t>
            </a:r>
            <a:r>
              <a:rPr lang="fr-FR" dirty="0" err="1" smtClean="0"/>
              <a:t>dell’euro</a:t>
            </a:r>
            <a:r>
              <a:rPr lang="fr-FR" dirty="0" smtClean="0"/>
              <a:t> (</a:t>
            </a:r>
            <a:r>
              <a:rPr lang="fr-FR" dirty="0" err="1" smtClean="0"/>
              <a:t>sempre</a:t>
            </a:r>
            <a:r>
              <a:rPr lang="fr-FR" dirty="0" smtClean="0"/>
              <a:t> per </a:t>
            </a:r>
            <a:r>
              <a:rPr lang="fr-FR" dirty="0" err="1" smtClean="0"/>
              <a:t>stimolare</a:t>
            </a:r>
            <a:r>
              <a:rPr lang="fr-FR" dirty="0" smtClean="0"/>
              <a:t> la </a:t>
            </a:r>
            <a:r>
              <a:rPr lang="fr-FR" dirty="0" err="1" smtClean="0"/>
              <a:t>crescita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La BCE ha </a:t>
            </a:r>
            <a:r>
              <a:rPr lang="fr-FR" dirty="0" err="1" smtClean="0"/>
              <a:t>resistito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8255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Irlanda</a:t>
            </a:r>
            <a:r>
              <a:rPr lang="fr-FR" dirty="0" smtClean="0"/>
              <a:t> a </a:t>
            </a:r>
            <a:r>
              <a:rPr lang="fr-FR" dirty="0" err="1" smtClean="0"/>
              <a:t>Spagna</a:t>
            </a:r>
            <a:r>
              <a:rPr lang="fr-FR" dirty="0" smtClean="0"/>
              <a:t>: </a:t>
            </a:r>
            <a:r>
              <a:rPr lang="fr-FR" dirty="0" err="1" smtClean="0"/>
              <a:t>crescita</a:t>
            </a:r>
            <a:r>
              <a:rPr lang="fr-FR" dirty="0" smtClean="0"/>
              <a:t> </a:t>
            </a:r>
            <a:r>
              <a:rPr lang="fr-FR" dirty="0" err="1" smtClean="0"/>
              <a:t>sostenuta</a:t>
            </a:r>
            <a:r>
              <a:rPr lang="fr-FR" dirty="0" smtClean="0"/>
              <a:t> con </a:t>
            </a:r>
            <a:r>
              <a:rPr lang="fr-FR" dirty="0" err="1" smtClean="0"/>
              <a:t>spinte</a:t>
            </a:r>
            <a:r>
              <a:rPr lang="fr-FR" dirty="0" smtClean="0"/>
              <a:t> </a:t>
            </a:r>
            <a:r>
              <a:rPr lang="fr-FR" dirty="0" err="1" smtClean="0"/>
              <a:t>inflazionistiche</a:t>
            </a:r>
            <a:r>
              <a:rPr lang="fr-FR" dirty="0" smtClean="0"/>
              <a:t>,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necessità</a:t>
            </a:r>
            <a:r>
              <a:rPr lang="fr-FR" dirty="0" smtClean="0"/>
              <a:t> di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restrittiva</a:t>
            </a:r>
            <a:endParaRPr lang="fr-FR" dirty="0" smtClean="0"/>
          </a:p>
          <a:p>
            <a:pPr algn="just"/>
            <a:r>
              <a:rPr lang="fr-FR" dirty="0" smtClean="0"/>
              <a:t>Germania e </a:t>
            </a:r>
            <a:r>
              <a:rPr lang="fr-FR" dirty="0" err="1" smtClean="0"/>
              <a:t>Italia</a:t>
            </a:r>
            <a:r>
              <a:rPr lang="fr-FR" dirty="0" smtClean="0"/>
              <a:t>: </a:t>
            </a:r>
            <a:r>
              <a:rPr lang="fr-FR" dirty="0" err="1" smtClean="0"/>
              <a:t>crescita</a:t>
            </a:r>
            <a:r>
              <a:rPr lang="fr-FR" dirty="0" smtClean="0"/>
              <a:t> </a:t>
            </a:r>
            <a:r>
              <a:rPr lang="fr-FR" dirty="0" err="1" smtClean="0"/>
              <a:t>rallentata</a:t>
            </a:r>
            <a:r>
              <a:rPr lang="fr-FR" dirty="0" smtClean="0"/>
              <a:t>,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necessità</a:t>
            </a:r>
            <a:r>
              <a:rPr lang="fr-FR" dirty="0" smtClean="0"/>
              <a:t> di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</a:t>
            </a:r>
            <a:r>
              <a:rPr lang="fr-FR" dirty="0" err="1" smtClean="0"/>
              <a:t>espansiva</a:t>
            </a:r>
            <a:r>
              <a:rPr lang="fr-FR" dirty="0" smtClean="0"/>
              <a:t> (per  </a:t>
            </a:r>
            <a:r>
              <a:rPr lang="fr-FR" dirty="0" err="1" smtClean="0"/>
              <a:t>abassare</a:t>
            </a:r>
            <a:r>
              <a:rPr lang="fr-FR" dirty="0" smtClean="0"/>
              <a:t> i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La BCE ha </a:t>
            </a:r>
            <a:r>
              <a:rPr lang="fr-FR" dirty="0" err="1" smtClean="0"/>
              <a:t>adottato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intermedia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non ha </a:t>
            </a:r>
            <a:r>
              <a:rPr lang="fr-FR" dirty="0" err="1" smtClean="0"/>
              <a:t>accontentato</a:t>
            </a:r>
            <a:r>
              <a:rPr lang="fr-FR" dirty="0" smtClean="0"/>
              <a:t> </a:t>
            </a:r>
            <a:r>
              <a:rPr lang="fr-FR" dirty="0" err="1" smtClean="0"/>
              <a:t>nessuno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9528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b="1" dirty="0" err="1" smtClean="0"/>
              <a:t>Sistemi</a:t>
            </a:r>
            <a:r>
              <a:rPr lang="fr-FR" b="1" dirty="0" smtClean="0"/>
              <a:t> di </a:t>
            </a:r>
            <a:r>
              <a:rPr lang="fr-FR" b="1" dirty="0" err="1" smtClean="0"/>
              <a:t>ancoraggio</a:t>
            </a:r>
            <a:r>
              <a:rPr lang="fr-FR" b="1" dirty="0" smtClean="0"/>
              <a:t> </a:t>
            </a:r>
            <a:r>
              <a:rPr lang="fr-FR" b="1" dirty="0" err="1" smtClean="0"/>
              <a:t>della</a:t>
            </a:r>
            <a:r>
              <a:rPr lang="fr-FR" b="1" dirty="0" smtClean="0"/>
              <a:t> </a:t>
            </a:r>
            <a:r>
              <a:rPr lang="fr-FR" b="1" dirty="0" err="1" smtClean="0"/>
              <a:t>valuta</a:t>
            </a:r>
            <a:endParaRPr lang="fr-FR" b="1" dirty="0" smtClean="0"/>
          </a:p>
          <a:p>
            <a:pPr algn="just"/>
            <a:r>
              <a:rPr lang="fr-FR" b="1" dirty="0" err="1" smtClean="0"/>
              <a:t>Currency</a:t>
            </a:r>
            <a:r>
              <a:rPr lang="fr-FR" b="1" dirty="0" smtClean="0"/>
              <a:t> </a:t>
            </a:r>
            <a:r>
              <a:rPr lang="fr-FR" b="1" dirty="0" err="1" smtClean="0"/>
              <a:t>board</a:t>
            </a:r>
            <a:r>
              <a:rPr lang="fr-FR" b="1" dirty="0" smtClean="0"/>
              <a:t> arrangements (CBA)</a:t>
            </a:r>
            <a:r>
              <a:rPr lang="fr-FR" dirty="0" smtClean="0"/>
              <a:t>. Un </a:t>
            </a:r>
            <a:r>
              <a:rPr lang="fr-FR" dirty="0" err="1" smtClean="0"/>
              <a:t>paese</a:t>
            </a:r>
            <a:r>
              <a:rPr lang="fr-FR" dirty="0" smtClean="0"/>
              <a:t> fissa </a:t>
            </a:r>
            <a:r>
              <a:rPr lang="fr-FR" dirty="0" err="1" smtClean="0"/>
              <a:t>rigidamente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propria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a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r>
              <a:rPr lang="fr-FR" dirty="0" smtClean="0"/>
              <a:t>, ai </a:t>
            </a:r>
            <a:r>
              <a:rPr lang="fr-FR" dirty="0" err="1" smtClean="0"/>
              <a:t>Diritti</a:t>
            </a:r>
            <a:r>
              <a:rPr lang="fr-FR" dirty="0" smtClean="0"/>
              <a:t> </a:t>
            </a:r>
            <a:r>
              <a:rPr lang="fr-FR" dirty="0" err="1" smtClean="0"/>
              <a:t>speciali</a:t>
            </a:r>
            <a:r>
              <a:rPr lang="fr-FR" dirty="0" smtClean="0"/>
              <a:t> di </a:t>
            </a:r>
            <a:r>
              <a:rPr lang="fr-FR" dirty="0" err="1" smtClean="0"/>
              <a:t>prelievo</a:t>
            </a:r>
            <a:r>
              <a:rPr lang="fr-FR" dirty="0" smtClean="0"/>
              <a:t> o a un </a:t>
            </a:r>
            <a:r>
              <a:rPr lang="fr-FR" dirty="0" err="1" smtClean="0"/>
              <a:t>paniere</a:t>
            </a:r>
            <a:r>
              <a:rPr lang="fr-FR" dirty="0" smtClean="0"/>
              <a:t> di </a:t>
            </a:r>
            <a:r>
              <a:rPr lang="fr-FR" dirty="0" err="1" smtClean="0"/>
              <a:t>valute</a:t>
            </a:r>
            <a:endParaRPr lang="fr-FR" dirty="0" smtClean="0"/>
          </a:p>
          <a:p>
            <a:pPr algn="just"/>
            <a:r>
              <a:rPr lang="fr-FR" dirty="0" smtClean="0"/>
              <a:t>Ci </a:t>
            </a:r>
            <a:r>
              <a:rPr lang="fr-FR" dirty="0" err="1" smtClean="0"/>
              <a:t>vuole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copertura</a:t>
            </a:r>
            <a:r>
              <a:rPr lang="fr-FR" dirty="0" smtClean="0"/>
              <a:t> totale in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Banca</a:t>
            </a:r>
            <a:r>
              <a:rPr lang="fr-FR" dirty="0" smtClean="0"/>
              <a:t> Centrale cessa di </a:t>
            </a:r>
            <a:r>
              <a:rPr lang="fr-FR" dirty="0" err="1" smtClean="0"/>
              <a:t>operare</a:t>
            </a:r>
            <a:r>
              <a:rPr lang="fr-FR" dirty="0" smtClean="0"/>
              <a:t> come tale. Non </a:t>
            </a:r>
            <a:r>
              <a:rPr lang="fr-FR" dirty="0" err="1" smtClean="0"/>
              <a:t>può</a:t>
            </a:r>
            <a:r>
              <a:rPr lang="fr-FR" dirty="0" smtClean="0"/>
              <a:t> più </a:t>
            </a:r>
            <a:r>
              <a:rPr lang="fr-FR" dirty="0" err="1" smtClean="0"/>
              <a:t>condurre</a:t>
            </a:r>
            <a:r>
              <a:rPr lang="fr-FR" dirty="0" smtClean="0"/>
              <a:t> la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in maniera </a:t>
            </a:r>
            <a:r>
              <a:rPr lang="fr-FR" dirty="0" err="1" smtClean="0"/>
              <a:t>indipendente</a:t>
            </a:r>
            <a:r>
              <a:rPr lang="fr-FR" dirty="0" smtClean="0"/>
              <a:t> e non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controllare</a:t>
            </a:r>
            <a:r>
              <a:rPr lang="fr-FR" dirty="0" smtClean="0"/>
              <a:t> l’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moneta</a:t>
            </a:r>
            <a:endParaRPr lang="fr-FR" dirty="0" smtClean="0"/>
          </a:p>
          <a:p>
            <a:pPr algn="just"/>
            <a:r>
              <a:rPr lang="fr-FR" dirty="0" smtClean="0"/>
              <a:t>Argentina fra il 1991 e il 2001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88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I </a:t>
            </a:r>
            <a:r>
              <a:rPr lang="fr-FR" dirty="0" err="1" smtClean="0"/>
              <a:t>sostenitori</a:t>
            </a:r>
            <a:r>
              <a:rPr lang="fr-FR" dirty="0" smtClean="0"/>
              <a:t> dei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</a:t>
            </a:r>
            <a:r>
              <a:rPr lang="fr-FR" dirty="0" err="1" smtClean="0"/>
              <a:t>sottolineano</a:t>
            </a:r>
            <a:r>
              <a:rPr lang="fr-FR" dirty="0" smtClean="0"/>
              <a:t> come i </a:t>
            </a:r>
            <a:r>
              <a:rPr lang="fr-FR" dirty="0" err="1" smtClean="0"/>
              <a:t>cambi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 </a:t>
            </a:r>
            <a:r>
              <a:rPr lang="fr-FR" dirty="0" err="1" smtClean="0"/>
              <a:t>intrducono</a:t>
            </a:r>
            <a:r>
              <a:rPr lang="fr-FR" dirty="0" smtClean="0"/>
              <a:t> un </a:t>
            </a:r>
            <a:r>
              <a:rPr lang="fr-FR" dirty="0" err="1" smtClean="0"/>
              <a:t>grado</a:t>
            </a:r>
            <a:r>
              <a:rPr lang="fr-FR" dirty="0" smtClean="0"/>
              <a:t> di </a:t>
            </a:r>
            <a:r>
              <a:rPr lang="fr-FR" dirty="0" err="1" smtClean="0"/>
              <a:t>incertezza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frena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scambi</a:t>
            </a:r>
            <a:endParaRPr lang="fr-FR" dirty="0" smtClean="0"/>
          </a:p>
          <a:p>
            <a:pPr algn="just"/>
            <a:r>
              <a:rPr lang="fr-FR" dirty="0" err="1" smtClean="0"/>
              <a:t>Sorge</a:t>
            </a:r>
            <a:r>
              <a:rPr lang="fr-FR" dirty="0" smtClean="0"/>
              <a:t> il </a:t>
            </a:r>
            <a:r>
              <a:rPr lang="fr-FR" dirty="0" err="1" smtClean="0"/>
              <a:t>problema</a:t>
            </a:r>
            <a:r>
              <a:rPr lang="fr-FR" dirty="0" smtClean="0"/>
              <a:t> </a:t>
            </a:r>
            <a:r>
              <a:rPr lang="fr-FR" dirty="0" err="1" smtClean="0"/>
              <a:t>dell’</a:t>
            </a:r>
            <a:r>
              <a:rPr lang="fr-FR" b="1" dirty="0" err="1" smtClean="0"/>
              <a:t>aerea</a:t>
            </a:r>
            <a:r>
              <a:rPr lang="fr-FR" b="1" dirty="0" smtClean="0"/>
              <a:t> </a:t>
            </a:r>
            <a:r>
              <a:rPr lang="fr-FR" b="1" dirty="0" err="1" smtClean="0"/>
              <a:t>valutaria</a:t>
            </a:r>
            <a:r>
              <a:rPr lang="fr-FR" b="1" dirty="0" smtClean="0"/>
              <a:t> </a:t>
            </a:r>
            <a:r>
              <a:rPr lang="fr-FR" b="1" dirty="0" err="1" smtClean="0"/>
              <a:t>ottimale</a:t>
            </a:r>
            <a:r>
              <a:rPr lang="fr-FR" dirty="0"/>
              <a:t> </a:t>
            </a:r>
            <a:r>
              <a:rPr lang="fr-FR" dirty="0" err="1" smtClean="0"/>
              <a:t>ossia</a:t>
            </a:r>
            <a:r>
              <a:rPr lang="fr-FR" dirty="0" smtClean="0"/>
              <a:t> quanto </a:t>
            </a:r>
            <a:r>
              <a:rPr lang="fr-FR" dirty="0" err="1" smtClean="0"/>
              <a:t>ampia</a:t>
            </a:r>
            <a:r>
              <a:rPr lang="fr-FR" dirty="0" smtClean="0"/>
              <a:t> </a:t>
            </a:r>
            <a:r>
              <a:rPr lang="fr-FR" dirty="0" err="1" smtClean="0"/>
              <a:t>deve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l’</a:t>
            </a:r>
            <a:r>
              <a:rPr lang="fr-FR" dirty="0"/>
              <a:t>a</a:t>
            </a:r>
            <a:r>
              <a:rPr lang="fr-FR" dirty="0" smtClean="0"/>
              <a:t>rea in </a:t>
            </a:r>
            <a:r>
              <a:rPr lang="fr-FR" dirty="0" err="1" smtClean="0"/>
              <a:t>cui</a:t>
            </a:r>
            <a:r>
              <a:rPr lang="fr-FR" dirty="0" smtClean="0"/>
              <a:t> 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devono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per non </a:t>
            </a:r>
            <a:r>
              <a:rPr lang="fr-FR" dirty="0" err="1" smtClean="0"/>
              <a:t>annulare</a:t>
            </a:r>
            <a:r>
              <a:rPr lang="fr-FR" dirty="0" smtClean="0"/>
              <a:t> i </a:t>
            </a:r>
            <a:r>
              <a:rPr lang="fr-FR" dirty="0" err="1" smtClean="0"/>
              <a:t>vantaggi</a:t>
            </a:r>
            <a:r>
              <a:rPr lang="fr-FR" dirty="0" smtClean="0"/>
              <a:t> di tale </a:t>
            </a:r>
            <a:r>
              <a:rPr lang="fr-FR" dirty="0" err="1" smtClean="0"/>
              <a:t>sistema</a:t>
            </a:r>
            <a:endParaRPr lang="fr-FR" dirty="0" smtClean="0"/>
          </a:p>
          <a:p>
            <a:pPr algn="just"/>
            <a:r>
              <a:rPr lang="fr-FR" dirty="0" smtClean="0"/>
              <a:t>L’</a:t>
            </a:r>
            <a:r>
              <a:rPr lang="fr-FR" dirty="0" err="1" smtClean="0"/>
              <a:t>idea</a:t>
            </a:r>
            <a:r>
              <a:rPr lang="fr-FR" dirty="0" smtClean="0"/>
              <a:t> di base è </a:t>
            </a:r>
            <a:r>
              <a:rPr lang="fr-FR" dirty="0" err="1" smtClean="0"/>
              <a:t>che</a:t>
            </a:r>
            <a:r>
              <a:rPr lang="fr-FR" dirty="0" smtClean="0"/>
              <a:t> la </a:t>
            </a:r>
            <a:r>
              <a:rPr lang="fr-FR" dirty="0" err="1" smtClean="0"/>
              <a:t>scelta</a:t>
            </a:r>
            <a:r>
              <a:rPr lang="fr-FR" dirty="0" smtClean="0"/>
              <a:t> fra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o </a:t>
            </a:r>
            <a:r>
              <a:rPr lang="fr-FR" dirty="0" err="1" smtClean="0"/>
              <a:t>flessibili</a:t>
            </a:r>
            <a:r>
              <a:rPr lang="fr-FR" dirty="0" smtClean="0"/>
              <a:t> </a:t>
            </a:r>
            <a:r>
              <a:rPr lang="fr-FR" dirty="0" err="1" smtClean="0"/>
              <a:t>dipende</a:t>
            </a:r>
            <a:r>
              <a:rPr lang="fr-FR" dirty="0" smtClean="0"/>
              <a:t> dal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considerato</a:t>
            </a:r>
            <a:r>
              <a:rPr lang="fr-FR" dirty="0" smtClean="0"/>
              <a:t> e dalle sue </a:t>
            </a:r>
            <a:r>
              <a:rPr lang="fr-FR" dirty="0" err="1" smtClean="0"/>
              <a:t>condizioni</a:t>
            </a:r>
            <a:r>
              <a:rPr lang="fr-FR" dirty="0" smtClean="0"/>
              <a:t> </a:t>
            </a:r>
            <a:r>
              <a:rPr lang="fr-FR" dirty="0" err="1" smtClean="0"/>
              <a:t>economiche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5883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b="1" dirty="0" err="1" smtClean="0"/>
              <a:t>Dollarizzazione</a:t>
            </a:r>
            <a:endParaRPr lang="fr-FR" b="1" dirty="0" smtClean="0"/>
          </a:p>
          <a:p>
            <a:pPr algn="just"/>
            <a:r>
              <a:rPr lang="fr-FR" dirty="0" err="1" smtClean="0"/>
              <a:t>Misura</a:t>
            </a:r>
            <a:r>
              <a:rPr lang="fr-FR" dirty="0" smtClean="0"/>
              <a:t> più </a:t>
            </a:r>
            <a:r>
              <a:rPr lang="fr-FR" dirty="0" err="1" smtClean="0"/>
              <a:t>estrema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currency</a:t>
            </a:r>
            <a:r>
              <a:rPr lang="fr-FR" dirty="0" smtClean="0"/>
              <a:t> </a:t>
            </a:r>
            <a:r>
              <a:rPr lang="fr-FR" dirty="0" err="1" smtClean="0"/>
              <a:t>board</a:t>
            </a:r>
            <a:endParaRPr lang="fr-FR" dirty="0" smtClean="0"/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adotta</a:t>
            </a:r>
            <a:r>
              <a:rPr lang="fr-FR" dirty="0" smtClean="0"/>
              <a:t> la divisa </a:t>
            </a:r>
            <a:r>
              <a:rPr lang="fr-FR" dirty="0" err="1" smtClean="0"/>
              <a:t>monetaria</a:t>
            </a:r>
            <a:r>
              <a:rPr lang="fr-FR" dirty="0" smtClean="0"/>
              <a:t> di un </a:t>
            </a:r>
            <a:r>
              <a:rPr lang="fr-FR" dirty="0" err="1" smtClean="0"/>
              <a:t>altro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endParaRPr lang="fr-FR" dirty="0" smtClean="0"/>
          </a:p>
          <a:p>
            <a:pPr algn="just"/>
            <a:r>
              <a:rPr lang="fr-FR" dirty="0" smtClean="0"/>
              <a:t>È </a:t>
            </a:r>
            <a:r>
              <a:rPr lang="fr-FR" dirty="0" err="1" smtClean="0"/>
              <a:t>stato</a:t>
            </a:r>
            <a:r>
              <a:rPr lang="fr-FR" dirty="0" smtClean="0"/>
              <a:t> il </a:t>
            </a:r>
            <a:r>
              <a:rPr lang="fr-FR" dirty="0" err="1" smtClean="0"/>
              <a:t>caso</a:t>
            </a:r>
            <a:r>
              <a:rPr lang="fr-FR" dirty="0" smtClean="0"/>
              <a:t> di </a:t>
            </a:r>
            <a:r>
              <a:rPr lang="fr-FR" dirty="0" err="1" smtClean="0"/>
              <a:t>alcuni</a:t>
            </a:r>
            <a:r>
              <a:rPr lang="fr-FR" dirty="0" smtClean="0"/>
              <a:t> </a:t>
            </a:r>
            <a:r>
              <a:rPr lang="fr-FR" dirty="0" err="1" smtClean="0"/>
              <a:t>paesi</a:t>
            </a:r>
            <a:r>
              <a:rPr lang="fr-FR" dirty="0" smtClean="0"/>
              <a:t> dell’	</a:t>
            </a:r>
            <a:r>
              <a:rPr lang="fr-FR" dirty="0" err="1" smtClean="0"/>
              <a:t>America</a:t>
            </a:r>
            <a:r>
              <a:rPr lang="fr-FR" dirty="0" smtClean="0"/>
              <a:t> Latina e Centrale (Guatemala, Costa Rica, Nicaragua)</a:t>
            </a:r>
          </a:p>
          <a:p>
            <a:pPr algn="just"/>
            <a:r>
              <a:rPr lang="fr-FR" dirty="0" err="1" smtClean="0"/>
              <a:t>Costi</a:t>
            </a:r>
            <a:r>
              <a:rPr lang="fr-FR" dirty="0" smtClean="0"/>
              <a:t> e </a:t>
            </a:r>
            <a:r>
              <a:rPr lang="fr-FR" dirty="0" err="1" smtClean="0"/>
              <a:t>benefici</a:t>
            </a:r>
            <a:r>
              <a:rPr lang="fr-FR" dirty="0" smtClean="0"/>
              <a:t> simili ma più </a:t>
            </a:r>
            <a:r>
              <a:rPr lang="fr-FR" dirty="0" err="1" smtClean="0"/>
              <a:t>radicali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currency</a:t>
            </a:r>
            <a:r>
              <a:rPr lang="fr-FR" dirty="0" smtClean="0"/>
              <a:t> </a:t>
            </a:r>
            <a:r>
              <a:rPr lang="fr-FR" dirty="0" err="1" smtClean="0"/>
              <a:t>board</a:t>
            </a:r>
            <a:endParaRPr lang="fr-FR" dirty="0" smtClean="0"/>
          </a:p>
          <a:p>
            <a:pPr algn="just"/>
            <a:r>
              <a:rPr lang="fr-FR" dirty="0" err="1" smtClean="0"/>
              <a:t>Rinuncia</a:t>
            </a:r>
            <a:r>
              <a:rPr lang="fr-FR" dirty="0" smtClean="0"/>
              <a:t> </a:t>
            </a:r>
            <a:r>
              <a:rPr lang="fr-FR" dirty="0" err="1" smtClean="0"/>
              <a:t>ancora</a:t>
            </a:r>
            <a:r>
              <a:rPr lang="fr-FR" dirty="0" smtClean="0"/>
              <a:t> più </a:t>
            </a:r>
            <a:r>
              <a:rPr lang="fr-FR" dirty="0" err="1" smtClean="0"/>
              <a:t>completa</a:t>
            </a:r>
            <a:r>
              <a:rPr lang="fr-FR" dirty="0" smtClean="0"/>
              <a:t> all a </a:t>
            </a:r>
            <a:r>
              <a:rPr lang="fr-FR" dirty="0" err="1" smtClean="0"/>
              <a:t>sovranità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 e all’ «</a:t>
            </a:r>
            <a:r>
              <a:rPr lang="fr-FR" dirty="0" err="1" smtClean="0"/>
              <a:t>opzione</a:t>
            </a:r>
            <a:r>
              <a:rPr lang="fr-FR" dirty="0" smtClean="0"/>
              <a:t> di </a:t>
            </a:r>
            <a:r>
              <a:rPr lang="fr-FR" dirty="0" err="1" smtClean="0"/>
              <a:t>uscita</a:t>
            </a:r>
            <a:r>
              <a:rPr lang="fr-FR" dirty="0" smtClean="0"/>
              <a:t>»</a:t>
            </a:r>
          </a:p>
          <a:p>
            <a:pPr algn="just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1150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 smtClean="0"/>
              <a:t>Benefici</a:t>
            </a:r>
            <a:r>
              <a:rPr lang="fr-FR" dirty="0" smtClean="0"/>
              <a:t>:</a:t>
            </a:r>
          </a:p>
          <a:p>
            <a:pPr algn="just"/>
            <a:r>
              <a:rPr lang="fr-FR" dirty="0" smtClean="0"/>
              <a:t>1) </a:t>
            </a:r>
            <a:r>
              <a:rPr lang="fr-FR" dirty="0"/>
              <a:t>E</a:t>
            </a:r>
            <a:r>
              <a:rPr lang="fr-FR" dirty="0" smtClean="0"/>
              <a:t>vita i </a:t>
            </a:r>
            <a:r>
              <a:rPr lang="fr-FR" dirty="0" err="1" smtClean="0"/>
              <a:t>costi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fra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 e </a:t>
            </a:r>
            <a:r>
              <a:rPr lang="fr-FR" dirty="0" err="1" smtClean="0"/>
              <a:t>dollaro</a:t>
            </a:r>
            <a:r>
              <a:rPr lang="fr-FR" dirty="0" smtClean="0"/>
              <a:t> e la </a:t>
            </a:r>
            <a:r>
              <a:rPr lang="fr-FR" dirty="0" err="1" smtClean="0"/>
              <a:t>necessità</a:t>
            </a:r>
            <a:r>
              <a:rPr lang="fr-FR" dirty="0" smtClean="0"/>
              <a:t> di </a:t>
            </a:r>
            <a:r>
              <a:rPr lang="fr-FR" dirty="0" err="1" smtClean="0"/>
              <a:t>coprire</a:t>
            </a:r>
            <a:r>
              <a:rPr lang="fr-FR" dirty="0" smtClean="0"/>
              <a:t> i </a:t>
            </a:r>
            <a:r>
              <a:rPr lang="fr-FR" dirty="0" err="1" smtClean="0"/>
              <a:t>rischi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endParaRPr lang="fr-FR" dirty="0" smtClean="0"/>
          </a:p>
          <a:p>
            <a:pPr algn="just"/>
            <a:r>
              <a:rPr lang="fr-FR" dirty="0" smtClean="0"/>
              <a:t>2) </a:t>
            </a:r>
            <a:r>
              <a:rPr lang="fr-FR" dirty="0"/>
              <a:t>T</a:t>
            </a:r>
            <a:r>
              <a:rPr lang="fr-FR" dirty="0" smtClean="0"/>
              <a:t>asso d’</a:t>
            </a:r>
            <a:r>
              <a:rPr lang="fr-FR" dirty="0" err="1" smtClean="0"/>
              <a:t>inflazione</a:t>
            </a:r>
            <a:r>
              <a:rPr lang="fr-FR" dirty="0" smtClean="0"/>
              <a:t> </a:t>
            </a:r>
            <a:r>
              <a:rPr lang="fr-FR" dirty="0" err="1" smtClean="0"/>
              <a:t>simile</a:t>
            </a:r>
            <a:r>
              <a:rPr lang="fr-FR" dirty="0" smtClean="0"/>
              <a:t> </a:t>
            </a:r>
            <a:r>
              <a:rPr lang="fr-FR" dirty="0" err="1" smtClean="0"/>
              <a:t>agli</a:t>
            </a:r>
            <a:r>
              <a:rPr lang="fr-FR" dirty="0" smtClean="0"/>
              <a:t> USA e pure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 simili </a:t>
            </a:r>
            <a:r>
              <a:rPr lang="fr-FR" dirty="0" err="1" smtClean="0"/>
              <a:t>agli</a:t>
            </a:r>
            <a:r>
              <a:rPr lang="fr-FR" dirty="0" smtClean="0"/>
              <a:t> USA (</a:t>
            </a:r>
            <a:r>
              <a:rPr lang="fr-FR" dirty="0" err="1" smtClean="0"/>
              <a:t>tranne</a:t>
            </a:r>
            <a:r>
              <a:rPr lang="fr-FR" dirty="0" smtClean="0"/>
              <a:t> il </a:t>
            </a:r>
            <a:r>
              <a:rPr lang="fr-FR" dirty="0" err="1" smtClean="0"/>
              <a:t>riischio</a:t>
            </a:r>
            <a:r>
              <a:rPr lang="fr-FR" dirty="0" smtClean="0"/>
              <a:t> politico)</a:t>
            </a:r>
          </a:p>
          <a:p>
            <a:pPr algn="just"/>
            <a:r>
              <a:rPr lang="fr-FR" dirty="0" smtClean="0"/>
              <a:t>3) Si </a:t>
            </a:r>
            <a:r>
              <a:rPr lang="fr-FR" dirty="0" err="1" smtClean="0"/>
              <a:t>evita</a:t>
            </a:r>
            <a:r>
              <a:rPr lang="fr-FR" dirty="0" smtClean="0"/>
              <a:t> le </a:t>
            </a:r>
            <a:r>
              <a:rPr lang="fr-FR" dirty="0" err="1" smtClean="0"/>
              <a:t>crisi</a:t>
            </a:r>
            <a:r>
              <a:rPr lang="fr-FR" dirty="0" smtClean="0"/>
              <a:t> </a:t>
            </a:r>
            <a:r>
              <a:rPr lang="fr-FR" dirty="0" err="1" smtClean="0"/>
              <a:t>legate</a:t>
            </a:r>
            <a:r>
              <a:rPr lang="fr-FR" dirty="0" smtClean="0"/>
              <a:t> al </a:t>
            </a:r>
            <a:r>
              <a:rPr lang="fr-FR" dirty="0" err="1" smtClean="0"/>
              <a:t>cambio</a:t>
            </a:r>
            <a:r>
              <a:rPr lang="fr-FR" dirty="0" smtClean="0"/>
              <a:t>  e la </a:t>
            </a:r>
            <a:r>
              <a:rPr lang="fr-FR" dirty="0" err="1" smtClean="0"/>
              <a:t>necessità</a:t>
            </a:r>
            <a:r>
              <a:rPr lang="fr-FR" dirty="0" smtClean="0"/>
              <a:t> di </a:t>
            </a:r>
            <a:r>
              <a:rPr lang="fr-FR" dirty="0" err="1" smtClean="0"/>
              <a:t>controllo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cambio</a:t>
            </a:r>
            <a:r>
              <a:rPr lang="fr-FR" dirty="0" smtClean="0"/>
              <a:t> e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commercio</a:t>
            </a:r>
            <a:r>
              <a:rPr lang="fr-FR" dirty="0" smtClean="0"/>
              <a:t>, e si </a:t>
            </a:r>
            <a:r>
              <a:rPr lang="fr-FR" dirty="0" err="1" smtClean="0"/>
              <a:t>promuve</a:t>
            </a:r>
            <a:r>
              <a:rPr lang="fr-FR" dirty="0" smtClean="0"/>
              <a:t> la disciplina di </a:t>
            </a:r>
            <a:r>
              <a:rPr lang="fr-FR" dirty="0" err="1" smtClean="0"/>
              <a:t>bilancio</a:t>
            </a:r>
            <a:r>
              <a:rPr lang="fr-FR" dirty="0" smtClean="0"/>
              <a:t> e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buona</a:t>
            </a:r>
            <a:r>
              <a:rPr lang="fr-FR" dirty="0" smtClean="0"/>
              <a:t> </a:t>
            </a:r>
            <a:r>
              <a:rPr lang="fr-FR" dirty="0" err="1" smtClean="0"/>
              <a:t>integrazione</a:t>
            </a:r>
            <a:r>
              <a:rPr lang="fr-FR" dirty="0" smtClean="0"/>
              <a:t> </a:t>
            </a:r>
            <a:r>
              <a:rPr lang="fr-FR" dirty="0" err="1" smtClean="0"/>
              <a:t>finanziaria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7859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err="1" smtClean="0"/>
              <a:t>Costi</a:t>
            </a:r>
            <a:endParaRPr lang="fr-FR" dirty="0" smtClean="0"/>
          </a:p>
          <a:p>
            <a:pPr algn="just"/>
            <a:r>
              <a:rPr lang="fr-FR" dirty="0" smtClean="0"/>
              <a:t>1) </a:t>
            </a:r>
            <a:r>
              <a:rPr lang="fr-FR" dirty="0" err="1" smtClean="0"/>
              <a:t>Costo</a:t>
            </a:r>
            <a:r>
              <a:rPr lang="fr-FR" dirty="0" smtClean="0"/>
              <a:t> di </a:t>
            </a:r>
            <a:r>
              <a:rPr lang="fr-FR" dirty="0" err="1" smtClean="0"/>
              <a:t>sostituzione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 col </a:t>
            </a:r>
            <a:r>
              <a:rPr lang="fr-FR" dirty="0" err="1" smtClean="0"/>
              <a:t>dollaro</a:t>
            </a:r>
            <a:endParaRPr lang="fr-FR" dirty="0" smtClean="0"/>
          </a:p>
          <a:p>
            <a:pPr algn="just"/>
            <a:r>
              <a:rPr lang="fr-FR" dirty="0" smtClean="0"/>
              <a:t>2) </a:t>
            </a:r>
            <a:r>
              <a:rPr lang="fr-FR" dirty="0" err="1" smtClean="0"/>
              <a:t>Perdita</a:t>
            </a:r>
            <a:r>
              <a:rPr lang="fr-FR" dirty="0" smtClean="0"/>
              <a:t> </a:t>
            </a:r>
            <a:r>
              <a:rPr lang="fr-FR" dirty="0" err="1" smtClean="0"/>
              <a:t>dell’indipendenza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e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controllo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endParaRPr lang="fr-FR" dirty="0" smtClean="0"/>
          </a:p>
          <a:p>
            <a:pPr algn="just"/>
            <a:r>
              <a:rPr lang="fr-FR" dirty="0" smtClean="0"/>
              <a:t>3) </a:t>
            </a:r>
            <a:r>
              <a:rPr lang="fr-FR" dirty="0" err="1" smtClean="0"/>
              <a:t>Perdita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ruolo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banca</a:t>
            </a:r>
            <a:r>
              <a:rPr lang="fr-FR" dirty="0" smtClean="0"/>
              <a:t> centrale come </a:t>
            </a:r>
            <a:r>
              <a:rPr lang="fr-FR" dirty="0" err="1" smtClean="0"/>
              <a:t>prestatore</a:t>
            </a:r>
            <a:r>
              <a:rPr lang="fr-FR" dirty="0" smtClean="0"/>
              <a:t> di </a:t>
            </a:r>
            <a:r>
              <a:rPr lang="fr-FR" dirty="0" err="1" smtClean="0"/>
              <a:t>ultima</a:t>
            </a:r>
            <a:r>
              <a:rPr lang="fr-FR" dirty="0" smtClean="0"/>
              <a:t> </a:t>
            </a:r>
            <a:r>
              <a:rPr lang="fr-FR" dirty="0" err="1" smtClean="0"/>
              <a:t>istanza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di </a:t>
            </a:r>
            <a:r>
              <a:rPr lang="fr-FR" dirty="0" err="1" smtClean="0"/>
              <a:t>salvatore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bancario</a:t>
            </a:r>
            <a:endParaRPr lang="fr-FR" dirty="0" smtClean="0"/>
          </a:p>
          <a:p>
            <a:pPr algn="just"/>
            <a:r>
              <a:rPr lang="fr-FR" dirty="0" err="1" smtClean="0"/>
              <a:t>Buoni</a:t>
            </a:r>
            <a:r>
              <a:rPr lang="fr-FR" dirty="0" smtClean="0"/>
              <a:t> </a:t>
            </a:r>
            <a:r>
              <a:rPr lang="fr-FR" dirty="0" err="1" smtClean="0"/>
              <a:t>candidati</a:t>
            </a:r>
            <a:r>
              <a:rPr lang="fr-FR" dirty="0" smtClean="0"/>
              <a:t> alla </a:t>
            </a:r>
            <a:r>
              <a:rPr lang="fr-FR" smtClean="0"/>
              <a:t>dollarizzazione</a:t>
            </a:r>
            <a:r>
              <a:rPr lang="fr-FR" dirty="0" smtClean="0"/>
              <a:t>: </a:t>
            </a:r>
            <a:r>
              <a:rPr lang="fr-FR" dirty="0" err="1" smtClean="0"/>
              <a:t>piccole</a:t>
            </a:r>
            <a:r>
              <a:rPr lang="fr-FR" dirty="0" smtClean="0"/>
              <a:t> </a:t>
            </a:r>
            <a:r>
              <a:rPr lang="fr-FR" dirty="0" err="1" smtClean="0"/>
              <a:t>economie</a:t>
            </a:r>
            <a:r>
              <a:rPr lang="fr-FR" dirty="0" smtClean="0"/>
              <a:t> aperte con </a:t>
            </a:r>
            <a:r>
              <a:rPr lang="fr-FR" dirty="0" err="1" smtClean="0"/>
              <a:t>scarsa</a:t>
            </a:r>
            <a:r>
              <a:rPr lang="fr-FR" dirty="0" smtClean="0"/>
              <a:t> performance </a:t>
            </a:r>
            <a:r>
              <a:rPr lang="fr-FR" dirty="0" err="1" smtClean="0"/>
              <a:t>monetaria</a:t>
            </a:r>
            <a:r>
              <a:rPr lang="fr-FR" dirty="0" smtClean="0"/>
              <a:t> e </a:t>
            </a:r>
            <a:r>
              <a:rPr lang="fr-FR" dirty="0" err="1" smtClean="0"/>
              <a:t>scarsa</a:t>
            </a:r>
            <a:r>
              <a:rPr lang="fr-FR" dirty="0" smtClean="0"/>
              <a:t> </a:t>
            </a:r>
            <a:r>
              <a:rPr lang="fr-FR" dirty="0" err="1" smtClean="0"/>
              <a:t>credibiilità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(</a:t>
            </a:r>
            <a:r>
              <a:rPr lang="fr-FR" dirty="0" err="1" smtClean="0"/>
              <a:t>America</a:t>
            </a:r>
            <a:r>
              <a:rPr lang="fr-FR" dirty="0" smtClean="0"/>
              <a:t>  </a:t>
            </a:r>
            <a:r>
              <a:rPr lang="fr-FR" dirty="0" err="1" smtClean="0"/>
              <a:t>latina</a:t>
            </a:r>
            <a:r>
              <a:rPr lang="fr-FR" dirty="0" smtClean="0"/>
              <a:t> e centrale)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2315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L’</a:t>
            </a:r>
            <a:r>
              <a:rPr lang="fr-FR" dirty="0" err="1" smtClean="0"/>
              <a:t>offerta</a:t>
            </a:r>
            <a:r>
              <a:rPr lang="fr-FR" dirty="0" smtClean="0"/>
              <a:t> di  </a:t>
            </a:r>
            <a:r>
              <a:rPr lang="fr-FR" dirty="0" err="1" smtClean="0"/>
              <a:t>moneta</a:t>
            </a:r>
            <a:r>
              <a:rPr lang="fr-FR" dirty="0" smtClean="0"/>
              <a:t> </a:t>
            </a:r>
            <a:r>
              <a:rPr lang="fr-FR" dirty="0" err="1" smtClean="0"/>
              <a:t>dipende</a:t>
            </a:r>
            <a:r>
              <a:rPr lang="fr-FR" dirty="0" smtClean="0"/>
              <a:t> dal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endParaRPr lang="fr-FR" dirty="0" smtClean="0"/>
          </a:p>
          <a:p>
            <a:pPr algn="just"/>
            <a:r>
              <a:rPr lang="fr-FR" dirty="0" smtClean="0"/>
              <a:t>Il </a:t>
            </a:r>
            <a:r>
              <a:rPr lang="fr-FR" dirty="0" err="1" smtClean="0"/>
              <a:t>tasso</a:t>
            </a:r>
            <a:r>
              <a:rPr lang="fr-FR" dirty="0" smtClean="0"/>
              <a:t> d’</a:t>
            </a:r>
            <a:r>
              <a:rPr lang="fr-FR" dirty="0" err="1" smtClean="0"/>
              <a:t>inflazione</a:t>
            </a:r>
            <a:r>
              <a:rPr lang="fr-FR" dirty="0" smtClean="0"/>
              <a:t> e il </a:t>
            </a:r>
            <a:r>
              <a:rPr lang="fr-FR" dirty="0" err="1" smtClean="0"/>
              <a:t>tasso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 sono </a:t>
            </a:r>
            <a:r>
              <a:rPr lang="fr-FR" dirty="0" err="1" smtClean="0"/>
              <a:t>determinati</a:t>
            </a:r>
            <a:r>
              <a:rPr lang="fr-FR" dirty="0" smtClean="0"/>
              <a:t> dalle </a:t>
            </a:r>
            <a:r>
              <a:rPr lang="fr-FR" dirty="0" err="1" smtClean="0"/>
              <a:t>condizioni</a:t>
            </a:r>
            <a:r>
              <a:rPr lang="fr-FR" dirty="0" smtClean="0"/>
              <a:t> </a:t>
            </a:r>
            <a:r>
              <a:rPr lang="fr-FR" dirty="0" err="1" smtClean="0"/>
              <a:t>presenti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di </a:t>
            </a:r>
            <a:r>
              <a:rPr lang="fr-FR" dirty="0" err="1" smtClean="0"/>
              <a:t>ancoraggio</a:t>
            </a:r>
            <a:endParaRPr lang="fr-FR" dirty="0" smtClean="0"/>
          </a:p>
          <a:p>
            <a:pPr algn="just"/>
            <a:r>
              <a:rPr lang="fr-FR" dirty="0" smtClean="0"/>
              <a:t>Il CBA è </a:t>
            </a:r>
            <a:r>
              <a:rPr lang="fr-FR" dirty="0" err="1" smtClean="0"/>
              <a:t>utilizzato</a:t>
            </a:r>
            <a:r>
              <a:rPr lang="fr-FR" dirty="0" smtClean="0"/>
              <a:t> come </a:t>
            </a:r>
            <a:r>
              <a:rPr lang="fr-FR" dirty="0" err="1" smtClean="0"/>
              <a:t>misura</a:t>
            </a:r>
            <a:r>
              <a:rPr lang="fr-FR" dirty="0" smtClean="0"/>
              <a:t> </a:t>
            </a:r>
            <a:r>
              <a:rPr lang="fr-FR" dirty="0" err="1" smtClean="0"/>
              <a:t>estrema</a:t>
            </a:r>
            <a:r>
              <a:rPr lang="fr-FR" dirty="0" smtClean="0"/>
              <a:t> in un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si </a:t>
            </a:r>
            <a:r>
              <a:rPr lang="fr-FR" dirty="0" err="1" smtClean="0"/>
              <a:t>trova</a:t>
            </a:r>
            <a:r>
              <a:rPr lang="fr-FR" dirty="0" smtClean="0"/>
              <a:t> in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profonda</a:t>
            </a:r>
            <a:r>
              <a:rPr lang="fr-FR" dirty="0" smtClean="0"/>
              <a:t> </a:t>
            </a:r>
            <a:r>
              <a:rPr lang="fr-FR" dirty="0" err="1" smtClean="0"/>
              <a:t>crisi</a:t>
            </a:r>
            <a:r>
              <a:rPr lang="fr-FR" dirty="0" smtClean="0"/>
              <a:t> </a:t>
            </a:r>
            <a:r>
              <a:rPr lang="fr-FR" dirty="0" err="1" smtClean="0"/>
              <a:t>finanziaria</a:t>
            </a:r>
            <a:r>
              <a:rPr lang="fr-FR" dirty="0" smtClean="0"/>
              <a:t> per </a:t>
            </a:r>
            <a:r>
              <a:rPr lang="fr-FR" dirty="0" err="1" smtClean="0"/>
              <a:t>combattere</a:t>
            </a:r>
            <a:r>
              <a:rPr lang="fr-FR" dirty="0" smtClean="0"/>
              <a:t> l’</a:t>
            </a:r>
            <a:r>
              <a:rPr lang="fr-FR" dirty="0" err="1" smtClean="0"/>
              <a:t>inflazione</a:t>
            </a:r>
            <a:r>
              <a:rPr lang="fr-FR" dirty="0" smtClean="0"/>
              <a:t> </a:t>
            </a:r>
          </a:p>
          <a:p>
            <a:pPr algn="just"/>
            <a:r>
              <a:rPr lang="fr-FR" dirty="0" smtClean="0"/>
              <a:t>Ci </a:t>
            </a:r>
            <a:r>
              <a:rPr lang="fr-FR" dirty="0" err="1" smtClean="0"/>
              <a:t>vuole</a:t>
            </a:r>
            <a:r>
              <a:rPr lang="fr-FR" dirty="0" smtClean="0"/>
              <a:t> un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bancario</a:t>
            </a:r>
            <a:r>
              <a:rPr lang="fr-FR" dirty="0" smtClean="0"/>
              <a:t> efficiente (la </a:t>
            </a:r>
            <a:r>
              <a:rPr lang="fr-FR" dirty="0" err="1" smtClean="0"/>
              <a:t>banca</a:t>
            </a:r>
            <a:r>
              <a:rPr lang="fr-FR" dirty="0" smtClean="0"/>
              <a:t> centrale non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«</a:t>
            </a:r>
            <a:r>
              <a:rPr lang="fr-FR" dirty="0" err="1" smtClean="0"/>
              <a:t>prestatore</a:t>
            </a:r>
            <a:r>
              <a:rPr lang="fr-FR" dirty="0" smtClean="0"/>
              <a:t> di </a:t>
            </a:r>
            <a:r>
              <a:rPr lang="fr-FR" dirty="0" err="1" smtClean="0"/>
              <a:t>ultima</a:t>
            </a:r>
            <a:r>
              <a:rPr lang="fr-FR" dirty="0" smtClean="0"/>
              <a:t> </a:t>
            </a:r>
            <a:r>
              <a:rPr lang="fr-FR" dirty="0" err="1" smtClean="0"/>
              <a:t>istanza</a:t>
            </a:r>
            <a:r>
              <a:rPr lang="fr-FR" dirty="0" smtClean="0"/>
              <a:t>») e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fiscale prudente  (la </a:t>
            </a:r>
            <a:r>
              <a:rPr lang="fr-FR" dirty="0" err="1" smtClean="0"/>
              <a:t>banca</a:t>
            </a:r>
            <a:r>
              <a:rPr lang="fr-FR" dirty="0" smtClean="0"/>
              <a:t> centrale non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prestare</a:t>
            </a:r>
            <a:r>
              <a:rPr lang="fr-FR" dirty="0" smtClean="0"/>
              <a:t> </a:t>
            </a:r>
            <a:r>
              <a:rPr lang="fr-FR" dirty="0" err="1" smtClean="0"/>
              <a:t>denaro</a:t>
            </a:r>
            <a:r>
              <a:rPr lang="fr-FR" dirty="0" smtClean="0"/>
              <a:t> al </a:t>
            </a:r>
            <a:r>
              <a:rPr lang="fr-FR" dirty="0" err="1" smtClean="0"/>
              <a:t>governo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106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I </a:t>
            </a:r>
            <a:r>
              <a:rPr lang="fr-FR" dirty="0" err="1" smtClean="0"/>
              <a:t>vantaggi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CBA sono la </a:t>
            </a:r>
            <a:r>
              <a:rPr lang="fr-FR" dirty="0" err="1" smtClean="0"/>
              <a:t>credibilità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economica</a:t>
            </a:r>
            <a:r>
              <a:rPr lang="fr-FR" dirty="0" smtClean="0"/>
              <a:t> (</a:t>
            </a:r>
            <a:r>
              <a:rPr lang="fr-FR" dirty="0" err="1" smtClean="0"/>
              <a:t>impegno</a:t>
            </a:r>
            <a:r>
              <a:rPr lang="fr-FR" dirty="0" smtClean="0"/>
              <a:t> politico) e ha </a:t>
            </a:r>
            <a:r>
              <a:rPr lang="fr-FR" dirty="0" err="1" smtClean="0"/>
              <a:t>quindi</a:t>
            </a:r>
            <a:r>
              <a:rPr lang="fr-FR" dirty="0" smtClean="0"/>
              <a:t> come </a:t>
            </a:r>
            <a:r>
              <a:rPr lang="fr-FR" dirty="0" err="1" smtClean="0"/>
              <a:t>effetto</a:t>
            </a:r>
            <a:r>
              <a:rPr lang="fr-FR" dirty="0" smtClean="0"/>
              <a:t>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 e d’</a:t>
            </a:r>
            <a:r>
              <a:rPr lang="fr-FR" dirty="0" err="1" smtClean="0"/>
              <a:t>inflazione</a:t>
            </a:r>
            <a:r>
              <a:rPr lang="fr-FR" dirty="0" smtClean="0"/>
              <a:t> più </a:t>
            </a:r>
            <a:r>
              <a:rPr lang="fr-FR" dirty="0" err="1" smtClean="0"/>
              <a:t>bassi</a:t>
            </a:r>
            <a:endParaRPr lang="fr-FR" dirty="0" smtClean="0"/>
          </a:p>
          <a:p>
            <a:pPr algn="just"/>
            <a:r>
              <a:rPr lang="fr-FR" dirty="0" smtClean="0"/>
              <a:t>Il </a:t>
            </a:r>
            <a:r>
              <a:rPr lang="fr-FR" dirty="0" err="1" smtClean="0"/>
              <a:t>costo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CBA è l’</a:t>
            </a:r>
            <a:r>
              <a:rPr lang="fr-FR" dirty="0" err="1" smtClean="0"/>
              <a:t>incapacità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banca</a:t>
            </a:r>
            <a:r>
              <a:rPr lang="fr-FR" dirty="0" smtClean="0"/>
              <a:t> centrale di </a:t>
            </a:r>
            <a:r>
              <a:rPr lang="fr-FR" dirty="0" err="1" smtClean="0"/>
              <a:t>condurre</a:t>
            </a:r>
            <a:r>
              <a:rPr lang="fr-FR" dirty="0" smtClean="0"/>
              <a:t> la </a:t>
            </a:r>
            <a:r>
              <a:rPr lang="fr-FR" dirty="0" err="1" smtClean="0"/>
              <a:t>propria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, di </a:t>
            </a:r>
            <a:r>
              <a:rPr lang="fr-FR" dirty="0" err="1" smtClean="0"/>
              <a:t>agire</a:t>
            </a:r>
            <a:r>
              <a:rPr lang="fr-FR" dirty="0" smtClean="0"/>
              <a:t> come </a:t>
            </a:r>
            <a:r>
              <a:rPr lang="fr-FR" dirty="0" err="1" smtClean="0"/>
              <a:t>prestatore</a:t>
            </a:r>
            <a:r>
              <a:rPr lang="fr-FR" dirty="0" smtClean="0"/>
              <a:t> di </a:t>
            </a:r>
            <a:r>
              <a:rPr lang="fr-FR" dirty="0" err="1" smtClean="0"/>
              <a:t>ultima</a:t>
            </a:r>
            <a:r>
              <a:rPr lang="fr-FR" dirty="0" smtClean="0"/>
              <a:t> </a:t>
            </a:r>
            <a:r>
              <a:rPr lang="fr-FR" dirty="0" err="1" smtClean="0"/>
              <a:t>istanza</a:t>
            </a:r>
            <a:r>
              <a:rPr lang="fr-FR" dirty="0" smtClean="0"/>
              <a:t> e di </a:t>
            </a:r>
            <a:r>
              <a:rPr lang="fr-FR" dirty="0" err="1" smtClean="0"/>
              <a:t>godere</a:t>
            </a:r>
            <a:r>
              <a:rPr lang="fr-FR" dirty="0" smtClean="0"/>
              <a:t> de </a:t>
            </a:r>
            <a:r>
              <a:rPr lang="fr-FR" dirty="0" err="1" smtClean="0"/>
              <a:t>signoraggio</a:t>
            </a:r>
            <a:r>
              <a:rPr lang="fr-FR" dirty="0" smtClean="0"/>
              <a:t> </a:t>
            </a:r>
            <a:r>
              <a:rPr lang="fr-FR" dirty="0" err="1" smtClean="0"/>
              <a:t>dovuto</a:t>
            </a:r>
            <a:r>
              <a:rPr lang="fr-FR" dirty="0" smtClean="0"/>
              <a:t> </a:t>
            </a:r>
            <a:r>
              <a:rPr lang="fr-FR" dirty="0" err="1" smtClean="0"/>
              <a:t>all’emissione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propria</a:t>
            </a:r>
            <a:r>
              <a:rPr lang="fr-FR" dirty="0" smtClean="0"/>
              <a:t> </a:t>
            </a:r>
            <a:r>
              <a:rPr lang="fr-FR" dirty="0" err="1" smtClean="0"/>
              <a:t>moneta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5729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dirty="0" err="1" smtClean="0"/>
              <a:t>Sistemi</a:t>
            </a:r>
            <a:r>
              <a:rPr lang="fr-FR" b="1" dirty="0" smtClean="0"/>
              <a:t> di </a:t>
            </a:r>
            <a:r>
              <a:rPr lang="fr-FR" b="1" dirty="0" err="1" smtClean="0"/>
              <a:t>cambio</a:t>
            </a:r>
            <a:r>
              <a:rPr lang="fr-FR" b="1" dirty="0" smtClean="0"/>
              <a:t> </a:t>
            </a:r>
            <a:r>
              <a:rPr lang="fr-FR" b="1" dirty="0" err="1" smtClean="0"/>
              <a:t>ibridi</a:t>
            </a:r>
            <a:endParaRPr lang="fr-FR" b="1" dirty="0" smtClean="0"/>
          </a:p>
          <a:p>
            <a:pPr algn="just"/>
            <a:r>
              <a:rPr lang="fr-FR" dirty="0" err="1" smtClean="0"/>
              <a:t>Sistemi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combinano</a:t>
            </a:r>
            <a:r>
              <a:rPr lang="fr-FR" dirty="0" smtClean="0"/>
              <a:t> in </a:t>
            </a:r>
            <a:r>
              <a:rPr lang="fr-FR" dirty="0" err="1" smtClean="0"/>
              <a:t>vario</a:t>
            </a:r>
            <a:r>
              <a:rPr lang="fr-FR" dirty="0" smtClean="0"/>
              <a:t> </a:t>
            </a:r>
            <a:r>
              <a:rPr lang="fr-FR" dirty="0" err="1" smtClean="0"/>
              <a:t>grado</a:t>
            </a:r>
            <a:r>
              <a:rPr lang="fr-FR" dirty="0" smtClean="0"/>
              <a:t> </a:t>
            </a:r>
            <a:r>
              <a:rPr lang="fr-FR" dirty="0" err="1" smtClean="0"/>
              <a:t>alcune</a:t>
            </a:r>
            <a:r>
              <a:rPr lang="fr-FR" dirty="0" smtClean="0"/>
              <a:t> </a:t>
            </a:r>
            <a:r>
              <a:rPr lang="fr-FR" dirty="0" err="1" smtClean="0"/>
              <a:t>caratteristiche</a:t>
            </a:r>
            <a:r>
              <a:rPr lang="fr-FR" dirty="0" smtClean="0"/>
              <a:t> dei </a:t>
            </a:r>
            <a:r>
              <a:rPr lang="fr-FR" dirty="0" err="1" smtClean="0"/>
              <a:t>cambi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e </a:t>
            </a:r>
            <a:r>
              <a:rPr lang="fr-FR" dirty="0" err="1" smtClean="0"/>
              <a:t>flessibili</a:t>
            </a:r>
            <a:endParaRPr lang="fr-FR" dirty="0" smtClean="0"/>
          </a:p>
          <a:p>
            <a:pPr algn="just"/>
            <a:r>
              <a:rPr lang="fr-FR" dirty="0" smtClean="0"/>
              <a:t>Bande di </a:t>
            </a:r>
            <a:r>
              <a:rPr lang="fr-FR" dirty="0" err="1" smtClean="0"/>
              <a:t>oscillazione</a:t>
            </a:r>
            <a:r>
              <a:rPr lang="fr-FR" dirty="0" smtClean="0"/>
              <a:t> </a:t>
            </a:r>
            <a:r>
              <a:rPr lang="fr-FR" dirty="0" err="1" smtClean="0"/>
              <a:t>attorno</a:t>
            </a:r>
            <a:r>
              <a:rPr lang="fr-FR" dirty="0" smtClean="0"/>
              <a:t> a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parità</a:t>
            </a:r>
            <a:r>
              <a:rPr lang="fr-FR" dirty="0" smtClean="0"/>
              <a:t> centrale</a:t>
            </a:r>
          </a:p>
          <a:p>
            <a:pPr algn="just"/>
            <a:r>
              <a:rPr lang="fr-FR" dirty="0" err="1" smtClean="0"/>
              <a:t>Sistemi</a:t>
            </a:r>
            <a:r>
              <a:rPr lang="fr-FR" dirty="0" smtClean="0"/>
              <a:t> a </a:t>
            </a:r>
            <a:r>
              <a:rPr lang="fr-FR" dirty="0" err="1" smtClean="0"/>
              <a:t>parità</a:t>
            </a:r>
            <a:r>
              <a:rPr lang="fr-FR" dirty="0" smtClean="0"/>
              <a:t> </a:t>
            </a:r>
            <a:r>
              <a:rPr lang="fr-FR" dirty="0" err="1" smtClean="0"/>
              <a:t>aggiustabili</a:t>
            </a:r>
            <a:endParaRPr lang="fr-FR" dirty="0" smtClean="0"/>
          </a:p>
          <a:p>
            <a:pPr algn="just"/>
            <a:r>
              <a:rPr lang="fr-FR" dirty="0" err="1" smtClean="0"/>
              <a:t>Parità</a:t>
            </a:r>
            <a:r>
              <a:rPr lang="fr-FR" dirty="0" smtClean="0"/>
              <a:t> </a:t>
            </a:r>
            <a:r>
              <a:rPr lang="fr-FR" dirty="0" err="1" smtClean="0"/>
              <a:t>striscianti</a:t>
            </a:r>
            <a:endParaRPr lang="fr-FR" dirty="0" smtClean="0"/>
          </a:p>
          <a:p>
            <a:pPr algn="just"/>
            <a:r>
              <a:rPr lang="fr-FR" dirty="0" err="1" smtClean="0"/>
              <a:t>Fluttuazioni</a:t>
            </a:r>
            <a:r>
              <a:rPr lang="fr-FR" dirty="0" smtClean="0"/>
              <a:t> </a:t>
            </a:r>
            <a:r>
              <a:rPr lang="fr-FR" dirty="0" err="1" smtClean="0"/>
              <a:t>controllate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8478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dirty="0" smtClean="0"/>
              <a:t>Bande di </a:t>
            </a:r>
            <a:r>
              <a:rPr lang="fr-FR" b="1" dirty="0" err="1" smtClean="0"/>
              <a:t>oscillazione</a:t>
            </a:r>
            <a:r>
              <a:rPr lang="fr-FR" b="1" dirty="0" smtClean="0"/>
              <a:t> dei </a:t>
            </a:r>
            <a:r>
              <a:rPr lang="fr-FR" b="1" dirty="0" err="1" smtClean="0"/>
              <a:t>tassi</a:t>
            </a:r>
            <a:r>
              <a:rPr lang="fr-FR" b="1" dirty="0" smtClean="0"/>
              <a:t> di </a:t>
            </a:r>
            <a:r>
              <a:rPr lang="fr-FR" b="1" dirty="0" err="1" smtClean="0"/>
              <a:t>cambio</a:t>
            </a:r>
            <a:endParaRPr lang="fr-FR" b="1" dirty="0" smtClean="0"/>
          </a:p>
          <a:p>
            <a:pPr algn="just"/>
            <a:r>
              <a:rPr lang="fr-FR" dirty="0" smtClean="0"/>
              <a:t>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fissano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parità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e  </a:t>
            </a:r>
            <a:r>
              <a:rPr lang="fr-FR" dirty="0" err="1" smtClean="0"/>
              <a:t>stabiliscono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banda di </a:t>
            </a:r>
            <a:r>
              <a:rPr lang="fr-FR" dirty="0" err="1" smtClean="0"/>
              <a:t>oscillazione</a:t>
            </a:r>
            <a:r>
              <a:rPr lang="fr-FR" dirty="0" smtClean="0"/>
              <a:t> al di </a:t>
            </a:r>
            <a:r>
              <a:rPr lang="fr-FR" dirty="0" err="1" smtClean="0"/>
              <a:t>sopra</a:t>
            </a:r>
            <a:r>
              <a:rPr lang="fr-FR" dirty="0" smtClean="0"/>
              <a:t> e al di </a:t>
            </a:r>
            <a:r>
              <a:rPr lang="fr-FR" dirty="0" err="1" smtClean="0"/>
              <a:t>sotto</a:t>
            </a:r>
            <a:r>
              <a:rPr lang="fr-FR" dirty="0" smtClean="0"/>
              <a:t> di tale </a:t>
            </a:r>
            <a:r>
              <a:rPr lang="fr-FR" dirty="0" err="1" smtClean="0"/>
              <a:t>parità</a:t>
            </a:r>
            <a:endParaRPr lang="fr-FR" dirty="0" smtClean="0"/>
          </a:p>
          <a:p>
            <a:pPr algn="just"/>
            <a:r>
              <a:rPr lang="fr-FR" dirty="0" smtClean="0"/>
              <a:t>Con il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Gold Standard tale banda di </a:t>
            </a:r>
            <a:r>
              <a:rPr lang="fr-FR" dirty="0" err="1" smtClean="0"/>
              <a:t>oscillazione</a:t>
            </a:r>
            <a:r>
              <a:rPr lang="fr-FR" dirty="0" smtClean="0"/>
              <a:t> </a:t>
            </a:r>
            <a:r>
              <a:rPr lang="fr-FR" dirty="0" err="1" smtClean="0"/>
              <a:t>era</a:t>
            </a:r>
            <a:r>
              <a:rPr lang="fr-FR" dirty="0" smtClean="0"/>
              <a:t> </a:t>
            </a:r>
            <a:r>
              <a:rPr lang="fr-FR" dirty="0" err="1" smtClean="0"/>
              <a:t>assicurata</a:t>
            </a:r>
            <a:r>
              <a:rPr lang="fr-FR" dirty="0" smtClean="0"/>
              <a:t> </a:t>
            </a:r>
            <a:r>
              <a:rPr lang="fr-FR" dirty="0" err="1" smtClean="0"/>
              <a:t>dai</a:t>
            </a:r>
            <a:r>
              <a:rPr lang="fr-FR" dirty="0" smtClean="0"/>
              <a:t> </a:t>
            </a:r>
            <a:r>
              <a:rPr lang="fr-FR" dirty="0" err="1" smtClean="0"/>
              <a:t>punti</a:t>
            </a:r>
            <a:r>
              <a:rPr lang="fr-FR" dirty="0" smtClean="0"/>
              <a:t> </a:t>
            </a:r>
            <a:r>
              <a:rPr lang="fr-FR" dirty="0" err="1" smtClean="0"/>
              <a:t>dell’oro</a:t>
            </a:r>
            <a:endParaRPr lang="fr-FR" dirty="0" smtClean="0"/>
          </a:p>
          <a:p>
            <a:pPr algn="just"/>
            <a:r>
              <a:rPr lang="fr-FR" dirty="0" smtClean="0"/>
              <a:t>Anche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Bretton</a:t>
            </a:r>
            <a:r>
              <a:rPr lang="fr-FR" dirty="0" smtClean="0"/>
              <a:t> </a:t>
            </a:r>
            <a:r>
              <a:rPr lang="fr-FR" dirty="0" err="1" smtClean="0"/>
              <a:t>Woods</a:t>
            </a:r>
            <a:r>
              <a:rPr lang="fr-FR" dirty="0" smtClean="0"/>
              <a:t> (1946-1971) le </a:t>
            </a:r>
            <a:r>
              <a:rPr lang="fr-FR" dirty="0" err="1" smtClean="0"/>
              <a:t>fluttuazioni</a:t>
            </a:r>
            <a:r>
              <a:rPr lang="fr-FR" dirty="0" smtClean="0"/>
              <a:t> </a:t>
            </a:r>
            <a:r>
              <a:rPr lang="fr-FR" dirty="0" err="1" smtClean="0"/>
              <a:t>erano</a:t>
            </a:r>
            <a:r>
              <a:rPr lang="fr-FR" dirty="0" smtClean="0"/>
              <a:t> </a:t>
            </a:r>
            <a:r>
              <a:rPr lang="fr-FR" dirty="0" err="1" smtClean="0"/>
              <a:t>limitate</a:t>
            </a:r>
            <a:r>
              <a:rPr lang="fr-FR" dirty="0" smtClean="0"/>
              <a:t> al 1%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702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In un </a:t>
            </a:r>
            <a:r>
              <a:rPr lang="fr-FR" dirty="0" err="1" smtClean="0"/>
              <a:t>sistema</a:t>
            </a:r>
            <a:r>
              <a:rPr lang="fr-FR" dirty="0" smtClean="0"/>
              <a:t> non </a:t>
            </a:r>
            <a:r>
              <a:rPr lang="fr-FR" dirty="0" err="1" smtClean="0"/>
              <a:t>ancorato</a:t>
            </a:r>
            <a:r>
              <a:rPr lang="fr-FR" dirty="0" smtClean="0"/>
              <a:t> </a:t>
            </a:r>
            <a:r>
              <a:rPr lang="fr-FR" dirty="0" err="1" smtClean="0"/>
              <a:t>all’oro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effettivo</a:t>
            </a:r>
            <a:r>
              <a:rPr lang="fr-FR" dirty="0" smtClean="0"/>
              <a:t> è </a:t>
            </a:r>
            <a:r>
              <a:rPr lang="fr-FR" dirty="0" err="1" smtClean="0"/>
              <a:t>determinato</a:t>
            </a:r>
            <a:r>
              <a:rPr lang="fr-FR" dirty="0" smtClean="0"/>
              <a:t> dalle </a:t>
            </a:r>
            <a:r>
              <a:rPr lang="fr-FR" dirty="0" err="1" smtClean="0"/>
              <a:t>forze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domanda</a:t>
            </a:r>
            <a:r>
              <a:rPr lang="fr-FR" dirty="0" smtClean="0"/>
              <a:t> e </a:t>
            </a:r>
            <a:r>
              <a:rPr lang="fr-FR" dirty="0" err="1" smtClean="0"/>
              <a:t>dell’offerta</a:t>
            </a:r>
            <a:endParaRPr lang="fr-FR" dirty="0" smtClean="0"/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autorità</a:t>
            </a:r>
            <a:r>
              <a:rPr lang="fr-FR" dirty="0" smtClean="0"/>
              <a:t> </a:t>
            </a:r>
            <a:r>
              <a:rPr lang="fr-FR" dirty="0" err="1" smtClean="0"/>
              <a:t>monetarie</a:t>
            </a:r>
            <a:r>
              <a:rPr lang="fr-FR" dirty="0" smtClean="0"/>
              <a:t> non </a:t>
            </a:r>
            <a:r>
              <a:rPr lang="fr-FR" dirty="0" err="1" smtClean="0"/>
              <a:t>devono</a:t>
            </a:r>
            <a:r>
              <a:rPr lang="fr-FR" dirty="0" smtClean="0"/>
              <a:t> </a:t>
            </a:r>
            <a:r>
              <a:rPr lang="fr-FR" dirty="0" err="1" smtClean="0"/>
              <a:t>intervenire</a:t>
            </a:r>
            <a:r>
              <a:rPr lang="fr-FR" dirty="0" smtClean="0"/>
              <a:t> </a:t>
            </a:r>
            <a:r>
              <a:rPr lang="fr-FR" dirty="0" err="1" smtClean="0"/>
              <a:t>costantemente</a:t>
            </a:r>
            <a:r>
              <a:rPr lang="fr-FR" dirty="0" smtClean="0"/>
              <a:t> per </a:t>
            </a:r>
            <a:r>
              <a:rPr lang="fr-FR" dirty="0" err="1" smtClean="0"/>
              <a:t>mantenere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parità</a:t>
            </a:r>
            <a:r>
              <a:rPr lang="fr-FR" dirty="0" smtClean="0"/>
              <a:t> fissa, ma solo per </a:t>
            </a:r>
            <a:r>
              <a:rPr lang="fr-FR" dirty="0" err="1" smtClean="0"/>
              <a:t>impedire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si porti </a:t>
            </a:r>
            <a:r>
              <a:rPr lang="fr-FR" dirty="0" err="1" smtClean="0"/>
              <a:t>fuori</a:t>
            </a:r>
            <a:r>
              <a:rPr lang="fr-FR" dirty="0" smtClean="0"/>
              <a:t> </a:t>
            </a:r>
            <a:r>
              <a:rPr lang="fr-FR" dirty="0" err="1" smtClean="0"/>
              <a:t>dai</a:t>
            </a:r>
            <a:r>
              <a:rPr lang="fr-FR" dirty="0" smtClean="0"/>
              <a:t> </a:t>
            </a:r>
            <a:r>
              <a:rPr lang="fr-FR" dirty="0" err="1" smtClean="0"/>
              <a:t>limiti</a:t>
            </a:r>
            <a:r>
              <a:rPr lang="fr-FR" dirty="0" smtClean="0"/>
              <a:t> di </a:t>
            </a:r>
            <a:r>
              <a:rPr lang="fr-FR" dirty="0" err="1" smtClean="0"/>
              <a:t>fluttuazione</a:t>
            </a:r>
            <a:r>
              <a:rPr lang="fr-FR" dirty="0" smtClean="0"/>
              <a:t> </a:t>
            </a:r>
            <a:r>
              <a:rPr lang="fr-FR" dirty="0" err="1" smtClean="0"/>
              <a:t>ammessi</a:t>
            </a:r>
            <a:endParaRPr lang="fr-FR" dirty="0" smtClean="0"/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tratta</a:t>
            </a:r>
            <a:r>
              <a:rPr lang="fr-FR" dirty="0" smtClean="0"/>
              <a:t> di un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mantiene</a:t>
            </a:r>
            <a:r>
              <a:rPr lang="fr-FR" dirty="0" smtClean="0"/>
              <a:t> </a:t>
            </a:r>
            <a:r>
              <a:rPr lang="fr-FR" dirty="0" err="1" smtClean="0"/>
              <a:t>alcune</a:t>
            </a:r>
            <a:r>
              <a:rPr lang="fr-FR" dirty="0" smtClean="0"/>
              <a:t> </a:t>
            </a:r>
            <a:r>
              <a:rPr lang="fr-FR" dirty="0" err="1" smtClean="0"/>
              <a:t>proprietà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flessibilità</a:t>
            </a:r>
            <a:endParaRPr lang="fr-FR" dirty="0" smtClean="0"/>
          </a:p>
          <a:p>
            <a:pPr algn="just"/>
            <a:r>
              <a:rPr lang="fr-FR" dirty="0" smtClean="0"/>
              <a:t>Mano a </a:t>
            </a:r>
            <a:r>
              <a:rPr lang="fr-FR" dirty="0" err="1" smtClean="0"/>
              <a:t>mano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si </a:t>
            </a:r>
            <a:r>
              <a:rPr lang="fr-FR" dirty="0" err="1" smtClean="0"/>
              <a:t>aumenta</a:t>
            </a:r>
            <a:r>
              <a:rPr lang="fr-FR" dirty="0" smtClean="0"/>
              <a:t> l’</a:t>
            </a:r>
            <a:r>
              <a:rPr lang="fr-FR" dirty="0" err="1" smtClean="0"/>
              <a:t>ampiezza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banda di </a:t>
            </a:r>
            <a:r>
              <a:rPr lang="fr-FR" dirty="0" err="1" smtClean="0"/>
              <a:t>oscillazione</a:t>
            </a:r>
            <a:r>
              <a:rPr lang="fr-FR" dirty="0" smtClean="0"/>
              <a:t> ci si </a:t>
            </a:r>
            <a:r>
              <a:rPr lang="fr-FR" dirty="0" err="1" smtClean="0"/>
              <a:t>avvicina</a:t>
            </a:r>
            <a:r>
              <a:rPr lang="fr-FR" dirty="0" smtClean="0"/>
              <a:t> ad un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cambi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 e l’</a:t>
            </a:r>
            <a:r>
              <a:rPr lang="fr-FR" dirty="0" err="1" smtClean="0"/>
              <a:t>intervento</a:t>
            </a:r>
            <a:r>
              <a:rPr lang="fr-FR" dirty="0" smtClean="0"/>
              <a:t> </a:t>
            </a:r>
            <a:r>
              <a:rPr lang="fr-FR" dirty="0" err="1" smtClean="0"/>
              <a:t>dell’autorità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è </a:t>
            </a:r>
            <a:r>
              <a:rPr lang="fr-FR" dirty="0" err="1" smtClean="0"/>
              <a:t>meno</a:t>
            </a:r>
            <a:r>
              <a:rPr lang="fr-FR" dirty="0" smtClean="0"/>
              <a:t> </a:t>
            </a:r>
            <a:r>
              <a:rPr lang="fr-FR" dirty="0" err="1" smtClean="0"/>
              <a:t>pervasivo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6525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b="1" dirty="0" err="1" smtClean="0"/>
              <a:t>Sistemi</a:t>
            </a:r>
            <a:r>
              <a:rPr lang="fr-FR" b="1" dirty="0" smtClean="0"/>
              <a:t>  a </a:t>
            </a:r>
            <a:r>
              <a:rPr lang="fr-FR" b="1" dirty="0" err="1" smtClean="0"/>
              <a:t>parità</a:t>
            </a:r>
            <a:r>
              <a:rPr lang="fr-FR" b="1" dirty="0" smtClean="0"/>
              <a:t> </a:t>
            </a:r>
            <a:r>
              <a:rPr lang="fr-FR" b="1" dirty="0" err="1" smtClean="0"/>
              <a:t>aggiustabili</a:t>
            </a:r>
            <a:endParaRPr lang="fr-FR" b="1" dirty="0" smtClean="0"/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definisce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parità</a:t>
            </a:r>
            <a:r>
              <a:rPr lang="fr-FR" dirty="0" smtClean="0"/>
              <a:t> e </a:t>
            </a:r>
            <a:r>
              <a:rPr lang="fr-FR" dirty="0" err="1" smtClean="0"/>
              <a:t>una</a:t>
            </a:r>
            <a:r>
              <a:rPr lang="fr-FR" dirty="0" smtClean="0"/>
              <a:t> banda di </a:t>
            </a:r>
            <a:r>
              <a:rPr lang="fr-FR" dirty="0" err="1" smtClean="0"/>
              <a:t>oscillazione</a:t>
            </a:r>
            <a:r>
              <a:rPr lang="fr-FR" dirty="0" smtClean="0"/>
              <a:t> ma la </a:t>
            </a:r>
            <a:r>
              <a:rPr lang="fr-FR" dirty="0" err="1" smtClean="0"/>
              <a:t>parità</a:t>
            </a:r>
            <a:r>
              <a:rPr lang="fr-FR" dirty="0" smtClean="0"/>
              <a:t>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periodicamente</a:t>
            </a:r>
            <a:r>
              <a:rPr lang="fr-FR" dirty="0" smtClean="0"/>
              <a:t> </a:t>
            </a:r>
            <a:r>
              <a:rPr lang="fr-FR" dirty="0" err="1" smtClean="0"/>
              <a:t>aggiustata</a:t>
            </a:r>
            <a:r>
              <a:rPr lang="fr-FR" dirty="0" smtClean="0"/>
              <a:t> per </a:t>
            </a:r>
            <a:r>
              <a:rPr lang="fr-FR" dirty="0" err="1" smtClean="0"/>
              <a:t>correggere</a:t>
            </a:r>
            <a:r>
              <a:rPr lang="fr-FR" dirty="0" smtClean="0"/>
              <a:t> il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endParaRPr lang="fr-FR" dirty="0" smtClean="0"/>
          </a:p>
          <a:p>
            <a:pPr algn="just"/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Bretton</a:t>
            </a:r>
            <a:r>
              <a:rPr lang="fr-FR" dirty="0" smtClean="0"/>
              <a:t> </a:t>
            </a:r>
            <a:r>
              <a:rPr lang="fr-FR" dirty="0" err="1" smtClean="0"/>
              <a:t>Woods</a:t>
            </a:r>
            <a:r>
              <a:rPr lang="fr-FR" dirty="0" smtClean="0"/>
              <a:t> si </a:t>
            </a:r>
            <a:r>
              <a:rPr lang="fr-FR" dirty="0" err="1" smtClean="0"/>
              <a:t>poteva</a:t>
            </a:r>
            <a:r>
              <a:rPr lang="fr-FR" dirty="0" smtClean="0"/>
              <a:t> </a:t>
            </a:r>
            <a:r>
              <a:rPr lang="fr-FR" dirty="0" err="1" smtClean="0"/>
              <a:t>aggiustare</a:t>
            </a:r>
            <a:r>
              <a:rPr lang="fr-FR" dirty="0" smtClean="0"/>
              <a:t> la </a:t>
            </a:r>
            <a:r>
              <a:rPr lang="fr-FR" dirty="0" err="1" smtClean="0"/>
              <a:t>parità</a:t>
            </a:r>
            <a:r>
              <a:rPr lang="fr-FR" dirty="0" smtClean="0"/>
              <a:t> di </a:t>
            </a:r>
            <a:r>
              <a:rPr lang="fr-FR" dirty="0" err="1" smtClean="0"/>
              <a:t>fronte</a:t>
            </a:r>
            <a:r>
              <a:rPr lang="fr-FR" dirty="0" smtClean="0"/>
              <a:t> ad </a:t>
            </a:r>
            <a:r>
              <a:rPr lang="fr-FR" dirty="0" err="1" smtClean="0"/>
              <a:t>uno</a:t>
            </a:r>
            <a:r>
              <a:rPr lang="fr-FR" dirty="0" smtClean="0"/>
              <a:t> </a:t>
            </a:r>
            <a:r>
              <a:rPr lang="fr-FR" dirty="0" err="1" smtClean="0"/>
              <a:t>squilibrio</a:t>
            </a:r>
            <a:r>
              <a:rPr lang="fr-FR" dirty="0" smtClean="0"/>
              <a:t> «fondamentale» ma </a:t>
            </a:r>
            <a:r>
              <a:rPr lang="fr-FR" dirty="0" err="1" smtClean="0"/>
              <a:t>senza</a:t>
            </a:r>
            <a:r>
              <a:rPr lang="fr-FR" dirty="0" smtClean="0"/>
              <a:t> ben </a:t>
            </a:r>
            <a:r>
              <a:rPr lang="fr-FR" dirty="0" err="1" smtClean="0"/>
              <a:t>specificare</a:t>
            </a:r>
            <a:r>
              <a:rPr lang="fr-FR" dirty="0" smtClean="0"/>
              <a:t> </a:t>
            </a:r>
            <a:r>
              <a:rPr lang="fr-FR" dirty="0" err="1" smtClean="0"/>
              <a:t>cosa</a:t>
            </a:r>
            <a:r>
              <a:rPr lang="fr-FR" dirty="0" smtClean="0"/>
              <a:t> </a:t>
            </a:r>
            <a:r>
              <a:rPr lang="fr-FR" dirty="0" err="1" smtClean="0"/>
              <a:t>ciò</a:t>
            </a:r>
            <a:r>
              <a:rPr lang="fr-FR" dirty="0" smtClean="0"/>
              <a:t> </a:t>
            </a:r>
            <a:r>
              <a:rPr lang="fr-FR" dirty="0" err="1" smtClean="0"/>
              <a:t>significasse</a:t>
            </a:r>
            <a:r>
              <a:rPr lang="fr-FR" dirty="0" smtClean="0"/>
              <a:t>. I </a:t>
            </a:r>
            <a:r>
              <a:rPr lang="fr-FR" dirty="0" err="1" smtClean="0"/>
              <a:t>paesi</a:t>
            </a:r>
            <a:r>
              <a:rPr lang="fr-FR" dirty="0" smtClean="0"/>
              <a:t>, per </a:t>
            </a:r>
            <a:r>
              <a:rPr lang="fr-FR" dirty="0" err="1" smtClean="0"/>
              <a:t>evitare</a:t>
            </a:r>
            <a:r>
              <a:rPr lang="fr-FR" dirty="0" smtClean="0"/>
              <a:t> la </a:t>
            </a:r>
            <a:r>
              <a:rPr lang="fr-FR" dirty="0" err="1" smtClean="0"/>
              <a:t>speculazione</a:t>
            </a:r>
            <a:r>
              <a:rPr lang="fr-FR" dirty="0" smtClean="0"/>
              <a:t> </a:t>
            </a:r>
            <a:r>
              <a:rPr lang="fr-FR" dirty="0" err="1" smtClean="0"/>
              <a:t>destabilizzante</a:t>
            </a:r>
            <a:r>
              <a:rPr lang="fr-FR" dirty="0" smtClean="0"/>
              <a:t> o per </a:t>
            </a:r>
            <a:r>
              <a:rPr lang="fr-FR" dirty="0" err="1" smtClean="0"/>
              <a:t>questioni</a:t>
            </a:r>
            <a:r>
              <a:rPr lang="fr-FR" dirty="0" smtClean="0"/>
              <a:t> di </a:t>
            </a:r>
            <a:r>
              <a:rPr lang="fr-FR" dirty="0" err="1" smtClean="0"/>
              <a:t>prestigio</a:t>
            </a:r>
            <a:r>
              <a:rPr lang="fr-FR" dirty="0" smtClean="0"/>
              <a:t>, </a:t>
            </a:r>
            <a:r>
              <a:rPr lang="fr-FR" dirty="0" err="1" smtClean="0"/>
              <a:t>erano</a:t>
            </a:r>
            <a:r>
              <a:rPr lang="fr-FR" dirty="0" smtClean="0"/>
              <a:t> poco </a:t>
            </a:r>
            <a:r>
              <a:rPr lang="fr-FR" dirty="0" err="1" smtClean="0"/>
              <a:t>disposti</a:t>
            </a:r>
            <a:r>
              <a:rPr lang="fr-FR" dirty="0" smtClean="0"/>
              <a:t> ad </a:t>
            </a:r>
            <a:r>
              <a:rPr lang="fr-FR" dirty="0" err="1" smtClean="0"/>
              <a:t>aggiustare</a:t>
            </a:r>
            <a:r>
              <a:rPr lang="fr-FR" dirty="0" smtClean="0"/>
              <a:t> le </a:t>
            </a:r>
            <a:r>
              <a:rPr lang="fr-FR" dirty="0" err="1" smtClean="0"/>
              <a:t>parità</a:t>
            </a:r>
            <a:r>
              <a:rPr lang="fr-FR" dirty="0" smtClean="0"/>
              <a:t>.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era</a:t>
            </a:r>
            <a:r>
              <a:rPr lang="fr-FR" dirty="0" smtClean="0"/>
              <a:t> di </a:t>
            </a:r>
            <a:r>
              <a:rPr lang="fr-FR" dirty="0" err="1" smtClean="0"/>
              <a:t>fatto</a:t>
            </a:r>
            <a:r>
              <a:rPr lang="fr-FR" dirty="0" smtClean="0"/>
              <a:t> un </a:t>
            </a:r>
            <a:r>
              <a:rPr lang="fr-FR" dirty="0" err="1" smtClean="0"/>
              <a:t>sistema</a:t>
            </a:r>
            <a:r>
              <a:rPr lang="fr-FR" dirty="0" smtClean="0"/>
              <a:t> a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endParaRPr lang="fr-FR" dirty="0" smtClean="0"/>
          </a:p>
          <a:p>
            <a:pPr algn="just"/>
            <a:r>
              <a:rPr lang="fr-FR" dirty="0" err="1" smtClean="0"/>
              <a:t>Bisogna</a:t>
            </a:r>
            <a:r>
              <a:rPr lang="fr-FR" dirty="0" smtClean="0"/>
              <a:t> </a:t>
            </a:r>
            <a:r>
              <a:rPr lang="fr-FR" dirty="0" err="1" smtClean="0"/>
              <a:t>stabilire</a:t>
            </a:r>
            <a:r>
              <a:rPr lang="fr-FR" dirty="0" smtClean="0"/>
              <a:t> delle </a:t>
            </a:r>
            <a:r>
              <a:rPr lang="fr-FR" dirty="0" err="1" smtClean="0"/>
              <a:t>regole</a:t>
            </a:r>
            <a:r>
              <a:rPr lang="fr-FR" dirty="0" smtClean="0"/>
              <a:t> </a:t>
            </a:r>
            <a:r>
              <a:rPr lang="fr-FR" dirty="0" err="1" smtClean="0"/>
              <a:t>chiare</a:t>
            </a:r>
            <a:r>
              <a:rPr lang="fr-FR" dirty="0" smtClean="0"/>
              <a:t> per la </a:t>
            </a:r>
            <a:r>
              <a:rPr lang="fr-FR" dirty="0" err="1" smtClean="0"/>
              <a:t>svalutazione</a:t>
            </a:r>
            <a:r>
              <a:rPr lang="fr-FR" dirty="0" smtClean="0"/>
              <a:t> o la </a:t>
            </a:r>
            <a:r>
              <a:rPr lang="fr-FR" dirty="0" err="1" smtClean="0"/>
              <a:t>rivalutazione</a:t>
            </a:r>
            <a:endParaRPr lang="fr-FR" dirty="0" smtClean="0"/>
          </a:p>
          <a:p>
            <a:pPr algn="just"/>
            <a:r>
              <a:rPr lang="fr-FR" dirty="0" smtClean="0"/>
              <a:t>Ma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speculatori</a:t>
            </a:r>
            <a:r>
              <a:rPr lang="fr-FR" dirty="0" smtClean="0"/>
              <a:t> </a:t>
            </a:r>
            <a:r>
              <a:rPr lang="fr-FR" dirty="0" err="1" smtClean="0"/>
              <a:t>sarebbero</a:t>
            </a:r>
            <a:r>
              <a:rPr lang="fr-FR" dirty="0" smtClean="0"/>
              <a:t> a </a:t>
            </a:r>
            <a:r>
              <a:rPr lang="fr-FR" dirty="0" err="1" smtClean="0"/>
              <a:t>conoscenza</a:t>
            </a:r>
            <a:r>
              <a:rPr lang="fr-FR" dirty="0" smtClean="0"/>
              <a:t> di </a:t>
            </a:r>
            <a:r>
              <a:rPr lang="fr-FR" dirty="0" err="1" smtClean="0"/>
              <a:t>queste</a:t>
            </a:r>
            <a:r>
              <a:rPr lang="fr-FR" dirty="0" smtClean="0"/>
              <a:t> </a:t>
            </a:r>
            <a:r>
              <a:rPr lang="fr-FR" dirty="0" err="1" smtClean="0"/>
              <a:t>regole</a:t>
            </a:r>
            <a:r>
              <a:rPr lang="fr-FR" dirty="0" smtClean="0"/>
              <a:t> e </a:t>
            </a:r>
            <a:r>
              <a:rPr lang="fr-FR" dirty="0" err="1" smtClean="0"/>
              <a:t>potrebbero</a:t>
            </a:r>
            <a:r>
              <a:rPr lang="fr-FR" dirty="0" smtClean="0"/>
              <a:t> </a:t>
            </a:r>
            <a:r>
              <a:rPr lang="fr-FR" dirty="0" err="1" smtClean="0"/>
              <a:t>anticipare</a:t>
            </a:r>
            <a:r>
              <a:rPr lang="fr-FR" dirty="0" smtClean="0"/>
              <a:t> le future </a:t>
            </a:r>
            <a:r>
              <a:rPr lang="fr-FR" dirty="0" err="1" smtClean="0"/>
              <a:t>variazioni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cambio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impegnarsi</a:t>
            </a:r>
            <a:r>
              <a:rPr lang="fr-FR" dirty="0" smtClean="0"/>
              <a:t> con </a:t>
            </a:r>
            <a:r>
              <a:rPr lang="fr-FR" dirty="0" err="1" smtClean="0"/>
              <a:t>successo</a:t>
            </a:r>
            <a:r>
              <a:rPr lang="fr-FR" dirty="0" smtClean="0"/>
              <a:t> in </a:t>
            </a:r>
            <a:r>
              <a:rPr lang="fr-FR" dirty="0" err="1" smtClean="0"/>
              <a:t>speculazioni</a:t>
            </a:r>
            <a:r>
              <a:rPr lang="fr-FR" dirty="0" smtClean="0"/>
              <a:t> </a:t>
            </a:r>
            <a:r>
              <a:rPr lang="fr-FR" dirty="0" err="1" smtClean="0"/>
              <a:t>destabilizzanti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2868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b="1" dirty="0" err="1" smtClean="0"/>
              <a:t>Parità</a:t>
            </a:r>
            <a:r>
              <a:rPr lang="fr-FR" b="1" dirty="0" smtClean="0"/>
              <a:t> </a:t>
            </a:r>
            <a:r>
              <a:rPr lang="fr-FR" b="1" dirty="0" err="1" smtClean="0"/>
              <a:t>striscianti</a:t>
            </a:r>
            <a:endParaRPr lang="fr-FR" b="1" dirty="0" smtClean="0"/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variazioni</a:t>
            </a:r>
            <a:r>
              <a:rPr lang="fr-FR" dirty="0" smtClean="0"/>
              <a:t> delle </a:t>
            </a:r>
            <a:r>
              <a:rPr lang="fr-FR" dirty="0" err="1" smtClean="0"/>
              <a:t>parità</a:t>
            </a:r>
            <a:r>
              <a:rPr lang="fr-FR" dirty="0" smtClean="0"/>
              <a:t> sono </a:t>
            </a:r>
            <a:r>
              <a:rPr lang="fr-FR" dirty="0" err="1" smtClean="0"/>
              <a:t>ridotte</a:t>
            </a:r>
            <a:r>
              <a:rPr lang="fr-FR" dirty="0" smtClean="0"/>
              <a:t>, </a:t>
            </a:r>
            <a:r>
              <a:rPr lang="fr-FR" dirty="0" err="1" smtClean="0"/>
              <a:t>prestabilite</a:t>
            </a:r>
            <a:r>
              <a:rPr lang="fr-FR" dirty="0" smtClean="0"/>
              <a:t> e </a:t>
            </a:r>
            <a:r>
              <a:rPr lang="fr-FR" dirty="0" err="1" smtClean="0"/>
              <a:t>avvengono</a:t>
            </a:r>
            <a:r>
              <a:rPr lang="fr-FR" dirty="0" smtClean="0"/>
              <a:t> a </a:t>
            </a:r>
            <a:r>
              <a:rPr lang="fr-FR" dirty="0" err="1" smtClean="0"/>
              <a:t>intervalli</a:t>
            </a:r>
            <a:r>
              <a:rPr lang="fr-FR" dirty="0" smtClean="0"/>
              <a:t> </a:t>
            </a:r>
            <a:r>
              <a:rPr lang="fr-FR" dirty="0" err="1" smtClean="0"/>
              <a:t>frequenti</a:t>
            </a:r>
            <a:r>
              <a:rPr lang="fr-FR" dirty="0" smtClean="0"/>
              <a:t> e </a:t>
            </a:r>
            <a:r>
              <a:rPr lang="fr-FR" dirty="0" err="1" smtClean="0"/>
              <a:t>definiti</a:t>
            </a:r>
            <a:r>
              <a:rPr lang="fr-FR" dirty="0" smtClean="0"/>
              <a:t> (</a:t>
            </a:r>
            <a:r>
              <a:rPr lang="fr-FR" dirty="0" err="1" smtClean="0"/>
              <a:t>esempio</a:t>
            </a:r>
            <a:r>
              <a:rPr lang="fr-FR" dirty="0" smtClean="0"/>
              <a:t>: </a:t>
            </a:r>
            <a:r>
              <a:rPr lang="fr-FR" dirty="0" err="1" smtClean="0"/>
              <a:t>ogni</a:t>
            </a:r>
            <a:r>
              <a:rPr lang="fr-FR" dirty="0" smtClean="0"/>
              <a:t> </a:t>
            </a:r>
            <a:r>
              <a:rPr lang="fr-FR" dirty="0" err="1" smtClean="0"/>
              <a:t>mese</a:t>
            </a:r>
            <a:r>
              <a:rPr lang="fr-FR" dirty="0" smtClean="0"/>
              <a:t>) </a:t>
            </a:r>
            <a:r>
              <a:rPr lang="fr-FR" dirty="0" err="1" smtClean="0"/>
              <a:t>finché</a:t>
            </a:r>
            <a:r>
              <a:rPr lang="fr-FR" dirty="0" smtClean="0"/>
              <a:t> non </a:t>
            </a:r>
            <a:r>
              <a:rPr lang="fr-FR" dirty="0" err="1" smtClean="0"/>
              <a:t>viene</a:t>
            </a:r>
            <a:r>
              <a:rPr lang="fr-FR" dirty="0" smtClean="0"/>
              <a:t> </a:t>
            </a:r>
            <a:r>
              <a:rPr lang="fr-FR" dirty="0" err="1" smtClean="0"/>
              <a:t>raggiunto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d’</a:t>
            </a:r>
            <a:r>
              <a:rPr lang="fr-FR" dirty="0" err="1" smtClean="0"/>
              <a:t>equilibrio</a:t>
            </a:r>
            <a:endParaRPr lang="fr-FR" dirty="0" smtClean="0"/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evitare</a:t>
            </a:r>
            <a:r>
              <a:rPr lang="fr-FR" dirty="0" smtClean="0"/>
              <a:t> la </a:t>
            </a:r>
            <a:r>
              <a:rPr lang="fr-FR" dirty="0" err="1" smtClean="0"/>
              <a:t>speculazione</a:t>
            </a:r>
            <a:r>
              <a:rPr lang="fr-FR" dirty="0" smtClean="0"/>
              <a:t> </a:t>
            </a:r>
            <a:r>
              <a:rPr lang="fr-FR" dirty="0" err="1" smtClean="0"/>
              <a:t>destabilizzante</a:t>
            </a:r>
            <a:r>
              <a:rPr lang="fr-FR" dirty="0" smtClean="0"/>
              <a:t> </a:t>
            </a:r>
            <a:r>
              <a:rPr lang="fr-FR" dirty="0" err="1" smtClean="0"/>
              <a:t>aumentando</a:t>
            </a:r>
            <a:r>
              <a:rPr lang="fr-FR" dirty="0" smtClean="0"/>
              <a:t> i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 a </a:t>
            </a:r>
            <a:r>
              <a:rPr lang="fr-FR" dirty="0" err="1" smtClean="0"/>
              <a:t>breve</a:t>
            </a:r>
            <a:r>
              <a:rPr lang="fr-FR" dirty="0" smtClean="0"/>
              <a:t> (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stessa</a:t>
            </a:r>
            <a:r>
              <a:rPr lang="fr-FR" dirty="0" smtClean="0"/>
              <a:t> </a:t>
            </a:r>
            <a:r>
              <a:rPr lang="fr-FR" dirty="0" err="1" smtClean="0"/>
              <a:t>percentuale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svalutazione</a:t>
            </a:r>
            <a:r>
              <a:rPr lang="fr-FR" dirty="0" smtClean="0"/>
              <a:t>). In </a:t>
            </a:r>
            <a:r>
              <a:rPr lang="fr-FR" dirty="0" err="1" smtClean="0"/>
              <a:t>tal</a:t>
            </a:r>
            <a:r>
              <a:rPr lang="fr-FR" dirty="0" smtClean="0"/>
              <a:t> modo i </a:t>
            </a:r>
            <a:r>
              <a:rPr lang="fr-FR" dirty="0" err="1" smtClean="0"/>
              <a:t>profitti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speculazione</a:t>
            </a:r>
            <a:r>
              <a:rPr lang="fr-FR" dirty="0" smtClean="0"/>
              <a:t> sono </a:t>
            </a:r>
            <a:r>
              <a:rPr lang="fr-FR" dirty="0" err="1" smtClean="0"/>
              <a:t>bilanciati</a:t>
            </a:r>
            <a:r>
              <a:rPr lang="fr-FR" dirty="0" smtClean="0"/>
              <a:t> dal </a:t>
            </a:r>
            <a:r>
              <a:rPr lang="fr-FR" dirty="0" err="1" smtClean="0"/>
              <a:t>costo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reperimento</a:t>
            </a:r>
            <a:r>
              <a:rPr lang="fr-FR" dirty="0" smtClean="0"/>
              <a:t> dei </a:t>
            </a:r>
            <a:r>
              <a:rPr lang="fr-FR" dirty="0" err="1" smtClean="0"/>
              <a:t>fondi</a:t>
            </a:r>
            <a:endParaRPr lang="fr-FR" dirty="0" smtClean="0"/>
          </a:p>
          <a:p>
            <a:pPr algn="just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04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b="1" dirty="0" smtClean="0"/>
              <a:t>Le </a:t>
            </a:r>
            <a:r>
              <a:rPr lang="fr-FR" b="1" dirty="0" err="1" smtClean="0"/>
              <a:t>ragioni</a:t>
            </a:r>
            <a:r>
              <a:rPr lang="fr-FR" b="1" dirty="0" smtClean="0"/>
              <a:t> dei </a:t>
            </a:r>
            <a:r>
              <a:rPr lang="fr-FR" b="1" dirty="0" err="1" smtClean="0"/>
              <a:t>tassi</a:t>
            </a:r>
            <a:r>
              <a:rPr lang="fr-FR" b="1" dirty="0" smtClean="0"/>
              <a:t> di </a:t>
            </a:r>
            <a:r>
              <a:rPr lang="fr-FR" b="1" dirty="0" err="1" smtClean="0"/>
              <a:t>cambio</a:t>
            </a:r>
            <a:r>
              <a:rPr lang="fr-FR" b="1" dirty="0" smtClean="0"/>
              <a:t> </a:t>
            </a:r>
            <a:r>
              <a:rPr lang="fr-FR" b="1" dirty="0" err="1" smtClean="0"/>
              <a:t>flessibili</a:t>
            </a:r>
            <a:endParaRPr lang="fr-FR" b="1" dirty="0" smtClean="0"/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flessibilità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elimina</a:t>
            </a:r>
            <a:r>
              <a:rPr lang="fr-FR" dirty="0" smtClean="0"/>
              <a:t> </a:t>
            </a:r>
            <a:r>
              <a:rPr lang="fr-FR" dirty="0" err="1" smtClean="0"/>
              <a:t>automaticamente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avanzi</a:t>
            </a:r>
            <a:r>
              <a:rPr lang="fr-FR" dirty="0" smtClean="0"/>
              <a:t> o </a:t>
            </a:r>
            <a:r>
              <a:rPr lang="fr-FR" dirty="0" err="1" smtClean="0"/>
              <a:t>disavanzi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endParaRPr lang="fr-FR" dirty="0" smtClean="0"/>
          </a:p>
          <a:p>
            <a:pPr algn="just"/>
            <a:r>
              <a:rPr lang="fr-FR" dirty="0" err="1" smtClean="0"/>
              <a:t>Invece</a:t>
            </a:r>
            <a:r>
              <a:rPr lang="fr-FR" dirty="0" smtClean="0"/>
              <a:t> con 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o </a:t>
            </a:r>
            <a:r>
              <a:rPr lang="fr-FR" dirty="0" err="1" smtClean="0"/>
              <a:t>controllati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avanzi</a:t>
            </a:r>
            <a:r>
              <a:rPr lang="fr-FR" dirty="0" smtClean="0"/>
              <a:t> o </a:t>
            </a:r>
            <a:r>
              <a:rPr lang="fr-FR" dirty="0" err="1" smtClean="0"/>
              <a:t>disavanzi</a:t>
            </a:r>
            <a:r>
              <a:rPr lang="fr-FR" dirty="0" smtClean="0"/>
              <a:t> si </a:t>
            </a:r>
            <a:r>
              <a:rPr lang="fr-FR" dirty="0" err="1" smtClean="0"/>
              <a:t>corregono</a:t>
            </a:r>
            <a:r>
              <a:rPr lang="fr-FR" dirty="0" smtClean="0"/>
              <a:t> </a:t>
            </a:r>
            <a:r>
              <a:rPr lang="fr-FR" dirty="0" err="1" smtClean="0"/>
              <a:t>tramite</a:t>
            </a:r>
            <a:r>
              <a:rPr lang="fr-FR" dirty="0" smtClean="0"/>
              <a:t> la </a:t>
            </a:r>
            <a:r>
              <a:rPr lang="fr-FR" dirty="0" err="1" smtClean="0"/>
              <a:t>variazione</a:t>
            </a:r>
            <a:r>
              <a:rPr lang="fr-FR" dirty="0" smtClean="0"/>
              <a:t> di </a:t>
            </a:r>
            <a:r>
              <a:rPr lang="fr-FR" dirty="0" err="1" smtClean="0"/>
              <a:t>qualche</a:t>
            </a:r>
            <a:r>
              <a:rPr lang="fr-FR" dirty="0" smtClean="0"/>
              <a:t> </a:t>
            </a:r>
            <a:r>
              <a:rPr lang="fr-FR" dirty="0" err="1" smtClean="0"/>
              <a:t>altra</a:t>
            </a:r>
            <a:r>
              <a:rPr lang="fr-FR" dirty="0" smtClean="0"/>
              <a:t> </a:t>
            </a:r>
            <a:r>
              <a:rPr lang="fr-FR" dirty="0" err="1" smtClean="0"/>
              <a:t>variabile</a:t>
            </a:r>
            <a:endParaRPr lang="fr-FR" dirty="0" smtClean="0"/>
          </a:p>
          <a:p>
            <a:pPr algn="just"/>
            <a:r>
              <a:rPr lang="fr-FR" dirty="0" smtClean="0"/>
              <a:t>Ad </a:t>
            </a:r>
            <a:r>
              <a:rPr lang="fr-FR" dirty="0" err="1" smtClean="0"/>
              <a:t>esempio</a:t>
            </a:r>
            <a:r>
              <a:rPr lang="fr-FR" dirty="0" smtClean="0"/>
              <a:t> l’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moneta</a:t>
            </a:r>
            <a:r>
              <a:rPr lang="fr-FR" dirty="0" smtClean="0"/>
              <a:t>, la </a:t>
            </a:r>
            <a:r>
              <a:rPr lang="fr-FR" dirty="0" err="1" smtClean="0"/>
              <a:t>quale</a:t>
            </a:r>
            <a:r>
              <a:rPr lang="fr-FR" dirty="0" smtClean="0"/>
              <a:t> non è più </a:t>
            </a:r>
            <a:r>
              <a:rPr lang="fr-FR" dirty="0" err="1" smtClean="0"/>
              <a:t>sotto</a:t>
            </a:r>
            <a:r>
              <a:rPr lang="fr-FR" dirty="0" smtClean="0"/>
              <a:t> il </a:t>
            </a:r>
            <a:r>
              <a:rPr lang="fr-FR" dirty="0" err="1" smtClean="0"/>
              <a:t>controllo</a:t>
            </a:r>
            <a:r>
              <a:rPr lang="fr-FR" dirty="0" smtClean="0"/>
              <a:t> </a:t>
            </a:r>
            <a:r>
              <a:rPr lang="fr-FR" dirty="0" err="1" smtClean="0"/>
              <a:t>dell’autorità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4831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evita</a:t>
            </a:r>
            <a:r>
              <a:rPr lang="fr-FR" dirty="0" smtClean="0"/>
              <a:t> l’</a:t>
            </a:r>
            <a:r>
              <a:rPr lang="fr-FR" dirty="0" err="1" smtClean="0"/>
              <a:t>onere</a:t>
            </a:r>
            <a:r>
              <a:rPr lang="fr-FR" dirty="0" smtClean="0"/>
              <a:t> politico di </a:t>
            </a:r>
            <a:r>
              <a:rPr lang="fr-FR" dirty="0" err="1" smtClean="0"/>
              <a:t>effettuare</a:t>
            </a:r>
            <a:r>
              <a:rPr lang="fr-FR" dirty="0" smtClean="0"/>
              <a:t> grosse </a:t>
            </a:r>
            <a:r>
              <a:rPr lang="fr-FR" dirty="0" err="1" smtClean="0"/>
              <a:t>svalutazioni</a:t>
            </a:r>
            <a:r>
              <a:rPr lang="fr-FR" dirty="0" smtClean="0"/>
              <a:t> o </a:t>
            </a:r>
            <a:r>
              <a:rPr lang="fr-FR" dirty="0" err="1" smtClean="0"/>
              <a:t>rivalutazioni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limita la </a:t>
            </a:r>
            <a:r>
              <a:rPr lang="fr-FR" dirty="0" err="1" smtClean="0"/>
              <a:t>speculazione</a:t>
            </a:r>
            <a:r>
              <a:rPr lang="fr-FR" dirty="0" smtClean="0"/>
              <a:t> </a:t>
            </a:r>
            <a:r>
              <a:rPr lang="fr-FR" dirty="0" err="1" smtClean="0"/>
              <a:t>destabilizzante</a:t>
            </a:r>
            <a:endParaRPr lang="fr-FR" dirty="0" smtClean="0"/>
          </a:p>
          <a:p>
            <a:pPr algn="just"/>
            <a:r>
              <a:rPr lang="fr-FR" dirty="0" smtClean="0"/>
              <a:t>Se le bande di </a:t>
            </a:r>
            <a:r>
              <a:rPr lang="fr-FR" dirty="0" err="1" smtClean="0"/>
              <a:t>oscillazione</a:t>
            </a:r>
            <a:r>
              <a:rPr lang="fr-FR" dirty="0" smtClean="0"/>
              <a:t> </a:t>
            </a:r>
            <a:r>
              <a:rPr lang="fr-FR" dirty="0" err="1" smtClean="0"/>
              <a:t>vengono</a:t>
            </a:r>
            <a:r>
              <a:rPr lang="fr-FR" dirty="0" smtClean="0"/>
              <a:t> </a:t>
            </a:r>
            <a:r>
              <a:rPr lang="fr-FR" dirty="0" err="1" smtClean="0"/>
              <a:t>ampliate</a:t>
            </a:r>
            <a:r>
              <a:rPr lang="fr-FR" dirty="0" smtClean="0"/>
              <a:t>, si </a:t>
            </a:r>
            <a:r>
              <a:rPr lang="fr-FR" dirty="0" err="1" smtClean="0"/>
              <a:t>dà</a:t>
            </a:r>
            <a:r>
              <a:rPr lang="fr-FR" dirty="0" smtClean="0"/>
              <a:t> </a:t>
            </a:r>
            <a:r>
              <a:rPr lang="fr-FR" dirty="0" err="1" smtClean="0"/>
              <a:t>vita</a:t>
            </a:r>
            <a:r>
              <a:rPr lang="fr-FR" dirty="0" smtClean="0"/>
              <a:t> ad un </a:t>
            </a:r>
            <a:r>
              <a:rPr lang="fr-FR" dirty="0" err="1" smtClean="0"/>
              <a:t>sistema</a:t>
            </a:r>
            <a:r>
              <a:rPr lang="fr-FR" dirty="0" smtClean="0"/>
              <a:t> molto </a:t>
            </a:r>
            <a:r>
              <a:rPr lang="fr-FR" dirty="0" err="1" smtClean="0"/>
              <a:t>flessibile</a:t>
            </a:r>
            <a:endParaRPr lang="fr-FR" dirty="0" smtClean="0"/>
          </a:p>
          <a:p>
            <a:pPr algn="just"/>
            <a:r>
              <a:rPr lang="fr-FR" dirty="0" smtClean="0"/>
              <a:t>È un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adatto</a:t>
            </a:r>
            <a:r>
              <a:rPr lang="fr-FR" dirty="0" smtClean="0"/>
              <a:t> ai </a:t>
            </a:r>
            <a:r>
              <a:rPr lang="fr-FR" dirty="0" err="1" smtClean="0"/>
              <a:t>paesi</a:t>
            </a:r>
            <a:r>
              <a:rPr lang="fr-FR" dirty="0" smtClean="0"/>
              <a:t> in via di </a:t>
            </a:r>
            <a:r>
              <a:rPr lang="fr-FR" dirty="0" err="1" smtClean="0"/>
              <a:t>sviluppo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subiscono</a:t>
            </a:r>
            <a:r>
              <a:rPr lang="fr-FR" dirty="0" smtClean="0"/>
              <a:t> </a:t>
            </a:r>
            <a:r>
              <a:rPr lang="fr-FR" dirty="0" err="1" smtClean="0"/>
              <a:t>shock</a:t>
            </a:r>
            <a:r>
              <a:rPr lang="fr-FR" dirty="0" smtClean="0"/>
              <a:t> </a:t>
            </a:r>
            <a:r>
              <a:rPr lang="fr-FR" dirty="0" err="1" smtClean="0"/>
              <a:t>reali</a:t>
            </a:r>
            <a:r>
              <a:rPr lang="fr-FR" dirty="0" smtClean="0"/>
              <a:t> e </a:t>
            </a:r>
            <a:r>
              <a:rPr lang="fr-FR" dirty="0" err="1" smtClean="0"/>
              <a:t>inflattivi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8389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b="1" dirty="0" err="1" smtClean="0"/>
              <a:t>Fluttuazioni</a:t>
            </a:r>
            <a:r>
              <a:rPr lang="fr-FR" b="1" dirty="0" smtClean="0"/>
              <a:t> </a:t>
            </a:r>
            <a:r>
              <a:rPr lang="fr-FR" b="1" dirty="0" err="1" smtClean="0"/>
              <a:t>controllate</a:t>
            </a:r>
            <a:endParaRPr lang="fr-FR" b="1" dirty="0" smtClean="0"/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autorità</a:t>
            </a:r>
            <a:r>
              <a:rPr lang="fr-FR" dirty="0" smtClean="0"/>
              <a:t> </a:t>
            </a:r>
            <a:r>
              <a:rPr lang="fr-FR" dirty="0" err="1" smtClean="0"/>
              <a:t>monetarie</a:t>
            </a:r>
            <a:r>
              <a:rPr lang="fr-FR" dirty="0" smtClean="0"/>
              <a:t> sono </a:t>
            </a:r>
            <a:r>
              <a:rPr lang="fr-FR" dirty="0" err="1" smtClean="0"/>
              <a:t>investite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responsabilità</a:t>
            </a:r>
            <a:r>
              <a:rPr lang="fr-FR" dirty="0" smtClean="0"/>
              <a:t> di </a:t>
            </a:r>
            <a:r>
              <a:rPr lang="fr-FR" dirty="0" err="1" smtClean="0"/>
              <a:t>intervenire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mercato</a:t>
            </a:r>
            <a:r>
              <a:rPr lang="fr-FR" dirty="0" smtClean="0"/>
              <a:t> dei </a:t>
            </a:r>
            <a:r>
              <a:rPr lang="fr-FR" dirty="0" err="1" smtClean="0"/>
              <a:t>cambi</a:t>
            </a:r>
            <a:r>
              <a:rPr lang="fr-FR" dirty="0" smtClean="0"/>
              <a:t> per </a:t>
            </a:r>
            <a:r>
              <a:rPr lang="fr-FR" dirty="0" err="1" smtClean="0"/>
              <a:t>smorzare</a:t>
            </a:r>
            <a:r>
              <a:rPr lang="fr-FR" dirty="0" smtClean="0"/>
              <a:t> le </a:t>
            </a:r>
            <a:r>
              <a:rPr lang="fr-FR" dirty="0" err="1" smtClean="0"/>
              <a:t>fluttuazioni</a:t>
            </a:r>
            <a:r>
              <a:rPr lang="fr-FR" dirty="0" smtClean="0"/>
              <a:t> di </a:t>
            </a:r>
            <a:r>
              <a:rPr lang="fr-FR" dirty="0" err="1" smtClean="0"/>
              <a:t>breve</a:t>
            </a:r>
            <a:r>
              <a:rPr lang="fr-FR" dirty="0" smtClean="0"/>
              <a:t> </a:t>
            </a:r>
            <a:r>
              <a:rPr lang="fr-FR" dirty="0" err="1" smtClean="0"/>
              <a:t>periodo</a:t>
            </a:r>
            <a:r>
              <a:rPr lang="fr-FR" dirty="0" smtClean="0"/>
              <a:t> (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frenano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scambi</a:t>
            </a:r>
            <a:r>
              <a:rPr lang="fr-FR" dirty="0" smtClean="0"/>
              <a:t>) </a:t>
            </a:r>
            <a:r>
              <a:rPr lang="fr-FR" dirty="0" err="1" smtClean="0"/>
              <a:t>senza</a:t>
            </a:r>
            <a:r>
              <a:rPr lang="fr-FR" dirty="0" smtClean="0"/>
              <a:t> voler </a:t>
            </a:r>
            <a:r>
              <a:rPr lang="fr-FR" dirty="0" err="1" smtClean="0"/>
              <a:t>alterare</a:t>
            </a:r>
            <a:r>
              <a:rPr lang="fr-FR" dirty="0" smtClean="0"/>
              <a:t> il </a:t>
            </a:r>
            <a:r>
              <a:rPr lang="fr-FR" dirty="0" err="1" smtClean="0"/>
              <a:t>livello</a:t>
            </a:r>
            <a:r>
              <a:rPr lang="fr-FR" dirty="0" smtClean="0"/>
              <a:t> di </a:t>
            </a:r>
            <a:r>
              <a:rPr lang="fr-FR" dirty="0" err="1" smtClean="0"/>
              <a:t>equilibrio</a:t>
            </a:r>
            <a:r>
              <a:rPr lang="fr-FR" dirty="0" smtClean="0"/>
              <a:t> di </a:t>
            </a:r>
            <a:r>
              <a:rPr lang="fr-FR" dirty="0" err="1" smtClean="0"/>
              <a:t>lungo</a:t>
            </a:r>
            <a:r>
              <a:rPr lang="fr-FR" dirty="0" smtClean="0"/>
              <a:t> </a:t>
            </a:r>
            <a:r>
              <a:rPr lang="fr-FR" dirty="0" err="1" smtClean="0"/>
              <a:t>periodo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endParaRPr lang="fr-FR" dirty="0" smtClean="0"/>
          </a:p>
          <a:p>
            <a:pPr algn="just"/>
            <a:r>
              <a:rPr lang="fr-FR" dirty="0" err="1" smtClean="0"/>
              <a:t>Vantaggi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(</a:t>
            </a:r>
            <a:r>
              <a:rPr lang="fr-FR" dirty="0" err="1" smtClean="0"/>
              <a:t>equilibrio</a:t>
            </a:r>
            <a:r>
              <a:rPr lang="fr-FR" dirty="0" smtClean="0"/>
              <a:t> di </a:t>
            </a:r>
            <a:r>
              <a:rPr lang="fr-FR" dirty="0" err="1" smtClean="0"/>
              <a:t>lungo</a:t>
            </a:r>
            <a:r>
              <a:rPr lang="fr-FR" dirty="0" smtClean="0"/>
              <a:t> </a:t>
            </a:r>
            <a:r>
              <a:rPr lang="fr-FR" dirty="0" err="1" smtClean="0"/>
              <a:t>periodo</a:t>
            </a:r>
            <a:r>
              <a:rPr lang="fr-FR" dirty="0" smtClean="0"/>
              <a:t>) e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flessibilità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</a:t>
            </a:r>
            <a:r>
              <a:rPr lang="fr-FR" dirty="0" err="1" smtClean="0"/>
              <a:t>aggiustamenti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squilibri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253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b="1" dirty="0" err="1" smtClean="0"/>
              <a:t>Leaning</a:t>
            </a:r>
            <a:r>
              <a:rPr lang="fr-FR" b="1" dirty="0" smtClean="0"/>
              <a:t> </a:t>
            </a:r>
            <a:r>
              <a:rPr lang="fr-FR" b="1" dirty="0" err="1" smtClean="0"/>
              <a:t>against</a:t>
            </a:r>
            <a:r>
              <a:rPr lang="fr-FR" b="1" dirty="0" smtClean="0"/>
              <a:t> the </a:t>
            </a:r>
            <a:r>
              <a:rPr lang="fr-FR" b="1" dirty="0" err="1" smtClean="0"/>
              <a:t>wind</a:t>
            </a:r>
            <a:r>
              <a:rPr lang="fr-FR" dirty="0" smtClean="0"/>
              <a:t> (</a:t>
            </a:r>
            <a:r>
              <a:rPr lang="fr-FR" dirty="0" err="1" smtClean="0"/>
              <a:t>manovre</a:t>
            </a:r>
            <a:r>
              <a:rPr lang="fr-FR" dirty="0" smtClean="0"/>
              <a:t> di </a:t>
            </a:r>
            <a:r>
              <a:rPr lang="fr-FR" dirty="0" err="1" smtClean="0"/>
              <a:t>stabilizzazione</a:t>
            </a:r>
            <a:r>
              <a:rPr lang="fr-FR" dirty="0" smtClean="0"/>
              <a:t> </a:t>
            </a:r>
            <a:r>
              <a:rPr lang="fr-FR" dirty="0" err="1" smtClean="0"/>
              <a:t>valutaria</a:t>
            </a:r>
            <a:r>
              <a:rPr lang="fr-FR" dirty="0" smtClean="0"/>
              <a:t> )</a:t>
            </a:r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vendono</a:t>
            </a:r>
            <a:r>
              <a:rPr lang="fr-FR" dirty="0" smtClean="0"/>
              <a:t> o </a:t>
            </a:r>
            <a:r>
              <a:rPr lang="fr-FR" dirty="0" err="1" smtClean="0"/>
              <a:t>accrescono</a:t>
            </a:r>
            <a:r>
              <a:rPr lang="fr-FR" dirty="0" smtClean="0"/>
              <a:t> le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valutarie</a:t>
            </a:r>
            <a:r>
              <a:rPr lang="fr-FR" dirty="0" smtClean="0"/>
              <a:t> per </a:t>
            </a:r>
            <a:r>
              <a:rPr lang="fr-FR" dirty="0" err="1" smtClean="0"/>
              <a:t>sopperire</a:t>
            </a:r>
            <a:r>
              <a:rPr lang="fr-FR" dirty="0" smtClean="0"/>
              <a:t> a parte </a:t>
            </a:r>
            <a:r>
              <a:rPr lang="fr-FR" dirty="0" err="1" smtClean="0"/>
              <a:t>dell’eccesso</a:t>
            </a:r>
            <a:r>
              <a:rPr lang="fr-FR" dirty="0" smtClean="0"/>
              <a:t> di </a:t>
            </a:r>
            <a:r>
              <a:rPr lang="fr-FR" dirty="0" err="1" smtClean="0"/>
              <a:t>domanda</a:t>
            </a:r>
            <a:r>
              <a:rPr lang="fr-FR" dirty="0" smtClean="0"/>
              <a:t> o di 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endParaRPr lang="fr-FR" dirty="0" smtClean="0"/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riducono</a:t>
            </a:r>
            <a:r>
              <a:rPr lang="fr-FR" dirty="0" smtClean="0"/>
              <a:t> le </a:t>
            </a:r>
            <a:r>
              <a:rPr lang="fr-FR" dirty="0" err="1" smtClean="0"/>
              <a:t>fluttuazioni</a:t>
            </a:r>
            <a:r>
              <a:rPr lang="fr-FR" dirty="0" smtClean="0"/>
              <a:t> di </a:t>
            </a:r>
            <a:r>
              <a:rPr lang="fr-FR" dirty="0" err="1" smtClean="0"/>
              <a:t>breve</a:t>
            </a:r>
            <a:r>
              <a:rPr lang="fr-FR" dirty="0" smtClean="0"/>
              <a:t> </a:t>
            </a:r>
            <a:r>
              <a:rPr lang="fr-FR" dirty="0" err="1" smtClean="0"/>
              <a:t>periodo</a:t>
            </a:r>
            <a:r>
              <a:rPr lang="fr-FR" dirty="0" smtClean="0"/>
              <a:t> </a:t>
            </a:r>
            <a:r>
              <a:rPr lang="fr-FR" dirty="0" err="1" smtClean="0"/>
              <a:t>senza</a:t>
            </a:r>
            <a:r>
              <a:rPr lang="fr-FR" dirty="0" smtClean="0"/>
              <a:t> </a:t>
            </a:r>
            <a:r>
              <a:rPr lang="fr-FR" dirty="0" err="1" smtClean="0"/>
              <a:t>tuttavia</a:t>
            </a:r>
            <a:r>
              <a:rPr lang="fr-FR" dirty="0" smtClean="0"/>
              <a:t> </a:t>
            </a:r>
            <a:r>
              <a:rPr lang="fr-FR" dirty="0" err="1" smtClean="0"/>
              <a:t>influenzare</a:t>
            </a:r>
            <a:r>
              <a:rPr lang="fr-FR" dirty="0" smtClean="0"/>
              <a:t> le </a:t>
            </a:r>
            <a:r>
              <a:rPr lang="fr-FR" dirty="0" err="1" smtClean="0"/>
              <a:t>tendenze</a:t>
            </a:r>
            <a:r>
              <a:rPr lang="fr-FR" dirty="0" smtClean="0"/>
              <a:t> di </a:t>
            </a:r>
            <a:r>
              <a:rPr lang="fr-FR" dirty="0" err="1" smtClean="0"/>
              <a:t>lungo</a:t>
            </a:r>
            <a:r>
              <a:rPr lang="fr-FR" dirty="0" smtClean="0"/>
              <a:t> </a:t>
            </a:r>
            <a:r>
              <a:rPr lang="fr-FR" dirty="0" err="1" smtClean="0"/>
              <a:t>periodo</a:t>
            </a:r>
            <a:r>
              <a:rPr lang="fr-FR" dirty="0" smtClean="0"/>
              <a:t> dei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endParaRPr lang="fr-FR" dirty="0" smtClean="0"/>
          </a:p>
          <a:p>
            <a:pPr algn="just"/>
            <a:r>
              <a:rPr lang="fr-FR" dirty="0" smtClean="0"/>
              <a:t>Al contrario di un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perfettamente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, con le </a:t>
            </a:r>
            <a:r>
              <a:rPr lang="fr-FR" dirty="0" err="1" smtClean="0"/>
              <a:t>fluttuazioni</a:t>
            </a:r>
            <a:r>
              <a:rPr lang="fr-FR" dirty="0" smtClean="0"/>
              <a:t> </a:t>
            </a:r>
            <a:r>
              <a:rPr lang="fr-FR" dirty="0" err="1" smtClean="0"/>
              <a:t>controllate</a:t>
            </a:r>
            <a:r>
              <a:rPr lang="fr-FR" dirty="0" smtClean="0"/>
              <a:t> si </a:t>
            </a:r>
            <a:r>
              <a:rPr lang="fr-FR" dirty="0" err="1" smtClean="0"/>
              <a:t>impiegano</a:t>
            </a:r>
            <a:r>
              <a:rPr lang="fr-FR" dirty="0" smtClean="0"/>
              <a:t> le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valutarie</a:t>
            </a:r>
            <a:endParaRPr lang="fr-FR" dirty="0" smtClean="0"/>
          </a:p>
          <a:p>
            <a:pPr algn="just"/>
            <a:r>
              <a:rPr lang="fr-FR" dirty="0" smtClean="0"/>
              <a:t>Quanto </a:t>
            </a:r>
            <a:r>
              <a:rPr lang="fr-FR" dirty="0" err="1" smtClean="0"/>
              <a:t>maggiori</a:t>
            </a:r>
            <a:r>
              <a:rPr lang="fr-FR" dirty="0" smtClean="0"/>
              <a:t> sono le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valutarie</a:t>
            </a:r>
            <a:r>
              <a:rPr lang="fr-FR" dirty="0" smtClean="0"/>
              <a:t>, </a:t>
            </a:r>
            <a:r>
              <a:rPr lang="fr-FR" dirty="0" err="1" smtClean="0"/>
              <a:t>tanto</a:t>
            </a:r>
            <a:r>
              <a:rPr lang="fr-FR" dirty="0" smtClean="0"/>
              <a:t> più </a:t>
            </a:r>
            <a:r>
              <a:rPr lang="fr-FR" dirty="0" err="1" smtClean="0"/>
              <a:t>ampia</a:t>
            </a:r>
            <a:r>
              <a:rPr lang="fr-FR" dirty="0" smtClean="0"/>
              <a:t> è la </a:t>
            </a:r>
            <a:r>
              <a:rPr lang="fr-FR" dirty="0" err="1" smtClean="0"/>
              <a:t>stabilizzaziione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cambio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1568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Vi è il </a:t>
            </a:r>
            <a:r>
              <a:rPr lang="fr-FR" dirty="0" err="1" smtClean="0"/>
              <a:t>rischio</a:t>
            </a:r>
            <a:r>
              <a:rPr lang="fr-FR" dirty="0" smtClean="0"/>
              <a:t> di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b="1" dirty="0" err="1" smtClean="0"/>
              <a:t>fluttuazione</a:t>
            </a:r>
            <a:r>
              <a:rPr lang="fr-FR" b="1" dirty="0" smtClean="0"/>
              <a:t> </a:t>
            </a:r>
            <a:r>
              <a:rPr lang="fr-FR" b="1" dirty="0" err="1" smtClean="0"/>
              <a:t>sporca</a:t>
            </a:r>
            <a:r>
              <a:rPr lang="fr-FR" dirty="0" smtClean="0"/>
              <a:t>: un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mantiene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artificialmente</a:t>
            </a:r>
            <a:r>
              <a:rPr lang="fr-FR" dirty="0" smtClean="0"/>
              <a:t> </a:t>
            </a:r>
            <a:r>
              <a:rPr lang="fr-FR" dirty="0" err="1" smtClean="0"/>
              <a:t>elevato</a:t>
            </a:r>
            <a:r>
              <a:rPr lang="fr-FR" dirty="0" smtClean="0"/>
              <a:t> (la sua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depprezzata</a:t>
            </a:r>
            <a:r>
              <a:rPr lang="fr-FR" dirty="0" smtClean="0"/>
              <a:t>) per </a:t>
            </a:r>
            <a:r>
              <a:rPr lang="fr-FR" dirty="0" err="1" smtClean="0"/>
              <a:t>stimolare</a:t>
            </a:r>
            <a:r>
              <a:rPr lang="fr-FR" dirty="0" smtClean="0"/>
              <a:t> le </a:t>
            </a:r>
            <a:r>
              <a:rPr lang="fr-FR" dirty="0" err="1" smtClean="0"/>
              <a:t>esportazioni</a:t>
            </a:r>
            <a:r>
              <a:rPr lang="fr-FR" dirty="0" smtClean="0"/>
              <a:t>. Usa e </a:t>
            </a:r>
            <a:r>
              <a:rPr lang="fr-FR" dirty="0" err="1" smtClean="0"/>
              <a:t>Cina</a:t>
            </a:r>
            <a:r>
              <a:rPr lang="fr-FR" dirty="0" smtClean="0"/>
              <a:t>: </a:t>
            </a:r>
            <a:r>
              <a:rPr lang="fr-FR" dirty="0" err="1" smtClean="0"/>
              <a:t>pericolo</a:t>
            </a:r>
            <a:r>
              <a:rPr lang="fr-FR" dirty="0" smtClean="0"/>
              <a:t> di </a:t>
            </a:r>
            <a:r>
              <a:rPr lang="fr-FR" dirty="0" err="1" smtClean="0"/>
              <a:t>contromisure</a:t>
            </a:r>
            <a:r>
              <a:rPr lang="fr-FR" dirty="0" smtClean="0"/>
              <a:t>, </a:t>
            </a:r>
            <a:r>
              <a:rPr lang="fr-FR" dirty="0" err="1" smtClean="0"/>
              <a:t>conflitti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distorsioni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mercato</a:t>
            </a:r>
            <a:endParaRPr lang="fr-FR" dirty="0" smtClean="0"/>
          </a:p>
          <a:p>
            <a:pPr algn="just"/>
            <a:r>
              <a:rPr lang="fr-FR" dirty="0" smtClean="0"/>
              <a:t>Il </a:t>
            </a:r>
            <a:r>
              <a:rPr lang="fr-FR" dirty="0" err="1" smtClean="0"/>
              <a:t>mondo</a:t>
            </a:r>
            <a:r>
              <a:rPr lang="fr-FR" dirty="0" smtClean="0"/>
              <a:t> ha </a:t>
            </a:r>
            <a:r>
              <a:rPr lang="fr-FR" dirty="0" err="1" smtClean="0"/>
              <a:t>sperimentato</a:t>
            </a:r>
            <a:r>
              <a:rPr lang="fr-FR" dirty="0" smtClean="0"/>
              <a:t> le </a:t>
            </a:r>
            <a:r>
              <a:rPr lang="fr-FR" dirty="0" err="1" smtClean="0"/>
              <a:t>fluttuazioni</a:t>
            </a:r>
            <a:r>
              <a:rPr lang="fr-FR" dirty="0" smtClean="0"/>
              <a:t> </a:t>
            </a:r>
            <a:r>
              <a:rPr lang="fr-FR" dirty="0" err="1" smtClean="0"/>
              <a:t>controllate</a:t>
            </a:r>
            <a:r>
              <a:rPr lang="fr-FR" dirty="0" smtClean="0"/>
              <a:t> a </a:t>
            </a:r>
            <a:r>
              <a:rPr lang="fr-FR" dirty="0" err="1" smtClean="0"/>
              <a:t>partire</a:t>
            </a:r>
            <a:r>
              <a:rPr lang="fr-FR" dirty="0" smtClean="0"/>
              <a:t> dal 1973 ma si è </a:t>
            </a:r>
            <a:r>
              <a:rPr lang="fr-FR" dirty="0" err="1" smtClean="0"/>
              <a:t>assistito</a:t>
            </a:r>
            <a:r>
              <a:rPr lang="fr-FR" dirty="0" smtClean="0"/>
              <a:t> a </a:t>
            </a:r>
            <a:r>
              <a:rPr lang="fr-FR" dirty="0" err="1" smtClean="0"/>
              <a:t>troppi</a:t>
            </a:r>
            <a:r>
              <a:rPr lang="fr-FR" dirty="0" smtClean="0"/>
              <a:t> </a:t>
            </a:r>
            <a:r>
              <a:rPr lang="fr-FR" dirty="0" err="1" smtClean="0"/>
              <a:t>apprezzamenti</a:t>
            </a:r>
            <a:r>
              <a:rPr lang="fr-FR" dirty="0" smtClean="0"/>
              <a:t> o </a:t>
            </a:r>
            <a:r>
              <a:rPr lang="fr-FR" dirty="0" err="1" smtClean="0"/>
              <a:t>deprezzamenti</a:t>
            </a:r>
            <a:r>
              <a:rPr lang="fr-FR" dirty="0" smtClean="0"/>
              <a:t> (ad </a:t>
            </a:r>
            <a:r>
              <a:rPr lang="fr-FR" dirty="0" err="1" smtClean="0"/>
              <a:t>esempio</a:t>
            </a:r>
            <a:r>
              <a:rPr lang="fr-FR" dirty="0" smtClean="0"/>
              <a:t> il </a:t>
            </a:r>
            <a:r>
              <a:rPr lang="fr-FR" dirty="0" err="1" smtClean="0"/>
              <a:t>dollaro</a:t>
            </a:r>
            <a:r>
              <a:rPr lang="fr-FR" dirty="0" smtClean="0"/>
              <a:t>)</a:t>
            </a:r>
          </a:p>
          <a:p>
            <a:pPr algn="just"/>
            <a:r>
              <a:rPr lang="fr-FR" dirty="0" err="1" smtClean="0"/>
              <a:t>Necessità</a:t>
            </a:r>
            <a:r>
              <a:rPr lang="fr-FR" dirty="0" smtClean="0"/>
              <a:t> di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rifroma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Monetario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: </a:t>
            </a:r>
            <a:r>
              <a:rPr lang="fr-FR" dirty="0" err="1" smtClean="0"/>
              <a:t>ampio</a:t>
            </a:r>
            <a:r>
              <a:rPr lang="fr-FR" dirty="0" smtClean="0"/>
              <a:t> </a:t>
            </a:r>
            <a:r>
              <a:rPr lang="fr-FR" dirty="0" err="1" smtClean="0"/>
              <a:t>grado</a:t>
            </a:r>
            <a:r>
              <a:rPr lang="fr-FR" dirty="0" smtClean="0"/>
              <a:t> di </a:t>
            </a:r>
            <a:r>
              <a:rPr lang="fr-FR" dirty="0" err="1" smtClean="0"/>
              <a:t>flessibilità</a:t>
            </a:r>
            <a:r>
              <a:rPr lang="fr-FR" dirty="0" smtClean="0"/>
              <a:t> in modo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ogni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possa</a:t>
            </a:r>
            <a:r>
              <a:rPr lang="fr-FR" dirty="0" smtClean="0"/>
              <a:t> </a:t>
            </a:r>
            <a:r>
              <a:rPr lang="fr-FR" dirty="0" err="1" smtClean="0"/>
              <a:t>scegliere</a:t>
            </a:r>
            <a:r>
              <a:rPr lang="fr-FR" dirty="0" smtClean="0"/>
              <a:t> il </a:t>
            </a:r>
            <a:r>
              <a:rPr lang="fr-FR" dirty="0" err="1" smtClean="0"/>
              <a:t>regime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meglio</a:t>
            </a:r>
            <a:r>
              <a:rPr lang="fr-FR" dirty="0" smtClean="0"/>
              <a:t> si </a:t>
            </a:r>
            <a:r>
              <a:rPr lang="fr-FR" dirty="0" err="1" smtClean="0"/>
              <a:t>adatta</a:t>
            </a:r>
            <a:r>
              <a:rPr lang="fr-FR" dirty="0" smtClean="0"/>
              <a:t> </a:t>
            </a:r>
            <a:r>
              <a:rPr lang="fr-FR" dirty="0" err="1" smtClean="0"/>
              <a:t>alle</a:t>
            </a:r>
            <a:r>
              <a:rPr lang="fr-FR" dirty="0" smtClean="0"/>
              <a:t> sue </a:t>
            </a:r>
            <a:r>
              <a:rPr lang="fr-FR" dirty="0" err="1" smtClean="0"/>
              <a:t>caratteristiche</a:t>
            </a:r>
            <a:r>
              <a:rPr lang="fr-FR" dirty="0" smtClean="0"/>
              <a:t> </a:t>
            </a:r>
            <a:r>
              <a:rPr lang="fr-FR" dirty="0" err="1" smtClean="0"/>
              <a:t>economiche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8323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I grandi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industrializzati</a:t>
            </a:r>
            <a:r>
              <a:rPr lang="fr-FR" dirty="0" smtClean="0"/>
              <a:t> sono </a:t>
            </a:r>
            <a:r>
              <a:rPr lang="fr-FR" dirty="0" err="1" smtClean="0"/>
              <a:t>soggetti</a:t>
            </a:r>
            <a:r>
              <a:rPr lang="fr-FR" dirty="0" smtClean="0"/>
              <a:t> a </a:t>
            </a:r>
            <a:r>
              <a:rPr lang="fr-FR" dirty="0" err="1" smtClean="0"/>
              <a:t>maggiori</a:t>
            </a:r>
            <a:r>
              <a:rPr lang="fr-FR" dirty="0" smtClean="0"/>
              <a:t> </a:t>
            </a:r>
            <a:r>
              <a:rPr lang="fr-FR" dirty="0" err="1" smtClean="0"/>
              <a:t>pressioni</a:t>
            </a:r>
            <a:r>
              <a:rPr lang="fr-FR" dirty="0" smtClean="0"/>
              <a:t> </a:t>
            </a:r>
            <a:r>
              <a:rPr lang="fr-FR" dirty="0" err="1" smtClean="0"/>
              <a:t>inflazionsite</a:t>
            </a:r>
            <a:r>
              <a:rPr lang="fr-FR" dirty="0" smtClean="0"/>
              <a:t>: </a:t>
            </a:r>
            <a:r>
              <a:rPr lang="fr-FR" dirty="0" err="1" smtClean="0"/>
              <a:t>maggiore</a:t>
            </a:r>
            <a:r>
              <a:rPr lang="fr-FR" dirty="0" smtClean="0"/>
              <a:t> </a:t>
            </a:r>
            <a:r>
              <a:rPr lang="fr-FR" dirty="0" err="1" smtClean="0"/>
              <a:t>flessibilità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endParaRPr lang="fr-FR" dirty="0" smtClean="0"/>
          </a:p>
          <a:p>
            <a:pPr algn="just"/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piccoli</a:t>
            </a:r>
            <a:r>
              <a:rPr lang="fr-FR" dirty="0" smtClean="0"/>
              <a:t> e in via di </a:t>
            </a:r>
            <a:r>
              <a:rPr lang="fr-FR" dirty="0" err="1" smtClean="0"/>
              <a:t>sviluppo</a:t>
            </a:r>
            <a:r>
              <a:rPr lang="fr-FR" dirty="0" smtClean="0"/>
              <a:t>: </a:t>
            </a:r>
            <a:r>
              <a:rPr lang="fr-FR" dirty="0" err="1" smtClean="0"/>
              <a:t>maggiore</a:t>
            </a:r>
            <a:r>
              <a:rPr lang="fr-FR" dirty="0" smtClean="0"/>
              <a:t> </a:t>
            </a:r>
            <a:r>
              <a:rPr lang="fr-FR" dirty="0" err="1" smtClean="0"/>
              <a:t>stabilità</a:t>
            </a:r>
            <a:endParaRPr lang="fr-FR" dirty="0" smtClean="0"/>
          </a:p>
          <a:p>
            <a:pPr algn="just"/>
            <a:r>
              <a:rPr lang="fr-FR" dirty="0" err="1" smtClean="0"/>
              <a:t>Accordi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Giamaica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1976: un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modificare</a:t>
            </a:r>
            <a:r>
              <a:rPr lang="fr-FR" dirty="0" smtClean="0"/>
              <a:t> il </a:t>
            </a:r>
            <a:r>
              <a:rPr lang="fr-FR" dirty="0" err="1" smtClean="0"/>
              <a:t>suo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se è per lui </a:t>
            </a:r>
            <a:r>
              <a:rPr lang="fr-FR" dirty="0" err="1" smtClean="0"/>
              <a:t>vantaggioso</a:t>
            </a:r>
            <a:r>
              <a:rPr lang="fr-FR" dirty="0" smtClean="0"/>
              <a:t> e non </a:t>
            </a:r>
            <a:r>
              <a:rPr lang="fr-FR" dirty="0" err="1" smtClean="0"/>
              <a:t>danneggia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altri</a:t>
            </a:r>
            <a:r>
              <a:rPr lang="fr-FR" dirty="0" smtClean="0"/>
              <a:t> </a:t>
            </a:r>
            <a:r>
              <a:rPr lang="fr-FR" dirty="0" err="1" smtClean="0"/>
              <a:t>paesi</a:t>
            </a:r>
            <a:endParaRPr lang="fr-FR" dirty="0" smtClean="0"/>
          </a:p>
          <a:p>
            <a:pPr algn="just"/>
            <a:r>
              <a:rPr lang="fr-FR" dirty="0" smtClean="0"/>
              <a:t>I </a:t>
            </a:r>
            <a:r>
              <a:rPr lang="fr-FR" dirty="0" err="1" smtClean="0"/>
              <a:t>sistemi</a:t>
            </a:r>
            <a:r>
              <a:rPr lang="fr-FR" dirty="0" smtClean="0"/>
              <a:t> </a:t>
            </a:r>
            <a:r>
              <a:rPr lang="fr-FR" dirty="0" err="1" smtClean="0"/>
              <a:t>intermedi</a:t>
            </a:r>
            <a:r>
              <a:rPr lang="fr-FR" dirty="0" smtClean="0"/>
              <a:t> </a:t>
            </a:r>
            <a:r>
              <a:rPr lang="fr-FR" dirty="0" err="1" smtClean="0"/>
              <a:t>aprono</a:t>
            </a:r>
            <a:r>
              <a:rPr lang="fr-FR" dirty="0" smtClean="0"/>
              <a:t> più </a:t>
            </a:r>
            <a:r>
              <a:rPr lang="fr-FR" dirty="0" err="1" smtClean="0"/>
              <a:t>facilmente</a:t>
            </a:r>
            <a:r>
              <a:rPr lang="fr-FR" dirty="0" smtClean="0"/>
              <a:t> la </a:t>
            </a:r>
            <a:r>
              <a:rPr lang="fr-FR" dirty="0" err="1" smtClean="0"/>
              <a:t>strada</a:t>
            </a:r>
            <a:r>
              <a:rPr lang="fr-FR" dirty="0" smtClean="0"/>
              <a:t> alla </a:t>
            </a:r>
            <a:r>
              <a:rPr lang="fr-FR" dirty="0" err="1" smtClean="0"/>
              <a:t>speculazione</a:t>
            </a:r>
            <a:r>
              <a:rPr lang="fr-FR" dirty="0" smtClean="0"/>
              <a:t> </a:t>
            </a:r>
            <a:r>
              <a:rPr lang="fr-FR" dirty="0" err="1" smtClean="0"/>
              <a:t>destabilizzante</a:t>
            </a:r>
            <a:r>
              <a:rPr lang="fr-FR" dirty="0" smtClean="0"/>
              <a:t>. </a:t>
            </a:r>
            <a:r>
              <a:rPr lang="fr-FR" dirty="0" err="1" smtClean="0"/>
              <a:t>Meglio</a:t>
            </a:r>
            <a:r>
              <a:rPr lang="fr-FR" dirty="0" smtClean="0"/>
              <a:t> </a:t>
            </a:r>
            <a:r>
              <a:rPr lang="fr-FR" dirty="0" err="1" smtClean="0"/>
              <a:t>scegliere</a:t>
            </a:r>
            <a:r>
              <a:rPr lang="fr-FR" dirty="0" smtClean="0"/>
              <a:t> il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o </a:t>
            </a:r>
            <a:r>
              <a:rPr lang="fr-FR" dirty="0" err="1" smtClean="0"/>
              <a:t>flessibili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2056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b="1" dirty="0" err="1" smtClean="0"/>
              <a:t>Coordinamento</a:t>
            </a:r>
            <a:r>
              <a:rPr lang="fr-FR" b="1" dirty="0" smtClean="0"/>
              <a:t> </a:t>
            </a:r>
            <a:r>
              <a:rPr lang="fr-FR" b="1" dirty="0" err="1" smtClean="0"/>
              <a:t>internazionale</a:t>
            </a:r>
            <a:r>
              <a:rPr lang="fr-FR" b="1" dirty="0" smtClean="0"/>
              <a:t> delle </a:t>
            </a:r>
            <a:r>
              <a:rPr lang="fr-FR" b="1" dirty="0" err="1" smtClean="0"/>
              <a:t>politiche</a:t>
            </a:r>
            <a:r>
              <a:rPr lang="fr-FR" b="1" dirty="0" smtClean="0"/>
              <a:t> </a:t>
            </a:r>
            <a:r>
              <a:rPr lang="fr-FR" b="1" dirty="0" err="1" smtClean="0"/>
              <a:t>macroeconomiche</a:t>
            </a:r>
            <a:endParaRPr lang="fr-FR" b="1" dirty="0" smtClean="0"/>
          </a:p>
          <a:p>
            <a:pPr algn="just"/>
            <a:r>
              <a:rPr lang="fr-FR" dirty="0" err="1" smtClean="0"/>
              <a:t>Ultimi</a:t>
            </a:r>
            <a:r>
              <a:rPr lang="fr-FR" dirty="0" smtClean="0"/>
              <a:t> </a:t>
            </a:r>
            <a:r>
              <a:rPr lang="fr-FR" dirty="0" err="1" smtClean="0"/>
              <a:t>decenni</a:t>
            </a:r>
            <a:r>
              <a:rPr lang="fr-FR" dirty="0" smtClean="0"/>
              <a:t>: </a:t>
            </a:r>
            <a:r>
              <a:rPr lang="fr-FR" dirty="0" err="1" smtClean="0"/>
              <a:t>mondo</a:t>
            </a:r>
            <a:r>
              <a:rPr lang="fr-FR" dirty="0" smtClean="0"/>
              <a:t> </a:t>
            </a:r>
            <a:r>
              <a:rPr lang="fr-FR" dirty="0" err="1" smtClean="0"/>
              <a:t>sempre</a:t>
            </a:r>
            <a:r>
              <a:rPr lang="fr-FR" dirty="0" smtClean="0"/>
              <a:t> più </a:t>
            </a:r>
            <a:r>
              <a:rPr lang="fr-FR" dirty="0" err="1" smtClean="0"/>
              <a:t>integrato</a:t>
            </a:r>
            <a:r>
              <a:rPr lang="fr-FR" dirty="0" smtClean="0"/>
              <a:t> e </a:t>
            </a:r>
            <a:r>
              <a:rPr lang="fr-FR" dirty="0" err="1" smtClean="0"/>
              <a:t>interdipendente</a:t>
            </a:r>
            <a:endParaRPr lang="fr-FR" dirty="0" smtClean="0"/>
          </a:p>
          <a:p>
            <a:pPr algn="just"/>
            <a:r>
              <a:rPr lang="fr-FR" dirty="0" err="1" smtClean="0"/>
              <a:t>Crescita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commercio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 </a:t>
            </a:r>
            <a:r>
              <a:rPr lang="fr-FR" dirty="0" smtClean="0"/>
              <a:t>e dei </a:t>
            </a:r>
            <a:r>
              <a:rPr lang="fr-FR" dirty="0" err="1" smtClean="0"/>
              <a:t>movimenti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</a:t>
            </a:r>
            <a:r>
              <a:rPr lang="fr-FR" dirty="0" err="1" smtClean="0"/>
              <a:t>finanziari</a:t>
            </a:r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globalizzazione</a:t>
            </a:r>
            <a:r>
              <a:rPr lang="fr-FR" dirty="0" smtClean="0"/>
              <a:t> </a:t>
            </a:r>
            <a:r>
              <a:rPr lang="fr-FR" dirty="0" smtClean="0"/>
              <a:t>ha </a:t>
            </a:r>
            <a:r>
              <a:rPr lang="fr-FR" dirty="0" err="1" smtClean="0"/>
              <a:t>ridotto</a:t>
            </a:r>
            <a:r>
              <a:rPr lang="fr-FR" dirty="0" smtClean="0"/>
              <a:t> l’</a:t>
            </a:r>
            <a:r>
              <a:rPr lang="fr-FR" dirty="0" err="1" smtClean="0"/>
              <a:t>efficacia</a:t>
            </a:r>
            <a:r>
              <a:rPr lang="fr-FR" dirty="0" smtClean="0"/>
              <a:t> delle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economiche</a:t>
            </a:r>
            <a:r>
              <a:rPr lang="fr-FR" dirty="0" smtClean="0"/>
              <a:t> </a:t>
            </a:r>
            <a:r>
              <a:rPr lang="fr-FR" dirty="0" err="1" smtClean="0"/>
              <a:t>nazionali</a:t>
            </a:r>
            <a:r>
              <a:rPr lang="fr-FR" dirty="0" smtClean="0"/>
              <a:t> e ha </a:t>
            </a:r>
            <a:r>
              <a:rPr lang="fr-FR" dirty="0" err="1" smtClean="0"/>
              <a:t>accentuato</a:t>
            </a:r>
            <a:r>
              <a:rPr lang="fr-FR" dirty="0"/>
              <a:t> </a:t>
            </a:r>
            <a:r>
              <a:rPr lang="fr-FR" dirty="0" smtClean="0"/>
              <a:t>le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ricadute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resto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mondo</a:t>
            </a:r>
            <a:endParaRPr lang="fr-FR" dirty="0" smtClean="0"/>
          </a:p>
          <a:p>
            <a:pPr algn="just"/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45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0934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Con un </a:t>
            </a:r>
            <a:r>
              <a:rPr lang="fr-FR" dirty="0" err="1" smtClean="0"/>
              <a:t>elevato</a:t>
            </a:r>
            <a:r>
              <a:rPr lang="fr-FR" dirty="0" smtClean="0"/>
              <a:t> </a:t>
            </a:r>
            <a:r>
              <a:rPr lang="fr-FR" dirty="0" err="1" smtClean="0"/>
              <a:t>grado</a:t>
            </a:r>
            <a:r>
              <a:rPr lang="fr-FR" dirty="0" smtClean="0"/>
              <a:t> di </a:t>
            </a:r>
            <a:r>
              <a:rPr lang="fr-FR" dirty="0" err="1" smtClean="0"/>
              <a:t>interdipendenza</a:t>
            </a:r>
            <a:r>
              <a:rPr lang="fr-FR" dirty="0" smtClean="0"/>
              <a:t>, il </a:t>
            </a:r>
            <a:r>
              <a:rPr lang="fr-FR" dirty="0" err="1" smtClean="0"/>
              <a:t>coordinamento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 delle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macroeconomiche</a:t>
            </a:r>
            <a:r>
              <a:rPr lang="fr-FR" dirty="0" smtClean="0"/>
              <a:t> </a:t>
            </a:r>
            <a:r>
              <a:rPr lang="fr-FR" dirty="0" err="1" smtClean="0"/>
              <a:t>diviene</a:t>
            </a:r>
            <a:r>
              <a:rPr lang="fr-FR" dirty="0" smtClean="0"/>
              <a:t> </a:t>
            </a:r>
            <a:r>
              <a:rPr lang="fr-FR" dirty="0" err="1" smtClean="0"/>
              <a:t>sepre</a:t>
            </a:r>
            <a:r>
              <a:rPr lang="fr-FR" dirty="0" smtClean="0"/>
              <a:t> più </a:t>
            </a:r>
            <a:r>
              <a:rPr lang="fr-FR" dirty="0" err="1" smtClean="0"/>
              <a:t>auspicabile</a:t>
            </a:r>
            <a:r>
              <a:rPr lang="fr-FR" dirty="0" smtClean="0"/>
              <a:t> e importante</a:t>
            </a:r>
          </a:p>
          <a:p>
            <a:pPr algn="just"/>
            <a:r>
              <a:rPr lang="fr-FR" dirty="0" err="1" smtClean="0"/>
              <a:t>Meglio</a:t>
            </a:r>
            <a:r>
              <a:rPr lang="fr-FR" dirty="0" smtClean="0"/>
              <a:t> </a:t>
            </a:r>
            <a:r>
              <a:rPr lang="fr-FR" dirty="0" err="1" smtClean="0"/>
              <a:t>agire</a:t>
            </a:r>
            <a:r>
              <a:rPr lang="fr-FR" dirty="0" smtClean="0"/>
              <a:t> in maniera </a:t>
            </a:r>
            <a:r>
              <a:rPr lang="fr-FR" dirty="0" err="1" smtClean="0"/>
              <a:t>coordinata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indipendente</a:t>
            </a:r>
            <a:endParaRPr lang="fr-FR" dirty="0" smtClean="0"/>
          </a:p>
          <a:p>
            <a:pPr algn="just"/>
            <a:r>
              <a:rPr lang="fr-FR" dirty="0" smtClean="0"/>
              <a:t>Il </a:t>
            </a:r>
            <a:r>
              <a:rPr lang="fr-FR" dirty="0" err="1" smtClean="0"/>
              <a:t>coordinamento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 delle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macroeconomiche</a:t>
            </a:r>
            <a:r>
              <a:rPr lang="fr-FR" dirty="0" smtClean="0"/>
              <a:t> consiste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modificare</a:t>
            </a:r>
            <a:r>
              <a:rPr lang="fr-FR" dirty="0" smtClean="0"/>
              <a:t> le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economiche</a:t>
            </a:r>
            <a:r>
              <a:rPr lang="fr-FR" dirty="0" smtClean="0"/>
              <a:t> </a:t>
            </a:r>
            <a:r>
              <a:rPr lang="fr-FR" dirty="0" err="1" smtClean="0"/>
              <a:t>nazionali</a:t>
            </a:r>
            <a:r>
              <a:rPr lang="fr-FR" dirty="0" smtClean="0"/>
              <a:t> per </a:t>
            </a:r>
            <a:r>
              <a:rPr lang="fr-FR" dirty="0" err="1" smtClean="0"/>
              <a:t>tenere</a:t>
            </a:r>
            <a:r>
              <a:rPr lang="fr-FR" dirty="0" smtClean="0"/>
              <a:t> </a:t>
            </a:r>
            <a:r>
              <a:rPr lang="fr-FR" dirty="0" err="1" smtClean="0"/>
              <a:t>conto</a:t>
            </a:r>
            <a:r>
              <a:rPr lang="fr-FR" dirty="0" smtClean="0"/>
              <a:t> </a:t>
            </a:r>
            <a:r>
              <a:rPr lang="fr-FR" dirty="0" err="1" smtClean="0"/>
              <a:t>dell’interdipendenza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endParaRPr lang="fr-FR" dirty="0" smtClean="0"/>
          </a:p>
          <a:p>
            <a:pPr algn="just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5767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Per </a:t>
            </a:r>
            <a:r>
              <a:rPr lang="fr-FR" dirty="0" err="1" smtClean="0"/>
              <a:t>esempio</a:t>
            </a:r>
            <a:r>
              <a:rPr lang="fr-FR" dirty="0" smtClean="0"/>
              <a:t>, se </a:t>
            </a:r>
            <a:r>
              <a:rPr lang="fr-FR" dirty="0" err="1" smtClean="0"/>
              <a:t>nel</a:t>
            </a:r>
            <a:r>
              <a:rPr lang="fr-FR" dirty="0" smtClean="0"/>
              <a:t> corso di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recessione</a:t>
            </a:r>
            <a:r>
              <a:rPr lang="fr-FR" dirty="0" smtClean="0"/>
              <a:t> tutti 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effettuano</a:t>
            </a:r>
            <a:r>
              <a:rPr lang="fr-FR" dirty="0" smtClean="0"/>
              <a:t> </a:t>
            </a:r>
            <a:r>
              <a:rPr lang="fr-FR" dirty="0" err="1" smtClean="0"/>
              <a:t>un’espansione</a:t>
            </a:r>
            <a:r>
              <a:rPr lang="fr-FR" dirty="0" smtClean="0"/>
              <a:t> fiscale o </a:t>
            </a:r>
            <a:r>
              <a:rPr lang="fr-FR" dirty="0" err="1" smtClean="0"/>
              <a:t>monetaria</a:t>
            </a:r>
            <a:r>
              <a:rPr lang="fr-FR" dirty="0" smtClean="0"/>
              <a:t> </a:t>
            </a:r>
            <a:r>
              <a:rPr lang="fr-FR" dirty="0" err="1" smtClean="0"/>
              <a:t>coordinata</a:t>
            </a:r>
            <a:r>
              <a:rPr lang="fr-FR" dirty="0" smtClean="0"/>
              <a:t>, tutti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crescere</a:t>
            </a:r>
            <a:r>
              <a:rPr lang="fr-FR" dirty="0" smtClean="0"/>
              <a:t> </a:t>
            </a:r>
            <a:r>
              <a:rPr lang="fr-FR" dirty="0" err="1" smtClean="0"/>
              <a:t>senza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nessuno</a:t>
            </a:r>
            <a:r>
              <a:rPr lang="fr-FR" dirty="0" smtClean="0"/>
              <a:t> </a:t>
            </a:r>
            <a:r>
              <a:rPr lang="fr-FR" dirty="0" err="1" smtClean="0"/>
              <a:t>registri</a:t>
            </a:r>
            <a:r>
              <a:rPr lang="fr-FR" dirty="0" smtClean="0"/>
              <a:t> un </a:t>
            </a:r>
            <a:r>
              <a:rPr lang="fr-FR" dirty="0" err="1" smtClean="0"/>
              <a:t>peggioramento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propria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endParaRPr lang="fr-FR" dirty="0" smtClean="0"/>
          </a:p>
          <a:p>
            <a:pPr algn="just"/>
            <a:r>
              <a:rPr lang="fr-FR" dirty="0" err="1" smtClean="0"/>
              <a:t>Attraverso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accordi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, si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evitare</a:t>
            </a:r>
            <a:r>
              <a:rPr lang="fr-FR" dirty="0" smtClean="0"/>
              <a:t> le </a:t>
            </a:r>
            <a:r>
              <a:rPr lang="fr-FR" dirty="0" err="1" smtClean="0"/>
              <a:t>sequenze</a:t>
            </a:r>
            <a:r>
              <a:rPr lang="fr-FR" dirty="0" smtClean="0"/>
              <a:t> di </a:t>
            </a:r>
            <a:r>
              <a:rPr lang="fr-FR" dirty="0" err="1" smtClean="0"/>
              <a:t>svalutazioni</a:t>
            </a:r>
            <a:r>
              <a:rPr lang="fr-FR" dirty="0" smtClean="0"/>
              <a:t> </a:t>
            </a:r>
            <a:r>
              <a:rPr lang="fr-FR" dirty="0" err="1" smtClean="0"/>
              <a:t>competitive</a:t>
            </a:r>
            <a:r>
              <a:rPr lang="fr-FR" dirty="0" smtClean="0"/>
              <a:t> con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indotti</a:t>
            </a:r>
            <a:r>
              <a:rPr lang="fr-FR" dirty="0" smtClean="0"/>
              <a:t> </a:t>
            </a:r>
            <a:r>
              <a:rPr lang="fr-FR" dirty="0" err="1" smtClean="0"/>
              <a:t>effetti</a:t>
            </a:r>
            <a:r>
              <a:rPr lang="fr-FR" dirty="0" smtClean="0"/>
              <a:t> </a:t>
            </a:r>
            <a:r>
              <a:rPr lang="fr-FR" dirty="0" err="1" smtClean="0"/>
              <a:t>destabilizzanti</a:t>
            </a:r>
            <a:r>
              <a:rPr lang="fr-FR" dirty="0" smtClean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questo</a:t>
            </a:r>
            <a:r>
              <a:rPr lang="fr-FR" dirty="0" smtClean="0"/>
              <a:t> è il </a:t>
            </a:r>
            <a:r>
              <a:rPr lang="fr-FR" dirty="0" err="1" smtClean="0"/>
              <a:t>motivo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ha </a:t>
            </a:r>
            <a:r>
              <a:rPr lang="fr-FR" dirty="0" err="1" smtClean="0"/>
              <a:t>giustificato</a:t>
            </a:r>
            <a:r>
              <a:rPr lang="fr-FR" dirty="0" smtClean="0"/>
              <a:t> il </a:t>
            </a:r>
            <a:r>
              <a:rPr lang="fr-FR" dirty="0" err="1" smtClean="0"/>
              <a:t>sistema</a:t>
            </a:r>
            <a:r>
              <a:rPr lang="fr-FR" dirty="0" smtClean="0"/>
              <a:t> a </a:t>
            </a:r>
            <a:r>
              <a:rPr lang="fr-FR" dirty="0" err="1" smtClean="0"/>
              <a:t>tassi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di </a:t>
            </a:r>
            <a:r>
              <a:rPr lang="fr-FR" dirty="0" err="1" smtClean="0"/>
              <a:t>Bretton-Woods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47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5569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Ad </a:t>
            </a:r>
            <a:r>
              <a:rPr lang="fr-FR" dirty="0" err="1" smtClean="0"/>
              <a:t>esempio</a:t>
            </a:r>
            <a:r>
              <a:rPr lang="fr-FR" dirty="0" smtClean="0"/>
              <a:t>, la Germania </a:t>
            </a:r>
            <a:r>
              <a:rPr lang="fr-FR" dirty="0" err="1" smtClean="0"/>
              <a:t>nel</a:t>
            </a:r>
            <a:r>
              <a:rPr lang="fr-FR" dirty="0" smtClean="0"/>
              <a:t> 1991 ha </a:t>
            </a:r>
            <a:r>
              <a:rPr lang="fr-FR" dirty="0" err="1" smtClean="0"/>
              <a:t>alzato</a:t>
            </a:r>
            <a:r>
              <a:rPr lang="fr-FR" dirty="0" smtClean="0"/>
              <a:t> i </a:t>
            </a:r>
            <a:r>
              <a:rPr lang="fr-FR" dirty="0" err="1" smtClean="0"/>
              <a:t>tassi</a:t>
            </a:r>
            <a:r>
              <a:rPr lang="fr-FR" dirty="0" smtClean="0"/>
              <a:t> per </a:t>
            </a:r>
            <a:r>
              <a:rPr lang="fr-FR" dirty="0" err="1" smtClean="0"/>
              <a:t>evitare</a:t>
            </a:r>
            <a:r>
              <a:rPr lang="fr-FR" dirty="0" smtClean="0"/>
              <a:t> il </a:t>
            </a:r>
            <a:r>
              <a:rPr lang="fr-FR" dirty="0" err="1" smtClean="0"/>
              <a:t>surriscaldamento</a:t>
            </a:r>
            <a:r>
              <a:rPr lang="fr-FR" dirty="0" smtClean="0"/>
              <a:t> </a:t>
            </a:r>
            <a:r>
              <a:rPr lang="fr-FR" dirty="0" err="1" smtClean="0"/>
              <a:t>dell’economia</a:t>
            </a:r>
            <a:r>
              <a:rPr lang="fr-FR" dirty="0" smtClean="0"/>
              <a:t> </a:t>
            </a:r>
            <a:r>
              <a:rPr lang="fr-FR" smtClean="0"/>
              <a:t>alimentato</a:t>
            </a:r>
            <a:r>
              <a:rPr lang="fr-FR" dirty="0" smtClean="0"/>
              <a:t> dalla </a:t>
            </a:r>
            <a:r>
              <a:rPr lang="fr-FR" dirty="0" err="1" smtClean="0"/>
              <a:t>riunificazione</a:t>
            </a:r>
            <a:endParaRPr lang="fr-FR" dirty="0"/>
          </a:p>
          <a:p>
            <a:pPr algn="just"/>
            <a:r>
              <a:rPr lang="fr-FR" dirty="0" smtClean="0"/>
              <a:t>Ma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altri</a:t>
            </a:r>
            <a:r>
              <a:rPr lang="fr-FR" dirty="0" smtClean="0"/>
              <a:t>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europei</a:t>
            </a:r>
            <a:r>
              <a:rPr lang="fr-FR" dirty="0" smtClean="0"/>
              <a:t> e </a:t>
            </a:r>
            <a:r>
              <a:rPr lang="fr-FR" dirty="0" err="1" smtClean="0"/>
              <a:t>gli</a:t>
            </a:r>
            <a:r>
              <a:rPr lang="fr-FR" dirty="0" smtClean="0"/>
              <a:t> USA </a:t>
            </a:r>
            <a:r>
              <a:rPr lang="fr-FR" dirty="0" err="1" smtClean="0"/>
              <a:t>erano</a:t>
            </a:r>
            <a:r>
              <a:rPr lang="fr-FR" dirty="0" smtClean="0"/>
              <a:t> </a:t>
            </a:r>
            <a:r>
              <a:rPr lang="fr-FR" dirty="0" err="1" smtClean="0"/>
              <a:t>prossimi</a:t>
            </a:r>
            <a:r>
              <a:rPr lang="fr-FR" dirty="0" smtClean="0"/>
              <a:t> a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recessione</a:t>
            </a:r>
            <a:r>
              <a:rPr lang="fr-FR" dirty="0" smtClean="0"/>
              <a:t> e </a:t>
            </a:r>
            <a:r>
              <a:rPr lang="fr-FR" dirty="0" err="1" smtClean="0"/>
              <a:t>avrebbero</a:t>
            </a:r>
            <a:r>
              <a:rPr lang="fr-FR" dirty="0" smtClean="0"/>
              <a:t> </a:t>
            </a:r>
            <a:r>
              <a:rPr lang="fr-FR" dirty="0" err="1" smtClean="0"/>
              <a:t>avuto</a:t>
            </a:r>
            <a:r>
              <a:rPr lang="fr-FR" dirty="0" smtClean="0"/>
              <a:t> </a:t>
            </a:r>
            <a:r>
              <a:rPr lang="fr-FR" dirty="0" err="1" smtClean="0"/>
              <a:t>bisogno</a:t>
            </a:r>
            <a:r>
              <a:rPr lang="fr-FR" dirty="0" smtClean="0"/>
              <a:t> di un </a:t>
            </a:r>
            <a:r>
              <a:rPr lang="fr-FR" dirty="0" err="1" smtClean="0"/>
              <a:t>taglio</a:t>
            </a:r>
            <a:r>
              <a:rPr lang="fr-FR" dirty="0" smtClean="0"/>
              <a:t> ai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endParaRPr lang="fr-FR" dirty="0" smtClean="0"/>
          </a:p>
          <a:p>
            <a:pPr algn="just"/>
            <a:r>
              <a:rPr lang="fr-FR" dirty="0" smtClean="0"/>
              <a:t>Vi </a:t>
            </a:r>
            <a:r>
              <a:rPr lang="fr-FR" dirty="0" err="1" smtClean="0"/>
              <a:t>deve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un </a:t>
            </a:r>
            <a:r>
              <a:rPr lang="fr-FR" dirty="0" err="1" smtClean="0"/>
              <a:t>consenso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funzionamento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monetario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endParaRPr lang="fr-FR" dirty="0" smtClean="0"/>
          </a:p>
          <a:p>
            <a:pPr algn="just"/>
            <a:r>
              <a:rPr lang="fr-FR" dirty="0" smtClean="0"/>
              <a:t>Vi </a:t>
            </a:r>
            <a:r>
              <a:rPr lang="fr-FR" dirty="0" err="1" smtClean="0"/>
              <a:t>deve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un </a:t>
            </a:r>
            <a:r>
              <a:rPr lang="fr-FR" dirty="0" err="1" smtClean="0"/>
              <a:t>consenso</a:t>
            </a:r>
            <a:r>
              <a:rPr lang="fr-FR" dirty="0" smtClean="0"/>
              <a:t> </a:t>
            </a:r>
            <a:r>
              <a:rPr lang="fr-FR" dirty="0" err="1" smtClean="0"/>
              <a:t>circa</a:t>
            </a:r>
            <a:r>
              <a:rPr lang="fr-FR" dirty="0" smtClean="0"/>
              <a:t> la </a:t>
            </a:r>
            <a:r>
              <a:rPr lang="fr-FR" dirty="0" err="1" smtClean="0"/>
              <a:t>combinazione</a:t>
            </a:r>
            <a:r>
              <a:rPr lang="fr-FR" dirty="0" smtClean="0"/>
              <a:t> delle </a:t>
            </a:r>
            <a:r>
              <a:rPr lang="fr-FR" dirty="0" err="1" smtClean="0"/>
              <a:t>politiche</a:t>
            </a:r>
            <a:r>
              <a:rPr lang="fr-FR" dirty="0" smtClean="0"/>
              <a:t> </a:t>
            </a:r>
            <a:r>
              <a:rPr lang="fr-FR" dirty="0" err="1" smtClean="0"/>
              <a:t>economiche</a:t>
            </a:r>
            <a:r>
              <a:rPr lang="fr-FR" dirty="0" smtClean="0"/>
              <a:t> da </a:t>
            </a:r>
            <a:r>
              <a:rPr lang="fr-FR" dirty="0" err="1" smtClean="0"/>
              <a:t>attuare</a:t>
            </a:r>
            <a:endParaRPr lang="fr-FR" dirty="0" smtClean="0"/>
          </a:p>
          <a:p>
            <a:pPr algn="just"/>
            <a:r>
              <a:rPr lang="fr-FR" dirty="0" smtClean="0"/>
              <a:t>Come </a:t>
            </a:r>
            <a:r>
              <a:rPr lang="fr-FR" dirty="0" err="1" smtClean="0"/>
              <a:t>redistribuire</a:t>
            </a:r>
            <a:r>
              <a:rPr lang="fr-FR" dirty="0" smtClean="0"/>
              <a:t> i frutti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coordinamento</a:t>
            </a:r>
            <a:r>
              <a:rPr lang="fr-FR" dirty="0" smtClean="0"/>
              <a:t> e </a:t>
            </a:r>
            <a:r>
              <a:rPr lang="fr-FR" dirty="0" err="1" smtClean="0"/>
              <a:t>ripartire</a:t>
            </a:r>
            <a:r>
              <a:rPr lang="fr-FR" dirty="0" smtClean="0"/>
              <a:t> i </a:t>
            </a:r>
            <a:r>
              <a:rPr lang="fr-FR" dirty="0" err="1" smtClean="0"/>
              <a:t>costi</a:t>
            </a:r>
            <a:r>
              <a:rPr lang="fr-FR" dirty="0" smtClean="0"/>
              <a:t> (di </a:t>
            </a:r>
            <a:r>
              <a:rPr lang="fr-FR" dirty="0" err="1" smtClean="0"/>
              <a:t>negoziazione</a:t>
            </a:r>
            <a:r>
              <a:rPr lang="fr-FR" dirty="0" smtClean="0"/>
              <a:t> e </a:t>
            </a:r>
            <a:r>
              <a:rPr lang="fr-FR" dirty="0" err="1" smtClean="0"/>
              <a:t>gestione</a:t>
            </a:r>
            <a:r>
              <a:rPr lang="fr-FR" dirty="0" smtClean="0"/>
              <a:t>) fra i </a:t>
            </a:r>
            <a:r>
              <a:rPr lang="fr-FR" dirty="0" err="1" smtClean="0"/>
              <a:t>partecipanti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48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94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b="1" dirty="0" err="1" smtClean="0"/>
              <a:t>Efficienza</a:t>
            </a:r>
            <a:r>
              <a:rPr lang="fr-FR" b="1" dirty="0" smtClean="0"/>
              <a:t> </a:t>
            </a:r>
            <a:r>
              <a:rPr lang="fr-FR" b="1" dirty="0" err="1" smtClean="0"/>
              <a:t>del</a:t>
            </a:r>
            <a:r>
              <a:rPr lang="fr-FR" b="1" dirty="0" smtClean="0"/>
              <a:t> </a:t>
            </a:r>
            <a:r>
              <a:rPr lang="fr-FR" b="1" dirty="0" err="1" smtClean="0"/>
              <a:t>mercato</a:t>
            </a:r>
            <a:endParaRPr lang="fr-FR" b="1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, per </a:t>
            </a:r>
            <a:r>
              <a:rPr lang="fr-FR" dirty="0" err="1" smtClean="0"/>
              <a:t>equilibrare</a:t>
            </a:r>
            <a:r>
              <a:rPr lang="fr-FR" dirty="0" smtClean="0"/>
              <a:t> la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basta la </a:t>
            </a:r>
            <a:r>
              <a:rPr lang="fr-FR" dirty="0" err="1" smtClean="0"/>
              <a:t>variazione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endParaRPr lang="fr-FR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, il </a:t>
            </a:r>
            <a:r>
              <a:rPr lang="fr-FR" dirty="0" err="1" smtClean="0"/>
              <a:t>meccanismo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i="1" dirty="0" err="1" smtClean="0"/>
              <a:t>price</a:t>
            </a:r>
            <a:r>
              <a:rPr lang="fr-FR" i="1" dirty="0" smtClean="0"/>
              <a:t>-</a:t>
            </a:r>
            <a:r>
              <a:rPr lang="fr-FR" i="1" dirty="0" err="1" smtClean="0"/>
              <a:t>specie</a:t>
            </a:r>
            <a:r>
              <a:rPr lang="fr-FR" i="1" dirty="0" smtClean="0"/>
              <a:t>-flow</a:t>
            </a:r>
            <a:r>
              <a:rPr lang="fr-FR" dirty="0" smtClean="0"/>
              <a:t> </a:t>
            </a:r>
            <a:r>
              <a:rPr lang="fr-FR" dirty="0" err="1" smtClean="0"/>
              <a:t>richiede</a:t>
            </a:r>
            <a:r>
              <a:rPr lang="fr-FR" dirty="0" smtClean="0"/>
              <a:t> la </a:t>
            </a:r>
            <a:r>
              <a:rPr lang="fr-FR" dirty="0" err="1" smtClean="0"/>
              <a:t>flessibilità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realtà</a:t>
            </a:r>
            <a:r>
              <a:rPr lang="fr-FR" dirty="0" smtClean="0"/>
              <a:t> sono </a:t>
            </a:r>
            <a:r>
              <a:rPr lang="fr-FR" dirty="0" err="1" smtClean="0"/>
              <a:t>piuttosto</a:t>
            </a:r>
            <a:r>
              <a:rPr lang="fr-FR" dirty="0" smtClean="0"/>
              <a:t> </a:t>
            </a:r>
            <a:r>
              <a:rPr lang="fr-FR" dirty="0" err="1" smtClean="0"/>
              <a:t>rigidi</a:t>
            </a:r>
            <a:r>
              <a:rPr lang="fr-FR" dirty="0" smtClean="0"/>
              <a:t> (in </a:t>
            </a:r>
            <a:r>
              <a:rPr lang="fr-FR" dirty="0" err="1" smtClean="0"/>
              <a:t>particolare</a:t>
            </a:r>
            <a:r>
              <a:rPr lang="fr-FR" dirty="0" smtClean="0"/>
              <a:t> verso il </a:t>
            </a:r>
            <a:r>
              <a:rPr lang="fr-FR" dirty="0" err="1" smtClean="0"/>
              <a:t>basso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, l’</a:t>
            </a:r>
            <a:r>
              <a:rPr lang="fr-FR" dirty="0" err="1" smtClean="0"/>
              <a:t>aggiustamento</a:t>
            </a:r>
            <a:r>
              <a:rPr lang="fr-FR" dirty="0" smtClean="0"/>
              <a:t> è </a:t>
            </a:r>
            <a:r>
              <a:rPr lang="fr-FR" dirty="0" err="1" smtClean="0"/>
              <a:t>graduale</a:t>
            </a:r>
            <a:r>
              <a:rPr lang="fr-FR" dirty="0" smtClean="0"/>
              <a:t>. </a:t>
            </a:r>
            <a:r>
              <a:rPr lang="fr-FR" dirty="0" err="1" smtClean="0"/>
              <a:t>Scarso</a:t>
            </a:r>
            <a:r>
              <a:rPr lang="fr-FR" dirty="0" smtClean="0"/>
              <a:t> margine per la </a:t>
            </a:r>
            <a:r>
              <a:rPr lang="fr-FR" dirty="0" err="1" smtClean="0"/>
              <a:t>speculazione</a:t>
            </a:r>
            <a:endParaRPr lang="fr-FR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, la </a:t>
            </a:r>
            <a:r>
              <a:rPr lang="fr-FR" dirty="0" err="1" smtClean="0"/>
              <a:t>riluttanza</a:t>
            </a:r>
            <a:r>
              <a:rPr lang="fr-FR" dirty="0" smtClean="0"/>
              <a:t> ad </a:t>
            </a:r>
            <a:r>
              <a:rPr lang="fr-FR" dirty="0" err="1" smtClean="0"/>
              <a:t>aggiustare</a:t>
            </a:r>
            <a:r>
              <a:rPr lang="fr-FR" dirty="0" smtClean="0"/>
              <a:t> subito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condurre</a:t>
            </a:r>
            <a:r>
              <a:rPr lang="fr-FR" dirty="0" smtClean="0"/>
              <a:t> in </a:t>
            </a:r>
            <a:r>
              <a:rPr lang="fr-FR" dirty="0" err="1" smtClean="0"/>
              <a:t>seguito</a:t>
            </a:r>
            <a:r>
              <a:rPr lang="fr-FR" dirty="0" smtClean="0"/>
              <a:t> ad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drastica</a:t>
            </a:r>
            <a:r>
              <a:rPr lang="fr-FR" dirty="0" smtClean="0"/>
              <a:t> e dolorosa </a:t>
            </a:r>
            <a:r>
              <a:rPr lang="fr-FR" dirty="0" err="1" smtClean="0"/>
              <a:t>svalutazione</a:t>
            </a:r>
            <a:r>
              <a:rPr lang="fr-FR" dirty="0" smtClean="0"/>
              <a:t> o </a:t>
            </a:r>
            <a:r>
              <a:rPr lang="fr-FR" dirty="0" err="1" smtClean="0"/>
              <a:t>rivalutazione</a:t>
            </a:r>
            <a:r>
              <a:rPr lang="fr-FR" dirty="0" smtClean="0"/>
              <a:t> (</a:t>
            </a:r>
            <a:r>
              <a:rPr lang="fr-FR" dirty="0" err="1" smtClean="0"/>
              <a:t>speculazione</a:t>
            </a:r>
            <a:r>
              <a:rPr lang="fr-FR" dirty="0" smtClean="0"/>
              <a:t> </a:t>
            </a:r>
            <a:r>
              <a:rPr lang="fr-FR" dirty="0" err="1" smtClean="0"/>
              <a:t>destabilizzante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120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I </a:t>
            </a:r>
            <a:r>
              <a:rPr lang="fr-FR" dirty="0" err="1" smtClean="0"/>
              <a:t>tassi</a:t>
            </a:r>
            <a:r>
              <a:rPr lang="fr-FR" dirty="0" smtClean="0"/>
              <a:t> si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non </a:t>
            </a:r>
            <a:r>
              <a:rPr lang="fr-FR" dirty="0" err="1" smtClean="0"/>
              <a:t>rispecchiano</a:t>
            </a:r>
            <a:r>
              <a:rPr lang="fr-FR" dirty="0" smtClean="0"/>
              <a:t> i </a:t>
            </a:r>
            <a:r>
              <a:rPr lang="fr-FR" dirty="0" err="1" smtClean="0"/>
              <a:t>reali</a:t>
            </a:r>
            <a:r>
              <a:rPr lang="fr-FR" dirty="0" smtClean="0"/>
              <a:t> </a:t>
            </a:r>
            <a:r>
              <a:rPr lang="fr-FR" dirty="0" err="1" smtClean="0"/>
              <a:t>valori</a:t>
            </a:r>
            <a:r>
              <a:rPr lang="fr-FR" dirty="0" smtClean="0"/>
              <a:t> di </a:t>
            </a:r>
            <a:r>
              <a:rPr lang="fr-FR" dirty="0" err="1" smtClean="0"/>
              <a:t>scambio</a:t>
            </a:r>
            <a:r>
              <a:rPr lang="fr-FR" dirty="0" smtClean="0"/>
              <a:t> fra le merci e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altera</a:t>
            </a:r>
            <a:r>
              <a:rPr lang="fr-FR" dirty="0" smtClean="0"/>
              <a:t> l’</a:t>
            </a:r>
            <a:r>
              <a:rPr lang="fr-FR" dirty="0" err="1" smtClean="0"/>
              <a:t>allocazione</a:t>
            </a:r>
            <a:r>
              <a:rPr lang="fr-FR" dirty="0" smtClean="0"/>
              <a:t> </a:t>
            </a:r>
            <a:r>
              <a:rPr lang="fr-FR" dirty="0" err="1" smtClean="0"/>
              <a:t>ottimale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 di </a:t>
            </a:r>
            <a:r>
              <a:rPr lang="fr-FR" dirty="0" err="1" smtClean="0"/>
              <a:t>risorse</a:t>
            </a:r>
            <a:endParaRPr lang="fr-FR" dirty="0" smtClean="0"/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importare</a:t>
            </a:r>
            <a:r>
              <a:rPr lang="fr-FR" dirty="0" smtClean="0"/>
              <a:t> </a:t>
            </a:r>
            <a:r>
              <a:rPr lang="fr-FR" dirty="0" err="1" smtClean="0"/>
              <a:t>beni</a:t>
            </a:r>
            <a:r>
              <a:rPr lang="fr-FR" dirty="0" smtClean="0"/>
              <a:t> per i </a:t>
            </a:r>
            <a:r>
              <a:rPr lang="fr-FR" dirty="0" err="1" smtClean="0"/>
              <a:t>quali</a:t>
            </a:r>
            <a:r>
              <a:rPr lang="fr-FR" dirty="0" smtClean="0"/>
              <a:t> si gode di un </a:t>
            </a:r>
            <a:r>
              <a:rPr lang="fr-FR" dirty="0" err="1" smtClean="0"/>
              <a:t>vantaggio</a:t>
            </a:r>
            <a:r>
              <a:rPr lang="fr-FR" dirty="0" smtClean="0"/>
              <a:t> </a:t>
            </a:r>
            <a:r>
              <a:rPr lang="fr-FR" dirty="0" err="1" smtClean="0"/>
              <a:t>comparato</a:t>
            </a:r>
            <a:r>
              <a:rPr lang="fr-FR" dirty="0" smtClean="0"/>
              <a:t> </a:t>
            </a:r>
            <a:r>
              <a:rPr lang="fr-FR" dirty="0" err="1" smtClean="0"/>
              <a:t>ed</a:t>
            </a:r>
            <a:r>
              <a:rPr lang="fr-FR" dirty="0" smtClean="0"/>
              <a:t> </a:t>
            </a:r>
            <a:r>
              <a:rPr lang="fr-FR" dirty="0" err="1" smtClean="0"/>
              <a:t>esportare</a:t>
            </a:r>
            <a:r>
              <a:rPr lang="fr-FR" dirty="0" smtClean="0"/>
              <a:t> </a:t>
            </a:r>
            <a:r>
              <a:rPr lang="fr-FR" dirty="0" err="1" smtClean="0"/>
              <a:t>beni</a:t>
            </a:r>
            <a:r>
              <a:rPr lang="fr-FR" dirty="0" smtClean="0"/>
              <a:t> per i </a:t>
            </a:r>
            <a:r>
              <a:rPr lang="fr-FR" dirty="0" err="1" smtClean="0"/>
              <a:t>quali</a:t>
            </a:r>
            <a:r>
              <a:rPr lang="fr-FR" dirty="0" smtClean="0"/>
              <a:t> si gode di </a:t>
            </a:r>
            <a:r>
              <a:rPr lang="fr-FR" dirty="0" err="1" smtClean="0"/>
              <a:t>uno</a:t>
            </a:r>
            <a:r>
              <a:rPr lang="fr-FR" dirty="0" smtClean="0"/>
              <a:t> </a:t>
            </a:r>
            <a:r>
              <a:rPr lang="fr-FR" dirty="0" err="1" smtClean="0"/>
              <a:t>svantaggio</a:t>
            </a:r>
            <a:r>
              <a:rPr lang="fr-FR" dirty="0" smtClean="0"/>
              <a:t> </a:t>
            </a:r>
            <a:r>
              <a:rPr lang="fr-FR" dirty="0" err="1" smtClean="0"/>
              <a:t>comparato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001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b="1" dirty="0" err="1" smtClean="0"/>
              <a:t>Vantaggi</a:t>
            </a:r>
            <a:r>
              <a:rPr lang="fr-FR" b="1" dirty="0" smtClean="0"/>
              <a:t> di </a:t>
            </a:r>
            <a:r>
              <a:rPr lang="fr-FR" b="1" dirty="0" err="1" smtClean="0"/>
              <a:t>politica</a:t>
            </a:r>
            <a:r>
              <a:rPr lang="fr-FR" b="1" dirty="0" smtClean="0"/>
              <a:t> </a:t>
            </a:r>
            <a:r>
              <a:rPr lang="fr-FR" b="1" dirty="0" err="1" smtClean="0"/>
              <a:t>economica</a:t>
            </a:r>
            <a:endParaRPr lang="fr-FR" b="1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, </a:t>
            </a:r>
            <a:r>
              <a:rPr lang="fr-FR" dirty="0" err="1" smtClean="0"/>
              <a:t>poiché</a:t>
            </a:r>
            <a:r>
              <a:rPr lang="fr-FR" dirty="0" smtClean="0"/>
              <a:t> l’</a:t>
            </a:r>
            <a:r>
              <a:rPr lang="fr-FR" dirty="0" err="1" smtClean="0"/>
              <a:t>equilibrio</a:t>
            </a:r>
            <a:r>
              <a:rPr lang="fr-FR" dirty="0" smtClean="0"/>
              <a:t> </a:t>
            </a:r>
            <a:r>
              <a:rPr lang="fr-FR" dirty="0" err="1" smtClean="0"/>
              <a:t>esterno</a:t>
            </a:r>
            <a:r>
              <a:rPr lang="fr-FR" dirty="0" smtClean="0"/>
              <a:t> è </a:t>
            </a:r>
            <a:r>
              <a:rPr lang="fr-FR" dirty="0" err="1" smtClean="0"/>
              <a:t>raggiunto</a:t>
            </a:r>
            <a:r>
              <a:rPr lang="fr-FR" dirty="0" smtClean="0"/>
              <a:t> </a:t>
            </a:r>
            <a:r>
              <a:rPr lang="fr-FR" dirty="0" err="1" smtClean="0"/>
              <a:t>automaticamente</a:t>
            </a:r>
            <a:r>
              <a:rPr lang="fr-FR" dirty="0" smtClean="0"/>
              <a:t>, si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usare</a:t>
            </a:r>
            <a:r>
              <a:rPr lang="fr-FR" dirty="0" smtClean="0"/>
              <a:t> </a:t>
            </a:r>
            <a:r>
              <a:rPr lang="fr-FR" dirty="0" err="1" smtClean="0"/>
              <a:t>sia</a:t>
            </a:r>
            <a:r>
              <a:rPr lang="fr-FR" dirty="0" smtClean="0"/>
              <a:t> la </a:t>
            </a:r>
            <a:r>
              <a:rPr lang="fr-FR" dirty="0" err="1" smtClean="0"/>
              <a:t>politica</a:t>
            </a:r>
            <a:r>
              <a:rPr lang="fr-FR" dirty="0" smtClean="0"/>
              <a:t> fiscale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quella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r>
              <a:rPr lang="fr-FR" dirty="0" smtClean="0"/>
              <a:t> per </a:t>
            </a:r>
            <a:r>
              <a:rPr lang="fr-FR" dirty="0" err="1" smtClean="0"/>
              <a:t>raggiungere</a:t>
            </a:r>
            <a:r>
              <a:rPr lang="fr-FR" dirty="0" smtClean="0"/>
              <a:t> l’</a:t>
            </a:r>
            <a:r>
              <a:rPr lang="fr-FR" dirty="0" err="1" smtClean="0"/>
              <a:t>equilibrio</a:t>
            </a:r>
            <a:r>
              <a:rPr lang="fr-FR" dirty="0" smtClean="0"/>
              <a:t> </a:t>
            </a:r>
            <a:r>
              <a:rPr lang="fr-FR" dirty="0" err="1" smtClean="0"/>
              <a:t>interno</a:t>
            </a:r>
            <a:endParaRPr lang="fr-FR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 si </a:t>
            </a:r>
            <a:r>
              <a:rPr lang="fr-FR" dirty="0" err="1" smtClean="0"/>
              <a:t>potenziano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effetti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endParaRPr lang="fr-FR" dirty="0" smtClean="0"/>
          </a:p>
          <a:p>
            <a:pPr algn="just"/>
            <a:r>
              <a:rPr lang="fr-FR" dirty="0" smtClean="0"/>
              <a:t>Ad </a:t>
            </a:r>
            <a:r>
              <a:rPr lang="fr-FR" dirty="0" err="1" smtClean="0"/>
              <a:t>esempio</a:t>
            </a:r>
            <a:r>
              <a:rPr lang="fr-FR" dirty="0" smtClean="0"/>
              <a:t>, si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condurre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politica</a:t>
            </a:r>
            <a:r>
              <a:rPr lang="fr-FR" dirty="0" smtClean="0"/>
              <a:t> anti-</a:t>
            </a:r>
            <a:r>
              <a:rPr lang="fr-FR" dirty="0" err="1" smtClean="0"/>
              <a:t>inflazionista</a:t>
            </a:r>
            <a:r>
              <a:rPr lang="fr-FR" dirty="0" smtClean="0"/>
              <a:t>. I </a:t>
            </a:r>
            <a:r>
              <a:rPr lang="fr-FR" dirty="0" err="1" smtClean="0"/>
              <a:t>prezzi</a:t>
            </a:r>
            <a:r>
              <a:rPr lang="fr-FR" dirty="0" smtClean="0"/>
              <a:t> </a:t>
            </a:r>
            <a:r>
              <a:rPr lang="fr-FR" dirty="0" err="1" smtClean="0"/>
              <a:t>scendono</a:t>
            </a:r>
            <a:r>
              <a:rPr lang="fr-FR" dirty="0" smtClean="0"/>
              <a:t>, il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migliora</a:t>
            </a:r>
            <a:r>
              <a:rPr lang="fr-FR" dirty="0" smtClean="0"/>
              <a:t> e la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 si </a:t>
            </a:r>
            <a:r>
              <a:rPr lang="fr-FR" dirty="0" err="1" smtClean="0"/>
              <a:t>apprezza</a:t>
            </a:r>
            <a:r>
              <a:rPr lang="fr-FR" dirty="0" smtClean="0"/>
              <a:t>. </a:t>
            </a:r>
            <a:r>
              <a:rPr lang="fr-FR" dirty="0" err="1" smtClean="0"/>
              <a:t>Questo</a:t>
            </a:r>
            <a:r>
              <a:rPr lang="fr-FR" dirty="0" smtClean="0"/>
              <a:t> rende </a:t>
            </a:r>
            <a:r>
              <a:rPr lang="fr-FR" dirty="0" err="1" smtClean="0"/>
              <a:t>meno</a:t>
            </a:r>
            <a:r>
              <a:rPr lang="fr-FR" dirty="0" smtClean="0"/>
              <a:t> care le </a:t>
            </a:r>
            <a:r>
              <a:rPr lang="fr-FR" dirty="0" err="1" smtClean="0"/>
              <a:t>importazioni</a:t>
            </a:r>
            <a:r>
              <a:rPr lang="fr-FR" dirty="0" smtClean="0"/>
              <a:t> e </a:t>
            </a:r>
            <a:r>
              <a:rPr lang="fr-FR" dirty="0" err="1" smtClean="0"/>
              <a:t>scoraggia</a:t>
            </a:r>
            <a:r>
              <a:rPr lang="fr-FR" dirty="0" smtClean="0"/>
              <a:t> le </a:t>
            </a:r>
            <a:r>
              <a:rPr lang="fr-FR" dirty="0" err="1" smtClean="0"/>
              <a:t>esportazioni</a:t>
            </a:r>
            <a:r>
              <a:rPr lang="fr-FR" dirty="0" smtClean="0"/>
              <a:t>, </a:t>
            </a:r>
            <a:r>
              <a:rPr lang="fr-FR" dirty="0" err="1" smtClean="0"/>
              <a:t>frenando</a:t>
            </a:r>
            <a:r>
              <a:rPr lang="fr-FR" dirty="0" smtClean="0"/>
              <a:t> </a:t>
            </a:r>
            <a:r>
              <a:rPr lang="fr-FR" dirty="0" err="1" smtClean="0"/>
              <a:t>dunque</a:t>
            </a:r>
            <a:r>
              <a:rPr lang="fr-FR" dirty="0" smtClean="0"/>
              <a:t> il </a:t>
            </a:r>
            <a:r>
              <a:rPr lang="fr-FR" dirty="0" err="1" smtClean="0"/>
              <a:t>surriscaldamento</a:t>
            </a:r>
            <a:r>
              <a:rPr lang="fr-FR" dirty="0" smtClean="0"/>
              <a:t> </a:t>
            </a:r>
            <a:r>
              <a:rPr lang="fr-FR" dirty="0" err="1" smtClean="0"/>
              <a:t>dell’economia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199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 è più </a:t>
            </a:r>
            <a:r>
              <a:rPr lang="fr-FR" dirty="0" err="1" smtClean="0"/>
              <a:t>semplice</a:t>
            </a:r>
            <a:r>
              <a:rPr lang="fr-FR" dirty="0" smtClean="0"/>
              <a:t> </a:t>
            </a:r>
            <a:r>
              <a:rPr lang="fr-FR" dirty="0" err="1" smtClean="0"/>
              <a:t>raggiungere</a:t>
            </a:r>
            <a:r>
              <a:rPr lang="fr-FR" dirty="0" smtClean="0"/>
              <a:t> il </a:t>
            </a:r>
            <a:r>
              <a:rPr lang="fr-FR" dirty="0" err="1" smtClean="0"/>
              <a:t>trade</a:t>
            </a:r>
            <a:r>
              <a:rPr lang="fr-FR" dirty="0" smtClean="0"/>
              <a:t>-off </a:t>
            </a:r>
            <a:r>
              <a:rPr lang="fr-FR" dirty="0" err="1" smtClean="0"/>
              <a:t>desiderato</a:t>
            </a:r>
            <a:r>
              <a:rPr lang="fr-FR" dirty="0" smtClean="0"/>
              <a:t> fra </a:t>
            </a:r>
            <a:r>
              <a:rPr lang="fr-FR" dirty="0" err="1" smtClean="0"/>
              <a:t>inflazione</a:t>
            </a:r>
            <a:r>
              <a:rPr lang="fr-FR" dirty="0" smtClean="0"/>
              <a:t> e </a:t>
            </a:r>
            <a:r>
              <a:rPr lang="fr-FR" dirty="0" err="1" smtClean="0"/>
              <a:t>disoccupazione</a:t>
            </a:r>
            <a:r>
              <a:rPr lang="fr-FR" dirty="0" smtClean="0"/>
              <a:t>. Se i </a:t>
            </a:r>
            <a:r>
              <a:rPr lang="fr-FR" dirty="0" err="1" smtClean="0"/>
              <a:t>tassi</a:t>
            </a:r>
            <a:r>
              <a:rPr lang="fr-FR" dirty="0" smtClean="0"/>
              <a:t> sono </a:t>
            </a:r>
            <a:r>
              <a:rPr lang="fr-FR" dirty="0" err="1" smtClean="0"/>
              <a:t>fissi</a:t>
            </a:r>
            <a:r>
              <a:rPr lang="fr-FR" dirty="0" smtClean="0"/>
              <a:t>, </a:t>
            </a:r>
            <a:r>
              <a:rPr lang="fr-FR" dirty="0" err="1" smtClean="0"/>
              <a:t>differenti</a:t>
            </a:r>
            <a:r>
              <a:rPr lang="fr-FR" dirty="0" smtClean="0"/>
              <a:t>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inflazione</a:t>
            </a:r>
            <a:r>
              <a:rPr lang="fr-FR" dirty="0" smtClean="0"/>
              <a:t> in </a:t>
            </a:r>
            <a:r>
              <a:rPr lang="fr-FR" dirty="0" err="1" smtClean="0"/>
              <a:t>diversi</a:t>
            </a:r>
            <a:r>
              <a:rPr lang="fr-FR" dirty="0" smtClean="0"/>
              <a:t>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inducono</a:t>
            </a:r>
            <a:r>
              <a:rPr lang="fr-FR" dirty="0" smtClean="0"/>
              <a:t> </a:t>
            </a:r>
            <a:r>
              <a:rPr lang="fr-FR" dirty="0" err="1" smtClean="0"/>
              <a:t>pressioni</a:t>
            </a:r>
            <a:r>
              <a:rPr lang="fr-FR" dirty="0" smtClean="0"/>
              <a:t> </a:t>
            </a:r>
            <a:r>
              <a:rPr lang="fr-FR" dirty="0" err="1" smtClean="0"/>
              <a:t>sulla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endParaRPr lang="fr-FR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vi è il </a:t>
            </a:r>
            <a:r>
              <a:rPr lang="fr-FR" dirty="0" err="1" smtClean="0"/>
              <a:t>rischio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</a:t>
            </a:r>
            <a:r>
              <a:rPr lang="fr-FR" dirty="0" err="1" smtClean="0"/>
              <a:t>sia</a:t>
            </a:r>
            <a:r>
              <a:rPr lang="fr-FR" dirty="0" smtClean="0"/>
              <a:t> </a:t>
            </a:r>
            <a:r>
              <a:rPr lang="fr-FR" dirty="0" err="1" smtClean="0"/>
              <a:t>sottovalutato</a:t>
            </a:r>
            <a:r>
              <a:rPr lang="fr-FR" dirty="0" smtClean="0"/>
              <a:t> (la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 </a:t>
            </a:r>
            <a:r>
              <a:rPr lang="fr-FR" dirty="0" err="1" smtClean="0"/>
              <a:t>deprezzata</a:t>
            </a:r>
            <a:r>
              <a:rPr lang="fr-FR" dirty="0" smtClean="0"/>
              <a:t>) per </a:t>
            </a:r>
            <a:r>
              <a:rPr lang="fr-FR" dirty="0" err="1" smtClean="0"/>
              <a:t>consentire</a:t>
            </a:r>
            <a:r>
              <a:rPr lang="fr-FR" dirty="0" smtClean="0"/>
              <a:t> l’</a:t>
            </a:r>
            <a:r>
              <a:rPr lang="fr-FR" dirty="0" err="1" smtClean="0"/>
              <a:t>importazione</a:t>
            </a:r>
            <a:r>
              <a:rPr lang="fr-FR" dirty="0" smtClean="0"/>
              <a:t> di </a:t>
            </a:r>
            <a:r>
              <a:rPr lang="fr-FR" dirty="0" err="1" smtClean="0"/>
              <a:t>certi</a:t>
            </a:r>
            <a:r>
              <a:rPr lang="fr-FR" dirty="0" smtClean="0"/>
              <a:t> </a:t>
            </a:r>
            <a:r>
              <a:rPr lang="fr-FR" dirty="0" err="1" smtClean="0"/>
              <a:t>beni</a:t>
            </a:r>
            <a:r>
              <a:rPr lang="fr-FR" dirty="0" smtClean="0"/>
              <a:t> a </a:t>
            </a:r>
            <a:r>
              <a:rPr lang="fr-FR" dirty="0" err="1" smtClean="0"/>
              <a:t>scapito</a:t>
            </a:r>
            <a:r>
              <a:rPr lang="fr-FR" dirty="0" smtClean="0"/>
              <a:t> </a:t>
            </a:r>
            <a:r>
              <a:rPr lang="fr-FR" dirty="0" err="1" smtClean="0"/>
              <a:t>dell’esportazione</a:t>
            </a:r>
            <a:r>
              <a:rPr lang="fr-FR" dirty="0" smtClean="0"/>
              <a:t> di </a:t>
            </a:r>
            <a:r>
              <a:rPr lang="fr-FR" dirty="0" err="1" smtClean="0"/>
              <a:t>altri</a:t>
            </a:r>
            <a:r>
              <a:rPr lang="fr-FR" dirty="0" smtClean="0"/>
              <a:t> </a:t>
            </a:r>
            <a:r>
              <a:rPr lang="fr-FR" dirty="0" err="1" smtClean="0"/>
              <a:t>beni</a:t>
            </a:r>
            <a:r>
              <a:rPr lang="fr-FR" dirty="0" smtClean="0"/>
              <a:t> (</a:t>
            </a:r>
            <a:r>
              <a:rPr lang="fr-FR" dirty="0" err="1" smtClean="0"/>
              <a:t>esempio</a:t>
            </a:r>
            <a:r>
              <a:rPr lang="fr-FR" dirty="0" smtClean="0"/>
              <a:t>: i </a:t>
            </a:r>
            <a:r>
              <a:rPr lang="fr-FR" dirty="0" err="1" smtClean="0"/>
              <a:t>prodotti</a:t>
            </a:r>
            <a:r>
              <a:rPr lang="fr-FR" dirty="0" smtClean="0"/>
              <a:t> </a:t>
            </a:r>
            <a:r>
              <a:rPr lang="fr-FR" dirty="0" err="1" smtClean="0"/>
              <a:t>agricoli</a:t>
            </a:r>
            <a:r>
              <a:rPr lang="fr-FR" dirty="0" smtClean="0"/>
              <a:t> </a:t>
            </a:r>
            <a:r>
              <a:rPr lang="fr-FR" dirty="0" err="1" smtClean="0"/>
              <a:t>nei</a:t>
            </a:r>
            <a:r>
              <a:rPr lang="fr-FR" dirty="0" smtClean="0"/>
              <a:t> </a:t>
            </a:r>
            <a:r>
              <a:rPr lang="fr-FR" dirty="0" err="1" smtClean="0"/>
              <a:t>paesi</a:t>
            </a:r>
            <a:r>
              <a:rPr lang="fr-FR" dirty="0" smtClean="0"/>
              <a:t> in via di </a:t>
            </a:r>
            <a:r>
              <a:rPr lang="fr-FR" dirty="0" err="1" smtClean="0"/>
              <a:t>sviluppo</a:t>
            </a:r>
            <a:r>
              <a:rPr lang="fr-FR" dirty="0" smtClean="0"/>
              <a:t>).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misto</a:t>
            </a:r>
            <a:r>
              <a:rPr lang="fr-FR" dirty="0" smtClean="0"/>
              <a:t> di </a:t>
            </a:r>
            <a:r>
              <a:rPr lang="fr-FR" dirty="0" err="1" smtClean="0"/>
              <a:t>controlli</a:t>
            </a:r>
            <a:r>
              <a:rPr lang="fr-FR" dirty="0" smtClean="0"/>
              <a:t> </a:t>
            </a:r>
            <a:r>
              <a:rPr lang="fr-FR" dirty="0" err="1" smtClean="0"/>
              <a:t>valutari</a:t>
            </a:r>
            <a:endParaRPr lang="fr-FR" dirty="0" smtClean="0"/>
          </a:p>
          <a:p>
            <a:pPr algn="just"/>
            <a:r>
              <a:rPr lang="fr-FR" dirty="0" err="1" smtClean="0"/>
              <a:t>Meglio</a:t>
            </a:r>
            <a:r>
              <a:rPr lang="fr-FR" dirty="0" smtClean="0"/>
              <a:t> </a:t>
            </a:r>
            <a:r>
              <a:rPr lang="fr-FR" dirty="0" err="1" smtClean="0"/>
              <a:t>sarebbe</a:t>
            </a:r>
            <a:r>
              <a:rPr lang="fr-FR" dirty="0" smtClean="0"/>
              <a:t> </a:t>
            </a:r>
            <a:r>
              <a:rPr lang="fr-FR" dirty="0" err="1" smtClean="0"/>
              <a:t>lasciare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si </a:t>
            </a:r>
            <a:r>
              <a:rPr lang="fr-FR" dirty="0" err="1" smtClean="0"/>
              <a:t>aggiusti</a:t>
            </a:r>
            <a:r>
              <a:rPr lang="fr-FR" dirty="0" smtClean="0"/>
              <a:t> al </a:t>
            </a:r>
            <a:r>
              <a:rPr lang="fr-FR" dirty="0" err="1" smtClean="0"/>
              <a:t>suo</a:t>
            </a:r>
            <a:r>
              <a:rPr lang="fr-FR" dirty="0" smtClean="0"/>
              <a:t> </a:t>
            </a:r>
            <a:r>
              <a:rPr lang="fr-FR" dirty="0" err="1" smtClean="0"/>
              <a:t>valore</a:t>
            </a:r>
            <a:r>
              <a:rPr lang="fr-FR" dirty="0" smtClean="0"/>
              <a:t> d’</a:t>
            </a:r>
            <a:r>
              <a:rPr lang="fr-FR" dirty="0" err="1" smtClean="0"/>
              <a:t>equilibrio</a:t>
            </a:r>
            <a:r>
              <a:rPr lang="fr-FR" dirty="0" smtClean="0"/>
              <a:t> e </a:t>
            </a:r>
            <a:r>
              <a:rPr lang="fr-FR" dirty="0" err="1" smtClean="0"/>
              <a:t>concedere</a:t>
            </a:r>
            <a:r>
              <a:rPr lang="fr-FR" dirty="0" smtClean="0"/>
              <a:t> un </a:t>
            </a:r>
            <a:r>
              <a:rPr lang="fr-FR" dirty="0" err="1" smtClean="0"/>
              <a:t>sussidio</a:t>
            </a:r>
            <a:r>
              <a:rPr lang="fr-FR" dirty="0" smtClean="0"/>
              <a:t> alla </a:t>
            </a:r>
            <a:r>
              <a:rPr lang="fr-FR" dirty="0" err="1" smtClean="0"/>
              <a:t>produzione</a:t>
            </a:r>
            <a:r>
              <a:rPr lang="fr-FR" dirty="0" smtClean="0"/>
              <a:t> </a:t>
            </a:r>
            <a:r>
              <a:rPr lang="fr-FR" dirty="0" err="1" smtClean="0"/>
              <a:t>industriale</a:t>
            </a:r>
            <a:r>
              <a:rPr lang="fr-FR" dirty="0" smtClean="0"/>
              <a:t> interna</a:t>
            </a:r>
          </a:p>
          <a:p>
            <a:pPr algn="just"/>
            <a:r>
              <a:rPr lang="fr-FR" dirty="0" smtClean="0"/>
              <a:t>Con </a:t>
            </a:r>
            <a:r>
              <a:rPr lang="fr-FR" dirty="0" err="1" smtClean="0"/>
              <a:t>sistemi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 l’</a:t>
            </a:r>
            <a:r>
              <a:rPr lang="fr-FR" dirty="0" err="1" smtClean="0"/>
              <a:t>intervento</a:t>
            </a:r>
            <a:r>
              <a:rPr lang="fr-FR" dirty="0" smtClean="0"/>
              <a:t> </a:t>
            </a:r>
            <a:r>
              <a:rPr lang="fr-FR" dirty="0" err="1" smtClean="0"/>
              <a:t>dello</a:t>
            </a:r>
            <a:r>
              <a:rPr lang="fr-FR" dirty="0" smtClean="0"/>
              <a:t> </a:t>
            </a:r>
            <a:r>
              <a:rPr lang="fr-FR" dirty="0" err="1" smtClean="0"/>
              <a:t>Stato</a:t>
            </a:r>
            <a:r>
              <a:rPr lang="fr-FR" dirty="0" smtClean="0"/>
              <a:t> è </a:t>
            </a:r>
            <a:r>
              <a:rPr lang="fr-FR" dirty="0" err="1" smtClean="0"/>
              <a:t>ridotto</a:t>
            </a:r>
            <a:r>
              <a:rPr lang="fr-FR" dirty="0" smtClean="0"/>
              <a:t> (come </a:t>
            </a:r>
            <a:r>
              <a:rPr lang="fr-FR" dirty="0" err="1" smtClean="0"/>
              <a:t>vogliono</a:t>
            </a:r>
            <a:r>
              <a:rPr lang="fr-FR" dirty="0" smtClean="0"/>
              <a:t> i </a:t>
            </a:r>
            <a:r>
              <a:rPr lang="fr-FR" dirty="0" err="1" smtClean="0"/>
              <a:t>liberisti</a:t>
            </a:r>
            <a:r>
              <a:rPr lang="fr-FR" dirty="0" smtClean="0"/>
              <a:t>)</a:t>
            </a:r>
          </a:p>
          <a:p>
            <a:pPr algn="just"/>
            <a:r>
              <a:rPr lang="fr-FR" dirty="0" err="1" smtClean="0"/>
              <a:t>Esistono</a:t>
            </a:r>
            <a:r>
              <a:rPr lang="fr-FR" dirty="0" smtClean="0"/>
              <a:t> </a:t>
            </a:r>
            <a:r>
              <a:rPr lang="fr-FR" dirty="0" err="1" smtClean="0"/>
              <a:t>regimi</a:t>
            </a:r>
            <a:r>
              <a:rPr lang="fr-FR" dirty="0" smtClean="0"/>
              <a:t> </a:t>
            </a:r>
            <a:r>
              <a:rPr lang="fr-FR" dirty="0" err="1" smtClean="0"/>
              <a:t>intermedi</a:t>
            </a:r>
            <a:r>
              <a:rPr lang="fr-FR" dirty="0" smtClean="0"/>
              <a:t>: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a </a:t>
            </a:r>
            <a:r>
              <a:rPr lang="fr-FR" dirty="0" err="1" smtClean="0"/>
              <a:t>fluttuazione</a:t>
            </a:r>
            <a:r>
              <a:rPr lang="fr-FR" dirty="0" smtClean="0"/>
              <a:t> </a:t>
            </a:r>
            <a:r>
              <a:rPr lang="fr-FR" dirty="0" err="1" smtClean="0"/>
              <a:t>controllata</a:t>
            </a:r>
            <a:r>
              <a:rPr lang="fr-FR" dirty="0" smtClean="0"/>
              <a:t> (</a:t>
            </a:r>
            <a:r>
              <a:rPr lang="fr-FR" dirty="0" err="1" smtClean="0"/>
              <a:t>lo</a:t>
            </a:r>
            <a:r>
              <a:rPr lang="fr-FR" dirty="0" smtClean="0"/>
              <a:t> </a:t>
            </a:r>
            <a:r>
              <a:rPr lang="fr-FR" dirty="0" err="1" smtClean="0"/>
              <a:t>Stato</a:t>
            </a:r>
            <a:r>
              <a:rPr lang="fr-FR" dirty="0" smtClean="0"/>
              <a:t>, in parte, </a:t>
            </a:r>
            <a:r>
              <a:rPr lang="fr-FR" dirty="0" err="1" smtClean="0"/>
              <a:t>interviene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mercato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529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b="1" dirty="0" smtClean="0"/>
              <a:t>Le </a:t>
            </a:r>
            <a:r>
              <a:rPr lang="fr-FR" b="1" dirty="0" err="1" smtClean="0"/>
              <a:t>ragioni</a:t>
            </a:r>
            <a:r>
              <a:rPr lang="fr-FR" b="1" dirty="0" smtClean="0"/>
              <a:t> dei </a:t>
            </a:r>
            <a:r>
              <a:rPr lang="fr-FR" b="1" dirty="0" err="1" smtClean="0"/>
              <a:t>tassi</a:t>
            </a:r>
            <a:r>
              <a:rPr lang="fr-FR" b="1" dirty="0" smtClean="0"/>
              <a:t> di </a:t>
            </a:r>
            <a:r>
              <a:rPr lang="fr-FR" b="1" dirty="0" err="1" smtClean="0"/>
              <a:t>cambio</a:t>
            </a:r>
            <a:r>
              <a:rPr lang="fr-FR" b="1" dirty="0" smtClean="0"/>
              <a:t> </a:t>
            </a:r>
            <a:r>
              <a:rPr lang="fr-FR" b="1" dirty="0" err="1" smtClean="0"/>
              <a:t>fissi</a:t>
            </a:r>
            <a:endParaRPr lang="fr-FR" b="1" dirty="0" smtClean="0"/>
          </a:p>
          <a:p>
            <a:pPr algn="just"/>
            <a:r>
              <a:rPr lang="fr-FR" b="1" dirty="0" smtClean="0"/>
              <a:t>Minore </a:t>
            </a:r>
            <a:r>
              <a:rPr lang="fr-FR" b="1" dirty="0" err="1" smtClean="0"/>
              <a:t>incertezza</a:t>
            </a:r>
            <a:endParaRPr lang="fr-FR" b="1" dirty="0" smtClean="0"/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evitano</a:t>
            </a:r>
            <a:r>
              <a:rPr lang="fr-FR" dirty="0" smtClean="0"/>
              <a:t> le </a:t>
            </a:r>
            <a:r>
              <a:rPr lang="fr-FR" dirty="0" err="1" smtClean="0"/>
              <a:t>frequenti</a:t>
            </a:r>
            <a:r>
              <a:rPr lang="fr-FR" dirty="0" smtClean="0"/>
              <a:t> </a:t>
            </a:r>
            <a:r>
              <a:rPr lang="fr-FR" dirty="0" err="1" smtClean="0"/>
              <a:t>fluttuazioni</a:t>
            </a:r>
            <a:r>
              <a:rPr lang="fr-FR" dirty="0" smtClean="0"/>
              <a:t> </a:t>
            </a:r>
            <a:r>
              <a:rPr lang="fr-FR" dirty="0" err="1" smtClean="0"/>
              <a:t>giornaliere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ostacolano</a:t>
            </a:r>
            <a:r>
              <a:rPr lang="fr-FR" dirty="0" smtClean="0"/>
              <a:t> il </a:t>
            </a:r>
            <a:r>
              <a:rPr lang="fr-FR" dirty="0" err="1" smtClean="0"/>
              <a:t>processo</a:t>
            </a:r>
            <a:r>
              <a:rPr lang="fr-FR" dirty="0" smtClean="0"/>
              <a:t> di </a:t>
            </a:r>
            <a:r>
              <a:rPr lang="fr-FR" dirty="0" err="1" smtClean="0"/>
              <a:t>specializzazione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produzione</a:t>
            </a:r>
            <a:r>
              <a:rPr lang="fr-FR" dirty="0" smtClean="0"/>
              <a:t> e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scambi</a:t>
            </a:r>
            <a:r>
              <a:rPr lang="fr-FR" dirty="0" smtClean="0"/>
              <a:t> </a:t>
            </a:r>
            <a:r>
              <a:rPr lang="fr-FR" dirty="0" err="1" smtClean="0"/>
              <a:t>commerciali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r>
              <a:rPr lang="fr-FR" dirty="0" smtClean="0"/>
              <a:t> </a:t>
            </a:r>
            <a:r>
              <a:rPr lang="fr-FR" dirty="0" err="1" smtClean="0"/>
              <a:t>nonché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investimenti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endParaRPr lang="fr-FR" dirty="0" smtClean="0"/>
          </a:p>
          <a:p>
            <a:pPr algn="just"/>
            <a:r>
              <a:rPr lang="fr-FR" dirty="0" smtClean="0"/>
              <a:t>Ad </a:t>
            </a:r>
            <a:r>
              <a:rPr lang="fr-FR" dirty="0" err="1" smtClean="0"/>
              <a:t>esempio</a:t>
            </a:r>
            <a:r>
              <a:rPr lang="fr-FR" dirty="0" smtClean="0"/>
              <a:t>, </a:t>
            </a:r>
            <a:r>
              <a:rPr lang="fr-FR" dirty="0" err="1" smtClean="0"/>
              <a:t>nel</a:t>
            </a:r>
            <a:r>
              <a:rPr lang="fr-FR" dirty="0" smtClean="0"/>
              <a:t> corso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crisi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1973, l’</a:t>
            </a:r>
            <a:r>
              <a:rPr lang="fr-FR" dirty="0" err="1" smtClean="0"/>
              <a:t>intervento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Stati</a:t>
            </a:r>
            <a:r>
              <a:rPr lang="fr-FR" dirty="0" smtClean="0"/>
              <a:t> ha </a:t>
            </a:r>
            <a:r>
              <a:rPr lang="fr-FR" dirty="0" err="1" smtClean="0"/>
              <a:t>smussato</a:t>
            </a:r>
            <a:r>
              <a:rPr lang="fr-FR" dirty="0" smtClean="0"/>
              <a:t> le </a:t>
            </a:r>
            <a:r>
              <a:rPr lang="fr-FR" dirty="0" err="1" smtClean="0"/>
              <a:t>fluttuazioni</a:t>
            </a:r>
            <a:endParaRPr lang="fr-FR" dirty="0" smtClean="0"/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fluttuazioni</a:t>
            </a:r>
            <a:r>
              <a:rPr lang="fr-FR" dirty="0" smtClean="0"/>
              <a:t> </a:t>
            </a:r>
            <a:r>
              <a:rPr lang="fr-FR" dirty="0" err="1" smtClean="0"/>
              <a:t>giornaliere</a:t>
            </a:r>
            <a:r>
              <a:rPr lang="fr-FR" dirty="0" smtClean="0"/>
              <a:t> di </a:t>
            </a:r>
            <a:r>
              <a:rPr lang="fr-FR" dirty="0" err="1" smtClean="0"/>
              <a:t>breve</a:t>
            </a:r>
            <a:r>
              <a:rPr lang="fr-FR" dirty="0" smtClean="0"/>
              <a:t> </a:t>
            </a:r>
            <a:r>
              <a:rPr lang="fr-FR" dirty="0" err="1" smtClean="0"/>
              <a:t>perido</a:t>
            </a:r>
            <a:r>
              <a:rPr lang="fr-FR" dirty="0" smtClean="0"/>
              <a:t> </a:t>
            </a:r>
            <a:r>
              <a:rPr lang="fr-FR" dirty="0" err="1" smtClean="0"/>
              <a:t>ostacolano</a:t>
            </a:r>
            <a:r>
              <a:rPr lang="fr-FR" dirty="0" smtClean="0"/>
              <a:t> l’</a:t>
            </a:r>
            <a:r>
              <a:rPr lang="fr-FR" dirty="0" err="1" smtClean="0"/>
              <a:t>allocazione</a:t>
            </a:r>
            <a:r>
              <a:rPr lang="fr-FR" dirty="0" smtClean="0"/>
              <a:t> </a:t>
            </a:r>
            <a:r>
              <a:rPr lang="fr-FR" dirty="0" err="1" smtClean="0"/>
              <a:t>ottimale</a:t>
            </a:r>
            <a:r>
              <a:rPr lang="fr-FR" dirty="0" smtClean="0"/>
              <a:t> delle </a:t>
            </a:r>
            <a:r>
              <a:rPr lang="fr-FR" dirty="0" err="1" smtClean="0"/>
              <a:t>risorse</a:t>
            </a:r>
            <a:r>
              <a:rPr lang="fr-FR" dirty="0" smtClean="0"/>
              <a:t> e </a:t>
            </a:r>
            <a:r>
              <a:rPr lang="fr-FR" dirty="0" err="1" smtClean="0"/>
              <a:t>aumentano</a:t>
            </a:r>
            <a:r>
              <a:rPr lang="fr-FR" dirty="0" smtClean="0"/>
              <a:t> la </a:t>
            </a:r>
            <a:r>
              <a:rPr lang="fr-FR" dirty="0" err="1" smtClean="0"/>
              <a:t>disoccupazione</a:t>
            </a:r>
            <a:r>
              <a:rPr lang="fr-FR" dirty="0" smtClean="0"/>
              <a:t> </a:t>
            </a:r>
            <a:r>
              <a:rPr lang="fr-FR" dirty="0" err="1" smtClean="0"/>
              <a:t>frizionale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F5AC2-6DEE-4AA4-AE08-CF4ED9A8DE4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0368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3445</Words>
  <Application>Microsoft Office PowerPoint</Application>
  <PresentationFormat>Affichage à l'écran (4:3)</PresentationFormat>
  <Paragraphs>247</Paragraphs>
  <Slides>48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48</vt:i4>
      </vt:variant>
    </vt:vector>
  </HeadingPairs>
  <TitlesOfParts>
    <vt:vector size="49" baseType="lpstr">
      <vt:lpstr>Thème Office</vt:lpstr>
      <vt:lpstr>CAPITOLO 8 CAMBI FISSI E CAMBI FLESSIBILI, IL SISTEMA MONETARIO EUROPEO E IL COORDINAMENTO DELLE POLITICHE MACROECONOMICHE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Francesco Magris</dc:creator>
  <cp:lastModifiedBy>Francesco Magris</cp:lastModifiedBy>
  <cp:revision>62</cp:revision>
  <dcterms:created xsi:type="dcterms:W3CDTF">2019-11-09T17:11:32Z</dcterms:created>
  <dcterms:modified xsi:type="dcterms:W3CDTF">2019-11-28T13:52:46Z</dcterms:modified>
</cp:coreProperties>
</file>