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66" r:id="rId6"/>
    <p:sldId id="283" r:id="rId7"/>
    <p:sldId id="316" r:id="rId8"/>
    <p:sldId id="258" r:id="rId9"/>
    <p:sldId id="259" r:id="rId10"/>
    <p:sldId id="317" r:id="rId11"/>
    <p:sldId id="26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65F20-2176-CE43-8130-9892D6DD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029095-48A4-FE47-90A5-0FC7427C8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AB828C-D93D-D844-A838-CD832320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5E66DE-C995-054C-866C-CAA53B77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6BBEC-B747-7B4F-A2FB-BCFC220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50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68D3C-C11C-AE43-85F7-586B2245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E03282-738B-874E-9E1D-4DE7EFDE1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31874-2248-6841-89C1-6D59856C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B35F6-8E9D-F047-904D-7E27A4E8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6FE123-7425-6045-852D-D76BA47A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11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582514-23C1-784B-9CDC-110967A68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A33D0E-2508-E54C-8D04-A34753758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C004C-5180-0B48-88D2-38BEA760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07968-EA65-8A4A-9912-B820D94E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27AC4-4E28-374B-B0B4-8BC8B6FD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64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747D81-B024-6B4E-9C7E-50C57E87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/>
            </a:lvl1pPr>
          </a:lstStyle>
          <a:p>
            <a:fld id="{23396CA0-7AD7-8247-81C8-212AEB15E776}" type="datetime1">
              <a:rPr lang="it-IT" altLang="it-IT" smtClean="0"/>
              <a:t>14/11/19</a:t>
            </a:fld>
            <a:endParaRPr lang="en-US" altLang="it-I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D3AB62-8FF5-194F-A835-1114E17FF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950FF-417E-7A43-BD11-64812234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23C12-4FA4-8945-9B67-4DE300BB1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0E2032-B782-F040-8190-0CD4C9A8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AF1233-EB18-E148-81C3-D17389D4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8E8CF-BA6A-614A-96FF-3CE4BD63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33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46BA8-19F3-7445-BCA6-7C34018B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D443E9-C9D2-E44A-98AD-247BC9C6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E96C37-572F-D44A-A200-AAFE1699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469D07-4508-104D-954A-F9F652A0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E68828-68C5-A243-94DA-6B0DD14C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7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FA65F-213F-2D4D-819F-4A385703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4CD887-5180-3148-A3E2-5C1C3B335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AEDC49-1ED9-8041-A4A4-545B03523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07C640-CB8C-F74B-AEF4-D35B0A5F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627D4B-BA15-DA43-9449-6DB747BF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F6C683-B27C-084D-A814-DFD57D33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79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D8CB3-DB01-EB47-B4F2-17BDF99B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D19714-D63F-BD47-BB62-B1721E07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157EF7-7CA2-1043-9886-AC5C21151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8023AB-9215-6F48-A182-1862CEF4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C7AAA8-72AE-CE4F-B6BA-3B80E1FC9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837278-17ED-F24C-B8DD-D9E29BAC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6BA5B6-373D-3F44-813F-78B59D59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BA7491-D55C-9844-9ACC-7F9796B8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1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676996-56A4-F04E-85A7-B487DE9F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64A245-B7E0-AD4B-AC14-E9A81AAE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0F32A9-9FD1-394B-9611-C2863094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CF658E-FC55-F548-9F3D-E6B3D4D8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C6FF41-88E6-1B47-8277-E24CAAC6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834E0D-2B08-5041-8C88-A8126DB7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BC5B30-9FDD-D845-B690-469F5FD0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4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37292-31F6-3345-96F3-1DACC739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741F0-FEB4-AB40-8E06-9DA22F6C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78C3D9-84C9-E442-B916-B6C3CD09F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A58D64-EA54-B846-96EC-6F06889E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378EBA-EB1C-734E-A58D-D844549E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E684F4-325C-C54F-9C06-C6ADD00C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6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AD191-8E41-7144-891F-BCD09308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C0EB1A-93C0-9145-8A47-172457AB4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FF14E1-27B4-AE41-BF1F-AF163CDAD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FEC2C3-F0C2-324D-9C40-5BC586DE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845CE0-F761-2743-A301-A0AD4629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BC6DCA-1640-2D4D-8519-DE17C9E4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7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9334D2-6611-A24F-B281-DF9C45E3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558348-0DA0-604C-82AF-7985B2D6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307DB1-2C08-034B-99DD-B2A1653A5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60A0-B549-E143-AE57-105B587149A4}" type="datetimeFigureOut">
              <a:rPr lang="it-IT" smtClean="0"/>
              <a:t>14/11/19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DAAAC8-700E-E84D-8C7E-EF399B42C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07195F-D23E-0B47-8FAC-BF93F6F82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C4D8-36D9-F645-A503-8C7003BD99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08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7D803-37CA-7E48-88D8-BA769D393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38062"/>
          </a:xfrm>
        </p:spPr>
        <p:txBody>
          <a:bodyPr/>
          <a:lstStyle/>
          <a:p>
            <a:r>
              <a:rPr lang="it-IT" dirty="0"/>
              <a:t>Dalla fine della guerra ai confini attuali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1F3E4D-BED8-0D4F-A5B5-D2EEDE1C7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3679"/>
            <a:ext cx="9144000" cy="165576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68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1660B-C00A-E54D-9D40-3023861A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18 aprile 1948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4319F-D693-D44A-89EC-36345DF27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Province di Udine e Gorizia</a:t>
            </a:r>
          </a:p>
          <a:p>
            <a:r>
              <a:rPr lang="it-IT" dirty="0"/>
              <a:t>Voti validi 560.000 (+ 150.000 rispetto al voto per Costituente)</a:t>
            </a:r>
          </a:p>
          <a:p>
            <a:pPr marL="0" indent="0">
              <a:buNone/>
            </a:pPr>
            <a:endParaRPr lang="it-IT" dirty="0"/>
          </a:p>
          <a:p>
            <a:pPr algn="ctr"/>
            <a:r>
              <a:rPr lang="it-IT" dirty="0"/>
              <a:t>Dc 56,8% (+125.000 voti)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Fronte popolare 22,3% (- 55.000 rispetto a </a:t>
            </a:r>
            <a:r>
              <a:rPr lang="it-IT" dirty="0" err="1"/>
              <a:t>pci+psi</a:t>
            </a:r>
            <a:r>
              <a:rPr lang="it-IT" dirty="0"/>
              <a:t>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Unione socialista 13,7%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842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3354C-3902-E543-86F8-642048F8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1953, elezioni politiche. </a:t>
            </a:r>
            <a:br>
              <a:rPr lang="it-IT" dirty="0"/>
            </a:br>
            <a:r>
              <a:rPr lang="it-IT" sz="2700" dirty="0"/>
              <a:t>Comuni nei quali la Democrazia cristiana è (nettamente) il primo partito.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60A366-B9E2-614F-902D-5EE8FF32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686" y="1825625"/>
            <a:ext cx="4976628" cy="4351338"/>
          </a:xfrm>
        </p:spPr>
      </p:pic>
    </p:spTree>
    <p:extLst>
      <p:ext uri="{BB962C8B-B14F-4D97-AF65-F5344CB8AC3E}">
        <p14:creationId xmlns:p14="http://schemas.microsoft.com/office/powerpoint/2010/main" val="225686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Calibri" charset="0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B2C9DBA-7874-FB45-9D07-0D3876A10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393" y="605222"/>
            <a:ext cx="8296007" cy="5571741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F8017-B4A0-8244-A0FF-A21FAFAF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621215C-8830-F044-B7B4-718F9FEA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24E5-9A83-5040-AB69-FB8127E9162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53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075FDB8-BA88-024D-BBAD-77332B138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344" y="567236"/>
            <a:ext cx="7724871" cy="5609728"/>
          </a:xfrm>
        </p:spPr>
      </p:pic>
      <p:sp>
        <p:nvSpPr>
          <p:cNvPr id="25603" name="Segnaposto piè di pagina 4">
            <a:extLst>
              <a:ext uri="{FF2B5EF4-FFF2-40B4-BE49-F238E27FC236}">
                <a16:creationId xmlns:a16="http://schemas.microsoft.com/office/drawing/2014/main" id="{B2448C0A-78E1-C34F-BB32-67C7AB4B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solidFill>
                <a:schemeClr val="bg2"/>
              </a:solidFill>
            </a:endParaRPr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F0052032-FB96-AE46-9300-C90D7F3C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5CBA77-E0D9-8441-A119-1F2F7F7622B6}" type="slidenum">
              <a:rPr lang="it-IT" altLang="it-IT" sz="3600">
                <a:solidFill>
                  <a:schemeClr val="bg1"/>
                </a:solidFill>
              </a:rPr>
              <a:pPr eaLnBrk="1" hangingPunct="1"/>
              <a:t>3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DFEF16D-5C15-DD4E-9DE0-2FB69B75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6626" name="Segnaposto contenuto 5" descr="assetto_amministrativo_post1928.jpg">
            <a:extLst>
              <a:ext uri="{FF2B5EF4-FFF2-40B4-BE49-F238E27FC236}">
                <a16:creationId xmlns:a16="http://schemas.microsoft.com/office/drawing/2014/main" id="{8D070776-0012-AD46-8CA3-AFDFD5AF8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38" r="-91838"/>
          <a:stretch>
            <a:fillRect/>
          </a:stretch>
        </p:blipFill>
        <p:spPr>
          <a:xfrm>
            <a:off x="0" y="211138"/>
            <a:ext cx="12053888" cy="6510337"/>
          </a:xfrm>
        </p:spPr>
      </p:pic>
      <p:sp>
        <p:nvSpPr>
          <p:cNvPr id="26627" name="Segnaposto piè di pagina 4">
            <a:extLst>
              <a:ext uri="{FF2B5EF4-FFF2-40B4-BE49-F238E27FC236}">
                <a16:creationId xmlns:a16="http://schemas.microsoft.com/office/drawing/2014/main" id="{16C73CF7-6A0C-D740-B845-8CACEA3B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solidFill>
                <a:schemeClr val="bg2"/>
              </a:solidFill>
            </a:endParaRPr>
          </a:p>
        </p:txBody>
      </p:sp>
      <p:sp>
        <p:nvSpPr>
          <p:cNvPr id="26628" name="Segnaposto numero diapositiva 3">
            <a:extLst>
              <a:ext uri="{FF2B5EF4-FFF2-40B4-BE49-F238E27FC236}">
                <a16:creationId xmlns:a16="http://schemas.microsoft.com/office/drawing/2014/main" id="{8E203B32-99DE-BF4B-8ABD-C4408A1B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7F5E97-4FF9-C541-B5BB-C0B9A1004247}" type="slidenum">
              <a:rPr lang="it-IT" altLang="it-IT" sz="3600">
                <a:solidFill>
                  <a:schemeClr val="bg1"/>
                </a:solidFill>
              </a:rPr>
              <a:pPr eaLnBrk="1" hangingPunct="1"/>
              <a:t>4</a:t>
            </a:fld>
            <a:endParaRPr lang="it-IT" alt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6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0D945-071D-214B-A502-EA345177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792507-7904-004D-A825-BFFFBC2A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917C96-4BA6-404D-AF49-D926CD6F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05CCDB-2EC9-5A44-97D6-BA2BE959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24E5-9A83-5040-AB69-FB8127E91623}" type="slidenum">
              <a:rPr lang="it-IT" smtClean="0"/>
              <a:t>5</a:t>
            </a:fld>
            <a:endParaRPr lang="it-IT"/>
          </a:p>
        </p:txBody>
      </p:sp>
      <p:pic>
        <p:nvPicPr>
          <p:cNvPr id="4" name="Picture 2" descr="http://www.linkiesta.it/sites/default/files/uploads/blogs/u69/provlubiana.jpg">
            <a:extLst>
              <a:ext uri="{FF2B5EF4-FFF2-40B4-BE49-F238E27FC236}">
                <a16:creationId xmlns:a16="http://schemas.microsoft.com/office/drawing/2014/main" id="{6E5670AA-F5BF-AA47-B604-BEA83991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8" y="1456170"/>
            <a:ext cx="5417475" cy="44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3" descr="alpen vorland a k.jpg">
            <a:extLst>
              <a:ext uri="{FF2B5EF4-FFF2-40B4-BE49-F238E27FC236}">
                <a16:creationId xmlns:a16="http://schemas.microsoft.com/office/drawing/2014/main" id="{F3F1C5E7-52B7-6E46-917B-C05EFC269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35" r="-14035"/>
          <a:stretch>
            <a:fillRect/>
          </a:stretch>
        </p:blipFill>
        <p:spPr>
          <a:xfrm>
            <a:off x="2370139" y="1600200"/>
            <a:ext cx="8042275" cy="4343400"/>
          </a:xfrm>
        </p:spPr>
      </p:pic>
      <p:sp>
        <p:nvSpPr>
          <p:cNvPr id="27651" name="Segnaposto piè di pagina 4">
            <a:extLst>
              <a:ext uri="{FF2B5EF4-FFF2-40B4-BE49-F238E27FC236}">
                <a16:creationId xmlns:a16="http://schemas.microsoft.com/office/drawing/2014/main" id="{E736FB2C-AC5B-9C4C-8EB9-65073F28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solidFill>
                <a:schemeClr val="bg2"/>
              </a:solidFill>
            </a:endParaRPr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19AD19CB-BB0E-EC49-B1CC-CD382B7C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4D120C-F9BE-504D-B095-69BB2228B5AF}" type="slidenum">
              <a:rPr lang="it-IT" altLang="it-IT" sz="3600">
                <a:solidFill>
                  <a:schemeClr val="bg1"/>
                </a:solidFill>
              </a:rPr>
              <a:pPr eaLnBrk="1" hangingPunct="1"/>
              <a:t>6</a:t>
            </a:fld>
            <a:endParaRPr lang="it-IT" altLang="it-IT" sz="3600">
              <a:solidFill>
                <a:schemeClr val="bg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4B72972-F26A-4646-9E48-A5AA8149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89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3" descr="Copia di segna confine.jpg">
            <a:extLst>
              <a:ext uri="{FF2B5EF4-FFF2-40B4-BE49-F238E27FC236}">
                <a16:creationId xmlns:a16="http://schemas.microsoft.com/office/drawing/2014/main" id="{EE59142E-6E1B-F942-8C26-AABD20747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11" y="1238494"/>
            <a:ext cx="26146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egnaposto numero diapositiva 3">
            <a:extLst>
              <a:ext uri="{FF2B5EF4-FFF2-40B4-BE49-F238E27FC236}">
                <a16:creationId xmlns:a16="http://schemas.microsoft.com/office/drawing/2014/main" id="{FD5E2416-D81C-6046-BD72-3A6334DA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Immagine 4" descr="Confinegorizia.jpg">
            <a:extLst>
              <a:ext uri="{FF2B5EF4-FFF2-40B4-BE49-F238E27FC236}">
                <a16:creationId xmlns:a16="http://schemas.microsoft.com/office/drawing/2014/main" id="{F1C0827E-8862-F94B-AA50-F310D1E3C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11" y="3852863"/>
            <a:ext cx="2641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egnaposto contenuto 3" descr="200px-Confini_Trieste-Istria2.jpg">
            <a:extLst>
              <a:ext uri="{FF2B5EF4-FFF2-40B4-BE49-F238E27FC236}">
                <a16:creationId xmlns:a16="http://schemas.microsoft.com/office/drawing/2014/main" id="{8405B5F4-96C1-1045-934D-9B24FCBD8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242" r="-84242"/>
          <a:stretch>
            <a:fillRect/>
          </a:stretch>
        </p:blipFill>
        <p:spPr>
          <a:xfrm>
            <a:off x="2956780" y="543048"/>
            <a:ext cx="10254844" cy="55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0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3A14A-62BF-C145-B124-E8EE0F01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14FE88-99A5-8749-8AD7-A052ED09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8660" y="355431"/>
            <a:ext cx="3357062" cy="597592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31558A-4809-8F45-A245-6CE6B743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50" y="3505542"/>
            <a:ext cx="4114800" cy="2806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CB9DFE-6CE7-184A-9ECC-BFC46850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5352"/>
            <a:ext cx="4124510" cy="24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7AAF-0019-9544-A0C0-1278C4D5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1946, elezioni per la Costituente.</a:t>
            </a:r>
            <a:r>
              <a:rPr lang="it-IT" sz="2700" dirty="0"/>
              <a:t> </a:t>
            </a:r>
            <a:br>
              <a:rPr lang="it-IT" sz="2700" dirty="0"/>
            </a:br>
            <a:r>
              <a:rPr lang="it-IT" sz="2700" dirty="0"/>
              <a:t>Comuni nei quali le singole sono maggioritarie e superano o sfiorano la metà dei voti. (46% vs 44%)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A8A06B-FAC4-F641-B77E-E71D0361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560" y="1825625"/>
            <a:ext cx="9326880" cy="4351338"/>
          </a:xfrm>
        </p:spPr>
      </p:pic>
    </p:spTree>
    <p:extLst>
      <p:ext uri="{BB962C8B-B14F-4D97-AF65-F5344CB8AC3E}">
        <p14:creationId xmlns:p14="http://schemas.microsoft.com/office/powerpoint/2010/main" val="335109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66</Words>
  <Application>Microsoft Macintosh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Tema di Office</vt:lpstr>
      <vt:lpstr>Dalla fine della guerra ai confini attuali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1946, elezioni per la Costituente.  Comuni nei quali le singole sono maggioritarie e superano o sfiorano la metà dei voti. (46% vs 44%)</vt:lpstr>
      <vt:lpstr>18 aprile 1948</vt:lpstr>
      <vt:lpstr>1953, elezioni politiche.  Comuni nei quali la Democrazia cristiana è (nettamente) il primo partito.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 zilli</dc:creator>
  <cp:lastModifiedBy>sergio zilli</cp:lastModifiedBy>
  <cp:revision>3</cp:revision>
  <dcterms:created xsi:type="dcterms:W3CDTF">2019-11-14T20:15:14Z</dcterms:created>
  <dcterms:modified xsi:type="dcterms:W3CDTF">2019-11-14T21:01:49Z</dcterms:modified>
</cp:coreProperties>
</file>