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8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1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1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4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9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5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4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ps.prenhall.com/ca_ph_parmentier_enbons_7/46/11984/3067975.cw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lepointdufle.net/ressources_fle/accord_des_adjectifs.htm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lepointdufle.net/ressources_fle/negation_present.htm" TargetMode="External"/><Relationship Id="rId5" Type="http://schemas.openxmlformats.org/officeDocument/2006/relationships/hyperlink" Target="http://fleuh.fr/sample-page-2/les-interrogations/exercices-sur-les-interrogations/" TargetMode="External"/><Relationship Id="rId4" Type="http://schemas.openxmlformats.org/officeDocument/2006/relationships/hyperlink" Target="https://www.francepodcasts.com/2020/01/10/les-verbes-en-er-au-present/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Bonjour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Première étape</a:t>
            </a:r>
          </a:p>
          <a:p>
            <a:r>
              <a:rPr lang="it-IT" dirty="0" smtClean="0"/>
              <a:t>► Revoir les bases étudiées au cours des leçons en classe</a:t>
            </a:r>
            <a:endParaRPr lang="it-IT" dirty="0"/>
          </a:p>
        </p:txBody>
      </p:sp>
      <p:pic>
        <p:nvPicPr>
          <p:cNvPr id="4" name="Diap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0664" y="758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0997"/>
          </a:xfrm>
        </p:spPr>
        <p:txBody>
          <a:bodyPr/>
          <a:lstStyle/>
          <a:p>
            <a:r>
              <a:rPr lang="it-IT" dirty="0" smtClean="0"/>
              <a:t>Revoir les points suivants: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1. Le </a:t>
            </a:r>
            <a:r>
              <a:rPr lang="it-IT" b="1" dirty="0" smtClean="0"/>
              <a:t>présent</a:t>
            </a:r>
            <a:r>
              <a:rPr lang="it-IT" dirty="0" smtClean="0"/>
              <a:t> des verbes en –er, des verbes pronominaux, des verbes irréguliers vus en classe et des semi-auxiliaires</a:t>
            </a:r>
          </a:p>
          <a:p>
            <a:r>
              <a:rPr lang="it-IT" dirty="0" smtClean="0"/>
              <a:t>2. Les différentes formes interrogatives</a:t>
            </a:r>
          </a:p>
          <a:p>
            <a:r>
              <a:rPr lang="it-IT" dirty="0" smtClean="0"/>
              <a:t>3. La forme négative</a:t>
            </a:r>
          </a:p>
          <a:p>
            <a:r>
              <a:rPr lang="it-IT" dirty="0" smtClean="0"/>
              <a:t>4. Les déterminants : articles, adjectifs possessifs</a:t>
            </a:r>
          </a:p>
          <a:p>
            <a:r>
              <a:rPr lang="it-IT" dirty="0" smtClean="0"/>
              <a:t>5. Féminin, pluriel </a:t>
            </a:r>
          </a:p>
          <a:p>
            <a:r>
              <a:rPr lang="it-IT" dirty="0" smtClean="0"/>
              <a:t>6. Le futur proche</a:t>
            </a:r>
          </a:p>
          <a:p>
            <a:endParaRPr lang="it-IT" dirty="0"/>
          </a:p>
        </p:txBody>
      </p:sp>
      <p:pic>
        <p:nvPicPr>
          <p:cNvPr id="4" name="Diap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2369" y="50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7753"/>
          </a:xfrm>
        </p:spPr>
        <p:txBody>
          <a:bodyPr/>
          <a:lstStyle/>
          <a:p>
            <a:r>
              <a:rPr lang="it-IT" dirty="0" smtClean="0"/>
              <a:t>Liens utiles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56267"/>
            <a:ext cx="10058400" cy="4412827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Présent</a:t>
            </a:r>
          </a:p>
          <a:p>
            <a:r>
              <a:rPr lang="it-IT" dirty="0">
                <a:hlinkClick r:id="rId4"/>
              </a:rPr>
              <a:t>https://www.francepodcasts.com/2020/01/10/les-verbes-en-er-au-present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r>
              <a:rPr lang="it-IT" dirty="0" smtClean="0"/>
              <a:t>Formes interrogatives</a:t>
            </a:r>
          </a:p>
          <a:p>
            <a:r>
              <a:rPr lang="it-IT" dirty="0">
                <a:hlinkClick r:id="rId5"/>
              </a:rPr>
              <a:t>http://fleuh.fr/sample-page-2/les-interrogations/exercices-sur-les-interrogations</a:t>
            </a:r>
            <a:r>
              <a:rPr lang="it-IT" dirty="0" smtClean="0">
                <a:hlinkClick r:id="rId5"/>
              </a:rPr>
              <a:t>/</a:t>
            </a:r>
            <a:endParaRPr lang="it-IT" dirty="0" smtClean="0"/>
          </a:p>
          <a:p>
            <a:r>
              <a:rPr lang="it-IT" dirty="0" smtClean="0"/>
              <a:t>Forme négative</a:t>
            </a:r>
          </a:p>
          <a:p>
            <a:r>
              <a:rPr lang="it-IT" dirty="0">
                <a:hlinkClick r:id="rId6"/>
              </a:rPr>
              <a:t>https://</a:t>
            </a:r>
            <a:r>
              <a:rPr lang="it-IT" dirty="0" smtClean="0">
                <a:hlinkClick r:id="rId6"/>
              </a:rPr>
              <a:t>www.lepointdufle.net/ressources_fle/negation_present.htm</a:t>
            </a:r>
            <a:endParaRPr lang="it-IT" dirty="0" smtClean="0"/>
          </a:p>
          <a:p>
            <a:r>
              <a:rPr lang="it-IT" dirty="0" smtClean="0"/>
              <a:t>Féminin, pluriel</a:t>
            </a:r>
          </a:p>
          <a:p>
            <a:r>
              <a:rPr lang="it-IT" dirty="0">
                <a:hlinkClick r:id="rId7"/>
              </a:rPr>
              <a:t>https://</a:t>
            </a:r>
            <a:r>
              <a:rPr lang="it-IT" dirty="0" smtClean="0">
                <a:hlinkClick r:id="rId7"/>
              </a:rPr>
              <a:t>www.lepointdufle.net/ressources_fle/accord_des_adjectifs.htm</a:t>
            </a:r>
            <a:endParaRPr lang="it-IT" dirty="0" smtClean="0"/>
          </a:p>
          <a:p>
            <a:r>
              <a:rPr lang="it-IT" dirty="0" smtClean="0"/>
              <a:t>Futur proche</a:t>
            </a:r>
          </a:p>
          <a:p>
            <a:r>
              <a:rPr lang="it-IT" dirty="0">
                <a:hlinkClick r:id="rId8"/>
              </a:rPr>
              <a:t>https://wps.prenhall.com/ca_ph_parmentier_enbons_7/46/11984/3067975.cw/</a:t>
            </a:r>
            <a:endParaRPr lang="it-IT" dirty="0"/>
          </a:p>
        </p:txBody>
      </p:sp>
      <p:pic>
        <p:nvPicPr>
          <p:cNvPr id="5" name="Diap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77907" y="654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019417"/>
          </a:xfrm>
        </p:spPr>
        <p:txBody>
          <a:bodyPr>
            <a:normAutofit fontScale="90000"/>
          </a:bodyPr>
          <a:lstStyle/>
          <a:p>
            <a:r>
              <a:rPr lang="it-IT" dirty="0"/>
              <a:t>Lexique</a:t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992923"/>
            <a:ext cx="10058400" cy="3603205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► Unité 1 à 6</a:t>
            </a:r>
            <a:endParaRPr lang="it-IT" dirty="0"/>
          </a:p>
        </p:txBody>
      </p:sp>
      <p:pic>
        <p:nvPicPr>
          <p:cNvPr id="4" name="Diap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3158"/>
            <a:ext cx="10058400" cy="873982"/>
          </a:xfrm>
        </p:spPr>
        <p:txBody>
          <a:bodyPr/>
          <a:lstStyle/>
          <a:p>
            <a:r>
              <a:rPr lang="it-IT" dirty="0" smtClean="0"/>
              <a:t>Productions écrites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9477"/>
            <a:ext cx="10058400" cy="3899617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1. Vous êtes en vacances, vous écrivez à un/e ami/e. </a:t>
            </a:r>
          </a:p>
          <a:p>
            <a:r>
              <a:rPr lang="it-IT" dirty="0" smtClean="0"/>
              <a:t>Vous racontez où vous êtes, avec qui, les activités que vous faites. Vous donnez vos impressions.</a:t>
            </a:r>
          </a:p>
          <a:p>
            <a:r>
              <a:rPr lang="it-IT" dirty="0" smtClean="0"/>
              <a:t>(80 mots minimum)</a:t>
            </a:r>
          </a:p>
          <a:p>
            <a:endParaRPr lang="it-IT" dirty="0"/>
          </a:p>
          <a:p>
            <a:r>
              <a:rPr lang="it-IT" dirty="0" smtClean="0"/>
              <a:t>2. Vous recevez ce message, vous refusez l’invitation, vous dites pourquoi vous ne pouvez pas et vous faites une autre proposition. </a:t>
            </a:r>
            <a:r>
              <a:rPr lang="it-IT" dirty="0"/>
              <a:t>(80 mots minimum</a:t>
            </a:r>
            <a:r>
              <a:rPr lang="it-IT" dirty="0" smtClean="0"/>
              <a:t>).</a:t>
            </a:r>
          </a:p>
          <a:p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Bonjour!</a:t>
            </a:r>
          </a:p>
          <a:p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Ça va? J’organise un petit séjour à la montagne le weed end prochain, nous sommes 3, il reste une place pour toi. On va faire des promenades et peut-être du ski. On part vendredi après-midi et on penser rentrer dimanche soir. Ça t’intéresse?</a:t>
            </a:r>
          </a:p>
          <a:p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Bises</a:t>
            </a:r>
          </a:p>
          <a:p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</a:rPr>
              <a:t>Marie</a:t>
            </a:r>
            <a:endParaRPr lang="it-IT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4" name="Diap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6308" y="527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232</Words>
  <Application>Microsoft Office PowerPoint</Application>
  <PresentationFormat>Widescreen</PresentationFormat>
  <Paragraphs>35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Bonjour</vt:lpstr>
      <vt:lpstr>Revoir les points suivants:</vt:lpstr>
      <vt:lpstr>Liens utiles </vt:lpstr>
      <vt:lpstr>Lexique </vt:lpstr>
      <vt:lpstr>Productions écrites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Nola 2017</dc:creator>
  <cp:lastModifiedBy>Nola 2017</cp:lastModifiedBy>
  <cp:revision>25</cp:revision>
  <dcterms:created xsi:type="dcterms:W3CDTF">2020-03-09T11:59:27Z</dcterms:created>
  <dcterms:modified xsi:type="dcterms:W3CDTF">2020-03-10T10:12:43Z</dcterms:modified>
</cp:coreProperties>
</file>