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21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24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90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90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4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29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42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2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47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2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236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4A4B6-FE44-4564-9FFE-EFEDC566F237}" type="datetimeFigureOut">
              <a:rPr lang="it-IT" smtClean="0"/>
              <a:t>11/11/2015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DC0AD-A461-4480-B8BF-D057CEBAFC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55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775" y="280987"/>
            <a:ext cx="8172450" cy="629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5739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Revisore</dc:creator>
  <cp:lastModifiedBy>Revisore</cp:lastModifiedBy>
  <cp:revision>1</cp:revision>
  <dcterms:created xsi:type="dcterms:W3CDTF">2015-11-11T23:01:19Z</dcterms:created>
  <dcterms:modified xsi:type="dcterms:W3CDTF">2015-11-11T23:02:04Z</dcterms:modified>
</cp:coreProperties>
</file>