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5" r:id="rId2"/>
    <p:sldMasterId id="2147483707" r:id="rId3"/>
    <p:sldMasterId id="2147483719" r:id="rId4"/>
    <p:sldMasterId id="2147483734" r:id="rId5"/>
    <p:sldMasterId id="2147483749" r:id="rId6"/>
    <p:sldMasterId id="2147483758" r:id="rId7"/>
    <p:sldMasterId id="2147483771" r:id="rId8"/>
  </p:sldMasterIdLst>
  <p:notesMasterIdLst>
    <p:notesMasterId r:id="rId35"/>
  </p:notesMasterIdLst>
  <p:sldIdLst>
    <p:sldId id="256" r:id="rId9"/>
    <p:sldId id="836" r:id="rId10"/>
    <p:sldId id="764" r:id="rId11"/>
    <p:sldId id="759" r:id="rId12"/>
    <p:sldId id="839" r:id="rId13"/>
    <p:sldId id="840" r:id="rId14"/>
    <p:sldId id="768" r:id="rId15"/>
    <p:sldId id="781" r:id="rId16"/>
    <p:sldId id="257" r:id="rId17"/>
    <p:sldId id="783" r:id="rId18"/>
    <p:sldId id="838" r:id="rId19"/>
    <p:sldId id="306" r:id="rId20"/>
    <p:sldId id="264" r:id="rId21"/>
    <p:sldId id="311" r:id="rId22"/>
    <p:sldId id="291" r:id="rId23"/>
    <p:sldId id="272" r:id="rId24"/>
    <p:sldId id="265" r:id="rId25"/>
    <p:sldId id="266" r:id="rId26"/>
    <p:sldId id="267" r:id="rId27"/>
    <p:sldId id="788" r:id="rId28"/>
    <p:sldId id="720" r:id="rId29"/>
    <p:sldId id="725" r:id="rId30"/>
    <p:sldId id="807" r:id="rId31"/>
    <p:sldId id="808" r:id="rId32"/>
    <p:sldId id="259" r:id="rId33"/>
    <p:sldId id="837"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689113770525904E-2"/>
          <c:y val="3.9639639639639603E-2"/>
          <c:w val="0.87014241450865704"/>
          <c:h val="0.78480357522877298"/>
        </c:manualLayout>
      </c:layout>
      <c:barChart>
        <c:barDir val="col"/>
        <c:grouping val="stacked"/>
        <c:varyColors val="0"/>
        <c:ser>
          <c:idx val="0"/>
          <c:order val="0"/>
          <c:tx>
            <c:strRef>
              <c:f>Sheet1!$B$1</c:f>
              <c:strCache>
                <c:ptCount val="1"/>
                <c:pt idx="0">
                  <c:v>Series 1</c:v>
                </c:pt>
              </c:strCache>
            </c:strRef>
          </c:tx>
          <c:invertIfNegative val="0"/>
          <c:cat>
            <c:strRef>
              <c:f>Sheet1!$A$2:$A$5</c:f>
              <c:strCache>
                <c:ptCount val="4"/>
                <c:pt idx="0">
                  <c:v>2000</c:v>
                </c:pt>
                <c:pt idx="1">
                  <c:v>Other</c:v>
                </c:pt>
                <c:pt idx="2">
                  <c:v>Contribution of Innovative Medicines</c:v>
                </c:pt>
                <c:pt idx="3">
                  <c:v>2009</c:v>
                </c:pt>
              </c:strCache>
            </c:strRef>
          </c:cat>
          <c:val>
            <c:numRef>
              <c:f>Sheet1!$B$2:$B$5</c:f>
              <c:numCache>
                <c:formatCode>General</c:formatCode>
                <c:ptCount val="4"/>
              </c:numCache>
            </c:numRef>
          </c:val>
          <c:extLst>
            <c:ext xmlns:c16="http://schemas.microsoft.com/office/drawing/2014/chart" uri="{C3380CC4-5D6E-409C-BE32-E72D297353CC}">
              <c16:uniqueId val="{00000000-0271-E843-9D99-1CEDABF50BDB}"/>
            </c:ext>
          </c:extLst>
        </c:ser>
        <c:ser>
          <c:idx val="1"/>
          <c:order val="1"/>
          <c:tx>
            <c:strRef>
              <c:f>Sheet1!$C$1</c:f>
              <c:strCache>
                <c:ptCount val="1"/>
                <c:pt idx="0">
                  <c:v>Series 2</c:v>
                </c:pt>
              </c:strCache>
            </c:strRef>
          </c:tx>
          <c:spPr>
            <a:solidFill>
              <a:srgbClr val="858274"/>
            </a:solidFill>
          </c:spPr>
          <c:invertIfNegative val="0"/>
          <c:dPt>
            <c:idx val="1"/>
            <c:invertIfNegative val="0"/>
            <c:bubble3D val="0"/>
            <c:spPr>
              <a:noFill/>
            </c:spPr>
            <c:extLst>
              <c:ext xmlns:c16="http://schemas.microsoft.com/office/drawing/2014/chart" uri="{C3380CC4-5D6E-409C-BE32-E72D297353CC}">
                <c16:uniqueId val="{00000002-0271-E843-9D99-1CEDABF50BDB}"/>
              </c:ext>
            </c:extLst>
          </c:dPt>
          <c:dPt>
            <c:idx val="2"/>
            <c:invertIfNegative val="0"/>
            <c:bubble3D val="0"/>
            <c:spPr>
              <a:noFill/>
            </c:spPr>
            <c:extLst>
              <c:ext xmlns:c16="http://schemas.microsoft.com/office/drawing/2014/chart" uri="{C3380CC4-5D6E-409C-BE32-E72D297353CC}">
                <c16:uniqueId val="{00000004-0271-E843-9D99-1CEDABF50BDB}"/>
              </c:ext>
            </c:extLst>
          </c:dPt>
          <c:cat>
            <c:strRef>
              <c:f>Sheet1!$A$2:$A$5</c:f>
              <c:strCache>
                <c:ptCount val="4"/>
                <c:pt idx="0">
                  <c:v>2000</c:v>
                </c:pt>
                <c:pt idx="1">
                  <c:v>Other</c:v>
                </c:pt>
                <c:pt idx="2">
                  <c:v>Contribution of Innovative Medicines</c:v>
                </c:pt>
                <c:pt idx="3">
                  <c:v>2009</c:v>
                </c:pt>
              </c:strCache>
            </c:strRef>
          </c:cat>
          <c:val>
            <c:numRef>
              <c:f>Sheet1!$C$2:$C$5</c:f>
              <c:numCache>
                <c:formatCode>General</c:formatCode>
                <c:ptCount val="4"/>
                <c:pt idx="0">
                  <c:v>74.3</c:v>
                </c:pt>
                <c:pt idx="1">
                  <c:v>74.3</c:v>
                </c:pt>
                <c:pt idx="2">
                  <c:v>74.77</c:v>
                </c:pt>
              </c:numCache>
            </c:numRef>
          </c:val>
          <c:extLst>
            <c:ext xmlns:c16="http://schemas.microsoft.com/office/drawing/2014/chart" uri="{C3380CC4-5D6E-409C-BE32-E72D297353CC}">
              <c16:uniqueId val="{00000005-0271-E843-9D99-1CEDABF50BDB}"/>
            </c:ext>
          </c:extLst>
        </c:ser>
        <c:ser>
          <c:idx val="2"/>
          <c:order val="2"/>
          <c:tx>
            <c:strRef>
              <c:f>Sheet1!$D$1</c:f>
              <c:strCache>
                <c:ptCount val="1"/>
                <c:pt idx="0">
                  <c:v>Series 3</c:v>
                </c:pt>
              </c:strCache>
            </c:strRef>
          </c:tx>
          <c:invertIfNegative val="0"/>
          <c:dPt>
            <c:idx val="1"/>
            <c:invertIfNegative val="0"/>
            <c:bubble3D val="0"/>
            <c:spPr>
              <a:solidFill>
                <a:schemeClr val="accent3"/>
              </a:solidFill>
            </c:spPr>
            <c:extLst>
              <c:ext xmlns:c16="http://schemas.microsoft.com/office/drawing/2014/chart" uri="{C3380CC4-5D6E-409C-BE32-E72D297353CC}">
                <c16:uniqueId val="{00000007-0271-E843-9D99-1CEDABF50BDB}"/>
              </c:ext>
            </c:extLst>
          </c:dPt>
          <c:dPt>
            <c:idx val="2"/>
            <c:invertIfNegative val="0"/>
            <c:bubble3D val="0"/>
            <c:spPr>
              <a:solidFill>
                <a:schemeClr val="accent1"/>
              </a:solidFill>
            </c:spPr>
            <c:extLst>
              <c:ext xmlns:c16="http://schemas.microsoft.com/office/drawing/2014/chart" uri="{C3380CC4-5D6E-409C-BE32-E72D297353CC}">
                <c16:uniqueId val="{00000009-0271-E843-9D99-1CEDABF50BDB}"/>
              </c:ext>
            </c:extLst>
          </c:dPt>
          <c:dPt>
            <c:idx val="3"/>
            <c:invertIfNegative val="0"/>
            <c:bubble3D val="0"/>
            <c:spPr>
              <a:solidFill>
                <a:srgbClr val="858274"/>
              </a:solidFill>
            </c:spPr>
            <c:extLst>
              <c:ext xmlns:c16="http://schemas.microsoft.com/office/drawing/2014/chart" uri="{C3380CC4-5D6E-409C-BE32-E72D297353CC}">
                <c16:uniqueId val="{0000000B-0271-E843-9D99-1CEDABF50BDB}"/>
              </c:ext>
            </c:extLst>
          </c:dPt>
          <c:dLbls>
            <c:dLbl>
              <c:idx val="1"/>
              <c:tx>
                <c:rich>
                  <a:bodyPr/>
                  <a:lstStyle/>
                  <a:p>
                    <a:r>
                      <a:rPr lang="en-US" sz="2000" dirty="0">
                        <a:solidFill>
                          <a:schemeClr val="bg1"/>
                        </a:solidFill>
                      </a:rPr>
                      <a:t>27%</a:t>
                    </a:r>
                    <a:endParaRPr lang="en-US"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71-E843-9D99-1CEDABF50BDB}"/>
                </c:ext>
              </c:extLst>
            </c:dLbl>
            <c:dLbl>
              <c:idx val="2"/>
              <c:tx>
                <c:rich>
                  <a:bodyPr/>
                  <a:lstStyle/>
                  <a:p>
                    <a:r>
                      <a:rPr lang="en-US" sz="2000"/>
                      <a:t>73%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271-E843-9D99-1CEDABF50BDB}"/>
                </c:ext>
              </c:extLst>
            </c:dLbl>
            <c:dLbl>
              <c:idx val="3"/>
              <c:delete val="1"/>
              <c:extLst>
                <c:ext xmlns:c15="http://schemas.microsoft.com/office/drawing/2012/chart" uri="{CE6537A1-D6FC-4f65-9D91-7224C49458BB}"/>
                <c:ext xmlns:c16="http://schemas.microsoft.com/office/drawing/2014/chart" uri="{C3380CC4-5D6E-409C-BE32-E72D297353CC}">
                  <c16:uniqueId val="{0000000B-0271-E843-9D99-1CEDABF50BDB}"/>
                </c:ext>
              </c:extLst>
            </c:dLbl>
            <c:spPr>
              <a:noFill/>
              <a:ln>
                <a:noFill/>
              </a:ln>
              <a:effectLst/>
            </c:spPr>
            <c:txPr>
              <a:bodyPr/>
              <a:lstStyle/>
              <a:p>
                <a:pPr>
                  <a:defRPr sz="2000"/>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2000</c:v>
                </c:pt>
                <c:pt idx="1">
                  <c:v>Other</c:v>
                </c:pt>
                <c:pt idx="2">
                  <c:v>Contribution of Innovative Medicines</c:v>
                </c:pt>
                <c:pt idx="3">
                  <c:v>2009</c:v>
                </c:pt>
              </c:strCache>
            </c:strRef>
          </c:cat>
          <c:val>
            <c:numRef>
              <c:f>Sheet1!$D$2:$D$5</c:f>
              <c:numCache>
                <c:formatCode>General</c:formatCode>
                <c:ptCount val="4"/>
                <c:pt idx="1">
                  <c:v>0.47</c:v>
                </c:pt>
                <c:pt idx="2">
                  <c:v>1.27</c:v>
                </c:pt>
                <c:pt idx="3">
                  <c:v>76.040000000000006</c:v>
                </c:pt>
              </c:numCache>
            </c:numRef>
          </c:val>
          <c:extLst>
            <c:ext xmlns:c16="http://schemas.microsoft.com/office/drawing/2014/chart" uri="{C3380CC4-5D6E-409C-BE32-E72D297353CC}">
              <c16:uniqueId val="{0000000C-0271-E843-9D99-1CEDABF50BDB}"/>
            </c:ext>
          </c:extLst>
        </c:ser>
        <c:dLbls>
          <c:showLegendKey val="0"/>
          <c:showVal val="0"/>
          <c:showCatName val="0"/>
          <c:showSerName val="0"/>
          <c:showPercent val="0"/>
          <c:showBubbleSize val="0"/>
        </c:dLbls>
        <c:gapWidth val="110"/>
        <c:overlap val="100"/>
        <c:axId val="-2120770872"/>
        <c:axId val="-2119764536"/>
      </c:barChart>
      <c:catAx>
        <c:axId val="-2120770872"/>
        <c:scaling>
          <c:orientation val="minMax"/>
        </c:scaling>
        <c:delete val="0"/>
        <c:axPos val="b"/>
        <c:numFmt formatCode="General" sourceLinked="0"/>
        <c:majorTickMark val="out"/>
        <c:minorTickMark val="none"/>
        <c:tickLblPos val="nextTo"/>
        <c:spPr>
          <a:ln>
            <a:solidFill>
              <a:schemeClr val="tx1"/>
            </a:solidFill>
          </a:ln>
        </c:spPr>
        <c:txPr>
          <a:bodyPr/>
          <a:lstStyle/>
          <a:p>
            <a:pPr>
              <a:defRPr sz="1100">
                <a:solidFill>
                  <a:schemeClr val="tx1">
                    <a:lumMod val="50000"/>
                    <a:lumOff val="50000"/>
                  </a:schemeClr>
                </a:solidFill>
              </a:defRPr>
            </a:pPr>
            <a:endParaRPr lang="it-IT"/>
          </a:p>
        </c:txPr>
        <c:crossAx val="-2119764536"/>
        <c:crosses val="autoZero"/>
        <c:auto val="1"/>
        <c:lblAlgn val="ctr"/>
        <c:lblOffset val="100"/>
        <c:noMultiLvlLbl val="0"/>
      </c:catAx>
      <c:valAx>
        <c:axId val="-2119764536"/>
        <c:scaling>
          <c:orientation val="minMax"/>
          <c:max val="77"/>
          <c:min val="72"/>
        </c:scaling>
        <c:delete val="0"/>
        <c:axPos val="l"/>
        <c:numFmt formatCode="#,##0.0" sourceLinked="0"/>
        <c:majorTickMark val="out"/>
        <c:minorTickMark val="none"/>
        <c:tickLblPos val="nextTo"/>
        <c:spPr>
          <a:ln>
            <a:solidFill>
              <a:schemeClr val="tx1"/>
            </a:solidFill>
          </a:ln>
        </c:spPr>
        <c:txPr>
          <a:bodyPr/>
          <a:lstStyle/>
          <a:p>
            <a:pPr>
              <a:defRPr sz="1200">
                <a:solidFill>
                  <a:srgbClr val="7F7F7F"/>
                </a:solidFill>
              </a:defRPr>
            </a:pPr>
            <a:endParaRPr lang="it-IT"/>
          </a:p>
        </c:txPr>
        <c:crossAx val="-2120770872"/>
        <c:crosses val="autoZero"/>
        <c:crossBetween val="between"/>
        <c:majorUnit val="0.5"/>
      </c:valAx>
    </c:plotArea>
    <c:plotVisOnly val="1"/>
    <c:dispBlanksAs val="gap"/>
    <c:showDLblsOverMax val="0"/>
  </c:chart>
  <c:txPr>
    <a:bodyPr/>
    <a:lstStyle/>
    <a:p>
      <a:pPr>
        <a:defRPr sz="1050"/>
      </a:pPr>
      <a:endParaRPr lang="it-IT"/>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1173365958"/>
          <c:y val="2.0809247424869701E-2"/>
          <c:w val="0.88167250399300501"/>
          <c:h val="0.82404482532796097"/>
        </c:manualLayout>
      </c:layout>
      <c:barChart>
        <c:barDir val="col"/>
        <c:grouping val="clustered"/>
        <c:varyColors val="0"/>
        <c:ser>
          <c:idx val="0"/>
          <c:order val="0"/>
          <c:tx>
            <c:strRef>
              <c:f>Sheet1!$A$2</c:f>
              <c:strCache>
                <c:ptCount val="1"/>
                <c:pt idx="0">
                  <c:v>Series 1</c:v>
                </c:pt>
              </c:strCache>
            </c:strRef>
          </c:tx>
          <c:spPr>
            <a:solidFill>
              <a:srgbClr val="006672"/>
            </a:solidFill>
            <a:ln>
              <a:noFill/>
            </a:ln>
            <a:effectLst/>
          </c:spPr>
          <c:invertIfNegative val="0"/>
          <c:dPt>
            <c:idx val="0"/>
            <c:invertIfNegative val="0"/>
            <c:bubble3D val="0"/>
            <c:extLst>
              <c:ext xmlns:c16="http://schemas.microsoft.com/office/drawing/2014/chart" uri="{C3380CC4-5D6E-409C-BE32-E72D297353CC}">
                <c16:uniqueId val="{00000000-707C-F24B-B5A9-233F3401C699}"/>
              </c:ext>
            </c:extLst>
          </c:dPt>
          <c:dPt>
            <c:idx val="1"/>
            <c:invertIfNegative val="0"/>
            <c:bubble3D val="0"/>
            <c:extLst>
              <c:ext xmlns:c16="http://schemas.microsoft.com/office/drawing/2014/chart" uri="{C3380CC4-5D6E-409C-BE32-E72D297353CC}">
                <c16:uniqueId val="{00000001-707C-F24B-B5A9-233F3401C699}"/>
              </c:ext>
            </c:extLst>
          </c:dPt>
          <c:dPt>
            <c:idx val="2"/>
            <c:invertIfNegative val="0"/>
            <c:bubble3D val="0"/>
            <c:extLst>
              <c:ext xmlns:c16="http://schemas.microsoft.com/office/drawing/2014/chart" uri="{C3380CC4-5D6E-409C-BE32-E72D297353CC}">
                <c16:uniqueId val="{00000002-707C-F24B-B5A9-233F3401C699}"/>
              </c:ext>
            </c:extLst>
          </c:dPt>
          <c:dPt>
            <c:idx val="3"/>
            <c:invertIfNegative val="0"/>
            <c:bubble3D val="0"/>
            <c:extLst>
              <c:ext xmlns:c16="http://schemas.microsoft.com/office/drawing/2014/chart" uri="{C3380CC4-5D6E-409C-BE32-E72D297353CC}">
                <c16:uniqueId val="{00000003-707C-F24B-B5A9-233F3401C699}"/>
              </c:ext>
            </c:extLst>
          </c:dPt>
          <c:cat>
            <c:strRef>
              <c:f>Sheet1!$B$1:$E$1</c:f>
              <c:strCache>
                <c:ptCount val="4"/>
                <c:pt idx="0">
                  <c:v>1st generation (2001-2010) Interferon and Ribavarin</c:v>
                </c:pt>
                <c:pt idx="1">
                  <c:v>2nd generation (2011-2013) Protease Inhibitors</c:v>
                </c:pt>
                <c:pt idx="2">
                  <c:v>3rd generation (2013-2014) Polymerase Inhibitors</c:v>
                </c:pt>
                <c:pt idx="3">
                  <c:v>4th generation (2014-2015) Combination Therapies</c:v>
                </c:pt>
              </c:strCache>
            </c:strRef>
          </c:cat>
          <c:val>
            <c:numRef>
              <c:f>Sheet1!$B$2:$E$2</c:f>
              <c:numCache>
                <c:formatCode>0%</c:formatCode>
                <c:ptCount val="4"/>
                <c:pt idx="0">
                  <c:v>0.41</c:v>
                </c:pt>
                <c:pt idx="1">
                  <c:v>0.71499999999999997</c:v>
                </c:pt>
                <c:pt idx="2">
                  <c:v>0.9</c:v>
                </c:pt>
                <c:pt idx="3">
                  <c:v>0.95</c:v>
                </c:pt>
              </c:numCache>
            </c:numRef>
          </c:val>
          <c:extLst>
            <c:ext xmlns:c16="http://schemas.microsoft.com/office/drawing/2014/chart" uri="{C3380CC4-5D6E-409C-BE32-E72D297353CC}">
              <c16:uniqueId val="{00000004-707C-F24B-B5A9-233F3401C699}"/>
            </c:ext>
          </c:extLst>
        </c:ser>
        <c:dLbls>
          <c:showLegendKey val="0"/>
          <c:showVal val="0"/>
          <c:showCatName val="0"/>
          <c:showSerName val="0"/>
          <c:showPercent val="0"/>
          <c:showBubbleSize val="0"/>
        </c:dLbls>
        <c:gapWidth val="42"/>
        <c:axId val="-2117438536"/>
        <c:axId val="-2144100040"/>
      </c:barChart>
      <c:catAx>
        <c:axId val="-211743853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it-IT"/>
          </a:p>
        </c:txPr>
        <c:crossAx val="-2144100040"/>
        <c:crosses val="autoZero"/>
        <c:auto val="1"/>
        <c:lblAlgn val="ctr"/>
        <c:lblOffset val="100"/>
        <c:noMultiLvlLbl val="0"/>
      </c:catAx>
      <c:valAx>
        <c:axId val="-2144100040"/>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b="1" dirty="0"/>
                  <a:t>Cure Rate</a:t>
                </a:r>
              </a:p>
            </c:rich>
          </c:tx>
          <c:layout>
            <c:manualLayout>
              <c:xMode val="edge"/>
              <c:yMode val="edge"/>
              <c:x val="1.3491136932327299E-2"/>
              <c:y val="0.29459367664140301"/>
            </c:manualLayout>
          </c:layout>
          <c:overlay val="0"/>
          <c:spPr>
            <a:noFill/>
            <a:ln>
              <a:noFill/>
            </a:ln>
            <a:effectLst/>
          </c:spPr>
        </c:title>
        <c:numFmt formatCode="0%" sourceLinked="0"/>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t-IT"/>
          </a:p>
        </c:txPr>
        <c:crossAx val="-2117438536"/>
        <c:crosses val="autoZero"/>
        <c:crossBetween val="between"/>
        <c:majorUnit val="0.25"/>
        <c:minorUnit val="0.1"/>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60414982756598"/>
          <c:y val="0.231002526642233"/>
          <c:w val="0.34529713725879102"/>
          <c:h val="0.58746082222636897"/>
        </c:manualLayout>
      </c:layout>
      <c:pieChart>
        <c:varyColors val="1"/>
        <c:ser>
          <c:idx val="0"/>
          <c:order val="0"/>
          <c:tx>
            <c:strRef>
              <c:f>Sheet1!$B$1</c:f>
              <c:strCache>
                <c:ptCount val="1"/>
                <c:pt idx="0">
                  <c:v>%</c:v>
                </c:pt>
              </c:strCache>
            </c:strRef>
          </c:tx>
          <c:spPr>
            <a:ln>
              <a:solidFill>
                <a:schemeClr val="tx1"/>
              </a:solidFill>
            </a:ln>
          </c:spPr>
          <c:dPt>
            <c:idx val="0"/>
            <c:bubble3D val="0"/>
            <c:spPr>
              <a:solidFill>
                <a:schemeClr val="accent1"/>
              </a:solidFill>
              <a:ln>
                <a:solidFill>
                  <a:schemeClr val="tx1"/>
                </a:solidFill>
              </a:ln>
            </c:spPr>
            <c:extLst>
              <c:ext xmlns:c16="http://schemas.microsoft.com/office/drawing/2014/chart" uri="{C3380CC4-5D6E-409C-BE32-E72D297353CC}">
                <c16:uniqueId val="{00000001-2DBD-A249-B739-9E8FE785AA7D}"/>
              </c:ext>
            </c:extLst>
          </c:dPt>
          <c:dPt>
            <c:idx val="1"/>
            <c:bubble3D val="0"/>
            <c:spPr>
              <a:solidFill>
                <a:srgbClr val="322C5E"/>
              </a:solidFill>
              <a:ln>
                <a:solidFill>
                  <a:schemeClr val="tx1"/>
                </a:solidFill>
              </a:ln>
            </c:spPr>
            <c:extLst>
              <c:ext xmlns:c16="http://schemas.microsoft.com/office/drawing/2014/chart" uri="{C3380CC4-5D6E-409C-BE32-E72D297353CC}">
                <c16:uniqueId val="{00000003-2DBD-A249-B739-9E8FE785AA7D}"/>
              </c:ext>
            </c:extLst>
          </c:dPt>
          <c:dPt>
            <c:idx val="2"/>
            <c:bubble3D val="0"/>
            <c:spPr>
              <a:solidFill>
                <a:srgbClr val="FFCC99"/>
              </a:solidFill>
              <a:ln>
                <a:solidFill>
                  <a:schemeClr val="tx1"/>
                </a:solidFill>
              </a:ln>
            </c:spPr>
            <c:extLst>
              <c:ext xmlns:c16="http://schemas.microsoft.com/office/drawing/2014/chart" uri="{C3380CC4-5D6E-409C-BE32-E72D297353CC}">
                <c16:uniqueId val="{00000005-2DBD-A249-B739-9E8FE785AA7D}"/>
              </c:ext>
            </c:extLst>
          </c:dPt>
          <c:dPt>
            <c:idx val="3"/>
            <c:bubble3D val="0"/>
            <c:spPr>
              <a:solidFill>
                <a:schemeClr val="bg2"/>
              </a:solidFill>
              <a:ln>
                <a:solidFill>
                  <a:schemeClr val="tx1"/>
                </a:solidFill>
              </a:ln>
            </c:spPr>
            <c:extLst>
              <c:ext xmlns:c16="http://schemas.microsoft.com/office/drawing/2014/chart" uri="{C3380CC4-5D6E-409C-BE32-E72D297353CC}">
                <c16:uniqueId val="{00000007-2DBD-A249-B739-9E8FE785AA7D}"/>
              </c:ext>
            </c:extLst>
          </c:dPt>
          <c:dPt>
            <c:idx val="4"/>
            <c:bubble3D val="0"/>
            <c:spPr>
              <a:solidFill>
                <a:schemeClr val="bg1"/>
              </a:solidFill>
              <a:ln>
                <a:solidFill>
                  <a:schemeClr val="tx1"/>
                </a:solidFill>
              </a:ln>
            </c:spPr>
            <c:extLst>
              <c:ext xmlns:c16="http://schemas.microsoft.com/office/drawing/2014/chart" uri="{C3380CC4-5D6E-409C-BE32-E72D297353CC}">
                <c16:uniqueId val="{00000009-2DBD-A249-B739-9E8FE785AA7D}"/>
              </c:ext>
            </c:extLst>
          </c:dPt>
          <c:dPt>
            <c:idx val="5"/>
            <c:bubble3D val="0"/>
            <c:spPr>
              <a:solidFill>
                <a:srgbClr val="993366"/>
              </a:solidFill>
              <a:ln>
                <a:solidFill>
                  <a:schemeClr val="tx1"/>
                </a:solidFill>
              </a:ln>
            </c:spPr>
            <c:extLst>
              <c:ext xmlns:c16="http://schemas.microsoft.com/office/drawing/2014/chart" uri="{C3380CC4-5D6E-409C-BE32-E72D297353CC}">
                <c16:uniqueId val="{0000000B-2DBD-A249-B739-9E8FE785AA7D}"/>
              </c:ext>
            </c:extLst>
          </c:dPt>
          <c:dPt>
            <c:idx val="6"/>
            <c:bubble3D val="0"/>
            <c:spPr>
              <a:solidFill>
                <a:schemeClr val="accent1">
                  <a:lumMod val="40000"/>
                  <a:lumOff val="60000"/>
                </a:schemeClr>
              </a:solidFill>
              <a:ln>
                <a:solidFill>
                  <a:schemeClr val="tx1"/>
                </a:solidFill>
              </a:ln>
            </c:spPr>
            <c:extLst>
              <c:ext xmlns:c16="http://schemas.microsoft.com/office/drawing/2014/chart" uri="{C3380CC4-5D6E-409C-BE32-E72D297353CC}">
                <c16:uniqueId val="{0000000D-2DBD-A249-B739-9E8FE785AA7D}"/>
              </c:ext>
            </c:extLst>
          </c:dPt>
          <c:dPt>
            <c:idx val="7"/>
            <c:bubble3D val="0"/>
            <c:spPr>
              <a:solidFill>
                <a:srgbClr val="18887B"/>
              </a:solidFill>
              <a:ln>
                <a:solidFill>
                  <a:schemeClr val="tx1"/>
                </a:solidFill>
              </a:ln>
            </c:spPr>
            <c:extLst>
              <c:ext xmlns:c16="http://schemas.microsoft.com/office/drawing/2014/chart" uri="{C3380CC4-5D6E-409C-BE32-E72D297353CC}">
                <c16:uniqueId val="{0000000F-2DBD-A249-B739-9E8FE785AA7D}"/>
              </c:ext>
            </c:extLst>
          </c:dPt>
          <c:dPt>
            <c:idx val="8"/>
            <c:bubble3D val="0"/>
            <c:spPr>
              <a:solidFill>
                <a:srgbClr val="FFFF99"/>
              </a:solidFill>
              <a:ln>
                <a:solidFill>
                  <a:schemeClr val="tx1"/>
                </a:solidFill>
              </a:ln>
            </c:spPr>
            <c:extLst>
              <c:ext xmlns:c16="http://schemas.microsoft.com/office/drawing/2014/chart" uri="{C3380CC4-5D6E-409C-BE32-E72D297353CC}">
                <c16:uniqueId val="{00000011-2DBD-A249-B739-9E8FE785AA7D}"/>
              </c:ext>
            </c:extLst>
          </c:dPt>
          <c:dPt>
            <c:idx val="9"/>
            <c:bubble3D val="0"/>
            <c:spPr>
              <a:solidFill>
                <a:srgbClr val="5717B5"/>
              </a:solidFill>
              <a:ln>
                <a:solidFill>
                  <a:schemeClr val="tx1"/>
                </a:solidFill>
              </a:ln>
            </c:spPr>
            <c:extLst>
              <c:ext xmlns:c16="http://schemas.microsoft.com/office/drawing/2014/chart" uri="{C3380CC4-5D6E-409C-BE32-E72D297353CC}">
                <c16:uniqueId val="{00000013-2DBD-A249-B739-9E8FE785AA7D}"/>
              </c:ext>
            </c:extLst>
          </c:dPt>
          <c:dPt>
            <c:idx val="10"/>
            <c:bubble3D val="0"/>
            <c:spPr>
              <a:solidFill>
                <a:srgbClr val="99FF99"/>
              </a:solidFill>
              <a:ln>
                <a:solidFill>
                  <a:schemeClr val="tx1"/>
                </a:solidFill>
              </a:ln>
            </c:spPr>
            <c:extLst>
              <c:ext xmlns:c16="http://schemas.microsoft.com/office/drawing/2014/chart" uri="{C3380CC4-5D6E-409C-BE32-E72D297353CC}">
                <c16:uniqueId val="{00000015-2DBD-A249-B739-9E8FE785AA7D}"/>
              </c:ext>
            </c:extLst>
          </c:dPt>
          <c:dPt>
            <c:idx val="11"/>
            <c:bubble3D val="0"/>
            <c:spPr>
              <a:solidFill>
                <a:srgbClr val="663300"/>
              </a:solidFill>
              <a:ln>
                <a:solidFill>
                  <a:schemeClr val="tx1"/>
                </a:solidFill>
              </a:ln>
            </c:spPr>
            <c:extLst>
              <c:ext xmlns:c16="http://schemas.microsoft.com/office/drawing/2014/chart" uri="{C3380CC4-5D6E-409C-BE32-E72D297353CC}">
                <c16:uniqueId val="{00000017-2DBD-A249-B739-9E8FE785AA7D}"/>
              </c:ext>
            </c:extLst>
          </c:dPt>
          <c:dPt>
            <c:idx val="12"/>
            <c:bubble3D val="0"/>
            <c:spPr>
              <a:noFill/>
              <a:ln>
                <a:solidFill>
                  <a:schemeClr val="tx1"/>
                </a:solidFill>
              </a:ln>
            </c:spPr>
            <c:extLst>
              <c:ext xmlns:c16="http://schemas.microsoft.com/office/drawing/2014/chart" uri="{C3380CC4-5D6E-409C-BE32-E72D297353CC}">
                <c16:uniqueId val="{00000019-2DBD-A249-B739-9E8FE785AA7D}"/>
              </c:ext>
            </c:extLst>
          </c:dPt>
          <c:dLbls>
            <c:dLbl>
              <c:idx val="0"/>
              <c:spPr/>
              <c:txPr>
                <a:bodyPr/>
                <a:lstStyle/>
                <a:p>
                  <a:pPr>
                    <a:defRPr b="1">
                      <a:solidFill>
                        <a:schemeClr val="bg1"/>
                      </a:solidFill>
                    </a:defRPr>
                  </a:pPr>
                  <a:endParaRPr lang="it-IT"/>
                </a:p>
              </c:txPr>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BD-A249-B739-9E8FE785AA7D}"/>
                </c:ext>
              </c:extLst>
            </c:dLbl>
            <c:dLbl>
              <c:idx val="1"/>
              <c:spPr/>
              <c:txPr>
                <a:bodyPr/>
                <a:lstStyle/>
                <a:p>
                  <a:pPr>
                    <a:defRPr b="1">
                      <a:solidFill>
                        <a:schemeClr val="bg1"/>
                      </a:solidFill>
                    </a:defRPr>
                  </a:pPr>
                  <a:endParaRPr lang="it-IT"/>
                </a:p>
              </c:txPr>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BD-A249-B739-9E8FE785AA7D}"/>
                </c:ext>
              </c:extLst>
            </c:dLbl>
            <c:dLbl>
              <c:idx val="12"/>
              <c:layout>
                <c:manualLayout>
                  <c:x val="-0.121758043718054"/>
                  <c:y val="-0.18818312699088999"/>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BD-A249-B739-9E8FE785AA7D}"/>
                </c:ext>
              </c:extLst>
            </c:dLbl>
            <c:spPr>
              <a:noFill/>
              <a:ln>
                <a:noFill/>
              </a:ln>
              <a:effectLst/>
            </c:spPr>
            <c:txPr>
              <a:bodyPr/>
              <a:lstStyle/>
              <a:p>
                <a:pPr>
                  <a:defRPr b="1"/>
                </a:pPr>
                <a:endParaRPr lang="it-IT"/>
              </a:p>
            </c:txPr>
            <c:dLblPos val="ctr"/>
            <c:showLegendKey val="0"/>
            <c:showVal val="0"/>
            <c:showCatName val="0"/>
            <c:showSerName val="0"/>
            <c:showPercent val="0"/>
            <c:showBubbleSize val="0"/>
            <c:extLst>
              <c:ext xmlns:c15="http://schemas.microsoft.com/office/drawing/2012/chart" uri="{CE6537A1-D6FC-4f65-9D91-7224C49458BB}"/>
            </c:extLst>
          </c:dLbls>
          <c:cat>
            <c:strRef>
              <c:f>Sheet1!$A$2:$A$14</c:f>
              <c:strCache>
                <c:ptCount val="13"/>
                <c:pt idx="0">
                  <c:v>KRAS</c:v>
                </c:pt>
                <c:pt idx="1">
                  <c:v>EGFR</c:v>
                </c:pt>
                <c:pt idx="2">
                  <c:v>ALK</c:v>
                </c:pt>
                <c:pt idx="3">
                  <c:v>HER2</c:v>
                </c:pt>
                <c:pt idx="4">
                  <c:v>ROS1</c:v>
                </c:pt>
                <c:pt idx="5">
                  <c:v>BRAF</c:v>
                </c:pt>
                <c:pt idx="6">
                  <c:v>RET</c:v>
                </c:pt>
                <c:pt idx="7">
                  <c:v>MEK</c:v>
                </c:pt>
                <c:pt idx="8">
                  <c:v>PI3K</c:v>
                </c:pt>
                <c:pt idx="9">
                  <c:v>MET</c:v>
                </c:pt>
                <c:pt idx="10">
                  <c:v>NRAS</c:v>
                </c:pt>
                <c:pt idx="11">
                  <c:v>AKT1</c:v>
                </c:pt>
                <c:pt idx="12">
                  <c:v>Undefined</c:v>
                </c:pt>
              </c:strCache>
            </c:strRef>
          </c:cat>
          <c:val>
            <c:numRef>
              <c:f>Sheet1!$B$2:$B$14</c:f>
              <c:numCache>
                <c:formatCode>General</c:formatCode>
                <c:ptCount val="13"/>
                <c:pt idx="0">
                  <c:v>32</c:v>
                </c:pt>
                <c:pt idx="1">
                  <c:v>23</c:v>
                </c:pt>
                <c:pt idx="2">
                  <c:v>3</c:v>
                </c:pt>
                <c:pt idx="3">
                  <c:v>3</c:v>
                </c:pt>
                <c:pt idx="4">
                  <c:v>2</c:v>
                </c:pt>
                <c:pt idx="5">
                  <c:v>1</c:v>
                </c:pt>
                <c:pt idx="6">
                  <c:v>1</c:v>
                </c:pt>
                <c:pt idx="7">
                  <c:v>0.5</c:v>
                </c:pt>
                <c:pt idx="8">
                  <c:v>0.5</c:v>
                </c:pt>
                <c:pt idx="9">
                  <c:v>0.5</c:v>
                </c:pt>
                <c:pt idx="10">
                  <c:v>0.5</c:v>
                </c:pt>
                <c:pt idx="11">
                  <c:v>0.5</c:v>
                </c:pt>
                <c:pt idx="12">
                  <c:v>32.5</c:v>
                </c:pt>
              </c:numCache>
            </c:numRef>
          </c:val>
          <c:extLst>
            <c:ext xmlns:c16="http://schemas.microsoft.com/office/drawing/2014/chart" uri="{C3380CC4-5D6E-409C-BE32-E72D297353CC}">
              <c16:uniqueId val="{0000001A-2DBD-A249-B739-9E8FE785AA7D}"/>
            </c:ext>
          </c:extLst>
        </c:ser>
        <c:dLbls>
          <c:showLegendKey val="0"/>
          <c:showVal val="0"/>
          <c:showCatName val="0"/>
          <c:showSerName val="0"/>
          <c:showPercent val="0"/>
          <c:showBubbleSize val="0"/>
          <c:showLeaderLines val="1"/>
        </c:dLbls>
        <c:firstSliceAng val="200"/>
      </c:pieChart>
    </c:plotArea>
    <c:legend>
      <c:legendPos val="r"/>
      <c:legendEntry>
        <c:idx val="0"/>
        <c:delete val="1"/>
      </c:legendEntry>
      <c:legendEntry>
        <c:idx val="1"/>
        <c:delete val="1"/>
      </c:legendEntry>
      <c:legendEntry>
        <c:idx val="12"/>
        <c:delete val="1"/>
      </c:legendEntry>
      <c:layout>
        <c:manualLayout>
          <c:xMode val="edge"/>
          <c:yMode val="edge"/>
          <c:x val="0.65422582761591896"/>
          <c:y val="0.17885269599907899"/>
          <c:w val="0.15218763556576401"/>
          <c:h val="0.627191277796601"/>
        </c:manualLayout>
      </c:layout>
      <c:overlay val="0"/>
    </c:legend>
    <c:plotVisOnly val="1"/>
    <c:dispBlanksAs val="gap"/>
    <c:showDLblsOverMax val="0"/>
  </c:chart>
  <c:txPr>
    <a:bodyPr/>
    <a:lstStyle/>
    <a:p>
      <a:pPr>
        <a:defRPr sz="1000"/>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60414982756598"/>
          <c:y val="0.231002526642233"/>
          <c:w val="0.34529713725879102"/>
          <c:h val="0.58746082222636897"/>
        </c:manualLayout>
      </c:layout>
      <c:pieChart>
        <c:varyColors val="1"/>
        <c:ser>
          <c:idx val="0"/>
          <c:order val="0"/>
          <c:tx>
            <c:strRef>
              <c:f>Sheet1!$B$1</c:f>
              <c:strCache>
                <c:ptCount val="1"/>
                <c:pt idx="0">
                  <c:v>Sales</c:v>
                </c:pt>
              </c:strCache>
            </c:strRef>
          </c:tx>
          <c:spPr>
            <a:ln>
              <a:solidFill>
                <a:schemeClr val="tx1"/>
              </a:solidFill>
            </a:ln>
          </c:spPr>
          <c:dPt>
            <c:idx val="0"/>
            <c:bubble3D val="0"/>
            <c:spPr>
              <a:solidFill>
                <a:schemeClr val="accent1"/>
              </a:solidFill>
              <a:ln>
                <a:solidFill>
                  <a:schemeClr val="tx1"/>
                </a:solidFill>
              </a:ln>
            </c:spPr>
            <c:extLst>
              <c:ext xmlns:c16="http://schemas.microsoft.com/office/drawing/2014/chart" uri="{C3380CC4-5D6E-409C-BE32-E72D297353CC}">
                <c16:uniqueId val="{00000001-4230-FE40-A824-70B3C6CF734B}"/>
              </c:ext>
            </c:extLst>
          </c:dPt>
          <c:dPt>
            <c:idx val="1"/>
            <c:bubble3D val="0"/>
            <c:spPr>
              <a:solidFill>
                <a:srgbClr val="322C5E"/>
              </a:solidFill>
              <a:ln>
                <a:solidFill>
                  <a:schemeClr val="tx1"/>
                </a:solidFill>
              </a:ln>
            </c:spPr>
            <c:extLst>
              <c:ext xmlns:c16="http://schemas.microsoft.com/office/drawing/2014/chart" uri="{C3380CC4-5D6E-409C-BE32-E72D297353CC}">
                <c16:uniqueId val="{00000003-4230-FE40-A824-70B3C6CF734B}"/>
              </c:ext>
            </c:extLst>
          </c:dPt>
          <c:dPt>
            <c:idx val="2"/>
            <c:bubble3D val="0"/>
            <c:spPr>
              <a:solidFill>
                <a:srgbClr val="FFCC99"/>
              </a:solidFill>
              <a:ln>
                <a:solidFill>
                  <a:schemeClr val="tx1"/>
                </a:solidFill>
              </a:ln>
            </c:spPr>
            <c:extLst>
              <c:ext xmlns:c16="http://schemas.microsoft.com/office/drawing/2014/chart" uri="{C3380CC4-5D6E-409C-BE32-E72D297353CC}">
                <c16:uniqueId val="{00000005-4230-FE40-A824-70B3C6CF734B}"/>
              </c:ext>
            </c:extLst>
          </c:dPt>
          <c:dPt>
            <c:idx val="3"/>
            <c:bubble3D val="0"/>
            <c:spPr>
              <a:solidFill>
                <a:schemeClr val="bg2"/>
              </a:solidFill>
              <a:ln>
                <a:solidFill>
                  <a:schemeClr val="tx1"/>
                </a:solidFill>
              </a:ln>
            </c:spPr>
            <c:extLst>
              <c:ext xmlns:c16="http://schemas.microsoft.com/office/drawing/2014/chart" uri="{C3380CC4-5D6E-409C-BE32-E72D297353CC}">
                <c16:uniqueId val="{00000007-4230-FE40-A824-70B3C6CF734B}"/>
              </c:ext>
            </c:extLst>
          </c:dPt>
          <c:dPt>
            <c:idx val="4"/>
            <c:bubble3D val="0"/>
            <c:spPr>
              <a:solidFill>
                <a:schemeClr val="bg1"/>
              </a:solidFill>
              <a:ln>
                <a:solidFill>
                  <a:schemeClr val="tx1"/>
                </a:solidFill>
              </a:ln>
            </c:spPr>
            <c:extLst>
              <c:ext xmlns:c16="http://schemas.microsoft.com/office/drawing/2014/chart" uri="{C3380CC4-5D6E-409C-BE32-E72D297353CC}">
                <c16:uniqueId val="{00000009-4230-FE40-A824-70B3C6CF734B}"/>
              </c:ext>
            </c:extLst>
          </c:dPt>
          <c:dPt>
            <c:idx val="5"/>
            <c:bubble3D val="0"/>
            <c:spPr>
              <a:solidFill>
                <a:srgbClr val="993366"/>
              </a:solidFill>
              <a:ln>
                <a:solidFill>
                  <a:schemeClr val="tx1"/>
                </a:solidFill>
              </a:ln>
            </c:spPr>
            <c:extLst>
              <c:ext xmlns:c16="http://schemas.microsoft.com/office/drawing/2014/chart" uri="{C3380CC4-5D6E-409C-BE32-E72D297353CC}">
                <c16:uniqueId val="{0000000B-4230-FE40-A824-70B3C6CF734B}"/>
              </c:ext>
            </c:extLst>
          </c:dPt>
          <c:dPt>
            <c:idx val="6"/>
            <c:bubble3D val="0"/>
            <c:spPr>
              <a:solidFill>
                <a:schemeClr val="accent1">
                  <a:lumMod val="40000"/>
                  <a:lumOff val="60000"/>
                </a:schemeClr>
              </a:solidFill>
              <a:ln>
                <a:solidFill>
                  <a:schemeClr val="tx1"/>
                </a:solidFill>
              </a:ln>
            </c:spPr>
            <c:extLst>
              <c:ext xmlns:c16="http://schemas.microsoft.com/office/drawing/2014/chart" uri="{C3380CC4-5D6E-409C-BE32-E72D297353CC}">
                <c16:uniqueId val="{0000000D-4230-FE40-A824-70B3C6CF734B}"/>
              </c:ext>
            </c:extLst>
          </c:dPt>
          <c:dPt>
            <c:idx val="7"/>
            <c:bubble3D val="0"/>
            <c:spPr>
              <a:solidFill>
                <a:srgbClr val="18887B"/>
              </a:solidFill>
              <a:ln>
                <a:solidFill>
                  <a:schemeClr val="tx1"/>
                </a:solidFill>
              </a:ln>
            </c:spPr>
            <c:extLst>
              <c:ext xmlns:c16="http://schemas.microsoft.com/office/drawing/2014/chart" uri="{C3380CC4-5D6E-409C-BE32-E72D297353CC}">
                <c16:uniqueId val="{0000000F-4230-FE40-A824-70B3C6CF734B}"/>
              </c:ext>
            </c:extLst>
          </c:dPt>
          <c:dPt>
            <c:idx val="8"/>
            <c:bubble3D val="0"/>
            <c:spPr>
              <a:solidFill>
                <a:srgbClr val="FFFF99"/>
              </a:solidFill>
              <a:ln>
                <a:solidFill>
                  <a:schemeClr val="tx1"/>
                </a:solidFill>
              </a:ln>
            </c:spPr>
            <c:extLst>
              <c:ext xmlns:c16="http://schemas.microsoft.com/office/drawing/2014/chart" uri="{C3380CC4-5D6E-409C-BE32-E72D297353CC}">
                <c16:uniqueId val="{00000011-4230-FE40-A824-70B3C6CF734B}"/>
              </c:ext>
            </c:extLst>
          </c:dPt>
          <c:dPt>
            <c:idx val="9"/>
            <c:bubble3D val="0"/>
            <c:spPr>
              <a:solidFill>
                <a:srgbClr val="5717B5"/>
              </a:solidFill>
              <a:ln>
                <a:solidFill>
                  <a:schemeClr val="tx1"/>
                </a:solidFill>
              </a:ln>
            </c:spPr>
            <c:extLst>
              <c:ext xmlns:c16="http://schemas.microsoft.com/office/drawing/2014/chart" uri="{C3380CC4-5D6E-409C-BE32-E72D297353CC}">
                <c16:uniqueId val="{00000013-4230-FE40-A824-70B3C6CF734B}"/>
              </c:ext>
            </c:extLst>
          </c:dPt>
          <c:dPt>
            <c:idx val="10"/>
            <c:bubble3D val="0"/>
            <c:spPr>
              <a:solidFill>
                <a:srgbClr val="99FF99"/>
              </a:solidFill>
              <a:ln>
                <a:solidFill>
                  <a:schemeClr val="tx1"/>
                </a:solidFill>
              </a:ln>
            </c:spPr>
            <c:extLst>
              <c:ext xmlns:c16="http://schemas.microsoft.com/office/drawing/2014/chart" uri="{C3380CC4-5D6E-409C-BE32-E72D297353CC}">
                <c16:uniqueId val="{00000015-4230-FE40-A824-70B3C6CF734B}"/>
              </c:ext>
            </c:extLst>
          </c:dPt>
          <c:dPt>
            <c:idx val="11"/>
            <c:bubble3D val="0"/>
            <c:spPr>
              <a:solidFill>
                <a:srgbClr val="663300"/>
              </a:solidFill>
              <a:ln>
                <a:solidFill>
                  <a:schemeClr val="tx1"/>
                </a:solidFill>
              </a:ln>
            </c:spPr>
            <c:extLst>
              <c:ext xmlns:c16="http://schemas.microsoft.com/office/drawing/2014/chart" uri="{C3380CC4-5D6E-409C-BE32-E72D297353CC}">
                <c16:uniqueId val="{00000017-4230-FE40-A824-70B3C6CF734B}"/>
              </c:ext>
            </c:extLst>
          </c:dPt>
          <c:dPt>
            <c:idx val="12"/>
            <c:bubble3D val="0"/>
            <c:spPr>
              <a:noFill/>
              <a:ln>
                <a:solidFill>
                  <a:schemeClr val="tx1"/>
                </a:solidFill>
              </a:ln>
            </c:spPr>
            <c:extLst>
              <c:ext xmlns:c16="http://schemas.microsoft.com/office/drawing/2014/chart" uri="{C3380CC4-5D6E-409C-BE32-E72D297353CC}">
                <c16:uniqueId val="{00000019-4230-FE40-A824-70B3C6CF734B}"/>
              </c:ext>
            </c:extLst>
          </c:dPt>
          <c:dLbls>
            <c:dLbl>
              <c:idx val="0"/>
              <c:spPr/>
              <c:txPr>
                <a:bodyPr/>
                <a:lstStyle/>
                <a:p>
                  <a:pPr>
                    <a:defRPr b="1">
                      <a:solidFill>
                        <a:schemeClr val="bg1"/>
                      </a:solidFill>
                    </a:defRPr>
                  </a:pPr>
                  <a:endParaRPr lang="it-IT"/>
                </a:p>
              </c:txPr>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30-FE40-A824-70B3C6CF734B}"/>
                </c:ext>
              </c:extLst>
            </c:dLbl>
            <c:dLbl>
              <c:idx val="1"/>
              <c:spPr/>
              <c:txPr>
                <a:bodyPr/>
                <a:lstStyle/>
                <a:p>
                  <a:pPr>
                    <a:defRPr b="1">
                      <a:solidFill>
                        <a:schemeClr val="bg1"/>
                      </a:solidFill>
                    </a:defRPr>
                  </a:pPr>
                  <a:endParaRPr lang="it-IT"/>
                </a:p>
              </c:txPr>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30-FE40-A824-70B3C6CF734B}"/>
                </c:ext>
              </c:extLst>
            </c:dLbl>
            <c:dLbl>
              <c:idx val="2"/>
              <c:layout>
                <c:manualLayout>
                  <c:x val="-1.42205651523997E-2"/>
                  <c:y val="-8.7145918135713898E-3"/>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230-FE40-A824-70B3C6CF734B}"/>
                </c:ext>
              </c:extLst>
            </c:dLbl>
            <c:dLbl>
              <c:idx val="3"/>
              <c:layout>
                <c:manualLayout>
                  <c:x val="-1.81609890315465E-2"/>
                  <c:y val="-1.8075831599396199E-3"/>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230-FE40-A824-70B3C6CF734B}"/>
                </c:ext>
              </c:extLst>
            </c:dLbl>
            <c:dLbl>
              <c:idx val="8"/>
              <c:layout>
                <c:manualLayout>
                  <c:x val="5.6874342149153302E-3"/>
                  <c:y val="2.17789016280036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230-FE40-A824-70B3C6CF734B}"/>
                </c:ext>
              </c:extLst>
            </c:dLbl>
            <c:dLbl>
              <c:idx val="12"/>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230-FE40-A824-70B3C6CF734B}"/>
                </c:ext>
              </c:extLst>
            </c:dLbl>
            <c:spPr>
              <a:noFill/>
              <a:ln>
                <a:noFill/>
              </a:ln>
              <a:effectLst/>
            </c:spPr>
            <c:txPr>
              <a:bodyPr/>
              <a:lstStyle/>
              <a:p>
                <a:pPr>
                  <a:defRPr b="1"/>
                </a:pPr>
                <a:endParaRPr lang="it-IT"/>
              </a:p>
            </c:txPr>
            <c:dLblPos val="bestFit"/>
            <c:showLegendKey val="0"/>
            <c:showVal val="0"/>
            <c:showCatName val="1"/>
            <c:showSerName val="0"/>
            <c:showPercent val="0"/>
            <c:showBubbleSize val="0"/>
            <c:showLeaderLines val="0"/>
            <c:extLst>
              <c:ext xmlns:c15="http://schemas.microsoft.com/office/drawing/2012/chart" uri="{CE6537A1-D6FC-4f65-9D91-7224C49458BB}"/>
            </c:extLst>
          </c:dLbls>
          <c:cat>
            <c:strRef>
              <c:f>Sheet1!$A$2:$A$14</c:f>
              <c:strCache>
                <c:ptCount val="13"/>
                <c:pt idx="0">
                  <c:v>KRAS</c:v>
                </c:pt>
                <c:pt idx="12">
                  <c:v>Undefined</c:v>
                </c:pt>
              </c:strCache>
            </c:strRef>
          </c:cat>
          <c:val>
            <c:numRef>
              <c:f>Sheet1!$B$2:$B$14</c:f>
              <c:numCache>
                <c:formatCode>General</c:formatCode>
                <c:ptCount val="13"/>
                <c:pt idx="0">
                  <c:v>32</c:v>
                </c:pt>
                <c:pt idx="12">
                  <c:v>68</c:v>
                </c:pt>
              </c:numCache>
            </c:numRef>
          </c:val>
          <c:extLst>
            <c:ext xmlns:c16="http://schemas.microsoft.com/office/drawing/2014/chart" uri="{C3380CC4-5D6E-409C-BE32-E72D297353CC}">
              <c16:uniqueId val="{0000001A-4230-FE40-A824-70B3C6CF734B}"/>
            </c:ext>
          </c:extLst>
        </c:ser>
        <c:dLbls>
          <c:showLegendKey val="0"/>
          <c:showVal val="0"/>
          <c:showCatName val="0"/>
          <c:showSerName val="0"/>
          <c:showPercent val="0"/>
          <c:showBubbleSize val="0"/>
          <c:showLeaderLines val="0"/>
        </c:dLbls>
        <c:firstSliceAng val="200"/>
      </c:pieChart>
    </c:plotArea>
    <c:plotVisOnly val="1"/>
    <c:dispBlanksAs val="gap"/>
    <c:showDLblsOverMax val="0"/>
  </c:chart>
  <c:txPr>
    <a:bodyPr/>
    <a:lstStyle/>
    <a:p>
      <a:pPr>
        <a:defRPr sz="1000"/>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60414982756598"/>
          <c:y val="0.231002526642233"/>
          <c:w val="0.34529713725879102"/>
          <c:h val="0.58746082222636897"/>
        </c:manualLayout>
      </c:layout>
      <c:pieChart>
        <c:varyColors val="1"/>
        <c:ser>
          <c:idx val="0"/>
          <c:order val="0"/>
          <c:tx>
            <c:strRef>
              <c:f>Sheet1!$B$1</c:f>
              <c:strCache>
                <c:ptCount val="1"/>
                <c:pt idx="0">
                  <c:v>Sales</c:v>
                </c:pt>
              </c:strCache>
            </c:strRef>
          </c:tx>
          <c:spPr>
            <a:ln>
              <a:solidFill>
                <a:schemeClr val="tx1"/>
              </a:solidFill>
            </a:ln>
          </c:spPr>
          <c:dPt>
            <c:idx val="0"/>
            <c:bubble3D val="0"/>
            <c:spPr>
              <a:solidFill>
                <a:schemeClr val="accent1"/>
              </a:solidFill>
              <a:ln>
                <a:solidFill>
                  <a:schemeClr val="tx1"/>
                </a:solidFill>
              </a:ln>
            </c:spPr>
            <c:extLst>
              <c:ext xmlns:c16="http://schemas.microsoft.com/office/drawing/2014/chart" uri="{C3380CC4-5D6E-409C-BE32-E72D297353CC}">
                <c16:uniqueId val="{00000001-A52A-814D-A7AF-1F6C4BA3E4BF}"/>
              </c:ext>
            </c:extLst>
          </c:dPt>
          <c:dPt>
            <c:idx val="1"/>
            <c:bubble3D val="0"/>
            <c:spPr>
              <a:solidFill>
                <a:srgbClr val="322C5E"/>
              </a:solidFill>
              <a:ln>
                <a:solidFill>
                  <a:schemeClr val="tx1"/>
                </a:solidFill>
              </a:ln>
            </c:spPr>
            <c:extLst>
              <c:ext xmlns:c16="http://schemas.microsoft.com/office/drawing/2014/chart" uri="{C3380CC4-5D6E-409C-BE32-E72D297353CC}">
                <c16:uniqueId val="{00000003-A52A-814D-A7AF-1F6C4BA3E4BF}"/>
              </c:ext>
            </c:extLst>
          </c:dPt>
          <c:dPt>
            <c:idx val="2"/>
            <c:bubble3D val="0"/>
            <c:spPr>
              <a:solidFill>
                <a:srgbClr val="FFCC99"/>
              </a:solidFill>
              <a:ln>
                <a:solidFill>
                  <a:schemeClr val="tx1"/>
                </a:solidFill>
              </a:ln>
            </c:spPr>
            <c:extLst>
              <c:ext xmlns:c16="http://schemas.microsoft.com/office/drawing/2014/chart" uri="{C3380CC4-5D6E-409C-BE32-E72D297353CC}">
                <c16:uniqueId val="{00000005-A52A-814D-A7AF-1F6C4BA3E4BF}"/>
              </c:ext>
            </c:extLst>
          </c:dPt>
          <c:dPt>
            <c:idx val="3"/>
            <c:bubble3D val="0"/>
            <c:spPr>
              <a:solidFill>
                <a:schemeClr val="bg2"/>
              </a:solidFill>
              <a:ln>
                <a:solidFill>
                  <a:schemeClr val="tx1"/>
                </a:solidFill>
              </a:ln>
            </c:spPr>
            <c:extLst>
              <c:ext xmlns:c16="http://schemas.microsoft.com/office/drawing/2014/chart" uri="{C3380CC4-5D6E-409C-BE32-E72D297353CC}">
                <c16:uniqueId val="{00000007-A52A-814D-A7AF-1F6C4BA3E4BF}"/>
              </c:ext>
            </c:extLst>
          </c:dPt>
          <c:dPt>
            <c:idx val="4"/>
            <c:bubble3D val="0"/>
            <c:spPr>
              <a:solidFill>
                <a:schemeClr val="bg1"/>
              </a:solidFill>
              <a:ln>
                <a:solidFill>
                  <a:schemeClr val="tx1"/>
                </a:solidFill>
              </a:ln>
            </c:spPr>
            <c:extLst>
              <c:ext xmlns:c16="http://schemas.microsoft.com/office/drawing/2014/chart" uri="{C3380CC4-5D6E-409C-BE32-E72D297353CC}">
                <c16:uniqueId val="{00000009-A52A-814D-A7AF-1F6C4BA3E4BF}"/>
              </c:ext>
            </c:extLst>
          </c:dPt>
          <c:dPt>
            <c:idx val="5"/>
            <c:bubble3D val="0"/>
            <c:spPr>
              <a:solidFill>
                <a:srgbClr val="993366"/>
              </a:solidFill>
              <a:ln>
                <a:solidFill>
                  <a:schemeClr val="tx1"/>
                </a:solidFill>
              </a:ln>
            </c:spPr>
            <c:extLst>
              <c:ext xmlns:c16="http://schemas.microsoft.com/office/drawing/2014/chart" uri="{C3380CC4-5D6E-409C-BE32-E72D297353CC}">
                <c16:uniqueId val="{0000000B-A52A-814D-A7AF-1F6C4BA3E4BF}"/>
              </c:ext>
            </c:extLst>
          </c:dPt>
          <c:dPt>
            <c:idx val="6"/>
            <c:bubble3D val="0"/>
            <c:spPr>
              <a:solidFill>
                <a:schemeClr val="accent1">
                  <a:lumMod val="40000"/>
                  <a:lumOff val="60000"/>
                </a:schemeClr>
              </a:solidFill>
              <a:ln>
                <a:solidFill>
                  <a:schemeClr val="tx1"/>
                </a:solidFill>
              </a:ln>
            </c:spPr>
            <c:extLst>
              <c:ext xmlns:c16="http://schemas.microsoft.com/office/drawing/2014/chart" uri="{C3380CC4-5D6E-409C-BE32-E72D297353CC}">
                <c16:uniqueId val="{0000000D-A52A-814D-A7AF-1F6C4BA3E4BF}"/>
              </c:ext>
            </c:extLst>
          </c:dPt>
          <c:dPt>
            <c:idx val="7"/>
            <c:bubble3D val="0"/>
            <c:spPr>
              <a:solidFill>
                <a:srgbClr val="18887B"/>
              </a:solidFill>
              <a:ln>
                <a:solidFill>
                  <a:schemeClr val="tx1"/>
                </a:solidFill>
              </a:ln>
            </c:spPr>
            <c:extLst>
              <c:ext xmlns:c16="http://schemas.microsoft.com/office/drawing/2014/chart" uri="{C3380CC4-5D6E-409C-BE32-E72D297353CC}">
                <c16:uniqueId val="{0000000F-A52A-814D-A7AF-1F6C4BA3E4BF}"/>
              </c:ext>
            </c:extLst>
          </c:dPt>
          <c:dPt>
            <c:idx val="8"/>
            <c:bubble3D val="0"/>
            <c:spPr>
              <a:solidFill>
                <a:srgbClr val="FFFF99"/>
              </a:solidFill>
              <a:ln>
                <a:solidFill>
                  <a:schemeClr val="tx1"/>
                </a:solidFill>
              </a:ln>
            </c:spPr>
            <c:extLst>
              <c:ext xmlns:c16="http://schemas.microsoft.com/office/drawing/2014/chart" uri="{C3380CC4-5D6E-409C-BE32-E72D297353CC}">
                <c16:uniqueId val="{00000011-A52A-814D-A7AF-1F6C4BA3E4BF}"/>
              </c:ext>
            </c:extLst>
          </c:dPt>
          <c:dPt>
            <c:idx val="9"/>
            <c:bubble3D val="0"/>
            <c:spPr>
              <a:solidFill>
                <a:srgbClr val="5717B5"/>
              </a:solidFill>
              <a:ln>
                <a:solidFill>
                  <a:schemeClr val="tx1"/>
                </a:solidFill>
              </a:ln>
            </c:spPr>
            <c:extLst>
              <c:ext xmlns:c16="http://schemas.microsoft.com/office/drawing/2014/chart" uri="{C3380CC4-5D6E-409C-BE32-E72D297353CC}">
                <c16:uniqueId val="{00000013-A52A-814D-A7AF-1F6C4BA3E4BF}"/>
              </c:ext>
            </c:extLst>
          </c:dPt>
          <c:dPt>
            <c:idx val="10"/>
            <c:bubble3D val="0"/>
            <c:spPr>
              <a:solidFill>
                <a:srgbClr val="99FF99"/>
              </a:solidFill>
              <a:ln>
                <a:solidFill>
                  <a:schemeClr val="tx1"/>
                </a:solidFill>
              </a:ln>
            </c:spPr>
            <c:extLst>
              <c:ext xmlns:c16="http://schemas.microsoft.com/office/drawing/2014/chart" uri="{C3380CC4-5D6E-409C-BE32-E72D297353CC}">
                <c16:uniqueId val="{00000015-A52A-814D-A7AF-1F6C4BA3E4BF}"/>
              </c:ext>
            </c:extLst>
          </c:dPt>
          <c:dPt>
            <c:idx val="11"/>
            <c:bubble3D val="0"/>
            <c:spPr>
              <a:solidFill>
                <a:srgbClr val="663300"/>
              </a:solidFill>
              <a:ln>
                <a:solidFill>
                  <a:schemeClr val="tx1"/>
                </a:solidFill>
              </a:ln>
            </c:spPr>
            <c:extLst>
              <c:ext xmlns:c16="http://schemas.microsoft.com/office/drawing/2014/chart" uri="{C3380CC4-5D6E-409C-BE32-E72D297353CC}">
                <c16:uniqueId val="{00000017-A52A-814D-A7AF-1F6C4BA3E4BF}"/>
              </c:ext>
            </c:extLst>
          </c:dPt>
          <c:dPt>
            <c:idx val="12"/>
            <c:bubble3D val="0"/>
            <c:spPr>
              <a:noFill/>
              <a:ln>
                <a:solidFill>
                  <a:schemeClr val="tx1"/>
                </a:solidFill>
              </a:ln>
            </c:spPr>
            <c:extLst>
              <c:ext xmlns:c16="http://schemas.microsoft.com/office/drawing/2014/chart" uri="{C3380CC4-5D6E-409C-BE32-E72D297353CC}">
                <c16:uniqueId val="{00000019-A52A-814D-A7AF-1F6C4BA3E4BF}"/>
              </c:ext>
            </c:extLst>
          </c:dPt>
          <c:dLbls>
            <c:dLbl>
              <c:idx val="0"/>
              <c:spPr/>
              <c:txPr>
                <a:bodyPr/>
                <a:lstStyle/>
                <a:p>
                  <a:pPr>
                    <a:defRPr b="1">
                      <a:solidFill>
                        <a:schemeClr val="bg1"/>
                      </a:solidFill>
                    </a:defRPr>
                  </a:pPr>
                  <a:endParaRPr lang="it-IT"/>
                </a:p>
              </c:txPr>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2A-814D-A7AF-1F6C4BA3E4BF}"/>
                </c:ext>
              </c:extLst>
            </c:dLbl>
            <c:dLbl>
              <c:idx val="1"/>
              <c:spPr/>
              <c:txPr>
                <a:bodyPr/>
                <a:lstStyle/>
                <a:p>
                  <a:pPr>
                    <a:defRPr b="1">
                      <a:solidFill>
                        <a:schemeClr val="bg1"/>
                      </a:solidFill>
                    </a:defRPr>
                  </a:pPr>
                  <a:endParaRPr lang="it-IT"/>
                </a:p>
              </c:txPr>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2A-814D-A7AF-1F6C4BA3E4BF}"/>
                </c:ext>
              </c:extLst>
            </c:dLbl>
            <c:dLbl>
              <c:idx val="2"/>
              <c:layout>
                <c:manualLayout>
                  <c:x val="-1.42205651523997E-2"/>
                  <c:y val="-8.7145918135713898E-3"/>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52A-814D-A7AF-1F6C4BA3E4BF}"/>
                </c:ext>
              </c:extLst>
            </c:dLbl>
            <c:dLbl>
              <c:idx val="3"/>
              <c:layout>
                <c:manualLayout>
                  <c:x val="-1.81609890315465E-2"/>
                  <c:y val="-1.8075831599396199E-3"/>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52A-814D-A7AF-1F6C4BA3E4BF}"/>
                </c:ext>
              </c:extLst>
            </c:dLbl>
            <c:dLbl>
              <c:idx val="8"/>
              <c:layout>
                <c:manualLayout>
                  <c:x val="5.6874342149153302E-3"/>
                  <c:y val="2.17789016280036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52A-814D-A7AF-1F6C4BA3E4BF}"/>
                </c:ext>
              </c:extLst>
            </c:dLbl>
            <c:dLbl>
              <c:idx val="12"/>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52A-814D-A7AF-1F6C4BA3E4BF}"/>
                </c:ext>
              </c:extLst>
            </c:dLbl>
            <c:spPr>
              <a:noFill/>
              <a:ln>
                <a:noFill/>
              </a:ln>
              <a:effectLst/>
            </c:spPr>
            <c:txPr>
              <a:bodyPr/>
              <a:lstStyle/>
              <a:p>
                <a:pPr>
                  <a:defRPr b="1"/>
                </a:pPr>
                <a:endParaRPr lang="it-IT"/>
              </a:p>
            </c:txPr>
            <c:dLblPos val="bestFit"/>
            <c:showLegendKey val="0"/>
            <c:showVal val="0"/>
            <c:showCatName val="1"/>
            <c:showSerName val="0"/>
            <c:showPercent val="0"/>
            <c:showBubbleSize val="0"/>
            <c:showLeaderLines val="0"/>
            <c:extLst>
              <c:ext xmlns:c15="http://schemas.microsoft.com/office/drawing/2012/chart" uri="{CE6537A1-D6FC-4f65-9D91-7224C49458BB}"/>
            </c:extLst>
          </c:dLbls>
          <c:cat>
            <c:strRef>
              <c:f>Sheet1!$A$2:$A$14</c:f>
              <c:strCache>
                <c:ptCount val="13"/>
                <c:pt idx="0">
                  <c:v>KRAS</c:v>
                </c:pt>
                <c:pt idx="1">
                  <c:v>EGFR</c:v>
                </c:pt>
                <c:pt idx="2">
                  <c:v>ALK</c:v>
                </c:pt>
                <c:pt idx="3">
                  <c:v>HER2</c:v>
                </c:pt>
                <c:pt idx="8">
                  <c:v>PI3K</c:v>
                </c:pt>
                <c:pt idx="12">
                  <c:v>Undefined</c:v>
                </c:pt>
              </c:strCache>
            </c:strRef>
          </c:cat>
          <c:val>
            <c:numRef>
              <c:f>Sheet1!$B$2:$B$14</c:f>
              <c:numCache>
                <c:formatCode>General</c:formatCode>
                <c:ptCount val="13"/>
                <c:pt idx="0">
                  <c:v>32</c:v>
                </c:pt>
                <c:pt idx="1">
                  <c:v>23</c:v>
                </c:pt>
                <c:pt idx="2">
                  <c:v>3</c:v>
                </c:pt>
                <c:pt idx="3">
                  <c:v>3</c:v>
                </c:pt>
                <c:pt idx="8">
                  <c:v>0.5</c:v>
                </c:pt>
                <c:pt idx="12">
                  <c:v>38.5</c:v>
                </c:pt>
              </c:numCache>
            </c:numRef>
          </c:val>
          <c:extLst>
            <c:ext xmlns:c16="http://schemas.microsoft.com/office/drawing/2014/chart" uri="{C3380CC4-5D6E-409C-BE32-E72D297353CC}">
              <c16:uniqueId val="{0000001A-A52A-814D-A7AF-1F6C4BA3E4BF}"/>
            </c:ext>
          </c:extLst>
        </c:ser>
        <c:dLbls>
          <c:showLegendKey val="0"/>
          <c:showVal val="0"/>
          <c:showCatName val="0"/>
          <c:showSerName val="0"/>
          <c:showPercent val="0"/>
          <c:showBubbleSize val="0"/>
          <c:showLeaderLines val="0"/>
        </c:dLbls>
        <c:firstSliceAng val="200"/>
      </c:pieChart>
    </c:plotArea>
    <c:plotVisOnly val="1"/>
    <c:dispBlanksAs val="gap"/>
    <c:showDLblsOverMax val="0"/>
  </c:chart>
  <c:txPr>
    <a:bodyPr/>
    <a:lstStyle/>
    <a:p>
      <a:pPr>
        <a:defRPr sz="1000"/>
      </a:pPr>
      <a:endParaRPr lang="it-IT"/>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0.35451</cdr:x>
      <cdr:y>0.03007</cdr:y>
    </cdr:from>
    <cdr:to>
      <cdr:x>0.70244</cdr:x>
      <cdr:y>0.11077</cdr:y>
    </cdr:to>
    <cdr:sp macro="" textlink="">
      <cdr:nvSpPr>
        <cdr:cNvPr id="2" name="Rounded Rectangle 1"/>
        <cdr:cNvSpPr/>
      </cdr:nvSpPr>
      <cdr:spPr>
        <a:xfrm xmlns:a="http://schemas.openxmlformats.org/drawingml/2006/main">
          <a:off x="2130239" y="126946"/>
          <a:ext cx="2090772" cy="340770"/>
        </a:xfrm>
        <a:prstGeom xmlns:a="http://schemas.openxmlformats.org/drawingml/2006/main" prst="roundRect">
          <a:avLst/>
        </a:prstGeom>
        <a:solidFill xmlns:a="http://schemas.openxmlformats.org/drawingml/2006/main">
          <a:srgbClr val="006672"/>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dirty="0"/>
            <a:t>Increase of 1.74 years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80206-64F6-4FF9-89A4-EDF4629471F9}" type="datetimeFigureOut">
              <a:rPr lang="it-IT" smtClean="0"/>
              <a:t>24/12/2019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CFFE6A-F8F0-4DD6-979D-F4AF6FF646DF}" type="slidenum">
              <a:rPr lang="it-IT" smtClean="0"/>
              <a:t>‹N›</a:t>
            </a:fld>
            <a:endParaRPr lang="it-IT"/>
          </a:p>
        </p:txBody>
      </p:sp>
    </p:spTree>
    <p:extLst>
      <p:ext uri="{BB962C8B-B14F-4D97-AF65-F5344CB8AC3E}">
        <p14:creationId xmlns:p14="http://schemas.microsoft.com/office/powerpoint/2010/main" val="402754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immagine diapositiva 1">
            <a:extLst>
              <a:ext uri="{FF2B5EF4-FFF2-40B4-BE49-F238E27FC236}">
                <a16:creationId xmlns:a16="http://schemas.microsoft.com/office/drawing/2014/main" id="{EEE5409D-2E30-41D8-A923-5E6E42CF65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Segnaposto note 2">
            <a:extLst>
              <a:ext uri="{FF2B5EF4-FFF2-40B4-BE49-F238E27FC236}">
                <a16:creationId xmlns:a16="http://schemas.microsoft.com/office/drawing/2014/main" id="{1749392C-6D31-437C-B835-E19EFB26CD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1268" name="Segnaposto numero diapositiva 3">
            <a:extLst>
              <a:ext uri="{FF2B5EF4-FFF2-40B4-BE49-F238E27FC236}">
                <a16:creationId xmlns:a16="http://schemas.microsoft.com/office/drawing/2014/main" id="{0A8F6788-36CD-4FFB-87B4-F26C29CEE0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51560A-8347-479C-A9BA-BEF1CBC3C5DD}"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11CC5818-D065-4A85-82AD-6D49D0A78D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E868FD-55E3-47CC-A45B-DF3C3C8E0350}" type="slidenum">
              <a:rPr kumimoji="0" lang="it-IT" altLang="it-IT" sz="1200" b="0" i="0" u="none" strike="noStrike" kern="1200" cap="none" spc="0" normalizeH="0" baseline="0" noProof="0" smtClean="0">
                <a:ln>
                  <a:noFill/>
                </a:ln>
                <a:solidFill>
                  <a:prstClr val="black"/>
                </a:solidFill>
                <a:effectLst/>
                <a:uLnTx/>
                <a:uFillTx/>
                <a:latin typeface="Comic Sans MS" panose="030F0702030302020204" pitchFamily="66"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it-IT" altLang="it-IT" sz="12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55299" name="Rectangle 2">
            <a:extLst>
              <a:ext uri="{FF2B5EF4-FFF2-40B4-BE49-F238E27FC236}">
                <a16:creationId xmlns:a16="http://schemas.microsoft.com/office/drawing/2014/main" id="{F14B7949-B5C1-46D1-9C4B-45E975F472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CC0DB050-F6C3-43B9-9325-05A17C3905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latin typeface="Comic Sans MS" panose="030F0702030302020204" pitchFamily="66" charset="0"/>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DB31D0D7-F9D3-47B0-9A90-E2845D2EB9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2882A42-4B1C-4196-A34F-E15F32ED47E9}" type="slidenum">
              <a:rPr kumimoji="0" lang="it-IT" altLang="it-IT" sz="1200" b="0" i="0" u="none" strike="noStrike" kern="1200" cap="none" spc="0" normalizeH="0" baseline="0" noProof="0" smtClean="0">
                <a:ln>
                  <a:noFill/>
                </a:ln>
                <a:solidFill>
                  <a:srgbClr val="000000"/>
                </a:solidFill>
                <a:effectLst/>
                <a:uLnTx/>
                <a:uFillTx/>
                <a:latin typeface="Comic Sans MS" panose="030F0702030302020204" pitchFamily="66"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it-IT" altLang="it-IT" sz="12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59395" name="Rectangle 2">
            <a:extLst>
              <a:ext uri="{FF2B5EF4-FFF2-40B4-BE49-F238E27FC236}">
                <a16:creationId xmlns:a16="http://schemas.microsoft.com/office/drawing/2014/main" id="{15FC14A1-C4AC-4BDE-BAB1-55DBE9CCE7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a:extLst>
              <a:ext uri="{FF2B5EF4-FFF2-40B4-BE49-F238E27FC236}">
                <a16:creationId xmlns:a16="http://schemas.microsoft.com/office/drawing/2014/main" id="{4F3CC546-7483-4BA1-9298-2B13740C08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latin typeface="Comic Sans MS" panose="030F0702030302020204" pitchFamily="66" charset="0"/>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6.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image" Target="../media/image9.emf"/><Relationship Id="rId1" Type="http://schemas.openxmlformats.org/officeDocument/2006/relationships/slideMaster" Target="../slideMasters/slideMaster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D76030-F6A1-45A1-A667-DD11A6548C3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7512F1E-B281-4E71-AF31-48F67652D2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9540483-31CC-457F-994E-2EAAF7BE1B8C}"/>
              </a:ext>
            </a:extLst>
          </p:cNvPr>
          <p:cNvSpPr>
            <a:spLocks noGrp="1"/>
          </p:cNvSpPr>
          <p:nvPr>
            <p:ph type="dt" sz="half" idx="10"/>
          </p:nvPr>
        </p:nvSpPr>
        <p:spPr/>
        <p:txBody>
          <a:bodyPr/>
          <a:lstStyle/>
          <a:p>
            <a:fld id="{EA896B51-5C80-425D-A1CE-2B7716414148}" type="datetimeFigureOut">
              <a:rPr lang="it-IT" smtClean="0"/>
              <a:t>24/12/2019</a:t>
            </a:fld>
            <a:endParaRPr lang="it-IT"/>
          </a:p>
        </p:txBody>
      </p:sp>
      <p:sp>
        <p:nvSpPr>
          <p:cNvPr id="5" name="Segnaposto piè di pagina 4">
            <a:extLst>
              <a:ext uri="{FF2B5EF4-FFF2-40B4-BE49-F238E27FC236}">
                <a16:creationId xmlns:a16="http://schemas.microsoft.com/office/drawing/2014/main" id="{94CC6348-DBD7-4AC1-A58F-C0978C1337F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AD001A2-DDDC-4DD6-8774-20ADFDBD9830}"/>
              </a:ext>
            </a:extLst>
          </p:cNvPr>
          <p:cNvSpPr>
            <a:spLocks noGrp="1"/>
          </p:cNvSpPr>
          <p:nvPr>
            <p:ph type="sldNum" sz="quarter" idx="12"/>
          </p:nvPr>
        </p:nvSpPr>
        <p:spPr/>
        <p:txBody>
          <a:bodyPr/>
          <a:lstStyle/>
          <a:p>
            <a:fld id="{F170CBD2-9CE8-4FF3-810F-27894010549C}" type="slidenum">
              <a:rPr lang="it-IT" smtClean="0"/>
              <a:t>‹N›</a:t>
            </a:fld>
            <a:endParaRPr lang="it-IT"/>
          </a:p>
        </p:txBody>
      </p:sp>
    </p:spTree>
    <p:extLst>
      <p:ext uri="{BB962C8B-B14F-4D97-AF65-F5344CB8AC3E}">
        <p14:creationId xmlns:p14="http://schemas.microsoft.com/office/powerpoint/2010/main" val="106480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1754CA-B683-420D-8B0C-DF5D3D42A0F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FD4F0B0-E7FC-4453-955E-66D121E5BD7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9B131A8-6F5E-4BD9-877C-A923A5FA49B5}"/>
              </a:ext>
            </a:extLst>
          </p:cNvPr>
          <p:cNvSpPr>
            <a:spLocks noGrp="1"/>
          </p:cNvSpPr>
          <p:nvPr>
            <p:ph type="dt" sz="half" idx="10"/>
          </p:nvPr>
        </p:nvSpPr>
        <p:spPr/>
        <p:txBody>
          <a:bodyPr/>
          <a:lstStyle/>
          <a:p>
            <a:fld id="{EA896B51-5C80-425D-A1CE-2B7716414148}" type="datetimeFigureOut">
              <a:rPr lang="it-IT" smtClean="0"/>
              <a:t>24/12/2019</a:t>
            </a:fld>
            <a:endParaRPr lang="it-IT"/>
          </a:p>
        </p:txBody>
      </p:sp>
      <p:sp>
        <p:nvSpPr>
          <p:cNvPr id="5" name="Segnaposto piè di pagina 4">
            <a:extLst>
              <a:ext uri="{FF2B5EF4-FFF2-40B4-BE49-F238E27FC236}">
                <a16:creationId xmlns:a16="http://schemas.microsoft.com/office/drawing/2014/main" id="{D27C0778-A14E-49CA-99AB-58548C6CBBC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3006BB0-C291-4AAE-A7DC-4140EE48DD4F}"/>
              </a:ext>
            </a:extLst>
          </p:cNvPr>
          <p:cNvSpPr>
            <a:spLocks noGrp="1"/>
          </p:cNvSpPr>
          <p:nvPr>
            <p:ph type="sldNum" sz="quarter" idx="12"/>
          </p:nvPr>
        </p:nvSpPr>
        <p:spPr/>
        <p:txBody>
          <a:bodyPr/>
          <a:lstStyle/>
          <a:p>
            <a:fld id="{F170CBD2-9CE8-4FF3-810F-27894010549C}" type="slidenum">
              <a:rPr lang="it-IT" smtClean="0"/>
              <a:t>‹N›</a:t>
            </a:fld>
            <a:endParaRPr lang="it-IT"/>
          </a:p>
        </p:txBody>
      </p:sp>
    </p:spTree>
    <p:extLst>
      <p:ext uri="{BB962C8B-B14F-4D97-AF65-F5344CB8AC3E}">
        <p14:creationId xmlns:p14="http://schemas.microsoft.com/office/powerpoint/2010/main" val="276526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8EA5995-9263-44F3-A99A-399F08B8847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F13C131-124D-4952-B31C-80DFDDF1935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BA2B11A-8618-4DF4-846E-31498293572D}"/>
              </a:ext>
            </a:extLst>
          </p:cNvPr>
          <p:cNvSpPr>
            <a:spLocks noGrp="1"/>
          </p:cNvSpPr>
          <p:nvPr>
            <p:ph type="dt" sz="half" idx="10"/>
          </p:nvPr>
        </p:nvSpPr>
        <p:spPr/>
        <p:txBody>
          <a:bodyPr/>
          <a:lstStyle/>
          <a:p>
            <a:fld id="{EA896B51-5C80-425D-A1CE-2B7716414148}" type="datetimeFigureOut">
              <a:rPr lang="it-IT" smtClean="0"/>
              <a:t>24/12/2019</a:t>
            </a:fld>
            <a:endParaRPr lang="it-IT"/>
          </a:p>
        </p:txBody>
      </p:sp>
      <p:sp>
        <p:nvSpPr>
          <p:cNvPr id="5" name="Segnaposto piè di pagina 4">
            <a:extLst>
              <a:ext uri="{FF2B5EF4-FFF2-40B4-BE49-F238E27FC236}">
                <a16:creationId xmlns:a16="http://schemas.microsoft.com/office/drawing/2014/main" id="{1EFBE30A-48C5-4B0F-9BA3-659C762F3D4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DFA90DD-580F-43A4-BAB1-DEA6316868D8}"/>
              </a:ext>
            </a:extLst>
          </p:cNvPr>
          <p:cNvSpPr>
            <a:spLocks noGrp="1"/>
          </p:cNvSpPr>
          <p:nvPr>
            <p:ph type="sldNum" sz="quarter" idx="12"/>
          </p:nvPr>
        </p:nvSpPr>
        <p:spPr/>
        <p:txBody>
          <a:bodyPr/>
          <a:lstStyle/>
          <a:p>
            <a:fld id="{F170CBD2-9CE8-4FF3-810F-27894010549C}" type="slidenum">
              <a:rPr lang="it-IT" smtClean="0"/>
              <a:t>‹N›</a:t>
            </a:fld>
            <a:endParaRPr lang="it-IT"/>
          </a:p>
        </p:txBody>
      </p:sp>
    </p:spTree>
    <p:extLst>
      <p:ext uri="{BB962C8B-B14F-4D97-AF65-F5344CB8AC3E}">
        <p14:creationId xmlns:p14="http://schemas.microsoft.com/office/powerpoint/2010/main" val="2028005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551ADA1-30FC-455E-86D1-336A05DA5ACC}"/>
              </a:ext>
            </a:extLst>
          </p:cNvPr>
          <p:cNvSpPr>
            <a:spLocks noGrp="1"/>
          </p:cNvSpPr>
          <p:nvPr>
            <p:ph type="dt" sz="half" idx="10"/>
          </p:nvPr>
        </p:nvSpPr>
        <p:spPr/>
        <p:txBody>
          <a:bodyPr/>
          <a:lstStyle>
            <a:lvl1pPr>
              <a:defRPr/>
            </a:lvl1pPr>
          </a:lstStyle>
          <a:p>
            <a:pPr>
              <a:defRPr/>
            </a:pPr>
            <a:fld id="{F1A1A5CB-035B-4C9B-8B6F-38285A1E025A}"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FFB291F3-1643-4C68-AB3F-23E650EB97B5}"/>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7665E880-39FB-44C8-9715-1DA70860E0D9}"/>
              </a:ext>
            </a:extLst>
          </p:cNvPr>
          <p:cNvSpPr>
            <a:spLocks noGrp="1"/>
          </p:cNvSpPr>
          <p:nvPr>
            <p:ph type="sldNum" sz="quarter" idx="12"/>
          </p:nvPr>
        </p:nvSpPr>
        <p:spPr/>
        <p:txBody>
          <a:bodyPr/>
          <a:lstStyle>
            <a:lvl1pPr>
              <a:defRPr/>
            </a:lvl1pPr>
          </a:lstStyle>
          <a:p>
            <a:fld id="{91D247AF-FC67-44B6-99AA-C2800746E42A}" type="slidenum">
              <a:rPr lang="it-IT" altLang="it-IT"/>
              <a:pPr/>
              <a:t>‹N›</a:t>
            </a:fld>
            <a:endParaRPr lang="it-IT" altLang="it-IT"/>
          </a:p>
        </p:txBody>
      </p:sp>
    </p:spTree>
    <p:extLst>
      <p:ext uri="{BB962C8B-B14F-4D97-AF65-F5344CB8AC3E}">
        <p14:creationId xmlns:p14="http://schemas.microsoft.com/office/powerpoint/2010/main" val="769762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FCED727-FB7E-4223-8FF1-D906E55248A6}"/>
              </a:ext>
            </a:extLst>
          </p:cNvPr>
          <p:cNvSpPr>
            <a:spLocks noGrp="1"/>
          </p:cNvSpPr>
          <p:nvPr>
            <p:ph type="dt" sz="half" idx="10"/>
          </p:nvPr>
        </p:nvSpPr>
        <p:spPr/>
        <p:txBody>
          <a:bodyPr/>
          <a:lstStyle>
            <a:lvl1pPr>
              <a:defRPr/>
            </a:lvl1pPr>
          </a:lstStyle>
          <a:p>
            <a:pPr>
              <a:defRPr/>
            </a:pPr>
            <a:fld id="{74702BB1-77F3-4EFB-AF22-CB844110BC52}"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BD856FE1-D4DC-411F-AFD5-D38F68101F1B}"/>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CE0CC911-4E2D-46E1-B30F-A106FC2F10AA}"/>
              </a:ext>
            </a:extLst>
          </p:cNvPr>
          <p:cNvSpPr>
            <a:spLocks noGrp="1"/>
          </p:cNvSpPr>
          <p:nvPr>
            <p:ph type="sldNum" sz="quarter" idx="12"/>
          </p:nvPr>
        </p:nvSpPr>
        <p:spPr/>
        <p:txBody>
          <a:bodyPr/>
          <a:lstStyle>
            <a:lvl1pPr>
              <a:defRPr/>
            </a:lvl1pPr>
          </a:lstStyle>
          <a:p>
            <a:fld id="{7A7C0EDB-A1FB-4B37-A4D1-AF671684729F}" type="slidenum">
              <a:rPr lang="it-IT" altLang="it-IT"/>
              <a:pPr/>
              <a:t>‹N›</a:t>
            </a:fld>
            <a:endParaRPr lang="it-IT" altLang="it-IT"/>
          </a:p>
        </p:txBody>
      </p:sp>
    </p:spTree>
    <p:extLst>
      <p:ext uri="{BB962C8B-B14F-4D97-AF65-F5344CB8AC3E}">
        <p14:creationId xmlns:p14="http://schemas.microsoft.com/office/powerpoint/2010/main" val="2238645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EBAEC397-E82B-46A4-90AF-4B9DDBEEC843}"/>
              </a:ext>
            </a:extLst>
          </p:cNvPr>
          <p:cNvSpPr>
            <a:spLocks noGrp="1"/>
          </p:cNvSpPr>
          <p:nvPr>
            <p:ph type="dt" sz="half" idx="10"/>
          </p:nvPr>
        </p:nvSpPr>
        <p:spPr/>
        <p:txBody>
          <a:bodyPr/>
          <a:lstStyle>
            <a:lvl1pPr>
              <a:defRPr/>
            </a:lvl1pPr>
          </a:lstStyle>
          <a:p>
            <a:pPr>
              <a:defRPr/>
            </a:pPr>
            <a:fld id="{8E006636-EEEC-4005-8551-98892EAA6800}"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1BD4106E-9074-476A-97A3-821AB29F60C0}"/>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7F1BDB69-D5A4-4C81-A2C1-34719A399C9D}"/>
              </a:ext>
            </a:extLst>
          </p:cNvPr>
          <p:cNvSpPr>
            <a:spLocks noGrp="1"/>
          </p:cNvSpPr>
          <p:nvPr>
            <p:ph type="sldNum" sz="quarter" idx="12"/>
          </p:nvPr>
        </p:nvSpPr>
        <p:spPr/>
        <p:txBody>
          <a:bodyPr/>
          <a:lstStyle>
            <a:lvl1pPr>
              <a:defRPr/>
            </a:lvl1pPr>
          </a:lstStyle>
          <a:p>
            <a:fld id="{83E0CA07-3B38-49E1-88BF-AF3CA058BFFF}" type="slidenum">
              <a:rPr lang="it-IT" altLang="it-IT"/>
              <a:pPr/>
              <a:t>‹N›</a:t>
            </a:fld>
            <a:endParaRPr lang="it-IT" altLang="it-IT"/>
          </a:p>
        </p:txBody>
      </p:sp>
    </p:spTree>
    <p:extLst>
      <p:ext uri="{BB962C8B-B14F-4D97-AF65-F5344CB8AC3E}">
        <p14:creationId xmlns:p14="http://schemas.microsoft.com/office/powerpoint/2010/main" val="657872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C6B98A0B-3927-48AC-8D33-348B73987AC3}"/>
              </a:ext>
            </a:extLst>
          </p:cNvPr>
          <p:cNvSpPr>
            <a:spLocks noGrp="1"/>
          </p:cNvSpPr>
          <p:nvPr>
            <p:ph type="dt" sz="half" idx="10"/>
          </p:nvPr>
        </p:nvSpPr>
        <p:spPr/>
        <p:txBody>
          <a:bodyPr/>
          <a:lstStyle>
            <a:lvl1pPr>
              <a:defRPr/>
            </a:lvl1pPr>
          </a:lstStyle>
          <a:p>
            <a:pPr>
              <a:defRPr/>
            </a:pPr>
            <a:fld id="{4FB1B805-8BCA-4858-9A73-8B7BB828AF8A}" type="datetimeFigureOut">
              <a:rPr lang="it-IT"/>
              <a:pPr>
                <a:defRPr/>
              </a:pPr>
              <a:t>24/12/2019</a:t>
            </a:fld>
            <a:endParaRPr lang="it-IT"/>
          </a:p>
        </p:txBody>
      </p:sp>
      <p:sp>
        <p:nvSpPr>
          <p:cNvPr id="6" name="Segnaposto piè di pagina 4">
            <a:extLst>
              <a:ext uri="{FF2B5EF4-FFF2-40B4-BE49-F238E27FC236}">
                <a16:creationId xmlns:a16="http://schemas.microsoft.com/office/drawing/2014/main" id="{9F469B15-457B-4CCD-A547-E717E25AA961}"/>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31CFDAC0-5422-47C8-B975-2299BC9CE318}"/>
              </a:ext>
            </a:extLst>
          </p:cNvPr>
          <p:cNvSpPr>
            <a:spLocks noGrp="1"/>
          </p:cNvSpPr>
          <p:nvPr>
            <p:ph type="sldNum" sz="quarter" idx="12"/>
          </p:nvPr>
        </p:nvSpPr>
        <p:spPr/>
        <p:txBody>
          <a:bodyPr/>
          <a:lstStyle>
            <a:lvl1pPr>
              <a:defRPr/>
            </a:lvl1pPr>
          </a:lstStyle>
          <a:p>
            <a:fld id="{706F830B-030D-4DB3-9938-92BFEB3C5142}" type="slidenum">
              <a:rPr lang="it-IT" altLang="it-IT"/>
              <a:pPr/>
              <a:t>‹N›</a:t>
            </a:fld>
            <a:endParaRPr lang="it-IT" altLang="it-IT"/>
          </a:p>
        </p:txBody>
      </p:sp>
    </p:spTree>
    <p:extLst>
      <p:ext uri="{BB962C8B-B14F-4D97-AF65-F5344CB8AC3E}">
        <p14:creationId xmlns:p14="http://schemas.microsoft.com/office/powerpoint/2010/main" val="2227935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5915BD84-5306-4FBE-8B8D-CC22A2B14354}"/>
              </a:ext>
            </a:extLst>
          </p:cNvPr>
          <p:cNvSpPr>
            <a:spLocks noGrp="1"/>
          </p:cNvSpPr>
          <p:nvPr>
            <p:ph type="dt" sz="half" idx="10"/>
          </p:nvPr>
        </p:nvSpPr>
        <p:spPr/>
        <p:txBody>
          <a:bodyPr/>
          <a:lstStyle>
            <a:lvl1pPr>
              <a:defRPr/>
            </a:lvl1pPr>
          </a:lstStyle>
          <a:p>
            <a:pPr>
              <a:defRPr/>
            </a:pPr>
            <a:fld id="{28577B74-AB34-4D56-A5CC-2A8CB0F7AFA7}" type="datetimeFigureOut">
              <a:rPr lang="it-IT"/>
              <a:pPr>
                <a:defRPr/>
              </a:pPr>
              <a:t>24/12/2019</a:t>
            </a:fld>
            <a:endParaRPr lang="it-IT"/>
          </a:p>
        </p:txBody>
      </p:sp>
      <p:sp>
        <p:nvSpPr>
          <p:cNvPr id="8" name="Segnaposto piè di pagina 4">
            <a:extLst>
              <a:ext uri="{FF2B5EF4-FFF2-40B4-BE49-F238E27FC236}">
                <a16:creationId xmlns:a16="http://schemas.microsoft.com/office/drawing/2014/main" id="{020E1B44-C258-453F-A282-08CA6CC9E453}"/>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7686ABDA-A57A-4DD6-9612-3B9B4BD444E5}"/>
              </a:ext>
            </a:extLst>
          </p:cNvPr>
          <p:cNvSpPr>
            <a:spLocks noGrp="1"/>
          </p:cNvSpPr>
          <p:nvPr>
            <p:ph type="sldNum" sz="quarter" idx="12"/>
          </p:nvPr>
        </p:nvSpPr>
        <p:spPr/>
        <p:txBody>
          <a:bodyPr/>
          <a:lstStyle>
            <a:lvl1pPr>
              <a:defRPr/>
            </a:lvl1pPr>
          </a:lstStyle>
          <a:p>
            <a:fld id="{44D1C6F0-48E0-466A-847B-57D5767282EE}" type="slidenum">
              <a:rPr lang="it-IT" altLang="it-IT"/>
              <a:pPr/>
              <a:t>‹N›</a:t>
            </a:fld>
            <a:endParaRPr lang="it-IT" altLang="it-IT"/>
          </a:p>
        </p:txBody>
      </p:sp>
    </p:spTree>
    <p:extLst>
      <p:ext uri="{BB962C8B-B14F-4D97-AF65-F5344CB8AC3E}">
        <p14:creationId xmlns:p14="http://schemas.microsoft.com/office/powerpoint/2010/main" val="1740155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a:extLst>
              <a:ext uri="{FF2B5EF4-FFF2-40B4-BE49-F238E27FC236}">
                <a16:creationId xmlns:a16="http://schemas.microsoft.com/office/drawing/2014/main" id="{D201DB00-1728-4F88-A452-4743B714AC01}"/>
              </a:ext>
            </a:extLst>
          </p:cNvPr>
          <p:cNvSpPr>
            <a:spLocks noGrp="1"/>
          </p:cNvSpPr>
          <p:nvPr>
            <p:ph type="dt" sz="half" idx="10"/>
          </p:nvPr>
        </p:nvSpPr>
        <p:spPr/>
        <p:txBody>
          <a:bodyPr/>
          <a:lstStyle>
            <a:lvl1pPr>
              <a:defRPr/>
            </a:lvl1pPr>
          </a:lstStyle>
          <a:p>
            <a:pPr>
              <a:defRPr/>
            </a:pPr>
            <a:fld id="{88C135E8-2048-4FFE-A00B-D3DDB1A6541C}" type="datetimeFigureOut">
              <a:rPr lang="it-IT"/>
              <a:pPr>
                <a:defRPr/>
              </a:pPr>
              <a:t>24/12/2019</a:t>
            </a:fld>
            <a:endParaRPr lang="it-IT"/>
          </a:p>
        </p:txBody>
      </p:sp>
      <p:sp>
        <p:nvSpPr>
          <p:cNvPr id="4" name="Segnaposto piè di pagina 4">
            <a:extLst>
              <a:ext uri="{FF2B5EF4-FFF2-40B4-BE49-F238E27FC236}">
                <a16:creationId xmlns:a16="http://schemas.microsoft.com/office/drawing/2014/main" id="{6F9D0B70-B9B4-4E21-B4BF-BBC8DA380B74}"/>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5B11A446-ADF8-43E3-832B-4DEC6696053B}"/>
              </a:ext>
            </a:extLst>
          </p:cNvPr>
          <p:cNvSpPr>
            <a:spLocks noGrp="1"/>
          </p:cNvSpPr>
          <p:nvPr>
            <p:ph type="sldNum" sz="quarter" idx="12"/>
          </p:nvPr>
        </p:nvSpPr>
        <p:spPr/>
        <p:txBody>
          <a:bodyPr/>
          <a:lstStyle>
            <a:lvl1pPr>
              <a:defRPr/>
            </a:lvl1pPr>
          </a:lstStyle>
          <a:p>
            <a:fld id="{DD6946FD-F1C6-4CF5-9193-9086974C6E18}" type="slidenum">
              <a:rPr lang="it-IT" altLang="it-IT"/>
              <a:pPr/>
              <a:t>‹N›</a:t>
            </a:fld>
            <a:endParaRPr lang="it-IT" altLang="it-IT"/>
          </a:p>
        </p:txBody>
      </p:sp>
    </p:spTree>
    <p:extLst>
      <p:ext uri="{BB962C8B-B14F-4D97-AF65-F5344CB8AC3E}">
        <p14:creationId xmlns:p14="http://schemas.microsoft.com/office/powerpoint/2010/main" val="4090158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7C68D7FC-C452-4C9A-9C88-23E749403C67}"/>
              </a:ext>
            </a:extLst>
          </p:cNvPr>
          <p:cNvSpPr>
            <a:spLocks noGrp="1"/>
          </p:cNvSpPr>
          <p:nvPr>
            <p:ph type="dt" sz="half" idx="10"/>
          </p:nvPr>
        </p:nvSpPr>
        <p:spPr/>
        <p:txBody>
          <a:bodyPr/>
          <a:lstStyle>
            <a:lvl1pPr>
              <a:defRPr/>
            </a:lvl1pPr>
          </a:lstStyle>
          <a:p>
            <a:pPr>
              <a:defRPr/>
            </a:pPr>
            <a:fld id="{9B61949E-27F8-4ADE-894B-CDF9B1C2D386}" type="datetimeFigureOut">
              <a:rPr lang="it-IT"/>
              <a:pPr>
                <a:defRPr/>
              </a:pPr>
              <a:t>24/12/2019</a:t>
            </a:fld>
            <a:endParaRPr lang="it-IT"/>
          </a:p>
        </p:txBody>
      </p:sp>
      <p:sp>
        <p:nvSpPr>
          <p:cNvPr id="3" name="Segnaposto piè di pagina 4">
            <a:extLst>
              <a:ext uri="{FF2B5EF4-FFF2-40B4-BE49-F238E27FC236}">
                <a16:creationId xmlns:a16="http://schemas.microsoft.com/office/drawing/2014/main" id="{E0111025-7E3E-4909-AE5E-4D128D3BB0C4}"/>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CF449DAE-7315-4FEA-9C2D-F2FF332601C0}"/>
              </a:ext>
            </a:extLst>
          </p:cNvPr>
          <p:cNvSpPr>
            <a:spLocks noGrp="1"/>
          </p:cNvSpPr>
          <p:nvPr>
            <p:ph type="sldNum" sz="quarter" idx="12"/>
          </p:nvPr>
        </p:nvSpPr>
        <p:spPr/>
        <p:txBody>
          <a:bodyPr/>
          <a:lstStyle>
            <a:lvl1pPr>
              <a:defRPr/>
            </a:lvl1pPr>
          </a:lstStyle>
          <a:p>
            <a:fld id="{2C688D58-FFA3-483B-AAE8-0E8FEA1F1CAD}" type="slidenum">
              <a:rPr lang="it-IT" altLang="it-IT"/>
              <a:pPr/>
              <a:t>‹N›</a:t>
            </a:fld>
            <a:endParaRPr lang="it-IT" altLang="it-IT"/>
          </a:p>
        </p:txBody>
      </p:sp>
    </p:spTree>
    <p:extLst>
      <p:ext uri="{BB962C8B-B14F-4D97-AF65-F5344CB8AC3E}">
        <p14:creationId xmlns:p14="http://schemas.microsoft.com/office/powerpoint/2010/main" val="2655851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55453D8D-5DD9-46C9-AE29-D4DFE317B1A4}"/>
              </a:ext>
            </a:extLst>
          </p:cNvPr>
          <p:cNvSpPr>
            <a:spLocks noGrp="1"/>
          </p:cNvSpPr>
          <p:nvPr>
            <p:ph type="dt" sz="half" idx="10"/>
          </p:nvPr>
        </p:nvSpPr>
        <p:spPr/>
        <p:txBody>
          <a:bodyPr/>
          <a:lstStyle>
            <a:lvl1pPr>
              <a:defRPr/>
            </a:lvl1pPr>
          </a:lstStyle>
          <a:p>
            <a:pPr>
              <a:defRPr/>
            </a:pPr>
            <a:fld id="{BC5A672E-1E34-4641-BC42-0920787A0520}" type="datetimeFigureOut">
              <a:rPr lang="it-IT"/>
              <a:pPr>
                <a:defRPr/>
              </a:pPr>
              <a:t>24/12/2019</a:t>
            </a:fld>
            <a:endParaRPr lang="it-IT"/>
          </a:p>
        </p:txBody>
      </p:sp>
      <p:sp>
        <p:nvSpPr>
          <p:cNvPr id="6" name="Segnaposto piè di pagina 4">
            <a:extLst>
              <a:ext uri="{FF2B5EF4-FFF2-40B4-BE49-F238E27FC236}">
                <a16:creationId xmlns:a16="http://schemas.microsoft.com/office/drawing/2014/main" id="{B8319648-AD91-46DA-8502-83417A84E78C}"/>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6EE4421D-1357-4CB4-AF25-E140119C4925}"/>
              </a:ext>
            </a:extLst>
          </p:cNvPr>
          <p:cNvSpPr>
            <a:spLocks noGrp="1"/>
          </p:cNvSpPr>
          <p:nvPr>
            <p:ph type="sldNum" sz="quarter" idx="12"/>
          </p:nvPr>
        </p:nvSpPr>
        <p:spPr/>
        <p:txBody>
          <a:bodyPr/>
          <a:lstStyle>
            <a:lvl1pPr>
              <a:defRPr/>
            </a:lvl1pPr>
          </a:lstStyle>
          <a:p>
            <a:fld id="{E88DB153-0574-4EEC-A397-6250CA701603}" type="slidenum">
              <a:rPr lang="it-IT" altLang="it-IT"/>
              <a:pPr/>
              <a:t>‹N›</a:t>
            </a:fld>
            <a:endParaRPr lang="it-IT" altLang="it-IT"/>
          </a:p>
        </p:txBody>
      </p:sp>
    </p:spTree>
    <p:extLst>
      <p:ext uri="{BB962C8B-B14F-4D97-AF65-F5344CB8AC3E}">
        <p14:creationId xmlns:p14="http://schemas.microsoft.com/office/powerpoint/2010/main" val="19247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C295B0-3159-4C90-901D-4D54EF7C965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93A7B7D-CB38-4EE1-8299-DC481129875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F29D768-C2B1-4A2C-8E0D-5B0831315E56}"/>
              </a:ext>
            </a:extLst>
          </p:cNvPr>
          <p:cNvSpPr>
            <a:spLocks noGrp="1"/>
          </p:cNvSpPr>
          <p:nvPr>
            <p:ph type="dt" sz="half" idx="10"/>
          </p:nvPr>
        </p:nvSpPr>
        <p:spPr/>
        <p:txBody>
          <a:bodyPr/>
          <a:lstStyle/>
          <a:p>
            <a:fld id="{EA896B51-5C80-425D-A1CE-2B7716414148}" type="datetimeFigureOut">
              <a:rPr lang="it-IT" smtClean="0"/>
              <a:t>24/12/2019</a:t>
            </a:fld>
            <a:endParaRPr lang="it-IT"/>
          </a:p>
        </p:txBody>
      </p:sp>
      <p:sp>
        <p:nvSpPr>
          <p:cNvPr id="5" name="Segnaposto piè di pagina 4">
            <a:extLst>
              <a:ext uri="{FF2B5EF4-FFF2-40B4-BE49-F238E27FC236}">
                <a16:creationId xmlns:a16="http://schemas.microsoft.com/office/drawing/2014/main" id="{7642C1C1-8FC5-4831-9260-BE01B891911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C90D4D2-366D-4EEB-8C6F-0DC47F3E6A5E}"/>
              </a:ext>
            </a:extLst>
          </p:cNvPr>
          <p:cNvSpPr>
            <a:spLocks noGrp="1"/>
          </p:cNvSpPr>
          <p:nvPr>
            <p:ph type="sldNum" sz="quarter" idx="12"/>
          </p:nvPr>
        </p:nvSpPr>
        <p:spPr/>
        <p:txBody>
          <a:bodyPr/>
          <a:lstStyle/>
          <a:p>
            <a:fld id="{F170CBD2-9CE8-4FF3-810F-27894010549C}" type="slidenum">
              <a:rPr lang="it-IT" smtClean="0"/>
              <a:t>‹N›</a:t>
            </a:fld>
            <a:endParaRPr lang="it-IT"/>
          </a:p>
        </p:txBody>
      </p:sp>
    </p:spTree>
    <p:extLst>
      <p:ext uri="{BB962C8B-B14F-4D97-AF65-F5344CB8AC3E}">
        <p14:creationId xmlns:p14="http://schemas.microsoft.com/office/powerpoint/2010/main" val="1251923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D45DA215-6EB2-48F0-84EC-B6F31051CAF0}"/>
              </a:ext>
            </a:extLst>
          </p:cNvPr>
          <p:cNvSpPr>
            <a:spLocks noGrp="1"/>
          </p:cNvSpPr>
          <p:nvPr>
            <p:ph type="dt" sz="half" idx="10"/>
          </p:nvPr>
        </p:nvSpPr>
        <p:spPr/>
        <p:txBody>
          <a:bodyPr/>
          <a:lstStyle>
            <a:lvl1pPr>
              <a:defRPr/>
            </a:lvl1pPr>
          </a:lstStyle>
          <a:p>
            <a:pPr>
              <a:defRPr/>
            </a:pPr>
            <a:fld id="{47A5F5D5-FB29-46E6-925A-D9A56C785046}" type="datetimeFigureOut">
              <a:rPr lang="it-IT"/>
              <a:pPr>
                <a:defRPr/>
              </a:pPr>
              <a:t>24/12/2019</a:t>
            </a:fld>
            <a:endParaRPr lang="it-IT"/>
          </a:p>
        </p:txBody>
      </p:sp>
      <p:sp>
        <p:nvSpPr>
          <p:cNvPr id="6" name="Segnaposto piè di pagina 4">
            <a:extLst>
              <a:ext uri="{FF2B5EF4-FFF2-40B4-BE49-F238E27FC236}">
                <a16:creationId xmlns:a16="http://schemas.microsoft.com/office/drawing/2014/main" id="{12ECD929-D182-440D-90A2-C9291EAF973B}"/>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40DFC3CD-0F07-49BD-8C91-65907CCC5926}"/>
              </a:ext>
            </a:extLst>
          </p:cNvPr>
          <p:cNvSpPr>
            <a:spLocks noGrp="1"/>
          </p:cNvSpPr>
          <p:nvPr>
            <p:ph type="sldNum" sz="quarter" idx="12"/>
          </p:nvPr>
        </p:nvSpPr>
        <p:spPr/>
        <p:txBody>
          <a:bodyPr/>
          <a:lstStyle>
            <a:lvl1pPr>
              <a:defRPr/>
            </a:lvl1pPr>
          </a:lstStyle>
          <a:p>
            <a:fld id="{96D1527A-EB39-4070-9C53-288F9F6AA21B}" type="slidenum">
              <a:rPr lang="it-IT" altLang="it-IT"/>
              <a:pPr/>
              <a:t>‹N›</a:t>
            </a:fld>
            <a:endParaRPr lang="it-IT" altLang="it-IT"/>
          </a:p>
        </p:txBody>
      </p:sp>
    </p:spTree>
    <p:extLst>
      <p:ext uri="{BB962C8B-B14F-4D97-AF65-F5344CB8AC3E}">
        <p14:creationId xmlns:p14="http://schemas.microsoft.com/office/powerpoint/2010/main" val="1439652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8DCAF51-FD6D-4100-9207-7664C9001EB7}"/>
              </a:ext>
            </a:extLst>
          </p:cNvPr>
          <p:cNvSpPr>
            <a:spLocks noGrp="1"/>
          </p:cNvSpPr>
          <p:nvPr>
            <p:ph type="dt" sz="half" idx="10"/>
          </p:nvPr>
        </p:nvSpPr>
        <p:spPr/>
        <p:txBody>
          <a:bodyPr/>
          <a:lstStyle>
            <a:lvl1pPr>
              <a:defRPr/>
            </a:lvl1pPr>
          </a:lstStyle>
          <a:p>
            <a:pPr>
              <a:defRPr/>
            </a:pPr>
            <a:fld id="{50B83103-0DC9-4F5F-A067-6A401B3E7251}"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2D09245D-777D-486B-B446-F3B3E0F425CA}"/>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94A5083F-FA6A-4329-A0C8-AA3F2FE27D36}"/>
              </a:ext>
            </a:extLst>
          </p:cNvPr>
          <p:cNvSpPr>
            <a:spLocks noGrp="1"/>
          </p:cNvSpPr>
          <p:nvPr>
            <p:ph type="sldNum" sz="quarter" idx="12"/>
          </p:nvPr>
        </p:nvSpPr>
        <p:spPr/>
        <p:txBody>
          <a:bodyPr/>
          <a:lstStyle>
            <a:lvl1pPr>
              <a:defRPr/>
            </a:lvl1pPr>
          </a:lstStyle>
          <a:p>
            <a:fld id="{E3E8127A-48E6-4A96-A952-7F68CF3C26A2}" type="slidenum">
              <a:rPr lang="it-IT" altLang="it-IT"/>
              <a:pPr/>
              <a:t>‹N›</a:t>
            </a:fld>
            <a:endParaRPr lang="it-IT" altLang="it-IT"/>
          </a:p>
        </p:txBody>
      </p:sp>
    </p:spTree>
    <p:extLst>
      <p:ext uri="{BB962C8B-B14F-4D97-AF65-F5344CB8AC3E}">
        <p14:creationId xmlns:p14="http://schemas.microsoft.com/office/powerpoint/2010/main" val="235423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4405E34-A3AA-4196-B4D5-837FCABA480C}"/>
              </a:ext>
            </a:extLst>
          </p:cNvPr>
          <p:cNvSpPr>
            <a:spLocks noGrp="1"/>
          </p:cNvSpPr>
          <p:nvPr>
            <p:ph type="dt" sz="half" idx="10"/>
          </p:nvPr>
        </p:nvSpPr>
        <p:spPr/>
        <p:txBody>
          <a:bodyPr/>
          <a:lstStyle>
            <a:lvl1pPr>
              <a:defRPr/>
            </a:lvl1pPr>
          </a:lstStyle>
          <a:p>
            <a:pPr>
              <a:defRPr/>
            </a:pPr>
            <a:fld id="{EE5BF034-3E55-4748-95AA-D1E5FADFDBC9}"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44C7DB52-0EC9-4CBB-8885-63BD11DB7921}"/>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8A3ECAD5-9400-4702-A09A-0F805DC3CAD5}"/>
              </a:ext>
            </a:extLst>
          </p:cNvPr>
          <p:cNvSpPr>
            <a:spLocks noGrp="1"/>
          </p:cNvSpPr>
          <p:nvPr>
            <p:ph type="sldNum" sz="quarter" idx="12"/>
          </p:nvPr>
        </p:nvSpPr>
        <p:spPr/>
        <p:txBody>
          <a:bodyPr/>
          <a:lstStyle>
            <a:lvl1pPr>
              <a:defRPr/>
            </a:lvl1pPr>
          </a:lstStyle>
          <a:p>
            <a:fld id="{5D4B2A0F-FEC1-401E-AB61-CA83CCE919C0}" type="slidenum">
              <a:rPr lang="it-IT" altLang="it-IT"/>
              <a:pPr/>
              <a:t>‹N›</a:t>
            </a:fld>
            <a:endParaRPr lang="it-IT" altLang="it-IT"/>
          </a:p>
        </p:txBody>
      </p:sp>
    </p:spTree>
    <p:extLst>
      <p:ext uri="{BB962C8B-B14F-4D97-AF65-F5344CB8AC3E}">
        <p14:creationId xmlns:p14="http://schemas.microsoft.com/office/powerpoint/2010/main" val="2465935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a:extLst>
              <a:ext uri="{FF2B5EF4-FFF2-40B4-BE49-F238E27FC236}">
                <a16:creationId xmlns:a16="http://schemas.microsoft.com/office/drawing/2014/main" id="{76AF312F-0F49-4F4D-897C-32D327126BDA}"/>
              </a:ext>
            </a:extLst>
          </p:cNvPr>
          <p:cNvSpPr>
            <a:spLocks noGrp="1"/>
          </p:cNvSpPr>
          <p:nvPr>
            <p:ph type="dt" sz="half" idx="10"/>
          </p:nvPr>
        </p:nvSpPr>
        <p:spPr/>
        <p:txBody>
          <a:bodyPr/>
          <a:lstStyle>
            <a:lvl1pPr>
              <a:defRPr/>
            </a:lvl1pPr>
          </a:lstStyle>
          <a:p>
            <a:pPr>
              <a:defRPr/>
            </a:pPr>
            <a:fld id="{5D622265-A334-493D-A077-E0062A49DDB5}" type="datetimeFigureOut">
              <a:rPr lang="it-IT"/>
              <a:pPr>
                <a:defRPr/>
              </a:pPr>
              <a:t>24/12/2019</a:t>
            </a:fld>
            <a:endParaRPr lang="it-IT"/>
          </a:p>
        </p:txBody>
      </p:sp>
      <p:sp>
        <p:nvSpPr>
          <p:cNvPr id="5" name="Footer Placeholder 4">
            <a:extLst>
              <a:ext uri="{FF2B5EF4-FFF2-40B4-BE49-F238E27FC236}">
                <a16:creationId xmlns:a16="http://schemas.microsoft.com/office/drawing/2014/main" id="{C0F95E96-A40A-427B-89B1-0432CFDDF897}"/>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8D58CD3E-27FF-4BFA-9169-1D83144264E4}"/>
              </a:ext>
            </a:extLst>
          </p:cNvPr>
          <p:cNvSpPr>
            <a:spLocks noGrp="1"/>
          </p:cNvSpPr>
          <p:nvPr>
            <p:ph type="sldNum" sz="quarter" idx="12"/>
          </p:nvPr>
        </p:nvSpPr>
        <p:spPr/>
        <p:txBody>
          <a:bodyPr/>
          <a:lstStyle>
            <a:lvl1pPr>
              <a:defRPr/>
            </a:lvl1pPr>
          </a:lstStyle>
          <a:p>
            <a:pPr>
              <a:defRPr/>
            </a:pPr>
            <a:fld id="{4C6125FD-DBC6-43AB-B52E-9A3D868A5322}" type="slidenum">
              <a:rPr lang="it-IT"/>
              <a:pPr>
                <a:defRPr/>
              </a:pPr>
              <a:t>‹N›</a:t>
            </a:fld>
            <a:endParaRPr lang="it-IT"/>
          </a:p>
        </p:txBody>
      </p:sp>
    </p:spTree>
    <p:extLst>
      <p:ext uri="{BB962C8B-B14F-4D97-AF65-F5344CB8AC3E}">
        <p14:creationId xmlns:p14="http://schemas.microsoft.com/office/powerpoint/2010/main" val="343170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85652E41-586E-4159-8C6A-A7C32B018C83}"/>
              </a:ext>
            </a:extLst>
          </p:cNvPr>
          <p:cNvSpPr>
            <a:spLocks noGrp="1"/>
          </p:cNvSpPr>
          <p:nvPr>
            <p:ph type="dt" sz="half" idx="10"/>
          </p:nvPr>
        </p:nvSpPr>
        <p:spPr/>
        <p:txBody>
          <a:bodyPr/>
          <a:lstStyle>
            <a:lvl1pPr>
              <a:defRPr/>
            </a:lvl1pPr>
          </a:lstStyle>
          <a:p>
            <a:pPr>
              <a:defRPr/>
            </a:pPr>
            <a:fld id="{4C2E4A9F-9760-4CAC-AE15-696B8593D45D}" type="datetimeFigureOut">
              <a:rPr lang="it-IT"/>
              <a:pPr>
                <a:defRPr/>
              </a:pPr>
              <a:t>24/12/2019</a:t>
            </a:fld>
            <a:endParaRPr lang="it-IT"/>
          </a:p>
        </p:txBody>
      </p:sp>
      <p:sp>
        <p:nvSpPr>
          <p:cNvPr id="5" name="Footer Placeholder 4">
            <a:extLst>
              <a:ext uri="{FF2B5EF4-FFF2-40B4-BE49-F238E27FC236}">
                <a16:creationId xmlns:a16="http://schemas.microsoft.com/office/drawing/2014/main" id="{17DE3C95-EC4F-4824-995D-2F98B08223D2}"/>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7901AA85-034C-4AE1-B171-3A8A88E34D63}"/>
              </a:ext>
            </a:extLst>
          </p:cNvPr>
          <p:cNvSpPr>
            <a:spLocks noGrp="1"/>
          </p:cNvSpPr>
          <p:nvPr>
            <p:ph type="sldNum" sz="quarter" idx="12"/>
          </p:nvPr>
        </p:nvSpPr>
        <p:spPr/>
        <p:txBody>
          <a:bodyPr/>
          <a:lstStyle>
            <a:lvl1pPr>
              <a:defRPr/>
            </a:lvl1pPr>
          </a:lstStyle>
          <a:p>
            <a:pPr>
              <a:defRPr/>
            </a:pPr>
            <a:fld id="{A128B7C7-A2BC-4276-B685-53A5CA9E57A7}" type="slidenum">
              <a:rPr lang="it-IT"/>
              <a:pPr>
                <a:defRPr/>
              </a:pPr>
              <a:t>‹N›</a:t>
            </a:fld>
            <a:endParaRPr lang="it-IT"/>
          </a:p>
        </p:txBody>
      </p:sp>
    </p:spTree>
    <p:extLst>
      <p:ext uri="{BB962C8B-B14F-4D97-AF65-F5344CB8AC3E}">
        <p14:creationId xmlns:p14="http://schemas.microsoft.com/office/powerpoint/2010/main" val="3552459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a:extLst>
              <a:ext uri="{FF2B5EF4-FFF2-40B4-BE49-F238E27FC236}">
                <a16:creationId xmlns:a16="http://schemas.microsoft.com/office/drawing/2014/main" id="{24B0CE72-99BF-46C4-A496-885E6FD46D9E}"/>
              </a:ext>
            </a:extLst>
          </p:cNvPr>
          <p:cNvSpPr>
            <a:spLocks noGrp="1"/>
          </p:cNvSpPr>
          <p:nvPr>
            <p:ph type="dt" sz="half" idx="10"/>
          </p:nvPr>
        </p:nvSpPr>
        <p:spPr/>
        <p:txBody>
          <a:bodyPr/>
          <a:lstStyle>
            <a:lvl1pPr>
              <a:defRPr/>
            </a:lvl1pPr>
          </a:lstStyle>
          <a:p>
            <a:pPr>
              <a:defRPr/>
            </a:pPr>
            <a:fld id="{AF7DC405-D5CB-49C1-AAD4-A15E6059CE49}" type="datetimeFigureOut">
              <a:rPr lang="it-IT"/>
              <a:pPr>
                <a:defRPr/>
              </a:pPr>
              <a:t>24/12/2019</a:t>
            </a:fld>
            <a:endParaRPr lang="it-IT"/>
          </a:p>
        </p:txBody>
      </p:sp>
      <p:sp>
        <p:nvSpPr>
          <p:cNvPr id="5" name="Footer Placeholder 4">
            <a:extLst>
              <a:ext uri="{FF2B5EF4-FFF2-40B4-BE49-F238E27FC236}">
                <a16:creationId xmlns:a16="http://schemas.microsoft.com/office/drawing/2014/main" id="{189F4869-F558-42E2-AB43-E7EEBCEFC7D1}"/>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6230756A-B902-43A4-83B5-89909B065EDD}"/>
              </a:ext>
            </a:extLst>
          </p:cNvPr>
          <p:cNvSpPr>
            <a:spLocks noGrp="1"/>
          </p:cNvSpPr>
          <p:nvPr>
            <p:ph type="sldNum" sz="quarter" idx="12"/>
          </p:nvPr>
        </p:nvSpPr>
        <p:spPr/>
        <p:txBody>
          <a:bodyPr/>
          <a:lstStyle>
            <a:lvl1pPr>
              <a:defRPr/>
            </a:lvl1pPr>
          </a:lstStyle>
          <a:p>
            <a:pPr>
              <a:defRPr/>
            </a:pPr>
            <a:fld id="{E3B7D9A0-9FEC-4A7F-83C5-1D67191E753F}" type="slidenum">
              <a:rPr lang="it-IT"/>
              <a:pPr>
                <a:defRPr/>
              </a:pPr>
              <a:t>‹N›</a:t>
            </a:fld>
            <a:endParaRPr lang="it-IT"/>
          </a:p>
        </p:txBody>
      </p:sp>
    </p:spTree>
    <p:extLst>
      <p:ext uri="{BB962C8B-B14F-4D97-AF65-F5344CB8AC3E}">
        <p14:creationId xmlns:p14="http://schemas.microsoft.com/office/powerpoint/2010/main" val="3938085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a:extLst>
              <a:ext uri="{FF2B5EF4-FFF2-40B4-BE49-F238E27FC236}">
                <a16:creationId xmlns:a16="http://schemas.microsoft.com/office/drawing/2014/main" id="{2D3FCFA4-F4EC-40B6-B491-D009C4DF9E4D}"/>
              </a:ext>
            </a:extLst>
          </p:cNvPr>
          <p:cNvSpPr>
            <a:spLocks noGrp="1"/>
          </p:cNvSpPr>
          <p:nvPr>
            <p:ph type="dt" sz="half" idx="10"/>
          </p:nvPr>
        </p:nvSpPr>
        <p:spPr/>
        <p:txBody>
          <a:bodyPr/>
          <a:lstStyle>
            <a:lvl1pPr>
              <a:defRPr/>
            </a:lvl1pPr>
          </a:lstStyle>
          <a:p>
            <a:pPr>
              <a:defRPr/>
            </a:pPr>
            <a:fld id="{1B41F1E7-5B92-48D8-ABE0-994D4CD7D334}" type="datetimeFigureOut">
              <a:rPr lang="it-IT"/>
              <a:pPr>
                <a:defRPr/>
              </a:pPr>
              <a:t>24/12/2019</a:t>
            </a:fld>
            <a:endParaRPr lang="it-IT"/>
          </a:p>
        </p:txBody>
      </p:sp>
      <p:sp>
        <p:nvSpPr>
          <p:cNvPr id="6" name="Footer Placeholder 4">
            <a:extLst>
              <a:ext uri="{FF2B5EF4-FFF2-40B4-BE49-F238E27FC236}">
                <a16:creationId xmlns:a16="http://schemas.microsoft.com/office/drawing/2014/main" id="{1220AE30-16D9-411B-908C-F8A3A804A8D3}"/>
              </a:ext>
            </a:extLst>
          </p:cNvPr>
          <p:cNvSpPr>
            <a:spLocks noGrp="1"/>
          </p:cNvSpPr>
          <p:nvPr>
            <p:ph type="ftr" sz="quarter" idx="11"/>
          </p:nvPr>
        </p:nvSpPr>
        <p:spPr/>
        <p:txBody>
          <a:bodyPr/>
          <a:lstStyle>
            <a:lvl1pPr>
              <a:defRPr/>
            </a:lvl1pPr>
          </a:lstStyle>
          <a:p>
            <a:pPr>
              <a:defRPr/>
            </a:pPr>
            <a:endParaRPr lang="it-IT"/>
          </a:p>
        </p:txBody>
      </p:sp>
      <p:sp>
        <p:nvSpPr>
          <p:cNvPr id="7" name="Slide Number Placeholder 5">
            <a:extLst>
              <a:ext uri="{FF2B5EF4-FFF2-40B4-BE49-F238E27FC236}">
                <a16:creationId xmlns:a16="http://schemas.microsoft.com/office/drawing/2014/main" id="{184ACC5B-88F2-4626-A048-F64DAB78B157}"/>
              </a:ext>
            </a:extLst>
          </p:cNvPr>
          <p:cNvSpPr>
            <a:spLocks noGrp="1"/>
          </p:cNvSpPr>
          <p:nvPr>
            <p:ph type="sldNum" sz="quarter" idx="12"/>
          </p:nvPr>
        </p:nvSpPr>
        <p:spPr/>
        <p:txBody>
          <a:bodyPr/>
          <a:lstStyle>
            <a:lvl1pPr>
              <a:defRPr/>
            </a:lvl1pPr>
          </a:lstStyle>
          <a:p>
            <a:pPr>
              <a:defRPr/>
            </a:pPr>
            <a:fld id="{A5AA45BD-42AE-4254-9C35-D9D32B1A89A2}" type="slidenum">
              <a:rPr lang="it-IT"/>
              <a:pPr>
                <a:defRPr/>
              </a:pPr>
              <a:t>‹N›</a:t>
            </a:fld>
            <a:endParaRPr lang="it-IT"/>
          </a:p>
        </p:txBody>
      </p:sp>
    </p:spTree>
    <p:extLst>
      <p:ext uri="{BB962C8B-B14F-4D97-AF65-F5344CB8AC3E}">
        <p14:creationId xmlns:p14="http://schemas.microsoft.com/office/powerpoint/2010/main" val="132422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839789"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72201"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a:extLst>
              <a:ext uri="{FF2B5EF4-FFF2-40B4-BE49-F238E27FC236}">
                <a16:creationId xmlns:a16="http://schemas.microsoft.com/office/drawing/2014/main" id="{8FB3F3F4-53C5-40EE-B12E-AE05D3EFD23B}"/>
              </a:ext>
            </a:extLst>
          </p:cNvPr>
          <p:cNvSpPr>
            <a:spLocks noGrp="1"/>
          </p:cNvSpPr>
          <p:nvPr>
            <p:ph type="dt" sz="half" idx="10"/>
          </p:nvPr>
        </p:nvSpPr>
        <p:spPr/>
        <p:txBody>
          <a:bodyPr/>
          <a:lstStyle>
            <a:lvl1pPr>
              <a:defRPr/>
            </a:lvl1pPr>
          </a:lstStyle>
          <a:p>
            <a:pPr>
              <a:defRPr/>
            </a:pPr>
            <a:fld id="{186E7479-F5AD-4C72-8518-1986E957052B}" type="datetimeFigureOut">
              <a:rPr lang="it-IT"/>
              <a:pPr>
                <a:defRPr/>
              </a:pPr>
              <a:t>24/12/2019</a:t>
            </a:fld>
            <a:endParaRPr lang="it-IT"/>
          </a:p>
        </p:txBody>
      </p:sp>
      <p:sp>
        <p:nvSpPr>
          <p:cNvPr id="8" name="Footer Placeholder 4">
            <a:extLst>
              <a:ext uri="{FF2B5EF4-FFF2-40B4-BE49-F238E27FC236}">
                <a16:creationId xmlns:a16="http://schemas.microsoft.com/office/drawing/2014/main" id="{AEC04FD6-B54D-4B7A-825B-642577E4FB73}"/>
              </a:ext>
            </a:extLst>
          </p:cNvPr>
          <p:cNvSpPr>
            <a:spLocks noGrp="1"/>
          </p:cNvSpPr>
          <p:nvPr>
            <p:ph type="ftr" sz="quarter" idx="11"/>
          </p:nvPr>
        </p:nvSpPr>
        <p:spPr/>
        <p:txBody>
          <a:bodyPr/>
          <a:lstStyle>
            <a:lvl1pPr>
              <a:defRPr/>
            </a:lvl1pPr>
          </a:lstStyle>
          <a:p>
            <a:pPr>
              <a:defRPr/>
            </a:pPr>
            <a:endParaRPr lang="it-IT"/>
          </a:p>
        </p:txBody>
      </p:sp>
      <p:sp>
        <p:nvSpPr>
          <p:cNvPr id="9" name="Slide Number Placeholder 5">
            <a:extLst>
              <a:ext uri="{FF2B5EF4-FFF2-40B4-BE49-F238E27FC236}">
                <a16:creationId xmlns:a16="http://schemas.microsoft.com/office/drawing/2014/main" id="{A5FCEE3F-F5B9-4B2B-8121-DEAE07B07789}"/>
              </a:ext>
            </a:extLst>
          </p:cNvPr>
          <p:cNvSpPr>
            <a:spLocks noGrp="1"/>
          </p:cNvSpPr>
          <p:nvPr>
            <p:ph type="sldNum" sz="quarter" idx="12"/>
          </p:nvPr>
        </p:nvSpPr>
        <p:spPr/>
        <p:txBody>
          <a:bodyPr/>
          <a:lstStyle>
            <a:lvl1pPr>
              <a:defRPr/>
            </a:lvl1pPr>
          </a:lstStyle>
          <a:p>
            <a:pPr>
              <a:defRPr/>
            </a:pPr>
            <a:fld id="{84A0B167-BA47-45C2-8988-E114BC51F4A4}" type="slidenum">
              <a:rPr lang="it-IT"/>
              <a:pPr>
                <a:defRPr/>
              </a:pPr>
              <a:t>‹N›</a:t>
            </a:fld>
            <a:endParaRPr lang="it-IT"/>
          </a:p>
        </p:txBody>
      </p:sp>
    </p:spTree>
    <p:extLst>
      <p:ext uri="{BB962C8B-B14F-4D97-AF65-F5344CB8AC3E}">
        <p14:creationId xmlns:p14="http://schemas.microsoft.com/office/powerpoint/2010/main" val="261442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3">
            <a:extLst>
              <a:ext uri="{FF2B5EF4-FFF2-40B4-BE49-F238E27FC236}">
                <a16:creationId xmlns:a16="http://schemas.microsoft.com/office/drawing/2014/main" id="{5190BD5B-5BBF-4CC0-B434-3B936184ECE5}"/>
              </a:ext>
            </a:extLst>
          </p:cNvPr>
          <p:cNvSpPr>
            <a:spLocks noGrp="1"/>
          </p:cNvSpPr>
          <p:nvPr>
            <p:ph type="dt" sz="half" idx="10"/>
          </p:nvPr>
        </p:nvSpPr>
        <p:spPr/>
        <p:txBody>
          <a:bodyPr/>
          <a:lstStyle>
            <a:lvl1pPr>
              <a:defRPr/>
            </a:lvl1pPr>
          </a:lstStyle>
          <a:p>
            <a:pPr>
              <a:defRPr/>
            </a:pPr>
            <a:fld id="{BC2F9C79-EDF7-4EBA-B4D8-4F3BA9D23607}" type="datetimeFigureOut">
              <a:rPr lang="it-IT"/>
              <a:pPr>
                <a:defRPr/>
              </a:pPr>
              <a:t>24/12/2019</a:t>
            </a:fld>
            <a:endParaRPr lang="it-IT"/>
          </a:p>
        </p:txBody>
      </p:sp>
      <p:sp>
        <p:nvSpPr>
          <p:cNvPr id="4" name="Footer Placeholder 4">
            <a:extLst>
              <a:ext uri="{FF2B5EF4-FFF2-40B4-BE49-F238E27FC236}">
                <a16:creationId xmlns:a16="http://schemas.microsoft.com/office/drawing/2014/main" id="{2C43870A-C415-471E-9530-20DC56928F06}"/>
              </a:ext>
            </a:extLst>
          </p:cNvPr>
          <p:cNvSpPr>
            <a:spLocks noGrp="1"/>
          </p:cNvSpPr>
          <p:nvPr>
            <p:ph type="ftr" sz="quarter" idx="11"/>
          </p:nvPr>
        </p:nvSpPr>
        <p:spPr/>
        <p:txBody>
          <a:bodyPr/>
          <a:lstStyle>
            <a:lvl1pPr>
              <a:defRPr/>
            </a:lvl1pPr>
          </a:lstStyle>
          <a:p>
            <a:pPr>
              <a:defRPr/>
            </a:pPr>
            <a:endParaRPr lang="it-IT"/>
          </a:p>
        </p:txBody>
      </p:sp>
      <p:sp>
        <p:nvSpPr>
          <p:cNvPr id="5" name="Slide Number Placeholder 5">
            <a:extLst>
              <a:ext uri="{FF2B5EF4-FFF2-40B4-BE49-F238E27FC236}">
                <a16:creationId xmlns:a16="http://schemas.microsoft.com/office/drawing/2014/main" id="{ABC404D4-2F63-48AC-9A6D-36A54BB1140F}"/>
              </a:ext>
            </a:extLst>
          </p:cNvPr>
          <p:cNvSpPr>
            <a:spLocks noGrp="1"/>
          </p:cNvSpPr>
          <p:nvPr>
            <p:ph type="sldNum" sz="quarter" idx="12"/>
          </p:nvPr>
        </p:nvSpPr>
        <p:spPr/>
        <p:txBody>
          <a:bodyPr/>
          <a:lstStyle>
            <a:lvl1pPr>
              <a:defRPr/>
            </a:lvl1pPr>
          </a:lstStyle>
          <a:p>
            <a:pPr>
              <a:defRPr/>
            </a:pPr>
            <a:fld id="{7D36FD56-D413-4C01-8F06-DF89726CCE49}" type="slidenum">
              <a:rPr lang="it-IT"/>
              <a:pPr>
                <a:defRPr/>
              </a:pPr>
              <a:t>‹N›</a:t>
            </a:fld>
            <a:endParaRPr lang="it-IT"/>
          </a:p>
        </p:txBody>
      </p:sp>
    </p:spTree>
    <p:extLst>
      <p:ext uri="{BB962C8B-B14F-4D97-AF65-F5344CB8AC3E}">
        <p14:creationId xmlns:p14="http://schemas.microsoft.com/office/powerpoint/2010/main" val="1175146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46714ED-EDE7-4F61-8BC8-BFF5295AE963}"/>
              </a:ext>
            </a:extLst>
          </p:cNvPr>
          <p:cNvSpPr>
            <a:spLocks noGrp="1"/>
          </p:cNvSpPr>
          <p:nvPr>
            <p:ph type="dt" sz="half" idx="10"/>
          </p:nvPr>
        </p:nvSpPr>
        <p:spPr/>
        <p:txBody>
          <a:bodyPr/>
          <a:lstStyle>
            <a:lvl1pPr>
              <a:defRPr/>
            </a:lvl1pPr>
          </a:lstStyle>
          <a:p>
            <a:pPr>
              <a:defRPr/>
            </a:pPr>
            <a:fld id="{408E1E14-BA4C-4051-8C5B-1037C927D567}" type="datetimeFigureOut">
              <a:rPr lang="it-IT"/>
              <a:pPr>
                <a:defRPr/>
              </a:pPr>
              <a:t>24/12/2019</a:t>
            </a:fld>
            <a:endParaRPr lang="it-IT"/>
          </a:p>
        </p:txBody>
      </p:sp>
      <p:sp>
        <p:nvSpPr>
          <p:cNvPr id="3" name="Footer Placeholder 4">
            <a:extLst>
              <a:ext uri="{FF2B5EF4-FFF2-40B4-BE49-F238E27FC236}">
                <a16:creationId xmlns:a16="http://schemas.microsoft.com/office/drawing/2014/main" id="{3B7E916E-F59F-4DDD-B6BB-2D5B0990F77F}"/>
              </a:ext>
            </a:extLst>
          </p:cNvPr>
          <p:cNvSpPr>
            <a:spLocks noGrp="1"/>
          </p:cNvSpPr>
          <p:nvPr>
            <p:ph type="ftr" sz="quarter" idx="11"/>
          </p:nvPr>
        </p:nvSpPr>
        <p:spPr/>
        <p:txBody>
          <a:bodyPr/>
          <a:lstStyle>
            <a:lvl1pPr>
              <a:defRPr/>
            </a:lvl1pPr>
          </a:lstStyle>
          <a:p>
            <a:pPr>
              <a:defRPr/>
            </a:pPr>
            <a:endParaRPr lang="it-IT"/>
          </a:p>
        </p:txBody>
      </p:sp>
      <p:sp>
        <p:nvSpPr>
          <p:cNvPr id="4" name="Slide Number Placeholder 5">
            <a:extLst>
              <a:ext uri="{FF2B5EF4-FFF2-40B4-BE49-F238E27FC236}">
                <a16:creationId xmlns:a16="http://schemas.microsoft.com/office/drawing/2014/main" id="{F61F0AB7-352C-4F0D-80BD-1B30EC454678}"/>
              </a:ext>
            </a:extLst>
          </p:cNvPr>
          <p:cNvSpPr>
            <a:spLocks noGrp="1"/>
          </p:cNvSpPr>
          <p:nvPr>
            <p:ph type="sldNum" sz="quarter" idx="12"/>
          </p:nvPr>
        </p:nvSpPr>
        <p:spPr/>
        <p:txBody>
          <a:bodyPr/>
          <a:lstStyle>
            <a:lvl1pPr>
              <a:defRPr/>
            </a:lvl1pPr>
          </a:lstStyle>
          <a:p>
            <a:pPr>
              <a:defRPr/>
            </a:pPr>
            <a:fld id="{76B28E49-9DA9-4322-92CB-F584D4FE4E16}" type="slidenum">
              <a:rPr lang="it-IT"/>
              <a:pPr>
                <a:defRPr/>
              </a:pPr>
              <a:t>‹N›</a:t>
            </a:fld>
            <a:endParaRPr lang="it-IT"/>
          </a:p>
        </p:txBody>
      </p:sp>
    </p:spTree>
    <p:extLst>
      <p:ext uri="{BB962C8B-B14F-4D97-AF65-F5344CB8AC3E}">
        <p14:creationId xmlns:p14="http://schemas.microsoft.com/office/powerpoint/2010/main" val="4012247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2AB16B-8D50-492F-97E3-F01B09BC665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5E121EC-D2D0-4103-9480-B42AD29F07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18AE6EA-F778-419E-AD77-9847FA539361}"/>
              </a:ext>
            </a:extLst>
          </p:cNvPr>
          <p:cNvSpPr>
            <a:spLocks noGrp="1"/>
          </p:cNvSpPr>
          <p:nvPr>
            <p:ph type="dt" sz="half" idx="10"/>
          </p:nvPr>
        </p:nvSpPr>
        <p:spPr/>
        <p:txBody>
          <a:bodyPr/>
          <a:lstStyle/>
          <a:p>
            <a:fld id="{EA896B51-5C80-425D-A1CE-2B7716414148}" type="datetimeFigureOut">
              <a:rPr lang="it-IT" smtClean="0"/>
              <a:t>24/12/2019</a:t>
            </a:fld>
            <a:endParaRPr lang="it-IT"/>
          </a:p>
        </p:txBody>
      </p:sp>
      <p:sp>
        <p:nvSpPr>
          <p:cNvPr id="5" name="Segnaposto piè di pagina 4">
            <a:extLst>
              <a:ext uri="{FF2B5EF4-FFF2-40B4-BE49-F238E27FC236}">
                <a16:creationId xmlns:a16="http://schemas.microsoft.com/office/drawing/2014/main" id="{F14F6A96-511B-4C28-BB60-9F56C2986B9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FF84278-9A15-4EC5-8775-0455BAEEC3B4}"/>
              </a:ext>
            </a:extLst>
          </p:cNvPr>
          <p:cNvSpPr>
            <a:spLocks noGrp="1"/>
          </p:cNvSpPr>
          <p:nvPr>
            <p:ph type="sldNum" sz="quarter" idx="12"/>
          </p:nvPr>
        </p:nvSpPr>
        <p:spPr/>
        <p:txBody>
          <a:bodyPr/>
          <a:lstStyle/>
          <a:p>
            <a:fld id="{F170CBD2-9CE8-4FF3-810F-27894010549C}" type="slidenum">
              <a:rPr lang="it-IT" smtClean="0"/>
              <a:t>‹N›</a:t>
            </a:fld>
            <a:endParaRPr lang="it-IT"/>
          </a:p>
        </p:txBody>
      </p:sp>
    </p:spTree>
    <p:extLst>
      <p:ext uri="{BB962C8B-B14F-4D97-AF65-F5344CB8AC3E}">
        <p14:creationId xmlns:p14="http://schemas.microsoft.com/office/powerpoint/2010/main" val="539593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3">
            <a:extLst>
              <a:ext uri="{FF2B5EF4-FFF2-40B4-BE49-F238E27FC236}">
                <a16:creationId xmlns:a16="http://schemas.microsoft.com/office/drawing/2014/main" id="{D906AC5D-D1EA-4A4D-9C95-DB6B41564C76}"/>
              </a:ext>
            </a:extLst>
          </p:cNvPr>
          <p:cNvSpPr>
            <a:spLocks noGrp="1"/>
          </p:cNvSpPr>
          <p:nvPr>
            <p:ph type="dt" sz="half" idx="10"/>
          </p:nvPr>
        </p:nvSpPr>
        <p:spPr/>
        <p:txBody>
          <a:bodyPr/>
          <a:lstStyle>
            <a:lvl1pPr>
              <a:defRPr/>
            </a:lvl1pPr>
          </a:lstStyle>
          <a:p>
            <a:pPr>
              <a:defRPr/>
            </a:pPr>
            <a:fld id="{B15C2031-143F-426D-94A0-44BE0F9E0EF7}" type="datetimeFigureOut">
              <a:rPr lang="it-IT"/>
              <a:pPr>
                <a:defRPr/>
              </a:pPr>
              <a:t>24/12/2019</a:t>
            </a:fld>
            <a:endParaRPr lang="it-IT"/>
          </a:p>
        </p:txBody>
      </p:sp>
      <p:sp>
        <p:nvSpPr>
          <p:cNvPr id="6" name="Footer Placeholder 4">
            <a:extLst>
              <a:ext uri="{FF2B5EF4-FFF2-40B4-BE49-F238E27FC236}">
                <a16:creationId xmlns:a16="http://schemas.microsoft.com/office/drawing/2014/main" id="{DE58AB7A-70CD-4304-8F3B-449D57158ABC}"/>
              </a:ext>
            </a:extLst>
          </p:cNvPr>
          <p:cNvSpPr>
            <a:spLocks noGrp="1"/>
          </p:cNvSpPr>
          <p:nvPr>
            <p:ph type="ftr" sz="quarter" idx="11"/>
          </p:nvPr>
        </p:nvSpPr>
        <p:spPr/>
        <p:txBody>
          <a:bodyPr/>
          <a:lstStyle>
            <a:lvl1pPr>
              <a:defRPr/>
            </a:lvl1pPr>
          </a:lstStyle>
          <a:p>
            <a:pPr>
              <a:defRPr/>
            </a:pPr>
            <a:endParaRPr lang="it-IT"/>
          </a:p>
        </p:txBody>
      </p:sp>
      <p:sp>
        <p:nvSpPr>
          <p:cNvPr id="7" name="Slide Number Placeholder 5">
            <a:extLst>
              <a:ext uri="{FF2B5EF4-FFF2-40B4-BE49-F238E27FC236}">
                <a16:creationId xmlns:a16="http://schemas.microsoft.com/office/drawing/2014/main" id="{A7BFCDA9-B828-4EF0-BE8B-3AF52B32332B}"/>
              </a:ext>
            </a:extLst>
          </p:cNvPr>
          <p:cNvSpPr>
            <a:spLocks noGrp="1"/>
          </p:cNvSpPr>
          <p:nvPr>
            <p:ph type="sldNum" sz="quarter" idx="12"/>
          </p:nvPr>
        </p:nvSpPr>
        <p:spPr/>
        <p:txBody>
          <a:bodyPr/>
          <a:lstStyle>
            <a:lvl1pPr>
              <a:defRPr/>
            </a:lvl1pPr>
          </a:lstStyle>
          <a:p>
            <a:pPr>
              <a:defRPr/>
            </a:pPr>
            <a:fld id="{FA5A7E05-FE72-45FB-9459-4EA93C9D88D7}" type="slidenum">
              <a:rPr lang="it-IT"/>
              <a:pPr>
                <a:defRPr/>
              </a:pPr>
              <a:t>‹N›</a:t>
            </a:fld>
            <a:endParaRPr lang="it-IT"/>
          </a:p>
        </p:txBody>
      </p:sp>
    </p:spTree>
    <p:extLst>
      <p:ext uri="{BB962C8B-B14F-4D97-AF65-F5344CB8AC3E}">
        <p14:creationId xmlns:p14="http://schemas.microsoft.com/office/powerpoint/2010/main" val="3370413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3">
            <a:extLst>
              <a:ext uri="{FF2B5EF4-FFF2-40B4-BE49-F238E27FC236}">
                <a16:creationId xmlns:a16="http://schemas.microsoft.com/office/drawing/2014/main" id="{645277CD-C2F5-48EC-91B6-0B620C4C3358}"/>
              </a:ext>
            </a:extLst>
          </p:cNvPr>
          <p:cNvSpPr>
            <a:spLocks noGrp="1"/>
          </p:cNvSpPr>
          <p:nvPr>
            <p:ph type="dt" sz="half" idx="10"/>
          </p:nvPr>
        </p:nvSpPr>
        <p:spPr/>
        <p:txBody>
          <a:bodyPr/>
          <a:lstStyle>
            <a:lvl1pPr>
              <a:defRPr/>
            </a:lvl1pPr>
          </a:lstStyle>
          <a:p>
            <a:pPr>
              <a:defRPr/>
            </a:pPr>
            <a:fld id="{8A1D6A20-15EE-48F9-8C5D-21509970A727}" type="datetimeFigureOut">
              <a:rPr lang="it-IT"/>
              <a:pPr>
                <a:defRPr/>
              </a:pPr>
              <a:t>24/12/2019</a:t>
            </a:fld>
            <a:endParaRPr lang="it-IT"/>
          </a:p>
        </p:txBody>
      </p:sp>
      <p:sp>
        <p:nvSpPr>
          <p:cNvPr id="6" name="Footer Placeholder 4">
            <a:extLst>
              <a:ext uri="{FF2B5EF4-FFF2-40B4-BE49-F238E27FC236}">
                <a16:creationId xmlns:a16="http://schemas.microsoft.com/office/drawing/2014/main" id="{E8653723-4227-492B-B48E-7F2F602A743E}"/>
              </a:ext>
            </a:extLst>
          </p:cNvPr>
          <p:cNvSpPr>
            <a:spLocks noGrp="1"/>
          </p:cNvSpPr>
          <p:nvPr>
            <p:ph type="ftr" sz="quarter" idx="11"/>
          </p:nvPr>
        </p:nvSpPr>
        <p:spPr/>
        <p:txBody>
          <a:bodyPr/>
          <a:lstStyle>
            <a:lvl1pPr>
              <a:defRPr/>
            </a:lvl1pPr>
          </a:lstStyle>
          <a:p>
            <a:pPr>
              <a:defRPr/>
            </a:pPr>
            <a:endParaRPr lang="it-IT"/>
          </a:p>
        </p:txBody>
      </p:sp>
      <p:sp>
        <p:nvSpPr>
          <p:cNvPr id="7" name="Slide Number Placeholder 5">
            <a:extLst>
              <a:ext uri="{FF2B5EF4-FFF2-40B4-BE49-F238E27FC236}">
                <a16:creationId xmlns:a16="http://schemas.microsoft.com/office/drawing/2014/main" id="{54E50FB6-E02C-4B7B-81AC-D85CB40D14F2}"/>
              </a:ext>
            </a:extLst>
          </p:cNvPr>
          <p:cNvSpPr>
            <a:spLocks noGrp="1"/>
          </p:cNvSpPr>
          <p:nvPr>
            <p:ph type="sldNum" sz="quarter" idx="12"/>
          </p:nvPr>
        </p:nvSpPr>
        <p:spPr/>
        <p:txBody>
          <a:bodyPr/>
          <a:lstStyle>
            <a:lvl1pPr>
              <a:defRPr/>
            </a:lvl1pPr>
          </a:lstStyle>
          <a:p>
            <a:pPr>
              <a:defRPr/>
            </a:pPr>
            <a:fld id="{5C0D05D1-2B66-4E66-8145-670B6BE138A2}" type="slidenum">
              <a:rPr lang="it-IT"/>
              <a:pPr>
                <a:defRPr/>
              </a:pPr>
              <a:t>‹N›</a:t>
            </a:fld>
            <a:endParaRPr lang="it-IT"/>
          </a:p>
        </p:txBody>
      </p:sp>
    </p:spTree>
    <p:extLst>
      <p:ext uri="{BB962C8B-B14F-4D97-AF65-F5344CB8AC3E}">
        <p14:creationId xmlns:p14="http://schemas.microsoft.com/office/powerpoint/2010/main" val="3114612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56EEB3E2-A1C9-4856-86A1-D6180E782E0B}"/>
              </a:ext>
            </a:extLst>
          </p:cNvPr>
          <p:cNvSpPr>
            <a:spLocks noGrp="1"/>
          </p:cNvSpPr>
          <p:nvPr>
            <p:ph type="dt" sz="half" idx="10"/>
          </p:nvPr>
        </p:nvSpPr>
        <p:spPr/>
        <p:txBody>
          <a:bodyPr/>
          <a:lstStyle>
            <a:lvl1pPr>
              <a:defRPr/>
            </a:lvl1pPr>
          </a:lstStyle>
          <a:p>
            <a:pPr>
              <a:defRPr/>
            </a:pPr>
            <a:fld id="{BD226871-C330-4587-9243-EE5953421DFB}" type="datetimeFigureOut">
              <a:rPr lang="it-IT"/>
              <a:pPr>
                <a:defRPr/>
              </a:pPr>
              <a:t>24/12/2019</a:t>
            </a:fld>
            <a:endParaRPr lang="it-IT"/>
          </a:p>
        </p:txBody>
      </p:sp>
      <p:sp>
        <p:nvSpPr>
          <p:cNvPr id="5" name="Footer Placeholder 4">
            <a:extLst>
              <a:ext uri="{FF2B5EF4-FFF2-40B4-BE49-F238E27FC236}">
                <a16:creationId xmlns:a16="http://schemas.microsoft.com/office/drawing/2014/main" id="{E772D6E7-B961-4B08-9AAE-32EFBF8F4E87}"/>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1436BCDF-C318-4CDA-8A75-BBBBE5563E46}"/>
              </a:ext>
            </a:extLst>
          </p:cNvPr>
          <p:cNvSpPr>
            <a:spLocks noGrp="1"/>
          </p:cNvSpPr>
          <p:nvPr>
            <p:ph type="sldNum" sz="quarter" idx="12"/>
          </p:nvPr>
        </p:nvSpPr>
        <p:spPr/>
        <p:txBody>
          <a:bodyPr/>
          <a:lstStyle>
            <a:lvl1pPr>
              <a:defRPr/>
            </a:lvl1pPr>
          </a:lstStyle>
          <a:p>
            <a:pPr>
              <a:defRPr/>
            </a:pPr>
            <a:fld id="{D573F79A-736F-4676-8DAE-109B01E912FA}" type="slidenum">
              <a:rPr lang="it-IT"/>
              <a:pPr>
                <a:defRPr/>
              </a:pPr>
              <a:t>‹N›</a:t>
            </a:fld>
            <a:endParaRPr lang="it-IT"/>
          </a:p>
        </p:txBody>
      </p:sp>
    </p:spTree>
    <p:extLst>
      <p:ext uri="{BB962C8B-B14F-4D97-AF65-F5344CB8AC3E}">
        <p14:creationId xmlns:p14="http://schemas.microsoft.com/office/powerpoint/2010/main" val="7803256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B60320F7-2F72-4E3F-916E-6F4623834C85}"/>
              </a:ext>
            </a:extLst>
          </p:cNvPr>
          <p:cNvSpPr>
            <a:spLocks noGrp="1"/>
          </p:cNvSpPr>
          <p:nvPr>
            <p:ph type="dt" sz="half" idx="10"/>
          </p:nvPr>
        </p:nvSpPr>
        <p:spPr/>
        <p:txBody>
          <a:bodyPr/>
          <a:lstStyle>
            <a:lvl1pPr>
              <a:defRPr/>
            </a:lvl1pPr>
          </a:lstStyle>
          <a:p>
            <a:pPr>
              <a:defRPr/>
            </a:pPr>
            <a:fld id="{3257A017-B7EB-4F8F-B6C3-F3DB29A7AAFC}" type="datetimeFigureOut">
              <a:rPr lang="it-IT"/>
              <a:pPr>
                <a:defRPr/>
              </a:pPr>
              <a:t>24/12/2019</a:t>
            </a:fld>
            <a:endParaRPr lang="it-IT"/>
          </a:p>
        </p:txBody>
      </p:sp>
      <p:sp>
        <p:nvSpPr>
          <p:cNvPr id="5" name="Footer Placeholder 4">
            <a:extLst>
              <a:ext uri="{FF2B5EF4-FFF2-40B4-BE49-F238E27FC236}">
                <a16:creationId xmlns:a16="http://schemas.microsoft.com/office/drawing/2014/main" id="{E5366403-A67E-4F5E-805E-408157D26079}"/>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191DFBAB-D3A3-4FC3-861E-B242E03AD85F}"/>
              </a:ext>
            </a:extLst>
          </p:cNvPr>
          <p:cNvSpPr>
            <a:spLocks noGrp="1"/>
          </p:cNvSpPr>
          <p:nvPr>
            <p:ph type="sldNum" sz="quarter" idx="12"/>
          </p:nvPr>
        </p:nvSpPr>
        <p:spPr/>
        <p:txBody>
          <a:bodyPr/>
          <a:lstStyle>
            <a:lvl1pPr>
              <a:defRPr/>
            </a:lvl1pPr>
          </a:lstStyle>
          <a:p>
            <a:pPr>
              <a:defRPr/>
            </a:pPr>
            <a:fld id="{1C240335-49A4-47E7-A987-030701DE00F8}" type="slidenum">
              <a:rPr lang="it-IT"/>
              <a:pPr>
                <a:defRPr/>
              </a:pPr>
              <a:t>‹N›</a:t>
            </a:fld>
            <a:endParaRPr lang="it-IT"/>
          </a:p>
        </p:txBody>
      </p:sp>
    </p:spTree>
    <p:extLst>
      <p:ext uri="{BB962C8B-B14F-4D97-AF65-F5344CB8AC3E}">
        <p14:creationId xmlns:p14="http://schemas.microsoft.com/office/powerpoint/2010/main" val="2315837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it-IT"/>
              <a:t>Fare clic per modificare stile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ACA17FE5-C2A0-494B-81A0-7C1EC5AB315E}"/>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8191D846-A333-41A2-86D9-B0898696E0DC}"/>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C6A7C09B-D578-4DA3-8604-19F88F68C8EB}"/>
              </a:ext>
            </a:extLst>
          </p:cNvPr>
          <p:cNvSpPr>
            <a:spLocks noGrp="1" noChangeArrowheads="1"/>
          </p:cNvSpPr>
          <p:nvPr>
            <p:ph type="sldNum" sz="quarter" idx="12"/>
          </p:nvPr>
        </p:nvSpPr>
        <p:spPr>
          <a:ln/>
        </p:spPr>
        <p:txBody>
          <a:bodyPr/>
          <a:lstStyle>
            <a:lvl1pPr>
              <a:defRPr/>
            </a:lvl1pPr>
          </a:lstStyle>
          <a:p>
            <a:pPr>
              <a:defRPr/>
            </a:pPr>
            <a:fld id="{3B700ABC-A980-45F6-9C38-3DAC6781A9B0}" type="slidenum">
              <a:rPr lang="it-IT" altLang="it-IT"/>
              <a:pPr>
                <a:defRPr/>
              </a:pPr>
              <a:t>‹N›</a:t>
            </a:fld>
            <a:endParaRPr lang="it-IT" altLang="it-IT"/>
          </a:p>
        </p:txBody>
      </p:sp>
    </p:spTree>
    <p:extLst>
      <p:ext uri="{BB962C8B-B14F-4D97-AF65-F5344CB8AC3E}">
        <p14:creationId xmlns:p14="http://schemas.microsoft.com/office/powerpoint/2010/main" val="1121665942"/>
      </p:ext>
    </p:extLst>
  </p:cSld>
  <p:clrMapOvr>
    <a:masterClrMapping/>
  </p:clrMapOvr>
  <p:transition>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DDEBE005-336B-4E7A-9265-DE2EE2CA1953}"/>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3C3EF29F-5D92-4195-ADBE-5FBACA0A9D2D}"/>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44EE4102-29A9-4566-84F3-DBD303C8E193}"/>
              </a:ext>
            </a:extLst>
          </p:cNvPr>
          <p:cNvSpPr>
            <a:spLocks noGrp="1" noChangeArrowheads="1"/>
          </p:cNvSpPr>
          <p:nvPr>
            <p:ph type="sldNum" sz="quarter" idx="12"/>
          </p:nvPr>
        </p:nvSpPr>
        <p:spPr>
          <a:ln/>
        </p:spPr>
        <p:txBody>
          <a:bodyPr/>
          <a:lstStyle>
            <a:lvl1pPr>
              <a:defRPr/>
            </a:lvl1pPr>
          </a:lstStyle>
          <a:p>
            <a:pPr>
              <a:defRPr/>
            </a:pPr>
            <a:fld id="{9A170113-1E3E-4FFF-BF83-275C384E8B1F}" type="slidenum">
              <a:rPr lang="it-IT" altLang="it-IT"/>
              <a:pPr>
                <a:defRPr/>
              </a:pPr>
              <a:t>‹N›</a:t>
            </a:fld>
            <a:endParaRPr lang="it-IT" altLang="it-IT"/>
          </a:p>
        </p:txBody>
      </p:sp>
    </p:spTree>
    <p:extLst>
      <p:ext uri="{BB962C8B-B14F-4D97-AF65-F5344CB8AC3E}">
        <p14:creationId xmlns:p14="http://schemas.microsoft.com/office/powerpoint/2010/main" val="1769518515"/>
      </p:ext>
    </p:extLst>
  </p:cSld>
  <p:clrMapOvr>
    <a:masterClrMapping/>
  </p:clrMapOvr>
  <p:transition>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stile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145EFA5D-84A0-4C93-B738-25956BC1D400}"/>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6F65C856-0063-4022-84E0-8D210249F48B}"/>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136D7675-65F7-460B-ADA9-318896BC0F93}"/>
              </a:ext>
            </a:extLst>
          </p:cNvPr>
          <p:cNvSpPr>
            <a:spLocks noGrp="1" noChangeArrowheads="1"/>
          </p:cNvSpPr>
          <p:nvPr>
            <p:ph type="sldNum" sz="quarter" idx="12"/>
          </p:nvPr>
        </p:nvSpPr>
        <p:spPr>
          <a:ln/>
        </p:spPr>
        <p:txBody>
          <a:bodyPr/>
          <a:lstStyle>
            <a:lvl1pPr>
              <a:defRPr/>
            </a:lvl1pPr>
          </a:lstStyle>
          <a:p>
            <a:pPr>
              <a:defRPr/>
            </a:pPr>
            <a:fld id="{4521A540-8E87-4388-BC33-A8BFF12DAE34}" type="slidenum">
              <a:rPr lang="it-IT" altLang="it-IT"/>
              <a:pPr>
                <a:defRPr/>
              </a:pPr>
              <a:t>‹N›</a:t>
            </a:fld>
            <a:endParaRPr lang="it-IT" altLang="it-IT"/>
          </a:p>
        </p:txBody>
      </p:sp>
    </p:spTree>
    <p:extLst>
      <p:ext uri="{BB962C8B-B14F-4D97-AF65-F5344CB8AC3E}">
        <p14:creationId xmlns:p14="http://schemas.microsoft.com/office/powerpoint/2010/main" val="36282652"/>
      </p:ext>
    </p:extLst>
  </p:cSld>
  <p:clrMapOvr>
    <a:masterClrMapping/>
  </p:clrMapOvr>
  <p:transition>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C6065AAA-5CC7-4669-AE26-9EE8D32F9865}"/>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2F4A4341-57F6-4E50-80EC-3DC9ECA6066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E6467F96-78FA-49BE-B87B-4DD375C09E06}"/>
              </a:ext>
            </a:extLst>
          </p:cNvPr>
          <p:cNvSpPr>
            <a:spLocks noGrp="1" noChangeArrowheads="1"/>
          </p:cNvSpPr>
          <p:nvPr>
            <p:ph type="sldNum" sz="quarter" idx="12"/>
          </p:nvPr>
        </p:nvSpPr>
        <p:spPr>
          <a:ln/>
        </p:spPr>
        <p:txBody>
          <a:bodyPr/>
          <a:lstStyle>
            <a:lvl1pPr>
              <a:defRPr/>
            </a:lvl1pPr>
          </a:lstStyle>
          <a:p>
            <a:pPr>
              <a:defRPr/>
            </a:pPr>
            <a:fld id="{F487645E-52F9-49A4-9798-5CACD642007B}" type="slidenum">
              <a:rPr lang="it-IT" altLang="it-IT"/>
              <a:pPr>
                <a:defRPr/>
              </a:pPr>
              <a:t>‹N›</a:t>
            </a:fld>
            <a:endParaRPr lang="it-IT" altLang="it-IT"/>
          </a:p>
        </p:txBody>
      </p:sp>
    </p:spTree>
    <p:extLst>
      <p:ext uri="{BB962C8B-B14F-4D97-AF65-F5344CB8AC3E}">
        <p14:creationId xmlns:p14="http://schemas.microsoft.com/office/powerpoint/2010/main" val="2864868638"/>
      </p:ext>
    </p:extLst>
  </p:cSld>
  <p:clrMapOvr>
    <a:masterClrMapping/>
  </p:clrMapOvr>
  <p:transition>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it-IT"/>
              <a:t>Fare clic per modificare stile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5CBFBF34-F246-4821-9EAA-AF965CD2BCBE}"/>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5">
            <a:extLst>
              <a:ext uri="{FF2B5EF4-FFF2-40B4-BE49-F238E27FC236}">
                <a16:creationId xmlns:a16="http://schemas.microsoft.com/office/drawing/2014/main" id="{79E81343-05A3-4057-8D9E-E79E8C239E4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6">
            <a:extLst>
              <a:ext uri="{FF2B5EF4-FFF2-40B4-BE49-F238E27FC236}">
                <a16:creationId xmlns:a16="http://schemas.microsoft.com/office/drawing/2014/main" id="{F0314A34-FAF4-4E7F-85E4-20737569843B}"/>
              </a:ext>
            </a:extLst>
          </p:cNvPr>
          <p:cNvSpPr>
            <a:spLocks noGrp="1" noChangeArrowheads="1"/>
          </p:cNvSpPr>
          <p:nvPr>
            <p:ph type="sldNum" sz="quarter" idx="12"/>
          </p:nvPr>
        </p:nvSpPr>
        <p:spPr>
          <a:ln/>
        </p:spPr>
        <p:txBody>
          <a:bodyPr/>
          <a:lstStyle>
            <a:lvl1pPr>
              <a:defRPr/>
            </a:lvl1pPr>
          </a:lstStyle>
          <a:p>
            <a:pPr>
              <a:defRPr/>
            </a:pPr>
            <a:fld id="{71BDF329-FD22-451F-889A-50F94F1554DD}" type="slidenum">
              <a:rPr lang="it-IT" altLang="it-IT"/>
              <a:pPr>
                <a:defRPr/>
              </a:pPr>
              <a:t>‹N›</a:t>
            </a:fld>
            <a:endParaRPr lang="it-IT" altLang="it-IT"/>
          </a:p>
        </p:txBody>
      </p:sp>
    </p:spTree>
    <p:extLst>
      <p:ext uri="{BB962C8B-B14F-4D97-AF65-F5344CB8AC3E}">
        <p14:creationId xmlns:p14="http://schemas.microsoft.com/office/powerpoint/2010/main" val="2359615561"/>
      </p:ext>
    </p:extLst>
  </p:cSld>
  <p:clrMapOvr>
    <a:masterClrMapping/>
  </p:clrMapOvr>
  <p:transition>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p>
        </p:txBody>
      </p:sp>
      <p:sp>
        <p:nvSpPr>
          <p:cNvPr id="3" name="Rectangle 4">
            <a:extLst>
              <a:ext uri="{FF2B5EF4-FFF2-40B4-BE49-F238E27FC236}">
                <a16:creationId xmlns:a16="http://schemas.microsoft.com/office/drawing/2014/main" id="{F7F9AF30-F1BA-4025-921A-C7380D2A27A4}"/>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22EFAD08-7ADB-4D3B-BB93-6FD4A653BD6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CCFAE2FA-EAA0-4DC7-BB80-2A7839DD46DE}"/>
              </a:ext>
            </a:extLst>
          </p:cNvPr>
          <p:cNvSpPr>
            <a:spLocks noGrp="1" noChangeArrowheads="1"/>
          </p:cNvSpPr>
          <p:nvPr>
            <p:ph type="sldNum" sz="quarter" idx="12"/>
          </p:nvPr>
        </p:nvSpPr>
        <p:spPr>
          <a:ln/>
        </p:spPr>
        <p:txBody>
          <a:bodyPr/>
          <a:lstStyle>
            <a:lvl1pPr>
              <a:defRPr/>
            </a:lvl1pPr>
          </a:lstStyle>
          <a:p>
            <a:pPr>
              <a:defRPr/>
            </a:pPr>
            <a:fld id="{E9AF0932-E8D8-498B-B8F1-212E378ECAAB}" type="slidenum">
              <a:rPr lang="it-IT" altLang="it-IT"/>
              <a:pPr>
                <a:defRPr/>
              </a:pPr>
              <a:t>‹N›</a:t>
            </a:fld>
            <a:endParaRPr lang="it-IT" altLang="it-IT"/>
          </a:p>
        </p:txBody>
      </p:sp>
    </p:spTree>
    <p:extLst>
      <p:ext uri="{BB962C8B-B14F-4D97-AF65-F5344CB8AC3E}">
        <p14:creationId xmlns:p14="http://schemas.microsoft.com/office/powerpoint/2010/main" val="4254911354"/>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80B293-068E-4B8C-8EE5-CF12D30C4FA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FF9F9C6-14CF-464F-AEBF-0B9A8FA42CE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EE828F9-E432-4C27-AFA5-7E755124F36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BB3D1EC-C578-440A-8CC9-F03A5A30BDA0}"/>
              </a:ext>
            </a:extLst>
          </p:cNvPr>
          <p:cNvSpPr>
            <a:spLocks noGrp="1"/>
          </p:cNvSpPr>
          <p:nvPr>
            <p:ph type="dt" sz="half" idx="10"/>
          </p:nvPr>
        </p:nvSpPr>
        <p:spPr/>
        <p:txBody>
          <a:bodyPr/>
          <a:lstStyle/>
          <a:p>
            <a:fld id="{EA896B51-5C80-425D-A1CE-2B7716414148}" type="datetimeFigureOut">
              <a:rPr lang="it-IT" smtClean="0"/>
              <a:t>24/12/2019</a:t>
            </a:fld>
            <a:endParaRPr lang="it-IT"/>
          </a:p>
        </p:txBody>
      </p:sp>
      <p:sp>
        <p:nvSpPr>
          <p:cNvPr id="6" name="Segnaposto piè di pagina 5">
            <a:extLst>
              <a:ext uri="{FF2B5EF4-FFF2-40B4-BE49-F238E27FC236}">
                <a16:creationId xmlns:a16="http://schemas.microsoft.com/office/drawing/2014/main" id="{B98A5276-E277-4F70-ADA0-15C6CE4237B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E53E54C-4F8D-45D3-9AC3-7EAA8C0E7618}"/>
              </a:ext>
            </a:extLst>
          </p:cNvPr>
          <p:cNvSpPr>
            <a:spLocks noGrp="1"/>
          </p:cNvSpPr>
          <p:nvPr>
            <p:ph type="sldNum" sz="quarter" idx="12"/>
          </p:nvPr>
        </p:nvSpPr>
        <p:spPr/>
        <p:txBody>
          <a:bodyPr/>
          <a:lstStyle/>
          <a:p>
            <a:fld id="{F170CBD2-9CE8-4FF3-810F-27894010549C}" type="slidenum">
              <a:rPr lang="it-IT" smtClean="0"/>
              <a:t>‹N›</a:t>
            </a:fld>
            <a:endParaRPr lang="it-IT"/>
          </a:p>
        </p:txBody>
      </p:sp>
    </p:spTree>
    <p:extLst>
      <p:ext uri="{BB962C8B-B14F-4D97-AF65-F5344CB8AC3E}">
        <p14:creationId xmlns:p14="http://schemas.microsoft.com/office/powerpoint/2010/main" val="31259701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DDB52A2-052F-470D-A307-481EDDF508EE}"/>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id="{684D43DD-AE7D-4764-864C-E666C12C39B8}"/>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id="{1DE1E50B-4D44-4A31-9F24-34AC6A77A596}"/>
              </a:ext>
            </a:extLst>
          </p:cNvPr>
          <p:cNvSpPr>
            <a:spLocks noGrp="1" noChangeArrowheads="1"/>
          </p:cNvSpPr>
          <p:nvPr>
            <p:ph type="sldNum" sz="quarter" idx="12"/>
          </p:nvPr>
        </p:nvSpPr>
        <p:spPr>
          <a:ln/>
        </p:spPr>
        <p:txBody>
          <a:bodyPr/>
          <a:lstStyle>
            <a:lvl1pPr>
              <a:defRPr/>
            </a:lvl1pPr>
          </a:lstStyle>
          <a:p>
            <a:pPr>
              <a:defRPr/>
            </a:pPr>
            <a:fld id="{EAE717B1-6340-4A96-A0E1-BD9ED9AC4A39}" type="slidenum">
              <a:rPr lang="it-IT" altLang="it-IT"/>
              <a:pPr>
                <a:defRPr/>
              </a:pPr>
              <a:t>‹N›</a:t>
            </a:fld>
            <a:endParaRPr lang="it-IT" altLang="it-IT"/>
          </a:p>
        </p:txBody>
      </p:sp>
    </p:spTree>
    <p:extLst>
      <p:ext uri="{BB962C8B-B14F-4D97-AF65-F5344CB8AC3E}">
        <p14:creationId xmlns:p14="http://schemas.microsoft.com/office/powerpoint/2010/main" val="2190926106"/>
      </p:ext>
    </p:extLst>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it-IT"/>
              <a:t>Fare clic per modificare stile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155FAFF6-9BFC-4924-9D24-507F30C30B83}"/>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0C5E5BE6-0C28-47D3-B3BB-BC690A102494}"/>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EB368BBD-2695-40D7-957B-AF0E45BBB79F}"/>
              </a:ext>
            </a:extLst>
          </p:cNvPr>
          <p:cNvSpPr>
            <a:spLocks noGrp="1" noChangeArrowheads="1"/>
          </p:cNvSpPr>
          <p:nvPr>
            <p:ph type="sldNum" sz="quarter" idx="12"/>
          </p:nvPr>
        </p:nvSpPr>
        <p:spPr>
          <a:ln/>
        </p:spPr>
        <p:txBody>
          <a:bodyPr/>
          <a:lstStyle>
            <a:lvl1pPr>
              <a:defRPr/>
            </a:lvl1pPr>
          </a:lstStyle>
          <a:p>
            <a:pPr>
              <a:defRPr/>
            </a:pPr>
            <a:fld id="{246FE2D4-16C0-4578-B628-139DC13CE6D9}" type="slidenum">
              <a:rPr lang="it-IT" altLang="it-IT"/>
              <a:pPr>
                <a:defRPr/>
              </a:pPr>
              <a:t>‹N›</a:t>
            </a:fld>
            <a:endParaRPr lang="it-IT" altLang="it-IT"/>
          </a:p>
        </p:txBody>
      </p:sp>
    </p:spTree>
    <p:extLst>
      <p:ext uri="{BB962C8B-B14F-4D97-AF65-F5344CB8AC3E}">
        <p14:creationId xmlns:p14="http://schemas.microsoft.com/office/powerpoint/2010/main" val="1765857710"/>
      </p:ext>
    </p:extLst>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it-IT"/>
              <a:t>Fare clic per modificare stile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Trascinare l'immagine su un segnaposto o fare clic sull'icona per aggiungerla</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5C37E83A-5E6D-4DB3-A0FE-7BADEB77DF78}"/>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18AA2AC9-DAEB-478A-99C5-D80265069071}"/>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1535FEE0-6D53-4AE3-9CA3-1A95EFC05FFC}"/>
              </a:ext>
            </a:extLst>
          </p:cNvPr>
          <p:cNvSpPr>
            <a:spLocks noGrp="1" noChangeArrowheads="1"/>
          </p:cNvSpPr>
          <p:nvPr>
            <p:ph type="sldNum" sz="quarter" idx="12"/>
          </p:nvPr>
        </p:nvSpPr>
        <p:spPr>
          <a:ln/>
        </p:spPr>
        <p:txBody>
          <a:bodyPr/>
          <a:lstStyle>
            <a:lvl1pPr>
              <a:defRPr/>
            </a:lvl1pPr>
          </a:lstStyle>
          <a:p>
            <a:pPr>
              <a:defRPr/>
            </a:pPr>
            <a:fld id="{3CBC164C-208E-4BD9-B9BF-674867D54C3F}" type="slidenum">
              <a:rPr lang="it-IT" altLang="it-IT"/>
              <a:pPr>
                <a:defRPr/>
              </a:pPr>
              <a:t>‹N›</a:t>
            </a:fld>
            <a:endParaRPr lang="it-IT" altLang="it-IT"/>
          </a:p>
        </p:txBody>
      </p:sp>
    </p:spTree>
    <p:extLst>
      <p:ext uri="{BB962C8B-B14F-4D97-AF65-F5344CB8AC3E}">
        <p14:creationId xmlns:p14="http://schemas.microsoft.com/office/powerpoint/2010/main" val="2135579031"/>
      </p:ext>
    </p:extLst>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BA6C6C7E-4913-4561-9339-CFE1413DD777}"/>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F2EBDA90-45E3-405C-953C-100945EFB30E}"/>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7C9ADC8C-C14B-4448-826E-28413EF9007F}"/>
              </a:ext>
            </a:extLst>
          </p:cNvPr>
          <p:cNvSpPr>
            <a:spLocks noGrp="1" noChangeArrowheads="1"/>
          </p:cNvSpPr>
          <p:nvPr>
            <p:ph type="sldNum" sz="quarter" idx="12"/>
          </p:nvPr>
        </p:nvSpPr>
        <p:spPr>
          <a:ln/>
        </p:spPr>
        <p:txBody>
          <a:bodyPr/>
          <a:lstStyle>
            <a:lvl1pPr>
              <a:defRPr/>
            </a:lvl1pPr>
          </a:lstStyle>
          <a:p>
            <a:pPr>
              <a:defRPr/>
            </a:pPr>
            <a:fld id="{54341516-14C8-406A-80F9-A284087A6444}" type="slidenum">
              <a:rPr lang="it-IT" altLang="it-IT"/>
              <a:pPr>
                <a:defRPr/>
              </a:pPr>
              <a:t>‹N›</a:t>
            </a:fld>
            <a:endParaRPr lang="it-IT" altLang="it-IT"/>
          </a:p>
        </p:txBody>
      </p:sp>
    </p:spTree>
    <p:extLst>
      <p:ext uri="{BB962C8B-B14F-4D97-AF65-F5344CB8AC3E}">
        <p14:creationId xmlns:p14="http://schemas.microsoft.com/office/powerpoint/2010/main" val="2557577535"/>
      </p:ext>
    </p:extLst>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it-IT"/>
              <a:t>Fare clic per modificare stile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92ACE031-E09C-4D33-A3CF-31253D4C6373}"/>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548C2FBE-F698-43C2-9656-945D637F72D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6AA6CC29-231E-4A6E-B4C4-1C3C0640CA9F}"/>
              </a:ext>
            </a:extLst>
          </p:cNvPr>
          <p:cNvSpPr>
            <a:spLocks noGrp="1" noChangeArrowheads="1"/>
          </p:cNvSpPr>
          <p:nvPr>
            <p:ph type="sldNum" sz="quarter" idx="12"/>
          </p:nvPr>
        </p:nvSpPr>
        <p:spPr>
          <a:ln/>
        </p:spPr>
        <p:txBody>
          <a:bodyPr/>
          <a:lstStyle>
            <a:lvl1pPr>
              <a:defRPr/>
            </a:lvl1pPr>
          </a:lstStyle>
          <a:p>
            <a:pPr>
              <a:defRPr/>
            </a:pPr>
            <a:fld id="{4FF23134-14EA-4AB0-9C7B-026012B0C23E}" type="slidenum">
              <a:rPr lang="it-IT" altLang="it-IT"/>
              <a:pPr>
                <a:defRPr/>
              </a:pPr>
              <a:t>‹N›</a:t>
            </a:fld>
            <a:endParaRPr lang="it-IT" altLang="it-IT"/>
          </a:p>
        </p:txBody>
      </p:sp>
    </p:spTree>
    <p:extLst>
      <p:ext uri="{BB962C8B-B14F-4D97-AF65-F5344CB8AC3E}">
        <p14:creationId xmlns:p14="http://schemas.microsoft.com/office/powerpoint/2010/main" val="2037939013"/>
      </p:ext>
    </p:extLst>
  </p:cSld>
  <p:clrMapOvr>
    <a:masterClrMapping/>
  </p:clrMapOvr>
  <p:transition>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it-IT"/>
              <a:t>Fare clic per modificare stile</a:t>
            </a:r>
          </a:p>
        </p:txBody>
      </p:sp>
      <p:sp>
        <p:nvSpPr>
          <p:cNvPr id="3" name="SmartArt Placeholder 2"/>
          <p:cNvSpPr>
            <a:spLocks noGrp="1"/>
          </p:cNvSpPr>
          <p:nvPr>
            <p:ph type="dgm" idx="1"/>
          </p:nvPr>
        </p:nvSpPr>
        <p:spPr>
          <a:xfrm>
            <a:off x="914400" y="1981200"/>
            <a:ext cx="10363200" cy="4114800"/>
          </a:xfrm>
        </p:spPr>
        <p:txBody>
          <a:bodyPr/>
          <a:lstStyle/>
          <a:p>
            <a:pPr lvl="0"/>
            <a:r>
              <a:rPr lang="it-IT" noProof="0"/>
              <a:t>Fare clic sull'icona per aggiungere un elemento grafico SmartArt</a:t>
            </a:r>
          </a:p>
        </p:txBody>
      </p:sp>
      <p:sp>
        <p:nvSpPr>
          <p:cNvPr id="4" name="Rectangle 4">
            <a:extLst>
              <a:ext uri="{FF2B5EF4-FFF2-40B4-BE49-F238E27FC236}">
                <a16:creationId xmlns:a16="http://schemas.microsoft.com/office/drawing/2014/main" id="{E6CD3F2C-5CC9-4830-86DC-3F8EBD314FA5}"/>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EFE52DA3-EFDF-41A6-9876-434C80809A4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930ABE9D-3112-47D3-8027-43550D6517F9}"/>
              </a:ext>
            </a:extLst>
          </p:cNvPr>
          <p:cNvSpPr>
            <a:spLocks noGrp="1" noChangeArrowheads="1"/>
          </p:cNvSpPr>
          <p:nvPr>
            <p:ph type="sldNum" sz="quarter" idx="12"/>
          </p:nvPr>
        </p:nvSpPr>
        <p:spPr>
          <a:ln/>
        </p:spPr>
        <p:txBody>
          <a:bodyPr/>
          <a:lstStyle>
            <a:lvl1pPr>
              <a:defRPr/>
            </a:lvl1pPr>
          </a:lstStyle>
          <a:p>
            <a:pPr>
              <a:defRPr/>
            </a:pPr>
            <a:fld id="{9F5CBE1F-AEB6-486F-A0AC-9108336FBDFA}" type="slidenum">
              <a:rPr lang="it-IT" altLang="it-IT"/>
              <a:pPr>
                <a:defRPr/>
              </a:pPr>
              <a:t>‹N›</a:t>
            </a:fld>
            <a:endParaRPr lang="it-IT" altLang="it-IT"/>
          </a:p>
        </p:txBody>
      </p:sp>
    </p:spTree>
    <p:extLst>
      <p:ext uri="{BB962C8B-B14F-4D97-AF65-F5344CB8AC3E}">
        <p14:creationId xmlns:p14="http://schemas.microsoft.com/office/powerpoint/2010/main" val="2111517504"/>
      </p:ext>
    </p:extLst>
  </p:cSld>
  <p:clrMapOvr>
    <a:masterClrMapping/>
  </p:clrMapOvr>
  <p:transition>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it-IT"/>
              <a:t>Fare clic per modificare stile</a:t>
            </a:r>
          </a:p>
        </p:txBody>
      </p:sp>
      <p:sp>
        <p:nvSpPr>
          <p:cNvPr id="3" name="Chart Placeholder 2"/>
          <p:cNvSpPr>
            <a:spLocks noGrp="1"/>
          </p:cNvSpPr>
          <p:nvPr>
            <p:ph type="chart" idx="1"/>
          </p:nvPr>
        </p:nvSpPr>
        <p:spPr>
          <a:xfrm>
            <a:off x="914400" y="1981200"/>
            <a:ext cx="10363200" cy="4114800"/>
          </a:xfrm>
        </p:spPr>
        <p:txBody>
          <a:bodyPr/>
          <a:lstStyle/>
          <a:p>
            <a:pPr lvl="0"/>
            <a:r>
              <a:rPr lang="it-IT" noProof="0"/>
              <a:t>Fare clic sull'icona per inserire un grafico</a:t>
            </a:r>
          </a:p>
        </p:txBody>
      </p:sp>
      <p:sp>
        <p:nvSpPr>
          <p:cNvPr id="4" name="Rectangle 4">
            <a:extLst>
              <a:ext uri="{FF2B5EF4-FFF2-40B4-BE49-F238E27FC236}">
                <a16:creationId xmlns:a16="http://schemas.microsoft.com/office/drawing/2014/main" id="{DFEBB1F3-5E8F-43EE-9902-97FD2D9C6A2A}"/>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8F372AC0-B715-4974-A1A0-A4FD3576071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68C9A71F-85AC-47C6-B8A3-320CE5BF1C7F}"/>
              </a:ext>
            </a:extLst>
          </p:cNvPr>
          <p:cNvSpPr>
            <a:spLocks noGrp="1" noChangeArrowheads="1"/>
          </p:cNvSpPr>
          <p:nvPr>
            <p:ph type="sldNum" sz="quarter" idx="12"/>
          </p:nvPr>
        </p:nvSpPr>
        <p:spPr>
          <a:ln/>
        </p:spPr>
        <p:txBody>
          <a:bodyPr/>
          <a:lstStyle>
            <a:lvl1pPr>
              <a:defRPr/>
            </a:lvl1pPr>
          </a:lstStyle>
          <a:p>
            <a:pPr>
              <a:defRPr/>
            </a:pPr>
            <a:fld id="{6167C990-4728-490D-B889-36D28572787A}" type="slidenum">
              <a:rPr lang="it-IT" altLang="it-IT"/>
              <a:pPr>
                <a:defRPr/>
              </a:pPr>
              <a:t>‹N›</a:t>
            </a:fld>
            <a:endParaRPr lang="it-IT" altLang="it-IT"/>
          </a:p>
        </p:txBody>
      </p:sp>
    </p:spTree>
    <p:extLst>
      <p:ext uri="{BB962C8B-B14F-4D97-AF65-F5344CB8AC3E}">
        <p14:creationId xmlns:p14="http://schemas.microsoft.com/office/powerpoint/2010/main" val="908426846"/>
      </p:ext>
    </p:extLst>
  </p:cSld>
  <p:clrMapOvr>
    <a:masterClrMapping/>
  </p:clrMapOvr>
  <p:transition>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it-IT"/>
              <a:t>Fare clic per modificare stile</a:t>
            </a:r>
          </a:p>
        </p:txBody>
      </p:sp>
      <p:sp>
        <p:nvSpPr>
          <p:cNvPr id="3" name="Table Placeholder 2"/>
          <p:cNvSpPr>
            <a:spLocks noGrp="1"/>
          </p:cNvSpPr>
          <p:nvPr>
            <p:ph type="tbl" idx="1"/>
          </p:nvPr>
        </p:nvSpPr>
        <p:spPr>
          <a:xfrm>
            <a:off x="914400" y="1981200"/>
            <a:ext cx="10363200" cy="4114800"/>
          </a:xfrm>
        </p:spPr>
        <p:txBody>
          <a:bodyPr/>
          <a:lstStyle/>
          <a:p>
            <a:pPr lvl="0"/>
            <a:r>
              <a:rPr lang="it-IT" noProof="0"/>
              <a:t>Fare clic sull'icona per inserire una tabella</a:t>
            </a:r>
          </a:p>
        </p:txBody>
      </p:sp>
      <p:sp>
        <p:nvSpPr>
          <p:cNvPr id="4" name="Rectangle 4">
            <a:extLst>
              <a:ext uri="{FF2B5EF4-FFF2-40B4-BE49-F238E27FC236}">
                <a16:creationId xmlns:a16="http://schemas.microsoft.com/office/drawing/2014/main" id="{35E4E9D4-27B3-446D-8825-D84048197625}"/>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95A22A7A-85CC-4AA2-860C-6C8DEDB0FE0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AF41114A-DF86-47D4-B372-7ADD11CD634C}"/>
              </a:ext>
            </a:extLst>
          </p:cNvPr>
          <p:cNvSpPr>
            <a:spLocks noGrp="1" noChangeArrowheads="1"/>
          </p:cNvSpPr>
          <p:nvPr>
            <p:ph type="sldNum" sz="quarter" idx="12"/>
          </p:nvPr>
        </p:nvSpPr>
        <p:spPr>
          <a:ln/>
        </p:spPr>
        <p:txBody>
          <a:bodyPr/>
          <a:lstStyle>
            <a:lvl1pPr>
              <a:defRPr/>
            </a:lvl1pPr>
          </a:lstStyle>
          <a:p>
            <a:pPr>
              <a:defRPr/>
            </a:pPr>
            <a:fld id="{B16AD987-B6CD-4C19-9B8D-07A030F26246}" type="slidenum">
              <a:rPr lang="it-IT" altLang="it-IT"/>
              <a:pPr>
                <a:defRPr/>
              </a:pPr>
              <a:t>‹N›</a:t>
            </a:fld>
            <a:endParaRPr lang="it-IT" altLang="it-IT"/>
          </a:p>
        </p:txBody>
      </p:sp>
    </p:spTree>
    <p:extLst>
      <p:ext uri="{BB962C8B-B14F-4D97-AF65-F5344CB8AC3E}">
        <p14:creationId xmlns:p14="http://schemas.microsoft.com/office/powerpoint/2010/main" val="3464746183"/>
      </p:ext>
    </p:extLst>
  </p:cSld>
  <p:clrMapOvr>
    <a:masterClrMapping/>
  </p:clrMapOvr>
  <p:transition>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it-IT"/>
              <a:t>Fare clic per modificare stile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2DBFFADE-0DE0-41C3-9CCE-F905E4869A9A}"/>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8968E9F7-A402-406C-8878-F3E312BED13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E118FACA-04FB-46D0-92C9-18EE38A2C84A}"/>
              </a:ext>
            </a:extLst>
          </p:cNvPr>
          <p:cNvSpPr>
            <a:spLocks noGrp="1" noChangeArrowheads="1"/>
          </p:cNvSpPr>
          <p:nvPr>
            <p:ph type="sldNum" sz="quarter" idx="12"/>
          </p:nvPr>
        </p:nvSpPr>
        <p:spPr>
          <a:ln/>
        </p:spPr>
        <p:txBody>
          <a:bodyPr/>
          <a:lstStyle>
            <a:lvl1pPr>
              <a:defRPr/>
            </a:lvl1pPr>
          </a:lstStyle>
          <a:p>
            <a:pPr>
              <a:defRPr/>
            </a:pPr>
            <a:fld id="{FB27481C-5375-4F98-8DF5-E26CF64CF6DD}" type="slidenum">
              <a:rPr lang="it-IT" altLang="it-IT"/>
              <a:pPr>
                <a:defRPr/>
              </a:pPr>
              <a:t>‹N›</a:t>
            </a:fld>
            <a:endParaRPr lang="it-IT" altLang="it-IT"/>
          </a:p>
        </p:txBody>
      </p:sp>
    </p:spTree>
    <p:extLst>
      <p:ext uri="{BB962C8B-B14F-4D97-AF65-F5344CB8AC3E}">
        <p14:creationId xmlns:p14="http://schemas.microsoft.com/office/powerpoint/2010/main" val="2336050969"/>
      </p:ext>
    </p:extLst>
  </p:cSld>
  <p:clrMapOvr>
    <a:masterClrMapping/>
  </p:clrMapOvr>
  <p:transition>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5E77BE67-C75B-4FCF-A02F-8E95A075A120}"/>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AACE99BF-B152-48B6-9938-007E4F3419A5}"/>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31C59C00-7CB1-4FA1-A536-FE1697393A1C}"/>
              </a:ext>
            </a:extLst>
          </p:cNvPr>
          <p:cNvSpPr>
            <a:spLocks noGrp="1" noChangeArrowheads="1"/>
          </p:cNvSpPr>
          <p:nvPr>
            <p:ph type="sldNum" sz="quarter" idx="12"/>
          </p:nvPr>
        </p:nvSpPr>
        <p:spPr>
          <a:ln/>
        </p:spPr>
        <p:txBody>
          <a:bodyPr/>
          <a:lstStyle>
            <a:lvl1pPr>
              <a:defRPr/>
            </a:lvl1pPr>
          </a:lstStyle>
          <a:p>
            <a:pPr>
              <a:defRPr/>
            </a:pPr>
            <a:fld id="{35280BF9-7510-46E2-B1F7-FB0B113EA6C6}" type="slidenum">
              <a:rPr lang="it-IT" altLang="it-IT"/>
              <a:pPr>
                <a:defRPr/>
              </a:pPr>
              <a:t>‹N›</a:t>
            </a:fld>
            <a:endParaRPr lang="it-IT" altLang="it-IT"/>
          </a:p>
        </p:txBody>
      </p:sp>
    </p:spTree>
    <p:extLst>
      <p:ext uri="{BB962C8B-B14F-4D97-AF65-F5344CB8AC3E}">
        <p14:creationId xmlns:p14="http://schemas.microsoft.com/office/powerpoint/2010/main" val="1011384251"/>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087CA2-4D32-48F5-8A2D-17AF2FE1D1D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6A0A2E2-1AE0-46F4-8C65-4A28236E98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FE0899B-9A81-4230-87AE-A406B625D5E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859A287-DBDB-4B5F-A071-6AAA8F6549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43150F3-4A0A-4FE4-94BF-351506B73DC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FA9C319-A70E-4D35-BD86-7BF001578A0F}"/>
              </a:ext>
            </a:extLst>
          </p:cNvPr>
          <p:cNvSpPr>
            <a:spLocks noGrp="1"/>
          </p:cNvSpPr>
          <p:nvPr>
            <p:ph type="dt" sz="half" idx="10"/>
          </p:nvPr>
        </p:nvSpPr>
        <p:spPr/>
        <p:txBody>
          <a:bodyPr/>
          <a:lstStyle/>
          <a:p>
            <a:fld id="{EA896B51-5C80-425D-A1CE-2B7716414148}" type="datetimeFigureOut">
              <a:rPr lang="it-IT" smtClean="0"/>
              <a:t>24/12/2019</a:t>
            </a:fld>
            <a:endParaRPr lang="it-IT"/>
          </a:p>
        </p:txBody>
      </p:sp>
      <p:sp>
        <p:nvSpPr>
          <p:cNvPr id="8" name="Segnaposto piè di pagina 7">
            <a:extLst>
              <a:ext uri="{FF2B5EF4-FFF2-40B4-BE49-F238E27FC236}">
                <a16:creationId xmlns:a16="http://schemas.microsoft.com/office/drawing/2014/main" id="{4E472A55-713C-4ABC-84D9-9D66FF73EE9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69F87E3-7087-4613-AE34-060FE3E13E21}"/>
              </a:ext>
            </a:extLst>
          </p:cNvPr>
          <p:cNvSpPr>
            <a:spLocks noGrp="1"/>
          </p:cNvSpPr>
          <p:nvPr>
            <p:ph type="sldNum" sz="quarter" idx="12"/>
          </p:nvPr>
        </p:nvSpPr>
        <p:spPr/>
        <p:txBody>
          <a:bodyPr/>
          <a:lstStyle/>
          <a:p>
            <a:fld id="{F170CBD2-9CE8-4FF3-810F-27894010549C}" type="slidenum">
              <a:rPr lang="it-IT" smtClean="0"/>
              <a:t>‹N›</a:t>
            </a:fld>
            <a:endParaRPr lang="it-IT"/>
          </a:p>
        </p:txBody>
      </p:sp>
    </p:spTree>
    <p:extLst>
      <p:ext uri="{BB962C8B-B14F-4D97-AF65-F5344CB8AC3E}">
        <p14:creationId xmlns:p14="http://schemas.microsoft.com/office/powerpoint/2010/main" val="2659588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stile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7F85EC80-209E-4161-8BB3-E030CD5FDE1F}"/>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A9AA0D45-3405-41CE-96D9-4A8A19EB292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C6BF434B-0A06-46E4-BC0D-46CFEB2EF1F5}"/>
              </a:ext>
            </a:extLst>
          </p:cNvPr>
          <p:cNvSpPr>
            <a:spLocks noGrp="1" noChangeArrowheads="1"/>
          </p:cNvSpPr>
          <p:nvPr>
            <p:ph type="sldNum" sz="quarter" idx="12"/>
          </p:nvPr>
        </p:nvSpPr>
        <p:spPr>
          <a:ln/>
        </p:spPr>
        <p:txBody>
          <a:bodyPr/>
          <a:lstStyle>
            <a:lvl1pPr>
              <a:defRPr/>
            </a:lvl1pPr>
          </a:lstStyle>
          <a:p>
            <a:pPr>
              <a:defRPr/>
            </a:pPr>
            <a:fld id="{04646D88-E0DC-43D3-8AA5-D36E227B4868}" type="slidenum">
              <a:rPr lang="it-IT" altLang="it-IT"/>
              <a:pPr>
                <a:defRPr/>
              </a:pPr>
              <a:t>‹N›</a:t>
            </a:fld>
            <a:endParaRPr lang="it-IT" altLang="it-IT"/>
          </a:p>
        </p:txBody>
      </p:sp>
    </p:spTree>
    <p:extLst>
      <p:ext uri="{BB962C8B-B14F-4D97-AF65-F5344CB8AC3E}">
        <p14:creationId xmlns:p14="http://schemas.microsoft.com/office/powerpoint/2010/main" val="2707077435"/>
      </p:ext>
    </p:extLst>
  </p:cSld>
  <p:clrMapOvr>
    <a:masterClrMapping/>
  </p:clrMapOvr>
  <p:transition>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16CD9AF3-4ED5-47DF-85C5-18A523E422FC}"/>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BC23BFB5-9446-4997-AE24-D3EAE69DEE01}"/>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9B2B0769-A194-4EFD-84A4-E9A85EF56B00}"/>
              </a:ext>
            </a:extLst>
          </p:cNvPr>
          <p:cNvSpPr>
            <a:spLocks noGrp="1" noChangeArrowheads="1"/>
          </p:cNvSpPr>
          <p:nvPr>
            <p:ph type="sldNum" sz="quarter" idx="12"/>
          </p:nvPr>
        </p:nvSpPr>
        <p:spPr>
          <a:ln/>
        </p:spPr>
        <p:txBody>
          <a:bodyPr/>
          <a:lstStyle>
            <a:lvl1pPr>
              <a:defRPr/>
            </a:lvl1pPr>
          </a:lstStyle>
          <a:p>
            <a:pPr>
              <a:defRPr/>
            </a:pPr>
            <a:fld id="{4825B086-18E0-4C2B-9499-46C30562FD11}" type="slidenum">
              <a:rPr lang="it-IT" altLang="it-IT"/>
              <a:pPr>
                <a:defRPr/>
              </a:pPr>
              <a:t>‹N›</a:t>
            </a:fld>
            <a:endParaRPr lang="it-IT" altLang="it-IT"/>
          </a:p>
        </p:txBody>
      </p:sp>
    </p:spTree>
    <p:extLst>
      <p:ext uri="{BB962C8B-B14F-4D97-AF65-F5344CB8AC3E}">
        <p14:creationId xmlns:p14="http://schemas.microsoft.com/office/powerpoint/2010/main" val="3022898761"/>
      </p:ext>
    </p:extLst>
  </p:cSld>
  <p:clrMapOvr>
    <a:masterClrMapping/>
  </p:clrMapOvr>
  <p:transition>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it-IT"/>
              <a:t>Fare clic per modificare stile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ADDE7487-E0DC-4577-96A6-499413492C6E}"/>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5">
            <a:extLst>
              <a:ext uri="{FF2B5EF4-FFF2-40B4-BE49-F238E27FC236}">
                <a16:creationId xmlns:a16="http://schemas.microsoft.com/office/drawing/2014/main" id="{8F4A1D4F-04A1-4136-870E-B91F2E6281D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6">
            <a:extLst>
              <a:ext uri="{FF2B5EF4-FFF2-40B4-BE49-F238E27FC236}">
                <a16:creationId xmlns:a16="http://schemas.microsoft.com/office/drawing/2014/main" id="{B8744EAD-FDF7-4550-8C37-01066B20E034}"/>
              </a:ext>
            </a:extLst>
          </p:cNvPr>
          <p:cNvSpPr>
            <a:spLocks noGrp="1" noChangeArrowheads="1"/>
          </p:cNvSpPr>
          <p:nvPr>
            <p:ph type="sldNum" sz="quarter" idx="12"/>
          </p:nvPr>
        </p:nvSpPr>
        <p:spPr>
          <a:ln/>
        </p:spPr>
        <p:txBody>
          <a:bodyPr/>
          <a:lstStyle>
            <a:lvl1pPr>
              <a:defRPr/>
            </a:lvl1pPr>
          </a:lstStyle>
          <a:p>
            <a:pPr>
              <a:defRPr/>
            </a:pPr>
            <a:fld id="{71C29EFE-4FD7-4296-8B18-7785DCB4AB42}" type="slidenum">
              <a:rPr lang="it-IT" altLang="it-IT"/>
              <a:pPr>
                <a:defRPr/>
              </a:pPr>
              <a:t>‹N›</a:t>
            </a:fld>
            <a:endParaRPr lang="it-IT" altLang="it-IT"/>
          </a:p>
        </p:txBody>
      </p:sp>
    </p:spTree>
    <p:extLst>
      <p:ext uri="{BB962C8B-B14F-4D97-AF65-F5344CB8AC3E}">
        <p14:creationId xmlns:p14="http://schemas.microsoft.com/office/powerpoint/2010/main" val="21000095"/>
      </p:ext>
    </p:extLst>
  </p:cSld>
  <p:clrMapOvr>
    <a:masterClrMapping/>
  </p:clrMapOvr>
  <p:transition>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p>
        </p:txBody>
      </p:sp>
      <p:sp>
        <p:nvSpPr>
          <p:cNvPr id="3" name="Rectangle 4">
            <a:extLst>
              <a:ext uri="{FF2B5EF4-FFF2-40B4-BE49-F238E27FC236}">
                <a16:creationId xmlns:a16="http://schemas.microsoft.com/office/drawing/2014/main" id="{2CB1334C-DBBD-4930-8496-F89FB356533A}"/>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A656EBAE-2E74-463F-B60C-C49E561108AB}"/>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D40BA3E0-0728-4236-B65A-792D5110CC58}"/>
              </a:ext>
            </a:extLst>
          </p:cNvPr>
          <p:cNvSpPr>
            <a:spLocks noGrp="1" noChangeArrowheads="1"/>
          </p:cNvSpPr>
          <p:nvPr>
            <p:ph type="sldNum" sz="quarter" idx="12"/>
          </p:nvPr>
        </p:nvSpPr>
        <p:spPr>
          <a:ln/>
        </p:spPr>
        <p:txBody>
          <a:bodyPr/>
          <a:lstStyle>
            <a:lvl1pPr>
              <a:defRPr/>
            </a:lvl1pPr>
          </a:lstStyle>
          <a:p>
            <a:pPr>
              <a:defRPr/>
            </a:pPr>
            <a:fld id="{297D76DE-8FE1-428B-AFEA-64755047C056}" type="slidenum">
              <a:rPr lang="it-IT" altLang="it-IT"/>
              <a:pPr>
                <a:defRPr/>
              </a:pPr>
              <a:t>‹N›</a:t>
            </a:fld>
            <a:endParaRPr lang="it-IT" altLang="it-IT"/>
          </a:p>
        </p:txBody>
      </p:sp>
    </p:spTree>
    <p:extLst>
      <p:ext uri="{BB962C8B-B14F-4D97-AF65-F5344CB8AC3E}">
        <p14:creationId xmlns:p14="http://schemas.microsoft.com/office/powerpoint/2010/main" val="4293263691"/>
      </p:ext>
    </p:extLst>
  </p:cSld>
  <p:clrMapOvr>
    <a:masterClrMapping/>
  </p:clrMapOvr>
  <p:transition>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2E37EFF-13E3-4231-8021-FFDB94F4A328}"/>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id="{736FFBDC-85E4-4E8D-83F6-684653A7508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id="{EF67AE99-A671-4001-862B-0625137BAB4A}"/>
              </a:ext>
            </a:extLst>
          </p:cNvPr>
          <p:cNvSpPr>
            <a:spLocks noGrp="1" noChangeArrowheads="1"/>
          </p:cNvSpPr>
          <p:nvPr>
            <p:ph type="sldNum" sz="quarter" idx="12"/>
          </p:nvPr>
        </p:nvSpPr>
        <p:spPr>
          <a:ln/>
        </p:spPr>
        <p:txBody>
          <a:bodyPr/>
          <a:lstStyle>
            <a:lvl1pPr>
              <a:defRPr/>
            </a:lvl1pPr>
          </a:lstStyle>
          <a:p>
            <a:pPr>
              <a:defRPr/>
            </a:pPr>
            <a:fld id="{651D6FAA-CAC8-4B2C-92FC-53F4C752903D}" type="slidenum">
              <a:rPr lang="it-IT" altLang="it-IT"/>
              <a:pPr>
                <a:defRPr/>
              </a:pPr>
              <a:t>‹N›</a:t>
            </a:fld>
            <a:endParaRPr lang="it-IT" altLang="it-IT"/>
          </a:p>
        </p:txBody>
      </p:sp>
    </p:spTree>
    <p:extLst>
      <p:ext uri="{BB962C8B-B14F-4D97-AF65-F5344CB8AC3E}">
        <p14:creationId xmlns:p14="http://schemas.microsoft.com/office/powerpoint/2010/main" val="288149988"/>
      </p:ext>
    </p:extLst>
  </p:cSld>
  <p:clrMapOvr>
    <a:masterClrMapping/>
  </p:clrMapOvr>
  <p:transition>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it-IT"/>
              <a:t>Fare clic per modificare stile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392C321C-8AAE-41B6-993C-ED85C0A5DF20}"/>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C0DDE55D-C3B8-4546-A6FA-9D585024DF7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965BEE6C-1A79-4F76-ADF6-98EB26E01504}"/>
              </a:ext>
            </a:extLst>
          </p:cNvPr>
          <p:cNvSpPr>
            <a:spLocks noGrp="1" noChangeArrowheads="1"/>
          </p:cNvSpPr>
          <p:nvPr>
            <p:ph type="sldNum" sz="quarter" idx="12"/>
          </p:nvPr>
        </p:nvSpPr>
        <p:spPr>
          <a:ln/>
        </p:spPr>
        <p:txBody>
          <a:bodyPr/>
          <a:lstStyle>
            <a:lvl1pPr>
              <a:defRPr/>
            </a:lvl1pPr>
          </a:lstStyle>
          <a:p>
            <a:pPr>
              <a:defRPr/>
            </a:pPr>
            <a:fld id="{A9AFE1F1-DBEF-4C91-AA07-4EA420FD6565}" type="slidenum">
              <a:rPr lang="it-IT" altLang="it-IT"/>
              <a:pPr>
                <a:defRPr/>
              </a:pPr>
              <a:t>‹N›</a:t>
            </a:fld>
            <a:endParaRPr lang="it-IT" altLang="it-IT"/>
          </a:p>
        </p:txBody>
      </p:sp>
    </p:spTree>
    <p:extLst>
      <p:ext uri="{BB962C8B-B14F-4D97-AF65-F5344CB8AC3E}">
        <p14:creationId xmlns:p14="http://schemas.microsoft.com/office/powerpoint/2010/main" val="1254798430"/>
      </p:ext>
    </p:extLst>
  </p:cSld>
  <p:clrMapOvr>
    <a:masterClrMapping/>
  </p:clrMapOvr>
  <p:transition>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it-IT"/>
              <a:t>Fare clic per modificare stile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Trascinare l'immagine su un segnaposto o fare clic sull'icona per aggiungerla</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3B5830EC-3799-4073-9914-7882A1BFA52E}"/>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0241FB34-96E0-425F-BB6C-E24E762AE84D}"/>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0A11F7FA-D19D-45B8-B6ED-BAC40F09BBF0}"/>
              </a:ext>
            </a:extLst>
          </p:cNvPr>
          <p:cNvSpPr>
            <a:spLocks noGrp="1" noChangeArrowheads="1"/>
          </p:cNvSpPr>
          <p:nvPr>
            <p:ph type="sldNum" sz="quarter" idx="12"/>
          </p:nvPr>
        </p:nvSpPr>
        <p:spPr>
          <a:ln/>
        </p:spPr>
        <p:txBody>
          <a:bodyPr/>
          <a:lstStyle>
            <a:lvl1pPr>
              <a:defRPr/>
            </a:lvl1pPr>
          </a:lstStyle>
          <a:p>
            <a:pPr>
              <a:defRPr/>
            </a:pPr>
            <a:fld id="{67250FAD-C3F3-4F6A-9BD7-50389E45CD54}" type="slidenum">
              <a:rPr lang="it-IT" altLang="it-IT"/>
              <a:pPr>
                <a:defRPr/>
              </a:pPr>
              <a:t>‹N›</a:t>
            </a:fld>
            <a:endParaRPr lang="it-IT" altLang="it-IT"/>
          </a:p>
        </p:txBody>
      </p:sp>
    </p:spTree>
    <p:extLst>
      <p:ext uri="{BB962C8B-B14F-4D97-AF65-F5344CB8AC3E}">
        <p14:creationId xmlns:p14="http://schemas.microsoft.com/office/powerpoint/2010/main" val="69766064"/>
      </p:ext>
    </p:extLst>
  </p:cSld>
  <p:clrMapOvr>
    <a:masterClrMapping/>
  </p:clrMapOvr>
  <p:transition>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81B852A5-0C75-485C-B8E9-7030884DDD58}"/>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76E39990-367D-4119-8A0C-D465B267F93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D54648CE-214F-4CCD-92ED-27ADCB7FA28B}"/>
              </a:ext>
            </a:extLst>
          </p:cNvPr>
          <p:cNvSpPr>
            <a:spLocks noGrp="1" noChangeArrowheads="1"/>
          </p:cNvSpPr>
          <p:nvPr>
            <p:ph type="sldNum" sz="quarter" idx="12"/>
          </p:nvPr>
        </p:nvSpPr>
        <p:spPr>
          <a:ln/>
        </p:spPr>
        <p:txBody>
          <a:bodyPr/>
          <a:lstStyle>
            <a:lvl1pPr>
              <a:defRPr/>
            </a:lvl1pPr>
          </a:lstStyle>
          <a:p>
            <a:pPr>
              <a:defRPr/>
            </a:pPr>
            <a:fld id="{D0E88A3E-F62E-424D-A15B-80119B6229C0}" type="slidenum">
              <a:rPr lang="it-IT" altLang="it-IT"/>
              <a:pPr>
                <a:defRPr/>
              </a:pPr>
              <a:t>‹N›</a:t>
            </a:fld>
            <a:endParaRPr lang="it-IT" altLang="it-IT"/>
          </a:p>
        </p:txBody>
      </p:sp>
    </p:spTree>
    <p:extLst>
      <p:ext uri="{BB962C8B-B14F-4D97-AF65-F5344CB8AC3E}">
        <p14:creationId xmlns:p14="http://schemas.microsoft.com/office/powerpoint/2010/main" val="195885283"/>
      </p:ext>
    </p:extLst>
  </p:cSld>
  <p:clrMapOvr>
    <a:masterClrMapping/>
  </p:clrMapOvr>
  <p:transition>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it-IT"/>
              <a:t>Fare clic per modificare stile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0AA09E00-CAE7-4A5B-B44B-2DDC1FBA8784}"/>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05694A80-1EDD-4C51-BDF3-25CC34F53F3C}"/>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ABA214E4-D65C-46D7-AFB6-FCC68F4C02C4}"/>
              </a:ext>
            </a:extLst>
          </p:cNvPr>
          <p:cNvSpPr>
            <a:spLocks noGrp="1" noChangeArrowheads="1"/>
          </p:cNvSpPr>
          <p:nvPr>
            <p:ph type="sldNum" sz="quarter" idx="12"/>
          </p:nvPr>
        </p:nvSpPr>
        <p:spPr>
          <a:ln/>
        </p:spPr>
        <p:txBody>
          <a:bodyPr/>
          <a:lstStyle>
            <a:lvl1pPr>
              <a:defRPr/>
            </a:lvl1pPr>
          </a:lstStyle>
          <a:p>
            <a:pPr>
              <a:defRPr/>
            </a:pPr>
            <a:fld id="{283C1E51-A086-4FB8-A4A4-818B0D34FBAC}" type="slidenum">
              <a:rPr lang="it-IT" altLang="it-IT"/>
              <a:pPr>
                <a:defRPr/>
              </a:pPr>
              <a:t>‹N›</a:t>
            </a:fld>
            <a:endParaRPr lang="it-IT" altLang="it-IT"/>
          </a:p>
        </p:txBody>
      </p:sp>
    </p:spTree>
    <p:extLst>
      <p:ext uri="{BB962C8B-B14F-4D97-AF65-F5344CB8AC3E}">
        <p14:creationId xmlns:p14="http://schemas.microsoft.com/office/powerpoint/2010/main" val="465910347"/>
      </p:ext>
    </p:extLst>
  </p:cSld>
  <p:clrMapOvr>
    <a:masterClrMapping/>
  </p:clrMapOvr>
  <p:transition>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it-IT"/>
              <a:t>Fare clic per modificare stile</a:t>
            </a:r>
          </a:p>
        </p:txBody>
      </p:sp>
      <p:sp>
        <p:nvSpPr>
          <p:cNvPr id="3" name="SmartArt Placeholder 2"/>
          <p:cNvSpPr>
            <a:spLocks noGrp="1"/>
          </p:cNvSpPr>
          <p:nvPr>
            <p:ph type="dgm" idx="1"/>
          </p:nvPr>
        </p:nvSpPr>
        <p:spPr>
          <a:xfrm>
            <a:off x="914400" y="1981200"/>
            <a:ext cx="10363200" cy="4114800"/>
          </a:xfrm>
        </p:spPr>
        <p:txBody>
          <a:bodyPr/>
          <a:lstStyle/>
          <a:p>
            <a:pPr lvl="0"/>
            <a:r>
              <a:rPr lang="it-IT" noProof="0"/>
              <a:t>Fare clic sull'icona per aggiungere un elemento grafico SmartArt</a:t>
            </a:r>
          </a:p>
        </p:txBody>
      </p:sp>
      <p:sp>
        <p:nvSpPr>
          <p:cNvPr id="4" name="Rectangle 4">
            <a:extLst>
              <a:ext uri="{FF2B5EF4-FFF2-40B4-BE49-F238E27FC236}">
                <a16:creationId xmlns:a16="http://schemas.microsoft.com/office/drawing/2014/main" id="{06B1ABC2-8415-44DA-BA9F-DA3D6811C5B5}"/>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9E290D75-CB72-4419-9EE4-E7D62F40053D}"/>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8B15A536-CD5E-4721-912B-1D4BEB66F8C9}"/>
              </a:ext>
            </a:extLst>
          </p:cNvPr>
          <p:cNvSpPr>
            <a:spLocks noGrp="1" noChangeArrowheads="1"/>
          </p:cNvSpPr>
          <p:nvPr>
            <p:ph type="sldNum" sz="quarter" idx="12"/>
          </p:nvPr>
        </p:nvSpPr>
        <p:spPr>
          <a:ln/>
        </p:spPr>
        <p:txBody>
          <a:bodyPr/>
          <a:lstStyle>
            <a:lvl1pPr>
              <a:defRPr/>
            </a:lvl1pPr>
          </a:lstStyle>
          <a:p>
            <a:pPr>
              <a:defRPr/>
            </a:pPr>
            <a:fld id="{CE00FF48-6DEA-4EEC-A3E4-B46D23CED6B9}" type="slidenum">
              <a:rPr lang="it-IT" altLang="it-IT"/>
              <a:pPr>
                <a:defRPr/>
              </a:pPr>
              <a:t>‹N›</a:t>
            </a:fld>
            <a:endParaRPr lang="it-IT" altLang="it-IT"/>
          </a:p>
        </p:txBody>
      </p:sp>
    </p:spTree>
    <p:extLst>
      <p:ext uri="{BB962C8B-B14F-4D97-AF65-F5344CB8AC3E}">
        <p14:creationId xmlns:p14="http://schemas.microsoft.com/office/powerpoint/2010/main" val="4078547738"/>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02E92F-CDA4-43AC-BC71-509E531273E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9000C5E-5F61-4C66-8C5F-EC720126E16E}"/>
              </a:ext>
            </a:extLst>
          </p:cNvPr>
          <p:cNvSpPr>
            <a:spLocks noGrp="1"/>
          </p:cNvSpPr>
          <p:nvPr>
            <p:ph type="dt" sz="half" idx="10"/>
          </p:nvPr>
        </p:nvSpPr>
        <p:spPr/>
        <p:txBody>
          <a:bodyPr/>
          <a:lstStyle/>
          <a:p>
            <a:fld id="{EA896B51-5C80-425D-A1CE-2B7716414148}" type="datetimeFigureOut">
              <a:rPr lang="it-IT" smtClean="0"/>
              <a:t>24/12/2019</a:t>
            </a:fld>
            <a:endParaRPr lang="it-IT"/>
          </a:p>
        </p:txBody>
      </p:sp>
      <p:sp>
        <p:nvSpPr>
          <p:cNvPr id="4" name="Segnaposto piè di pagina 3">
            <a:extLst>
              <a:ext uri="{FF2B5EF4-FFF2-40B4-BE49-F238E27FC236}">
                <a16:creationId xmlns:a16="http://schemas.microsoft.com/office/drawing/2014/main" id="{5D3257AF-279E-47F8-8654-D31960075ED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D71E64C-9F99-46CF-BDCE-E300264289F6}"/>
              </a:ext>
            </a:extLst>
          </p:cNvPr>
          <p:cNvSpPr>
            <a:spLocks noGrp="1"/>
          </p:cNvSpPr>
          <p:nvPr>
            <p:ph type="sldNum" sz="quarter" idx="12"/>
          </p:nvPr>
        </p:nvSpPr>
        <p:spPr/>
        <p:txBody>
          <a:bodyPr/>
          <a:lstStyle/>
          <a:p>
            <a:fld id="{F170CBD2-9CE8-4FF3-810F-27894010549C}" type="slidenum">
              <a:rPr lang="it-IT" smtClean="0"/>
              <a:t>‹N›</a:t>
            </a:fld>
            <a:endParaRPr lang="it-IT"/>
          </a:p>
        </p:txBody>
      </p:sp>
    </p:spTree>
    <p:extLst>
      <p:ext uri="{BB962C8B-B14F-4D97-AF65-F5344CB8AC3E}">
        <p14:creationId xmlns:p14="http://schemas.microsoft.com/office/powerpoint/2010/main" val="15618759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it-IT"/>
              <a:t>Fare clic per modificare stile</a:t>
            </a:r>
          </a:p>
        </p:txBody>
      </p:sp>
      <p:sp>
        <p:nvSpPr>
          <p:cNvPr id="3" name="Chart Placeholder 2"/>
          <p:cNvSpPr>
            <a:spLocks noGrp="1"/>
          </p:cNvSpPr>
          <p:nvPr>
            <p:ph type="chart" idx="1"/>
          </p:nvPr>
        </p:nvSpPr>
        <p:spPr>
          <a:xfrm>
            <a:off x="914400" y="1981200"/>
            <a:ext cx="10363200" cy="4114800"/>
          </a:xfrm>
        </p:spPr>
        <p:txBody>
          <a:bodyPr/>
          <a:lstStyle/>
          <a:p>
            <a:pPr lvl="0"/>
            <a:r>
              <a:rPr lang="it-IT" noProof="0"/>
              <a:t>Fare clic sull'icona per inserire un grafico</a:t>
            </a:r>
          </a:p>
        </p:txBody>
      </p:sp>
      <p:sp>
        <p:nvSpPr>
          <p:cNvPr id="4" name="Rectangle 4">
            <a:extLst>
              <a:ext uri="{FF2B5EF4-FFF2-40B4-BE49-F238E27FC236}">
                <a16:creationId xmlns:a16="http://schemas.microsoft.com/office/drawing/2014/main" id="{533B3B3C-5517-43C5-9E32-72D7FE53D873}"/>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DBC67D35-58CA-4DA4-ADBE-2DB93D6F49A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80E3B549-5CA0-4BCB-8732-754F638A6617}"/>
              </a:ext>
            </a:extLst>
          </p:cNvPr>
          <p:cNvSpPr>
            <a:spLocks noGrp="1" noChangeArrowheads="1"/>
          </p:cNvSpPr>
          <p:nvPr>
            <p:ph type="sldNum" sz="quarter" idx="12"/>
          </p:nvPr>
        </p:nvSpPr>
        <p:spPr>
          <a:ln/>
        </p:spPr>
        <p:txBody>
          <a:bodyPr/>
          <a:lstStyle>
            <a:lvl1pPr>
              <a:defRPr/>
            </a:lvl1pPr>
          </a:lstStyle>
          <a:p>
            <a:pPr>
              <a:defRPr/>
            </a:pPr>
            <a:fld id="{81ED97EC-5F95-4F97-9654-B4305352F341}" type="slidenum">
              <a:rPr lang="it-IT" altLang="it-IT"/>
              <a:pPr>
                <a:defRPr/>
              </a:pPr>
              <a:t>‹N›</a:t>
            </a:fld>
            <a:endParaRPr lang="it-IT" altLang="it-IT"/>
          </a:p>
        </p:txBody>
      </p:sp>
    </p:spTree>
    <p:extLst>
      <p:ext uri="{BB962C8B-B14F-4D97-AF65-F5344CB8AC3E}">
        <p14:creationId xmlns:p14="http://schemas.microsoft.com/office/powerpoint/2010/main" val="4214585083"/>
      </p:ext>
    </p:extLst>
  </p:cSld>
  <p:clrMapOvr>
    <a:masterClrMapping/>
  </p:clrMapOvr>
  <p:transition>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it-IT"/>
              <a:t>Fare clic per modificare stile</a:t>
            </a:r>
          </a:p>
        </p:txBody>
      </p:sp>
      <p:sp>
        <p:nvSpPr>
          <p:cNvPr id="3" name="Table Placeholder 2"/>
          <p:cNvSpPr>
            <a:spLocks noGrp="1"/>
          </p:cNvSpPr>
          <p:nvPr>
            <p:ph type="tbl" idx="1"/>
          </p:nvPr>
        </p:nvSpPr>
        <p:spPr>
          <a:xfrm>
            <a:off x="914400" y="1981200"/>
            <a:ext cx="10363200" cy="4114800"/>
          </a:xfrm>
        </p:spPr>
        <p:txBody>
          <a:bodyPr/>
          <a:lstStyle/>
          <a:p>
            <a:pPr lvl="0"/>
            <a:r>
              <a:rPr lang="it-IT" noProof="0"/>
              <a:t>Fare clic sull'icona per inserire una tabella</a:t>
            </a:r>
          </a:p>
        </p:txBody>
      </p:sp>
      <p:sp>
        <p:nvSpPr>
          <p:cNvPr id="4" name="Rectangle 4">
            <a:extLst>
              <a:ext uri="{FF2B5EF4-FFF2-40B4-BE49-F238E27FC236}">
                <a16:creationId xmlns:a16="http://schemas.microsoft.com/office/drawing/2014/main" id="{6CBAF745-2834-468C-B2EE-A3A2C1B5471C}"/>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058264E3-398F-408C-A4E3-C12612668458}"/>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67B63237-15B6-4F98-8A3C-B296B991A10C}"/>
              </a:ext>
            </a:extLst>
          </p:cNvPr>
          <p:cNvSpPr>
            <a:spLocks noGrp="1" noChangeArrowheads="1"/>
          </p:cNvSpPr>
          <p:nvPr>
            <p:ph type="sldNum" sz="quarter" idx="12"/>
          </p:nvPr>
        </p:nvSpPr>
        <p:spPr>
          <a:ln/>
        </p:spPr>
        <p:txBody>
          <a:bodyPr/>
          <a:lstStyle>
            <a:lvl1pPr>
              <a:defRPr/>
            </a:lvl1pPr>
          </a:lstStyle>
          <a:p>
            <a:pPr>
              <a:defRPr/>
            </a:pPr>
            <a:fld id="{BA853F77-C653-4D5D-ADEE-2054E8FF43FB}" type="slidenum">
              <a:rPr lang="it-IT" altLang="it-IT"/>
              <a:pPr>
                <a:defRPr/>
              </a:pPr>
              <a:t>‹N›</a:t>
            </a:fld>
            <a:endParaRPr lang="it-IT" altLang="it-IT"/>
          </a:p>
        </p:txBody>
      </p:sp>
    </p:spTree>
    <p:extLst>
      <p:ext uri="{BB962C8B-B14F-4D97-AF65-F5344CB8AC3E}">
        <p14:creationId xmlns:p14="http://schemas.microsoft.com/office/powerpoint/2010/main" val="2909918626"/>
      </p:ext>
    </p:extLst>
  </p:cSld>
  <p:clrMapOvr>
    <a:masterClrMapping/>
  </p:clrMapOvr>
  <p:transition>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3" name="Picture 6" descr="EFPIA Logo.png"/>
          <p:cNvPicPr>
            <a:picLocks noChangeAspect="1"/>
          </p:cNvPicPr>
          <p:nvPr userDrawn="1"/>
        </p:nvPicPr>
        <p:blipFill>
          <a:blip r:embed="rId2" cstate="email">
            <a:extLst>
              <a:ext uri="{28A0092B-C50C-407E-A947-70E740481C1C}">
                <a14:useLocalDpi xmlns:a14="http://schemas.microsoft.com/office/drawing/2010/main" val="0"/>
              </a:ext>
            </a:extLst>
          </a:blip>
          <a:srcRect t="12077" b="20740"/>
          <a:stretch>
            <a:fillRect/>
          </a:stretch>
        </p:blipFill>
        <p:spPr bwMode="auto">
          <a:xfrm>
            <a:off x="553517" y="126234"/>
            <a:ext cx="4716991" cy="1355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a:xfrm>
            <a:off x="3760974" y="4504266"/>
            <a:ext cx="4526844" cy="1022350"/>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47854" tIns="23926" rIns="47854" bIns="23926" anchor="ctr"/>
          <a:lstStyle/>
          <a:p>
            <a:pPr algn="ctr" defTabSz="956852" fontAlgn="auto">
              <a:spcBef>
                <a:spcPts val="0"/>
              </a:spcBef>
              <a:spcAft>
                <a:spcPts val="0"/>
              </a:spcAft>
              <a:defRPr/>
            </a:pPr>
            <a:endParaRPr lang="en-US" sz="1800">
              <a:solidFill>
                <a:prstClr val="white"/>
              </a:solidFill>
              <a:latin typeface="Calibri"/>
            </a:endParaRPr>
          </a:p>
        </p:txBody>
      </p:sp>
      <p:pic>
        <p:nvPicPr>
          <p:cNvPr id="8" name="Picture 7" descr="star.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4826711" y="4875741"/>
            <a:ext cx="300566"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a:xfrm>
            <a:off x="2201335" y="3293534"/>
            <a:ext cx="1399822" cy="1049867"/>
          </a:xfrm>
          <a:prstGeom prst="rect">
            <a:avLst/>
          </a:prstGeom>
          <a:solidFill>
            <a:srgbClr val="DF6621"/>
          </a:solidFill>
          <a:ln>
            <a:noFill/>
          </a:ln>
        </p:spPr>
        <p:style>
          <a:lnRef idx="1">
            <a:schemeClr val="accent1"/>
          </a:lnRef>
          <a:fillRef idx="3">
            <a:schemeClr val="accent1"/>
          </a:fillRef>
          <a:effectRef idx="2">
            <a:schemeClr val="accent1"/>
          </a:effectRef>
          <a:fontRef idx="minor">
            <a:schemeClr val="lt1"/>
          </a:fontRef>
        </p:style>
        <p:txBody>
          <a:bodyPr lIns="47854" tIns="23926" rIns="47854" bIns="23926" rtlCol="0" anchor="ctr"/>
          <a:lstStyle/>
          <a:p>
            <a:pPr algn="ctr"/>
            <a:endParaRPr lang="en-US" sz="1800">
              <a:solidFill>
                <a:prstClr val="white"/>
              </a:solidFill>
              <a:latin typeface="Calibri"/>
            </a:endParaRPr>
          </a:p>
        </p:txBody>
      </p:sp>
      <p:sp>
        <p:nvSpPr>
          <p:cNvPr id="11" name="Rectangle 10"/>
          <p:cNvSpPr/>
          <p:nvPr userDrawn="1"/>
        </p:nvSpPr>
        <p:spPr>
          <a:xfrm>
            <a:off x="5326946" y="3293534"/>
            <a:ext cx="1399822" cy="1049867"/>
          </a:xfrm>
          <a:prstGeom prst="rect">
            <a:avLst/>
          </a:prstGeom>
          <a:solidFill>
            <a:srgbClr val="DF6621"/>
          </a:solidFill>
          <a:ln>
            <a:noFill/>
          </a:ln>
        </p:spPr>
        <p:style>
          <a:lnRef idx="1">
            <a:schemeClr val="accent1"/>
          </a:lnRef>
          <a:fillRef idx="3">
            <a:schemeClr val="accent1"/>
          </a:fillRef>
          <a:effectRef idx="2">
            <a:schemeClr val="accent1"/>
          </a:effectRef>
          <a:fontRef idx="minor">
            <a:schemeClr val="lt1"/>
          </a:fontRef>
        </p:style>
        <p:txBody>
          <a:bodyPr lIns="47854" tIns="23926" rIns="47854" bIns="23926" rtlCol="0" anchor="ctr"/>
          <a:lstStyle/>
          <a:p>
            <a:pPr algn="ctr"/>
            <a:endParaRPr lang="en-US" sz="1800">
              <a:solidFill>
                <a:prstClr val="white"/>
              </a:solidFill>
              <a:latin typeface="Calibri"/>
            </a:endParaRPr>
          </a:p>
        </p:txBody>
      </p:sp>
      <p:sp>
        <p:nvSpPr>
          <p:cNvPr id="12" name="Rectangle 11"/>
          <p:cNvSpPr/>
          <p:nvPr userDrawn="1"/>
        </p:nvSpPr>
        <p:spPr>
          <a:xfrm>
            <a:off x="8450802" y="3293534"/>
            <a:ext cx="1399822" cy="1049867"/>
          </a:xfrm>
          <a:prstGeom prst="rect">
            <a:avLst/>
          </a:prstGeom>
          <a:solidFill>
            <a:srgbClr val="DF6621"/>
          </a:solidFill>
          <a:ln>
            <a:noFill/>
          </a:ln>
        </p:spPr>
        <p:style>
          <a:lnRef idx="1">
            <a:schemeClr val="accent1"/>
          </a:lnRef>
          <a:fillRef idx="3">
            <a:schemeClr val="accent1"/>
          </a:fillRef>
          <a:effectRef idx="2">
            <a:schemeClr val="accent1"/>
          </a:effectRef>
          <a:fontRef idx="minor">
            <a:schemeClr val="lt1"/>
          </a:fontRef>
        </p:style>
        <p:txBody>
          <a:bodyPr lIns="47854" tIns="23926" rIns="47854" bIns="23926" rtlCol="0" anchor="ctr"/>
          <a:lstStyle/>
          <a:p>
            <a:pPr algn="ctr"/>
            <a:endParaRPr lang="en-US" sz="1800">
              <a:solidFill>
                <a:prstClr val="white"/>
              </a:solidFill>
              <a:latin typeface="Calibri"/>
            </a:endParaRPr>
          </a:p>
        </p:txBody>
      </p:sp>
      <p:sp>
        <p:nvSpPr>
          <p:cNvPr id="13" name="Rectangle 12"/>
          <p:cNvSpPr/>
          <p:nvPr userDrawn="1"/>
        </p:nvSpPr>
        <p:spPr>
          <a:xfrm>
            <a:off x="643826" y="4476776"/>
            <a:ext cx="1399822" cy="1049867"/>
          </a:xfrm>
          <a:prstGeom prst="rect">
            <a:avLst/>
          </a:prstGeom>
          <a:solidFill>
            <a:srgbClr val="006B74"/>
          </a:solidFill>
          <a:ln>
            <a:noFill/>
          </a:ln>
        </p:spPr>
        <p:style>
          <a:lnRef idx="1">
            <a:schemeClr val="accent1"/>
          </a:lnRef>
          <a:fillRef idx="3">
            <a:schemeClr val="accent1"/>
          </a:fillRef>
          <a:effectRef idx="2">
            <a:schemeClr val="accent1"/>
          </a:effectRef>
          <a:fontRef idx="minor">
            <a:schemeClr val="lt1"/>
          </a:fontRef>
        </p:style>
        <p:txBody>
          <a:bodyPr lIns="47854" tIns="23926" rIns="47854" bIns="23926" rtlCol="0" anchor="ctr"/>
          <a:lstStyle/>
          <a:p>
            <a:pPr algn="ctr"/>
            <a:endParaRPr lang="en-US" sz="1800">
              <a:solidFill>
                <a:prstClr val="white"/>
              </a:solidFill>
              <a:latin typeface="Calibri"/>
            </a:endParaRPr>
          </a:p>
        </p:txBody>
      </p:sp>
      <p:sp>
        <p:nvSpPr>
          <p:cNvPr id="14" name="Rectangle 13"/>
          <p:cNvSpPr/>
          <p:nvPr userDrawn="1"/>
        </p:nvSpPr>
        <p:spPr>
          <a:xfrm>
            <a:off x="10048882" y="4476776"/>
            <a:ext cx="1399822" cy="1049867"/>
          </a:xfrm>
          <a:prstGeom prst="rect">
            <a:avLst/>
          </a:prstGeom>
          <a:solidFill>
            <a:srgbClr val="006B74"/>
          </a:solidFill>
          <a:ln>
            <a:noFill/>
          </a:ln>
        </p:spPr>
        <p:style>
          <a:lnRef idx="1">
            <a:schemeClr val="accent1"/>
          </a:lnRef>
          <a:fillRef idx="3">
            <a:schemeClr val="accent1"/>
          </a:fillRef>
          <a:effectRef idx="2">
            <a:schemeClr val="accent1"/>
          </a:effectRef>
          <a:fontRef idx="minor">
            <a:schemeClr val="lt1"/>
          </a:fontRef>
        </p:style>
        <p:txBody>
          <a:bodyPr lIns="47854" tIns="23926" rIns="47854" bIns="23926" rtlCol="0" anchor="ctr"/>
          <a:lstStyle/>
          <a:p>
            <a:pPr algn="ctr"/>
            <a:endParaRPr lang="en-US" sz="1800">
              <a:solidFill>
                <a:prstClr val="white"/>
              </a:solidFill>
              <a:latin typeface="Calibri"/>
            </a:endParaRPr>
          </a:p>
        </p:txBody>
      </p:sp>
      <p:pic>
        <p:nvPicPr>
          <p:cNvPr id="15" name="Picture 14" descr="Bloc1.jp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3766609" y="3289300"/>
            <a:ext cx="1405467" cy="1054100"/>
          </a:xfrm>
          <a:prstGeom prst="rect">
            <a:avLst/>
          </a:prstGeom>
        </p:spPr>
      </p:pic>
      <p:pic>
        <p:nvPicPr>
          <p:cNvPr id="16" name="Picture 15" descr="Bloc2.jp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201333" y="4476776"/>
            <a:ext cx="1399822" cy="1049867"/>
          </a:xfrm>
          <a:prstGeom prst="rect">
            <a:avLst/>
          </a:prstGeom>
        </p:spPr>
      </p:pic>
      <p:pic>
        <p:nvPicPr>
          <p:cNvPr id="17" name="Picture 16" descr="Bloc3.jp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8450792" y="4476775"/>
            <a:ext cx="1399822" cy="1049867"/>
          </a:xfrm>
          <a:prstGeom prst="rect">
            <a:avLst/>
          </a:prstGeom>
        </p:spPr>
      </p:pic>
      <p:pic>
        <p:nvPicPr>
          <p:cNvPr id="18" name="Picture 17" descr="Bloc4.jpg"/>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643826" y="3289303"/>
            <a:ext cx="1399822" cy="1049867"/>
          </a:xfrm>
          <a:prstGeom prst="rect">
            <a:avLst/>
          </a:prstGeom>
        </p:spPr>
      </p:pic>
      <p:pic>
        <p:nvPicPr>
          <p:cNvPr id="19" name="Picture 18" descr="Bloc7.jpg"/>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6893644" y="3293535"/>
            <a:ext cx="1394177" cy="1045633"/>
          </a:xfrm>
          <a:prstGeom prst="rect">
            <a:avLst/>
          </a:prstGeom>
        </p:spPr>
      </p:pic>
      <p:pic>
        <p:nvPicPr>
          <p:cNvPr id="20" name="Picture 19" descr="Bloc8.jpg"/>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10048882" y="3291418"/>
            <a:ext cx="1399822" cy="1049867"/>
          </a:xfrm>
          <a:prstGeom prst="rect">
            <a:avLst/>
          </a:prstGeom>
        </p:spPr>
      </p:pic>
      <p:sp>
        <p:nvSpPr>
          <p:cNvPr id="22" name="Content Placeholder 21"/>
          <p:cNvSpPr>
            <a:spLocks noGrp="1"/>
          </p:cNvSpPr>
          <p:nvPr>
            <p:ph sz="quarter" idx="10"/>
          </p:nvPr>
        </p:nvSpPr>
        <p:spPr>
          <a:xfrm>
            <a:off x="534111" y="2417393"/>
            <a:ext cx="4593167" cy="734219"/>
          </a:xfrm>
        </p:spPr>
        <p:txBody>
          <a:bodyPr/>
          <a:lstStyle>
            <a:lvl1pPr>
              <a:defRPr lang="en-US" sz="2500" kern="1200" dirty="0" smtClean="0">
                <a:solidFill>
                  <a:schemeClr val="tx1"/>
                </a:solidFill>
                <a:latin typeface="Lato Regular"/>
                <a:ea typeface="ＭＳ Ｐゴシック" charset="0"/>
                <a:cs typeface="Lato Regular"/>
              </a:defRPr>
            </a:lvl1pPr>
            <a:lvl2pPr algn="l" defTabSz="956212" rtl="0" eaLnBrk="1" fontAlgn="base" hangingPunct="1">
              <a:spcBef>
                <a:spcPct val="0"/>
              </a:spcBef>
              <a:spcAft>
                <a:spcPct val="0"/>
              </a:spcAft>
              <a:buSzPct val="100000"/>
              <a:buNone/>
              <a:defRPr lang="en-US" sz="2100" kern="1200" dirty="0" smtClean="0">
                <a:solidFill>
                  <a:srgbClr val="5A5A59"/>
                </a:solidFill>
                <a:latin typeface="+mn-lt"/>
                <a:ea typeface="ＭＳ Ｐゴシック" charset="0"/>
                <a:cs typeface="AgfaRotisSansSerif-Bold" charset="0"/>
              </a:defRPr>
            </a:lvl2pPr>
            <a:lvl3pPr>
              <a:defRPr lang="en-US" sz="1900" b="1" kern="1200" baseline="30000" dirty="0" smtClean="0">
                <a:solidFill>
                  <a:srgbClr val="006B74"/>
                </a:solidFill>
                <a:latin typeface="AgfaRotisSansSerif-Bold" charset="0"/>
                <a:ea typeface="ＭＳ Ｐゴシック" charset="0"/>
                <a:cs typeface="AgfaRotisSansSerif-Bold" charset="0"/>
              </a:defRPr>
            </a:lvl3pPr>
            <a:lvl4pPr>
              <a:defRPr lang="en-US" sz="1900" b="1" kern="1200" baseline="30000" dirty="0" smtClean="0">
                <a:solidFill>
                  <a:srgbClr val="5A5A59"/>
                </a:solidFill>
                <a:latin typeface="AgfaRotisSansSerif-Bold" charset="0"/>
                <a:ea typeface="ＭＳ Ｐゴシック" charset="0"/>
                <a:cs typeface="AgfaRotisSansSerif-Bold" charset="0"/>
              </a:defRPr>
            </a:lvl4pPr>
            <a:lvl5pPr>
              <a:defRPr lang="en-US" sz="1900" b="1" kern="1200" baseline="30000" dirty="0" smtClean="0">
                <a:solidFill>
                  <a:srgbClr val="5A5A59"/>
                </a:solidFill>
                <a:latin typeface="AgfaRotisSansSerif-Bold" charset="0"/>
                <a:ea typeface="ＭＳ Ｐゴシック" charset="0"/>
                <a:cs typeface="AgfaRotisSansSerif-Bold" charset="0"/>
              </a:defRPr>
            </a:lvl5pPr>
          </a:lstStyle>
          <a:p>
            <a:pPr marL="717786" lvl="1" indent="-239258" algn="l" defTabSz="957043" rtl="0" eaLnBrk="1" fontAlgn="base" hangingPunct="1">
              <a:lnSpc>
                <a:spcPct val="90000"/>
              </a:lnSpc>
              <a:spcBef>
                <a:spcPts val="524"/>
              </a:spcBef>
              <a:spcAft>
                <a:spcPct val="0"/>
              </a:spcAft>
              <a:buFont typeface="Arial" charset="0"/>
              <a:buChar char="•"/>
            </a:pPr>
            <a:r>
              <a:rPr lang="en-US" dirty="0"/>
              <a:t>Click to edit Master text styles</a:t>
            </a:r>
          </a:p>
          <a:p>
            <a:pPr marL="717786" lvl="1" indent="-239258" algn="l" defTabSz="957043" rtl="0" eaLnBrk="1" fontAlgn="base" hangingPunct="1">
              <a:lnSpc>
                <a:spcPct val="90000"/>
              </a:lnSpc>
              <a:spcBef>
                <a:spcPts val="524"/>
              </a:spcBef>
              <a:spcAft>
                <a:spcPct val="0"/>
              </a:spcAft>
              <a:buFont typeface="Arial" charset="0"/>
              <a:buChar char="•"/>
            </a:pP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1"/>
          <p:cNvSpPr>
            <a:spLocks noGrp="1"/>
          </p:cNvSpPr>
          <p:nvPr>
            <p:ph sz="quarter" idx="11"/>
          </p:nvPr>
        </p:nvSpPr>
        <p:spPr>
          <a:xfrm>
            <a:off x="4571071" y="4670892"/>
            <a:ext cx="4593167" cy="734219"/>
          </a:xfrm>
        </p:spPr>
        <p:txBody>
          <a:bodyPr/>
          <a:lstStyle>
            <a:lvl1pPr>
              <a:defRPr lang="en-US" sz="2500" kern="1200" dirty="0" smtClean="0">
                <a:solidFill>
                  <a:schemeClr val="tx1"/>
                </a:solidFill>
                <a:latin typeface="Lato Regular"/>
                <a:ea typeface="ＭＳ Ｐゴシック" charset="0"/>
                <a:cs typeface="Lato Regular"/>
              </a:defRPr>
            </a:lvl1pPr>
            <a:lvl2pPr algn="l" defTabSz="956212" rtl="0" eaLnBrk="1" fontAlgn="base" hangingPunct="1">
              <a:spcBef>
                <a:spcPct val="0"/>
              </a:spcBef>
              <a:spcAft>
                <a:spcPct val="0"/>
              </a:spcAft>
              <a:buSzPct val="100000"/>
              <a:buNone/>
              <a:defRPr lang="en-US" sz="2100" kern="1200" dirty="0" smtClean="0">
                <a:solidFill>
                  <a:srgbClr val="5A5A59"/>
                </a:solidFill>
                <a:latin typeface="+mn-lt"/>
                <a:ea typeface="ＭＳ Ｐゴシック" charset="0"/>
                <a:cs typeface="AgfaRotisSansSerif-Bold" charset="0"/>
              </a:defRPr>
            </a:lvl2pPr>
            <a:lvl3pPr>
              <a:defRPr lang="en-US" sz="1900" b="1" kern="1200" baseline="30000" dirty="0" smtClean="0">
                <a:solidFill>
                  <a:srgbClr val="006B74"/>
                </a:solidFill>
                <a:latin typeface="AgfaRotisSansSerif-Bold" charset="0"/>
                <a:ea typeface="ＭＳ Ｐゴシック" charset="0"/>
                <a:cs typeface="AgfaRotisSansSerif-Bold" charset="0"/>
              </a:defRPr>
            </a:lvl3pPr>
            <a:lvl4pPr>
              <a:defRPr lang="en-US" sz="1900" b="1" kern="1200" baseline="30000" dirty="0" smtClean="0">
                <a:solidFill>
                  <a:srgbClr val="5A5A59"/>
                </a:solidFill>
                <a:latin typeface="AgfaRotisSansSerif-Bold" charset="0"/>
                <a:ea typeface="ＭＳ Ｐゴシック" charset="0"/>
                <a:cs typeface="AgfaRotisSansSerif-Bold" charset="0"/>
              </a:defRPr>
            </a:lvl4pPr>
            <a:lvl5pPr>
              <a:defRPr lang="en-US" sz="1900" b="1" kern="1200" baseline="30000" dirty="0" smtClean="0">
                <a:solidFill>
                  <a:srgbClr val="5A5A59"/>
                </a:solidFill>
                <a:latin typeface="AgfaRotisSansSerif-Bold" charset="0"/>
                <a:ea typeface="ＭＳ Ｐゴシック" charset="0"/>
                <a:cs typeface="AgfaRotisSansSerif-Bold" charset="0"/>
              </a:defRPr>
            </a:lvl5pPr>
          </a:lstStyle>
          <a:p>
            <a:pPr marL="717786" lvl="1" indent="-239258" algn="l" defTabSz="957043" rtl="0" eaLnBrk="1" fontAlgn="base" hangingPunct="1">
              <a:lnSpc>
                <a:spcPct val="90000"/>
              </a:lnSpc>
              <a:spcBef>
                <a:spcPts val="524"/>
              </a:spcBef>
              <a:spcAft>
                <a:spcPct val="0"/>
              </a:spcAft>
              <a:buFont typeface="Arial" charset="0"/>
              <a:buChar char="•"/>
            </a:pPr>
            <a:r>
              <a:rPr lang="en-US" dirty="0"/>
              <a:t>Click to edit Master text styles</a:t>
            </a:r>
          </a:p>
          <a:p>
            <a:pPr marL="717786" lvl="1" indent="-239258" algn="l" defTabSz="957043" rtl="0" eaLnBrk="1" fontAlgn="base" hangingPunct="1">
              <a:lnSpc>
                <a:spcPct val="90000"/>
              </a:lnSpc>
              <a:spcBef>
                <a:spcPts val="524"/>
              </a:spcBef>
              <a:spcAft>
                <a:spcPct val="0"/>
              </a:spcAft>
              <a:buFont typeface="Arial" charset="0"/>
              <a:buChar char="•"/>
            </a:pP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910341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6" descr="EFPIA Logo.png"/>
          <p:cNvPicPr>
            <a:picLocks noChangeAspect="1"/>
          </p:cNvPicPr>
          <p:nvPr userDrawn="1"/>
        </p:nvPicPr>
        <p:blipFill>
          <a:blip r:embed="rId2" cstate="email">
            <a:extLst>
              <a:ext uri="{28A0092B-C50C-407E-A947-70E740481C1C}">
                <a14:useLocalDpi xmlns:a14="http://schemas.microsoft.com/office/drawing/2010/main" val="0"/>
              </a:ext>
            </a:extLst>
          </a:blip>
          <a:srcRect t="12077" b="20740"/>
          <a:stretch>
            <a:fillRect/>
          </a:stretch>
        </p:blipFill>
        <p:spPr bwMode="auto">
          <a:xfrm>
            <a:off x="553517" y="126234"/>
            <a:ext cx="4716991" cy="1355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a:xfrm>
            <a:off x="3760974" y="4504266"/>
            <a:ext cx="4526844" cy="1022350"/>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47854" tIns="23926" rIns="47854" bIns="23926" anchor="ctr"/>
          <a:lstStyle/>
          <a:p>
            <a:pPr algn="ctr" defTabSz="956852" fontAlgn="auto">
              <a:spcBef>
                <a:spcPts val="0"/>
              </a:spcBef>
              <a:spcAft>
                <a:spcPts val="0"/>
              </a:spcAft>
              <a:defRPr/>
            </a:pPr>
            <a:endParaRPr lang="en-US" sz="1800">
              <a:solidFill>
                <a:prstClr val="white"/>
              </a:solidFill>
              <a:latin typeface="Calibri"/>
            </a:endParaRPr>
          </a:p>
        </p:txBody>
      </p:sp>
      <p:sp>
        <p:nvSpPr>
          <p:cNvPr id="10" name="Rectangle 9"/>
          <p:cNvSpPr/>
          <p:nvPr userDrawn="1"/>
        </p:nvSpPr>
        <p:spPr>
          <a:xfrm>
            <a:off x="2201335" y="3293534"/>
            <a:ext cx="1399822" cy="1049867"/>
          </a:xfrm>
          <a:prstGeom prst="rect">
            <a:avLst/>
          </a:prstGeom>
          <a:solidFill>
            <a:srgbClr val="DF6621"/>
          </a:solidFill>
          <a:ln>
            <a:noFill/>
          </a:ln>
        </p:spPr>
        <p:style>
          <a:lnRef idx="1">
            <a:schemeClr val="accent1"/>
          </a:lnRef>
          <a:fillRef idx="3">
            <a:schemeClr val="accent1"/>
          </a:fillRef>
          <a:effectRef idx="2">
            <a:schemeClr val="accent1"/>
          </a:effectRef>
          <a:fontRef idx="minor">
            <a:schemeClr val="lt1"/>
          </a:fontRef>
        </p:style>
        <p:txBody>
          <a:bodyPr lIns="47854" tIns="23926" rIns="47854" bIns="23926" rtlCol="0" anchor="ctr"/>
          <a:lstStyle/>
          <a:p>
            <a:pPr algn="ctr"/>
            <a:endParaRPr lang="en-US" sz="1800">
              <a:solidFill>
                <a:prstClr val="white"/>
              </a:solidFill>
              <a:latin typeface="Calibri"/>
            </a:endParaRPr>
          </a:p>
        </p:txBody>
      </p:sp>
      <p:sp>
        <p:nvSpPr>
          <p:cNvPr id="11" name="Rectangle 10"/>
          <p:cNvSpPr/>
          <p:nvPr userDrawn="1"/>
        </p:nvSpPr>
        <p:spPr>
          <a:xfrm>
            <a:off x="5326946" y="3293534"/>
            <a:ext cx="1399822" cy="1049867"/>
          </a:xfrm>
          <a:prstGeom prst="rect">
            <a:avLst/>
          </a:prstGeom>
          <a:solidFill>
            <a:srgbClr val="DF6621"/>
          </a:solidFill>
          <a:ln>
            <a:noFill/>
          </a:ln>
        </p:spPr>
        <p:style>
          <a:lnRef idx="1">
            <a:schemeClr val="accent1"/>
          </a:lnRef>
          <a:fillRef idx="3">
            <a:schemeClr val="accent1"/>
          </a:fillRef>
          <a:effectRef idx="2">
            <a:schemeClr val="accent1"/>
          </a:effectRef>
          <a:fontRef idx="minor">
            <a:schemeClr val="lt1"/>
          </a:fontRef>
        </p:style>
        <p:txBody>
          <a:bodyPr lIns="47854" tIns="23926" rIns="47854" bIns="23926" rtlCol="0" anchor="ctr"/>
          <a:lstStyle/>
          <a:p>
            <a:pPr algn="ctr"/>
            <a:endParaRPr lang="en-US" sz="1800">
              <a:solidFill>
                <a:prstClr val="white"/>
              </a:solidFill>
              <a:latin typeface="Calibri"/>
            </a:endParaRPr>
          </a:p>
        </p:txBody>
      </p:sp>
      <p:sp>
        <p:nvSpPr>
          <p:cNvPr id="12" name="Rectangle 11"/>
          <p:cNvSpPr/>
          <p:nvPr userDrawn="1"/>
        </p:nvSpPr>
        <p:spPr>
          <a:xfrm>
            <a:off x="8450802" y="3293534"/>
            <a:ext cx="1399822" cy="1049867"/>
          </a:xfrm>
          <a:prstGeom prst="rect">
            <a:avLst/>
          </a:prstGeom>
          <a:solidFill>
            <a:srgbClr val="DF6621"/>
          </a:solidFill>
          <a:ln>
            <a:noFill/>
          </a:ln>
        </p:spPr>
        <p:style>
          <a:lnRef idx="1">
            <a:schemeClr val="accent1"/>
          </a:lnRef>
          <a:fillRef idx="3">
            <a:schemeClr val="accent1"/>
          </a:fillRef>
          <a:effectRef idx="2">
            <a:schemeClr val="accent1"/>
          </a:effectRef>
          <a:fontRef idx="minor">
            <a:schemeClr val="lt1"/>
          </a:fontRef>
        </p:style>
        <p:txBody>
          <a:bodyPr lIns="47854" tIns="23926" rIns="47854" bIns="23926" rtlCol="0" anchor="ctr"/>
          <a:lstStyle/>
          <a:p>
            <a:pPr algn="ctr"/>
            <a:endParaRPr lang="en-US" sz="1800">
              <a:solidFill>
                <a:prstClr val="white"/>
              </a:solidFill>
              <a:latin typeface="Calibri"/>
            </a:endParaRPr>
          </a:p>
        </p:txBody>
      </p:sp>
      <p:sp>
        <p:nvSpPr>
          <p:cNvPr id="13" name="Rectangle 12"/>
          <p:cNvSpPr/>
          <p:nvPr userDrawn="1"/>
        </p:nvSpPr>
        <p:spPr>
          <a:xfrm>
            <a:off x="643826" y="4476776"/>
            <a:ext cx="1399822" cy="1049867"/>
          </a:xfrm>
          <a:prstGeom prst="rect">
            <a:avLst/>
          </a:prstGeom>
          <a:solidFill>
            <a:srgbClr val="006B74"/>
          </a:solidFill>
          <a:ln>
            <a:noFill/>
          </a:ln>
        </p:spPr>
        <p:style>
          <a:lnRef idx="1">
            <a:schemeClr val="accent1"/>
          </a:lnRef>
          <a:fillRef idx="3">
            <a:schemeClr val="accent1"/>
          </a:fillRef>
          <a:effectRef idx="2">
            <a:schemeClr val="accent1"/>
          </a:effectRef>
          <a:fontRef idx="minor">
            <a:schemeClr val="lt1"/>
          </a:fontRef>
        </p:style>
        <p:txBody>
          <a:bodyPr lIns="47854" tIns="23926" rIns="47854" bIns="23926" rtlCol="0" anchor="ctr"/>
          <a:lstStyle/>
          <a:p>
            <a:pPr algn="ctr"/>
            <a:endParaRPr lang="en-US" sz="1800">
              <a:solidFill>
                <a:prstClr val="white"/>
              </a:solidFill>
              <a:latin typeface="Calibri"/>
            </a:endParaRPr>
          </a:p>
        </p:txBody>
      </p:sp>
      <p:sp>
        <p:nvSpPr>
          <p:cNvPr id="14" name="Rectangle 13"/>
          <p:cNvSpPr/>
          <p:nvPr userDrawn="1"/>
        </p:nvSpPr>
        <p:spPr>
          <a:xfrm>
            <a:off x="10048882" y="4476776"/>
            <a:ext cx="1399822" cy="1049867"/>
          </a:xfrm>
          <a:prstGeom prst="rect">
            <a:avLst/>
          </a:prstGeom>
          <a:solidFill>
            <a:srgbClr val="006B74"/>
          </a:solidFill>
          <a:ln>
            <a:noFill/>
          </a:ln>
        </p:spPr>
        <p:style>
          <a:lnRef idx="1">
            <a:schemeClr val="accent1"/>
          </a:lnRef>
          <a:fillRef idx="3">
            <a:schemeClr val="accent1"/>
          </a:fillRef>
          <a:effectRef idx="2">
            <a:schemeClr val="accent1"/>
          </a:effectRef>
          <a:fontRef idx="minor">
            <a:schemeClr val="lt1"/>
          </a:fontRef>
        </p:style>
        <p:txBody>
          <a:bodyPr lIns="47854" tIns="23926" rIns="47854" bIns="23926" rtlCol="0" anchor="ctr"/>
          <a:lstStyle/>
          <a:p>
            <a:pPr algn="ctr"/>
            <a:endParaRPr lang="en-US" sz="1800">
              <a:solidFill>
                <a:prstClr val="white"/>
              </a:solidFill>
              <a:latin typeface="Calibri"/>
            </a:endParaRPr>
          </a:p>
        </p:txBody>
      </p:sp>
      <p:pic>
        <p:nvPicPr>
          <p:cNvPr id="15" name="Picture 14" descr="Bloc1.jp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766609" y="3289300"/>
            <a:ext cx="1405467" cy="1054100"/>
          </a:xfrm>
          <a:prstGeom prst="rect">
            <a:avLst/>
          </a:prstGeom>
        </p:spPr>
      </p:pic>
      <p:pic>
        <p:nvPicPr>
          <p:cNvPr id="16" name="Picture 15" descr="Bloc2.jp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01333" y="4476776"/>
            <a:ext cx="1399822" cy="1049867"/>
          </a:xfrm>
          <a:prstGeom prst="rect">
            <a:avLst/>
          </a:prstGeom>
        </p:spPr>
      </p:pic>
      <p:pic>
        <p:nvPicPr>
          <p:cNvPr id="17" name="Picture 16" descr="Bloc3.jp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8450792" y="4476775"/>
            <a:ext cx="1399822" cy="1049867"/>
          </a:xfrm>
          <a:prstGeom prst="rect">
            <a:avLst/>
          </a:prstGeom>
        </p:spPr>
      </p:pic>
      <p:pic>
        <p:nvPicPr>
          <p:cNvPr id="18" name="Picture 17" descr="Bloc4.jp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643826" y="3289303"/>
            <a:ext cx="1399822" cy="1049867"/>
          </a:xfrm>
          <a:prstGeom prst="rect">
            <a:avLst/>
          </a:prstGeom>
        </p:spPr>
      </p:pic>
      <p:pic>
        <p:nvPicPr>
          <p:cNvPr id="19" name="Picture 18" descr="Bloc7.jpg"/>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6893644" y="3293535"/>
            <a:ext cx="1394177" cy="1045633"/>
          </a:xfrm>
          <a:prstGeom prst="rect">
            <a:avLst/>
          </a:prstGeom>
        </p:spPr>
      </p:pic>
      <p:pic>
        <p:nvPicPr>
          <p:cNvPr id="20" name="Picture 19" descr="Bloc8.jpg"/>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10048882" y="3291418"/>
            <a:ext cx="1399822" cy="1049867"/>
          </a:xfrm>
          <a:prstGeom prst="rect">
            <a:avLst/>
          </a:prstGeom>
        </p:spPr>
      </p:pic>
      <p:sp>
        <p:nvSpPr>
          <p:cNvPr id="22" name="Content Placeholder 21"/>
          <p:cNvSpPr>
            <a:spLocks noGrp="1"/>
          </p:cNvSpPr>
          <p:nvPr>
            <p:ph sz="quarter" idx="10"/>
          </p:nvPr>
        </p:nvSpPr>
        <p:spPr>
          <a:xfrm>
            <a:off x="534111" y="2417393"/>
            <a:ext cx="4593167" cy="734219"/>
          </a:xfrm>
        </p:spPr>
        <p:txBody>
          <a:bodyPr/>
          <a:lstStyle>
            <a:lvl1pPr>
              <a:defRPr lang="en-US" sz="2500" kern="1200" dirty="0" smtClean="0">
                <a:solidFill>
                  <a:schemeClr val="tx1"/>
                </a:solidFill>
                <a:latin typeface="Lato Regular"/>
                <a:ea typeface="ＭＳ Ｐゴシック" charset="0"/>
                <a:cs typeface="Lato Regular"/>
              </a:defRPr>
            </a:lvl1pPr>
            <a:lvl2pPr algn="l" defTabSz="956212" rtl="0" eaLnBrk="1" fontAlgn="base" hangingPunct="1">
              <a:spcBef>
                <a:spcPct val="0"/>
              </a:spcBef>
              <a:spcAft>
                <a:spcPct val="0"/>
              </a:spcAft>
              <a:buSzPct val="100000"/>
              <a:buNone/>
              <a:defRPr lang="en-US" sz="2100" kern="1200" dirty="0" smtClean="0">
                <a:solidFill>
                  <a:srgbClr val="5A5A59"/>
                </a:solidFill>
                <a:latin typeface="+mn-lt"/>
                <a:ea typeface="ＭＳ Ｐゴシック" charset="0"/>
                <a:cs typeface="AgfaRotisSansSerif-Bold" charset="0"/>
              </a:defRPr>
            </a:lvl2pPr>
            <a:lvl3pPr>
              <a:defRPr lang="en-US" sz="1900" b="1" kern="1200" baseline="30000" dirty="0" smtClean="0">
                <a:solidFill>
                  <a:srgbClr val="006B74"/>
                </a:solidFill>
                <a:latin typeface="AgfaRotisSansSerif-Bold" charset="0"/>
                <a:ea typeface="ＭＳ Ｐゴシック" charset="0"/>
                <a:cs typeface="AgfaRotisSansSerif-Bold" charset="0"/>
              </a:defRPr>
            </a:lvl3pPr>
            <a:lvl4pPr>
              <a:defRPr lang="en-US" sz="1900" b="1" kern="1200" baseline="30000" dirty="0" smtClean="0">
                <a:solidFill>
                  <a:srgbClr val="5A5A59"/>
                </a:solidFill>
                <a:latin typeface="AgfaRotisSansSerif-Bold" charset="0"/>
                <a:ea typeface="ＭＳ Ｐゴシック" charset="0"/>
                <a:cs typeface="AgfaRotisSansSerif-Bold" charset="0"/>
              </a:defRPr>
            </a:lvl4pPr>
            <a:lvl5pPr>
              <a:defRPr lang="en-US" sz="1900" b="1" kern="1200" baseline="30000" dirty="0" smtClean="0">
                <a:solidFill>
                  <a:srgbClr val="5A5A59"/>
                </a:solidFill>
                <a:latin typeface="AgfaRotisSansSerif-Bold" charset="0"/>
                <a:ea typeface="ＭＳ Ｐゴシック" charset="0"/>
                <a:cs typeface="AgfaRotisSansSerif-Bold" charset="0"/>
              </a:defRPr>
            </a:lvl5pPr>
          </a:lstStyle>
          <a:p>
            <a:pPr marL="717786" lvl="1" indent="-239258" algn="l" defTabSz="957043" rtl="0" eaLnBrk="1" fontAlgn="base" hangingPunct="1">
              <a:lnSpc>
                <a:spcPct val="90000"/>
              </a:lnSpc>
              <a:spcBef>
                <a:spcPts val="524"/>
              </a:spcBef>
              <a:spcAft>
                <a:spcPct val="0"/>
              </a:spcAft>
              <a:buFont typeface="Arial" charset="0"/>
              <a:buChar char="•"/>
            </a:pPr>
            <a:r>
              <a:rPr lang="en-US" dirty="0"/>
              <a:t>Click to edit Master text styles</a:t>
            </a:r>
          </a:p>
          <a:p>
            <a:pPr marL="717786" lvl="1" indent="-239258" algn="l" defTabSz="957043" rtl="0" eaLnBrk="1" fontAlgn="base" hangingPunct="1">
              <a:lnSpc>
                <a:spcPct val="90000"/>
              </a:lnSpc>
              <a:spcBef>
                <a:spcPts val="524"/>
              </a:spcBef>
              <a:spcAft>
                <a:spcPct val="0"/>
              </a:spcAft>
              <a:buFont typeface="Arial" charset="0"/>
              <a:buChar char="•"/>
            </a:pP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1"/>
          <p:cNvSpPr>
            <a:spLocks noGrp="1"/>
          </p:cNvSpPr>
          <p:nvPr>
            <p:ph sz="quarter" idx="11"/>
          </p:nvPr>
        </p:nvSpPr>
        <p:spPr>
          <a:xfrm>
            <a:off x="3804149" y="4670892"/>
            <a:ext cx="4483662" cy="734219"/>
          </a:xfrm>
        </p:spPr>
        <p:txBody>
          <a:bodyPr/>
          <a:lstStyle>
            <a:lvl1pPr>
              <a:defRPr lang="en-US" sz="2500" kern="1200" dirty="0" smtClean="0">
                <a:solidFill>
                  <a:schemeClr val="tx1"/>
                </a:solidFill>
                <a:latin typeface="Lato Regular"/>
                <a:ea typeface="ＭＳ Ｐゴシック" charset="0"/>
                <a:cs typeface="Lato Regular"/>
              </a:defRPr>
            </a:lvl1pPr>
            <a:lvl2pPr algn="l" defTabSz="956212" rtl="0" eaLnBrk="1" fontAlgn="base" hangingPunct="1">
              <a:spcBef>
                <a:spcPct val="0"/>
              </a:spcBef>
              <a:spcAft>
                <a:spcPct val="0"/>
              </a:spcAft>
              <a:buSzPct val="100000"/>
              <a:buNone/>
              <a:defRPr lang="en-US" sz="2100" kern="1200" dirty="0" smtClean="0">
                <a:solidFill>
                  <a:srgbClr val="5A5A59"/>
                </a:solidFill>
                <a:latin typeface="+mn-lt"/>
                <a:ea typeface="ＭＳ Ｐゴシック" charset="0"/>
                <a:cs typeface="AgfaRotisSansSerif-Bold" charset="0"/>
              </a:defRPr>
            </a:lvl2pPr>
            <a:lvl3pPr>
              <a:defRPr lang="en-US" sz="1900" b="1" kern="1200" baseline="30000" dirty="0" smtClean="0">
                <a:solidFill>
                  <a:srgbClr val="006B74"/>
                </a:solidFill>
                <a:latin typeface="AgfaRotisSansSerif-Bold" charset="0"/>
                <a:ea typeface="ＭＳ Ｐゴシック" charset="0"/>
                <a:cs typeface="AgfaRotisSansSerif-Bold" charset="0"/>
              </a:defRPr>
            </a:lvl3pPr>
            <a:lvl4pPr>
              <a:defRPr lang="en-US" sz="1900" b="1" kern="1200" baseline="30000" dirty="0" smtClean="0">
                <a:solidFill>
                  <a:srgbClr val="5A5A59"/>
                </a:solidFill>
                <a:latin typeface="AgfaRotisSansSerif-Bold" charset="0"/>
                <a:ea typeface="ＭＳ Ｐゴシック" charset="0"/>
                <a:cs typeface="AgfaRotisSansSerif-Bold" charset="0"/>
              </a:defRPr>
            </a:lvl4pPr>
            <a:lvl5pPr>
              <a:defRPr lang="en-US" sz="1900" b="1" kern="1200" baseline="30000" dirty="0" smtClean="0">
                <a:solidFill>
                  <a:srgbClr val="5A5A59"/>
                </a:solidFill>
                <a:latin typeface="AgfaRotisSansSerif-Bold" charset="0"/>
                <a:ea typeface="ＭＳ Ｐゴシック" charset="0"/>
                <a:cs typeface="AgfaRotisSansSerif-Bold" charset="0"/>
              </a:defRPr>
            </a:lvl5pPr>
          </a:lstStyle>
          <a:p>
            <a:pPr marL="717786" lvl="1" indent="-239258" algn="l" defTabSz="957043" rtl="0" eaLnBrk="1" fontAlgn="base" hangingPunct="1">
              <a:lnSpc>
                <a:spcPct val="90000"/>
              </a:lnSpc>
              <a:spcBef>
                <a:spcPts val="524"/>
              </a:spcBef>
              <a:spcAft>
                <a:spcPct val="0"/>
              </a:spcAft>
              <a:buFont typeface="Arial" charset="0"/>
              <a:buChar char="•"/>
            </a:pPr>
            <a:r>
              <a:rPr lang="en-US" dirty="0"/>
              <a:t>Click to edit Master text styles</a:t>
            </a:r>
          </a:p>
          <a:p>
            <a:pPr marL="717786" lvl="1" indent="-239258" algn="l" defTabSz="957043" rtl="0" eaLnBrk="1" fontAlgn="base" hangingPunct="1">
              <a:lnSpc>
                <a:spcPct val="90000"/>
              </a:lnSpc>
              <a:spcBef>
                <a:spcPts val="524"/>
              </a:spcBef>
              <a:spcAft>
                <a:spcPct val="0"/>
              </a:spcAft>
              <a:buFont typeface="Arial" charset="0"/>
              <a:buChar char="•"/>
            </a:pP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598667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General">
    <p:spTree>
      <p:nvGrpSpPr>
        <p:cNvPr id="1" name=""/>
        <p:cNvGrpSpPr/>
        <p:nvPr/>
      </p:nvGrpSpPr>
      <p:grpSpPr>
        <a:xfrm>
          <a:off x="0" y="0"/>
          <a:ext cx="0" cy="0"/>
          <a:chOff x="0" y="0"/>
          <a:chExt cx="0" cy="0"/>
        </a:xfrm>
      </p:grpSpPr>
      <p:pic>
        <p:nvPicPr>
          <p:cNvPr id="2" name="Picture 6" descr="star2.ai"/>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1137918" y="6172227"/>
            <a:ext cx="677333" cy="524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userDrawn="1"/>
        </p:nvSpPr>
        <p:spPr>
          <a:xfrm>
            <a:off x="11331224" y="6285710"/>
            <a:ext cx="334088" cy="241752"/>
          </a:xfrm>
          <a:prstGeom prst="rect">
            <a:avLst/>
          </a:prstGeom>
          <a:noFill/>
        </p:spPr>
        <p:txBody>
          <a:bodyPr wrap="none" lIns="71766" tIns="35887" rIns="71766" bIns="35887">
            <a:spAutoFit/>
          </a:bodyPr>
          <a:lstStyle/>
          <a:p>
            <a:pPr algn="ctr" defTabSz="956852" fontAlgn="auto">
              <a:spcBef>
                <a:spcPts val="0"/>
              </a:spcBef>
              <a:spcAft>
                <a:spcPts val="0"/>
              </a:spcAft>
              <a:defRPr/>
            </a:pPr>
            <a:fld id="{8AE48674-A1BC-6B4D-993A-C7704CDB4583}" type="slidenum">
              <a:rPr lang="id-ID" sz="1100" b="1">
                <a:solidFill>
                  <a:prstClr val="white"/>
                </a:solidFill>
                <a:latin typeface="Calibri"/>
                <a:cs typeface="Raleway Light"/>
              </a:rPr>
              <a:pPr algn="ctr" defTabSz="956852" fontAlgn="auto">
                <a:spcBef>
                  <a:spcPts val="0"/>
                </a:spcBef>
                <a:spcAft>
                  <a:spcPts val="0"/>
                </a:spcAft>
                <a:defRPr/>
              </a:pPr>
              <a:t>‹N›</a:t>
            </a:fld>
            <a:endParaRPr lang="id-ID" sz="1100" dirty="0">
              <a:solidFill>
                <a:prstClr val="white"/>
              </a:solidFill>
              <a:latin typeface="Calibri"/>
              <a:cs typeface="Raleway Light"/>
            </a:endParaRPr>
          </a:p>
        </p:txBody>
      </p:sp>
      <p:sp>
        <p:nvSpPr>
          <p:cNvPr id="4" name="TextBox 15"/>
          <p:cNvSpPr txBox="1">
            <a:spLocks noChangeArrowheads="1"/>
          </p:cNvSpPr>
          <p:nvPr userDrawn="1"/>
        </p:nvSpPr>
        <p:spPr bwMode="auto">
          <a:xfrm>
            <a:off x="9359900" y="6365875"/>
            <a:ext cx="1630892" cy="222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7854" tIns="23926" rIns="47854" bIns="2392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956852" eaLnBrk="1" fontAlgn="auto" hangingPunct="1">
              <a:spcBef>
                <a:spcPts val="0"/>
              </a:spcBef>
              <a:spcAft>
                <a:spcPts val="0"/>
              </a:spcAft>
              <a:defRPr/>
            </a:pPr>
            <a:r>
              <a:rPr lang="en-GB" sz="1700" b="1" baseline="30000" dirty="0" err="1">
                <a:solidFill>
                  <a:srgbClr val="006B74"/>
                </a:solidFill>
                <a:latin typeface="Calibri"/>
                <a:cs typeface="AgfaRotisSansSerif-Bold" charset="0"/>
              </a:rPr>
              <a:t>www.efpia.eu</a:t>
            </a:r>
            <a:endParaRPr lang="en-GB" sz="1700" b="1" baseline="30000" dirty="0">
              <a:solidFill>
                <a:srgbClr val="5A5A59"/>
              </a:solidFill>
              <a:latin typeface="Calibri"/>
              <a:cs typeface="AgfaRotisSansSerif-Bold" charset="0"/>
            </a:endParaRPr>
          </a:p>
        </p:txBody>
      </p:sp>
      <p:pic>
        <p:nvPicPr>
          <p:cNvPr id="5" name="Picture 9" descr="efpia.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61958" y="6133334"/>
            <a:ext cx="1054100" cy="465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0" descr="Efpia-PPT_template_254x190,5mm_LAYOUT_V08_P3_graphisme_forMS.png"/>
          <p:cNvPicPr>
            <a:picLocks noChangeAspect="1"/>
          </p:cNvPicPr>
          <p:nvPr userDrawn="1"/>
        </p:nvPicPr>
        <p:blipFill>
          <a:blip r:embed="rId4" cstate="email">
            <a:extLst>
              <a:ext uri="{28A0092B-C50C-407E-A947-70E740481C1C}">
                <a14:useLocalDpi xmlns:a14="http://schemas.microsoft.com/office/drawing/2010/main" val="0"/>
              </a:ext>
            </a:extLst>
          </a:blip>
          <a:srcRect t="25392" r="19904"/>
          <a:stretch>
            <a:fillRect/>
          </a:stretch>
        </p:blipFill>
        <p:spPr bwMode="auto">
          <a:xfrm>
            <a:off x="10749499" y="2"/>
            <a:ext cx="1442508" cy="1046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906445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imple Text Slide">
    <p:spTree>
      <p:nvGrpSpPr>
        <p:cNvPr id="1" name=""/>
        <p:cNvGrpSpPr/>
        <p:nvPr/>
      </p:nvGrpSpPr>
      <p:grpSpPr>
        <a:xfrm>
          <a:off x="0" y="0"/>
          <a:ext cx="0" cy="0"/>
          <a:chOff x="0" y="0"/>
          <a:chExt cx="0" cy="0"/>
        </a:xfrm>
      </p:grpSpPr>
      <p:pic>
        <p:nvPicPr>
          <p:cNvPr id="2" name="Picture 6" descr="star2.ai"/>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1137918" y="6172227"/>
            <a:ext cx="677333" cy="524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userDrawn="1"/>
        </p:nvSpPr>
        <p:spPr>
          <a:xfrm>
            <a:off x="11331224" y="6285710"/>
            <a:ext cx="334088" cy="241752"/>
          </a:xfrm>
          <a:prstGeom prst="rect">
            <a:avLst/>
          </a:prstGeom>
          <a:noFill/>
        </p:spPr>
        <p:txBody>
          <a:bodyPr wrap="none" lIns="71766" tIns="35887" rIns="71766" bIns="35887">
            <a:spAutoFit/>
          </a:bodyPr>
          <a:lstStyle/>
          <a:p>
            <a:pPr algn="ctr" defTabSz="956852" fontAlgn="auto">
              <a:spcBef>
                <a:spcPts val="0"/>
              </a:spcBef>
              <a:spcAft>
                <a:spcPts val="0"/>
              </a:spcAft>
              <a:defRPr/>
            </a:pPr>
            <a:fld id="{6DBA2FE5-9311-214B-A83C-B8B37B331E4D}" type="slidenum">
              <a:rPr lang="id-ID" sz="1100" b="1">
                <a:solidFill>
                  <a:prstClr val="white"/>
                </a:solidFill>
                <a:latin typeface="Calibri"/>
                <a:cs typeface="Raleway Light"/>
              </a:rPr>
              <a:pPr algn="ctr" defTabSz="956852" fontAlgn="auto">
                <a:spcBef>
                  <a:spcPts val="0"/>
                </a:spcBef>
                <a:spcAft>
                  <a:spcPts val="0"/>
                </a:spcAft>
                <a:defRPr/>
              </a:pPr>
              <a:t>‹N›</a:t>
            </a:fld>
            <a:endParaRPr lang="id-ID" sz="1100" dirty="0">
              <a:solidFill>
                <a:prstClr val="white"/>
              </a:solidFill>
              <a:latin typeface="Calibri"/>
              <a:cs typeface="Raleway Light"/>
            </a:endParaRPr>
          </a:p>
        </p:txBody>
      </p:sp>
      <p:sp>
        <p:nvSpPr>
          <p:cNvPr id="4" name="TextBox 15"/>
          <p:cNvSpPr txBox="1">
            <a:spLocks noChangeArrowheads="1"/>
          </p:cNvSpPr>
          <p:nvPr userDrawn="1"/>
        </p:nvSpPr>
        <p:spPr bwMode="auto">
          <a:xfrm>
            <a:off x="9359900" y="6365875"/>
            <a:ext cx="1630892" cy="222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7854" tIns="23926" rIns="47854" bIns="2392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956852" eaLnBrk="1" fontAlgn="auto" hangingPunct="1">
              <a:spcBef>
                <a:spcPts val="0"/>
              </a:spcBef>
              <a:spcAft>
                <a:spcPts val="0"/>
              </a:spcAft>
              <a:defRPr/>
            </a:pPr>
            <a:r>
              <a:rPr lang="en-GB" sz="1700" b="1" baseline="30000" dirty="0" err="1">
                <a:solidFill>
                  <a:srgbClr val="006B74"/>
                </a:solidFill>
                <a:latin typeface="Calibri"/>
                <a:cs typeface="AgfaRotisSansSerif-Bold" charset="0"/>
              </a:rPr>
              <a:t>www.efpia.eu</a:t>
            </a:r>
            <a:endParaRPr lang="en-GB" sz="1700" b="1" baseline="30000" dirty="0">
              <a:solidFill>
                <a:srgbClr val="5A5A59"/>
              </a:solidFill>
              <a:latin typeface="Calibri"/>
              <a:cs typeface="AgfaRotisSansSerif-Bold" charset="0"/>
            </a:endParaRPr>
          </a:p>
        </p:txBody>
      </p:sp>
      <p:pic>
        <p:nvPicPr>
          <p:cNvPr id="5" name="Picture 9" descr="efpia.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61958" y="6133334"/>
            <a:ext cx="1054100" cy="465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0" descr="Efpia-PPT_template_254x190,5mm_LAYOUT_V08_P3_graphisme_forMS.png"/>
          <p:cNvPicPr>
            <a:picLocks noChangeAspect="1"/>
          </p:cNvPicPr>
          <p:nvPr userDrawn="1"/>
        </p:nvPicPr>
        <p:blipFill>
          <a:blip r:embed="rId4" cstate="email">
            <a:extLst>
              <a:ext uri="{28A0092B-C50C-407E-A947-70E740481C1C}">
                <a14:useLocalDpi xmlns:a14="http://schemas.microsoft.com/office/drawing/2010/main" val="0"/>
              </a:ext>
            </a:extLst>
          </a:blip>
          <a:srcRect t="25392" r="19904"/>
          <a:stretch>
            <a:fillRect/>
          </a:stretch>
        </p:blipFill>
        <p:spPr bwMode="auto">
          <a:xfrm>
            <a:off x="10749499" y="2"/>
            <a:ext cx="1442508" cy="1046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00667" y="1529584"/>
            <a:ext cx="491067" cy="340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36"/>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600268" y="5101432"/>
            <a:ext cx="5270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p:nvSpPr>
        <p:spPr bwMode="auto">
          <a:xfrm>
            <a:off x="5718184" y="1100959"/>
            <a:ext cx="776817" cy="34131"/>
          </a:xfrm>
          <a:prstGeom prst="rect">
            <a:avLst/>
          </a:prstGeom>
          <a:solidFill>
            <a:srgbClr val="006B74"/>
          </a:solidFill>
          <a:ln>
            <a:noFill/>
          </a:ln>
          <a:effectLst/>
        </p:spPr>
        <p:style>
          <a:lnRef idx="1">
            <a:schemeClr val="accent1"/>
          </a:lnRef>
          <a:fillRef idx="3">
            <a:schemeClr val="accent1"/>
          </a:fillRef>
          <a:effectRef idx="2">
            <a:schemeClr val="accent1"/>
          </a:effectRef>
          <a:fontRef idx="minor">
            <a:schemeClr val="lt1"/>
          </a:fontRef>
        </p:style>
        <p:txBody>
          <a:bodyPr lIns="35861" tIns="17933" rIns="35861" bIns="17933" anchor="ctr"/>
          <a:lstStyle/>
          <a:p>
            <a:pPr algn="ctr" defTabSz="956852" fontAlgn="auto">
              <a:spcBef>
                <a:spcPts val="0"/>
              </a:spcBef>
              <a:spcAft>
                <a:spcPts val="0"/>
              </a:spcAft>
              <a:defRPr/>
            </a:pPr>
            <a:endParaRPr lang="en-US" sz="1400" dirty="0">
              <a:solidFill>
                <a:srgbClr val="77787B"/>
              </a:solidFill>
              <a:latin typeface="Calibri"/>
            </a:endParaRPr>
          </a:p>
        </p:txBody>
      </p:sp>
      <p:sp>
        <p:nvSpPr>
          <p:cNvPr id="14" name="Text Placeholder 13"/>
          <p:cNvSpPr>
            <a:spLocks noGrp="1"/>
          </p:cNvSpPr>
          <p:nvPr>
            <p:ph type="body" sz="quarter" idx="10"/>
          </p:nvPr>
        </p:nvSpPr>
        <p:spPr>
          <a:xfrm>
            <a:off x="1100673" y="2049412"/>
            <a:ext cx="9499600" cy="2419350"/>
          </a:xfrm>
        </p:spPr>
        <p:txBody>
          <a:bodyPr/>
          <a:lstStyle>
            <a:lvl1pPr>
              <a:buNone/>
              <a:defRPr lang="en-US" sz="1700" kern="1200" smtClean="0">
                <a:solidFill>
                  <a:schemeClr val="tx1"/>
                </a:solidFill>
                <a:latin typeface="+mn-lt"/>
                <a:ea typeface="ＭＳ Ｐゴシック" charset="0"/>
                <a:cs typeface="Arial"/>
              </a:defRPr>
            </a:lvl1pPr>
            <a:lvl2pPr>
              <a:buNone/>
              <a:defRPr lang="en-US" sz="1700" b="1" kern="1200" dirty="0" smtClean="0">
                <a:solidFill>
                  <a:srgbClr val="006B74"/>
                </a:solidFill>
                <a:latin typeface="+mn-lt"/>
                <a:ea typeface="ＭＳ Ｐゴシック" charset="0"/>
                <a:cs typeface="AgfaRotisSansSerif-Bold"/>
              </a:defRPr>
            </a:lvl2pPr>
            <a:lvl3pPr>
              <a:buNone/>
              <a:defRPr lang="en-US" sz="1700" b="1" kern="1200" dirty="0" smtClean="0">
                <a:solidFill>
                  <a:srgbClr val="006B74"/>
                </a:solidFill>
                <a:latin typeface="+mn-lt"/>
                <a:ea typeface="ＭＳ Ｐゴシック" charset="0"/>
                <a:cs typeface="AgfaRotisSansSerif-Bold"/>
              </a:defRPr>
            </a:lvl3pPr>
            <a:lvl4pPr>
              <a:buNone/>
              <a:defRPr lang="en-US" sz="1700" b="1" kern="1200" dirty="0" smtClean="0">
                <a:solidFill>
                  <a:srgbClr val="006B74"/>
                </a:solidFill>
                <a:latin typeface="+mn-lt"/>
                <a:ea typeface="ＭＳ Ｐゴシック" charset="0"/>
                <a:cs typeface="AgfaRotisSansSerif-Bold"/>
              </a:defRPr>
            </a:lvl4pPr>
            <a:lvl5pPr>
              <a:buNone/>
              <a:defRPr lang="en-US" sz="1700" b="1" kern="1200" dirty="0">
                <a:solidFill>
                  <a:srgbClr val="006B74"/>
                </a:solidFill>
                <a:latin typeface="+mn-lt"/>
                <a:ea typeface="ＭＳ Ｐゴシック" charset="0"/>
                <a:cs typeface="AgfaRotisSansSerif-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p:cNvSpPr>
            <a:spLocks noGrp="1"/>
          </p:cNvSpPr>
          <p:nvPr>
            <p:ph type="body" sz="quarter" idx="11"/>
          </p:nvPr>
        </p:nvSpPr>
        <p:spPr>
          <a:xfrm>
            <a:off x="4798489" y="574523"/>
            <a:ext cx="2910417" cy="735013"/>
          </a:xfrm>
        </p:spPr>
        <p:txBody>
          <a:bodyPr/>
          <a:lstStyle>
            <a:lvl1pPr algn="ctr">
              <a:buNone/>
              <a:defRPr lang="en-US" sz="3500" b="1" kern="1200" smtClean="0">
                <a:solidFill>
                  <a:srgbClr val="006B74"/>
                </a:solidFill>
                <a:latin typeface="+mn-lt"/>
                <a:ea typeface="+mn-ea"/>
                <a:cs typeface="AgfaRotisSansSerif-Bold"/>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697915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ree Columns Text Slide">
    <p:spTree>
      <p:nvGrpSpPr>
        <p:cNvPr id="1" name=""/>
        <p:cNvGrpSpPr/>
        <p:nvPr/>
      </p:nvGrpSpPr>
      <p:grpSpPr>
        <a:xfrm>
          <a:off x="0" y="0"/>
          <a:ext cx="0" cy="0"/>
          <a:chOff x="0" y="0"/>
          <a:chExt cx="0" cy="0"/>
        </a:xfrm>
      </p:grpSpPr>
      <p:pic>
        <p:nvPicPr>
          <p:cNvPr id="2" name="Picture 6" descr="star2.ai"/>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1137918" y="6172227"/>
            <a:ext cx="677333" cy="524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userDrawn="1"/>
        </p:nvSpPr>
        <p:spPr>
          <a:xfrm>
            <a:off x="11331224" y="6285710"/>
            <a:ext cx="334088" cy="241752"/>
          </a:xfrm>
          <a:prstGeom prst="rect">
            <a:avLst/>
          </a:prstGeom>
          <a:noFill/>
        </p:spPr>
        <p:txBody>
          <a:bodyPr wrap="none" lIns="71766" tIns="35887" rIns="71766" bIns="35887">
            <a:spAutoFit/>
          </a:bodyPr>
          <a:lstStyle/>
          <a:p>
            <a:pPr algn="ctr" defTabSz="956852" fontAlgn="auto">
              <a:spcBef>
                <a:spcPts val="0"/>
              </a:spcBef>
              <a:spcAft>
                <a:spcPts val="0"/>
              </a:spcAft>
              <a:defRPr/>
            </a:pPr>
            <a:fld id="{6DBA2FE5-9311-214B-A83C-B8B37B331E4D}" type="slidenum">
              <a:rPr lang="id-ID" sz="1100" b="1">
                <a:solidFill>
                  <a:prstClr val="white"/>
                </a:solidFill>
                <a:latin typeface="Calibri"/>
                <a:cs typeface="Raleway Light"/>
              </a:rPr>
              <a:pPr algn="ctr" defTabSz="956852" fontAlgn="auto">
                <a:spcBef>
                  <a:spcPts val="0"/>
                </a:spcBef>
                <a:spcAft>
                  <a:spcPts val="0"/>
                </a:spcAft>
                <a:defRPr/>
              </a:pPr>
              <a:t>‹N›</a:t>
            </a:fld>
            <a:endParaRPr lang="id-ID" sz="1100" dirty="0">
              <a:solidFill>
                <a:prstClr val="white"/>
              </a:solidFill>
              <a:latin typeface="Calibri"/>
              <a:cs typeface="Raleway Light"/>
            </a:endParaRPr>
          </a:p>
        </p:txBody>
      </p:sp>
      <p:sp>
        <p:nvSpPr>
          <p:cNvPr id="4" name="TextBox 15"/>
          <p:cNvSpPr txBox="1">
            <a:spLocks noChangeArrowheads="1"/>
          </p:cNvSpPr>
          <p:nvPr userDrawn="1"/>
        </p:nvSpPr>
        <p:spPr bwMode="auto">
          <a:xfrm>
            <a:off x="9359900" y="6365875"/>
            <a:ext cx="1630892" cy="222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7854" tIns="23926" rIns="47854" bIns="2392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956852" eaLnBrk="1" fontAlgn="auto" hangingPunct="1">
              <a:spcBef>
                <a:spcPts val="0"/>
              </a:spcBef>
              <a:spcAft>
                <a:spcPts val="0"/>
              </a:spcAft>
              <a:defRPr/>
            </a:pPr>
            <a:r>
              <a:rPr lang="en-GB" sz="1700" b="1" baseline="30000" dirty="0" err="1">
                <a:solidFill>
                  <a:srgbClr val="006B74"/>
                </a:solidFill>
                <a:latin typeface="Calibri"/>
                <a:cs typeface="AgfaRotisSansSerif-Bold" charset="0"/>
              </a:rPr>
              <a:t>www.efpia.eu</a:t>
            </a:r>
            <a:endParaRPr lang="en-GB" sz="1700" b="1" baseline="30000" dirty="0">
              <a:solidFill>
                <a:srgbClr val="5A5A59"/>
              </a:solidFill>
              <a:latin typeface="Calibri"/>
              <a:cs typeface="AgfaRotisSansSerif-Bold" charset="0"/>
            </a:endParaRPr>
          </a:p>
        </p:txBody>
      </p:sp>
      <p:pic>
        <p:nvPicPr>
          <p:cNvPr id="5" name="Picture 9" descr="efpia.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61958" y="6133334"/>
            <a:ext cx="1054100" cy="465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0" descr="Efpia-PPT_template_254x190,5mm_LAYOUT_V08_P3_graphisme_forMS.png"/>
          <p:cNvPicPr>
            <a:picLocks noChangeAspect="1"/>
          </p:cNvPicPr>
          <p:nvPr userDrawn="1"/>
        </p:nvPicPr>
        <p:blipFill>
          <a:blip r:embed="rId4" cstate="email">
            <a:extLst>
              <a:ext uri="{28A0092B-C50C-407E-A947-70E740481C1C}">
                <a14:useLocalDpi xmlns:a14="http://schemas.microsoft.com/office/drawing/2010/main" val="0"/>
              </a:ext>
            </a:extLst>
          </a:blip>
          <a:srcRect t="25392" r="19904"/>
          <a:stretch>
            <a:fillRect/>
          </a:stretch>
        </p:blipFill>
        <p:spPr bwMode="auto">
          <a:xfrm>
            <a:off x="10749499" y="2"/>
            <a:ext cx="1442508" cy="1046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p:nvSpPr>
        <p:spPr bwMode="auto">
          <a:xfrm>
            <a:off x="5718184" y="1100959"/>
            <a:ext cx="776817" cy="34131"/>
          </a:xfrm>
          <a:prstGeom prst="rect">
            <a:avLst/>
          </a:prstGeom>
          <a:solidFill>
            <a:srgbClr val="006B74"/>
          </a:solidFill>
          <a:ln>
            <a:noFill/>
          </a:ln>
          <a:effectLst/>
        </p:spPr>
        <p:style>
          <a:lnRef idx="1">
            <a:schemeClr val="accent1"/>
          </a:lnRef>
          <a:fillRef idx="3">
            <a:schemeClr val="accent1"/>
          </a:fillRef>
          <a:effectRef idx="2">
            <a:schemeClr val="accent1"/>
          </a:effectRef>
          <a:fontRef idx="minor">
            <a:schemeClr val="lt1"/>
          </a:fontRef>
        </p:style>
        <p:txBody>
          <a:bodyPr lIns="35861" tIns="17933" rIns="35861" bIns="17933" anchor="ctr"/>
          <a:lstStyle/>
          <a:p>
            <a:pPr algn="ctr" defTabSz="956852" fontAlgn="auto">
              <a:spcBef>
                <a:spcPts val="0"/>
              </a:spcBef>
              <a:spcAft>
                <a:spcPts val="0"/>
              </a:spcAft>
              <a:defRPr/>
            </a:pPr>
            <a:endParaRPr lang="en-US" sz="1400" dirty="0">
              <a:solidFill>
                <a:srgbClr val="77787B"/>
              </a:solidFill>
              <a:latin typeface="Calibri"/>
            </a:endParaRPr>
          </a:p>
        </p:txBody>
      </p:sp>
      <p:sp>
        <p:nvSpPr>
          <p:cNvPr id="14" name="Text Placeholder 13"/>
          <p:cNvSpPr>
            <a:spLocks noGrp="1"/>
          </p:cNvSpPr>
          <p:nvPr>
            <p:ph type="body" sz="quarter" idx="10"/>
          </p:nvPr>
        </p:nvSpPr>
        <p:spPr>
          <a:xfrm>
            <a:off x="1100676" y="2049412"/>
            <a:ext cx="3127204" cy="3388570"/>
          </a:xfrm>
        </p:spPr>
        <p:txBody>
          <a:bodyPr/>
          <a:lstStyle>
            <a:lvl1pPr>
              <a:buNone/>
              <a:defRPr lang="en-US" sz="1700" kern="1200" smtClean="0">
                <a:solidFill>
                  <a:schemeClr val="tx1"/>
                </a:solidFill>
                <a:latin typeface="+mn-lt"/>
                <a:ea typeface="ＭＳ Ｐゴシック" charset="0"/>
                <a:cs typeface="Arial"/>
              </a:defRPr>
            </a:lvl1pPr>
            <a:lvl2pPr>
              <a:buNone/>
              <a:defRPr lang="en-US" sz="1700" b="1" kern="1200" dirty="0" smtClean="0">
                <a:solidFill>
                  <a:srgbClr val="006B74"/>
                </a:solidFill>
                <a:latin typeface="+mn-lt"/>
                <a:ea typeface="ＭＳ Ｐゴシック" charset="0"/>
                <a:cs typeface="AgfaRotisSansSerif-Bold"/>
              </a:defRPr>
            </a:lvl2pPr>
            <a:lvl3pPr>
              <a:buNone/>
              <a:defRPr lang="en-US" sz="1100" b="1" kern="1200" dirty="0" smtClean="0">
                <a:solidFill>
                  <a:srgbClr val="006B74"/>
                </a:solidFill>
                <a:latin typeface="AgfaRotisSansSerif-Bold"/>
                <a:ea typeface="ＭＳ Ｐゴシック" charset="0"/>
                <a:cs typeface="AgfaRotisSansSerif-Bold"/>
              </a:defRPr>
            </a:lvl3pPr>
            <a:lvl4pPr>
              <a:buNone/>
              <a:defRPr lang="en-US" sz="1100" b="1" kern="1200" dirty="0" smtClean="0">
                <a:solidFill>
                  <a:srgbClr val="006B74"/>
                </a:solidFill>
                <a:latin typeface="AgfaRotisSansSerif-Bold"/>
                <a:ea typeface="ＭＳ Ｐゴシック" charset="0"/>
                <a:cs typeface="AgfaRotisSansSerif-Bold"/>
              </a:defRPr>
            </a:lvl4pPr>
            <a:lvl5pPr>
              <a:buNone/>
              <a:defRPr lang="en-US" sz="1100" b="1" kern="1200" dirty="0">
                <a:solidFill>
                  <a:srgbClr val="006B74"/>
                </a:solidFill>
                <a:latin typeface="AgfaRotisSansSerif-Bold"/>
                <a:ea typeface="ＭＳ Ｐゴシック" charset="0"/>
                <a:cs typeface="AgfaRotisSansSerif-Bold"/>
              </a:defRPr>
            </a:lvl5pPr>
          </a:lstStyle>
          <a:p>
            <a:pPr lvl="0"/>
            <a:r>
              <a:rPr lang="en-US" dirty="0"/>
              <a:t>Click to edit Master text styles</a:t>
            </a:r>
          </a:p>
          <a:p>
            <a:pPr lvl="1"/>
            <a:r>
              <a:rPr lang="en-US" dirty="0"/>
              <a:t>Second level</a:t>
            </a:r>
          </a:p>
        </p:txBody>
      </p:sp>
      <p:sp>
        <p:nvSpPr>
          <p:cNvPr id="16" name="Text Placeholder 15"/>
          <p:cNvSpPr>
            <a:spLocks noGrp="1"/>
          </p:cNvSpPr>
          <p:nvPr>
            <p:ph type="body" sz="quarter" idx="11"/>
          </p:nvPr>
        </p:nvSpPr>
        <p:spPr>
          <a:xfrm>
            <a:off x="4798489" y="559776"/>
            <a:ext cx="2910417" cy="735013"/>
          </a:xfrm>
        </p:spPr>
        <p:txBody>
          <a:bodyPr/>
          <a:lstStyle>
            <a:lvl1pPr algn="ctr">
              <a:buNone/>
              <a:defRPr lang="en-US" sz="3500" b="1" kern="1200" smtClean="0">
                <a:solidFill>
                  <a:srgbClr val="006B74"/>
                </a:solidFill>
                <a:latin typeface="+mn-lt"/>
                <a:ea typeface="+mn-ea"/>
                <a:cs typeface="AgfaRotisSansSerif-Bold"/>
              </a:defRPr>
            </a:lvl1pPr>
            <a:lvl2pPr>
              <a:buNone/>
              <a:defRPr/>
            </a:lvl2pPr>
            <a:lvl3pPr>
              <a:buNone/>
              <a:defRPr/>
            </a:lvl3pPr>
            <a:lvl4pPr>
              <a:buNone/>
              <a:defRPr/>
            </a:lvl4pPr>
            <a:lvl5pPr>
              <a:buNone/>
              <a:defRPr/>
            </a:lvl5pPr>
          </a:lstStyle>
          <a:p>
            <a:pPr lvl="0"/>
            <a:r>
              <a:rPr lang="en-US" dirty="0"/>
              <a:t>Click to edit Master text styles</a:t>
            </a:r>
          </a:p>
        </p:txBody>
      </p:sp>
      <p:sp>
        <p:nvSpPr>
          <p:cNvPr id="13" name="Text Placeholder 13"/>
          <p:cNvSpPr>
            <a:spLocks noGrp="1"/>
          </p:cNvSpPr>
          <p:nvPr>
            <p:ph type="body" sz="quarter" idx="12"/>
          </p:nvPr>
        </p:nvSpPr>
        <p:spPr>
          <a:xfrm>
            <a:off x="4482138" y="2049412"/>
            <a:ext cx="3127204" cy="3388570"/>
          </a:xfrm>
        </p:spPr>
        <p:txBody>
          <a:bodyPr/>
          <a:lstStyle>
            <a:lvl1pPr>
              <a:buNone/>
              <a:defRPr lang="en-US" sz="1700" kern="1200" smtClean="0">
                <a:solidFill>
                  <a:schemeClr val="tx1"/>
                </a:solidFill>
                <a:latin typeface="+mn-lt"/>
                <a:ea typeface="ＭＳ Ｐゴシック" charset="0"/>
                <a:cs typeface="Arial"/>
              </a:defRPr>
            </a:lvl1pPr>
            <a:lvl2pPr>
              <a:buNone/>
              <a:defRPr lang="en-US" sz="1700" b="1" kern="1200" dirty="0" smtClean="0">
                <a:solidFill>
                  <a:srgbClr val="006B74"/>
                </a:solidFill>
                <a:latin typeface="+mn-lt"/>
                <a:ea typeface="ＭＳ Ｐゴシック" charset="0"/>
                <a:cs typeface="AgfaRotisSansSerif-Bold"/>
              </a:defRPr>
            </a:lvl2pPr>
            <a:lvl3pPr>
              <a:buNone/>
              <a:defRPr lang="en-US" sz="1100" b="1" kern="1200" dirty="0" smtClean="0">
                <a:solidFill>
                  <a:srgbClr val="006B74"/>
                </a:solidFill>
                <a:latin typeface="AgfaRotisSansSerif-Bold"/>
                <a:ea typeface="ＭＳ Ｐゴシック" charset="0"/>
                <a:cs typeface="AgfaRotisSansSerif-Bold"/>
              </a:defRPr>
            </a:lvl3pPr>
            <a:lvl4pPr>
              <a:buNone/>
              <a:defRPr lang="en-US" sz="1100" b="1" kern="1200" dirty="0" smtClean="0">
                <a:solidFill>
                  <a:srgbClr val="006B74"/>
                </a:solidFill>
                <a:latin typeface="AgfaRotisSansSerif-Bold"/>
                <a:ea typeface="ＭＳ Ｐゴシック" charset="0"/>
                <a:cs typeface="AgfaRotisSansSerif-Bold"/>
              </a:defRPr>
            </a:lvl4pPr>
            <a:lvl5pPr>
              <a:buNone/>
              <a:defRPr lang="en-US" sz="1100" b="1" kern="1200" dirty="0">
                <a:solidFill>
                  <a:srgbClr val="006B74"/>
                </a:solidFill>
                <a:latin typeface="AgfaRotisSansSerif-Bold"/>
                <a:ea typeface="ＭＳ Ｐゴシック" charset="0"/>
                <a:cs typeface="AgfaRotisSansSerif-Bold"/>
              </a:defRPr>
            </a:lvl5pPr>
          </a:lstStyle>
          <a:p>
            <a:pPr lvl="0"/>
            <a:r>
              <a:rPr lang="en-US" dirty="0"/>
              <a:t>Click to edit Master text styles</a:t>
            </a:r>
          </a:p>
          <a:p>
            <a:pPr lvl="1"/>
            <a:r>
              <a:rPr lang="en-US" dirty="0"/>
              <a:t>Second level</a:t>
            </a:r>
          </a:p>
        </p:txBody>
      </p:sp>
      <p:sp>
        <p:nvSpPr>
          <p:cNvPr id="15" name="Text Placeholder 13"/>
          <p:cNvSpPr>
            <a:spLocks noGrp="1"/>
          </p:cNvSpPr>
          <p:nvPr>
            <p:ph type="body" sz="quarter" idx="13"/>
          </p:nvPr>
        </p:nvSpPr>
        <p:spPr>
          <a:xfrm>
            <a:off x="7863597" y="2049412"/>
            <a:ext cx="3127204" cy="3388570"/>
          </a:xfrm>
        </p:spPr>
        <p:txBody>
          <a:bodyPr/>
          <a:lstStyle>
            <a:lvl1pPr>
              <a:buNone/>
              <a:defRPr lang="en-US" sz="1700" kern="1200" smtClean="0">
                <a:solidFill>
                  <a:schemeClr val="tx1"/>
                </a:solidFill>
                <a:latin typeface="+mn-lt"/>
                <a:ea typeface="ＭＳ Ｐゴシック" charset="0"/>
                <a:cs typeface="Arial"/>
              </a:defRPr>
            </a:lvl1pPr>
            <a:lvl2pPr>
              <a:buNone/>
              <a:defRPr lang="en-US" sz="1700" b="1" kern="1200" dirty="0" smtClean="0">
                <a:solidFill>
                  <a:srgbClr val="006B74"/>
                </a:solidFill>
                <a:latin typeface="+mn-lt"/>
                <a:ea typeface="ＭＳ Ｐゴシック" charset="0"/>
                <a:cs typeface="AgfaRotisSansSerif-Bold"/>
              </a:defRPr>
            </a:lvl2pPr>
            <a:lvl3pPr>
              <a:buNone/>
              <a:defRPr lang="en-US" sz="1100" b="1" kern="1200" dirty="0" smtClean="0">
                <a:solidFill>
                  <a:srgbClr val="006B74"/>
                </a:solidFill>
                <a:latin typeface="AgfaRotisSansSerif-Bold"/>
                <a:ea typeface="ＭＳ Ｐゴシック" charset="0"/>
                <a:cs typeface="AgfaRotisSansSerif-Bold"/>
              </a:defRPr>
            </a:lvl3pPr>
            <a:lvl4pPr>
              <a:buNone/>
              <a:defRPr lang="en-US" sz="1100" b="1" kern="1200" dirty="0" smtClean="0">
                <a:solidFill>
                  <a:srgbClr val="006B74"/>
                </a:solidFill>
                <a:latin typeface="AgfaRotisSansSerif-Bold"/>
                <a:ea typeface="ＭＳ Ｐゴシック" charset="0"/>
                <a:cs typeface="AgfaRotisSansSerif-Bold"/>
              </a:defRPr>
            </a:lvl4pPr>
            <a:lvl5pPr>
              <a:buNone/>
              <a:defRPr lang="en-US" sz="1100" b="1" kern="1200" dirty="0">
                <a:solidFill>
                  <a:srgbClr val="006B74"/>
                </a:solidFill>
                <a:latin typeface="AgfaRotisSansSerif-Bold"/>
                <a:ea typeface="ＭＳ Ｐゴシック" charset="0"/>
                <a:cs typeface="AgfaRotisSansSerif-Bold"/>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363821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Simple Text Slide_bullet point_noquote">
    <p:spTree>
      <p:nvGrpSpPr>
        <p:cNvPr id="1" name=""/>
        <p:cNvGrpSpPr/>
        <p:nvPr/>
      </p:nvGrpSpPr>
      <p:grpSpPr>
        <a:xfrm>
          <a:off x="0" y="0"/>
          <a:ext cx="0" cy="0"/>
          <a:chOff x="0" y="0"/>
          <a:chExt cx="0" cy="0"/>
        </a:xfrm>
      </p:grpSpPr>
      <p:pic>
        <p:nvPicPr>
          <p:cNvPr id="2" name="Picture 6" descr="star2.ai"/>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1137918" y="6172227"/>
            <a:ext cx="677333" cy="524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userDrawn="1"/>
        </p:nvSpPr>
        <p:spPr>
          <a:xfrm>
            <a:off x="11331224" y="6285710"/>
            <a:ext cx="334088" cy="241752"/>
          </a:xfrm>
          <a:prstGeom prst="rect">
            <a:avLst/>
          </a:prstGeom>
          <a:noFill/>
        </p:spPr>
        <p:txBody>
          <a:bodyPr wrap="none" lIns="71766" tIns="35887" rIns="71766" bIns="35887">
            <a:spAutoFit/>
          </a:bodyPr>
          <a:lstStyle/>
          <a:p>
            <a:pPr algn="ctr" defTabSz="956852" fontAlgn="auto">
              <a:spcBef>
                <a:spcPts val="0"/>
              </a:spcBef>
              <a:spcAft>
                <a:spcPts val="0"/>
              </a:spcAft>
              <a:defRPr/>
            </a:pPr>
            <a:fld id="{6DBA2FE5-9311-214B-A83C-B8B37B331E4D}" type="slidenum">
              <a:rPr lang="id-ID" sz="1100" b="1">
                <a:solidFill>
                  <a:prstClr val="white"/>
                </a:solidFill>
                <a:latin typeface="Calibri"/>
                <a:cs typeface="Raleway Light"/>
              </a:rPr>
              <a:pPr algn="ctr" defTabSz="956852" fontAlgn="auto">
                <a:spcBef>
                  <a:spcPts val="0"/>
                </a:spcBef>
                <a:spcAft>
                  <a:spcPts val="0"/>
                </a:spcAft>
                <a:defRPr/>
              </a:pPr>
              <a:t>‹N›</a:t>
            </a:fld>
            <a:endParaRPr lang="id-ID" sz="1100" dirty="0">
              <a:solidFill>
                <a:prstClr val="white"/>
              </a:solidFill>
              <a:latin typeface="Calibri"/>
              <a:cs typeface="Raleway Light"/>
            </a:endParaRPr>
          </a:p>
        </p:txBody>
      </p:sp>
      <p:sp>
        <p:nvSpPr>
          <p:cNvPr id="4" name="TextBox 15"/>
          <p:cNvSpPr txBox="1">
            <a:spLocks noChangeArrowheads="1"/>
          </p:cNvSpPr>
          <p:nvPr userDrawn="1"/>
        </p:nvSpPr>
        <p:spPr bwMode="auto">
          <a:xfrm>
            <a:off x="9359900" y="6365875"/>
            <a:ext cx="1630892" cy="222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7854" tIns="23926" rIns="47854" bIns="2392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956852" eaLnBrk="1" fontAlgn="auto" hangingPunct="1">
              <a:spcBef>
                <a:spcPts val="0"/>
              </a:spcBef>
              <a:spcAft>
                <a:spcPts val="0"/>
              </a:spcAft>
              <a:defRPr/>
            </a:pPr>
            <a:r>
              <a:rPr lang="en-GB" sz="1700" b="1" baseline="30000" dirty="0" err="1">
                <a:solidFill>
                  <a:srgbClr val="006B74"/>
                </a:solidFill>
                <a:latin typeface="Calibri"/>
                <a:cs typeface="AgfaRotisSansSerif-Bold" charset="0"/>
              </a:rPr>
              <a:t>www.efpia.eu</a:t>
            </a:r>
            <a:endParaRPr lang="en-GB" sz="1700" b="1" baseline="30000" dirty="0">
              <a:solidFill>
                <a:srgbClr val="5A5A59"/>
              </a:solidFill>
              <a:latin typeface="Calibri"/>
              <a:cs typeface="AgfaRotisSansSerif-Bold" charset="0"/>
            </a:endParaRPr>
          </a:p>
        </p:txBody>
      </p:sp>
      <p:pic>
        <p:nvPicPr>
          <p:cNvPr id="5" name="Picture 9" descr="efpia.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61958" y="6133334"/>
            <a:ext cx="1054100" cy="465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0" descr="Efpia-PPT_template_254x190,5mm_LAYOUT_V08_P3_graphisme_forMS.png"/>
          <p:cNvPicPr>
            <a:picLocks noChangeAspect="1"/>
          </p:cNvPicPr>
          <p:nvPr userDrawn="1"/>
        </p:nvPicPr>
        <p:blipFill>
          <a:blip r:embed="rId4" cstate="email">
            <a:extLst>
              <a:ext uri="{28A0092B-C50C-407E-A947-70E740481C1C}">
                <a14:useLocalDpi xmlns:a14="http://schemas.microsoft.com/office/drawing/2010/main" val="0"/>
              </a:ext>
            </a:extLst>
          </a:blip>
          <a:srcRect t="25392" r="19904"/>
          <a:stretch>
            <a:fillRect/>
          </a:stretch>
        </p:blipFill>
        <p:spPr bwMode="auto">
          <a:xfrm>
            <a:off x="10749499" y="2"/>
            <a:ext cx="1442508" cy="1046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p:nvSpPr>
        <p:spPr bwMode="auto">
          <a:xfrm>
            <a:off x="5718184" y="1100959"/>
            <a:ext cx="776817" cy="34131"/>
          </a:xfrm>
          <a:prstGeom prst="rect">
            <a:avLst/>
          </a:prstGeom>
          <a:solidFill>
            <a:srgbClr val="006B74"/>
          </a:solidFill>
          <a:ln>
            <a:noFill/>
          </a:ln>
          <a:effectLst/>
        </p:spPr>
        <p:style>
          <a:lnRef idx="1">
            <a:schemeClr val="accent1"/>
          </a:lnRef>
          <a:fillRef idx="3">
            <a:schemeClr val="accent1"/>
          </a:fillRef>
          <a:effectRef idx="2">
            <a:schemeClr val="accent1"/>
          </a:effectRef>
          <a:fontRef idx="minor">
            <a:schemeClr val="lt1"/>
          </a:fontRef>
        </p:style>
        <p:txBody>
          <a:bodyPr lIns="35861" tIns="17933" rIns="35861" bIns="17933" anchor="ctr"/>
          <a:lstStyle/>
          <a:p>
            <a:pPr algn="ctr" defTabSz="956852" fontAlgn="auto">
              <a:spcBef>
                <a:spcPts val="0"/>
              </a:spcBef>
              <a:spcAft>
                <a:spcPts val="0"/>
              </a:spcAft>
              <a:defRPr/>
            </a:pPr>
            <a:endParaRPr lang="en-US" sz="1400" dirty="0">
              <a:solidFill>
                <a:srgbClr val="77787B"/>
              </a:solidFill>
              <a:latin typeface="Calibri"/>
            </a:endParaRPr>
          </a:p>
        </p:txBody>
      </p:sp>
      <p:sp>
        <p:nvSpPr>
          <p:cNvPr id="14" name="Text Placeholder 13"/>
          <p:cNvSpPr>
            <a:spLocks noGrp="1"/>
          </p:cNvSpPr>
          <p:nvPr>
            <p:ph type="body" sz="quarter" idx="10" hasCustomPrompt="1"/>
          </p:nvPr>
        </p:nvSpPr>
        <p:spPr>
          <a:xfrm>
            <a:off x="1100673" y="2049412"/>
            <a:ext cx="9499600" cy="2419350"/>
          </a:xfrm>
        </p:spPr>
        <p:txBody>
          <a:bodyPr/>
          <a:lstStyle>
            <a:lvl1pPr marL="179443" indent="-179443" algn="just" defTabSz="956212" rtl="0" fontAlgn="base">
              <a:lnSpc>
                <a:spcPct val="150000"/>
              </a:lnSpc>
              <a:spcBef>
                <a:spcPct val="0"/>
              </a:spcBef>
              <a:spcAft>
                <a:spcPct val="0"/>
              </a:spcAft>
              <a:buSzPct val="100000"/>
              <a:buBlip>
                <a:blip r:embed="rId5"/>
              </a:buBlip>
              <a:defRPr lang="en-US" sz="1700" b="1" kern="1200" dirty="0" smtClean="0">
                <a:solidFill>
                  <a:srgbClr val="006B74"/>
                </a:solidFill>
                <a:latin typeface="+mn-lt"/>
                <a:ea typeface="ＭＳ Ｐゴシック" charset="0"/>
                <a:cs typeface="AgfaRotisSansSerif-Bold"/>
              </a:defRPr>
            </a:lvl1pPr>
            <a:lvl2pPr>
              <a:lnSpc>
                <a:spcPct val="150000"/>
              </a:lnSpc>
              <a:buFontTx/>
              <a:buBlip>
                <a:blip r:embed="rId6"/>
              </a:buBlip>
              <a:defRPr lang="en-US" sz="1700" kern="1200" dirty="0" smtClean="0">
                <a:solidFill>
                  <a:schemeClr val="tx1"/>
                </a:solidFill>
                <a:latin typeface="+mn-lt"/>
                <a:ea typeface="ＭＳ Ｐゴシック" charset="0"/>
                <a:cs typeface="Arial"/>
              </a:defRPr>
            </a:lvl2pPr>
            <a:lvl3pPr>
              <a:lnSpc>
                <a:spcPct val="150000"/>
              </a:lnSpc>
              <a:buFontTx/>
              <a:buBlip>
                <a:blip r:embed="rId7"/>
              </a:buBlip>
              <a:defRPr lang="en-US" sz="1700" kern="1200" dirty="0" smtClean="0">
                <a:solidFill>
                  <a:schemeClr val="tx1"/>
                </a:solidFill>
                <a:latin typeface="+mn-lt"/>
                <a:ea typeface="ＭＳ Ｐゴシック" charset="0"/>
                <a:cs typeface="Arial"/>
              </a:defRPr>
            </a:lvl3pPr>
            <a:lvl4pPr>
              <a:lnSpc>
                <a:spcPct val="150000"/>
              </a:lnSpc>
              <a:buFontTx/>
              <a:buBlip>
                <a:blip r:embed="rId8"/>
              </a:buBlip>
              <a:defRPr lang="en-US" sz="1700" kern="1200" dirty="0" smtClean="0">
                <a:solidFill>
                  <a:schemeClr val="tx1"/>
                </a:solidFill>
                <a:latin typeface="+mn-lt"/>
                <a:ea typeface="ＭＳ Ｐゴシック" charset="0"/>
                <a:cs typeface="Arial"/>
              </a:defRPr>
            </a:lvl4pPr>
            <a:lvl5pPr>
              <a:lnSpc>
                <a:spcPct val="150000"/>
              </a:lnSpc>
              <a:buNone/>
              <a:defRPr lang="en-US" sz="1700" kern="1200" dirty="0" smtClean="0">
                <a:solidFill>
                  <a:schemeClr val="tx1"/>
                </a:solidFill>
                <a:latin typeface="+mn-lt"/>
                <a:ea typeface="ＭＳ Ｐゴシック" charset="0"/>
                <a:cs typeface="Arial"/>
              </a:defRPr>
            </a:lvl5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p:cNvSpPr>
            <a:spLocks noGrp="1"/>
          </p:cNvSpPr>
          <p:nvPr>
            <p:ph type="body" sz="quarter" idx="11"/>
          </p:nvPr>
        </p:nvSpPr>
        <p:spPr>
          <a:xfrm>
            <a:off x="4798489" y="559776"/>
            <a:ext cx="2910417" cy="735013"/>
          </a:xfrm>
        </p:spPr>
        <p:txBody>
          <a:bodyPr/>
          <a:lstStyle>
            <a:lvl1pPr algn="ctr">
              <a:buNone/>
              <a:defRPr lang="en-US" sz="3500" b="1" kern="1200" smtClean="0">
                <a:solidFill>
                  <a:srgbClr val="006B74"/>
                </a:solidFill>
                <a:latin typeface="+mn-lt"/>
                <a:ea typeface="+mn-ea"/>
                <a:cs typeface="AgfaRotisSansSerif-Bold"/>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7114494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Simple Text Slide_Table">
    <p:spTree>
      <p:nvGrpSpPr>
        <p:cNvPr id="1" name=""/>
        <p:cNvGrpSpPr/>
        <p:nvPr/>
      </p:nvGrpSpPr>
      <p:grpSpPr>
        <a:xfrm>
          <a:off x="0" y="0"/>
          <a:ext cx="0" cy="0"/>
          <a:chOff x="0" y="0"/>
          <a:chExt cx="0" cy="0"/>
        </a:xfrm>
      </p:grpSpPr>
      <p:pic>
        <p:nvPicPr>
          <p:cNvPr id="2" name="Picture 6" descr="star2.ai"/>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1137918" y="6172227"/>
            <a:ext cx="677333" cy="524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userDrawn="1"/>
        </p:nvSpPr>
        <p:spPr>
          <a:xfrm>
            <a:off x="11331224" y="6285710"/>
            <a:ext cx="334088" cy="241752"/>
          </a:xfrm>
          <a:prstGeom prst="rect">
            <a:avLst/>
          </a:prstGeom>
          <a:noFill/>
        </p:spPr>
        <p:txBody>
          <a:bodyPr wrap="none" lIns="71766" tIns="35887" rIns="71766" bIns="35887">
            <a:spAutoFit/>
          </a:bodyPr>
          <a:lstStyle/>
          <a:p>
            <a:pPr algn="ctr" defTabSz="956852" fontAlgn="auto">
              <a:spcBef>
                <a:spcPts val="0"/>
              </a:spcBef>
              <a:spcAft>
                <a:spcPts val="0"/>
              </a:spcAft>
              <a:defRPr/>
            </a:pPr>
            <a:fld id="{6DBA2FE5-9311-214B-A83C-B8B37B331E4D}" type="slidenum">
              <a:rPr lang="id-ID" sz="1100" b="1">
                <a:solidFill>
                  <a:prstClr val="white"/>
                </a:solidFill>
                <a:latin typeface="Calibri"/>
                <a:cs typeface="Raleway Light"/>
              </a:rPr>
              <a:pPr algn="ctr" defTabSz="956852" fontAlgn="auto">
                <a:spcBef>
                  <a:spcPts val="0"/>
                </a:spcBef>
                <a:spcAft>
                  <a:spcPts val="0"/>
                </a:spcAft>
                <a:defRPr/>
              </a:pPr>
              <a:t>‹N›</a:t>
            </a:fld>
            <a:endParaRPr lang="id-ID" sz="1100" dirty="0">
              <a:solidFill>
                <a:prstClr val="white"/>
              </a:solidFill>
              <a:latin typeface="Calibri"/>
              <a:cs typeface="Raleway Light"/>
            </a:endParaRPr>
          </a:p>
        </p:txBody>
      </p:sp>
      <p:sp>
        <p:nvSpPr>
          <p:cNvPr id="4" name="TextBox 15"/>
          <p:cNvSpPr txBox="1">
            <a:spLocks noChangeArrowheads="1"/>
          </p:cNvSpPr>
          <p:nvPr userDrawn="1"/>
        </p:nvSpPr>
        <p:spPr bwMode="auto">
          <a:xfrm>
            <a:off x="9359900" y="6365875"/>
            <a:ext cx="1630892" cy="222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7854" tIns="23926" rIns="47854" bIns="2392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956852" eaLnBrk="1" fontAlgn="auto" hangingPunct="1">
              <a:spcBef>
                <a:spcPts val="0"/>
              </a:spcBef>
              <a:spcAft>
                <a:spcPts val="0"/>
              </a:spcAft>
              <a:defRPr/>
            </a:pPr>
            <a:r>
              <a:rPr lang="en-GB" sz="1700" b="1" baseline="30000" dirty="0" err="1">
                <a:solidFill>
                  <a:srgbClr val="006B74"/>
                </a:solidFill>
                <a:latin typeface="Calibri"/>
                <a:cs typeface="AgfaRotisSansSerif-Bold" charset="0"/>
              </a:rPr>
              <a:t>www.efpia.eu</a:t>
            </a:r>
            <a:endParaRPr lang="en-GB" sz="1700" b="1" baseline="30000" dirty="0">
              <a:solidFill>
                <a:srgbClr val="5A5A59"/>
              </a:solidFill>
              <a:latin typeface="Calibri"/>
              <a:cs typeface="AgfaRotisSansSerif-Bold" charset="0"/>
            </a:endParaRPr>
          </a:p>
        </p:txBody>
      </p:sp>
      <p:pic>
        <p:nvPicPr>
          <p:cNvPr id="5" name="Picture 9" descr="efpia.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61958" y="6133334"/>
            <a:ext cx="1054100" cy="465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0" descr="Efpia-PPT_template_254x190,5mm_LAYOUT_V08_P3_graphisme_forMS.png"/>
          <p:cNvPicPr>
            <a:picLocks noChangeAspect="1"/>
          </p:cNvPicPr>
          <p:nvPr userDrawn="1"/>
        </p:nvPicPr>
        <p:blipFill>
          <a:blip r:embed="rId4" cstate="email">
            <a:extLst>
              <a:ext uri="{28A0092B-C50C-407E-A947-70E740481C1C}">
                <a14:useLocalDpi xmlns:a14="http://schemas.microsoft.com/office/drawing/2010/main" val="0"/>
              </a:ext>
            </a:extLst>
          </a:blip>
          <a:srcRect t="25392" r="19904"/>
          <a:stretch>
            <a:fillRect/>
          </a:stretch>
        </p:blipFill>
        <p:spPr bwMode="auto">
          <a:xfrm>
            <a:off x="10749499" y="2"/>
            <a:ext cx="1442508" cy="1046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p:nvSpPr>
        <p:spPr bwMode="auto">
          <a:xfrm>
            <a:off x="5718184" y="1100959"/>
            <a:ext cx="776817" cy="34131"/>
          </a:xfrm>
          <a:prstGeom prst="rect">
            <a:avLst/>
          </a:prstGeom>
          <a:solidFill>
            <a:srgbClr val="006B74"/>
          </a:solidFill>
          <a:ln>
            <a:noFill/>
          </a:ln>
          <a:effectLst/>
        </p:spPr>
        <p:style>
          <a:lnRef idx="1">
            <a:schemeClr val="accent1"/>
          </a:lnRef>
          <a:fillRef idx="3">
            <a:schemeClr val="accent1"/>
          </a:fillRef>
          <a:effectRef idx="2">
            <a:schemeClr val="accent1"/>
          </a:effectRef>
          <a:fontRef idx="minor">
            <a:schemeClr val="lt1"/>
          </a:fontRef>
        </p:style>
        <p:txBody>
          <a:bodyPr lIns="35861" tIns="17933" rIns="35861" bIns="17933" anchor="ctr"/>
          <a:lstStyle/>
          <a:p>
            <a:pPr algn="ctr" defTabSz="956852" fontAlgn="auto">
              <a:spcBef>
                <a:spcPts val="0"/>
              </a:spcBef>
              <a:spcAft>
                <a:spcPts val="0"/>
              </a:spcAft>
              <a:defRPr/>
            </a:pPr>
            <a:endParaRPr lang="en-US" sz="1400" dirty="0">
              <a:solidFill>
                <a:srgbClr val="77787B"/>
              </a:solidFill>
              <a:latin typeface="Calibri"/>
            </a:endParaRPr>
          </a:p>
        </p:txBody>
      </p:sp>
      <p:sp>
        <p:nvSpPr>
          <p:cNvPr id="16" name="Text Placeholder 15"/>
          <p:cNvSpPr>
            <a:spLocks noGrp="1"/>
          </p:cNvSpPr>
          <p:nvPr>
            <p:ph type="body" sz="quarter" idx="11"/>
          </p:nvPr>
        </p:nvSpPr>
        <p:spPr>
          <a:xfrm>
            <a:off x="4798489" y="574523"/>
            <a:ext cx="2910417" cy="735013"/>
          </a:xfrm>
        </p:spPr>
        <p:txBody>
          <a:bodyPr/>
          <a:lstStyle>
            <a:lvl1pPr algn="ctr">
              <a:buNone/>
              <a:defRPr lang="en-US" sz="3500" b="1" kern="1200" smtClean="0">
                <a:solidFill>
                  <a:srgbClr val="006B74"/>
                </a:solidFill>
                <a:latin typeface="+mn-lt"/>
                <a:ea typeface="+mn-ea"/>
                <a:cs typeface="AgfaRotisSansSerif-Bold"/>
              </a:defRPr>
            </a:lvl1pPr>
            <a:lvl2pPr>
              <a:buNone/>
              <a:defRPr/>
            </a:lvl2pPr>
            <a:lvl3pPr>
              <a:buNone/>
              <a:defRPr/>
            </a:lvl3pPr>
            <a:lvl4pPr>
              <a:buNone/>
              <a:defRPr/>
            </a:lvl4pPr>
            <a:lvl5pPr>
              <a:buNone/>
              <a:defRPr/>
            </a:lvl5pPr>
          </a:lstStyle>
          <a:p>
            <a:pPr lvl="0"/>
            <a:r>
              <a:rPr lang="en-US" dirty="0"/>
              <a:t>Click to edit Master text styles</a:t>
            </a:r>
          </a:p>
        </p:txBody>
      </p:sp>
      <p:sp>
        <p:nvSpPr>
          <p:cNvPr id="11" name="Table Placeholder 10"/>
          <p:cNvSpPr>
            <a:spLocks noGrp="1"/>
          </p:cNvSpPr>
          <p:nvPr>
            <p:ph type="tbl" sz="quarter" idx="12" hasCustomPrompt="1"/>
          </p:nvPr>
        </p:nvSpPr>
        <p:spPr>
          <a:xfrm>
            <a:off x="1867961" y="2020888"/>
            <a:ext cx="9122833" cy="3716338"/>
          </a:xfrm>
        </p:spPr>
        <p:txBody>
          <a:bodyPr/>
          <a:lstStyle>
            <a:lvl1pPr rtl="0" eaLnBrk="1" fontAlgn="ctr" latinLnBrk="0" hangingPunct="1">
              <a:buNone/>
              <a:defRPr lang="en-US" sz="1300" b="0" i="0" u="none" strike="noStrike" smtClean="0">
                <a:latin typeface="+mn-lt"/>
              </a:defRPr>
            </a:lvl1pPr>
          </a:lstStyle>
          <a:p>
            <a:pPr rtl="0" eaLnBrk="1" fontAlgn="ctr" latinLnBrk="0" hangingPunct="1"/>
            <a:r>
              <a:rPr lang="en-US" sz="1300" b="1" i="0" u="none" strike="noStrike" kern="1200" dirty="0">
                <a:solidFill>
                  <a:schemeClr val="bg1"/>
                </a:solidFill>
                <a:latin typeface="Arial"/>
                <a:ea typeface="Calibri"/>
                <a:cs typeface="Arial"/>
              </a:rPr>
              <a:t>Title 1</a:t>
            </a:r>
            <a:endParaRPr lang="en-US" sz="1300" b="0" i="0" u="none" strike="noStrike" kern="1200" dirty="0">
              <a:solidFill>
                <a:schemeClr val="bg1"/>
              </a:solidFill>
              <a:latin typeface="Arial"/>
              <a:ea typeface="Calibri"/>
              <a:cs typeface="Arial"/>
            </a:endParaRPr>
          </a:p>
          <a:p>
            <a:pPr rtl="0" eaLnBrk="1" fontAlgn="auto" latinLnBrk="0" hangingPunct="1"/>
            <a:r>
              <a:rPr lang="en-US" sz="1300" b="1" i="0" u="none" strike="noStrike" kern="1200" dirty="0">
                <a:solidFill>
                  <a:schemeClr val="bg1"/>
                </a:solidFill>
                <a:latin typeface="Arial"/>
                <a:ea typeface="Calibri"/>
                <a:cs typeface="Arial"/>
              </a:rPr>
              <a:t>Title 2</a:t>
            </a:r>
            <a:endParaRPr lang="en-US" sz="1300" b="0" i="0" u="none" strike="noStrike" kern="1200" dirty="0">
              <a:solidFill>
                <a:schemeClr val="bg1"/>
              </a:solidFill>
              <a:latin typeface="Arial"/>
              <a:ea typeface="Calibri"/>
              <a:cs typeface="Arial"/>
            </a:endParaRPr>
          </a:p>
          <a:p>
            <a:pPr rtl="0" eaLnBrk="1" fontAlgn="ctr" latinLnBrk="0" hangingPunct="1"/>
            <a:r>
              <a:rPr lang="en-US" sz="1300" b="1" i="0" u="none" strike="noStrike" kern="1200" dirty="0">
                <a:solidFill>
                  <a:schemeClr val="bg1"/>
                </a:solidFill>
                <a:latin typeface="Arial"/>
                <a:ea typeface="Calibri"/>
                <a:cs typeface="Arial"/>
              </a:rPr>
              <a:t>Title 3</a:t>
            </a:r>
            <a:endParaRPr lang="en-US" sz="1300" b="0" i="0" u="none" strike="noStrike" kern="1200" dirty="0">
              <a:solidFill>
                <a:schemeClr val="bg1"/>
              </a:solidFill>
              <a:latin typeface="Arial"/>
              <a:ea typeface="Calibri"/>
              <a:cs typeface="Arial"/>
            </a:endParaRPr>
          </a:p>
          <a:p>
            <a:pPr rtl="0" eaLnBrk="1" fontAlgn="auto" latinLnBrk="0" hangingPunct="1"/>
            <a:r>
              <a:rPr lang="en-US" sz="1300" b="1" i="0" u="none" strike="noStrike" kern="1200" dirty="0">
                <a:solidFill>
                  <a:schemeClr val="bg1"/>
                </a:solidFill>
                <a:latin typeface="Arial"/>
                <a:ea typeface="Calibri"/>
                <a:cs typeface="Arial"/>
              </a:rPr>
              <a:t>Title 4</a:t>
            </a:r>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Times New Roman"/>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Times New Roman"/>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Times New Roman"/>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Times New Roman"/>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Times New Roman"/>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Times New Roman"/>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endParaRPr lang="en-US" dirty="0"/>
          </a:p>
        </p:txBody>
      </p:sp>
    </p:spTree>
    <p:extLst>
      <p:ext uri="{BB962C8B-B14F-4D97-AF65-F5344CB8AC3E}">
        <p14:creationId xmlns:p14="http://schemas.microsoft.com/office/powerpoint/2010/main" val="33956987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Services">
    <p:spTree>
      <p:nvGrpSpPr>
        <p:cNvPr id="1" name=""/>
        <p:cNvGrpSpPr/>
        <p:nvPr/>
      </p:nvGrpSpPr>
      <p:grpSpPr>
        <a:xfrm>
          <a:off x="0" y="0"/>
          <a:ext cx="0" cy="0"/>
          <a:chOff x="0" y="0"/>
          <a:chExt cx="0" cy="0"/>
        </a:xfrm>
      </p:grpSpPr>
      <p:pic>
        <p:nvPicPr>
          <p:cNvPr id="3" name="Picture 6" descr="star2.ai"/>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1137901" y="6172201"/>
            <a:ext cx="677333" cy="524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userDrawn="1"/>
        </p:nvSpPr>
        <p:spPr>
          <a:xfrm>
            <a:off x="11331150" y="6285708"/>
            <a:ext cx="334225" cy="241813"/>
          </a:xfrm>
          <a:prstGeom prst="rect">
            <a:avLst/>
          </a:prstGeom>
          <a:noFill/>
        </p:spPr>
        <p:txBody>
          <a:bodyPr wrap="none" lIns="71834" tIns="35917" rIns="71834" bIns="35917">
            <a:spAutoFit/>
          </a:bodyPr>
          <a:lstStyle/>
          <a:p>
            <a:pPr algn="ctr" defTabSz="957734" fontAlgn="auto">
              <a:spcBef>
                <a:spcPts val="0"/>
              </a:spcBef>
              <a:spcAft>
                <a:spcPts val="0"/>
              </a:spcAft>
              <a:defRPr/>
            </a:pPr>
            <a:fld id="{DB200996-6F2E-1040-9EF6-11AC372B6433}" type="slidenum">
              <a:rPr lang="id-ID" sz="1100" b="1">
                <a:solidFill>
                  <a:schemeClr val="bg1"/>
                </a:solidFill>
                <a:latin typeface="+mn-lt"/>
                <a:ea typeface="+mn-ea"/>
                <a:cs typeface="Raleway Light"/>
              </a:rPr>
              <a:pPr algn="ctr" defTabSz="957734" fontAlgn="auto">
                <a:spcBef>
                  <a:spcPts val="0"/>
                </a:spcBef>
                <a:spcAft>
                  <a:spcPts val="0"/>
                </a:spcAft>
                <a:defRPr/>
              </a:pPr>
              <a:t>‹N›</a:t>
            </a:fld>
            <a:endParaRPr lang="id-ID" sz="1100" dirty="0">
              <a:solidFill>
                <a:schemeClr val="bg1"/>
              </a:solidFill>
              <a:latin typeface="+mn-lt"/>
              <a:ea typeface="+mn-ea"/>
              <a:cs typeface="Raleway Light"/>
            </a:endParaRPr>
          </a:p>
        </p:txBody>
      </p:sp>
      <p:sp>
        <p:nvSpPr>
          <p:cNvPr id="5" name="TextBox 15"/>
          <p:cNvSpPr txBox="1">
            <a:spLocks noChangeArrowheads="1"/>
          </p:cNvSpPr>
          <p:nvPr userDrawn="1"/>
        </p:nvSpPr>
        <p:spPr bwMode="auto">
          <a:xfrm>
            <a:off x="9359900" y="6365875"/>
            <a:ext cx="1630892" cy="2227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7896" tIns="23948" rIns="47896" bIns="23948">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957734" eaLnBrk="1" fontAlgn="auto" hangingPunct="1">
              <a:spcBef>
                <a:spcPts val="0"/>
              </a:spcBef>
              <a:spcAft>
                <a:spcPts val="0"/>
              </a:spcAft>
              <a:defRPr/>
            </a:pPr>
            <a:r>
              <a:rPr lang="en-GB" sz="1700" b="1" baseline="30000" dirty="0" err="1">
                <a:solidFill>
                  <a:srgbClr val="006B74"/>
                </a:solidFill>
                <a:latin typeface="+mn-lt"/>
                <a:cs typeface="AgfaRotisSansSerif-Bold" charset="0"/>
              </a:rPr>
              <a:t>www.efpia.eu</a:t>
            </a:r>
            <a:endParaRPr lang="en-GB" sz="1700" b="1" baseline="30000" dirty="0">
              <a:solidFill>
                <a:srgbClr val="5A5A59"/>
              </a:solidFill>
              <a:latin typeface="+mn-lt"/>
              <a:cs typeface="AgfaRotisSansSerif-Bold" charset="0"/>
            </a:endParaRPr>
          </a:p>
        </p:txBody>
      </p:sp>
      <p:pic>
        <p:nvPicPr>
          <p:cNvPr id="6" name="Picture 9" descr="efpia.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61951" y="6133308"/>
            <a:ext cx="1054100" cy="465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 descr="Efpia-PPT_template_254x190,5mm_LAYOUT_V08_P3_graphisme_forMS.png"/>
          <p:cNvPicPr>
            <a:picLocks noChangeAspect="1"/>
          </p:cNvPicPr>
          <p:nvPr userDrawn="1"/>
        </p:nvPicPr>
        <p:blipFill>
          <a:blip r:embed="rId4" cstate="email">
            <a:extLst>
              <a:ext uri="{28A0092B-C50C-407E-A947-70E740481C1C}">
                <a14:useLocalDpi xmlns:a14="http://schemas.microsoft.com/office/drawing/2010/main" val="0"/>
              </a:ext>
            </a:extLst>
          </a:blip>
          <a:srcRect t="25392" r="19904"/>
          <a:stretch>
            <a:fillRect/>
          </a:stretch>
        </p:blipFill>
        <p:spPr bwMode="auto">
          <a:xfrm>
            <a:off x="10749492" y="1"/>
            <a:ext cx="1442508" cy="1046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Picture Placeholder 8"/>
          <p:cNvSpPr>
            <a:spLocks noGrp="1" noChangeAspect="1"/>
          </p:cNvSpPr>
          <p:nvPr>
            <p:ph type="pic" sz="quarter" idx="10"/>
          </p:nvPr>
        </p:nvSpPr>
        <p:spPr>
          <a:xfrm>
            <a:off x="0" y="1709863"/>
            <a:ext cx="12192000" cy="3158274"/>
          </a:xfrm>
        </p:spPr>
        <p:txBody>
          <a:bodyPr rtlCol="0">
            <a:normAutofit/>
          </a:bodyPr>
          <a:lstStyle>
            <a:lvl1pPr marL="0" indent="0">
              <a:buNone/>
              <a:defRPr sz="1700">
                <a:solidFill>
                  <a:schemeClr val="bg1">
                    <a:lumMod val="75000"/>
                  </a:schemeClr>
                </a:solidFill>
                <a:latin typeface="+mn-lt"/>
              </a:defRPr>
            </a:lvl1pPr>
          </a:lstStyle>
          <a:p>
            <a:pPr lvl="0"/>
            <a:r>
              <a:rPr lang="en-US" noProof="0" dirty="0"/>
              <a:t>Click icon to add picture</a:t>
            </a:r>
          </a:p>
        </p:txBody>
      </p:sp>
    </p:spTree>
    <p:extLst>
      <p:ext uri="{BB962C8B-B14F-4D97-AF65-F5344CB8AC3E}">
        <p14:creationId xmlns:p14="http://schemas.microsoft.com/office/powerpoint/2010/main" val="2400648317"/>
      </p:ext>
    </p:extLst>
  </p:cSld>
  <p:clrMapOvr>
    <a:masterClrMapping/>
  </p:clrMapOvr>
  <p:transition spd="slow"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146C0AB-5E9E-412E-AB84-2C567E668DB2}"/>
              </a:ext>
            </a:extLst>
          </p:cNvPr>
          <p:cNvSpPr>
            <a:spLocks noGrp="1"/>
          </p:cNvSpPr>
          <p:nvPr>
            <p:ph type="dt" sz="half" idx="10"/>
          </p:nvPr>
        </p:nvSpPr>
        <p:spPr/>
        <p:txBody>
          <a:bodyPr/>
          <a:lstStyle/>
          <a:p>
            <a:fld id="{EA896B51-5C80-425D-A1CE-2B7716414148}" type="datetimeFigureOut">
              <a:rPr lang="it-IT" smtClean="0"/>
              <a:t>24/12/2019</a:t>
            </a:fld>
            <a:endParaRPr lang="it-IT"/>
          </a:p>
        </p:txBody>
      </p:sp>
      <p:sp>
        <p:nvSpPr>
          <p:cNvPr id="3" name="Segnaposto piè di pagina 2">
            <a:extLst>
              <a:ext uri="{FF2B5EF4-FFF2-40B4-BE49-F238E27FC236}">
                <a16:creationId xmlns:a16="http://schemas.microsoft.com/office/drawing/2014/main" id="{97B47CC9-2620-4CD5-B300-E25A1D127CD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6F7028A-C700-4121-9399-57D35AD45BEF}"/>
              </a:ext>
            </a:extLst>
          </p:cNvPr>
          <p:cNvSpPr>
            <a:spLocks noGrp="1"/>
          </p:cNvSpPr>
          <p:nvPr>
            <p:ph type="sldNum" sz="quarter" idx="12"/>
          </p:nvPr>
        </p:nvSpPr>
        <p:spPr/>
        <p:txBody>
          <a:bodyPr/>
          <a:lstStyle/>
          <a:p>
            <a:fld id="{F170CBD2-9CE8-4FF3-810F-27894010549C}" type="slidenum">
              <a:rPr lang="it-IT" smtClean="0"/>
              <a:t>‹N›</a:t>
            </a:fld>
            <a:endParaRPr lang="it-IT"/>
          </a:p>
        </p:txBody>
      </p:sp>
    </p:spTree>
    <p:extLst>
      <p:ext uri="{BB962C8B-B14F-4D97-AF65-F5344CB8AC3E}">
        <p14:creationId xmlns:p14="http://schemas.microsoft.com/office/powerpoint/2010/main" val="35689747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F9DDA6C-4603-4E98-BAE7-29B5888E6275}" type="datetimeFigureOut">
              <a:rPr lang="it-IT" smtClean="0"/>
              <a:t>24/12/2019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73BE0C3-5548-4C1A-A29D-A9508F2123B4}" type="slidenum">
              <a:rPr lang="it-IT" smtClean="0"/>
              <a:t>‹N›</a:t>
            </a:fld>
            <a:endParaRPr lang="it-IT"/>
          </a:p>
        </p:txBody>
      </p:sp>
    </p:spTree>
    <p:extLst>
      <p:ext uri="{BB962C8B-B14F-4D97-AF65-F5344CB8AC3E}">
        <p14:creationId xmlns:p14="http://schemas.microsoft.com/office/powerpoint/2010/main" val="32226357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F9DDA6C-4603-4E98-BAE7-29B5888E6275}" type="datetimeFigureOut">
              <a:rPr lang="it-IT" smtClean="0"/>
              <a:t>24/12/2019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73BE0C3-5548-4C1A-A29D-A9508F2123B4}" type="slidenum">
              <a:rPr lang="it-IT" smtClean="0"/>
              <a:t>‹N›</a:t>
            </a:fld>
            <a:endParaRPr lang="it-IT"/>
          </a:p>
        </p:txBody>
      </p:sp>
    </p:spTree>
    <p:extLst>
      <p:ext uri="{BB962C8B-B14F-4D97-AF65-F5344CB8AC3E}">
        <p14:creationId xmlns:p14="http://schemas.microsoft.com/office/powerpoint/2010/main" val="19147876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F9DDA6C-4603-4E98-BAE7-29B5888E6275}" type="datetimeFigureOut">
              <a:rPr lang="it-IT" smtClean="0"/>
              <a:t>24/12/2019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73BE0C3-5548-4C1A-A29D-A9508F2123B4}" type="slidenum">
              <a:rPr lang="it-IT" smtClean="0"/>
              <a:t>‹N›</a:t>
            </a:fld>
            <a:endParaRPr lang="it-IT"/>
          </a:p>
        </p:txBody>
      </p:sp>
    </p:spTree>
    <p:extLst>
      <p:ext uri="{BB962C8B-B14F-4D97-AF65-F5344CB8AC3E}">
        <p14:creationId xmlns:p14="http://schemas.microsoft.com/office/powerpoint/2010/main" val="24735270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F9DDA6C-4603-4E98-BAE7-29B5888E6275}" type="datetimeFigureOut">
              <a:rPr lang="it-IT" smtClean="0"/>
              <a:t>24/12/2019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73BE0C3-5548-4C1A-A29D-A9508F2123B4}" type="slidenum">
              <a:rPr lang="it-IT" smtClean="0"/>
              <a:t>‹N›</a:t>
            </a:fld>
            <a:endParaRPr lang="it-IT"/>
          </a:p>
        </p:txBody>
      </p:sp>
    </p:spTree>
    <p:extLst>
      <p:ext uri="{BB962C8B-B14F-4D97-AF65-F5344CB8AC3E}">
        <p14:creationId xmlns:p14="http://schemas.microsoft.com/office/powerpoint/2010/main" val="7106122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9"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1"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F9DDA6C-4603-4E98-BAE7-29B5888E6275}" type="datetimeFigureOut">
              <a:rPr lang="it-IT" smtClean="0"/>
              <a:t>24/12/2019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73BE0C3-5548-4C1A-A29D-A9508F2123B4}" type="slidenum">
              <a:rPr lang="it-IT" smtClean="0"/>
              <a:t>‹N›</a:t>
            </a:fld>
            <a:endParaRPr lang="it-IT"/>
          </a:p>
        </p:txBody>
      </p:sp>
    </p:spTree>
    <p:extLst>
      <p:ext uri="{BB962C8B-B14F-4D97-AF65-F5344CB8AC3E}">
        <p14:creationId xmlns:p14="http://schemas.microsoft.com/office/powerpoint/2010/main" val="28576083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F9DDA6C-4603-4E98-BAE7-29B5888E6275}" type="datetimeFigureOut">
              <a:rPr lang="it-IT" smtClean="0"/>
              <a:t>24/12/2019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73BE0C3-5548-4C1A-A29D-A9508F2123B4}" type="slidenum">
              <a:rPr lang="it-IT" smtClean="0"/>
              <a:t>‹N›</a:t>
            </a:fld>
            <a:endParaRPr lang="it-IT"/>
          </a:p>
        </p:txBody>
      </p:sp>
    </p:spTree>
    <p:extLst>
      <p:ext uri="{BB962C8B-B14F-4D97-AF65-F5344CB8AC3E}">
        <p14:creationId xmlns:p14="http://schemas.microsoft.com/office/powerpoint/2010/main" val="14419969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9DDA6C-4603-4E98-BAE7-29B5888E6275}" type="datetimeFigureOut">
              <a:rPr lang="it-IT" smtClean="0"/>
              <a:t>24/12/2019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73BE0C3-5548-4C1A-A29D-A9508F2123B4}" type="slidenum">
              <a:rPr lang="it-IT" smtClean="0"/>
              <a:t>‹N›</a:t>
            </a:fld>
            <a:endParaRPr lang="it-IT"/>
          </a:p>
        </p:txBody>
      </p:sp>
    </p:spTree>
    <p:extLst>
      <p:ext uri="{BB962C8B-B14F-4D97-AF65-F5344CB8AC3E}">
        <p14:creationId xmlns:p14="http://schemas.microsoft.com/office/powerpoint/2010/main" val="35222991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F9DDA6C-4603-4E98-BAE7-29B5888E6275}" type="datetimeFigureOut">
              <a:rPr lang="it-IT" smtClean="0"/>
              <a:t>24/12/2019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73BE0C3-5548-4C1A-A29D-A9508F2123B4}" type="slidenum">
              <a:rPr lang="it-IT" smtClean="0"/>
              <a:t>‹N›</a:t>
            </a:fld>
            <a:endParaRPr lang="it-IT"/>
          </a:p>
        </p:txBody>
      </p:sp>
    </p:spTree>
    <p:extLst>
      <p:ext uri="{BB962C8B-B14F-4D97-AF65-F5344CB8AC3E}">
        <p14:creationId xmlns:p14="http://schemas.microsoft.com/office/powerpoint/2010/main" val="17976739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F9DDA6C-4603-4E98-BAE7-29B5888E6275}" type="datetimeFigureOut">
              <a:rPr lang="it-IT" smtClean="0"/>
              <a:t>24/12/2019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73BE0C3-5548-4C1A-A29D-A9508F2123B4}" type="slidenum">
              <a:rPr lang="it-IT" smtClean="0"/>
              <a:t>‹N›</a:t>
            </a:fld>
            <a:endParaRPr lang="it-IT"/>
          </a:p>
        </p:txBody>
      </p:sp>
    </p:spTree>
    <p:extLst>
      <p:ext uri="{BB962C8B-B14F-4D97-AF65-F5344CB8AC3E}">
        <p14:creationId xmlns:p14="http://schemas.microsoft.com/office/powerpoint/2010/main" val="15522301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F9DDA6C-4603-4E98-BAE7-29B5888E6275}" type="datetimeFigureOut">
              <a:rPr lang="it-IT" smtClean="0"/>
              <a:t>24/12/2019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73BE0C3-5548-4C1A-A29D-A9508F2123B4}" type="slidenum">
              <a:rPr lang="it-IT" smtClean="0"/>
              <a:t>‹N›</a:t>
            </a:fld>
            <a:endParaRPr lang="it-IT"/>
          </a:p>
        </p:txBody>
      </p:sp>
    </p:spTree>
    <p:extLst>
      <p:ext uri="{BB962C8B-B14F-4D97-AF65-F5344CB8AC3E}">
        <p14:creationId xmlns:p14="http://schemas.microsoft.com/office/powerpoint/2010/main" val="157607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26E222-8FAA-4372-866C-EB2569E551C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9DB7FFC-4D4B-451B-8957-34BC82CDF6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65E8F97-9F26-4AA2-8C96-1DFE72EF7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52AE073-0C31-4B1F-82E3-DC1D706A2BD0}"/>
              </a:ext>
            </a:extLst>
          </p:cNvPr>
          <p:cNvSpPr>
            <a:spLocks noGrp="1"/>
          </p:cNvSpPr>
          <p:nvPr>
            <p:ph type="dt" sz="half" idx="10"/>
          </p:nvPr>
        </p:nvSpPr>
        <p:spPr/>
        <p:txBody>
          <a:bodyPr/>
          <a:lstStyle/>
          <a:p>
            <a:fld id="{EA896B51-5C80-425D-A1CE-2B7716414148}" type="datetimeFigureOut">
              <a:rPr lang="it-IT" smtClean="0"/>
              <a:t>24/12/2019</a:t>
            </a:fld>
            <a:endParaRPr lang="it-IT"/>
          </a:p>
        </p:txBody>
      </p:sp>
      <p:sp>
        <p:nvSpPr>
          <p:cNvPr id="6" name="Segnaposto piè di pagina 5">
            <a:extLst>
              <a:ext uri="{FF2B5EF4-FFF2-40B4-BE49-F238E27FC236}">
                <a16:creationId xmlns:a16="http://schemas.microsoft.com/office/drawing/2014/main" id="{6ED0A5F6-1B2B-4395-AAC6-999FBAF9585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7CD66CE-B37F-4AFF-97B8-E84448F9D8F4}"/>
              </a:ext>
            </a:extLst>
          </p:cNvPr>
          <p:cNvSpPr>
            <a:spLocks noGrp="1"/>
          </p:cNvSpPr>
          <p:nvPr>
            <p:ph type="sldNum" sz="quarter" idx="12"/>
          </p:nvPr>
        </p:nvSpPr>
        <p:spPr/>
        <p:txBody>
          <a:bodyPr/>
          <a:lstStyle/>
          <a:p>
            <a:fld id="{F170CBD2-9CE8-4FF3-810F-27894010549C}" type="slidenum">
              <a:rPr lang="it-IT" smtClean="0"/>
              <a:t>‹N›</a:t>
            </a:fld>
            <a:endParaRPr lang="it-IT"/>
          </a:p>
        </p:txBody>
      </p:sp>
    </p:spTree>
    <p:extLst>
      <p:ext uri="{BB962C8B-B14F-4D97-AF65-F5344CB8AC3E}">
        <p14:creationId xmlns:p14="http://schemas.microsoft.com/office/powerpoint/2010/main" val="19362226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F9DDA6C-4603-4E98-BAE7-29B5888E6275}" type="datetimeFigureOut">
              <a:rPr lang="it-IT" smtClean="0"/>
              <a:t>24/12/2019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73BE0C3-5548-4C1A-A29D-A9508F2123B4}" type="slidenum">
              <a:rPr lang="it-IT" smtClean="0"/>
              <a:t>‹N›</a:t>
            </a:fld>
            <a:endParaRPr lang="it-IT"/>
          </a:p>
        </p:txBody>
      </p:sp>
    </p:spTree>
    <p:extLst>
      <p:ext uri="{BB962C8B-B14F-4D97-AF65-F5344CB8AC3E}">
        <p14:creationId xmlns:p14="http://schemas.microsoft.com/office/powerpoint/2010/main" val="26264359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it-IT"/>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it-IT" noProof="0"/>
          </a:p>
        </p:txBody>
      </p:sp>
      <p:sp>
        <p:nvSpPr>
          <p:cNvPr id="4" name="Rectangle 4">
            <a:extLst>
              <a:ext uri="{FF2B5EF4-FFF2-40B4-BE49-F238E27FC236}">
                <a16:creationId xmlns:a16="http://schemas.microsoft.com/office/drawing/2014/main" id="{B8A011FF-B360-4528-A2D1-6F1257484211}"/>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6DB45379-8771-4D42-93B8-48C7E1797677}"/>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96126E7E-C0A6-41F6-9C98-FC6297518AD2}"/>
              </a:ext>
            </a:extLst>
          </p:cNvPr>
          <p:cNvSpPr>
            <a:spLocks noGrp="1" noChangeArrowheads="1"/>
          </p:cNvSpPr>
          <p:nvPr>
            <p:ph type="sldNum" sz="quarter" idx="12"/>
          </p:nvPr>
        </p:nvSpPr>
        <p:spPr>
          <a:ln/>
        </p:spPr>
        <p:txBody>
          <a:bodyPr/>
          <a:lstStyle>
            <a:lvl1pPr>
              <a:defRPr/>
            </a:lvl1pPr>
          </a:lstStyle>
          <a:p>
            <a:pPr>
              <a:defRPr/>
            </a:pPr>
            <a:fld id="{F5526877-68C4-4B50-80E6-168381AEB8A3}" type="slidenum">
              <a:rPr lang="it-IT" altLang="x-none"/>
              <a:pPr>
                <a:defRPr/>
              </a:pPr>
              <a:t>‹N›</a:t>
            </a:fld>
            <a:endParaRPr lang="it-IT" altLang="x-none"/>
          </a:p>
        </p:txBody>
      </p:sp>
    </p:spTree>
    <p:extLst>
      <p:ext uri="{BB962C8B-B14F-4D97-AF65-F5344CB8AC3E}">
        <p14:creationId xmlns:p14="http://schemas.microsoft.com/office/powerpoint/2010/main" val="2372241438"/>
      </p:ext>
    </p:extLst>
  </p:cSld>
  <p:clrMapOvr>
    <a:masterClrMapping/>
  </p:clrMapOvr>
  <p:transition>
    <p:zo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63D60CD-5847-400C-A2F4-271161AFDD50}"/>
              </a:ext>
            </a:extLst>
          </p:cNvPr>
          <p:cNvSpPr>
            <a:spLocks noGrp="1"/>
          </p:cNvSpPr>
          <p:nvPr>
            <p:ph type="dt" sz="half" idx="10"/>
          </p:nvPr>
        </p:nvSpPr>
        <p:spPr/>
        <p:txBody>
          <a:bodyPr/>
          <a:lstStyle>
            <a:lvl1pPr>
              <a:defRPr/>
            </a:lvl1pPr>
          </a:lstStyle>
          <a:p>
            <a:pPr>
              <a:defRPr/>
            </a:pPr>
            <a:fld id="{390804B8-C1D7-4F3A-8985-B12610ED9FB7}" type="datetimeFigureOut">
              <a:rPr lang="en-US"/>
              <a:pPr>
                <a:defRPr/>
              </a:pPr>
              <a:t>12/24/2019</a:t>
            </a:fld>
            <a:endParaRPr lang="en-US"/>
          </a:p>
        </p:txBody>
      </p:sp>
      <p:sp>
        <p:nvSpPr>
          <p:cNvPr id="5" name="Footer Placeholder 4">
            <a:extLst>
              <a:ext uri="{FF2B5EF4-FFF2-40B4-BE49-F238E27FC236}">
                <a16:creationId xmlns:a16="http://schemas.microsoft.com/office/drawing/2014/main" id="{161AF528-3444-4593-9B4D-139DC1AE717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465965-DC70-4DB4-A638-1CD9166F4691}"/>
              </a:ext>
            </a:extLst>
          </p:cNvPr>
          <p:cNvSpPr>
            <a:spLocks noGrp="1"/>
          </p:cNvSpPr>
          <p:nvPr>
            <p:ph type="sldNum" sz="quarter" idx="12"/>
          </p:nvPr>
        </p:nvSpPr>
        <p:spPr/>
        <p:txBody>
          <a:bodyPr/>
          <a:lstStyle>
            <a:lvl1pPr>
              <a:defRPr/>
            </a:lvl1pPr>
          </a:lstStyle>
          <a:p>
            <a:pPr>
              <a:defRPr/>
            </a:pPr>
            <a:fld id="{F963B01B-785B-411C-9DA1-BF93ABD542F1}" type="slidenum">
              <a:rPr lang="en-US"/>
              <a:pPr>
                <a:defRPr/>
              </a:pPr>
              <a:t>‹N›</a:t>
            </a:fld>
            <a:endParaRPr lang="en-US"/>
          </a:p>
        </p:txBody>
      </p:sp>
    </p:spTree>
    <p:extLst>
      <p:ext uri="{BB962C8B-B14F-4D97-AF65-F5344CB8AC3E}">
        <p14:creationId xmlns:p14="http://schemas.microsoft.com/office/powerpoint/2010/main" val="23991884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B68A02-CC76-49AF-8707-BF1FC5F9A28B}"/>
              </a:ext>
            </a:extLst>
          </p:cNvPr>
          <p:cNvSpPr>
            <a:spLocks noGrp="1"/>
          </p:cNvSpPr>
          <p:nvPr>
            <p:ph type="dt" sz="half" idx="10"/>
          </p:nvPr>
        </p:nvSpPr>
        <p:spPr/>
        <p:txBody>
          <a:bodyPr/>
          <a:lstStyle>
            <a:lvl1pPr>
              <a:defRPr/>
            </a:lvl1pPr>
          </a:lstStyle>
          <a:p>
            <a:pPr>
              <a:defRPr/>
            </a:pPr>
            <a:fld id="{02D32A1D-4D2A-44C1-8B32-F47665BE911C}" type="datetimeFigureOut">
              <a:rPr lang="en-US"/>
              <a:pPr>
                <a:defRPr/>
              </a:pPr>
              <a:t>12/24/2019</a:t>
            </a:fld>
            <a:endParaRPr lang="en-US"/>
          </a:p>
        </p:txBody>
      </p:sp>
      <p:sp>
        <p:nvSpPr>
          <p:cNvPr id="5" name="Footer Placeholder 4">
            <a:extLst>
              <a:ext uri="{FF2B5EF4-FFF2-40B4-BE49-F238E27FC236}">
                <a16:creationId xmlns:a16="http://schemas.microsoft.com/office/drawing/2014/main" id="{9F0211D0-F679-47BB-9CC6-0EFDF39CD2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28348BA-AD92-4B46-ADEF-C70D62E1254E}"/>
              </a:ext>
            </a:extLst>
          </p:cNvPr>
          <p:cNvSpPr>
            <a:spLocks noGrp="1"/>
          </p:cNvSpPr>
          <p:nvPr>
            <p:ph type="sldNum" sz="quarter" idx="12"/>
          </p:nvPr>
        </p:nvSpPr>
        <p:spPr/>
        <p:txBody>
          <a:bodyPr/>
          <a:lstStyle>
            <a:lvl1pPr>
              <a:defRPr/>
            </a:lvl1pPr>
          </a:lstStyle>
          <a:p>
            <a:pPr>
              <a:defRPr/>
            </a:pPr>
            <a:fld id="{D8E81164-7865-4B77-8879-4D3BAFF5DFFF}" type="slidenum">
              <a:rPr lang="en-US"/>
              <a:pPr>
                <a:defRPr/>
              </a:pPr>
              <a:t>‹N›</a:t>
            </a:fld>
            <a:endParaRPr lang="en-US"/>
          </a:p>
        </p:txBody>
      </p:sp>
    </p:spTree>
    <p:extLst>
      <p:ext uri="{BB962C8B-B14F-4D97-AF65-F5344CB8AC3E}">
        <p14:creationId xmlns:p14="http://schemas.microsoft.com/office/powerpoint/2010/main" val="26513217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B7B781-9C19-4BDE-9D06-2C912BFD7B96}"/>
              </a:ext>
            </a:extLst>
          </p:cNvPr>
          <p:cNvSpPr>
            <a:spLocks noGrp="1"/>
          </p:cNvSpPr>
          <p:nvPr>
            <p:ph type="dt" sz="half" idx="10"/>
          </p:nvPr>
        </p:nvSpPr>
        <p:spPr/>
        <p:txBody>
          <a:bodyPr/>
          <a:lstStyle>
            <a:lvl1pPr>
              <a:defRPr/>
            </a:lvl1pPr>
          </a:lstStyle>
          <a:p>
            <a:pPr>
              <a:defRPr/>
            </a:pPr>
            <a:fld id="{352C85E1-DB2E-4D5C-A328-025A672C745C}" type="datetimeFigureOut">
              <a:rPr lang="en-US"/>
              <a:pPr>
                <a:defRPr/>
              </a:pPr>
              <a:t>12/24/2019</a:t>
            </a:fld>
            <a:endParaRPr lang="en-US"/>
          </a:p>
        </p:txBody>
      </p:sp>
      <p:sp>
        <p:nvSpPr>
          <p:cNvPr id="5" name="Footer Placeholder 4">
            <a:extLst>
              <a:ext uri="{FF2B5EF4-FFF2-40B4-BE49-F238E27FC236}">
                <a16:creationId xmlns:a16="http://schemas.microsoft.com/office/drawing/2014/main" id="{C8686D37-F4FB-4F16-B21B-8427AF153E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18C18E-760E-4B9F-959C-9F019201FDD4}"/>
              </a:ext>
            </a:extLst>
          </p:cNvPr>
          <p:cNvSpPr>
            <a:spLocks noGrp="1"/>
          </p:cNvSpPr>
          <p:nvPr>
            <p:ph type="sldNum" sz="quarter" idx="12"/>
          </p:nvPr>
        </p:nvSpPr>
        <p:spPr/>
        <p:txBody>
          <a:bodyPr/>
          <a:lstStyle>
            <a:lvl1pPr>
              <a:defRPr/>
            </a:lvl1pPr>
          </a:lstStyle>
          <a:p>
            <a:pPr>
              <a:defRPr/>
            </a:pPr>
            <a:fld id="{2082DAA3-C420-481D-BEE2-1513262AB154}" type="slidenum">
              <a:rPr lang="en-US"/>
              <a:pPr>
                <a:defRPr/>
              </a:pPr>
              <a:t>‹N›</a:t>
            </a:fld>
            <a:endParaRPr lang="en-US"/>
          </a:p>
        </p:txBody>
      </p:sp>
    </p:spTree>
    <p:extLst>
      <p:ext uri="{BB962C8B-B14F-4D97-AF65-F5344CB8AC3E}">
        <p14:creationId xmlns:p14="http://schemas.microsoft.com/office/powerpoint/2010/main" val="19778719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5AC0EA0-48F8-4F03-92B0-919311539930}"/>
              </a:ext>
            </a:extLst>
          </p:cNvPr>
          <p:cNvSpPr>
            <a:spLocks noGrp="1"/>
          </p:cNvSpPr>
          <p:nvPr>
            <p:ph type="dt" sz="half" idx="10"/>
          </p:nvPr>
        </p:nvSpPr>
        <p:spPr/>
        <p:txBody>
          <a:bodyPr/>
          <a:lstStyle>
            <a:lvl1pPr>
              <a:defRPr/>
            </a:lvl1pPr>
          </a:lstStyle>
          <a:p>
            <a:pPr>
              <a:defRPr/>
            </a:pPr>
            <a:fld id="{5F6144CC-6041-4588-A9F0-DF085624CDD0}" type="datetimeFigureOut">
              <a:rPr lang="en-US"/>
              <a:pPr>
                <a:defRPr/>
              </a:pPr>
              <a:t>12/24/2019</a:t>
            </a:fld>
            <a:endParaRPr lang="en-US"/>
          </a:p>
        </p:txBody>
      </p:sp>
      <p:sp>
        <p:nvSpPr>
          <p:cNvPr id="6" name="Footer Placeholder 4">
            <a:extLst>
              <a:ext uri="{FF2B5EF4-FFF2-40B4-BE49-F238E27FC236}">
                <a16:creationId xmlns:a16="http://schemas.microsoft.com/office/drawing/2014/main" id="{4E2925E7-ED2F-4DCE-AB40-B59C138BC5D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8EDEC8D-B8E1-4ED0-BDCA-07098CECC0C1}"/>
              </a:ext>
            </a:extLst>
          </p:cNvPr>
          <p:cNvSpPr>
            <a:spLocks noGrp="1"/>
          </p:cNvSpPr>
          <p:nvPr>
            <p:ph type="sldNum" sz="quarter" idx="12"/>
          </p:nvPr>
        </p:nvSpPr>
        <p:spPr/>
        <p:txBody>
          <a:bodyPr/>
          <a:lstStyle>
            <a:lvl1pPr>
              <a:defRPr/>
            </a:lvl1pPr>
          </a:lstStyle>
          <a:p>
            <a:pPr>
              <a:defRPr/>
            </a:pPr>
            <a:fld id="{DC5A5627-8C30-4AA3-8C49-BD425FB1FAD8}" type="slidenum">
              <a:rPr lang="en-US"/>
              <a:pPr>
                <a:defRPr/>
              </a:pPr>
              <a:t>‹N›</a:t>
            </a:fld>
            <a:endParaRPr lang="en-US"/>
          </a:p>
        </p:txBody>
      </p:sp>
    </p:spTree>
    <p:extLst>
      <p:ext uri="{BB962C8B-B14F-4D97-AF65-F5344CB8AC3E}">
        <p14:creationId xmlns:p14="http://schemas.microsoft.com/office/powerpoint/2010/main" val="40766670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51898D0-485A-411D-9CD7-F530A78D2B62}"/>
              </a:ext>
            </a:extLst>
          </p:cNvPr>
          <p:cNvSpPr>
            <a:spLocks noGrp="1"/>
          </p:cNvSpPr>
          <p:nvPr>
            <p:ph type="dt" sz="half" idx="10"/>
          </p:nvPr>
        </p:nvSpPr>
        <p:spPr/>
        <p:txBody>
          <a:bodyPr/>
          <a:lstStyle>
            <a:lvl1pPr>
              <a:defRPr/>
            </a:lvl1pPr>
          </a:lstStyle>
          <a:p>
            <a:pPr>
              <a:defRPr/>
            </a:pPr>
            <a:fld id="{07098462-8BEA-4A83-91DE-7BA6FEA88059}" type="datetimeFigureOut">
              <a:rPr lang="en-US"/>
              <a:pPr>
                <a:defRPr/>
              </a:pPr>
              <a:t>12/24/2019</a:t>
            </a:fld>
            <a:endParaRPr lang="en-US"/>
          </a:p>
        </p:txBody>
      </p:sp>
      <p:sp>
        <p:nvSpPr>
          <p:cNvPr id="8" name="Footer Placeholder 4">
            <a:extLst>
              <a:ext uri="{FF2B5EF4-FFF2-40B4-BE49-F238E27FC236}">
                <a16:creationId xmlns:a16="http://schemas.microsoft.com/office/drawing/2014/main" id="{F8B6B197-753E-4829-A90A-C75E150B0E1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A82D1D-CC20-4CDA-BD51-FF4DA9DC3B53}"/>
              </a:ext>
            </a:extLst>
          </p:cNvPr>
          <p:cNvSpPr>
            <a:spLocks noGrp="1"/>
          </p:cNvSpPr>
          <p:nvPr>
            <p:ph type="sldNum" sz="quarter" idx="12"/>
          </p:nvPr>
        </p:nvSpPr>
        <p:spPr/>
        <p:txBody>
          <a:bodyPr/>
          <a:lstStyle>
            <a:lvl1pPr>
              <a:defRPr/>
            </a:lvl1pPr>
          </a:lstStyle>
          <a:p>
            <a:pPr>
              <a:defRPr/>
            </a:pPr>
            <a:fld id="{679AE90D-25B9-42A1-B8AA-7EDE0AD50F28}" type="slidenum">
              <a:rPr lang="en-US"/>
              <a:pPr>
                <a:defRPr/>
              </a:pPr>
              <a:t>‹N›</a:t>
            </a:fld>
            <a:endParaRPr lang="en-US"/>
          </a:p>
        </p:txBody>
      </p:sp>
    </p:spTree>
    <p:extLst>
      <p:ext uri="{BB962C8B-B14F-4D97-AF65-F5344CB8AC3E}">
        <p14:creationId xmlns:p14="http://schemas.microsoft.com/office/powerpoint/2010/main" val="8985835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0237387-D070-4BD0-8ED6-216AB0747E8F}"/>
              </a:ext>
            </a:extLst>
          </p:cNvPr>
          <p:cNvSpPr>
            <a:spLocks noGrp="1"/>
          </p:cNvSpPr>
          <p:nvPr>
            <p:ph type="dt" sz="half" idx="10"/>
          </p:nvPr>
        </p:nvSpPr>
        <p:spPr/>
        <p:txBody>
          <a:bodyPr/>
          <a:lstStyle>
            <a:lvl1pPr>
              <a:defRPr/>
            </a:lvl1pPr>
          </a:lstStyle>
          <a:p>
            <a:pPr>
              <a:defRPr/>
            </a:pPr>
            <a:fld id="{7F459041-15C3-44A2-AFD7-479B1BF07066}" type="datetimeFigureOut">
              <a:rPr lang="en-US"/>
              <a:pPr>
                <a:defRPr/>
              </a:pPr>
              <a:t>12/24/2019</a:t>
            </a:fld>
            <a:endParaRPr lang="en-US"/>
          </a:p>
        </p:txBody>
      </p:sp>
      <p:sp>
        <p:nvSpPr>
          <p:cNvPr id="4" name="Footer Placeholder 4">
            <a:extLst>
              <a:ext uri="{FF2B5EF4-FFF2-40B4-BE49-F238E27FC236}">
                <a16:creationId xmlns:a16="http://schemas.microsoft.com/office/drawing/2014/main" id="{8ADC3034-36AE-4315-BBD3-59CA0566D3B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AF2EF3A-9720-49B0-848D-7F8E86ADD417}"/>
              </a:ext>
            </a:extLst>
          </p:cNvPr>
          <p:cNvSpPr>
            <a:spLocks noGrp="1"/>
          </p:cNvSpPr>
          <p:nvPr>
            <p:ph type="sldNum" sz="quarter" idx="12"/>
          </p:nvPr>
        </p:nvSpPr>
        <p:spPr/>
        <p:txBody>
          <a:bodyPr/>
          <a:lstStyle>
            <a:lvl1pPr>
              <a:defRPr/>
            </a:lvl1pPr>
          </a:lstStyle>
          <a:p>
            <a:pPr>
              <a:defRPr/>
            </a:pPr>
            <a:fld id="{6C674979-1682-41C7-A328-A1E4ECA39341}" type="slidenum">
              <a:rPr lang="en-US"/>
              <a:pPr>
                <a:defRPr/>
              </a:pPr>
              <a:t>‹N›</a:t>
            </a:fld>
            <a:endParaRPr lang="en-US"/>
          </a:p>
        </p:txBody>
      </p:sp>
    </p:spTree>
    <p:extLst>
      <p:ext uri="{BB962C8B-B14F-4D97-AF65-F5344CB8AC3E}">
        <p14:creationId xmlns:p14="http://schemas.microsoft.com/office/powerpoint/2010/main" val="18665743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14C8F7F-3AD7-4D7C-9873-5D729805934A}"/>
              </a:ext>
            </a:extLst>
          </p:cNvPr>
          <p:cNvSpPr>
            <a:spLocks noGrp="1"/>
          </p:cNvSpPr>
          <p:nvPr>
            <p:ph type="dt" sz="half" idx="10"/>
          </p:nvPr>
        </p:nvSpPr>
        <p:spPr/>
        <p:txBody>
          <a:bodyPr/>
          <a:lstStyle>
            <a:lvl1pPr>
              <a:defRPr/>
            </a:lvl1pPr>
          </a:lstStyle>
          <a:p>
            <a:pPr>
              <a:defRPr/>
            </a:pPr>
            <a:fld id="{FA115BC8-EF76-463B-ADBA-CF732D51D122}" type="datetimeFigureOut">
              <a:rPr lang="en-US"/>
              <a:pPr>
                <a:defRPr/>
              </a:pPr>
              <a:t>12/24/2019</a:t>
            </a:fld>
            <a:endParaRPr lang="en-US"/>
          </a:p>
        </p:txBody>
      </p:sp>
      <p:sp>
        <p:nvSpPr>
          <p:cNvPr id="3" name="Footer Placeholder 4">
            <a:extLst>
              <a:ext uri="{FF2B5EF4-FFF2-40B4-BE49-F238E27FC236}">
                <a16:creationId xmlns:a16="http://schemas.microsoft.com/office/drawing/2014/main" id="{AC7BBD91-AC62-4541-97A6-86323A982FE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23C11A7-721A-4DD5-B191-08B846351EED}"/>
              </a:ext>
            </a:extLst>
          </p:cNvPr>
          <p:cNvSpPr>
            <a:spLocks noGrp="1"/>
          </p:cNvSpPr>
          <p:nvPr>
            <p:ph type="sldNum" sz="quarter" idx="12"/>
          </p:nvPr>
        </p:nvSpPr>
        <p:spPr/>
        <p:txBody>
          <a:bodyPr/>
          <a:lstStyle>
            <a:lvl1pPr>
              <a:defRPr/>
            </a:lvl1pPr>
          </a:lstStyle>
          <a:p>
            <a:pPr>
              <a:defRPr/>
            </a:pPr>
            <a:fld id="{A66A11C2-9BC4-4662-9455-C885912A7808}" type="slidenum">
              <a:rPr lang="en-US"/>
              <a:pPr>
                <a:defRPr/>
              </a:pPr>
              <a:t>‹N›</a:t>
            </a:fld>
            <a:endParaRPr lang="en-US"/>
          </a:p>
        </p:txBody>
      </p:sp>
    </p:spTree>
    <p:extLst>
      <p:ext uri="{BB962C8B-B14F-4D97-AF65-F5344CB8AC3E}">
        <p14:creationId xmlns:p14="http://schemas.microsoft.com/office/powerpoint/2010/main" val="31599188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8506C09-B7A2-43D2-87C9-038E000BC2FB}"/>
              </a:ext>
            </a:extLst>
          </p:cNvPr>
          <p:cNvSpPr>
            <a:spLocks noGrp="1"/>
          </p:cNvSpPr>
          <p:nvPr>
            <p:ph type="dt" sz="half" idx="10"/>
          </p:nvPr>
        </p:nvSpPr>
        <p:spPr/>
        <p:txBody>
          <a:bodyPr/>
          <a:lstStyle>
            <a:lvl1pPr>
              <a:defRPr/>
            </a:lvl1pPr>
          </a:lstStyle>
          <a:p>
            <a:pPr>
              <a:defRPr/>
            </a:pPr>
            <a:fld id="{F10DC3E3-A63E-401B-A5EC-DDCF90FABB0B}" type="datetimeFigureOut">
              <a:rPr lang="en-US"/>
              <a:pPr>
                <a:defRPr/>
              </a:pPr>
              <a:t>12/24/2019</a:t>
            </a:fld>
            <a:endParaRPr lang="en-US"/>
          </a:p>
        </p:txBody>
      </p:sp>
      <p:sp>
        <p:nvSpPr>
          <p:cNvPr id="6" name="Footer Placeholder 4">
            <a:extLst>
              <a:ext uri="{FF2B5EF4-FFF2-40B4-BE49-F238E27FC236}">
                <a16:creationId xmlns:a16="http://schemas.microsoft.com/office/drawing/2014/main" id="{3D58E001-2BFE-4FCA-9850-618BBA90B3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36EB481-8042-4B79-B93D-26A5717A895B}"/>
              </a:ext>
            </a:extLst>
          </p:cNvPr>
          <p:cNvSpPr>
            <a:spLocks noGrp="1"/>
          </p:cNvSpPr>
          <p:nvPr>
            <p:ph type="sldNum" sz="quarter" idx="12"/>
          </p:nvPr>
        </p:nvSpPr>
        <p:spPr/>
        <p:txBody>
          <a:bodyPr/>
          <a:lstStyle>
            <a:lvl1pPr>
              <a:defRPr/>
            </a:lvl1pPr>
          </a:lstStyle>
          <a:p>
            <a:pPr>
              <a:defRPr/>
            </a:pPr>
            <a:fld id="{A76F43B5-6457-410A-A03C-732804D7E4D5}" type="slidenum">
              <a:rPr lang="en-US"/>
              <a:pPr>
                <a:defRPr/>
              </a:pPr>
              <a:t>‹N›</a:t>
            </a:fld>
            <a:endParaRPr lang="en-US"/>
          </a:p>
        </p:txBody>
      </p:sp>
    </p:spTree>
    <p:extLst>
      <p:ext uri="{BB962C8B-B14F-4D97-AF65-F5344CB8AC3E}">
        <p14:creationId xmlns:p14="http://schemas.microsoft.com/office/powerpoint/2010/main" val="323859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A15FF3-D76B-49FB-BB32-C738F6CFFD2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96594AA-CA04-42D8-9FB3-AC3EE468D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EE36F86-4676-4016-87C8-454079313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6DCD212-13C4-4392-A6BA-F39A6F008226}"/>
              </a:ext>
            </a:extLst>
          </p:cNvPr>
          <p:cNvSpPr>
            <a:spLocks noGrp="1"/>
          </p:cNvSpPr>
          <p:nvPr>
            <p:ph type="dt" sz="half" idx="10"/>
          </p:nvPr>
        </p:nvSpPr>
        <p:spPr/>
        <p:txBody>
          <a:bodyPr/>
          <a:lstStyle/>
          <a:p>
            <a:fld id="{EA896B51-5C80-425D-A1CE-2B7716414148}" type="datetimeFigureOut">
              <a:rPr lang="it-IT" smtClean="0"/>
              <a:t>24/12/2019</a:t>
            </a:fld>
            <a:endParaRPr lang="it-IT"/>
          </a:p>
        </p:txBody>
      </p:sp>
      <p:sp>
        <p:nvSpPr>
          <p:cNvPr id="6" name="Segnaposto piè di pagina 5">
            <a:extLst>
              <a:ext uri="{FF2B5EF4-FFF2-40B4-BE49-F238E27FC236}">
                <a16:creationId xmlns:a16="http://schemas.microsoft.com/office/drawing/2014/main" id="{6F6FC7D8-BB27-490D-9747-72010AE561C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9D56280-B1ED-4AD4-8FF3-E1C710B160A2}"/>
              </a:ext>
            </a:extLst>
          </p:cNvPr>
          <p:cNvSpPr>
            <a:spLocks noGrp="1"/>
          </p:cNvSpPr>
          <p:nvPr>
            <p:ph type="sldNum" sz="quarter" idx="12"/>
          </p:nvPr>
        </p:nvSpPr>
        <p:spPr/>
        <p:txBody>
          <a:bodyPr/>
          <a:lstStyle/>
          <a:p>
            <a:fld id="{F170CBD2-9CE8-4FF3-810F-27894010549C}" type="slidenum">
              <a:rPr lang="it-IT" smtClean="0"/>
              <a:t>‹N›</a:t>
            </a:fld>
            <a:endParaRPr lang="it-IT"/>
          </a:p>
        </p:txBody>
      </p:sp>
    </p:spTree>
    <p:extLst>
      <p:ext uri="{BB962C8B-B14F-4D97-AF65-F5344CB8AC3E}">
        <p14:creationId xmlns:p14="http://schemas.microsoft.com/office/powerpoint/2010/main" val="3236294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3A3E347-A245-42E5-9072-AF0A1C1A8467}"/>
              </a:ext>
            </a:extLst>
          </p:cNvPr>
          <p:cNvSpPr>
            <a:spLocks noGrp="1"/>
          </p:cNvSpPr>
          <p:nvPr>
            <p:ph type="dt" sz="half" idx="10"/>
          </p:nvPr>
        </p:nvSpPr>
        <p:spPr/>
        <p:txBody>
          <a:bodyPr/>
          <a:lstStyle>
            <a:lvl1pPr>
              <a:defRPr/>
            </a:lvl1pPr>
          </a:lstStyle>
          <a:p>
            <a:pPr>
              <a:defRPr/>
            </a:pPr>
            <a:fld id="{8D6AF77D-3955-494C-BE14-58113108255B}" type="datetimeFigureOut">
              <a:rPr lang="en-US"/>
              <a:pPr>
                <a:defRPr/>
              </a:pPr>
              <a:t>12/24/2019</a:t>
            </a:fld>
            <a:endParaRPr lang="en-US"/>
          </a:p>
        </p:txBody>
      </p:sp>
      <p:sp>
        <p:nvSpPr>
          <p:cNvPr id="6" name="Footer Placeholder 4">
            <a:extLst>
              <a:ext uri="{FF2B5EF4-FFF2-40B4-BE49-F238E27FC236}">
                <a16:creationId xmlns:a16="http://schemas.microsoft.com/office/drawing/2014/main" id="{3A3CB2F2-E61B-43E9-B7E0-FF3ACE3A21B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941207-90BA-42B8-8976-CEE94E68E653}"/>
              </a:ext>
            </a:extLst>
          </p:cNvPr>
          <p:cNvSpPr>
            <a:spLocks noGrp="1"/>
          </p:cNvSpPr>
          <p:nvPr>
            <p:ph type="sldNum" sz="quarter" idx="12"/>
          </p:nvPr>
        </p:nvSpPr>
        <p:spPr/>
        <p:txBody>
          <a:bodyPr/>
          <a:lstStyle>
            <a:lvl1pPr>
              <a:defRPr/>
            </a:lvl1pPr>
          </a:lstStyle>
          <a:p>
            <a:pPr>
              <a:defRPr/>
            </a:pPr>
            <a:fld id="{C037E1D2-04BD-40E9-B360-B94D1321CA6D}" type="slidenum">
              <a:rPr lang="en-US"/>
              <a:pPr>
                <a:defRPr/>
              </a:pPr>
              <a:t>‹N›</a:t>
            </a:fld>
            <a:endParaRPr lang="en-US"/>
          </a:p>
        </p:txBody>
      </p:sp>
    </p:spTree>
    <p:extLst>
      <p:ext uri="{BB962C8B-B14F-4D97-AF65-F5344CB8AC3E}">
        <p14:creationId xmlns:p14="http://schemas.microsoft.com/office/powerpoint/2010/main" val="12188151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A23D7C-B6F2-4A42-A032-D7F436773685}"/>
              </a:ext>
            </a:extLst>
          </p:cNvPr>
          <p:cNvSpPr>
            <a:spLocks noGrp="1"/>
          </p:cNvSpPr>
          <p:nvPr>
            <p:ph type="dt" sz="half" idx="10"/>
          </p:nvPr>
        </p:nvSpPr>
        <p:spPr/>
        <p:txBody>
          <a:bodyPr/>
          <a:lstStyle>
            <a:lvl1pPr>
              <a:defRPr/>
            </a:lvl1pPr>
          </a:lstStyle>
          <a:p>
            <a:pPr>
              <a:defRPr/>
            </a:pPr>
            <a:fld id="{0D91830E-0D63-4FB1-8326-C01CAF49B994}" type="datetimeFigureOut">
              <a:rPr lang="en-US"/>
              <a:pPr>
                <a:defRPr/>
              </a:pPr>
              <a:t>12/24/2019</a:t>
            </a:fld>
            <a:endParaRPr lang="en-US"/>
          </a:p>
        </p:txBody>
      </p:sp>
      <p:sp>
        <p:nvSpPr>
          <p:cNvPr id="5" name="Footer Placeholder 4">
            <a:extLst>
              <a:ext uri="{FF2B5EF4-FFF2-40B4-BE49-F238E27FC236}">
                <a16:creationId xmlns:a16="http://schemas.microsoft.com/office/drawing/2014/main" id="{E18D4EC5-DAE9-48ED-9083-CD308B1FD5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4D96ED-5FEF-4B28-B815-885025CD2F4A}"/>
              </a:ext>
            </a:extLst>
          </p:cNvPr>
          <p:cNvSpPr>
            <a:spLocks noGrp="1"/>
          </p:cNvSpPr>
          <p:nvPr>
            <p:ph type="sldNum" sz="quarter" idx="12"/>
          </p:nvPr>
        </p:nvSpPr>
        <p:spPr/>
        <p:txBody>
          <a:bodyPr/>
          <a:lstStyle>
            <a:lvl1pPr>
              <a:defRPr/>
            </a:lvl1pPr>
          </a:lstStyle>
          <a:p>
            <a:pPr>
              <a:defRPr/>
            </a:pPr>
            <a:fld id="{BA371D59-783B-413E-995C-AF6DA64B3D05}" type="slidenum">
              <a:rPr lang="en-US"/>
              <a:pPr>
                <a:defRPr/>
              </a:pPr>
              <a:t>‹N›</a:t>
            </a:fld>
            <a:endParaRPr lang="en-US"/>
          </a:p>
        </p:txBody>
      </p:sp>
    </p:spTree>
    <p:extLst>
      <p:ext uri="{BB962C8B-B14F-4D97-AF65-F5344CB8AC3E}">
        <p14:creationId xmlns:p14="http://schemas.microsoft.com/office/powerpoint/2010/main" val="18952927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8B7BD-D915-46BC-9288-32726DC09B90}"/>
              </a:ext>
            </a:extLst>
          </p:cNvPr>
          <p:cNvSpPr>
            <a:spLocks noGrp="1"/>
          </p:cNvSpPr>
          <p:nvPr>
            <p:ph type="dt" sz="half" idx="10"/>
          </p:nvPr>
        </p:nvSpPr>
        <p:spPr/>
        <p:txBody>
          <a:bodyPr/>
          <a:lstStyle>
            <a:lvl1pPr>
              <a:defRPr/>
            </a:lvl1pPr>
          </a:lstStyle>
          <a:p>
            <a:pPr>
              <a:defRPr/>
            </a:pPr>
            <a:fld id="{9F36CC78-8F6F-41E3-AF5E-5FCB1D43303E}" type="datetimeFigureOut">
              <a:rPr lang="en-US"/>
              <a:pPr>
                <a:defRPr/>
              </a:pPr>
              <a:t>12/24/2019</a:t>
            </a:fld>
            <a:endParaRPr lang="en-US"/>
          </a:p>
        </p:txBody>
      </p:sp>
      <p:sp>
        <p:nvSpPr>
          <p:cNvPr id="5" name="Footer Placeholder 4">
            <a:extLst>
              <a:ext uri="{FF2B5EF4-FFF2-40B4-BE49-F238E27FC236}">
                <a16:creationId xmlns:a16="http://schemas.microsoft.com/office/drawing/2014/main" id="{DB40A714-D69F-4112-9F3F-A7B0B55E05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0C54A8-1C27-422C-8FFC-4D66D16F359C}"/>
              </a:ext>
            </a:extLst>
          </p:cNvPr>
          <p:cNvSpPr>
            <a:spLocks noGrp="1"/>
          </p:cNvSpPr>
          <p:nvPr>
            <p:ph type="sldNum" sz="quarter" idx="12"/>
          </p:nvPr>
        </p:nvSpPr>
        <p:spPr/>
        <p:txBody>
          <a:bodyPr/>
          <a:lstStyle>
            <a:lvl1pPr>
              <a:defRPr/>
            </a:lvl1pPr>
          </a:lstStyle>
          <a:p>
            <a:pPr>
              <a:defRPr/>
            </a:pPr>
            <a:fld id="{C536F8F4-FAA7-49E7-BFC9-91EBDD9FB2FA}" type="slidenum">
              <a:rPr lang="en-US"/>
              <a:pPr>
                <a:defRPr/>
              </a:pPr>
              <a:t>‹N›</a:t>
            </a:fld>
            <a:endParaRPr lang="en-US"/>
          </a:p>
        </p:txBody>
      </p:sp>
    </p:spTree>
    <p:extLst>
      <p:ext uri="{BB962C8B-B14F-4D97-AF65-F5344CB8AC3E}">
        <p14:creationId xmlns:p14="http://schemas.microsoft.com/office/powerpoint/2010/main" val="6509918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5B3DA1F1-29E2-4CC6-86C9-4A8F544DD3C8}"/>
              </a:ext>
            </a:extLst>
          </p:cNvPr>
          <p:cNvSpPr>
            <a:spLocks noGrp="1"/>
          </p:cNvSpPr>
          <p:nvPr>
            <p:ph type="dt" sz="half" idx="10"/>
          </p:nvPr>
        </p:nvSpPr>
        <p:spPr>
          <a:xfrm>
            <a:off x="609600" y="6245225"/>
            <a:ext cx="2844800" cy="476250"/>
          </a:xfrm>
        </p:spPr>
        <p:txBody>
          <a:bodyPr/>
          <a:lstStyle>
            <a:lvl1pPr>
              <a:defRPr/>
            </a:lvl1pPr>
          </a:lstStyle>
          <a:p>
            <a:pPr>
              <a:defRPr/>
            </a:pPr>
            <a:endParaRPr lang="it-IT"/>
          </a:p>
        </p:txBody>
      </p:sp>
      <p:sp>
        <p:nvSpPr>
          <p:cNvPr id="4" name="Footer Placeholder 3">
            <a:extLst>
              <a:ext uri="{FF2B5EF4-FFF2-40B4-BE49-F238E27FC236}">
                <a16:creationId xmlns:a16="http://schemas.microsoft.com/office/drawing/2014/main" id="{24D36272-3C8C-4688-8D82-501AEAA61C5A}"/>
              </a:ext>
            </a:extLst>
          </p:cNvPr>
          <p:cNvSpPr>
            <a:spLocks noGrp="1"/>
          </p:cNvSpPr>
          <p:nvPr>
            <p:ph type="ftr" sz="quarter" idx="11"/>
          </p:nvPr>
        </p:nvSpPr>
        <p:spPr>
          <a:xfrm>
            <a:off x="4165600" y="6245225"/>
            <a:ext cx="3860800" cy="476250"/>
          </a:xfrm>
        </p:spPr>
        <p:txBody>
          <a:bodyPr/>
          <a:lstStyle>
            <a:lvl1pPr>
              <a:defRPr/>
            </a:lvl1pPr>
          </a:lstStyle>
          <a:p>
            <a:pPr>
              <a:defRPr/>
            </a:pPr>
            <a:endParaRPr lang="it-IT"/>
          </a:p>
        </p:txBody>
      </p:sp>
      <p:sp>
        <p:nvSpPr>
          <p:cNvPr id="5" name="Slide Number Placeholder 4">
            <a:extLst>
              <a:ext uri="{FF2B5EF4-FFF2-40B4-BE49-F238E27FC236}">
                <a16:creationId xmlns:a16="http://schemas.microsoft.com/office/drawing/2014/main" id="{E073561A-1DAC-4761-B1E1-8D64BEDB49EA}"/>
              </a:ext>
            </a:extLst>
          </p:cNvPr>
          <p:cNvSpPr>
            <a:spLocks noGrp="1"/>
          </p:cNvSpPr>
          <p:nvPr>
            <p:ph type="sldNum" sz="quarter" idx="12"/>
          </p:nvPr>
        </p:nvSpPr>
        <p:spPr>
          <a:xfrm>
            <a:off x="8737600" y="6245225"/>
            <a:ext cx="2844800" cy="476250"/>
          </a:xfrm>
        </p:spPr>
        <p:txBody>
          <a:bodyPr/>
          <a:lstStyle>
            <a:lvl1pPr>
              <a:defRPr/>
            </a:lvl1pPr>
          </a:lstStyle>
          <a:p>
            <a:pPr>
              <a:defRPr/>
            </a:pPr>
            <a:fld id="{D1CE2D90-8A36-494D-B3A6-954084BE03C3}" type="slidenum">
              <a:rPr lang="it-IT"/>
              <a:pPr>
                <a:defRPr/>
              </a:pPr>
              <a:t>‹N›</a:t>
            </a:fld>
            <a:endParaRPr lang="it-IT"/>
          </a:p>
        </p:txBody>
      </p:sp>
    </p:spTree>
    <p:extLst>
      <p:ext uri="{BB962C8B-B14F-4D97-AF65-F5344CB8AC3E}">
        <p14:creationId xmlns:p14="http://schemas.microsoft.com/office/powerpoint/2010/main" val="337847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7D1C9E2-0F99-4B7B-A00D-767C4937B0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10FACA5-F9CF-4BFD-86BB-97008BA1F6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90ABFB9-394C-4A9B-B135-D55A2C2821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96B51-5C80-425D-A1CE-2B7716414148}" type="datetimeFigureOut">
              <a:rPr lang="it-IT" smtClean="0"/>
              <a:t>24/12/2019</a:t>
            </a:fld>
            <a:endParaRPr lang="it-IT"/>
          </a:p>
        </p:txBody>
      </p:sp>
      <p:sp>
        <p:nvSpPr>
          <p:cNvPr id="5" name="Segnaposto piè di pagina 4">
            <a:extLst>
              <a:ext uri="{FF2B5EF4-FFF2-40B4-BE49-F238E27FC236}">
                <a16:creationId xmlns:a16="http://schemas.microsoft.com/office/drawing/2014/main" id="{D33C5B0D-1DE3-43CD-AF1B-8F02C36F80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258A000-8BB5-489F-B433-9D33496910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0CBD2-9CE8-4FF3-810F-27894010549C}" type="slidenum">
              <a:rPr lang="it-IT" smtClean="0"/>
              <a:t>‹N›</a:t>
            </a:fld>
            <a:endParaRPr lang="it-IT"/>
          </a:p>
        </p:txBody>
      </p:sp>
    </p:spTree>
    <p:extLst>
      <p:ext uri="{BB962C8B-B14F-4D97-AF65-F5344CB8AC3E}">
        <p14:creationId xmlns:p14="http://schemas.microsoft.com/office/powerpoint/2010/main" val="2736994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EBC517EF-556D-4C65-9CEC-56348695D7F0}"/>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a:extLst>
              <a:ext uri="{FF2B5EF4-FFF2-40B4-BE49-F238E27FC236}">
                <a16:creationId xmlns:a16="http://schemas.microsoft.com/office/drawing/2014/main" id="{9FB9574E-9842-4E8B-A05E-8595902D8C98}"/>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id="{96A558E6-A270-4DFD-A74C-1AB54DC2733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129A597-E26D-4312-B1E3-1C194BCA9CF9}"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24F437B3-F2BB-4BF7-806B-2950FF28456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a:extLst>
              <a:ext uri="{FF2B5EF4-FFF2-40B4-BE49-F238E27FC236}">
                <a16:creationId xmlns:a16="http://schemas.microsoft.com/office/drawing/2014/main" id="{B768D0D6-C855-4B33-9519-99728FB40170}"/>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FD7618B-45D9-4654-B595-5DA930AC7997}" type="slidenum">
              <a:rPr lang="it-IT" altLang="it-IT"/>
              <a:pPr/>
              <a:t>‹N›</a:t>
            </a:fld>
            <a:endParaRPr lang="it-IT" altLang="it-IT"/>
          </a:p>
        </p:txBody>
      </p:sp>
      <p:sp>
        <p:nvSpPr>
          <p:cNvPr id="1031" name="CasellaDiTesto 6">
            <a:extLst>
              <a:ext uri="{FF2B5EF4-FFF2-40B4-BE49-F238E27FC236}">
                <a16:creationId xmlns:a16="http://schemas.microsoft.com/office/drawing/2014/main" id="{33BE7F66-E3EE-4024-8B9D-6CDA0867E967}"/>
              </a:ext>
            </a:extLst>
          </p:cNvPr>
          <p:cNvSpPr txBox="1">
            <a:spLocks noChangeArrowheads="1"/>
          </p:cNvSpPr>
          <p:nvPr userDrawn="1"/>
        </p:nvSpPr>
        <p:spPr bwMode="auto">
          <a:xfrm>
            <a:off x="169334" y="6477001"/>
            <a:ext cx="423333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sz="1100"/>
              <a:t>A cura di Stefano Govoni</a:t>
            </a:r>
          </a:p>
          <a:p>
            <a:endParaRPr lang="it-IT" altLang="it-IT" sz="1100"/>
          </a:p>
        </p:txBody>
      </p:sp>
      <p:sp>
        <p:nvSpPr>
          <p:cNvPr id="1032" name="CasellaDiTesto 7">
            <a:extLst>
              <a:ext uri="{FF2B5EF4-FFF2-40B4-BE49-F238E27FC236}">
                <a16:creationId xmlns:a16="http://schemas.microsoft.com/office/drawing/2014/main" id="{C7AC9EA7-6367-4EEB-9352-B3186CE41C23}"/>
              </a:ext>
            </a:extLst>
          </p:cNvPr>
          <p:cNvSpPr txBox="1">
            <a:spLocks noChangeArrowheads="1"/>
          </p:cNvSpPr>
          <p:nvPr userDrawn="1"/>
        </p:nvSpPr>
        <p:spPr bwMode="auto">
          <a:xfrm>
            <a:off x="3979334" y="6477001"/>
            <a:ext cx="423333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it-IT" sz="1100" b="1"/>
              <a:t>Farmacologia</a:t>
            </a:r>
          </a:p>
          <a:p>
            <a:pPr algn="ctr"/>
            <a:endParaRPr lang="it-IT" altLang="it-IT" sz="1100" b="1"/>
          </a:p>
        </p:txBody>
      </p:sp>
      <p:sp>
        <p:nvSpPr>
          <p:cNvPr id="1033" name="CasellaDiTesto 8">
            <a:extLst>
              <a:ext uri="{FF2B5EF4-FFF2-40B4-BE49-F238E27FC236}">
                <a16:creationId xmlns:a16="http://schemas.microsoft.com/office/drawing/2014/main" id="{5DEAF6BD-5AF7-414C-99D0-F861DFA676F7}"/>
              </a:ext>
            </a:extLst>
          </p:cNvPr>
          <p:cNvSpPr txBox="1">
            <a:spLocks noChangeArrowheads="1"/>
          </p:cNvSpPr>
          <p:nvPr userDrawn="1"/>
        </p:nvSpPr>
        <p:spPr bwMode="auto">
          <a:xfrm>
            <a:off x="3979334" y="6667500"/>
            <a:ext cx="423333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it-IT" sz="900"/>
              <a:t>978-88-08-18555-6</a:t>
            </a:r>
          </a:p>
          <a:p>
            <a:pPr algn="ctr"/>
            <a:endParaRPr lang="it-IT" altLang="it-IT" sz="900"/>
          </a:p>
        </p:txBody>
      </p:sp>
      <p:sp>
        <p:nvSpPr>
          <p:cNvPr id="1034" name="CasellaDiTesto 9">
            <a:extLst>
              <a:ext uri="{FF2B5EF4-FFF2-40B4-BE49-F238E27FC236}">
                <a16:creationId xmlns:a16="http://schemas.microsoft.com/office/drawing/2014/main" id="{6B372952-A8F9-4A7F-BBFB-5FC4DD6C5608}"/>
              </a:ext>
            </a:extLst>
          </p:cNvPr>
          <p:cNvSpPr txBox="1">
            <a:spLocks noChangeArrowheads="1"/>
          </p:cNvSpPr>
          <p:nvPr userDrawn="1"/>
        </p:nvSpPr>
        <p:spPr bwMode="auto">
          <a:xfrm>
            <a:off x="7789334" y="6477001"/>
            <a:ext cx="423333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it-IT" altLang="it-IT" sz="1100"/>
              <a:t>2014 © CEA - Casa Editrice Ambrosiana</a:t>
            </a:r>
          </a:p>
          <a:p>
            <a:pPr algn="r"/>
            <a:endParaRPr lang="it-IT" altLang="it-IT" sz="1100"/>
          </a:p>
        </p:txBody>
      </p:sp>
    </p:spTree>
    <p:extLst>
      <p:ext uri="{BB962C8B-B14F-4D97-AF65-F5344CB8AC3E}">
        <p14:creationId xmlns:p14="http://schemas.microsoft.com/office/powerpoint/2010/main" val="261206918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D3E65E2-99C3-4897-9513-5497DE891492}"/>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endParaRPr lang="en-US" altLang="it-IT"/>
          </a:p>
        </p:txBody>
      </p:sp>
      <p:sp>
        <p:nvSpPr>
          <p:cNvPr id="1027" name="Text Placeholder 2">
            <a:extLst>
              <a:ext uri="{FF2B5EF4-FFF2-40B4-BE49-F238E27FC236}">
                <a16:creationId xmlns:a16="http://schemas.microsoft.com/office/drawing/2014/main" id="{C8BF3DC6-EB67-4634-A9FA-01F8DF9CC4B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4" name="Date Placeholder 3">
            <a:extLst>
              <a:ext uri="{FF2B5EF4-FFF2-40B4-BE49-F238E27FC236}">
                <a16:creationId xmlns:a16="http://schemas.microsoft.com/office/drawing/2014/main" id="{FE6EFD73-D46E-4D03-AB29-3497F1F00A5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E4698C0-3467-4747-B4C4-74E4B71036D5}" type="datetimeFigureOut">
              <a:rPr lang="it-IT"/>
              <a:pPr>
                <a:defRPr/>
              </a:pPr>
              <a:t>24/12/2019</a:t>
            </a:fld>
            <a:endParaRPr lang="it-IT"/>
          </a:p>
        </p:txBody>
      </p:sp>
      <p:sp>
        <p:nvSpPr>
          <p:cNvPr id="5" name="Footer Placeholder 4">
            <a:extLst>
              <a:ext uri="{FF2B5EF4-FFF2-40B4-BE49-F238E27FC236}">
                <a16:creationId xmlns:a16="http://schemas.microsoft.com/office/drawing/2014/main" id="{8E88AC35-971F-4F72-9584-941CA458CAD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6" name="Slide Number Placeholder 5">
            <a:extLst>
              <a:ext uri="{FF2B5EF4-FFF2-40B4-BE49-F238E27FC236}">
                <a16:creationId xmlns:a16="http://schemas.microsoft.com/office/drawing/2014/main" id="{66E5D036-613B-4F05-801E-A557730B6341}"/>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15F66D7F-1528-4EAC-A6C7-FDE35E84260E}" type="slidenum">
              <a:rPr lang="it-IT"/>
              <a:pPr>
                <a:defRPr/>
              </a:pPr>
              <a:t>‹N›</a:t>
            </a:fld>
            <a:endParaRPr lang="it-IT"/>
          </a:p>
        </p:txBody>
      </p:sp>
    </p:spTree>
    <p:extLst>
      <p:ext uri="{BB962C8B-B14F-4D97-AF65-F5344CB8AC3E}">
        <p14:creationId xmlns:p14="http://schemas.microsoft.com/office/powerpoint/2010/main" val="148194940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E042731-D285-417A-87BB-2C18DA668AA1}"/>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p>
        </p:txBody>
      </p:sp>
      <p:sp>
        <p:nvSpPr>
          <p:cNvPr id="3075" name="Rectangle 3">
            <a:extLst>
              <a:ext uri="{FF2B5EF4-FFF2-40B4-BE49-F238E27FC236}">
                <a16:creationId xmlns:a16="http://schemas.microsoft.com/office/drawing/2014/main" id="{01D52145-AC32-46C6-876E-0DEA8D6A7B18}"/>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A985E0BF-49B6-4393-B78B-4E76184D90C3}"/>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a typeface="ＭＳ Ｐゴシック" charset="0"/>
                <a:cs typeface="ＭＳ Ｐゴシック" charset="0"/>
              </a:defRPr>
            </a:lvl1pPr>
          </a:lstStyle>
          <a:p>
            <a:pPr>
              <a:defRPr/>
            </a:pPr>
            <a:endParaRPr lang="it-IT"/>
          </a:p>
        </p:txBody>
      </p:sp>
      <p:sp>
        <p:nvSpPr>
          <p:cNvPr id="1029" name="Rectangle 5">
            <a:extLst>
              <a:ext uri="{FF2B5EF4-FFF2-40B4-BE49-F238E27FC236}">
                <a16:creationId xmlns:a16="http://schemas.microsoft.com/office/drawing/2014/main" id="{0069720B-1883-404C-B2FF-11B9921E26E9}"/>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charset="0"/>
                <a:cs typeface="ＭＳ Ｐゴシック" charset="0"/>
              </a:defRPr>
            </a:lvl1pPr>
          </a:lstStyle>
          <a:p>
            <a:pPr>
              <a:defRPr/>
            </a:pPr>
            <a:endParaRPr lang="it-IT"/>
          </a:p>
        </p:txBody>
      </p:sp>
      <p:sp>
        <p:nvSpPr>
          <p:cNvPr id="1030" name="Rectangle 6">
            <a:extLst>
              <a:ext uri="{FF2B5EF4-FFF2-40B4-BE49-F238E27FC236}">
                <a16:creationId xmlns:a16="http://schemas.microsoft.com/office/drawing/2014/main" id="{4D7151CF-5F1C-4E88-84DC-8DF11EDDE23A}"/>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5ED6D898-FC7D-4076-BC2A-98D061C81904}" type="slidenum">
              <a:rPr lang="it-IT" altLang="it-IT"/>
              <a:pPr>
                <a:defRPr/>
              </a:pPr>
              <a:t>‹N›</a:t>
            </a:fld>
            <a:endParaRPr lang="it-IT" altLang="it-IT"/>
          </a:p>
        </p:txBody>
      </p:sp>
    </p:spTree>
    <p:extLst>
      <p:ext uri="{BB962C8B-B14F-4D97-AF65-F5344CB8AC3E}">
        <p14:creationId xmlns:p14="http://schemas.microsoft.com/office/powerpoint/2010/main" val="244020133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Lst>
  <p:transition>
    <p:zoom/>
  </p:transition>
  <p:txStyles>
    <p:titleStyle>
      <a:lvl1pPr algn="ctr" rtl="0" fontAlgn="base">
        <a:spcBef>
          <a:spcPct val="0"/>
        </a:spcBef>
        <a:spcAft>
          <a:spcPct val="0"/>
        </a:spcAft>
        <a:defRPr sz="4400">
          <a:solidFill>
            <a:schemeClr val="tx2"/>
          </a:solidFill>
          <a:latin typeface="+mj-lt"/>
          <a:ea typeface="MS PGothic" panose="020B0600070205080204" pitchFamily="34" charset="-128"/>
          <a:cs typeface="ＭＳ Ｐゴシック" pitchFamily="108" charset="-128"/>
        </a:defRPr>
      </a:lvl1pPr>
      <a:lvl2pPr algn="ctr" rtl="0" fontAlgn="base">
        <a:spcBef>
          <a:spcPct val="0"/>
        </a:spcBef>
        <a:spcAft>
          <a:spcPct val="0"/>
        </a:spcAft>
        <a:defRPr sz="4400">
          <a:solidFill>
            <a:schemeClr val="tx2"/>
          </a:solidFill>
          <a:latin typeface="Comic Sans MS" pitchFamily="108" charset="0"/>
          <a:ea typeface="MS PGothic" panose="020B0600070205080204" pitchFamily="34" charset="-128"/>
          <a:cs typeface="ＭＳ Ｐゴシック" pitchFamily="108" charset="-128"/>
        </a:defRPr>
      </a:lvl2pPr>
      <a:lvl3pPr algn="ctr" rtl="0" fontAlgn="base">
        <a:spcBef>
          <a:spcPct val="0"/>
        </a:spcBef>
        <a:spcAft>
          <a:spcPct val="0"/>
        </a:spcAft>
        <a:defRPr sz="4400">
          <a:solidFill>
            <a:schemeClr val="tx2"/>
          </a:solidFill>
          <a:latin typeface="Comic Sans MS" pitchFamily="108" charset="0"/>
          <a:ea typeface="MS PGothic" panose="020B0600070205080204" pitchFamily="34" charset="-128"/>
          <a:cs typeface="ＭＳ Ｐゴシック" pitchFamily="108" charset="-128"/>
        </a:defRPr>
      </a:lvl3pPr>
      <a:lvl4pPr algn="ctr" rtl="0" fontAlgn="base">
        <a:spcBef>
          <a:spcPct val="0"/>
        </a:spcBef>
        <a:spcAft>
          <a:spcPct val="0"/>
        </a:spcAft>
        <a:defRPr sz="4400">
          <a:solidFill>
            <a:schemeClr val="tx2"/>
          </a:solidFill>
          <a:latin typeface="Comic Sans MS" pitchFamily="108" charset="0"/>
          <a:ea typeface="MS PGothic" panose="020B0600070205080204" pitchFamily="34" charset="-128"/>
          <a:cs typeface="ＭＳ Ｐゴシック" pitchFamily="108" charset="-128"/>
        </a:defRPr>
      </a:lvl4pPr>
      <a:lvl5pPr algn="ctr" rtl="0" fontAlgn="base">
        <a:spcBef>
          <a:spcPct val="0"/>
        </a:spcBef>
        <a:spcAft>
          <a:spcPct val="0"/>
        </a:spcAft>
        <a:defRPr sz="4400">
          <a:solidFill>
            <a:schemeClr val="tx2"/>
          </a:solidFill>
          <a:latin typeface="Comic Sans MS" pitchFamily="108" charset="0"/>
          <a:ea typeface="MS PGothic" panose="020B0600070205080204" pitchFamily="34" charset="-128"/>
          <a:cs typeface="ＭＳ Ｐゴシック" pitchFamily="108" charset="-128"/>
        </a:defRPr>
      </a:lvl5pPr>
      <a:lvl6pPr marL="457200" algn="ctr" rtl="0" eaLnBrk="1" fontAlgn="base" hangingPunct="1">
        <a:spcBef>
          <a:spcPct val="0"/>
        </a:spcBef>
        <a:spcAft>
          <a:spcPct val="0"/>
        </a:spcAft>
        <a:defRPr sz="4400">
          <a:solidFill>
            <a:schemeClr val="tx2"/>
          </a:solidFill>
          <a:latin typeface="Comic Sans MS" pitchFamily="108" charset="0"/>
        </a:defRPr>
      </a:lvl6pPr>
      <a:lvl7pPr marL="914400" algn="ctr" rtl="0" eaLnBrk="1" fontAlgn="base" hangingPunct="1">
        <a:spcBef>
          <a:spcPct val="0"/>
        </a:spcBef>
        <a:spcAft>
          <a:spcPct val="0"/>
        </a:spcAft>
        <a:defRPr sz="4400">
          <a:solidFill>
            <a:schemeClr val="tx2"/>
          </a:solidFill>
          <a:latin typeface="Comic Sans MS" pitchFamily="108" charset="0"/>
        </a:defRPr>
      </a:lvl7pPr>
      <a:lvl8pPr marL="1371600" algn="ctr" rtl="0" eaLnBrk="1" fontAlgn="base" hangingPunct="1">
        <a:spcBef>
          <a:spcPct val="0"/>
        </a:spcBef>
        <a:spcAft>
          <a:spcPct val="0"/>
        </a:spcAft>
        <a:defRPr sz="4400">
          <a:solidFill>
            <a:schemeClr val="tx2"/>
          </a:solidFill>
          <a:latin typeface="Comic Sans MS" pitchFamily="108" charset="0"/>
        </a:defRPr>
      </a:lvl8pPr>
      <a:lvl9pPr marL="1828800" algn="ctr" rtl="0" eaLnBrk="1" fontAlgn="base" hangingPunct="1">
        <a:spcBef>
          <a:spcPct val="0"/>
        </a:spcBef>
        <a:spcAft>
          <a:spcPct val="0"/>
        </a:spcAft>
        <a:defRPr sz="4400">
          <a:solidFill>
            <a:schemeClr val="tx2"/>
          </a:solidFill>
          <a:latin typeface="Comic Sans MS" pitchFamily="108" charset="0"/>
        </a:defRPr>
      </a:lvl9pPr>
    </p:titleStyle>
    <p:bodyStyle>
      <a:lvl1pPr marL="342900" indent="-342900" algn="l" rtl="0" fontAlgn="base">
        <a:spcBef>
          <a:spcPct val="20000"/>
        </a:spcBef>
        <a:spcAft>
          <a:spcPct val="0"/>
        </a:spcAft>
        <a:buChar char="•"/>
        <a:defRPr sz="3200">
          <a:solidFill>
            <a:schemeClr val="tx1"/>
          </a:solidFill>
          <a:latin typeface="+mn-lt"/>
          <a:ea typeface="MS PGothic" panose="020B0600070205080204" pitchFamily="34" charset="-128"/>
          <a:cs typeface="ＭＳ Ｐゴシック" pitchFamily="108" charset="-128"/>
        </a:defRPr>
      </a:lvl1pPr>
      <a:lvl2pPr marL="742950" indent="-285750" algn="l" rtl="0" fontAlgn="base">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fontAlgn="base">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fontAlgn="base">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fontAlgn="base">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08"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08"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08"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08"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E49ADBB-ED01-4A33-97C2-A20CABF0E9E7}"/>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p>
        </p:txBody>
      </p:sp>
      <p:sp>
        <p:nvSpPr>
          <p:cNvPr id="2051" name="Rectangle 3">
            <a:extLst>
              <a:ext uri="{FF2B5EF4-FFF2-40B4-BE49-F238E27FC236}">
                <a16:creationId xmlns:a16="http://schemas.microsoft.com/office/drawing/2014/main" id="{4C378D13-A3E1-4533-958B-F63BAFD40440}"/>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96A0DCC6-62B3-4800-A68B-464CA428C655}"/>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a typeface="ＭＳ Ｐゴシック" charset="0"/>
                <a:cs typeface="ＭＳ Ｐゴシック" charset="0"/>
              </a:defRPr>
            </a:lvl1pPr>
          </a:lstStyle>
          <a:p>
            <a:pPr>
              <a:defRPr/>
            </a:pPr>
            <a:endParaRPr lang="it-IT"/>
          </a:p>
        </p:txBody>
      </p:sp>
      <p:sp>
        <p:nvSpPr>
          <p:cNvPr id="1029" name="Rectangle 5">
            <a:extLst>
              <a:ext uri="{FF2B5EF4-FFF2-40B4-BE49-F238E27FC236}">
                <a16:creationId xmlns:a16="http://schemas.microsoft.com/office/drawing/2014/main" id="{DC72FBFB-FC33-4A9A-91FF-1983B23C14C8}"/>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charset="0"/>
                <a:cs typeface="ＭＳ Ｐゴシック" charset="0"/>
              </a:defRPr>
            </a:lvl1pPr>
          </a:lstStyle>
          <a:p>
            <a:pPr>
              <a:defRPr/>
            </a:pPr>
            <a:endParaRPr lang="it-IT"/>
          </a:p>
        </p:txBody>
      </p:sp>
      <p:sp>
        <p:nvSpPr>
          <p:cNvPr id="1030" name="Rectangle 6">
            <a:extLst>
              <a:ext uri="{FF2B5EF4-FFF2-40B4-BE49-F238E27FC236}">
                <a16:creationId xmlns:a16="http://schemas.microsoft.com/office/drawing/2014/main" id="{D888A667-0C5A-4483-8C71-6434D368186E}"/>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3CA525CE-ED9F-4E55-B202-440D51639381}" type="slidenum">
              <a:rPr lang="it-IT" altLang="it-IT"/>
              <a:pPr>
                <a:defRPr/>
              </a:pPr>
              <a:t>‹N›</a:t>
            </a:fld>
            <a:endParaRPr lang="it-IT" altLang="it-IT"/>
          </a:p>
        </p:txBody>
      </p:sp>
    </p:spTree>
    <p:extLst>
      <p:ext uri="{BB962C8B-B14F-4D97-AF65-F5344CB8AC3E}">
        <p14:creationId xmlns:p14="http://schemas.microsoft.com/office/powerpoint/2010/main" val="15449445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Lst>
  <p:transition>
    <p:zoom/>
  </p:transition>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pitchFamily="108" charset="-128"/>
        </a:defRPr>
      </a:lvl1pPr>
      <a:lvl2pPr algn="ctr" rtl="0" eaLnBrk="0" fontAlgn="base" hangingPunct="0">
        <a:spcBef>
          <a:spcPct val="0"/>
        </a:spcBef>
        <a:spcAft>
          <a:spcPct val="0"/>
        </a:spcAft>
        <a:defRPr sz="4400">
          <a:solidFill>
            <a:schemeClr val="tx2"/>
          </a:solidFill>
          <a:latin typeface="Comic Sans MS" pitchFamily="108" charset="0"/>
          <a:ea typeface="MS PGothic" panose="020B0600070205080204" pitchFamily="34" charset="-128"/>
          <a:cs typeface="ＭＳ Ｐゴシック" pitchFamily="108" charset="-128"/>
        </a:defRPr>
      </a:lvl2pPr>
      <a:lvl3pPr algn="ctr" rtl="0" eaLnBrk="0" fontAlgn="base" hangingPunct="0">
        <a:spcBef>
          <a:spcPct val="0"/>
        </a:spcBef>
        <a:spcAft>
          <a:spcPct val="0"/>
        </a:spcAft>
        <a:defRPr sz="4400">
          <a:solidFill>
            <a:schemeClr val="tx2"/>
          </a:solidFill>
          <a:latin typeface="Comic Sans MS" pitchFamily="108" charset="0"/>
          <a:ea typeface="MS PGothic" panose="020B0600070205080204" pitchFamily="34" charset="-128"/>
          <a:cs typeface="ＭＳ Ｐゴシック" pitchFamily="108" charset="-128"/>
        </a:defRPr>
      </a:lvl3pPr>
      <a:lvl4pPr algn="ctr" rtl="0" eaLnBrk="0" fontAlgn="base" hangingPunct="0">
        <a:spcBef>
          <a:spcPct val="0"/>
        </a:spcBef>
        <a:spcAft>
          <a:spcPct val="0"/>
        </a:spcAft>
        <a:defRPr sz="4400">
          <a:solidFill>
            <a:schemeClr val="tx2"/>
          </a:solidFill>
          <a:latin typeface="Comic Sans MS" pitchFamily="108" charset="0"/>
          <a:ea typeface="MS PGothic" panose="020B0600070205080204" pitchFamily="34" charset="-128"/>
          <a:cs typeface="ＭＳ Ｐゴシック" pitchFamily="108" charset="-128"/>
        </a:defRPr>
      </a:lvl4pPr>
      <a:lvl5pPr algn="ctr" rtl="0" eaLnBrk="0" fontAlgn="base" hangingPunct="0">
        <a:spcBef>
          <a:spcPct val="0"/>
        </a:spcBef>
        <a:spcAft>
          <a:spcPct val="0"/>
        </a:spcAft>
        <a:defRPr sz="4400">
          <a:solidFill>
            <a:schemeClr val="tx2"/>
          </a:solidFill>
          <a:latin typeface="Comic Sans MS" pitchFamily="108" charset="0"/>
          <a:ea typeface="MS PGothic" panose="020B0600070205080204" pitchFamily="34" charset="-128"/>
          <a:cs typeface="ＭＳ Ｐゴシック" pitchFamily="108" charset="-128"/>
        </a:defRPr>
      </a:lvl5pPr>
      <a:lvl6pPr marL="457200" algn="ctr" rtl="0" eaLnBrk="1" fontAlgn="base" hangingPunct="1">
        <a:spcBef>
          <a:spcPct val="0"/>
        </a:spcBef>
        <a:spcAft>
          <a:spcPct val="0"/>
        </a:spcAft>
        <a:defRPr sz="4400">
          <a:solidFill>
            <a:schemeClr val="tx2"/>
          </a:solidFill>
          <a:latin typeface="Comic Sans MS" pitchFamily="108" charset="0"/>
        </a:defRPr>
      </a:lvl6pPr>
      <a:lvl7pPr marL="914400" algn="ctr" rtl="0" eaLnBrk="1" fontAlgn="base" hangingPunct="1">
        <a:spcBef>
          <a:spcPct val="0"/>
        </a:spcBef>
        <a:spcAft>
          <a:spcPct val="0"/>
        </a:spcAft>
        <a:defRPr sz="4400">
          <a:solidFill>
            <a:schemeClr val="tx2"/>
          </a:solidFill>
          <a:latin typeface="Comic Sans MS" pitchFamily="108" charset="0"/>
        </a:defRPr>
      </a:lvl7pPr>
      <a:lvl8pPr marL="1371600" algn="ctr" rtl="0" eaLnBrk="1" fontAlgn="base" hangingPunct="1">
        <a:spcBef>
          <a:spcPct val="0"/>
        </a:spcBef>
        <a:spcAft>
          <a:spcPct val="0"/>
        </a:spcAft>
        <a:defRPr sz="4400">
          <a:solidFill>
            <a:schemeClr val="tx2"/>
          </a:solidFill>
          <a:latin typeface="Comic Sans MS" pitchFamily="108" charset="0"/>
        </a:defRPr>
      </a:lvl8pPr>
      <a:lvl9pPr marL="1828800" algn="ctr" rtl="0" eaLnBrk="1" fontAlgn="base" hangingPunct="1">
        <a:spcBef>
          <a:spcPct val="0"/>
        </a:spcBef>
        <a:spcAft>
          <a:spcPct val="0"/>
        </a:spcAft>
        <a:defRPr sz="4400">
          <a:solidFill>
            <a:schemeClr val="tx2"/>
          </a:solidFill>
          <a:latin typeface="Comic Sans MS"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08"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08"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08"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08"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9" y="365129"/>
            <a:ext cx="105156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7854" tIns="23926" rIns="47854" bIns="23926"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9" y="1825625"/>
            <a:ext cx="105156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7854" tIns="23926" rIns="47854" bIns="2392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1" y="6356377"/>
            <a:ext cx="2743200" cy="365125"/>
          </a:xfrm>
          <a:prstGeom prst="rect">
            <a:avLst/>
          </a:prstGeom>
        </p:spPr>
        <p:txBody>
          <a:bodyPr vert="horz" lIns="47854" tIns="23926" rIns="47854" bIns="23926" rtlCol="0" anchor="ctr"/>
          <a:lstStyle>
            <a:lvl1pPr algn="l" defTabSz="956852" fontAlgn="auto">
              <a:spcBef>
                <a:spcPts val="0"/>
              </a:spcBef>
              <a:spcAft>
                <a:spcPts val="0"/>
              </a:spcAft>
              <a:defRPr sz="1300">
                <a:solidFill>
                  <a:schemeClr val="tx1">
                    <a:tint val="75000"/>
                  </a:schemeClr>
                </a:solidFill>
                <a:latin typeface="Lato Regular"/>
                <a:ea typeface="+mn-ea"/>
                <a:cs typeface="Lato Regular"/>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4038609" y="6356377"/>
            <a:ext cx="4114800" cy="365125"/>
          </a:xfrm>
          <a:prstGeom prst="rect">
            <a:avLst/>
          </a:prstGeom>
        </p:spPr>
        <p:txBody>
          <a:bodyPr vert="horz" lIns="47854" tIns="23926" rIns="47854" bIns="23926" rtlCol="0" anchor="ctr"/>
          <a:lstStyle>
            <a:lvl1pPr algn="ctr" defTabSz="956852" fontAlgn="auto">
              <a:spcBef>
                <a:spcPts val="0"/>
              </a:spcBef>
              <a:spcAft>
                <a:spcPts val="0"/>
              </a:spcAft>
              <a:defRPr sz="1300">
                <a:solidFill>
                  <a:schemeClr val="tx1">
                    <a:tint val="75000"/>
                  </a:schemeClr>
                </a:solidFill>
                <a:latin typeface="Lato Regular"/>
                <a:ea typeface="+mn-ea"/>
                <a:cs typeface="Lato Regula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1" y="6356377"/>
            <a:ext cx="2743200" cy="365125"/>
          </a:xfrm>
          <a:prstGeom prst="rect">
            <a:avLst/>
          </a:prstGeom>
        </p:spPr>
        <p:txBody>
          <a:bodyPr vert="horz" lIns="47854" tIns="23926" rIns="47854" bIns="23926" rtlCol="0" anchor="ctr"/>
          <a:lstStyle>
            <a:lvl1pPr algn="r" defTabSz="956852" fontAlgn="auto">
              <a:spcBef>
                <a:spcPts val="0"/>
              </a:spcBef>
              <a:spcAft>
                <a:spcPts val="0"/>
              </a:spcAft>
              <a:defRPr sz="1300">
                <a:solidFill>
                  <a:schemeClr val="tx1">
                    <a:tint val="75000"/>
                  </a:schemeClr>
                </a:solidFill>
                <a:latin typeface="Lato Regular"/>
                <a:ea typeface="+mn-ea"/>
                <a:cs typeface="Lato Regular"/>
              </a:defRPr>
            </a:lvl1pPr>
          </a:lstStyle>
          <a:p>
            <a:pPr>
              <a:defRPr/>
            </a:pPr>
            <a:fld id="{4881AE1A-59C4-BB4B-805C-2461C90353A8}" type="slidenum">
              <a:rPr lang="en-US">
                <a:solidFill>
                  <a:prstClr val="black">
                    <a:tint val="75000"/>
                  </a:prstClr>
                </a:solidFill>
              </a:rPr>
              <a:pPr>
                <a:defRPr/>
              </a:pPr>
              <a:t>‹N›</a:t>
            </a:fld>
            <a:endParaRPr lang="en-US" dirty="0">
              <a:solidFill>
                <a:prstClr val="black">
                  <a:tint val="75000"/>
                </a:prstClr>
              </a:solidFill>
            </a:endParaRPr>
          </a:p>
        </p:txBody>
      </p:sp>
    </p:spTree>
    <p:extLst>
      <p:ext uri="{BB962C8B-B14F-4D97-AF65-F5344CB8AC3E}">
        <p14:creationId xmlns:p14="http://schemas.microsoft.com/office/powerpoint/2010/main" val="244449683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Lst>
  <p:hf hdr="0" ftr="0" dt="0"/>
  <p:txStyles>
    <p:titleStyle>
      <a:lvl1pPr algn="l" defTabSz="957043" rtl="0" eaLnBrk="1" fontAlgn="base" hangingPunct="1">
        <a:lnSpc>
          <a:spcPct val="90000"/>
        </a:lnSpc>
        <a:spcBef>
          <a:spcPct val="0"/>
        </a:spcBef>
        <a:spcAft>
          <a:spcPct val="0"/>
        </a:spcAft>
        <a:defRPr sz="4600" kern="1200">
          <a:solidFill>
            <a:schemeClr val="tx1"/>
          </a:solidFill>
          <a:latin typeface="Lato Regular"/>
          <a:ea typeface="ＭＳ Ｐゴシック" charset="0"/>
          <a:cs typeface="Lato Regular"/>
        </a:defRPr>
      </a:lvl1pPr>
      <a:lvl2pPr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2pPr>
      <a:lvl3pPr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3pPr>
      <a:lvl4pPr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4pPr>
      <a:lvl5pPr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5pPr>
      <a:lvl6pPr marL="239258"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6pPr>
      <a:lvl7pPr marL="478519"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7pPr>
      <a:lvl8pPr marL="717786"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8pPr>
      <a:lvl9pPr marL="957043"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9pPr>
    </p:titleStyle>
    <p:bodyStyle>
      <a:lvl1pPr marL="239258" indent="-239258" algn="l" defTabSz="957043" rtl="0" eaLnBrk="1" fontAlgn="base" hangingPunct="1">
        <a:lnSpc>
          <a:spcPct val="90000"/>
        </a:lnSpc>
        <a:spcBef>
          <a:spcPts val="1048"/>
        </a:spcBef>
        <a:spcAft>
          <a:spcPct val="0"/>
        </a:spcAft>
        <a:buFont typeface="Arial" charset="0"/>
        <a:buChar char="•"/>
        <a:defRPr sz="2900" kern="1200">
          <a:solidFill>
            <a:schemeClr val="tx1"/>
          </a:solidFill>
          <a:latin typeface="Lato Regular"/>
          <a:ea typeface="ＭＳ Ｐゴシック" charset="0"/>
          <a:cs typeface="Lato Regular"/>
        </a:defRPr>
      </a:lvl1pPr>
      <a:lvl2pPr marL="717786" indent="-239258" algn="l" defTabSz="957043" rtl="0" eaLnBrk="1" fontAlgn="base" hangingPunct="1">
        <a:lnSpc>
          <a:spcPct val="90000"/>
        </a:lnSpc>
        <a:spcBef>
          <a:spcPts val="524"/>
        </a:spcBef>
        <a:spcAft>
          <a:spcPct val="0"/>
        </a:spcAft>
        <a:buFont typeface="Arial" charset="0"/>
        <a:buChar char="•"/>
        <a:defRPr sz="2500" kern="1200">
          <a:solidFill>
            <a:schemeClr val="tx1"/>
          </a:solidFill>
          <a:latin typeface="Lato Regular"/>
          <a:ea typeface="ＭＳ Ｐゴシック" charset="0"/>
          <a:cs typeface="Lato Regular"/>
        </a:defRPr>
      </a:lvl2pPr>
      <a:lvl3pPr marL="1196301" indent="-239258" algn="l" defTabSz="957043" rtl="0" eaLnBrk="1" fontAlgn="base" hangingPunct="1">
        <a:lnSpc>
          <a:spcPct val="90000"/>
        </a:lnSpc>
        <a:spcBef>
          <a:spcPts val="524"/>
        </a:spcBef>
        <a:spcAft>
          <a:spcPct val="0"/>
        </a:spcAft>
        <a:buFont typeface="Arial" charset="0"/>
        <a:buChar char="•"/>
        <a:defRPr sz="2100" kern="1200">
          <a:solidFill>
            <a:schemeClr val="tx1"/>
          </a:solidFill>
          <a:latin typeface="Lato Regular"/>
          <a:ea typeface="ＭＳ Ｐゴシック" charset="0"/>
          <a:cs typeface="Lato Regular"/>
        </a:defRPr>
      </a:lvl3pPr>
      <a:lvl4pPr marL="1674830" indent="-239258" algn="l" defTabSz="957043" rtl="0" eaLnBrk="1" fontAlgn="base" hangingPunct="1">
        <a:lnSpc>
          <a:spcPct val="90000"/>
        </a:lnSpc>
        <a:spcBef>
          <a:spcPts val="524"/>
        </a:spcBef>
        <a:spcAft>
          <a:spcPct val="0"/>
        </a:spcAft>
        <a:buFont typeface="Arial" charset="0"/>
        <a:buChar char="•"/>
        <a:defRPr sz="1900" kern="1200">
          <a:solidFill>
            <a:schemeClr val="tx1"/>
          </a:solidFill>
          <a:latin typeface="Lato Regular"/>
          <a:ea typeface="ＭＳ Ｐゴシック" charset="0"/>
          <a:cs typeface="Lato Regular"/>
        </a:defRPr>
      </a:lvl4pPr>
      <a:lvl5pPr marL="2153344" indent="-239258" algn="l" defTabSz="957043" rtl="0" eaLnBrk="1" fontAlgn="base" hangingPunct="1">
        <a:lnSpc>
          <a:spcPct val="90000"/>
        </a:lnSpc>
        <a:spcBef>
          <a:spcPts val="524"/>
        </a:spcBef>
        <a:spcAft>
          <a:spcPct val="0"/>
        </a:spcAft>
        <a:buFont typeface="Arial" charset="0"/>
        <a:buChar char="•"/>
        <a:defRPr sz="1900" kern="1200">
          <a:solidFill>
            <a:schemeClr val="tx1"/>
          </a:solidFill>
          <a:latin typeface="Lato Regular"/>
          <a:ea typeface="ＭＳ Ｐゴシック" charset="0"/>
          <a:cs typeface="Lato Regular"/>
        </a:defRPr>
      </a:lvl5pPr>
      <a:lvl6pPr marL="2631872" indent="-239258" algn="l" defTabSz="957043"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0388" indent="-239258" algn="l" defTabSz="957043"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88913" indent="-239258" algn="l" defTabSz="957043"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67432" indent="-239258" algn="l" defTabSz="957043"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57043" rtl="0" eaLnBrk="1" latinLnBrk="0" hangingPunct="1">
        <a:defRPr sz="1900" kern="1200">
          <a:solidFill>
            <a:schemeClr val="tx1"/>
          </a:solidFill>
          <a:latin typeface="+mn-lt"/>
          <a:ea typeface="+mn-ea"/>
          <a:cs typeface="+mn-cs"/>
        </a:defRPr>
      </a:lvl1pPr>
      <a:lvl2pPr marL="478519" algn="l" defTabSz="957043" rtl="0" eaLnBrk="1" latinLnBrk="0" hangingPunct="1">
        <a:defRPr sz="1900" kern="1200">
          <a:solidFill>
            <a:schemeClr val="tx1"/>
          </a:solidFill>
          <a:latin typeface="+mn-lt"/>
          <a:ea typeface="+mn-ea"/>
          <a:cs typeface="+mn-cs"/>
        </a:defRPr>
      </a:lvl2pPr>
      <a:lvl3pPr marL="957043" algn="l" defTabSz="957043" rtl="0" eaLnBrk="1" latinLnBrk="0" hangingPunct="1">
        <a:defRPr sz="1900" kern="1200">
          <a:solidFill>
            <a:schemeClr val="tx1"/>
          </a:solidFill>
          <a:latin typeface="+mn-lt"/>
          <a:ea typeface="+mn-ea"/>
          <a:cs typeface="+mn-cs"/>
        </a:defRPr>
      </a:lvl3pPr>
      <a:lvl4pPr marL="1435563" algn="l" defTabSz="957043" rtl="0" eaLnBrk="1" latinLnBrk="0" hangingPunct="1">
        <a:defRPr sz="1900" kern="1200">
          <a:solidFill>
            <a:schemeClr val="tx1"/>
          </a:solidFill>
          <a:latin typeface="+mn-lt"/>
          <a:ea typeface="+mn-ea"/>
          <a:cs typeface="+mn-cs"/>
        </a:defRPr>
      </a:lvl4pPr>
      <a:lvl5pPr marL="1914087" algn="l" defTabSz="957043" rtl="0" eaLnBrk="1" latinLnBrk="0" hangingPunct="1">
        <a:defRPr sz="1900" kern="1200">
          <a:solidFill>
            <a:schemeClr val="tx1"/>
          </a:solidFill>
          <a:latin typeface="+mn-lt"/>
          <a:ea typeface="+mn-ea"/>
          <a:cs typeface="+mn-cs"/>
        </a:defRPr>
      </a:lvl5pPr>
      <a:lvl6pPr marL="2392606" algn="l" defTabSz="957043" rtl="0" eaLnBrk="1" latinLnBrk="0" hangingPunct="1">
        <a:defRPr sz="1900" kern="1200">
          <a:solidFill>
            <a:schemeClr val="tx1"/>
          </a:solidFill>
          <a:latin typeface="+mn-lt"/>
          <a:ea typeface="+mn-ea"/>
          <a:cs typeface="+mn-cs"/>
        </a:defRPr>
      </a:lvl6pPr>
      <a:lvl7pPr marL="2871130" algn="l" defTabSz="957043" rtl="0" eaLnBrk="1" latinLnBrk="0" hangingPunct="1">
        <a:defRPr sz="1900" kern="1200">
          <a:solidFill>
            <a:schemeClr val="tx1"/>
          </a:solidFill>
          <a:latin typeface="+mn-lt"/>
          <a:ea typeface="+mn-ea"/>
          <a:cs typeface="+mn-cs"/>
        </a:defRPr>
      </a:lvl7pPr>
      <a:lvl8pPr marL="3349659" algn="l" defTabSz="957043" rtl="0" eaLnBrk="1" latinLnBrk="0" hangingPunct="1">
        <a:defRPr sz="1900" kern="1200">
          <a:solidFill>
            <a:schemeClr val="tx1"/>
          </a:solidFill>
          <a:latin typeface="+mn-lt"/>
          <a:ea typeface="+mn-ea"/>
          <a:cs typeface="+mn-cs"/>
        </a:defRPr>
      </a:lvl8pPr>
      <a:lvl9pPr marL="3828174" algn="l" defTabSz="957043"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DDA6C-4603-4E98-BAE7-29B5888E6275}" type="datetimeFigureOut">
              <a:rPr lang="it-IT" smtClean="0"/>
              <a:t>24/12/2019</a:t>
            </a:fld>
            <a:endParaRPr lang="it-IT"/>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BE0C3-5548-4C1A-A29D-A9508F2123B4}" type="slidenum">
              <a:rPr lang="it-IT" smtClean="0"/>
              <a:t>‹N›</a:t>
            </a:fld>
            <a:endParaRPr lang="it-IT"/>
          </a:p>
        </p:txBody>
      </p:sp>
    </p:spTree>
    <p:extLst>
      <p:ext uri="{BB962C8B-B14F-4D97-AF65-F5344CB8AC3E}">
        <p14:creationId xmlns:p14="http://schemas.microsoft.com/office/powerpoint/2010/main" val="332554537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8DB3A1B-4657-4C30-B7B7-BBA567C4B319}"/>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a:t>Click to edit Master title style</a:t>
            </a:r>
          </a:p>
        </p:txBody>
      </p:sp>
      <p:sp>
        <p:nvSpPr>
          <p:cNvPr id="1027" name="Text Placeholder 2">
            <a:extLst>
              <a:ext uri="{FF2B5EF4-FFF2-40B4-BE49-F238E27FC236}">
                <a16:creationId xmlns:a16="http://schemas.microsoft.com/office/drawing/2014/main" id="{05101672-47CD-4417-A9C1-799F9A8924B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4" name="Date Placeholder 3">
            <a:extLst>
              <a:ext uri="{FF2B5EF4-FFF2-40B4-BE49-F238E27FC236}">
                <a16:creationId xmlns:a16="http://schemas.microsoft.com/office/drawing/2014/main" id="{0888DB8B-7DE2-4471-80A3-4CBB4B104DF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87D73C9-E7FC-4CBC-BB3A-19DCD4E82C66}" type="datetimeFigureOut">
              <a:rPr lang="en-US"/>
              <a:pPr>
                <a:defRPr/>
              </a:pPr>
              <a:t>12/24/2019</a:t>
            </a:fld>
            <a:endParaRPr lang="en-US"/>
          </a:p>
        </p:txBody>
      </p:sp>
      <p:sp>
        <p:nvSpPr>
          <p:cNvPr id="5" name="Footer Placeholder 4">
            <a:extLst>
              <a:ext uri="{FF2B5EF4-FFF2-40B4-BE49-F238E27FC236}">
                <a16:creationId xmlns:a16="http://schemas.microsoft.com/office/drawing/2014/main" id="{0019BB36-AFCB-430B-B6AB-BC8FF333088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04A1AF7E-634C-4025-8537-6C0D143F930E}"/>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E0183AB2-46AF-4CD0-81AB-6233E87D4A92}" type="slidenum">
              <a:rPr lang="en-US"/>
              <a:pPr>
                <a:defRPr/>
              </a:pPr>
              <a:t>‹N›</a:t>
            </a:fld>
            <a:endParaRPr lang="en-US"/>
          </a:p>
        </p:txBody>
      </p:sp>
    </p:spTree>
    <p:extLst>
      <p:ext uri="{BB962C8B-B14F-4D97-AF65-F5344CB8AC3E}">
        <p14:creationId xmlns:p14="http://schemas.microsoft.com/office/powerpoint/2010/main" val="85494804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chart" Target="../charts/chart5.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3" Type="http://schemas.openxmlformats.org/officeDocument/2006/relationships/hyperlink" Target="https://www.efpia.eu/publications/data-center/the-pharma-industry-in-figures-rd/new-chemical-or-biological-entities/" TargetMode="Externa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hyperlink" Target="https://www.efpia.eu/publications/data-center/the-pharma-industry-in-figures-rd/pharmaceutical-rd-expenditure-in-europe-usa-and-japan/" TargetMode="Externa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CE2C4C-45A6-41DD-B046-6513C95B2BC7}"/>
              </a:ext>
            </a:extLst>
          </p:cNvPr>
          <p:cNvSpPr>
            <a:spLocks noGrp="1"/>
          </p:cNvSpPr>
          <p:nvPr>
            <p:ph type="ctrTitle"/>
          </p:nvPr>
        </p:nvSpPr>
        <p:spPr/>
        <p:txBody>
          <a:bodyPr/>
          <a:lstStyle/>
          <a:p>
            <a:r>
              <a:rPr lang="it-IT" b="1" dirty="0">
                <a:latin typeface="+mn-lt"/>
              </a:rPr>
              <a:t>Drug </a:t>
            </a:r>
            <a:r>
              <a:rPr lang="it-IT" b="1" dirty="0" err="1">
                <a:latin typeface="+mn-lt"/>
              </a:rPr>
              <a:t>development</a:t>
            </a:r>
            <a:endParaRPr lang="it-IT" b="1" dirty="0">
              <a:latin typeface="+mn-lt"/>
            </a:endParaRPr>
          </a:p>
        </p:txBody>
      </p:sp>
      <p:sp>
        <p:nvSpPr>
          <p:cNvPr id="3" name="Sottotitolo 2">
            <a:extLst>
              <a:ext uri="{FF2B5EF4-FFF2-40B4-BE49-F238E27FC236}">
                <a16:creationId xmlns:a16="http://schemas.microsoft.com/office/drawing/2014/main" id="{D56C2812-430D-4FDC-94CA-C518BE1DFFA3}"/>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838177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1643463" y="491360"/>
            <a:ext cx="8453037" cy="992583"/>
          </a:xfrm>
          <a:prstGeom prst="rect">
            <a:avLst/>
          </a:prstGeom>
          <a:noFill/>
        </p:spPr>
        <p:txBody>
          <a:bodyPr wrap="square" lIns="68584" tIns="34292" rIns="68584" bIns="34292">
            <a:spAutoFit/>
          </a:bodyPr>
          <a:lstStyle/>
          <a:p>
            <a:pPr algn="ctr" defTabSz="956212" fontAlgn="base">
              <a:spcBef>
                <a:spcPct val="0"/>
              </a:spcBef>
              <a:spcAft>
                <a:spcPct val="0"/>
              </a:spcAft>
            </a:pPr>
            <a:r>
              <a:rPr lang="en-GB" sz="2000" dirty="0">
                <a:solidFill>
                  <a:srgbClr val="008898">
                    <a:lumMod val="75000"/>
                  </a:srgbClr>
                </a:solidFill>
                <a:latin typeface="Calibri" charset="0"/>
                <a:ea typeface="ＭＳ Ｐゴシック" charset="0"/>
              </a:rPr>
              <a:t>With over 7000 medicines in development, the exciting new wave of medical innovation will play a key role in </a:t>
            </a:r>
          </a:p>
          <a:p>
            <a:pPr algn="ctr" defTabSz="956212" fontAlgn="base">
              <a:spcBef>
                <a:spcPct val="0"/>
              </a:spcBef>
              <a:spcAft>
                <a:spcPct val="0"/>
              </a:spcAft>
            </a:pPr>
            <a:r>
              <a:rPr lang="en-GB" sz="2000" b="1" dirty="0">
                <a:solidFill>
                  <a:srgbClr val="008898">
                    <a:lumMod val="75000"/>
                  </a:srgbClr>
                </a:solidFill>
                <a:latin typeface="Calibri" charset="0"/>
                <a:ea typeface="ＭＳ Ｐゴシック" charset="0"/>
              </a:rPr>
              <a:t>addressing the challenges faced by patients and healthcare systems </a:t>
            </a:r>
            <a:endParaRPr lang="en-US" sz="2000" b="1" dirty="0">
              <a:solidFill>
                <a:srgbClr val="008898">
                  <a:lumMod val="75000"/>
                </a:srgbClr>
              </a:solidFill>
              <a:latin typeface="Calibri" charset="0"/>
              <a:ea typeface="ＭＳ Ｐゴシック" charset="0"/>
            </a:endParaRPr>
          </a:p>
        </p:txBody>
      </p:sp>
      <p:pic>
        <p:nvPicPr>
          <p:cNvPr id="4" name="Picture 3"/>
          <p:cNvPicPr>
            <a:picLocks noChangeAspect="1"/>
          </p:cNvPicPr>
          <p:nvPr/>
        </p:nvPicPr>
        <p:blipFill>
          <a:blip r:embed="rId2"/>
          <a:stretch>
            <a:fillRect/>
          </a:stretch>
        </p:blipFill>
        <p:spPr>
          <a:xfrm>
            <a:off x="1143000" y="1651000"/>
            <a:ext cx="9906000" cy="4558594"/>
          </a:xfrm>
          <a:prstGeom prst="rect">
            <a:avLst/>
          </a:prstGeom>
        </p:spPr>
      </p:pic>
      <p:sp>
        <p:nvSpPr>
          <p:cNvPr id="5" name="TextBox 4"/>
          <p:cNvSpPr txBox="1"/>
          <p:nvPr/>
        </p:nvSpPr>
        <p:spPr>
          <a:xfrm>
            <a:off x="3263901" y="6493979"/>
            <a:ext cx="5016499" cy="215444"/>
          </a:xfrm>
          <a:prstGeom prst="rect">
            <a:avLst/>
          </a:prstGeom>
          <a:noFill/>
        </p:spPr>
        <p:txBody>
          <a:bodyPr vert="horz" wrap="square" rtlCol="0" anchor="b">
            <a:spAutoFit/>
          </a:bodyPr>
          <a:lstStyle/>
          <a:p>
            <a:pPr marL="514350" indent="-514350" algn="ctr" defTabSz="956212">
              <a:tabLst>
                <a:tab pos="457200" algn="r"/>
              </a:tabLst>
              <a:defRPr/>
            </a:pPr>
            <a:r>
              <a:rPr lang="en-US" sz="800" dirty="0">
                <a:solidFill>
                  <a:prstClr val="black"/>
                </a:solidFill>
                <a:latin typeface="Arial" panose="020B0604020202020204" pitchFamily="34" charset="0"/>
                <a:ea typeface="ＭＳ Ｐゴシック" charset="0"/>
              </a:rPr>
              <a:t>	Source: Health Advances analysis; Adis R&amp;D Insight Database. March 2015, compiled by PhRMA</a:t>
            </a:r>
          </a:p>
        </p:txBody>
      </p:sp>
    </p:spTree>
    <p:extLst>
      <p:ext uri="{BB962C8B-B14F-4D97-AF65-F5344CB8AC3E}">
        <p14:creationId xmlns:p14="http://schemas.microsoft.com/office/powerpoint/2010/main" val="3466123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1FB419-4D46-45B9-9835-2CBA6CA75838}"/>
              </a:ext>
            </a:extLst>
          </p:cNvPr>
          <p:cNvSpPr>
            <a:spLocks noGrp="1"/>
          </p:cNvSpPr>
          <p:nvPr>
            <p:ph type="title"/>
          </p:nvPr>
        </p:nvSpPr>
        <p:spPr>
          <a:xfrm>
            <a:off x="1524000" y="0"/>
            <a:ext cx="9144000" cy="742950"/>
          </a:xfrm>
        </p:spPr>
        <p:txBody>
          <a:bodyPr rtlCol="0">
            <a:normAutofit/>
          </a:bodyPr>
          <a:lstStyle/>
          <a:p>
            <a:pPr algn="ctr" eaLnBrk="1" fontAlgn="auto" hangingPunct="1">
              <a:spcAft>
                <a:spcPts val="0"/>
              </a:spcAft>
              <a:defRPr/>
            </a:pPr>
            <a:r>
              <a:rPr lang="it-IT" sz="3600" b="1" dirty="0">
                <a:latin typeface="+mn-lt"/>
              </a:rPr>
              <a:t>Antibiotici (antibatterici)</a:t>
            </a:r>
          </a:p>
        </p:txBody>
      </p:sp>
      <p:sp>
        <p:nvSpPr>
          <p:cNvPr id="5123" name="Segnaposto contenuto 2">
            <a:extLst>
              <a:ext uri="{FF2B5EF4-FFF2-40B4-BE49-F238E27FC236}">
                <a16:creationId xmlns:a16="http://schemas.microsoft.com/office/drawing/2014/main" id="{46E22FEC-F551-4415-9C2A-02387D551580}"/>
              </a:ext>
            </a:extLst>
          </p:cNvPr>
          <p:cNvSpPr>
            <a:spLocks noGrp="1" noChangeArrowheads="1"/>
          </p:cNvSpPr>
          <p:nvPr>
            <p:ph idx="1"/>
          </p:nvPr>
        </p:nvSpPr>
        <p:spPr>
          <a:xfrm>
            <a:off x="1524000" y="742950"/>
            <a:ext cx="9144000" cy="1758950"/>
          </a:xfrm>
        </p:spPr>
        <p:txBody>
          <a:bodyPr/>
          <a:lstStyle/>
          <a:p>
            <a:pPr marL="0" indent="0" algn="ctr" eaLnBrk="1" hangingPunct="1">
              <a:buNone/>
            </a:pPr>
            <a:r>
              <a:rPr lang="it-IT" altLang="it-IT"/>
              <a:t>Farmaci antimicrobici utilizzati per il trattamento e la prevenzione delle infezioni batteriche</a:t>
            </a:r>
          </a:p>
          <a:p>
            <a:pPr marL="0" indent="0" eaLnBrk="1" hangingPunct="1">
              <a:buNone/>
            </a:pPr>
            <a:endParaRPr lang="it-IT" altLang="it-IT"/>
          </a:p>
          <a:p>
            <a:pPr marL="0" indent="0" eaLnBrk="1" hangingPunct="1">
              <a:buNone/>
            </a:pPr>
            <a:endParaRPr lang="it-IT" altLang="it-IT"/>
          </a:p>
          <a:p>
            <a:pPr marL="0" indent="0" eaLnBrk="1" hangingPunct="1">
              <a:buNone/>
            </a:pPr>
            <a:endParaRPr lang="it-IT" altLang="it-IT"/>
          </a:p>
          <a:p>
            <a:pPr marL="0" indent="0" eaLnBrk="1" hangingPunct="1">
              <a:buNone/>
            </a:pPr>
            <a:endParaRPr lang="it-IT" altLang="it-IT"/>
          </a:p>
          <a:p>
            <a:pPr marL="0" indent="0" eaLnBrk="1" hangingPunct="1">
              <a:buNone/>
            </a:pPr>
            <a:endParaRPr lang="it-IT" altLang="it-IT"/>
          </a:p>
          <a:p>
            <a:pPr marL="0" indent="0" eaLnBrk="1" hangingPunct="1">
              <a:buNone/>
            </a:pPr>
            <a:endParaRPr lang="it-IT" altLang="it-IT"/>
          </a:p>
          <a:p>
            <a:pPr marL="0" indent="0" eaLnBrk="1" hangingPunct="1">
              <a:buNone/>
            </a:pPr>
            <a:r>
              <a:rPr lang="it-IT" altLang="it-IT"/>
              <a:t>Differiscono fra loro per:</a:t>
            </a:r>
          </a:p>
          <a:p>
            <a:pPr marL="0" indent="0" eaLnBrk="1" hangingPunct="1">
              <a:buNone/>
            </a:pPr>
            <a:r>
              <a:rPr lang="it-IT" altLang="it-IT"/>
              <a:t>- caratteristiche chimico-fisiche e proprietà farmacologiche;</a:t>
            </a:r>
          </a:p>
          <a:p>
            <a:pPr marL="0" indent="0" eaLnBrk="1" hangingPunct="1">
              <a:buNone/>
            </a:pPr>
            <a:r>
              <a:rPr lang="it-IT" altLang="it-IT"/>
              <a:t>- spettro di attività antibatterica;</a:t>
            </a:r>
          </a:p>
          <a:p>
            <a:pPr marL="0" indent="0" eaLnBrk="1" hangingPunct="1">
              <a:buNone/>
            </a:pPr>
            <a:r>
              <a:rPr lang="it-IT" altLang="it-IT"/>
              <a:t>- meccanismo d’azione.</a:t>
            </a:r>
          </a:p>
          <a:p>
            <a:pPr marL="0" indent="0" algn="ctr" eaLnBrk="1" hangingPunct="1">
              <a:buNone/>
            </a:pPr>
            <a:endParaRPr lang="it-IT" altLang="it-IT"/>
          </a:p>
        </p:txBody>
      </p:sp>
      <p:pic>
        <p:nvPicPr>
          <p:cNvPr id="5124" name="Immagine 6">
            <a:extLst>
              <a:ext uri="{FF2B5EF4-FFF2-40B4-BE49-F238E27FC236}">
                <a16:creationId xmlns:a16="http://schemas.microsoft.com/office/drawing/2014/main" id="{B64515BB-8591-440B-80F8-0CEE7E15DF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55963" y="1622426"/>
            <a:ext cx="5924550" cy="3065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ttangolo 3">
            <a:extLst>
              <a:ext uri="{FF2B5EF4-FFF2-40B4-BE49-F238E27FC236}">
                <a16:creationId xmlns:a16="http://schemas.microsoft.com/office/drawing/2014/main" id="{6002C60E-B7B2-4D16-AEE8-C49459209481}"/>
              </a:ext>
            </a:extLst>
          </p:cNvPr>
          <p:cNvSpPr>
            <a:spLocks noChangeArrowheads="1"/>
          </p:cNvSpPr>
          <p:nvPr/>
        </p:nvSpPr>
        <p:spPr bwMode="auto">
          <a:xfrm>
            <a:off x="1524000" y="4445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None/>
            </a:pPr>
            <a:r>
              <a:rPr lang="it-IT" altLang="it-IT" sz="2400">
                <a:solidFill>
                  <a:srgbClr val="000000"/>
                </a:solidFill>
                <a:ea typeface="Comic Sans MS" panose="030F0702030302020204" pitchFamily="66" charset="0"/>
                <a:cs typeface="Comic Sans MS" panose="030F0702030302020204" pitchFamily="66" charset="0"/>
              </a:rPr>
              <a:t>La scoperta e l’impiego degli antibiotici uniti a migliorate condizioni igienico- sanitarie hanno contribuito a ridurre enormemente la mortalità per malattie infettive</a:t>
            </a:r>
            <a:r>
              <a:rPr lang="is-IS" altLang="it-IT" sz="2400">
                <a:solidFill>
                  <a:srgbClr val="000000"/>
                </a:solidFill>
                <a:ea typeface="Comic Sans MS" panose="030F0702030302020204" pitchFamily="66" charset="0"/>
                <a:cs typeface="Comic Sans MS" panose="030F0702030302020204" pitchFamily="66" charset="0"/>
              </a:rPr>
              <a:t>…..</a:t>
            </a:r>
            <a:r>
              <a:rPr lang="is-IS" altLang="it-IT" sz="2400" b="1">
                <a:solidFill>
                  <a:srgbClr val="000000"/>
                </a:solidFill>
                <a:ea typeface="Comic Sans MS" panose="030F0702030302020204" pitchFamily="66" charset="0"/>
                <a:cs typeface="Comic Sans MS" panose="030F0702030302020204" pitchFamily="66" charset="0"/>
              </a:rPr>
              <a:t>ma</a:t>
            </a:r>
            <a:endParaRPr lang="it-IT" altLang="it-IT" sz="2400" b="1">
              <a:solidFill>
                <a:srgbClr val="000000"/>
              </a:solidFill>
              <a:ea typeface="Comic Sans MS" panose="030F0702030302020204" pitchFamily="66" charset="0"/>
              <a:cs typeface="Comic Sans MS" panose="030F0702030302020204" pitchFamily="66" charset="0"/>
            </a:endParaRPr>
          </a:p>
        </p:txBody>
      </p:sp>
      <p:grpSp>
        <p:nvGrpSpPr>
          <p:cNvPr id="6147" name="Group 9">
            <a:extLst>
              <a:ext uri="{FF2B5EF4-FFF2-40B4-BE49-F238E27FC236}">
                <a16:creationId xmlns:a16="http://schemas.microsoft.com/office/drawing/2014/main" id="{33D799FF-BA49-4916-BF27-CCF68D293000}"/>
              </a:ext>
            </a:extLst>
          </p:cNvPr>
          <p:cNvGrpSpPr>
            <a:grpSpLocks/>
          </p:cNvGrpSpPr>
          <p:nvPr/>
        </p:nvGrpSpPr>
        <p:grpSpPr bwMode="auto">
          <a:xfrm>
            <a:off x="1738314" y="1581150"/>
            <a:ext cx="8739187" cy="5081588"/>
            <a:chOff x="167406" y="1166832"/>
            <a:chExt cx="8739915" cy="5082744"/>
          </a:xfrm>
        </p:grpSpPr>
        <p:pic>
          <p:nvPicPr>
            <p:cNvPr id="6150" name="Picture 4" descr="infdismortb">
              <a:extLst>
                <a:ext uri="{FF2B5EF4-FFF2-40B4-BE49-F238E27FC236}">
                  <a16:creationId xmlns:a16="http://schemas.microsoft.com/office/drawing/2014/main" id="{4229FFB1-CC35-4014-824E-1FA95C742F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833" t="20590" r="5833" b="2747"/>
            <a:stretch>
              <a:fillRect/>
            </a:stretch>
          </p:blipFill>
          <p:spPr bwMode="auto">
            <a:xfrm>
              <a:off x="167406" y="1166832"/>
              <a:ext cx="8739915" cy="508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6">
              <a:extLst>
                <a:ext uri="{FF2B5EF4-FFF2-40B4-BE49-F238E27FC236}">
                  <a16:creationId xmlns:a16="http://schemas.microsoft.com/office/drawing/2014/main" id="{1B58A348-170A-40B0-8752-73015DDBF552}"/>
                </a:ext>
              </a:extLst>
            </p:cNvPr>
            <p:cNvCxnSpPr/>
            <p:nvPr/>
          </p:nvCxnSpPr>
          <p:spPr>
            <a:xfrm rot="16200000" flipH="1">
              <a:off x="4190430" y="4064679"/>
              <a:ext cx="497001" cy="11114"/>
            </a:xfrm>
            <a:prstGeom prst="straightConnector1">
              <a:avLst/>
            </a:prstGeom>
            <a:ln w="38100">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6152" name="TextBox 7">
              <a:extLst>
                <a:ext uri="{FF2B5EF4-FFF2-40B4-BE49-F238E27FC236}">
                  <a16:creationId xmlns:a16="http://schemas.microsoft.com/office/drawing/2014/main" id="{A69BBC79-8234-4FAA-99E8-778B7E19AC10}"/>
                </a:ext>
              </a:extLst>
            </p:cNvPr>
            <p:cNvSpPr txBox="1">
              <a:spLocks noChangeArrowheads="1"/>
            </p:cNvSpPr>
            <p:nvPr/>
          </p:nvSpPr>
          <p:spPr bwMode="auto">
            <a:xfrm>
              <a:off x="3936993" y="3371259"/>
              <a:ext cx="94672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None/>
              </a:pPr>
              <a:r>
                <a:rPr lang="it-IT" altLang="it-IT" sz="1000">
                  <a:solidFill>
                    <a:srgbClr val="FFFF00"/>
                  </a:solidFill>
                  <a:latin typeface="Comic Sans MS" panose="030F0702030302020204" pitchFamily="66" charset="0"/>
                  <a:ea typeface="Comic Sans MS" panose="030F0702030302020204" pitchFamily="66" charset="0"/>
                  <a:cs typeface="Comic Sans MS" panose="030F0702030302020204" pitchFamily="66" charset="0"/>
                </a:rPr>
                <a:t>First use of Penicillin</a:t>
              </a:r>
            </a:p>
          </p:txBody>
        </p:sp>
      </p:grpSp>
      <p:sp>
        <p:nvSpPr>
          <p:cNvPr id="6148" name="TextBox 5">
            <a:extLst>
              <a:ext uri="{FF2B5EF4-FFF2-40B4-BE49-F238E27FC236}">
                <a16:creationId xmlns:a16="http://schemas.microsoft.com/office/drawing/2014/main" id="{41568DF4-2189-454A-859E-CE09D4CDA926}"/>
              </a:ext>
            </a:extLst>
          </p:cNvPr>
          <p:cNvSpPr txBox="1">
            <a:spLocks noChangeArrowheads="1"/>
          </p:cNvSpPr>
          <p:nvPr/>
        </p:nvSpPr>
        <p:spPr bwMode="auto">
          <a:xfrm>
            <a:off x="5103814" y="1714500"/>
            <a:ext cx="5253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None/>
            </a:pPr>
            <a:r>
              <a:rPr lang="it-IT" altLang="it-IT" sz="2000">
                <a:solidFill>
                  <a:srgbClr val="FFFFFF"/>
                </a:solidFill>
                <a:latin typeface="Comic Sans MS" panose="030F0702030302020204" pitchFamily="66" charset="0"/>
                <a:ea typeface="Comic Sans MS" panose="030F0702030302020204" pitchFamily="66" charset="0"/>
                <a:cs typeface="Comic Sans MS" panose="030F0702030302020204" pitchFamily="66" charset="0"/>
              </a:rPr>
              <a:t>Mortalità per malattie infettive negli USA</a:t>
            </a:r>
          </a:p>
        </p:txBody>
      </p:sp>
      <p:sp>
        <p:nvSpPr>
          <p:cNvPr id="8" name="Rettangolo 7">
            <a:extLst>
              <a:ext uri="{FF2B5EF4-FFF2-40B4-BE49-F238E27FC236}">
                <a16:creationId xmlns:a16="http://schemas.microsoft.com/office/drawing/2014/main" id="{16359B30-EAC4-4182-ACAC-0910779AA2D9}"/>
              </a:ext>
            </a:extLst>
          </p:cNvPr>
          <p:cNvSpPr/>
          <p:nvPr/>
        </p:nvSpPr>
        <p:spPr>
          <a:xfrm>
            <a:off x="6526214" y="2146300"/>
            <a:ext cx="3309937" cy="2489200"/>
          </a:xfrm>
          <a:prstGeom prst="rect">
            <a:avLst/>
          </a:prstGeom>
          <a:solidFill>
            <a:srgbClr val="0006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srgbClr val="000D63"/>
              </a:solidFill>
              <a:latin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xit" presetSubtype="4" fill="hold" grpId="0" nodeType="clickEffect">
                                  <p:stCondLst>
                                    <p:cond delay="0"/>
                                  </p:stCondLst>
                                  <p:childTnLst>
                                    <p:anim calcmode="lin" valueType="num">
                                      <p:cBhvr additive="base">
                                        <p:cTn id="6" dur="500"/>
                                        <p:tgtEl>
                                          <p:spTgt spid="8"/>
                                        </p:tgtEl>
                                        <p:attrNameLst>
                                          <p:attrName>ppt_y</p:attrName>
                                        </p:attrNameLst>
                                      </p:cBhvr>
                                      <p:tavLst>
                                        <p:tav tm="0">
                                          <p:val>
                                            <p:strVal val="#ppt_y"/>
                                          </p:val>
                                        </p:tav>
                                        <p:tav tm="100000">
                                          <p:val>
                                            <p:strVal val="#ppt_y+#ppt_h*1.125000"/>
                                          </p:val>
                                        </p:tav>
                                      </p:tavLst>
                                    </p:anim>
                                    <p:animEffect transition="out" filter="wipe(down)">
                                      <p:cBhvr>
                                        <p:cTn id="7" dur="500"/>
                                        <p:tgtEl>
                                          <p:spTgt spid="8"/>
                                        </p:tgtEl>
                                      </p:cBhvr>
                                    </p:animEffect>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sellaDiTesto 3">
            <a:extLst>
              <a:ext uri="{FF2B5EF4-FFF2-40B4-BE49-F238E27FC236}">
                <a16:creationId xmlns:a16="http://schemas.microsoft.com/office/drawing/2014/main" id="{BE8668E7-C55E-46D5-AC2F-05B19C9BE883}"/>
              </a:ext>
            </a:extLst>
          </p:cNvPr>
          <p:cNvSpPr txBox="1">
            <a:spLocks noChangeArrowheads="1"/>
          </p:cNvSpPr>
          <p:nvPr/>
        </p:nvSpPr>
        <p:spPr bwMode="auto">
          <a:xfrm>
            <a:off x="1524000" y="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None/>
            </a:pPr>
            <a:r>
              <a:rPr lang="it-IT" altLang="it-IT" b="1">
                <a:solidFill>
                  <a:prstClr val="black"/>
                </a:solidFill>
              </a:rPr>
              <a:t>L’efficacia degli antibiotici si sta riducendo a causa dell’insorgenza di resistenza</a:t>
            </a:r>
          </a:p>
        </p:txBody>
      </p:sp>
      <p:pic>
        <p:nvPicPr>
          <p:cNvPr id="7171" name="Immagine 4">
            <a:extLst>
              <a:ext uri="{FF2B5EF4-FFF2-40B4-BE49-F238E27FC236}">
                <a16:creationId xmlns:a16="http://schemas.microsoft.com/office/drawing/2014/main" id="{5C586A51-41FF-4034-8F4F-1025C419A5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6925" y="1066800"/>
            <a:ext cx="55181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sellaDiTesto 1">
            <a:extLst>
              <a:ext uri="{FF2B5EF4-FFF2-40B4-BE49-F238E27FC236}">
                <a16:creationId xmlns:a16="http://schemas.microsoft.com/office/drawing/2014/main" id="{2B95C8CF-B583-469B-8278-A49FED9E296D}"/>
              </a:ext>
            </a:extLst>
          </p:cNvPr>
          <p:cNvSpPr txBox="1">
            <a:spLocks noChangeArrowheads="1"/>
          </p:cNvSpPr>
          <p:nvPr/>
        </p:nvSpPr>
        <p:spPr bwMode="auto">
          <a:xfrm>
            <a:off x="1524001" y="0"/>
            <a:ext cx="8499475"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ts val="5000"/>
              </a:lnSpc>
              <a:spcBef>
                <a:spcPct val="0"/>
              </a:spcBef>
              <a:spcAft>
                <a:spcPct val="0"/>
              </a:spcAft>
              <a:buNone/>
            </a:pPr>
            <a:r>
              <a:rPr lang="it-IT" altLang="it-IT" sz="3200" b="1">
                <a:solidFill>
                  <a:prstClr val="black"/>
                </a:solidFill>
              </a:rPr>
              <a:t>Meccanismi antibiotico resistenza</a:t>
            </a:r>
          </a:p>
          <a:p>
            <a:pPr fontAlgn="base">
              <a:lnSpc>
                <a:spcPts val="5000"/>
              </a:lnSpc>
              <a:spcBef>
                <a:spcPct val="0"/>
              </a:spcBef>
              <a:spcAft>
                <a:spcPct val="0"/>
              </a:spcAft>
              <a:buNone/>
            </a:pPr>
            <a:r>
              <a:rPr lang="it-IT" altLang="it-IT" sz="3200">
                <a:solidFill>
                  <a:prstClr val="black"/>
                </a:solidFill>
              </a:rPr>
              <a:t>- Espressione enzimi che degradano gli antibiotici.</a:t>
            </a:r>
          </a:p>
          <a:p>
            <a:pPr fontAlgn="base">
              <a:lnSpc>
                <a:spcPts val="5000"/>
              </a:lnSpc>
              <a:spcBef>
                <a:spcPct val="0"/>
              </a:spcBef>
              <a:spcAft>
                <a:spcPct val="0"/>
              </a:spcAft>
              <a:buNone/>
            </a:pPr>
            <a:r>
              <a:rPr lang="it-IT" altLang="it-IT" sz="3200">
                <a:solidFill>
                  <a:prstClr val="black"/>
                </a:solidFill>
              </a:rPr>
              <a:t>- Alterazioni dei bersagli molecolari.</a:t>
            </a:r>
          </a:p>
          <a:p>
            <a:pPr fontAlgn="base">
              <a:lnSpc>
                <a:spcPts val="5000"/>
              </a:lnSpc>
              <a:spcBef>
                <a:spcPct val="0"/>
              </a:spcBef>
              <a:spcAft>
                <a:spcPct val="0"/>
              </a:spcAft>
              <a:buNone/>
            </a:pPr>
            <a:r>
              <a:rPr lang="it-IT" altLang="it-IT" sz="3200">
                <a:solidFill>
                  <a:prstClr val="black"/>
                </a:solidFill>
              </a:rPr>
              <a:t>- Meccanismi di trasporto</a:t>
            </a:r>
          </a:p>
          <a:p>
            <a:pPr fontAlgn="base">
              <a:lnSpc>
                <a:spcPts val="5000"/>
              </a:lnSpc>
              <a:spcBef>
                <a:spcPct val="0"/>
              </a:spcBef>
              <a:spcAft>
                <a:spcPct val="0"/>
              </a:spcAft>
              <a:buNone/>
            </a:pPr>
            <a:r>
              <a:rPr lang="it-IT" altLang="it-IT" sz="3200">
                <a:solidFill>
                  <a:prstClr val="black"/>
                </a:solidFill>
              </a:rPr>
              <a:t>- Sviluppo di una via metabolica alternativa.</a:t>
            </a:r>
          </a:p>
        </p:txBody>
      </p:sp>
      <p:pic>
        <p:nvPicPr>
          <p:cNvPr id="8195" name="Immagine 3">
            <a:extLst>
              <a:ext uri="{FF2B5EF4-FFF2-40B4-BE49-F238E27FC236}">
                <a16:creationId xmlns:a16="http://schemas.microsoft.com/office/drawing/2014/main" id="{A7D89F9B-5E89-473A-BE38-0A21049D1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2338" y="3124200"/>
            <a:ext cx="466566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magine 3">
            <a:extLst>
              <a:ext uri="{FF2B5EF4-FFF2-40B4-BE49-F238E27FC236}">
                <a16:creationId xmlns:a16="http://schemas.microsoft.com/office/drawing/2014/main" id="{6BD2DE29-B5C0-4FE1-8A2D-47BA49374B30}"/>
              </a:ext>
            </a:extLst>
          </p:cNvPr>
          <p:cNvPicPr>
            <a:picLocks noChangeAspect="1"/>
          </p:cNvPicPr>
          <p:nvPr/>
        </p:nvPicPr>
        <p:blipFill>
          <a:blip r:embed="rId2">
            <a:extLst>
              <a:ext uri="{28A0092B-C50C-407E-A947-70E740481C1C}">
                <a14:useLocalDpi xmlns:a14="http://schemas.microsoft.com/office/drawing/2010/main" val="0"/>
              </a:ext>
            </a:extLst>
          </a:blip>
          <a:srcRect b="4913"/>
          <a:stretch>
            <a:fillRect/>
          </a:stretch>
        </p:blipFill>
        <p:spPr bwMode="auto">
          <a:xfrm>
            <a:off x="1897064" y="2817814"/>
            <a:ext cx="2439987"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CasellaDiTesto 4">
            <a:extLst>
              <a:ext uri="{FF2B5EF4-FFF2-40B4-BE49-F238E27FC236}">
                <a16:creationId xmlns:a16="http://schemas.microsoft.com/office/drawing/2014/main" id="{CCE6DBFE-D61E-4CAA-B9ED-50AAD247DC83}"/>
              </a:ext>
            </a:extLst>
          </p:cNvPr>
          <p:cNvSpPr txBox="1">
            <a:spLocks noChangeArrowheads="1"/>
          </p:cNvSpPr>
          <p:nvPr/>
        </p:nvSpPr>
        <p:spPr bwMode="auto">
          <a:xfrm>
            <a:off x="4511676" y="2043113"/>
            <a:ext cx="568801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base">
              <a:lnSpc>
                <a:spcPct val="100000"/>
              </a:lnSpc>
              <a:spcBef>
                <a:spcPct val="0"/>
              </a:spcBef>
              <a:spcAft>
                <a:spcPct val="0"/>
              </a:spcAft>
              <a:buNone/>
            </a:pPr>
            <a:r>
              <a:rPr lang="it-IT" altLang="it-IT" sz="2400">
                <a:solidFill>
                  <a:prstClr val="black"/>
                </a:solidFill>
                <a:latin typeface="Comic Sans MS" panose="030F0702030302020204" pitchFamily="66" charset="0"/>
                <a:ea typeface="MS PGothic" panose="020B0600070205080204" pitchFamily="34" charset="-128"/>
              </a:rPr>
              <a:t>In 1945, Alexander Fleming, the discoverer of penicillin, warned the public that doctors were abusing penicillin by using it in patients who did not need it. He said, "In such cases, the thoughtless person playing with penicillin is morally responsible for the death of the man who finally succumbs to infection with the penicillin-resistant organism. I hope this evil can be averted.”</a:t>
            </a:r>
            <a:r>
              <a:rPr lang="it-IT" altLang="ja-JP" sz="2400" baseline="30000">
                <a:solidFill>
                  <a:prstClr val="black"/>
                </a:solidFill>
                <a:latin typeface="Comic Sans MS" panose="030F0702030302020204" pitchFamily="66" charset="0"/>
                <a:ea typeface="ＭＳ Ｐゴシック" panose="020B0600070205080204" pitchFamily="34" charset="-128"/>
              </a:rPr>
              <a:t> </a:t>
            </a:r>
          </a:p>
          <a:p>
            <a:pPr algn="just" fontAlgn="base">
              <a:lnSpc>
                <a:spcPct val="100000"/>
              </a:lnSpc>
              <a:spcBef>
                <a:spcPct val="0"/>
              </a:spcBef>
              <a:spcAft>
                <a:spcPct val="0"/>
              </a:spcAft>
              <a:buNone/>
            </a:pPr>
            <a:r>
              <a:rPr lang="it-IT" altLang="ja-JP" sz="2400" baseline="-25000">
                <a:solidFill>
                  <a:prstClr val="black"/>
                </a:solidFill>
                <a:latin typeface="Comic Sans MS" panose="030F0702030302020204" pitchFamily="66" charset="0"/>
                <a:ea typeface="ＭＳ Ｐゴシック" panose="020B0600070205080204" pitchFamily="34" charset="-128"/>
              </a:rPr>
              <a:t>[Fleming A. Penicillin's finder assays its future. New York Times. 1945 June 26:21.]</a:t>
            </a:r>
            <a:endParaRPr lang="it-IT" altLang="it-IT" sz="2400" baseline="-25000">
              <a:solidFill>
                <a:prstClr val="black"/>
              </a:solidFill>
              <a:latin typeface="Comic Sans MS" panose="030F0702030302020204" pitchFamily="66" charset="0"/>
              <a:ea typeface="MS PGothic" panose="020B0600070205080204" pitchFamily="34" charset="-128"/>
            </a:endParaRPr>
          </a:p>
        </p:txBody>
      </p:sp>
      <p:sp>
        <p:nvSpPr>
          <p:cNvPr id="9220" name="CasellaDiTesto 1">
            <a:extLst>
              <a:ext uri="{FF2B5EF4-FFF2-40B4-BE49-F238E27FC236}">
                <a16:creationId xmlns:a16="http://schemas.microsoft.com/office/drawing/2014/main" id="{6B80B3BB-BE6A-439E-B173-A0685DBFE2B0}"/>
              </a:ext>
            </a:extLst>
          </p:cNvPr>
          <p:cNvSpPr txBox="1">
            <a:spLocks noChangeArrowheads="1"/>
          </p:cNvSpPr>
          <p:nvPr/>
        </p:nvSpPr>
        <p:spPr bwMode="auto">
          <a:xfrm>
            <a:off x="1897063" y="1430339"/>
            <a:ext cx="4089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None/>
            </a:pPr>
            <a:r>
              <a:rPr lang="it-IT" altLang="it-IT" sz="3200" b="1">
                <a:solidFill>
                  <a:prstClr val="black"/>
                </a:solidFill>
                <a:ea typeface="MS PGothic" panose="020B0600070205080204" pitchFamily="34" charset="-128"/>
              </a:rPr>
              <a:t>Comparsa di resistenze</a:t>
            </a:r>
          </a:p>
        </p:txBody>
      </p:sp>
      <p:sp>
        <p:nvSpPr>
          <p:cNvPr id="9221" name="Segnaposto contenuto 2">
            <a:extLst>
              <a:ext uri="{FF2B5EF4-FFF2-40B4-BE49-F238E27FC236}">
                <a16:creationId xmlns:a16="http://schemas.microsoft.com/office/drawing/2014/main" id="{56085CD5-5D8D-4024-8573-D40609928CAD}"/>
              </a:ext>
            </a:extLst>
          </p:cNvPr>
          <p:cNvSpPr txBox="1">
            <a:spLocks noChangeArrowheads="1"/>
          </p:cNvSpPr>
          <p:nvPr/>
        </p:nvSpPr>
        <p:spPr bwMode="auto">
          <a:xfrm>
            <a:off x="1524000" y="1"/>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0" fontAlgn="base" hangingPunct="0">
              <a:lnSpc>
                <a:spcPct val="100000"/>
              </a:lnSpc>
              <a:spcBef>
                <a:spcPct val="20000"/>
              </a:spcBef>
              <a:spcAft>
                <a:spcPct val="0"/>
              </a:spcAft>
              <a:buNone/>
            </a:pPr>
            <a:r>
              <a:rPr lang="it-IT" altLang="it-IT" sz="2400">
                <a:solidFill>
                  <a:prstClr val="black"/>
                </a:solidFill>
                <a:ea typeface="MS PGothic" panose="020B0600070205080204" pitchFamily="34" charset="-128"/>
              </a:rPr>
              <a:t>Gli antibiotici hanno rappresentato un fondamentale passo avanti nel promuovere e garantire la salute dei bambini e degli adulti, questi farmaci hanno tuttavia svantaggi significativi. </a:t>
            </a:r>
          </a:p>
        </p:txBody>
      </p:sp>
    </p:spTree>
  </p:cSld>
  <p:clrMapOvr>
    <a:masterClrMapping/>
  </p:clrMapOvr>
  <p:transition spd="slow">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a:extLst>
              <a:ext uri="{FF2B5EF4-FFF2-40B4-BE49-F238E27FC236}">
                <a16:creationId xmlns:a16="http://schemas.microsoft.com/office/drawing/2014/main" id="{00E016F3-721A-4DF1-8A14-7158EE829E06}"/>
              </a:ext>
            </a:extLst>
          </p:cNvPr>
          <p:cNvSpPr>
            <a:spLocks noGrp="1" noChangeArrowheads="1"/>
          </p:cNvSpPr>
          <p:nvPr>
            <p:ph type="title"/>
          </p:nvPr>
        </p:nvSpPr>
        <p:spPr/>
        <p:txBody>
          <a:bodyPr/>
          <a:lstStyle/>
          <a:p>
            <a:pPr eaLnBrk="1" hangingPunct="1"/>
            <a:r>
              <a:rPr lang="it-IT" altLang="it-IT">
                <a:latin typeface="Comic Sans MS" panose="030F0702030302020204" pitchFamily="66" charset="0"/>
                <a:ea typeface="Comic Sans MS" panose="030F0702030302020204" pitchFamily="66" charset="0"/>
                <a:cs typeface="Comic Sans MS" panose="030F0702030302020204" pitchFamily="66" charset="0"/>
              </a:rPr>
              <a:t>Il problema delle resistenze è un’emergenza globale</a:t>
            </a:r>
          </a:p>
        </p:txBody>
      </p:sp>
      <p:grpSp>
        <p:nvGrpSpPr>
          <p:cNvPr id="8" name="Gruppo 7">
            <a:extLst>
              <a:ext uri="{FF2B5EF4-FFF2-40B4-BE49-F238E27FC236}">
                <a16:creationId xmlns:a16="http://schemas.microsoft.com/office/drawing/2014/main" id="{341E3B61-FE0A-41A0-A9EE-866B54BEF907}"/>
              </a:ext>
            </a:extLst>
          </p:cNvPr>
          <p:cNvGrpSpPr/>
          <p:nvPr/>
        </p:nvGrpSpPr>
        <p:grpSpPr>
          <a:xfrm>
            <a:off x="6237520" y="3862809"/>
            <a:ext cx="4169229" cy="2646878"/>
            <a:chOff x="1404261" y="3586576"/>
            <a:chExt cx="4169229" cy="2646878"/>
          </a:xfrm>
          <a:solidFill>
            <a:schemeClr val="accent1">
              <a:lumMod val="60000"/>
              <a:lumOff val="40000"/>
            </a:schemeClr>
          </a:solidFill>
        </p:grpSpPr>
        <p:sp>
          <p:nvSpPr>
            <p:cNvPr id="6" name="CasellaDiTesto 5">
              <a:extLst>
                <a:ext uri="{FF2B5EF4-FFF2-40B4-BE49-F238E27FC236}">
                  <a16:creationId xmlns:a16="http://schemas.microsoft.com/office/drawing/2014/main" id="{01D298DB-8E63-48CF-9CDF-34E8714998C8}"/>
                </a:ext>
              </a:extLst>
            </p:cNvPr>
            <p:cNvSpPr txBox="1"/>
            <p:nvPr/>
          </p:nvSpPr>
          <p:spPr>
            <a:xfrm>
              <a:off x="1404261" y="3586576"/>
              <a:ext cx="4169229" cy="2646878"/>
            </a:xfrm>
            <a:prstGeom prst="rect">
              <a:avLst/>
            </a:prstGeom>
            <a:grpFill/>
          </p:spPr>
          <p:txBody>
            <a:bodyPr>
              <a:spAutoFit/>
            </a:bodyPr>
            <a:lstStyle/>
            <a:p>
              <a:pPr>
                <a:defRPr/>
              </a:pPr>
              <a:r>
                <a:rPr lang="it-IT" altLang="it-IT" b="1" dirty="0">
                  <a:solidFill>
                    <a:prstClr val="black"/>
                  </a:solidFill>
                  <a:latin typeface="Comic Sans MS" charset="0"/>
                  <a:ea typeface="Comic Sans MS" charset="0"/>
                  <a:cs typeface="Comic Sans MS" charset="0"/>
                </a:rPr>
                <a:t>21 settembre 2016</a:t>
              </a:r>
            </a:p>
            <a:p>
              <a:pPr>
                <a:defRPr/>
              </a:pPr>
              <a:r>
                <a:rPr lang="it-IT" altLang="it-IT" i="1" dirty="0">
                  <a:solidFill>
                    <a:prstClr val="black"/>
                  </a:solidFill>
                  <a:latin typeface="Comic Sans MS" charset="0"/>
                  <a:ea typeface="Comic Sans MS" charset="0"/>
                  <a:cs typeface="Comic Sans MS" charset="0"/>
                </a:rPr>
                <a:t>“</a:t>
              </a:r>
              <a:r>
                <a:rPr lang="it-IT" altLang="it-IT" dirty="0">
                  <a:solidFill>
                    <a:prstClr val="black"/>
                  </a:solidFill>
                  <a:latin typeface="Comic Sans MS" charset="0"/>
                  <a:ea typeface="Comic Sans MS" charset="0"/>
                  <a:cs typeface="Comic Sans MS" charset="0"/>
                </a:rPr>
                <a:t>senza un’azione urgente e coordinata il mondo verrà governato da un’era post-antibiotica in cui infezioni comuni, trattate con successo per decenni, potranno di nuovo uccidere”</a:t>
              </a:r>
            </a:p>
            <a:p>
              <a:pPr>
                <a:defRPr/>
              </a:pPr>
              <a:endParaRPr lang="it-IT" altLang="it-IT" i="1" dirty="0">
                <a:solidFill>
                  <a:prstClr val="black"/>
                </a:solidFill>
                <a:latin typeface="Comic Sans MS" charset="0"/>
                <a:ea typeface="Comic Sans MS" charset="0"/>
                <a:cs typeface="Comic Sans MS" charset="0"/>
              </a:endParaRPr>
            </a:p>
            <a:p>
              <a:pPr>
                <a:spcBef>
                  <a:spcPct val="0"/>
                </a:spcBef>
                <a:defRPr/>
              </a:pPr>
              <a:r>
                <a:rPr lang="it-IT" altLang="it-IT" sz="1100" dirty="0">
                  <a:solidFill>
                    <a:prstClr val="black"/>
                  </a:solidFill>
                  <a:latin typeface="Comic Sans MS" charset="0"/>
                  <a:ea typeface="Comic Sans MS" charset="0"/>
                  <a:cs typeface="Comic Sans MS" charset="0"/>
                </a:rPr>
                <a:t>K. </a:t>
              </a:r>
              <a:r>
                <a:rPr lang="it-IT" altLang="it-IT" sz="1100" dirty="0" err="1">
                  <a:solidFill>
                    <a:prstClr val="black"/>
                  </a:solidFill>
                  <a:latin typeface="Comic Sans MS" charset="0"/>
                  <a:ea typeface="Comic Sans MS" charset="0"/>
                  <a:cs typeface="Comic Sans MS" charset="0"/>
                </a:rPr>
                <a:t>Fukuda</a:t>
              </a:r>
              <a:endParaRPr lang="it-IT" altLang="it-IT" sz="1100" dirty="0">
                <a:solidFill>
                  <a:prstClr val="black"/>
                </a:solidFill>
                <a:latin typeface="Comic Sans MS" charset="0"/>
                <a:ea typeface="Comic Sans MS" charset="0"/>
                <a:cs typeface="Comic Sans MS" charset="0"/>
              </a:endParaRPr>
            </a:p>
            <a:p>
              <a:pPr>
                <a:spcBef>
                  <a:spcPct val="0"/>
                </a:spcBef>
                <a:defRPr/>
              </a:pPr>
              <a:r>
                <a:rPr lang="it-IT" altLang="it-IT" sz="1100" dirty="0">
                  <a:solidFill>
                    <a:prstClr val="black"/>
                  </a:solidFill>
                  <a:latin typeface="Comic Sans MS" charset="0"/>
                  <a:ea typeface="Comic Sans MS" charset="0"/>
                  <a:cs typeface="Comic Sans MS" charset="0"/>
                </a:rPr>
                <a:t>Vicedirettore dell’OMS per la sicurezza sanitaria</a:t>
              </a:r>
            </a:p>
          </p:txBody>
        </p:sp>
        <p:pic>
          <p:nvPicPr>
            <p:cNvPr id="7" name="Immagine 6">
              <a:extLst>
                <a:ext uri="{FF2B5EF4-FFF2-40B4-BE49-F238E27FC236}">
                  <a16:creationId xmlns:a16="http://schemas.microsoft.com/office/drawing/2014/main" id="{7D7542F4-9880-47F5-803E-45CD9FA84E66}"/>
                </a:ext>
              </a:extLst>
            </p:cNvPr>
            <p:cNvPicPr>
              <a:picLocks noChangeAspect="1"/>
            </p:cNvPicPr>
            <p:nvPr/>
          </p:nvPicPr>
          <p:blipFill>
            <a:blip r:embed="rId3" cstate="print"/>
            <a:stretch>
              <a:fillRect/>
            </a:stretch>
          </p:blipFill>
          <p:spPr>
            <a:xfrm>
              <a:off x="4742571" y="5114359"/>
              <a:ext cx="830919" cy="842097"/>
            </a:xfrm>
            <a:prstGeom prst="rect">
              <a:avLst/>
            </a:prstGeom>
            <a:grpFill/>
          </p:spPr>
        </p:pic>
      </p:grpSp>
      <p:grpSp>
        <p:nvGrpSpPr>
          <p:cNvPr id="10244" name="Gruppo 8">
            <a:extLst>
              <a:ext uri="{FF2B5EF4-FFF2-40B4-BE49-F238E27FC236}">
                <a16:creationId xmlns:a16="http://schemas.microsoft.com/office/drawing/2014/main" id="{591E61E0-207C-46A7-86AC-8E8542ACB28B}"/>
              </a:ext>
            </a:extLst>
          </p:cNvPr>
          <p:cNvGrpSpPr>
            <a:grpSpLocks/>
          </p:cNvGrpSpPr>
          <p:nvPr/>
        </p:nvGrpSpPr>
        <p:grpSpPr bwMode="auto">
          <a:xfrm>
            <a:off x="1741488" y="1781176"/>
            <a:ext cx="4278312" cy="2892425"/>
            <a:chOff x="1502227" y="823236"/>
            <a:chExt cx="4278087" cy="2893100"/>
          </a:xfrm>
        </p:grpSpPr>
        <p:sp>
          <p:nvSpPr>
            <p:cNvPr id="10" name="CasellaDiTesto 9">
              <a:extLst>
                <a:ext uri="{FF2B5EF4-FFF2-40B4-BE49-F238E27FC236}">
                  <a16:creationId xmlns:a16="http://schemas.microsoft.com/office/drawing/2014/main" id="{4F3F7F52-75F2-470E-B39E-F5874E6DCF2A}"/>
                </a:ext>
              </a:extLst>
            </p:cNvPr>
            <p:cNvSpPr txBox="1"/>
            <p:nvPr/>
          </p:nvSpPr>
          <p:spPr>
            <a:xfrm>
              <a:off x="1502227" y="823236"/>
              <a:ext cx="4278087" cy="2893100"/>
            </a:xfrm>
            <a:prstGeom prst="rect">
              <a:avLst/>
            </a:prstGeom>
            <a:solidFill>
              <a:schemeClr val="accent1">
                <a:lumMod val="60000"/>
                <a:lumOff val="40000"/>
              </a:schemeClr>
            </a:solidFill>
          </p:spPr>
          <p:txBody>
            <a:bodyPr>
              <a:spAutoFit/>
            </a:bodyPr>
            <a:lstStyle/>
            <a:p>
              <a:pPr>
                <a:defRPr/>
              </a:pPr>
              <a:r>
                <a:rPr lang="it-IT" altLang="it-IT" b="1" dirty="0">
                  <a:solidFill>
                    <a:prstClr val="black"/>
                  </a:solidFill>
                  <a:latin typeface="Comic Sans MS" charset="0"/>
                  <a:ea typeface="Comic Sans MS" charset="0"/>
                  <a:cs typeface="Comic Sans MS" charset="0"/>
                </a:rPr>
                <a:t>Settembre 2014</a:t>
              </a:r>
            </a:p>
            <a:p>
              <a:pPr>
                <a:defRPr/>
              </a:pPr>
              <a:endParaRPr lang="it-IT" altLang="it-IT" b="1" dirty="0">
                <a:solidFill>
                  <a:prstClr val="black"/>
                </a:solidFill>
                <a:latin typeface="Comic Sans MS" charset="0"/>
                <a:ea typeface="Comic Sans MS" charset="0"/>
                <a:cs typeface="Comic Sans MS" charset="0"/>
              </a:endParaRPr>
            </a:p>
            <a:p>
              <a:pPr>
                <a:defRPr/>
              </a:pPr>
              <a:r>
                <a:rPr lang="it-IT" altLang="it-IT" b="1" dirty="0" err="1">
                  <a:solidFill>
                    <a:prstClr val="black"/>
                  </a:solidFill>
                  <a:latin typeface="Comic Sans MS" charset="0"/>
                  <a:ea typeface="Comic Sans MS" charset="0"/>
                  <a:cs typeface="Comic Sans MS" charset="0"/>
                </a:rPr>
                <a:t>Barak</a:t>
              </a:r>
              <a:r>
                <a:rPr lang="it-IT" altLang="it-IT" b="1" dirty="0">
                  <a:solidFill>
                    <a:prstClr val="black"/>
                  </a:solidFill>
                  <a:latin typeface="Comic Sans MS" charset="0"/>
                  <a:ea typeface="Comic Sans MS" charset="0"/>
                  <a:cs typeface="Comic Sans MS" charset="0"/>
                </a:rPr>
                <a:t> Obama </a:t>
              </a:r>
              <a:br>
                <a:rPr lang="it-IT" altLang="it-IT" dirty="0">
                  <a:solidFill>
                    <a:prstClr val="black"/>
                  </a:solidFill>
                  <a:latin typeface="Comic Sans MS" charset="0"/>
                  <a:ea typeface="Comic Sans MS" charset="0"/>
                  <a:cs typeface="Comic Sans MS" charset="0"/>
                </a:rPr>
              </a:br>
              <a:r>
                <a:rPr lang="it-IT" altLang="it-IT" dirty="0">
                  <a:solidFill>
                    <a:prstClr val="black"/>
                  </a:solidFill>
                  <a:latin typeface="Comic Sans MS" charset="0"/>
                  <a:ea typeface="Comic Sans MS" charset="0"/>
                  <a:cs typeface="Comic Sans MS" charset="0"/>
                </a:rPr>
                <a:t>istituisce una task force 	</a:t>
              </a:r>
            </a:p>
            <a:p>
              <a:pPr>
                <a:defRPr/>
              </a:pPr>
              <a:r>
                <a:rPr lang="it-IT" altLang="it-IT" dirty="0">
                  <a:solidFill>
                    <a:prstClr val="black"/>
                  </a:solidFill>
                  <a:latin typeface="Comic Sans MS" charset="0"/>
                  <a:ea typeface="Comic Sans MS" charset="0"/>
                  <a:cs typeface="Comic Sans MS" charset="0"/>
                </a:rPr>
                <a:t>per il controllo delle resistenze batteriche</a:t>
              </a:r>
            </a:p>
            <a:p>
              <a:pPr>
                <a:defRPr/>
              </a:pPr>
              <a:endParaRPr lang="it-IT" altLang="it-IT" dirty="0">
                <a:solidFill>
                  <a:prstClr val="black"/>
                </a:solidFill>
                <a:latin typeface="Comic Sans MS" charset="0"/>
                <a:ea typeface="Comic Sans MS" charset="0"/>
                <a:cs typeface="Comic Sans MS" charset="0"/>
              </a:endParaRPr>
            </a:p>
            <a:p>
              <a:pPr>
                <a:defRPr/>
              </a:pPr>
              <a:r>
                <a:rPr lang="it-IT" altLang="it-IT" sz="2000" b="1" dirty="0">
                  <a:solidFill>
                    <a:prstClr val="black"/>
                  </a:solidFill>
                  <a:latin typeface="Comic Sans MS" charset="0"/>
                  <a:ea typeface="Comic Sans MS" charset="0"/>
                  <a:cs typeface="Comic Sans MS" charset="0"/>
                </a:rPr>
                <a:t>U.K. – Ministero della sanità</a:t>
              </a:r>
            </a:p>
            <a:p>
              <a:pPr>
                <a:defRPr/>
              </a:pPr>
              <a:r>
                <a:rPr lang="it-IT" altLang="it-IT" dirty="0">
                  <a:solidFill>
                    <a:prstClr val="black"/>
                  </a:solidFill>
                  <a:latin typeface="Comic Sans MS" charset="0"/>
                  <a:ea typeface="Comic Sans MS" charset="0"/>
                  <a:cs typeface="Comic Sans MS" charset="0"/>
                </a:rPr>
                <a:t>Le resistenze sono un pericolo simile al terrorismo e riscaldamento globale.</a:t>
              </a:r>
            </a:p>
          </p:txBody>
        </p:sp>
        <p:pic>
          <p:nvPicPr>
            <p:cNvPr id="10248" name="Immagine 10">
              <a:extLst>
                <a:ext uri="{FF2B5EF4-FFF2-40B4-BE49-F238E27FC236}">
                  <a16:creationId xmlns:a16="http://schemas.microsoft.com/office/drawing/2014/main" id="{FB4F9C8D-FA52-4B30-9144-5D3615CF7F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6315" y="845010"/>
              <a:ext cx="1494976" cy="11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CasellaDiTesto 11">
            <a:extLst>
              <a:ext uri="{FF2B5EF4-FFF2-40B4-BE49-F238E27FC236}">
                <a16:creationId xmlns:a16="http://schemas.microsoft.com/office/drawing/2014/main" id="{D41D8A22-13ED-4B4D-B56D-3A7F130BA72C}"/>
              </a:ext>
            </a:extLst>
          </p:cNvPr>
          <p:cNvSpPr txBox="1"/>
          <p:nvPr/>
        </p:nvSpPr>
        <p:spPr>
          <a:xfrm>
            <a:off x="6807201" y="1801813"/>
            <a:ext cx="3598863" cy="1477962"/>
          </a:xfrm>
          <a:prstGeom prst="rect">
            <a:avLst/>
          </a:prstGeom>
          <a:solidFill>
            <a:schemeClr val="accent1">
              <a:lumMod val="60000"/>
              <a:lumOff val="40000"/>
            </a:schemeClr>
          </a:solidFill>
        </p:spPr>
        <p:txBody>
          <a:bodyPr>
            <a:spAutoFit/>
          </a:bodyPr>
          <a:lstStyle/>
          <a:p>
            <a:pPr>
              <a:spcBef>
                <a:spcPct val="0"/>
              </a:spcBef>
              <a:defRPr/>
            </a:pPr>
            <a:r>
              <a:rPr lang="it-IT" altLang="it-IT" b="1" dirty="0">
                <a:solidFill>
                  <a:srgbClr val="000000"/>
                </a:solidFill>
                <a:latin typeface="Comic Sans MS" charset="0"/>
                <a:ea typeface="Comic Sans MS" charset="0"/>
                <a:cs typeface="Comic Sans MS" charset="0"/>
              </a:rPr>
              <a:t>7 aprile 2015</a:t>
            </a:r>
          </a:p>
          <a:p>
            <a:pPr>
              <a:spcBef>
                <a:spcPct val="0"/>
              </a:spcBef>
              <a:defRPr/>
            </a:pPr>
            <a:r>
              <a:rPr lang="it-IT" altLang="it-IT" dirty="0">
                <a:solidFill>
                  <a:prstClr val="black"/>
                </a:solidFill>
                <a:latin typeface="Comic Sans MS" charset="0"/>
                <a:ea typeface="Comic Sans MS" charset="0"/>
                <a:cs typeface="Comic Sans MS" charset="0"/>
              </a:rPr>
              <a:t>Il Regno Unito lancia un allarme: </a:t>
            </a:r>
          </a:p>
          <a:p>
            <a:pPr>
              <a:spcBef>
                <a:spcPct val="0"/>
              </a:spcBef>
              <a:defRPr/>
            </a:pPr>
            <a:r>
              <a:rPr lang="it-IT" altLang="it-IT" dirty="0">
                <a:solidFill>
                  <a:prstClr val="black"/>
                </a:solidFill>
                <a:latin typeface="Comic Sans MS" charset="0"/>
                <a:ea typeface="Comic Sans MS" charset="0"/>
                <a:cs typeface="Comic Sans MS" charset="0"/>
              </a:rPr>
              <a:t>Se le resistenze continueranno ad aumentare si stimano </a:t>
            </a:r>
            <a:r>
              <a:rPr lang="it-IT" altLang="it-IT" b="1" dirty="0">
                <a:solidFill>
                  <a:prstClr val="black"/>
                </a:solidFill>
                <a:latin typeface="Comic Sans MS" charset="0"/>
                <a:ea typeface="Comic Sans MS" charset="0"/>
                <a:cs typeface="Comic Sans MS" charset="0"/>
              </a:rPr>
              <a:t>solo in Inghilterra 80.000 morti</a:t>
            </a:r>
            <a:endParaRPr lang="it-IT" altLang="it-IT" dirty="0">
              <a:solidFill>
                <a:prstClr val="black"/>
              </a:solidFill>
              <a:latin typeface="Comic Sans MS" charset="0"/>
              <a:ea typeface="Comic Sans MS" charset="0"/>
              <a:cs typeface="Comic Sans MS" charset="0"/>
            </a:endParaRPr>
          </a:p>
        </p:txBody>
      </p:sp>
      <p:sp>
        <p:nvSpPr>
          <p:cNvPr id="13" name="CasellaDiTesto 12">
            <a:extLst>
              <a:ext uri="{FF2B5EF4-FFF2-40B4-BE49-F238E27FC236}">
                <a16:creationId xmlns:a16="http://schemas.microsoft.com/office/drawing/2014/main" id="{58B63F08-BC31-461E-B7A2-DCF8FABC0142}"/>
              </a:ext>
            </a:extLst>
          </p:cNvPr>
          <p:cNvSpPr txBox="1"/>
          <p:nvPr/>
        </p:nvSpPr>
        <p:spPr>
          <a:xfrm>
            <a:off x="1792289" y="5078414"/>
            <a:ext cx="3451225" cy="923925"/>
          </a:xfrm>
          <a:prstGeom prst="rect">
            <a:avLst/>
          </a:prstGeom>
          <a:solidFill>
            <a:schemeClr val="accent1">
              <a:lumMod val="60000"/>
              <a:lumOff val="40000"/>
            </a:schemeClr>
          </a:solidFill>
        </p:spPr>
        <p:txBody>
          <a:bodyPr>
            <a:spAutoFit/>
          </a:bodyPr>
          <a:lstStyle/>
          <a:p>
            <a:pPr>
              <a:defRPr/>
            </a:pPr>
            <a:r>
              <a:rPr lang="it-IT" altLang="it-IT" b="1" dirty="0">
                <a:solidFill>
                  <a:srgbClr val="000000"/>
                </a:solidFill>
                <a:latin typeface="Comic Sans MS" charset="0"/>
                <a:ea typeface="Comic Sans MS" charset="0"/>
                <a:cs typeface="Comic Sans MS" charset="0"/>
              </a:rPr>
              <a:t>Giugno 2015 </a:t>
            </a:r>
          </a:p>
          <a:p>
            <a:pPr>
              <a:defRPr/>
            </a:pPr>
            <a:r>
              <a:rPr lang="it-IT" altLang="it-IT" dirty="0">
                <a:solidFill>
                  <a:srgbClr val="000000"/>
                </a:solidFill>
                <a:latin typeface="Comic Sans MS" charset="0"/>
                <a:ea typeface="Comic Sans MS" charset="0"/>
                <a:cs typeface="Comic Sans MS" charset="0"/>
              </a:rPr>
              <a:t>al G7 in Germania si discute sull’antibiotico-resistenza.</a:t>
            </a:r>
          </a:p>
        </p:txBody>
      </p:sp>
    </p:spTree>
  </p:cSld>
  <p:clrMapOvr>
    <a:masterClrMapping/>
  </p:clrMapOvr>
  <p:transition spd="slow">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magine 3">
            <a:extLst>
              <a:ext uri="{FF2B5EF4-FFF2-40B4-BE49-F238E27FC236}">
                <a16:creationId xmlns:a16="http://schemas.microsoft.com/office/drawing/2014/main" id="{06D6331E-AB3C-4255-8869-6A63EA745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815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CasellaDiTesto 5">
            <a:extLst>
              <a:ext uri="{FF2B5EF4-FFF2-40B4-BE49-F238E27FC236}">
                <a16:creationId xmlns:a16="http://schemas.microsoft.com/office/drawing/2014/main" id="{15C52EDE-9E07-4BFF-AFA2-0502199A3CA0}"/>
              </a:ext>
            </a:extLst>
          </p:cNvPr>
          <p:cNvSpPr txBox="1">
            <a:spLocks noChangeArrowheads="1"/>
          </p:cNvSpPr>
          <p:nvPr/>
        </p:nvSpPr>
        <p:spPr bwMode="auto">
          <a:xfrm>
            <a:off x="1524001" y="0"/>
            <a:ext cx="5095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None/>
            </a:pPr>
            <a:r>
              <a:rPr lang="it-IT" altLang="it-IT" sz="2400" b="1">
                <a:solidFill>
                  <a:prstClr val="black"/>
                </a:solidFill>
              </a:rPr>
              <a:t>La resistenza agli antimicrobici (AMR) è riconosciuta come una minaccia globale</a:t>
            </a:r>
          </a:p>
        </p:txBody>
      </p:sp>
      <p:sp>
        <p:nvSpPr>
          <p:cNvPr id="12292" name="Rettangolo 6">
            <a:extLst>
              <a:ext uri="{FF2B5EF4-FFF2-40B4-BE49-F238E27FC236}">
                <a16:creationId xmlns:a16="http://schemas.microsoft.com/office/drawing/2014/main" id="{729D86ED-B4FE-44D9-9FBC-75C2EAE29100}"/>
              </a:ext>
            </a:extLst>
          </p:cNvPr>
          <p:cNvSpPr>
            <a:spLocks noChangeArrowheads="1"/>
          </p:cNvSpPr>
          <p:nvPr/>
        </p:nvSpPr>
        <p:spPr bwMode="auto">
          <a:xfrm>
            <a:off x="9159875" y="6488114"/>
            <a:ext cx="1608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None/>
            </a:pPr>
            <a:r>
              <a:rPr lang="it-IT" altLang="it-IT" sz="1800">
                <a:solidFill>
                  <a:prstClr val="black"/>
                </a:solidFill>
              </a:rPr>
              <a:t>amr-review.org</a:t>
            </a:r>
          </a:p>
        </p:txBody>
      </p:sp>
      <p:sp>
        <p:nvSpPr>
          <p:cNvPr id="12293" name="CasellaDiTesto 7">
            <a:extLst>
              <a:ext uri="{FF2B5EF4-FFF2-40B4-BE49-F238E27FC236}">
                <a16:creationId xmlns:a16="http://schemas.microsoft.com/office/drawing/2014/main" id="{BECFED66-048C-417D-AC9C-B0E330E1F61A}"/>
              </a:ext>
            </a:extLst>
          </p:cNvPr>
          <p:cNvSpPr txBox="1">
            <a:spLocks noChangeArrowheads="1"/>
          </p:cNvSpPr>
          <p:nvPr/>
        </p:nvSpPr>
        <p:spPr bwMode="auto">
          <a:xfrm>
            <a:off x="8902700" y="6119813"/>
            <a:ext cx="2122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None/>
            </a:pPr>
            <a:r>
              <a:rPr lang="it-IT" altLang="it-IT" sz="1800">
                <a:solidFill>
                  <a:prstClr val="black"/>
                </a:solidFill>
              </a:rPr>
              <a:t>Mortalità annuale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magine 3">
            <a:extLst>
              <a:ext uri="{FF2B5EF4-FFF2-40B4-BE49-F238E27FC236}">
                <a16:creationId xmlns:a16="http://schemas.microsoft.com/office/drawing/2014/main" id="{88C4A99B-712E-4D47-A655-15B1EBE0C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826" y="0"/>
            <a:ext cx="4848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CasellaDiTesto 4">
            <a:extLst>
              <a:ext uri="{FF2B5EF4-FFF2-40B4-BE49-F238E27FC236}">
                <a16:creationId xmlns:a16="http://schemas.microsoft.com/office/drawing/2014/main" id="{50A558BF-3E36-4257-82BD-41ACCB03C26A}"/>
              </a:ext>
            </a:extLst>
          </p:cNvPr>
          <p:cNvSpPr txBox="1">
            <a:spLocks noChangeArrowheads="1"/>
          </p:cNvSpPr>
          <p:nvPr/>
        </p:nvSpPr>
        <p:spPr bwMode="auto">
          <a:xfrm>
            <a:off x="1731964" y="1524000"/>
            <a:ext cx="35829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None/>
            </a:pPr>
            <a:r>
              <a:rPr lang="it-IT" altLang="it-IT" sz="3600" b="1">
                <a:solidFill>
                  <a:prstClr val="black"/>
                </a:solidFill>
              </a:rPr>
              <a:t>NUOVE CLASSI DI ANTIBIOTICI DIFFICILMENTE SARANNO DISPONIBILI NEL BREVE TERMINE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Segnaposto contenuto 3">
            <a:extLst>
              <a:ext uri="{FF2B5EF4-FFF2-40B4-BE49-F238E27FC236}">
                <a16:creationId xmlns:a16="http://schemas.microsoft.com/office/drawing/2014/main" id="{B94CFF72-5A67-486F-87F2-1A94416305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62520"/>
          <a:stretch>
            <a:fillRect/>
          </a:stretch>
        </p:blipFill>
        <p:spPr>
          <a:xfrm>
            <a:off x="1524000" y="747714"/>
            <a:ext cx="9144000" cy="4848225"/>
          </a:xfrm>
        </p:spPr>
      </p:pic>
      <p:sp>
        <p:nvSpPr>
          <p:cNvPr id="14339" name="CasellaDiTesto 4">
            <a:extLst>
              <a:ext uri="{FF2B5EF4-FFF2-40B4-BE49-F238E27FC236}">
                <a16:creationId xmlns:a16="http://schemas.microsoft.com/office/drawing/2014/main" id="{EE3BF380-87C4-4B34-981F-8D55E44A37BF}"/>
              </a:ext>
            </a:extLst>
          </p:cNvPr>
          <p:cNvSpPr txBox="1">
            <a:spLocks noChangeArrowheads="1"/>
          </p:cNvSpPr>
          <p:nvPr/>
        </p:nvSpPr>
        <p:spPr bwMode="auto">
          <a:xfrm>
            <a:off x="1951039" y="747714"/>
            <a:ext cx="8289925" cy="1939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None/>
            </a:pPr>
            <a:r>
              <a:rPr lang="it-IT" altLang="it-IT" sz="4000" b="1">
                <a:solidFill>
                  <a:prstClr val="black"/>
                </a:solidFill>
              </a:rPr>
              <a:t>E’ IMPOTANTE RIDURRE LA RICHIESTA DI ANTIMICROBICI E RIDURRE IL LORO USO NON NECESSARIO</a:t>
            </a:r>
          </a:p>
        </p:txBody>
      </p:sp>
      <p:sp>
        <p:nvSpPr>
          <p:cNvPr id="14340" name="Rettangolo 5">
            <a:extLst>
              <a:ext uri="{FF2B5EF4-FFF2-40B4-BE49-F238E27FC236}">
                <a16:creationId xmlns:a16="http://schemas.microsoft.com/office/drawing/2014/main" id="{03C7C3E2-1E51-4BC1-9F0A-DAE45877A66F}"/>
              </a:ext>
            </a:extLst>
          </p:cNvPr>
          <p:cNvSpPr>
            <a:spLocks noChangeArrowheads="1"/>
          </p:cNvSpPr>
          <p:nvPr/>
        </p:nvSpPr>
        <p:spPr bwMode="auto">
          <a:xfrm>
            <a:off x="9058276" y="6488114"/>
            <a:ext cx="1609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None/>
            </a:pPr>
            <a:r>
              <a:rPr lang="it-IT" altLang="it-IT" sz="1800">
                <a:solidFill>
                  <a:prstClr val="black"/>
                </a:solidFill>
              </a:rPr>
              <a:t>amr-review.org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Straight Connector 107"/>
          <p:cNvCxnSpPr/>
          <p:nvPr/>
        </p:nvCxnSpPr>
        <p:spPr>
          <a:xfrm>
            <a:off x="7272994" y="3175633"/>
            <a:ext cx="848141" cy="0"/>
          </a:xfrm>
          <a:prstGeom prst="line">
            <a:avLst/>
          </a:prstGeom>
          <a:ln>
            <a:solidFill>
              <a:schemeClr val="accent3">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8566019" y="2346233"/>
            <a:ext cx="718337" cy="0"/>
          </a:xfrm>
          <a:prstGeom prst="line">
            <a:avLst/>
          </a:prstGeom>
          <a:ln>
            <a:solidFill>
              <a:schemeClr val="accent3">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5659976" y="1851936"/>
            <a:ext cx="391578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ext Placeholder 1"/>
          <p:cNvSpPr>
            <a:spLocks noGrp="1"/>
          </p:cNvSpPr>
          <p:nvPr>
            <p:ph type="body" sz="quarter" idx="4294967295"/>
          </p:nvPr>
        </p:nvSpPr>
        <p:spPr>
          <a:xfrm>
            <a:off x="0" y="436563"/>
            <a:ext cx="12192000" cy="735012"/>
          </a:xfrm>
        </p:spPr>
        <p:txBody>
          <a:bodyPr/>
          <a:lstStyle/>
          <a:p>
            <a:r>
              <a:rPr lang="en-US" sz="2000" b="0" dirty="0">
                <a:solidFill>
                  <a:srgbClr val="008898"/>
                </a:solidFill>
              </a:rPr>
              <a:t>For cancer patients, Life expectancy continues to improve the use of innovative </a:t>
            </a:r>
            <a:r>
              <a:rPr lang="en-US" sz="2000" dirty="0">
                <a:solidFill>
                  <a:srgbClr val="008898"/>
                </a:solidFill>
              </a:rPr>
              <a:t>medicines has made major contribution to recent advances</a:t>
            </a:r>
          </a:p>
          <a:p>
            <a:endParaRPr lang="en-GB" sz="2000" dirty="0"/>
          </a:p>
        </p:txBody>
      </p:sp>
      <p:sp>
        <p:nvSpPr>
          <p:cNvPr id="105" name="Text Placeholder 3"/>
          <p:cNvSpPr>
            <a:spLocks noGrp="1"/>
          </p:cNvSpPr>
          <p:nvPr>
            <p:ph type="body" sz="quarter" idx="4294967295"/>
          </p:nvPr>
        </p:nvSpPr>
        <p:spPr>
          <a:xfrm rot="10800000" flipV="1">
            <a:off x="0" y="6421438"/>
            <a:ext cx="6218238" cy="334962"/>
          </a:xfrm>
          <a:prstGeom prst="rect">
            <a:avLst/>
          </a:prstGeom>
        </p:spPr>
        <p:txBody>
          <a:bodyPr/>
          <a:lstStyle/>
          <a:p>
            <a:pPr marL="0" indent="0" algn="ctr">
              <a:buNone/>
            </a:pPr>
            <a:r>
              <a:rPr lang="en-US" sz="800" dirty="0">
                <a:latin typeface="+mn-lt"/>
              </a:rPr>
              <a:t>Source: Lichtenberg, F: Pharmaceutical innovation and longevity growth in 30 developing OECD and high-income countries, 2000 - 2009 (2012)</a:t>
            </a:r>
          </a:p>
        </p:txBody>
      </p:sp>
      <p:graphicFrame>
        <p:nvGraphicFramePr>
          <p:cNvPr id="95" name="Chart 94"/>
          <p:cNvGraphicFramePr/>
          <p:nvPr/>
        </p:nvGraphicFramePr>
        <p:xfrm>
          <a:off x="4572666" y="1530437"/>
          <a:ext cx="6009034" cy="4222311"/>
        </p:xfrm>
        <a:graphic>
          <a:graphicData uri="http://schemas.openxmlformats.org/drawingml/2006/chart">
            <c:chart xmlns:c="http://schemas.openxmlformats.org/drawingml/2006/chart" xmlns:r="http://schemas.openxmlformats.org/officeDocument/2006/relationships" r:id="rId2"/>
          </a:graphicData>
        </a:graphic>
      </p:graphicFrame>
      <p:sp>
        <p:nvSpPr>
          <p:cNvPr id="97" name="TextBox 96"/>
          <p:cNvSpPr txBox="1"/>
          <p:nvPr/>
        </p:nvSpPr>
        <p:spPr>
          <a:xfrm>
            <a:off x="1290797" y="1851936"/>
            <a:ext cx="2970685" cy="3330062"/>
          </a:xfrm>
          <a:prstGeom prst="rect">
            <a:avLst/>
          </a:prstGeom>
          <a:noFill/>
        </p:spPr>
        <p:txBody>
          <a:bodyPr wrap="square" lIns="182798" tIns="91400" rIns="182798" bIns="91400">
            <a:spAutoFit/>
          </a:bodyPr>
          <a:lstStyle/>
          <a:p>
            <a:pPr defTabSz="956212">
              <a:spcBef>
                <a:spcPct val="20000"/>
              </a:spcBef>
              <a:buClr>
                <a:srgbClr val="F5841F"/>
              </a:buClr>
              <a:defRPr/>
            </a:pPr>
            <a:r>
              <a:rPr lang="en-US" sz="1400" dirty="0">
                <a:solidFill>
                  <a:prstClr val="black">
                    <a:lumMod val="65000"/>
                    <a:lumOff val="35000"/>
                  </a:prstClr>
                </a:solidFill>
                <a:latin typeface="Calibri" charset="0"/>
                <a:ea typeface="ＭＳ Ｐゴシック" charset="0"/>
              </a:rPr>
              <a:t>From 2000 – 2009, an </a:t>
            </a:r>
            <a:r>
              <a:rPr lang="en-US" sz="1400" b="1" dirty="0">
                <a:solidFill>
                  <a:srgbClr val="F5841F"/>
                </a:solidFill>
                <a:latin typeface="Calibri" charset="0"/>
                <a:ea typeface="ＭＳ Ｐゴシック" charset="0"/>
              </a:rPr>
              <a:t>improvement</a:t>
            </a:r>
            <a:r>
              <a:rPr lang="en-US" sz="1400" dirty="0">
                <a:solidFill>
                  <a:prstClr val="black">
                    <a:lumMod val="65000"/>
                    <a:lumOff val="35000"/>
                  </a:prstClr>
                </a:solidFill>
                <a:latin typeface="Calibri" charset="0"/>
                <a:ea typeface="ＭＳ Ｐゴシック" charset="0"/>
              </a:rPr>
              <a:t> in population weighted </a:t>
            </a:r>
            <a:r>
              <a:rPr lang="en-US" sz="1400" b="1" dirty="0">
                <a:solidFill>
                  <a:srgbClr val="F5841F"/>
                </a:solidFill>
                <a:latin typeface="Calibri" charset="0"/>
                <a:ea typeface="ＭＳ Ｐゴシック" charset="0"/>
              </a:rPr>
              <a:t>mean life expectancy </a:t>
            </a:r>
            <a:r>
              <a:rPr lang="en-US" sz="1400" dirty="0">
                <a:solidFill>
                  <a:prstClr val="black">
                    <a:lumMod val="65000"/>
                    <a:lumOff val="35000"/>
                  </a:prstClr>
                </a:solidFill>
                <a:latin typeface="Calibri" charset="0"/>
                <a:ea typeface="ＭＳ Ｐゴシック" charset="0"/>
              </a:rPr>
              <a:t>at birth of </a:t>
            </a:r>
            <a:r>
              <a:rPr lang="en-US" sz="1400" b="1" dirty="0">
                <a:solidFill>
                  <a:srgbClr val="F5841F"/>
                </a:solidFill>
                <a:latin typeface="Calibri" charset="0"/>
                <a:ea typeface="ＭＳ Ｐゴシック" charset="0"/>
              </a:rPr>
              <a:t>1.74 years </a:t>
            </a:r>
            <a:r>
              <a:rPr lang="en-US" sz="1400" dirty="0">
                <a:solidFill>
                  <a:prstClr val="black">
                    <a:lumMod val="65000"/>
                    <a:lumOff val="35000"/>
                  </a:prstClr>
                </a:solidFill>
                <a:latin typeface="Calibri" charset="0"/>
                <a:ea typeface="ＭＳ Ｐゴシック" charset="0"/>
              </a:rPr>
              <a:t>was seen across 30 OECD countries.</a:t>
            </a:r>
          </a:p>
          <a:p>
            <a:pPr defTabSz="956212">
              <a:spcBef>
                <a:spcPct val="20000"/>
              </a:spcBef>
              <a:buClr>
                <a:srgbClr val="F5841F"/>
              </a:buClr>
              <a:defRPr/>
            </a:pPr>
            <a:endParaRPr lang="en-US" sz="1400" dirty="0">
              <a:solidFill>
                <a:prstClr val="black">
                  <a:lumMod val="65000"/>
                  <a:lumOff val="35000"/>
                </a:prstClr>
              </a:solidFill>
              <a:latin typeface="Calibri" charset="0"/>
              <a:ea typeface="ＭＳ Ｐゴシック" charset="0"/>
            </a:endParaRPr>
          </a:p>
          <a:p>
            <a:pPr defTabSz="956212">
              <a:spcBef>
                <a:spcPct val="20000"/>
              </a:spcBef>
              <a:buClr>
                <a:srgbClr val="F5841F"/>
              </a:buClr>
              <a:defRPr/>
            </a:pPr>
            <a:endParaRPr lang="en-US" sz="1400" dirty="0">
              <a:solidFill>
                <a:prstClr val="black">
                  <a:lumMod val="65000"/>
                  <a:lumOff val="35000"/>
                </a:prstClr>
              </a:solidFill>
              <a:latin typeface="Calibri" charset="0"/>
              <a:ea typeface="ＭＳ Ｐゴシック" charset="0"/>
            </a:endParaRPr>
          </a:p>
          <a:p>
            <a:pPr defTabSz="956212">
              <a:spcBef>
                <a:spcPct val="20000"/>
              </a:spcBef>
              <a:buClr>
                <a:srgbClr val="F5841F"/>
              </a:buClr>
              <a:defRPr/>
            </a:pPr>
            <a:r>
              <a:rPr lang="en-US" sz="1400" dirty="0">
                <a:solidFill>
                  <a:prstClr val="black">
                    <a:lumMod val="65000"/>
                    <a:lumOff val="35000"/>
                  </a:prstClr>
                </a:solidFill>
                <a:latin typeface="Calibri" charset="0"/>
                <a:ea typeface="ＭＳ Ｐゴシック" charset="0"/>
              </a:rPr>
              <a:t>Innovative medicines are estimated to have contributed </a:t>
            </a:r>
            <a:r>
              <a:rPr lang="en-US" sz="1400" b="1" dirty="0">
                <a:solidFill>
                  <a:srgbClr val="F5841F"/>
                </a:solidFill>
                <a:latin typeface="Calibri" charset="0"/>
                <a:ea typeface="ＭＳ Ｐゴシック" charset="0"/>
              </a:rPr>
              <a:t>to 73% of this improvement</a:t>
            </a:r>
            <a:r>
              <a:rPr lang="en-US" sz="1400" dirty="0">
                <a:solidFill>
                  <a:prstClr val="black">
                    <a:lumMod val="65000"/>
                    <a:lumOff val="35000"/>
                  </a:prstClr>
                </a:solidFill>
                <a:latin typeface="Calibri" charset="0"/>
                <a:ea typeface="ＭＳ Ｐゴシック" charset="0"/>
              </a:rPr>
              <a:t> once other factors are taken into account (e.g. income, education, immunization, reduction in risk factors, health system access).</a:t>
            </a:r>
          </a:p>
        </p:txBody>
      </p:sp>
      <p:cxnSp>
        <p:nvCxnSpPr>
          <p:cNvPr id="99" name="Straight Connector 98"/>
          <p:cNvCxnSpPr/>
          <p:nvPr/>
        </p:nvCxnSpPr>
        <p:spPr>
          <a:xfrm flipH="1" flipV="1">
            <a:off x="5659976" y="1851936"/>
            <a:ext cx="1" cy="162026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flipV="1">
            <a:off x="9575764" y="1851937"/>
            <a:ext cx="2" cy="4886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5953296" y="3472202"/>
            <a:ext cx="718337" cy="0"/>
          </a:xfrm>
          <a:prstGeom prst="line">
            <a:avLst/>
          </a:prstGeom>
          <a:ln>
            <a:solidFill>
              <a:schemeClr val="accent3">
                <a:lumMod val="75000"/>
              </a:schemeClr>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8079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mmagine 1">
            <a:extLst>
              <a:ext uri="{FF2B5EF4-FFF2-40B4-BE49-F238E27FC236}">
                <a16:creationId xmlns:a16="http://schemas.microsoft.com/office/drawing/2014/main" id="{E8014A6A-D4BF-4A97-B2CA-3CD3198DF5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1" y="0"/>
            <a:ext cx="4862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magine 1">
            <a:extLst>
              <a:ext uri="{FF2B5EF4-FFF2-40B4-BE49-F238E27FC236}">
                <a16:creationId xmlns:a16="http://schemas.microsoft.com/office/drawing/2014/main" id="{9957FBE3-8954-45E2-8961-D71CD7737A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6438" y="160338"/>
            <a:ext cx="8521700" cy="593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CasellaDiTesto 1">
            <a:extLst>
              <a:ext uri="{FF2B5EF4-FFF2-40B4-BE49-F238E27FC236}">
                <a16:creationId xmlns:a16="http://schemas.microsoft.com/office/drawing/2014/main" id="{095E4C9B-1649-4EE8-97DB-7F339D6A01EF}"/>
              </a:ext>
            </a:extLst>
          </p:cNvPr>
          <p:cNvSpPr txBox="1">
            <a:spLocks noChangeArrowheads="1"/>
          </p:cNvSpPr>
          <p:nvPr/>
        </p:nvSpPr>
        <p:spPr bwMode="auto">
          <a:xfrm>
            <a:off x="1524000" y="6173788"/>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it-IT" altLang="it-IT">
                <a:solidFill>
                  <a:prstClr val="black"/>
                </a:solidFill>
              </a:rPr>
              <a:t>In Europa 33000 morti all’anno associati a resistenza agli antibiotici e circa un terzo avvengono in Italia (https://www.facebook.com/siffarmacologia/videos/2544206975632473/?fref=ts)</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descr="aifa3.tiff">
            <a:extLst>
              <a:ext uri="{FF2B5EF4-FFF2-40B4-BE49-F238E27FC236}">
                <a16:creationId xmlns:a16="http://schemas.microsoft.com/office/drawing/2014/main" id="{91A55732-6EE1-448E-8767-29562AD5E75D}"/>
              </a:ext>
            </a:extLst>
          </p:cNvPr>
          <p:cNvPicPr>
            <a:picLocks noChangeAspect="1"/>
          </p:cNvPicPr>
          <p:nvPr/>
        </p:nvPicPr>
        <p:blipFill>
          <a:blip r:embed="rId2">
            <a:extLst>
              <a:ext uri="{28A0092B-C50C-407E-A947-70E740481C1C}">
                <a14:useLocalDpi xmlns:a14="http://schemas.microsoft.com/office/drawing/2010/main" val="0"/>
              </a:ext>
            </a:extLst>
          </a:blip>
          <a:srcRect t="1347"/>
          <a:stretch>
            <a:fillRect/>
          </a:stretch>
        </p:blipFill>
        <p:spPr bwMode="auto">
          <a:xfrm>
            <a:off x="1524000" y="782639"/>
            <a:ext cx="9144000" cy="536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2">
            <a:extLst>
              <a:ext uri="{FF2B5EF4-FFF2-40B4-BE49-F238E27FC236}">
                <a16:creationId xmlns:a16="http://schemas.microsoft.com/office/drawing/2014/main" id="{4B9A7F6B-9058-4E9E-B592-42EF684BE891}"/>
              </a:ext>
            </a:extLst>
          </p:cNvPr>
          <p:cNvSpPr txBox="1">
            <a:spLocks noChangeArrowheads="1"/>
          </p:cNvSpPr>
          <p:nvPr/>
        </p:nvSpPr>
        <p:spPr bwMode="auto">
          <a:xfrm>
            <a:off x="6754634" y="119063"/>
            <a:ext cx="37609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fontAlgn="base">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fontAlgn="base">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fontAlgn="base">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fontAlgn="base">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algn="r" eaLnBrk="0" fontAlgn="base" hangingPunct="0">
              <a:spcBef>
                <a:spcPct val="0"/>
              </a:spcBef>
              <a:spcAft>
                <a:spcPct val="0"/>
              </a:spcAft>
              <a:buNone/>
            </a:pPr>
            <a:r>
              <a:rPr lang="it-IT" altLang="it-IT" sz="1100">
                <a:solidFill>
                  <a:srgbClr val="000000"/>
                </a:solidFill>
              </a:rPr>
              <a:t>AIFA – Rapporto sull</a:t>
            </a:r>
            <a:r>
              <a:rPr lang="ja-JP" altLang="it-IT" sz="1100">
                <a:solidFill>
                  <a:srgbClr val="000000"/>
                </a:solidFill>
              </a:rPr>
              <a:t>’</a:t>
            </a:r>
            <a:r>
              <a:rPr lang="it-IT" altLang="ja-JP" sz="1100">
                <a:solidFill>
                  <a:srgbClr val="000000"/>
                </a:solidFill>
              </a:rPr>
              <a:t>uso dei farmaci antibiotici, 2009</a:t>
            </a:r>
            <a:endParaRPr lang="it-IT" altLang="it-IT" sz="1100">
              <a:solidFill>
                <a:srgbClr val="000000"/>
              </a:solidFill>
            </a:endParaRPr>
          </a:p>
        </p:txBody>
      </p:sp>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9434810B-ADC5-4F9E-9FD9-F4D4846B2545}"/>
              </a:ext>
            </a:extLst>
          </p:cNvPr>
          <p:cNvSpPr>
            <a:spLocks noGrp="1" noChangeArrowheads="1"/>
          </p:cNvSpPr>
          <p:nvPr>
            <p:ph type="title"/>
          </p:nvPr>
        </p:nvSpPr>
        <p:spPr>
          <a:xfrm>
            <a:off x="1524000" y="0"/>
            <a:ext cx="9144000" cy="1143000"/>
          </a:xfrm>
        </p:spPr>
        <p:txBody>
          <a:bodyPr/>
          <a:lstStyle/>
          <a:p>
            <a:pPr eaLnBrk="1" hangingPunct="1"/>
            <a:r>
              <a:rPr lang="it-IT" altLang="it-IT" sz="3200"/>
              <a:t>Interventi per prevenire o diminuire la resistenza batterica (CDC)</a:t>
            </a:r>
          </a:p>
        </p:txBody>
      </p:sp>
      <p:sp>
        <p:nvSpPr>
          <p:cNvPr id="57347" name="Content Placeholder 2">
            <a:extLst>
              <a:ext uri="{FF2B5EF4-FFF2-40B4-BE49-F238E27FC236}">
                <a16:creationId xmlns:a16="http://schemas.microsoft.com/office/drawing/2014/main" id="{83352DDB-CC8E-4B04-81FB-8E565A09C59C}"/>
              </a:ext>
            </a:extLst>
          </p:cNvPr>
          <p:cNvSpPr>
            <a:spLocks noGrp="1" noChangeArrowheads="1"/>
          </p:cNvSpPr>
          <p:nvPr>
            <p:ph idx="1"/>
          </p:nvPr>
        </p:nvSpPr>
        <p:spPr>
          <a:xfrm>
            <a:off x="2209800" y="1371600"/>
            <a:ext cx="7772400" cy="4114800"/>
          </a:xfrm>
        </p:spPr>
        <p:txBody>
          <a:bodyPr/>
          <a:lstStyle/>
          <a:p>
            <a:pPr eaLnBrk="1" hangingPunct="1"/>
            <a:r>
              <a:rPr lang="it-IT" altLang="it-IT" sz="2400"/>
              <a:t>Utilizzo appropriato delle vaccinazioni</a:t>
            </a:r>
          </a:p>
          <a:p>
            <a:pPr eaLnBrk="1" hangingPunct="1"/>
            <a:r>
              <a:rPr lang="it-IT" altLang="it-IT" sz="2400"/>
              <a:t>Impiego giudizioso e attento di cateteri fissi</a:t>
            </a:r>
          </a:p>
          <a:p>
            <a:pPr eaLnBrk="1" hangingPunct="1"/>
            <a:r>
              <a:rPr lang="it-IT" altLang="it-IT" sz="2400"/>
              <a:t>Coinvolgimento precoce di esperti di malattie infettive</a:t>
            </a:r>
          </a:p>
          <a:p>
            <a:pPr eaLnBrk="1" hangingPunct="1"/>
            <a:r>
              <a:rPr lang="it-IT" altLang="it-IT" sz="2400"/>
              <a:t>Scelta della terapia sulla base della sensibilità locale dei diversi farmaci</a:t>
            </a:r>
          </a:p>
          <a:p>
            <a:pPr eaLnBrk="1" hangingPunct="1"/>
            <a:r>
              <a:rPr lang="it-IT" altLang="it-IT" sz="2400"/>
              <a:t>Impiego di opportune tecniche antisettiche</a:t>
            </a:r>
          </a:p>
          <a:p>
            <a:pPr eaLnBrk="1" hangingPunct="1"/>
            <a:r>
              <a:rPr lang="it-IT" altLang="it-IT" sz="2400"/>
              <a:t>Uso appropriato della profilassi negli interventi chirurgici</a:t>
            </a:r>
          </a:p>
          <a:p>
            <a:pPr eaLnBrk="1" hangingPunct="1"/>
            <a:r>
              <a:rPr lang="it-IT" altLang="it-IT" sz="2400"/>
              <a:t>Procedure di controllo dell</a:t>
            </a:r>
            <a:r>
              <a:rPr lang="ja-JP" altLang="it-IT" sz="2400"/>
              <a:t>’</a:t>
            </a:r>
            <a:r>
              <a:rPr lang="it-IT" altLang="ja-JP" sz="2400"/>
              <a:t>infezione e isolamento</a:t>
            </a:r>
          </a:p>
          <a:p>
            <a:pPr eaLnBrk="1" hangingPunct="1"/>
            <a:r>
              <a:rPr lang="it-IT" altLang="it-IT" sz="2400" b="1"/>
              <a:t>Attenzione costante all</a:t>
            </a:r>
            <a:r>
              <a:rPr lang="ja-JP" altLang="it-IT" sz="2400" b="1"/>
              <a:t>’</a:t>
            </a:r>
            <a:r>
              <a:rPr lang="it-IT" altLang="ja-JP" sz="2400" b="1"/>
              <a:t>igiene delle mani</a:t>
            </a:r>
            <a:endParaRPr lang="it-IT" altLang="it-IT" sz="2400" b="1"/>
          </a:p>
        </p:txBody>
      </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A2055E15-8994-4559-9CE3-AEC3830FEC17}"/>
              </a:ext>
            </a:extLst>
          </p:cNvPr>
          <p:cNvSpPr>
            <a:spLocks noGrp="1" noChangeArrowheads="1"/>
          </p:cNvSpPr>
          <p:nvPr>
            <p:ph type="title"/>
          </p:nvPr>
        </p:nvSpPr>
        <p:spPr/>
        <p:txBody>
          <a:bodyPr/>
          <a:lstStyle/>
          <a:p>
            <a:pPr eaLnBrk="1" hangingPunct="1"/>
            <a:r>
              <a:rPr lang="it-IT" altLang="it-IT"/>
              <a:t>Impiego errato degli antibiotici</a:t>
            </a:r>
          </a:p>
        </p:txBody>
      </p:sp>
      <p:sp>
        <p:nvSpPr>
          <p:cNvPr id="58371" name="Rectangle 3">
            <a:extLst>
              <a:ext uri="{FF2B5EF4-FFF2-40B4-BE49-F238E27FC236}">
                <a16:creationId xmlns:a16="http://schemas.microsoft.com/office/drawing/2014/main" id="{0D9B5A17-664B-4026-A4B8-D2B0D7823464}"/>
              </a:ext>
            </a:extLst>
          </p:cNvPr>
          <p:cNvSpPr>
            <a:spLocks noGrp="1" noChangeArrowheads="1"/>
          </p:cNvSpPr>
          <p:nvPr>
            <p:ph type="body" idx="1"/>
          </p:nvPr>
        </p:nvSpPr>
        <p:spPr>
          <a:xfrm>
            <a:off x="2209800" y="2286000"/>
            <a:ext cx="8001000" cy="4191000"/>
          </a:xfrm>
        </p:spPr>
        <p:txBody>
          <a:bodyPr/>
          <a:lstStyle/>
          <a:p>
            <a:pPr eaLnBrk="1" hangingPunct="1">
              <a:lnSpc>
                <a:spcPct val="90000"/>
              </a:lnSpc>
            </a:pPr>
            <a:r>
              <a:rPr lang="it-IT" altLang="it-IT" sz="2800" b="1"/>
              <a:t>Uso empirico e/o impiego in infezioni virali</a:t>
            </a:r>
          </a:p>
          <a:p>
            <a:pPr eaLnBrk="1" hangingPunct="1">
              <a:lnSpc>
                <a:spcPct val="90000"/>
              </a:lnSpc>
            </a:pPr>
            <a:r>
              <a:rPr lang="it-IT" altLang="it-IT" sz="2800"/>
              <a:t>Utilizzo di farmaci a largo spettro</a:t>
            </a:r>
          </a:p>
          <a:p>
            <a:pPr eaLnBrk="1" hangingPunct="1">
              <a:lnSpc>
                <a:spcPct val="90000"/>
              </a:lnSpc>
            </a:pPr>
            <a:r>
              <a:rPr lang="it-IT" altLang="it-IT" sz="2800"/>
              <a:t>Profilassi prolungata</a:t>
            </a:r>
          </a:p>
          <a:p>
            <a:pPr eaLnBrk="1" hangingPunct="1">
              <a:lnSpc>
                <a:spcPct val="90000"/>
              </a:lnSpc>
            </a:pPr>
            <a:r>
              <a:rPr lang="it-IT" altLang="it-IT" sz="2800"/>
              <a:t>Mancato completamento del regime terapeutico </a:t>
            </a:r>
          </a:p>
          <a:p>
            <a:pPr eaLnBrk="1" hangingPunct="1">
              <a:lnSpc>
                <a:spcPct val="90000"/>
              </a:lnSpc>
            </a:pPr>
            <a:r>
              <a:rPr lang="it-IT" altLang="it-IT" sz="2800"/>
              <a:t>Fiducia inappropriata nella sola chemioterapia</a:t>
            </a:r>
          </a:p>
          <a:p>
            <a:pPr eaLnBrk="1" hangingPunct="1">
              <a:lnSpc>
                <a:spcPct val="90000"/>
              </a:lnSpc>
            </a:pPr>
            <a:r>
              <a:rPr lang="it-IT" altLang="it-IT" sz="2800"/>
              <a:t>Posologia e modalità di somministrazione inadeguate</a:t>
            </a:r>
          </a:p>
          <a:p>
            <a:pPr eaLnBrk="1" hangingPunct="1">
              <a:lnSpc>
                <a:spcPct val="90000"/>
              </a:lnSpc>
            </a:pPr>
            <a:endParaRPr lang="it-IT" altLang="it-IT" sz="2800"/>
          </a:p>
          <a:p>
            <a:pPr eaLnBrk="1" hangingPunct="1">
              <a:lnSpc>
                <a:spcPct val="90000"/>
              </a:lnSpc>
            </a:pPr>
            <a:endParaRPr lang="it-IT" altLang="it-IT" sz="2800"/>
          </a:p>
        </p:txBody>
      </p:sp>
    </p:spTree>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73F88AB-45FE-4B0C-B333-F812042983FB}"/>
              </a:ext>
            </a:extLst>
          </p:cNvPr>
          <p:cNvPicPr>
            <a:picLocks noChangeAspect="1"/>
          </p:cNvPicPr>
          <p:nvPr/>
        </p:nvPicPr>
        <p:blipFill>
          <a:blip r:embed="rId2"/>
          <a:stretch>
            <a:fillRect/>
          </a:stretch>
        </p:blipFill>
        <p:spPr>
          <a:xfrm>
            <a:off x="1083076" y="742470"/>
            <a:ext cx="9775147" cy="5696702"/>
          </a:xfrm>
          <a:prstGeom prst="rect">
            <a:avLst/>
          </a:prstGeom>
        </p:spPr>
      </p:pic>
    </p:spTree>
    <p:extLst>
      <p:ext uri="{BB962C8B-B14F-4D97-AF65-F5344CB8AC3E}">
        <p14:creationId xmlns:p14="http://schemas.microsoft.com/office/powerpoint/2010/main" val="998007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magine 1">
            <a:extLst>
              <a:ext uri="{FF2B5EF4-FFF2-40B4-BE49-F238E27FC236}">
                <a16:creationId xmlns:a16="http://schemas.microsoft.com/office/drawing/2014/main" id="{E98F9671-B115-4F56-8B92-95AE76F85E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9537" y="1196752"/>
            <a:ext cx="5451475"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AA48F38D-84AC-4820-8BF5-C200C8AE0390}"/>
              </a:ext>
            </a:extLst>
          </p:cNvPr>
          <p:cNvSpPr txBox="1"/>
          <p:nvPr/>
        </p:nvSpPr>
        <p:spPr>
          <a:xfrm>
            <a:off x="2921000" y="5397501"/>
            <a:ext cx="6350000" cy="225425"/>
          </a:xfrm>
          <a:prstGeom prst="rect">
            <a:avLst/>
          </a:prstGeom>
          <a:noFill/>
        </p:spPr>
        <p:txBody>
          <a:bodyPr>
            <a:spAutoFit/>
          </a:bodyPr>
          <a:lstStyle/>
          <a:p>
            <a:pPr algn="ctr">
              <a:lnSpc>
                <a:spcPts val="1000"/>
              </a:lnSpc>
              <a:defRPr/>
            </a:pPr>
            <a:r>
              <a:rPr lang="it-IT" sz="1100" b="1" spc="-15">
                <a:solidFill>
                  <a:srgbClr val="0070C0"/>
                </a:solidFill>
                <a:latin typeface="Calibri"/>
                <a:ea typeface="Calibri"/>
                <a:cs typeface="Arial" panose="020B0604020202020204" pitchFamily="34" charset="0"/>
              </a:rPr>
              <a:t>Figura 7.2</a:t>
            </a:r>
            <a:r>
              <a:rPr lang="it-IT" sz="1100" b="1" spc="-15">
                <a:solidFill>
                  <a:srgbClr val="000000"/>
                </a:solidFill>
                <a:latin typeface="Calibri"/>
                <a:ea typeface="Calibri"/>
                <a:cs typeface="Arial" panose="020B0604020202020204" pitchFamily="34" charset="0"/>
              </a:rPr>
              <a:t> Il processo di Ricerca &amp; Sviluppo.</a:t>
            </a:r>
          </a:p>
        </p:txBody>
      </p:sp>
      <p:pic>
        <p:nvPicPr>
          <p:cNvPr id="2" name="Immagine 1">
            <a:extLst>
              <a:ext uri="{FF2B5EF4-FFF2-40B4-BE49-F238E27FC236}">
                <a16:creationId xmlns:a16="http://schemas.microsoft.com/office/drawing/2014/main" id="{D9778F00-2DCE-4486-8FF9-694377292D70}"/>
              </a:ext>
            </a:extLst>
          </p:cNvPr>
          <p:cNvPicPr>
            <a:picLocks noChangeAspect="1"/>
          </p:cNvPicPr>
          <p:nvPr/>
        </p:nvPicPr>
        <p:blipFill>
          <a:blip r:embed="rId3"/>
          <a:stretch>
            <a:fillRect/>
          </a:stretch>
        </p:blipFill>
        <p:spPr>
          <a:xfrm>
            <a:off x="8051144" y="79899"/>
            <a:ext cx="3926992" cy="6461077"/>
          </a:xfrm>
          <a:prstGeom prst="rect">
            <a:avLst/>
          </a:prstGeom>
        </p:spPr>
      </p:pic>
      <p:sp>
        <p:nvSpPr>
          <p:cNvPr id="4" name="CasellaDiTesto 3">
            <a:extLst>
              <a:ext uri="{FF2B5EF4-FFF2-40B4-BE49-F238E27FC236}">
                <a16:creationId xmlns:a16="http://schemas.microsoft.com/office/drawing/2014/main" id="{2F2C275F-CC1D-4332-B283-777D337485BE}"/>
              </a:ext>
            </a:extLst>
          </p:cNvPr>
          <p:cNvSpPr txBox="1"/>
          <p:nvPr/>
        </p:nvSpPr>
        <p:spPr>
          <a:xfrm rot="16200000">
            <a:off x="6138391" y="3008088"/>
            <a:ext cx="3744416" cy="369332"/>
          </a:xfrm>
          <a:prstGeom prst="rect">
            <a:avLst/>
          </a:prstGeom>
          <a:noFill/>
        </p:spPr>
        <p:txBody>
          <a:bodyPr wrap="square" rtlCol="0">
            <a:spAutoFit/>
          </a:bodyPr>
          <a:lstStyle/>
          <a:p>
            <a:pPr algn="ctr" fontAlgn="base">
              <a:spcBef>
                <a:spcPct val="0"/>
              </a:spcBef>
              <a:spcAft>
                <a:spcPct val="0"/>
              </a:spcAft>
            </a:pPr>
            <a:r>
              <a:rPr lang="it-IT" dirty="0">
                <a:solidFill>
                  <a:prstClr val="black"/>
                </a:solidFill>
                <a:latin typeface="Calibri" panose="020F0502020204030204" pitchFamily="34" charset="0"/>
                <a:cs typeface="Arial" panose="020B0604020202020204" pitchFamily="34" charset="0"/>
              </a:rPr>
              <a:t>Milioni di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697813" y="189278"/>
            <a:ext cx="8876840" cy="735013"/>
          </a:xfrm>
        </p:spPr>
        <p:txBody>
          <a:bodyPr/>
          <a:lstStyle/>
          <a:p>
            <a:pPr>
              <a:lnSpc>
                <a:spcPct val="80000"/>
              </a:lnSpc>
            </a:pPr>
            <a:r>
              <a:rPr lang="fr-BE" sz="2400" b="0" dirty="0"/>
              <a:t>Medicines are some of the most powerful tools in </a:t>
            </a:r>
          </a:p>
          <a:p>
            <a:pPr>
              <a:lnSpc>
                <a:spcPct val="80000"/>
              </a:lnSpc>
            </a:pPr>
            <a:r>
              <a:rPr lang="fr-BE" sz="2400" dirty="0"/>
              <a:t>treating and curing deadly diseases</a:t>
            </a:r>
          </a:p>
        </p:txBody>
      </p:sp>
      <p:sp>
        <p:nvSpPr>
          <p:cNvPr id="5" name="Rectangle 4"/>
          <p:cNvSpPr/>
          <p:nvPr/>
        </p:nvSpPr>
        <p:spPr>
          <a:xfrm>
            <a:off x="5410527" y="3885290"/>
            <a:ext cx="269446" cy="18090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6212" fontAlgn="base">
              <a:spcBef>
                <a:spcPct val="0"/>
              </a:spcBef>
              <a:spcAft>
                <a:spcPct val="0"/>
              </a:spcAft>
            </a:pPr>
            <a:endParaRPr lang="en-US" sz="1900" dirty="0">
              <a:solidFill>
                <a:prstClr val="white"/>
              </a:solidFill>
              <a:latin typeface="Calibri"/>
            </a:endParaRPr>
          </a:p>
        </p:txBody>
      </p:sp>
      <p:grpSp>
        <p:nvGrpSpPr>
          <p:cNvPr id="6" name="Group 5"/>
          <p:cNvGrpSpPr/>
          <p:nvPr/>
        </p:nvGrpSpPr>
        <p:grpSpPr>
          <a:xfrm>
            <a:off x="1291916" y="1064419"/>
            <a:ext cx="885452" cy="860029"/>
            <a:chOff x="228600" y="1542288"/>
            <a:chExt cx="1219200" cy="1219200"/>
          </a:xfrm>
        </p:grpSpPr>
        <p:sp>
          <p:nvSpPr>
            <p:cNvPr id="7" name="Oval 6"/>
            <p:cNvSpPr/>
            <p:nvPr/>
          </p:nvSpPr>
          <p:spPr>
            <a:xfrm>
              <a:off x="228600" y="1542288"/>
              <a:ext cx="1219200" cy="1219200"/>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6212" fontAlgn="base">
                <a:spcBef>
                  <a:spcPct val="0"/>
                </a:spcBef>
                <a:spcAft>
                  <a:spcPct val="0"/>
                </a:spcAft>
              </a:pPr>
              <a:endParaRPr lang="en-US" sz="1900" dirty="0">
                <a:solidFill>
                  <a:prstClr val="white"/>
                </a:solidFill>
                <a:latin typeface="Calibri"/>
              </a:endParaRPr>
            </a:p>
          </p:txBody>
        </p:sp>
        <p:sp>
          <p:nvSpPr>
            <p:cNvPr id="8" name="Freeform 18"/>
            <p:cNvSpPr>
              <a:spLocks noEditPoints="1"/>
            </p:cNvSpPr>
            <p:nvPr/>
          </p:nvSpPr>
          <p:spPr bwMode="auto">
            <a:xfrm>
              <a:off x="460376" y="1897065"/>
              <a:ext cx="842962" cy="563563"/>
            </a:xfrm>
            <a:custGeom>
              <a:avLst/>
              <a:gdLst>
                <a:gd name="T0" fmla="*/ 521 w 584"/>
                <a:gd name="T1" fmla="*/ 82 h 390"/>
                <a:gd name="T2" fmla="*/ 518 w 584"/>
                <a:gd name="T3" fmla="*/ 84 h 390"/>
                <a:gd name="T4" fmla="*/ 517 w 584"/>
                <a:gd name="T5" fmla="*/ 84 h 390"/>
                <a:gd name="T6" fmla="*/ 450 w 584"/>
                <a:gd name="T7" fmla="*/ 74 h 390"/>
                <a:gd name="T8" fmla="*/ 374 w 584"/>
                <a:gd name="T9" fmla="*/ 75 h 390"/>
                <a:gd name="T10" fmla="*/ 371 w 584"/>
                <a:gd name="T11" fmla="*/ 72 h 390"/>
                <a:gd name="T12" fmla="*/ 374 w 584"/>
                <a:gd name="T13" fmla="*/ 69 h 390"/>
                <a:gd name="T14" fmla="*/ 450 w 584"/>
                <a:gd name="T15" fmla="*/ 68 h 390"/>
                <a:gd name="T16" fmla="*/ 519 w 584"/>
                <a:gd name="T17" fmla="*/ 78 h 390"/>
                <a:gd name="T18" fmla="*/ 521 w 584"/>
                <a:gd name="T19" fmla="*/ 82 h 390"/>
                <a:gd name="T20" fmla="*/ 348 w 584"/>
                <a:gd name="T21" fmla="*/ 214 h 390"/>
                <a:gd name="T22" fmla="*/ 323 w 584"/>
                <a:gd name="T23" fmla="*/ 217 h 390"/>
                <a:gd name="T24" fmla="*/ 309 w 584"/>
                <a:gd name="T25" fmla="*/ 213 h 390"/>
                <a:gd name="T26" fmla="*/ 294 w 584"/>
                <a:gd name="T27" fmla="*/ 228 h 390"/>
                <a:gd name="T28" fmla="*/ 283 w 584"/>
                <a:gd name="T29" fmla="*/ 235 h 390"/>
                <a:gd name="T30" fmla="*/ 296 w 584"/>
                <a:gd name="T31" fmla="*/ 195 h 390"/>
                <a:gd name="T32" fmla="*/ 360 w 584"/>
                <a:gd name="T33" fmla="*/ 46 h 390"/>
                <a:gd name="T34" fmla="*/ 348 w 584"/>
                <a:gd name="T35" fmla="*/ 214 h 390"/>
                <a:gd name="T36" fmla="*/ 227 w 584"/>
                <a:gd name="T37" fmla="*/ 264 h 390"/>
                <a:gd name="T38" fmla="*/ 102 w 584"/>
                <a:gd name="T39" fmla="*/ 340 h 390"/>
                <a:gd name="T40" fmla="*/ 29 w 584"/>
                <a:gd name="T41" fmla="*/ 345 h 390"/>
                <a:gd name="T42" fmla="*/ 72 w 584"/>
                <a:gd name="T43" fmla="*/ 306 h 390"/>
                <a:gd name="T44" fmla="*/ 178 w 584"/>
                <a:gd name="T45" fmla="*/ 270 h 390"/>
                <a:gd name="T46" fmla="*/ 264 w 584"/>
                <a:gd name="T47" fmla="*/ 191 h 390"/>
                <a:gd name="T48" fmla="*/ 310 w 584"/>
                <a:gd name="T49" fmla="*/ 108 h 390"/>
                <a:gd name="T50" fmla="*/ 277 w 584"/>
                <a:gd name="T51" fmla="*/ 191 h 390"/>
                <a:gd name="T52" fmla="*/ 227 w 584"/>
                <a:gd name="T53" fmla="*/ 264 h 390"/>
                <a:gd name="T54" fmla="*/ 74 w 584"/>
                <a:gd name="T55" fmla="*/ 76 h 390"/>
                <a:gd name="T56" fmla="*/ 182 w 584"/>
                <a:gd name="T57" fmla="*/ 43 h 390"/>
                <a:gd name="T58" fmla="*/ 251 w 584"/>
                <a:gd name="T59" fmla="*/ 54 h 390"/>
                <a:gd name="T60" fmla="*/ 311 w 584"/>
                <a:gd name="T61" fmla="*/ 62 h 390"/>
                <a:gd name="T62" fmla="*/ 314 w 584"/>
                <a:gd name="T63" fmla="*/ 66 h 390"/>
                <a:gd name="T64" fmla="*/ 311 w 584"/>
                <a:gd name="T65" fmla="*/ 69 h 390"/>
                <a:gd name="T66" fmla="*/ 250 w 584"/>
                <a:gd name="T67" fmla="*/ 60 h 390"/>
                <a:gd name="T68" fmla="*/ 182 w 584"/>
                <a:gd name="T69" fmla="*/ 49 h 390"/>
                <a:gd name="T70" fmla="*/ 77 w 584"/>
                <a:gd name="T71" fmla="*/ 82 h 390"/>
                <a:gd name="T72" fmla="*/ 76 w 584"/>
                <a:gd name="T73" fmla="*/ 82 h 390"/>
                <a:gd name="T74" fmla="*/ 73 w 584"/>
                <a:gd name="T75" fmla="*/ 81 h 390"/>
                <a:gd name="T76" fmla="*/ 74 w 584"/>
                <a:gd name="T77" fmla="*/ 76 h 390"/>
                <a:gd name="T78" fmla="*/ 561 w 584"/>
                <a:gd name="T79" fmla="*/ 60 h 390"/>
                <a:gd name="T80" fmla="*/ 473 w 584"/>
                <a:gd name="T81" fmla="*/ 37 h 390"/>
                <a:gd name="T82" fmla="*/ 399 w 584"/>
                <a:gd name="T83" fmla="*/ 33 h 390"/>
                <a:gd name="T84" fmla="*/ 287 w 584"/>
                <a:gd name="T85" fmla="*/ 16 h 390"/>
                <a:gd name="T86" fmla="*/ 160 w 584"/>
                <a:gd name="T87" fmla="*/ 8 h 390"/>
                <a:gd name="T88" fmla="*/ 106 w 584"/>
                <a:gd name="T89" fmla="*/ 26 h 390"/>
                <a:gd name="T90" fmla="*/ 31 w 584"/>
                <a:gd name="T91" fmla="*/ 111 h 390"/>
                <a:gd name="T92" fmla="*/ 5 w 584"/>
                <a:gd name="T93" fmla="*/ 282 h 390"/>
                <a:gd name="T94" fmla="*/ 31 w 584"/>
                <a:gd name="T95" fmla="*/ 383 h 390"/>
                <a:gd name="T96" fmla="*/ 156 w 584"/>
                <a:gd name="T97" fmla="*/ 344 h 390"/>
                <a:gd name="T98" fmla="*/ 314 w 584"/>
                <a:gd name="T99" fmla="*/ 234 h 390"/>
                <a:gd name="T100" fmla="*/ 355 w 584"/>
                <a:gd name="T101" fmla="*/ 233 h 390"/>
                <a:gd name="T102" fmla="*/ 456 w 584"/>
                <a:gd name="T103" fmla="*/ 196 h 390"/>
                <a:gd name="T104" fmla="*/ 555 w 584"/>
                <a:gd name="T105" fmla="*/ 98 h 390"/>
                <a:gd name="T106" fmla="*/ 561 w 584"/>
                <a:gd name="T107" fmla="*/ 6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4" h="390">
                  <a:moveTo>
                    <a:pt x="521" y="82"/>
                  </a:moveTo>
                  <a:cubicBezTo>
                    <a:pt x="521" y="84"/>
                    <a:pt x="520" y="84"/>
                    <a:pt x="518" y="84"/>
                  </a:cubicBezTo>
                  <a:cubicBezTo>
                    <a:pt x="518" y="84"/>
                    <a:pt x="518" y="84"/>
                    <a:pt x="517" y="84"/>
                  </a:cubicBezTo>
                  <a:cubicBezTo>
                    <a:pt x="494" y="76"/>
                    <a:pt x="464" y="74"/>
                    <a:pt x="450" y="74"/>
                  </a:cubicBezTo>
                  <a:cubicBezTo>
                    <a:pt x="436" y="74"/>
                    <a:pt x="375" y="75"/>
                    <a:pt x="374" y="75"/>
                  </a:cubicBezTo>
                  <a:cubicBezTo>
                    <a:pt x="373" y="75"/>
                    <a:pt x="371" y="74"/>
                    <a:pt x="371" y="72"/>
                  </a:cubicBezTo>
                  <a:cubicBezTo>
                    <a:pt x="371" y="70"/>
                    <a:pt x="373" y="69"/>
                    <a:pt x="374" y="69"/>
                  </a:cubicBezTo>
                  <a:cubicBezTo>
                    <a:pt x="375" y="69"/>
                    <a:pt x="436" y="68"/>
                    <a:pt x="450" y="68"/>
                  </a:cubicBezTo>
                  <a:cubicBezTo>
                    <a:pt x="464" y="68"/>
                    <a:pt x="495" y="70"/>
                    <a:pt x="519" y="78"/>
                  </a:cubicBezTo>
                  <a:cubicBezTo>
                    <a:pt x="521" y="79"/>
                    <a:pt x="522" y="81"/>
                    <a:pt x="521" y="82"/>
                  </a:cubicBezTo>
                  <a:moveTo>
                    <a:pt x="348" y="214"/>
                  </a:moveTo>
                  <a:cubicBezTo>
                    <a:pt x="348" y="214"/>
                    <a:pt x="335" y="218"/>
                    <a:pt x="323" y="217"/>
                  </a:cubicBezTo>
                  <a:cubicBezTo>
                    <a:pt x="312" y="215"/>
                    <a:pt x="310" y="214"/>
                    <a:pt x="309" y="213"/>
                  </a:cubicBezTo>
                  <a:cubicBezTo>
                    <a:pt x="309" y="213"/>
                    <a:pt x="305" y="220"/>
                    <a:pt x="294" y="228"/>
                  </a:cubicBezTo>
                  <a:cubicBezTo>
                    <a:pt x="283" y="235"/>
                    <a:pt x="283" y="235"/>
                    <a:pt x="283" y="235"/>
                  </a:cubicBezTo>
                  <a:cubicBezTo>
                    <a:pt x="283" y="235"/>
                    <a:pt x="293" y="206"/>
                    <a:pt x="296" y="195"/>
                  </a:cubicBezTo>
                  <a:cubicBezTo>
                    <a:pt x="299" y="185"/>
                    <a:pt x="329" y="89"/>
                    <a:pt x="360" y="46"/>
                  </a:cubicBezTo>
                  <a:cubicBezTo>
                    <a:pt x="360" y="46"/>
                    <a:pt x="293" y="175"/>
                    <a:pt x="348" y="214"/>
                  </a:cubicBezTo>
                  <a:moveTo>
                    <a:pt x="227" y="264"/>
                  </a:moveTo>
                  <a:cubicBezTo>
                    <a:pt x="167" y="315"/>
                    <a:pt x="102" y="340"/>
                    <a:pt x="102" y="340"/>
                  </a:cubicBezTo>
                  <a:cubicBezTo>
                    <a:pt x="32" y="377"/>
                    <a:pt x="29" y="345"/>
                    <a:pt x="29" y="345"/>
                  </a:cubicBezTo>
                  <a:cubicBezTo>
                    <a:pt x="23" y="304"/>
                    <a:pt x="72" y="306"/>
                    <a:pt x="72" y="306"/>
                  </a:cubicBezTo>
                  <a:cubicBezTo>
                    <a:pt x="129" y="299"/>
                    <a:pt x="178" y="270"/>
                    <a:pt x="178" y="270"/>
                  </a:cubicBezTo>
                  <a:cubicBezTo>
                    <a:pt x="236" y="235"/>
                    <a:pt x="254" y="207"/>
                    <a:pt x="264" y="191"/>
                  </a:cubicBezTo>
                  <a:cubicBezTo>
                    <a:pt x="273" y="175"/>
                    <a:pt x="310" y="108"/>
                    <a:pt x="310" y="108"/>
                  </a:cubicBezTo>
                  <a:cubicBezTo>
                    <a:pt x="277" y="191"/>
                    <a:pt x="277" y="191"/>
                    <a:pt x="277" y="191"/>
                  </a:cubicBezTo>
                  <a:cubicBezTo>
                    <a:pt x="257" y="247"/>
                    <a:pt x="227" y="264"/>
                    <a:pt x="227" y="264"/>
                  </a:cubicBezTo>
                  <a:moveTo>
                    <a:pt x="74" y="76"/>
                  </a:moveTo>
                  <a:cubicBezTo>
                    <a:pt x="76" y="75"/>
                    <a:pt x="132" y="40"/>
                    <a:pt x="182" y="43"/>
                  </a:cubicBezTo>
                  <a:cubicBezTo>
                    <a:pt x="207" y="44"/>
                    <a:pt x="231" y="49"/>
                    <a:pt x="251" y="54"/>
                  </a:cubicBezTo>
                  <a:cubicBezTo>
                    <a:pt x="273" y="59"/>
                    <a:pt x="293" y="63"/>
                    <a:pt x="311" y="62"/>
                  </a:cubicBezTo>
                  <a:cubicBezTo>
                    <a:pt x="313" y="63"/>
                    <a:pt x="314" y="64"/>
                    <a:pt x="314" y="66"/>
                  </a:cubicBezTo>
                  <a:cubicBezTo>
                    <a:pt x="314" y="67"/>
                    <a:pt x="313" y="69"/>
                    <a:pt x="311" y="69"/>
                  </a:cubicBezTo>
                  <a:cubicBezTo>
                    <a:pt x="293" y="69"/>
                    <a:pt x="272" y="65"/>
                    <a:pt x="250" y="60"/>
                  </a:cubicBezTo>
                  <a:cubicBezTo>
                    <a:pt x="229" y="55"/>
                    <a:pt x="206" y="51"/>
                    <a:pt x="182" y="49"/>
                  </a:cubicBezTo>
                  <a:cubicBezTo>
                    <a:pt x="134" y="46"/>
                    <a:pt x="78" y="81"/>
                    <a:pt x="77" y="82"/>
                  </a:cubicBezTo>
                  <a:cubicBezTo>
                    <a:pt x="77" y="82"/>
                    <a:pt x="76" y="82"/>
                    <a:pt x="76" y="82"/>
                  </a:cubicBezTo>
                  <a:cubicBezTo>
                    <a:pt x="75" y="82"/>
                    <a:pt x="74" y="82"/>
                    <a:pt x="73" y="81"/>
                  </a:cubicBezTo>
                  <a:cubicBezTo>
                    <a:pt x="72" y="79"/>
                    <a:pt x="73" y="77"/>
                    <a:pt x="74" y="76"/>
                  </a:cubicBezTo>
                  <a:moveTo>
                    <a:pt x="561" y="60"/>
                  </a:moveTo>
                  <a:cubicBezTo>
                    <a:pt x="537" y="46"/>
                    <a:pt x="507" y="41"/>
                    <a:pt x="473" y="37"/>
                  </a:cubicBezTo>
                  <a:cubicBezTo>
                    <a:pt x="439" y="33"/>
                    <a:pt x="399" y="33"/>
                    <a:pt x="399" y="33"/>
                  </a:cubicBezTo>
                  <a:cubicBezTo>
                    <a:pt x="287" y="16"/>
                    <a:pt x="287" y="16"/>
                    <a:pt x="287" y="16"/>
                  </a:cubicBezTo>
                  <a:cubicBezTo>
                    <a:pt x="175" y="0"/>
                    <a:pt x="160" y="8"/>
                    <a:pt x="160" y="8"/>
                  </a:cubicBezTo>
                  <a:cubicBezTo>
                    <a:pt x="160" y="8"/>
                    <a:pt x="137" y="13"/>
                    <a:pt x="106" y="26"/>
                  </a:cubicBezTo>
                  <a:cubicBezTo>
                    <a:pt x="76" y="40"/>
                    <a:pt x="54" y="49"/>
                    <a:pt x="31" y="111"/>
                  </a:cubicBezTo>
                  <a:cubicBezTo>
                    <a:pt x="8" y="173"/>
                    <a:pt x="10" y="200"/>
                    <a:pt x="5" y="282"/>
                  </a:cubicBezTo>
                  <a:cubicBezTo>
                    <a:pt x="0" y="364"/>
                    <a:pt x="11" y="376"/>
                    <a:pt x="31" y="383"/>
                  </a:cubicBezTo>
                  <a:cubicBezTo>
                    <a:pt x="51" y="390"/>
                    <a:pt x="66" y="389"/>
                    <a:pt x="156" y="344"/>
                  </a:cubicBezTo>
                  <a:cubicBezTo>
                    <a:pt x="245" y="298"/>
                    <a:pt x="314" y="234"/>
                    <a:pt x="314" y="234"/>
                  </a:cubicBezTo>
                  <a:cubicBezTo>
                    <a:pt x="355" y="233"/>
                    <a:pt x="355" y="233"/>
                    <a:pt x="355" y="233"/>
                  </a:cubicBezTo>
                  <a:cubicBezTo>
                    <a:pt x="422" y="228"/>
                    <a:pt x="427" y="218"/>
                    <a:pt x="456" y="196"/>
                  </a:cubicBezTo>
                  <a:cubicBezTo>
                    <a:pt x="485" y="175"/>
                    <a:pt x="551" y="103"/>
                    <a:pt x="555" y="98"/>
                  </a:cubicBezTo>
                  <a:cubicBezTo>
                    <a:pt x="560" y="92"/>
                    <a:pt x="584" y="74"/>
                    <a:pt x="561" y="6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grpSp>
      <p:sp>
        <p:nvSpPr>
          <p:cNvPr id="9" name="Rectangle 8"/>
          <p:cNvSpPr/>
          <p:nvPr/>
        </p:nvSpPr>
        <p:spPr>
          <a:xfrm>
            <a:off x="2211760" y="1089867"/>
            <a:ext cx="7914372" cy="815608"/>
          </a:xfrm>
          <a:prstGeom prst="rect">
            <a:avLst/>
          </a:prstGeom>
        </p:spPr>
        <p:txBody>
          <a:bodyPr wrap="square">
            <a:spAutoFit/>
          </a:bodyPr>
          <a:lstStyle/>
          <a:p>
            <a:pPr defTabSz="956212" fontAlgn="base">
              <a:spcBef>
                <a:spcPct val="0"/>
              </a:spcBef>
              <a:spcAft>
                <a:spcPct val="0"/>
              </a:spcAft>
            </a:pPr>
            <a:r>
              <a:rPr lang="en-US" sz="1900" b="1" dirty="0">
                <a:solidFill>
                  <a:srgbClr val="7F7F7F"/>
                </a:solidFill>
                <a:latin typeface="Calibri"/>
                <a:ea typeface="ＭＳ Ｐゴシック" charset="0"/>
              </a:rPr>
              <a:t>Hepatitis C Virus (HCV) </a:t>
            </a:r>
          </a:p>
          <a:p>
            <a:pPr defTabSz="956212" fontAlgn="base">
              <a:spcBef>
                <a:spcPct val="0"/>
              </a:spcBef>
              <a:spcAft>
                <a:spcPct val="0"/>
              </a:spcAft>
            </a:pPr>
            <a:r>
              <a:rPr lang="en-US" sz="1400" dirty="0">
                <a:solidFill>
                  <a:srgbClr val="7F7F7F"/>
                </a:solidFill>
                <a:latin typeface="Calibri"/>
                <a:ea typeface="ＭＳ Ｐゴシック" charset="0"/>
              </a:rPr>
              <a:t>HCV, which is the leading cause of liver transplants and the reason liver cancer is on the rise, is </a:t>
            </a:r>
            <a:r>
              <a:rPr lang="en-US" sz="1400" b="1" dirty="0">
                <a:solidFill>
                  <a:srgbClr val="7F7F7F"/>
                </a:solidFill>
                <a:latin typeface="Calibri"/>
                <a:ea typeface="ＭＳ Ｐゴシック" charset="0"/>
              </a:rPr>
              <a:t>now curable in more than 90% of treated patients with only 8-12 weeks of treatment</a:t>
            </a:r>
            <a:r>
              <a:rPr lang="en-US" sz="1400" dirty="0">
                <a:solidFill>
                  <a:srgbClr val="7F7F7F"/>
                </a:solidFill>
                <a:latin typeface="Calibri"/>
                <a:ea typeface="ＭＳ Ｐゴシック" charset="0"/>
              </a:rPr>
              <a:t>.</a:t>
            </a:r>
          </a:p>
        </p:txBody>
      </p:sp>
      <p:sp>
        <p:nvSpPr>
          <p:cNvPr id="10" name="TextBox 9"/>
          <p:cNvSpPr txBox="1"/>
          <p:nvPr/>
        </p:nvSpPr>
        <p:spPr>
          <a:xfrm>
            <a:off x="2451101" y="6015437"/>
            <a:ext cx="6642085" cy="830997"/>
          </a:xfrm>
          <a:prstGeom prst="rect">
            <a:avLst/>
          </a:prstGeom>
          <a:noFill/>
        </p:spPr>
        <p:txBody>
          <a:bodyPr vert="horz" wrap="square" rtlCol="0" anchor="b">
            <a:spAutoFit/>
          </a:bodyPr>
          <a:lstStyle/>
          <a:p>
            <a:pPr marL="514350" indent="-514350" algn="ctr" defTabSz="956212">
              <a:tabLst>
                <a:tab pos="457200" algn="r"/>
              </a:tabLst>
              <a:defRPr/>
            </a:pPr>
            <a:r>
              <a:rPr lang="en-US" sz="800" dirty="0">
                <a:solidFill>
                  <a:prstClr val="black"/>
                </a:solidFill>
                <a:latin typeface="Arial" panose="020B0604020202020204" pitchFamily="34" charset="0"/>
                <a:ea typeface="ＭＳ Ｐゴシック" charset="0"/>
              </a:rPr>
              <a:t>	*	Treatment duration. </a:t>
            </a:r>
          </a:p>
          <a:p>
            <a:pPr marL="514350" indent="-514350" algn="ctr" defTabSz="956212">
              <a:tabLst>
                <a:tab pos="457200" algn="r"/>
              </a:tabLst>
              <a:defRPr/>
            </a:pPr>
            <a:r>
              <a:rPr lang="en-US" sz="800" dirty="0">
                <a:solidFill>
                  <a:prstClr val="black"/>
                </a:solidFill>
                <a:latin typeface="Arial" panose="020B0604020202020204" pitchFamily="34" charset="0"/>
                <a:ea typeface="ＭＳ Ｐゴシック" charset="0"/>
              </a:rPr>
              <a:t>	Note:	EMA approval dates. </a:t>
            </a:r>
            <a:r>
              <a:rPr lang="en-US" sz="800" dirty="0">
                <a:solidFill>
                  <a:prstClr val="black"/>
                </a:solidFill>
                <a:latin typeface="Calibri" charset="0"/>
                <a:ea typeface="ＭＳ Ｐゴシック" charset="0"/>
              </a:rPr>
              <a:t>Cure rates are based on the results of clinical trials reported by the US Food and Drug Administration (FDA) for different drugs against Hepatitis C. </a:t>
            </a:r>
            <a:r>
              <a:rPr lang="en-US" sz="800" dirty="0">
                <a:solidFill>
                  <a:prstClr val="black"/>
                </a:solidFill>
                <a:latin typeface="Arial" panose="020B0604020202020204" pitchFamily="34" charset="0"/>
                <a:ea typeface="ＭＳ Ｐゴシック" charset="0"/>
              </a:rPr>
              <a:t>	</a:t>
            </a:r>
          </a:p>
          <a:p>
            <a:pPr marL="514350" indent="-514350" algn="ctr" defTabSz="956212">
              <a:tabLst>
                <a:tab pos="457200" algn="r"/>
              </a:tabLst>
              <a:defRPr/>
            </a:pPr>
            <a:r>
              <a:rPr lang="en-US" sz="800" dirty="0">
                <a:solidFill>
                  <a:prstClr val="black"/>
                </a:solidFill>
                <a:latin typeface="Arial" panose="020B0604020202020204" pitchFamily="34" charset="0"/>
                <a:ea typeface="ＭＳ Ｐゴシック" charset="0"/>
              </a:rPr>
              <a:t>	Source: Health Advances analysis; </a:t>
            </a:r>
            <a:r>
              <a:rPr lang="en-US" sz="800" baseline="30000" dirty="0">
                <a:solidFill>
                  <a:prstClr val="black"/>
                </a:solidFill>
                <a:latin typeface="Arial" panose="020B0604020202020204" pitchFamily="34" charset="0"/>
                <a:ea typeface="ＭＳ Ｐゴシック" charset="0"/>
              </a:rPr>
              <a:t>1</a:t>
            </a:r>
            <a:r>
              <a:rPr lang="en-US" sz="800" dirty="0">
                <a:solidFill>
                  <a:prstClr val="black"/>
                </a:solidFill>
                <a:latin typeface="Calibri" charset="0"/>
                <a:ea typeface="ＭＳ Ｐゴシック" charset="0"/>
              </a:rPr>
              <a:t>Hope 2014 Prevalence and estimation of hepatitis B and C infections in the WHO European region Epidemiol Infect; European Medicines Agency (EMA) website;</a:t>
            </a:r>
            <a:r>
              <a:rPr lang="en-US" sz="800" dirty="0">
                <a:solidFill>
                  <a:prstClr val="black"/>
                </a:solidFill>
                <a:latin typeface="Arial" panose="020B0604020202020204" pitchFamily="34" charset="0"/>
                <a:ea typeface="ＭＳ Ｐゴシック" charset="0"/>
              </a:rPr>
              <a:t> </a:t>
            </a:r>
            <a:r>
              <a:rPr lang="en-US" sz="800" baseline="30000" dirty="0">
                <a:solidFill>
                  <a:prstClr val="black"/>
                </a:solidFill>
                <a:latin typeface="Arial" panose="020B0604020202020204" pitchFamily="34" charset="0"/>
                <a:ea typeface="ＭＳ Ｐゴシック" charset="0"/>
              </a:rPr>
              <a:t>2</a:t>
            </a:r>
            <a:r>
              <a:rPr lang="en-US" sz="800" dirty="0">
                <a:solidFill>
                  <a:prstClr val="black"/>
                </a:solidFill>
                <a:latin typeface="Arial" panose="020B0604020202020204" pitchFamily="34" charset="0"/>
                <a:ea typeface="ＭＳ Ｐゴシック" charset="0"/>
              </a:rPr>
              <a:t>EFPIA 2015 Health &amp; Growth Evidence Compendia analysis of </a:t>
            </a:r>
            <a:r>
              <a:rPr lang="en-US" sz="800" dirty="0">
                <a:solidFill>
                  <a:prstClr val="black"/>
                </a:solidFill>
                <a:latin typeface="Calibri" charset="0"/>
                <a:ea typeface="ＭＳ Ｐゴシック" charset="0"/>
              </a:rPr>
              <a:t>PhRMA 2014 25 Years of Progress Against Hepatitis C and PhRMA 2015 Pharma Profile.</a:t>
            </a:r>
            <a:endParaRPr lang="en-US" sz="800" dirty="0">
              <a:solidFill>
                <a:prstClr val="black"/>
              </a:solidFill>
              <a:latin typeface="Arial" panose="020B0604020202020204" pitchFamily="34" charset="0"/>
              <a:ea typeface="ＭＳ Ｐゴシック" charset="0"/>
            </a:endParaRPr>
          </a:p>
        </p:txBody>
      </p:sp>
      <p:grpSp>
        <p:nvGrpSpPr>
          <p:cNvPr id="12" name="Group 11"/>
          <p:cNvGrpSpPr/>
          <p:nvPr/>
        </p:nvGrpSpPr>
        <p:grpSpPr>
          <a:xfrm>
            <a:off x="2819400" y="2839633"/>
            <a:ext cx="7022906" cy="2664565"/>
            <a:chOff x="2524160" y="1562699"/>
            <a:chExt cx="5105693" cy="4267200"/>
          </a:xfrm>
        </p:grpSpPr>
        <p:graphicFrame>
          <p:nvGraphicFramePr>
            <p:cNvPr id="13" name="Chart 12"/>
            <p:cNvGraphicFramePr/>
            <p:nvPr/>
          </p:nvGraphicFramePr>
          <p:xfrm>
            <a:off x="2524160" y="1562699"/>
            <a:ext cx="5105693"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p:cNvSpPr/>
            <p:nvPr/>
          </p:nvSpPr>
          <p:spPr>
            <a:xfrm>
              <a:off x="3180674" y="4242174"/>
              <a:ext cx="922021" cy="4572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56212" fontAlgn="base">
                <a:spcBef>
                  <a:spcPct val="0"/>
                </a:spcBef>
                <a:spcAft>
                  <a:spcPct val="0"/>
                </a:spcAft>
              </a:pPr>
              <a:r>
                <a:rPr lang="en-US" sz="1400" b="1" dirty="0">
                  <a:solidFill>
                    <a:prstClr val="white"/>
                  </a:solidFill>
                  <a:latin typeface="Calibri"/>
                </a:rPr>
                <a:t>41%</a:t>
              </a:r>
            </a:p>
            <a:p>
              <a:pPr algn="ctr" defTabSz="956212" fontAlgn="base">
                <a:spcBef>
                  <a:spcPct val="0"/>
                </a:spcBef>
                <a:spcAft>
                  <a:spcPct val="0"/>
                </a:spcAft>
              </a:pPr>
              <a:r>
                <a:rPr lang="en-US" sz="1200" dirty="0">
                  <a:solidFill>
                    <a:prstClr val="white"/>
                  </a:solidFill>
                  <a:latin typeface="Calibri"/>
                </a:rPr>
                <a:t>cure rate</a:t>
              </a:r>
            </a:p>
          </p:txBody>
        </p:sp>
        <p:sp>
          <p:nvSpPr>
            <p:cNvPr id="15" name="Rectangle 14"/>
            <p:cNvSpPr/>
            <p:nvPr/>
          </p:nvSpPr>
          <p:spPr>
            <a:xfrm>
              <a:off x="4223102" y="3535271"/>
              <a:ext cx="1138909" cy="4572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56212" fontAlgn="base">
                <a:spcBef>
                  <a:spcPct val="0"/>
                </a:spcBef>
                <a:spcAft>
                  <a:spcPct val="0"/>
                </a:spcAft>
              </a:pPr>
              <a:r>
                <a:rPr lang="en-US" sz="1400" b="1" dirty="0">
                  <a:solidFill>
                    <a:prstClr val="white"/>
                  </a:solidFill>
                  <a:latin typeface="Calibri"/>
                </a:rPr>
                <a:t>63-80%</a:t>
              </a:r>
            </a:p>
            <a:p>
              <a:pPr algn="ctr" defTabSz="956212" fontAlgn="base">
                <a:spcBef>
                  <a:spcPct val="0"/>
                </a:spcBef>
                <a:spcAft>
                  <a:spcPct val="0"/>
                </a:spcAft>
              </a:pPr>
              <a:r>
                <a:rPr lang="en-US" sz="1200" dirty="0">
                  <a:solidFill>
                    <a:prstClr val="white"/>
                  </a:solidFill>
                  <a:latin typeface="Calibri"/>
                </a:rPr>
                <a:t>cure rate</a:t>
              </a:r>
            </a:p>
          </p:txBody>
        </p:sp>
        <p:sp>
          <p:nvSpPr>
            <p:cNvPr id="16" name="Rectangle 15"/>
            <p:cNvSpPr/>
            <p:nvPr/>
          </p:nvSpPr>
          <p:spPr>
            <a:xfrm>
              <a:off x="5452320" y="2933276"/>
              <a:ext cx="921137" cy="4572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56212" fontAlgn="base">
                <a:spcBef>
                  <a:spcPct val="0"/>
                </a:spcBef>
                <a:spcAft>
                  <a:spcPct val="0"/>
                </a:spcAft>
              </a:pPr>
              <a:r>
                <a:rPr lang="en-US" sz="1400" b="1" dirty="0">
                  <a:solidFill>
                    <a:prstClr val="white"/>
                  </a:solidFill>
                  <a:latin typeface="Calibri"/>
                </a:rPr>
                <a:t>90%</a:t>
              </a:r>
            </a:p>
            <a:p>
              <a:pPr algn="ctr" defTabSz="956212" fontAlgn="base">
                <a:spcBef>
                  <a:spcPct val="0"/>
                </a:spcBef>
                <a:spcAft>
                  <a:spcPct val="0"/>
                </a:spcAft>
              </a:pPr>
              <a:r>
                <a:rPr lang="en-US" sz="1200" dirty="0">
                  <a:solidFill>
                    <a:prstClr val="white"/>
                  </a:solidFill>
                  <a:latin typeface="Calibri"/>
                </a:rPr>
                <a:t>cure rate</a:t>
              </a:r>
            </a:p>
          </p:txBody>
        </p:sp>
        <p:sp>
          <p:nvSpPr>
            <p:cNvPr id="17" name="Rectangle 16"/>
            <p:cNvSpPr/>
            <p:nvPr/>
          </p:nvSpPr>
          <p:spPr>
            <a:xfrm>
              <a:off x="6485034" y="2798354"/>
              <a:ext cx="1128484" cy="4572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56212" fontAlgn="base">
                <a:spcBef>
                  <a:spcPct val="0"/>
                </a:spcBef>
                <a:spcAft>
                  <a:spcPct val="0"/>
                </a:spcAft>
              </a:pPr>
              <a:r>
                <a:rPr lang="en-US" sz="1400" b="1" dirty="0">
                  <a:solidFill>
                    <a:prstClr val="white"/>
                  </a:solidFill>
                  <a:latin typeface="Calibri"/>
                </a:rPr>
                <a:t>95-96%</a:t>
              </a:r>
            </a:p>
            <a:p>
              <a:pPr algn="ctr" defTabSz="956212" fontAlgn="base">
                <a:spcBef>
                  <a:spcPct val="0"/>
                </a:spcBef>
                <a:spcAft>
                  <a:spcPct val="0"/>
                </a:spcAft>
              </a:pPr>
              <a:r>
                <a:rPr lang="en-US" sz="1200" dirty="0">
                  <a:solidFill>
                    <a:prstClr val="white"/>
                  </a:solidFill>
                  <a:latin typeface="Calibri"/>
                </a:rPr>
                <a:t>cure rate</a:t>
              </a:r>
            </a:p>
          </p:txBody>
        </p:sp>
      </p:grpSp>
      <p:sp>
        <p:nvSpPr>
          <p:cNvPr id="18" name="Rectangle 17"/>
          <p:cNvSpPr/>
          <p:nvPr/>
        </p:nvSpPr>
        <p:spPr>
          <a:xfrm>
            <a:off x="4513477" y="1964768"/>
            <a:ext cx="4257990" cy="303885"/>
          </a:xfrm>
          <a:prstGeom prst="rect">
            <a:avLst/>
          </a:prstGeom>
          <a:noFill/>
          <a:ln w="38100">
            <a:solidFill>
              <a:srgbClr val="00A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6212" fontAlgn="base">
              <a:spcBef>
                <a:spcPct val="0"/>
              </a:spcBef>
              <a:spcAft>
                <a:spcPct val="0"/>
              </a:spcAft>
            </a:pPr>
            <a:r>
              <a:rPr lang="en-US" sz="1400" b="1" dirty="0">
                <a:solidFill>
                  <a:prstClr val="black"/>
                </a:solidFill>
                <a:latin typeface="Calibri"/>
              </a:rPr>
              <a:t>+133% cure rate increase for patients in Europe</a:t>
            </a:r>
            <a:r>
              <a:rPr lang="en-US" sz="1400" baseline="30000" dirty="0">
                <a:solidFill>
                  <a:prstClr val="black"/>
                </a:solidFill>
                <a:latin typeface="Calibri"/>
              </a:rPr>
              <a:t>2</a:t>
            </a:r>
            <a:endParaRPr lang="en-US" sz="1400" dirty="0">
              <a:solidFill>
                <a:prstClr val="black"/>
              </a:solidFill>
              <a:latin typeface="Calibri"/>
            </a:endParaRPr>
          </a:p>
        </p:txBody>
      </p:sp>
      <p:cxnSp>
        <p:nvCxnSpPr>
          <p:cNvPr id="19" name="Elbow Connector 18"/>
          <p:cNvCxnSpPr>
            <a:stCxn id="18" idx="3"/>
            <a:endCxn id="68" idx="0"/>
          </p:cNvCxnSpPr>
          <p:nvPr/>
        </p:nvCxnSpPr>
        <p:spPr>
          <a:xfrm>
            <a:off x="8771467" y="2116711"/>
            <a:ext cx="265672" cy="131589"/>
          </a:xfrm>
          <a:prstGeom prst="bentConnector2">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22" idx="0"/>
            <a:endCxn id="18" idx="1"/>
          </p:cNvCxnSpPr>
          <p:nvPr/>
        </p:nvCxnSpPr>
        <p:spPr>
          <a:xfrm rot="5400000" flipH="1" flipV="1">
            <a:off x="3749397" y="2707224"/>
            <a:ext cx="1354594" cy="173566"/>
          </a:xfrm>
          <a:prstGeom prst="bentConnector2">
            <a:avLst/>
          </a:prstGeom>
          <a:ln>
            <a:solidFill>
              <a:schemeClr val="tx1"/>
            </a:solidFill>
            <a:headEnd type="none" w="med" len="med"/>
            <a:tailEnd type="non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962060" y="3471305"/>
            <a:ext cx="755703" cy="861033"/>
            <a:chOff x="4007954" y="3011519"/>
            <a:chExt cx="755703" cy="861033"/>
          </a:xfrm>
        </p:grpSpPr>
        <p:sp>
          <p:nvSpPr>
            <p:cNvPr id="22" name="Oval 21"/>
            <p:cNvSpPr/>
            <p:nvPr/>
          </p:nvSpPr>
          <p:spPr>
            <a:xfrm>
              <a:off x="4007954" y="3011519"/>
              <a:ext cx="755703" cy="748145"/>
            </a:xfrm>
            <a:prstGeom prst="ellipse">
              <a:avLst/>
            </a:prstGeom>
            <a:solidFill>
              <a:srgbClr val="F5841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56212" fontAlgn="base">
                <a:spcBef>
                  <a:spcPct val="0"/>
                </a:spcBef>
                <a:spcAft>
                  <a:spcPct val="0"/>
                </a:spcAft>
              </a:pPr>
              <a:endParaRPr lang="en-US" sz="1000" b="1" dirty="0">
                <a:solidFill>
                  <a:prstClr val="white"/>
                </a:solidFill>
                <a:latin typeface="Calibri"/>
              </a:endParaRPr>
            </a:p>
          </p:txBody>
        </p:sp>
        <p:grpSp>
          <p:nvGrpSpPr>
            <p:cNvPr id="23" name="Group 22"/>
            <p:cNvGrpSpPr/>
            <p:nvPr/>
          </p:nvGrpSpPr>
          <p:grpSpPr>
            <a:xfrm>
              <a:off x="4157150" y="3442425"/>
              <a:ext cx="457312" cy="430127"/>
              <a:chOff x="4564407" y="3141821"/>
              <a:chExt cx="503043" cy="473139"/>
            </a:xfrm>
          </p:grpSpPr>
          <p:sp>
            <p:nvSpPr>
              <p:cNvPr id="25" name="Oval 24"/>
              <p:cNvSpPr/>
              <p:nvPr/>
            </p:nvSpPr>
            <p:spPr>
              <a:xfrm>
                <a:off x="4564407" y="3141821"/>
                <a:ext cx="503043" cy="473139"/>
              </a:xfrm>
              <a:prstGeom prst="ellipse">
                <a:avLst/>
              </a:prstGeom>
              <a:solidFill>
                <a:schemeClr val="accent3">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6212" fontAlgn="base">
                  <a:spcBef>
                    <a:spcPct val="0"/>
                  </a:spcBef>
                  <a:spcAft>
                    <a:spcPct val="0"/>
                  </a:spcAft>
                </a:pPr>
                <a:endParaRPr lang="en-US" sz="1200" b="1" dirty="0">
                  <a:solidFill>
                    <a:prstClr val="white"/>
                  </a:solidFill>
                  <a:latin typeface="Calibri"/>
                </a:endParaRPr>
              </a:p>
            </p:txBody>
          </p:sp>
          <p:grpSp>
            <p:nvGrpSpPr>
              <p:cNvPr id="26" name="Group 25"/>
              <p:cNvGrpSpPr/>
              <p:nvPr/>
            </p:nvGrpSpPr>
            <p:grpSpPr bwMode="gray">
              <a:xfrm rot="17100000">
                <a:off x="4572642" y="3288286"/>
                <a:ext cx="321710" cy="180258"/>
                <a:chOff x="6065838" y="2530475"/>
                <a:chExt cx="815975" cy="457200"/>
              </a:xfrm>
            </p:grpSpPr>
            <p:sp>
              <p:nvSpPr>
                <p:cNvPr id="31" name="Freeform 13"/>
                <p:cNvSpPr>
                  <a:spLocks/>
                </p:cNvSpPr>
                <p:nvPr/>
              </p:nvSpPr>
              <p:spPr bwMode="gray">
                <a:xfrm>
                  <a:off x="6065838" y="2530475"/>
                  <a:ext cx="815975" cy="457200"/>
                </a:xfrm>
                <a:custGeom>
                  <a:avLst/>
                  <a:gdLst/>
                  <a:ahLst/>
                  <a:cxnLst>
                    <a:cxn ang="0">
                      <a:pos x="845" y="200"/>
                    </a:cxn>
                    <a:cxn ang="0">
                      <a:pos x="875" y="185"/>
                    </a:cxn>
                    <a:cxn ang="0">
                      <a:pos x="789" y="0"/>
                    </a:cxn>
                    <a:cxn ang="0">
                      <a:pos x="758" y="13"/>
                    </a:cxn>
                    <a:cxn ang="0">
                      <a:pos x="791" y="83"/>
                    </a:cxn>
                    <a:cxn ang="0">
                      <a:pos x="698" y="125"/>
                    </a:cxn>
                    <a:cxn ang="0">
                      <a:pos x="665" y="50"/>
                    </a:cxn>
                    <a:cxn ang="0">
                      <a:pos x="143" y="291"/>
                    </a:cxn>
                    <a:cxn ang="0">
                      <a:pos x="178" y="366"/>
                    </a:cxn>
                    <a:cxn ang="0">
                      <a:pos x="0" y="462"/>
                    </a:cxn>
                    <a:cxn ang="0">
                      <a:pos x="191" y="396"/>
                    </a:cxn>
                    <a:cxn ang="0">
                      <a:pos x="234" y="488"/>
                    </a:cxn>
                    <a:cxn ang="0">
                      <a:pos x="755" y="247"/>
                    </a:cxn>
                    <a:cxn ang="0">
                      <a:pos x="713" y="155"/>
                    </a:cxn>
                    <a:cxn ang="0">
                      <a:pos x="804" y="114"/>
                    </a:cxn>
                    <a:cxn ang="0">
                      <a:pos x="845" y="200"/>
                    </a:cxn>
                  </a:cxnLst>
                  <a:rect l="0" t="0" r="r" b="b"/>
                  <a:pathLst>
                    <a:path w="875" h="488">
                      <a:moveTo>
                        <a:pt x="845" y="200"/>
                      </a:moveTo>
                      <a:lnTo>
                        <a:pt x="875" y="185"/>
                      </a:lnTo>
                      <a:lnTo>
                        <a:pt x="789" y="0"/>
                      </a:lnTo>
                      <a:lnTo>
                        <a:pt x="758" y="13"/>
                      </a:lnTo>
                      <a:lnTo>
                        <a:pt x="791" y="83"/>
                      </a:lnTo>
                      <a:lnTo>
                        <a:pt x="698" y="125"/>
                      </a:lnTo>
                      <a:lnTo>
                        <a:pt x="665" y="50"/>
                      </a:lnTo>
                      <a:lnTo>
                        <a:pt x="143" y="291"/>
                      </a:lnTo>
                      <a:lnTo>
                        <a:pt x="178" y="366"/>
                      </a:lnTo>
                      <a:lnTo>
                        <a:pt x="0" y="462"/>
                      </a:lnTo>
                      <a:lnTo>
                        <a:pt x="191" y="396"/>
                      </a:lnTo>
                      <a:lnTo>
                        <a:pt x="234" y="488"/>
                      </a:lnTo>
                      <a:lnTo>
                        <a:pt x="755" y="247"/>
                      </a:lnTo>
                      <a:lnTo>
                        <a:pt x="713" y="155"/>
                      </a:lnTo>
                      <a:lnTo>
                        <a:pt x="804" y="114"/>
                      </a:lnTo>
                      <a:lnTo>
                        <a:pt x="845" y="200"/>
                      </a:lnTo>
                      <a:close/>
                    </a:path>
                  </a:pathLst>
                </a:custGeom>
                <a:solidFill>
                  <a:srgbClr val="00A8CB"/>
                </a:solidFill>
                <a:ln w="9525">
                  <a:solidFill>
                    <a:srgbClr val="00A8CB"/>
                  </a:solid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32" name="Freeform 14"/>
                <p:cNvSpPr>
                  <a:spLocks/>
                </p:cNvSpPr>
                <p:nvPr/>
              </p:nvSpPr>
              <p:spPr bwMode="gray">
                <a:xfrm>
                  <a:off x="6242051" y="2620964"/>
                  <a:ext cx="488951" cy="325437"/>
                </a:xfrm>
                <a:custGeom>
                  <a:avLst/>
                  <a:gdLst/>
                  <a:ahLst/>
                  <a:cxnLst>
                    <a:cxn ang="0">
                      <a:pos x="460" y="0"/>
                    </a:cxn>
                    <a:cxn ang="0">
                      <a:pos x="502" y="144"/>
                    </a:cxn>
                    <a:cxn ang="0">
                      <a:pos x="462" y="60"/>
                    </a:cxn>
                    <a:cxn ang="0">
                      <a:pos x="450" y="56"/>
                    </a:cxn>
                    <a:cxn ang="0">
                      <a:pos x="439" y="60"/>
                    </a:cxn>
                    <a:cxn ang="0">
                      <a:pos x="434" y="72"/>
                    </a:cxn>
                    <a:cxn ang="0">
                      <a:pos x="435" y="79"/>
                    </a:cxn>
                    <a:cxn ang="0">
                      <a:pos x="426" y="180"/>
                    </a:cxn>
                    <a:cxn ang="0">
                      <a:pos x="386" y="95"/>
                    </a:cxn>
                    <a:cxn ang="0">
                      <a:pos x="374" y="90"/>
                    </a:cxn>
                    <a:cxn ang="0">
                      <a:pos x="363" y="96"/>
                    </a:cxn>
                    <a:cxn ang="0">
                      <a:pos x="358" y="107"/>
                    </a:cxn>
                    <a:cxn ang="0">
                      <a:pos x="396" y="194"/>
                    </a:cxn>
                    <a:cxn ang="0">
                      <a:pos x="314" y="135"/>
                    </a:cxn>
                    <a:cxn ang="0">
                      <a:pos x="304" y="127"/>
                    </a:cxn>
                    <a:cxn ang="0">
                      <a:pos x="293" y="127"/>
                    </a:cxn>
                    <a:cxn ang="0">
                      <a:pos x="285" y="136"/>
                    </a:cxn>
                    <a:cxn ang="0">
                      <a:pos x="285" y="149"/>
                    </a:cxn>
                    <a:cxn ang="0">
                      <a:pos x="320" y="228"/>
                    </a:cxn>
                    <a:cxn ang="0">
                      <a:pos x="238" y="171"/>
                    </a:cxn>
                    <a:cxn ang="0">
                      <a:pos x="229" y="161"/>
                    </a:cxn>
                    <a:cxn ang="0">
                      <a:pos x="217" y="161"/>
                    </a:cxn>
                    <a:cxn ang="0">
                      <a:pos x="208" y="171"/>
                    </a:cxn>
                    <a:cxn ang="0">
                      <a:pos x="208" y="185"/>
                    </a:cxn>
                    <a:cxn ang="0">
                      <a:pos x="245" y="264"/>
                    </a:cxn>
                    <a:cxn ang="0">
                      <a:pos x="162" y="205"/>
                    </a:cxn>
                    <a:cxn ang="0">
                      <a:pos x="153" y="197"/>
                    </a:cxn>
                    <a:cxn ang="0">
                      <a:pos x="140" y="197"/>
                    </a:cxn>
                    <a:cxn ang="0">
                      <a:pos x="132" y="206"/>
                    </a:cxn>
                    <a:cxn ang="0">
                      <a:pos x="132" y="219"/>
                    </a:cxn>
                    <a:cxn ang="0">
                      <a:pos x="123" y="320"/>
                    </a:cxn>
                    <a:cxn ang="0">
                      <a:pos x="83" y="235"/>
                    </a:cxn>
                    <a:cxn ang="0">
                      <a:pos x="71" y="231"/>
                    </a:cxn>
                    <a:cxn ang="0">
                      <a:pos x="60" y="236"/>
                    </a:cxn>
                    <a:cxn ang="0">
                      <a:pos x="55" y="248"/>
                    </a:cxn>
                    <a:cxn ang="0">
                      <a:pos x="93" y="334"/>
                    </a:cxn>
                    <a:cxn ang="0">
                      <a:pos x="0" y="212"/>
                    </a:cxn>
                  </a:cxnLst>
                  <a:rect l="0" t="0" r="r" b="b"/>
                  <a:pathLst>
                    <a:path w="523" h="348">
                      <a:moveTo>
                        <a:pt x="0" y="212"/>
                      </a:moveTo>
                      <a:lnTo>
                        <a:pt x="460" y="0"/>
                      </a:lnTo>
                      <a:lnTo>
                        <a:pt x="523" y="135"/>
                      </a:lnTo>
                      <a:lnTo>
                        <a:pt x="502" y="144"/>
                      </a:lnTo>
                      <a:lnTo>
                        <a:pt x="467" y="65"/>
                      </a:lnTo>
                      <a:lnTo>
                        <a:pt x="462" y="60"/>
                      </a:lnTo>
                      <a:lnTo>
                        <a:pt x="457" y="57"/>
                      </a:lnTo>
                      <a:lnTo>
                        <a:pt x="450" y="56"/>
                      </a:lnTo>
                      <a:lnTo>
                        <a:pt x="444" y="57"/>
                      </a:lnTo>
                      <a:lnTo>
                        <a:pt x="439" y="60"/>
                      </a:lnTo>
                      <a:lnTo>
                        <a:pt x="435" y="66"/>
                      </a:lnTo>
                      <a:lnTo>
                        <a:pt x="434" y="72"/>
                      </a:lnTo>
                      <a:lnTo>
                        <a:pt x="435" y="79"/>
                      </a:lnTo>
                      <a:lnTo>
                        <a:pt x="435" y="79"/>
                      </a:lnTo>
                      <a:lnTo>
                        <a:pt x="472" y="159"/>
                      </a:lnTo>
                      <a:lnTo>
                        <a:pt x="426" y="180"/>
                      </a:lnTo>
                      <a:lnTo>
                        <a:pt x="391" y="100"/>
                      </a:lnTo>
                      <a:lnTo>
                        <a:pt x="386" y="95"/>
                      </a:lnTo>
                      <a:lnTo>
                        <a:pt x="380" y="91"/>
                      </a:lnTo>
                      <a:lnTo>
                        <a:pt x="374" y="90"/>
                      </a:lnTo>
                      <a:lnTo>
                        <a:pt x="367" y="92"/>
                      </a:lnTo>
                      <a:lnTo>
                        <a:pt x="363" y="96"/>
                      </a:lnTo>
                      <a:lnTo>
                        <a:pt x="359" y="102"/>
                      </a:lnTo>
                      <a:lnTo>
                        <a:pt x="358" y="107"/>
                      </a:lnTo>
                      <a:lnTo>
                        <a:pt x="359" y="114"/>
                      </a:lnTo>
                      <a:lnTo>
                        <a:pt x="396" y="194"/>
                      </a:lnTo>
                      <a:lnTo>
                        <a:pt x="350" y="214"/>
                      </a:lnTo>
                      <a:lnTo>
                        <a:pt x="314" y="135"/>
                      </a:lnTo>
                      <a:lnTo>
                        <a:pt x="310" y="130"/>
                      </a:lnTo>
                      <a:lnTo>
                        <a:pt x="304" y="127"/>
                      </a:lnTo>
                      <a:lnTo>
                        <a:pt x="298" y="126"/>
                      </a:lnTo>
                      <a:lnTo>
                        <a:pt x="293" y="127"/>
                      </a:lnTo>
                      <a:lnTo>
                        <a:pt x="288" y="130"/>
                      </a:lnTo>
                      <a:lnTo>
                        <a:pt x="285" y="136"/>
                      </a:lnTo>
                      <a:lnTo>
                        <a:pt x="283" y="142"/>
                      </a:lnTo>
                      <a:lnTo>
                        <a:pt x="285" y="149"/>
                      </a:lnTo>
                      <a:lnTo>
                        <a:pt x="285" y="149"/>
                      </a:lnTo>
                      <a:lnTo>
                        <a:pt x="320" y="228"/>
                      </a:lnTo>
                      <a:lnTo>
                        <a:pt x="275" y="250"/>
                      </a:lnTo>
                      <a:lnTo>
                        <a:pt x="238" y="171"/>
                      </a:lnTo>
                      <a:lnTo>
                        <a:pt x="235" y="165"/>
                      </a:lnTo>
                      <a:lnTo>
                        <a:pt x="229" y="161"/>
                      </a:lnTo>
                      <a:lnTo>
                        <a:pt x="223" y="160"/>
                      </a:lnTo>
                      <a:lnTo>
                        <a:pt x="217" y="161"/>
                      </a:lnTo>
                      <a:lnTo>
                        <a:pt x="212" y="166"/>
                      </a:lnTo>
                      <a:lnTo>
                        <a:pt x="208" y="171"/>
                      </a:lnTo>
                      <a:lnTo>
                        <a:pt x="207" y="178"/>
                      </a:lnTo>
                      <a:lnTo>
                        <a:pt x="208" y="185"/>
                      </a:lnTo>
                      <a:lnTo>
                        <a:pt x="208" y="185"/>
                      </a:lnTo>
                      <a:lnTo>
                        <a:pt x="245" y="264"/>
                      </a:lnTo>
                      <a:lnTo>
                        <a:pt x="199" y="285"/>
                      </a:lnTo>
                      <a:lnTo>
                        <a:pt x="162" y="205"/>
                      </a:lnTo>
                      <a:lnTo>
                        <a:pt x="159" y="201"/>
                      </a:lnTo>
                      <a:lnTo>
                        <a:pt x="153" y="197"/>
                      </a:lnTo>
                      <a:lnTo>
                        <a:pt x="147" y="196"/>
                      </a:lnTo>
                      <a:lnTo>
                        <a:pt x="140" y="197"/>
                      </a:lnTo>
                      <a:lnTo>
                        <a:pt x="136" y="201"/>
                      </a:lnTo>
                      <a:lnTo>
                        <a:pt x="132" y="206"/>
                      </a:lnTo>
                      <a:lnTo>
                        <a:pt x="131" y="212"/>
                      </a:lnTo>
                      <a:lnTo>
                        <a:pt x="132" y="219"/>
                      </a:lnTo>
                      <a:lnTo>
                        <a:pt x="169" y="299"/>
                      </a:lnTo>
                      <a:lnTo>
                        <a:pt x="123" y="320"/>
                      </a:lnTo>
                      <a:lnTo>
                        <a:pt x="86" y="240"/>
                      </a:lnTo>
                      <a:lnTo>
                        <a:pt x="83" y="235"/>
                      </a:lnTo>
                      <a:lnTo>
                        <a:pt x="77" y="232"/>
                      </a:lnTo>
                      <a:lnTo>
                        <a:pt x="71" y="231"/>
                      </a:lnTo>
                      <a:lnTo>
                        <a:pt x="64" y="232"/>
                      </a:lnTo>
                      <a:lnTo>
                        <a:pt x="60" y="236"/>
                      </a:lnTo>
                      <a:lnTo>
                        <a:pt x="56" y="241"/>
                      </a:lnTo>
                      <a:lnTo>
                        <a:pt x="55" y="248"/>
                      </a:lnTo>
                      <a:lnTo>
                        <a:pt x="56" y="255"/>
                      </a:lnTo>
                      <a:lnTo>
                        <a:pt x="93" y="334"/>
                      </a:lnTo>
                      <a:lnTo>
                        <a:pt x="62" y="348"/>
                      </a:lnTo>
                      <a:lnTo>
                        <a:pt x="0" y="212"/>
                      </a:lnTo>
                      <a:close/>
                    </a:path>
                  </a:pathLst>
                </a:custGeom>
                <a:solidFill>
                  <a:schemeClr val="bg1"/>
                </a:solid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grpSp>
          <p:grpSp>
            <p:nvGrpSpPr>
              <p:cNvPr id="27" name="Group 469"/>
              <p:cNvGrpSpPr/>
              <p:nvPr/>
            </p:nvGrpSpPr>
            <p:grpSpPr bwMode="gray">
              <a:xfrm rot="4012859">
                <a:off x="4757210" y="3289613"/>
                <a:ext cx="271024" cy="132482"/>
                <a:chOff x="7553349" y="2819392"/>
                <a:chExt cx="1590650" cy="919158"/>
              </a:xfrm>
              <a:solidFill>
                <a:srgbClr val="2B7DC7"/>
              </a:solidFill>
            </p:grpSpPr>
            <p:sp>
              <p:nvSpPr>
                <p:cNvPr id="28" name="Freeform 157"/>
                <p:cNvSpPr>
                  <a:spLocks/>
                </p:cNvSpPr>
                <p:nvPr/>
              </p:nvSpPr>
              <p:spPr bwMode="gray">
                <a:xfrm>
                  <a:off x="7553349" y="2819392"/>
                  <a:ext cx="1590650" cy="919158"/>
                </a:xfrm>
                <a:custGeom>
                  <a:avLst/>
                  <a:gdLst/>
                  <a:ahLst/>
                  <a:cxnLst>
                    <a:cxn ang="0">
                      <a:pos x="622" y="117"/>
                    </a:cxn>
                    <a:cxn ang="0">
                      <a:pos x="134" y="250"/>
                    </a:cxn>
                    <a:cxn ang="0">
                      <a:pos x="296" y="685"/>
                    </a:cxn>
                    <a:cxn ang="0">
                      <a:pos x="1342" y="949"/>
                    </a:cxn>
                    <a:cxn ang="0">
                      <a:pos x="1755" y="746"/>
                    </a:cxn>
                    <a:cxn ang="0">
                      <a:pos x="1555" y="360"/>
                    </a:cxn>
                    <a:cxn ang="0">
                      <a:pos x="622" y="117"/>
                    </a:cxn>
                  </a:cxnLst>
                  <a:rect l="0" t="0" r="r" b="b"/>
                  <a:pathLst>
                    <a:path w="1832" h="1057">
                      <a:moveTo>
                        <a:pt x="622" y="117"/>
                      </a:moveTo>
                      <a:cubicBezTo>
                        <a:pt x="622" y="117"/>
                        <a:pt x="246" y="0"/>
                        <a:pt x="134" y="250"/>
                      </a:cubicBezTo>
                      <a:cubicBezTo>
                        <a:pt x="134" y="250"/>
                        <a:pt x="0" y="552"/>
                        <a:pt x="296" y="685"/>
                      </a:cubicBezTo>
                      <a:cubicBezTo>
                        <a:pt x="592" y="818"/>
                        <a:pt x="1342" y="949"/>
                        <a:pt x="1342" y="949"/>
                      </a:cubicBezTo>
                      <a:cubicBezTo>
                        <a:pt x="1342" y="949"/>
                        <a:pt x="1665" y="1057"/>
                        <a:pt x="1755" y="746"/>
                      </a:cubicBezTo>
                      <a:cubicBezTo>
                        <a:pt x="1832" y="480"/>
                        <a:pt x="1563" y="362"/>
                        <a:pt x="1555" y="360"/>
                      </a:cubicBezTo>
                      <a:cubicBezTo>
                        <a:pt x="1547" y="357"/>
                        <a:pt x="622" y="117"/>
                        <a:pt x="622" y="117"/>
                      </a:cubicBezTo>
                      <a:close/>
                    </a:path>
                  </a:pathLst>
                </a:custGeom>
                <a:solidFill>
                  <a:srgbClr val="00A8CB"/>
                </a:solidFill>
                <a:ln w="9525">
                  <a:noFill/>
                  <a:round/>
                  <a:headEnd/>
                  <a:tailEnd/>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400" dirty="0">
                    <a:solidFill>
                      <a:prstClr val="black"/>
                    </a:solidFill>
                    <a:latin typeface="Calibri" charset="0"/>
                    <a:ea typeface="ＭＳ Ｐゴシック" charset="0"/>
                  </a:endParaRPr>
                </a:p>
              </p:txBody>
            </p:sp>
            <p:sp>
              <p:nvSpPr>
                <p:cNvPr id="29" name="Freeform 158"/>
                <p:cNvSpPr>
                  <a:spLocks/>
                </p:cNvSpPr>
                <p:nvPr/>
              </p:nvSpPr>
              <p:spPr bwMode="gray">
                <a:xfrm>
                  <a:off x="7663793" y="2894997"/>
                  <a:ext cx="693502" cy="587824"/>
                </a:xfrm>
                <a:custGeom>
                  <a:avLst/>
                  <a:gdLst/>
                  <a:ahLst/>
                  <a:cxnLst>
                    <a:cxn ang="0">
                      <a:pos x="262" y="382"/>
                    </a:cxn>
                    <a:cxn ang="0">
                      <a:pos x="218" y="422"/>
                    </a:cxn>
                    <a:cxn ang="0">
                      <a:pos x="200" y="507"/>
                    </a:cxn>
                    <a:cxn ang="0">
                      <a:pos x="132" y="468"/>
                    </a:cxn>
                    <a:cxn ang="0">
                      <a:pos x="134" y="317"/>
                    </a:cxn>
                    <a:cxn ang="0">
                      <a:pos x="77" y="435"/>
                    </a:cxn>
                    <a:cxn ang="0">
                      <a:pos x="84" y="169"/>
                    </a:cxn>
                    <a:cxn ang="0">
                      <a:pos x="476" y="110"/>
                    </a:cxn>
                    <a:cxn ang="0">
                      <a:pos x="799" y="201"/>
                    </a:cxn>
                    <a:cxn ang="0">
                      <a:pos x="670" y="404"/>
                    </a:cxn>
                    <a:cxn ang="0">
                      <a:pos x="680" y="676"/>
                    </a:cxn>
                    <a:cxn ang="0">
                      <a:pos x="578" y="644"/>
                    </a:cxn>
                    <a:cxn ang="0">
                      <a:pos x="572" y="440"/>
                    </a:cxn>
                    <a:cxn ang="0">
                      <a:pos x="498" y="626"/>
                    </a:cxn>
                    <a:cxn ang="0">
                      <a:pos x="422" y="600"/>
                    </a:cxn>
                    <a:cxn ang="0">
                      <a:pos x="411" y="413"/>
                    </a:cxn>
                    <a:cxn ang="0">
                      <a:pos x="365" y="443"/>
                    </a:cxn>
                    <a:cxn ang="0">
                      <a:pos x="334" y="572"/>
                    </a:cxn>
                    <a:cxn ang="0">
                      <a:pos x="266" y="546"/>
                    </a:cxn>
                    <a:cxn ang="0">
                      <a:pos x="262" y="382"/>
                    </a:cxn>
                  </a:cxnLst>
                  <a:rect l="0" t="0" r="r" b="b"/>
                  <a:pathLst>
                    <a:path w="799" h="676">
                      <a:moveTo>
                        <a:pt x="262" y="382"/>
                      </a:moveTo>
                      <a:cubicBezTo>
                        <a:pt x="230" y="375"/>
                        <a:pt x="218" y="422"/>
                        <a:pt x="218" y="422"/>
                      </a:cubicBezTo>
                      <a:cubicBezTo>
                        <a:pt x="200" y="507"/>
                        <a:pt x="200" y="507"/>
                        <a:pt x="200" y="507"/>
                      </a:cubicBezTo>
                      <a:cubicBezTo>
                        <a:pt x="172" y="498"/>
                        <a:pt x="132" y="468"/>
                        <a:pt x="132" y="468"/>
                      </a:cubicBezTo>
                      <a:cubicBezTo>
                        <a:pt x="132" y="468"/>
                        <a:pt x="169" y="329"/>
                        <a:pt x="134" y="317"/>
                      </a:cubicBezTo>
                      <a:cubicBezTo>
                        <a:pt x="82" y="299"/>
                        <a:pt x="77" y="435"/>
                        <a:pt x="77" y="435"/>
                      </a:cubicBezTo>
                      <a:cubicBezTo>
                        <a:pt x="56" y="411"/>
                        <a:pt x="0" y="324"/>
                        <a:pt x="84" y="169"/>
                      </a:cubicBezTo>
                      <a:cubicBezTo>
                        <a:pt x="175" y="0"/>
                        <a:pt x="476" y="110"/>
                        <a:pt x="476" y="110"/>
                      </a:cubicBezTo>
                      <a:cubicBezTo>
                        <a:pt x="799" y="201"/>
                        <a:pt x="799" y="201"/>
                        <a:pt x="799" y="201"/>
                      </a:cubicBezTo>
                      <a:cubicBezTo>
                        <a:pt x="799" y="201"/>
                        <a:pt x="702" y="308"/>
                        <a:pt x="670" y="404"/>
                      </a:cubicBezTo>
                      <a:cubicBezTo>
                        <a:pt x="637" y="505"/>
                        <a:pt x="680" y="676"/>
                        <a:pt x="680" y="676"/>
                      </a:cubicBezTo>
                      <a:cubicBezTo>
                        <a:pt x="578" y="644"/>
                        <a:pt x="578" y="644"/>
                        <a:pt x="578" y="644"/>
                      </a:cubicBezTo>
                      <a:cubicBezTo>
                        <a:pt x="588" y="603"/>
                        <a:pt x="630" y="448"/>
                        <a:pt x="572" y="440"/>
                      </a:cubicBezTo>
                      <a:cubicBezTo>
                        <a:pt x="514" y="432"/>
                        <a:pt x="503" y="626"/>
                        <a:pt x="498" y="626"/>
                      </a:cubicBezTo>
                      <a:cubicBezTo>
                        <a:pt x="468" y="622"/>
                        <a:pt x="422" y="600"/>
                        <a:pt x="422" y="600"/>
                      </a:cubicBezTo>
                      <a:cubicBezTo>
                        <a:pt x="451" y="477"/>
                        <a:pt x="467" y="422"/>
                        <a:pt x="411" y="413"/>
                      </a:cubicBezTo>
                      <a:cubicBezTo>
                        <a:pt x="376" y="407"/>
                        <a:pt x="365" y="443"/>
                        <a:pt x="365" y="443"/>
                      </a:cubicBezTo>
                      <a:cubicBezTo>
                        <a:pt x="334" y="572"/>
                        <a:pt x="334" y="572"/>
                        <a:pt x="334" y="572"/>
                      </a:cubicBezTo>
                      <a:cubicBezTo>
                        <a:pt x="315" y="575"/>
                        <a:pt x="266" y="546"/>
                        <a:pt x="266" y="546"/>
                      </a:cubicBezTo>
                      <a:cubicBezTo>
                        <a:pt x="266" y="546"/>
                        <a:pt x="325" y="395"/>
                        <a:pt x="262" y="38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400" dirty="0">
                    <a:solidFill>
                      <a:prstClr val="black"/>
                    </a:solidFill>
                    <a:latin typeface="Calibri" charset="0"/>
                    <a:ea typeface="ＭＳ Ｐゴシック" charset="0"/>
                  </a:endParaRPr>
                </a:p>
              </p:txBody>
            </p:sp>
            <p:sp>
              <p:nvSpPr>
                <p:cNvPr id="30" name="Freeform 159"/>
                <p:cNvSpPr>
                  <a:spLocks/>
                </p:cNvSpPr>
                <p:nvPr/>
              </p:nvSpPr>
              <p:spPr bwMode="gray">
                <a:xfrm>
                  <a:off x="8299323" y="3146336"/>
                  <a:ext cx="657175" cy="233736"/>
                </a:xfrm>
                <a:custGeom>
                  <a:avLst/>
                  <a:gdLst/>
                  <a:ahLst/>
                  <a:cxnLst>
                    <a:cxn ang="0">
                      <a:pos x="59" y="0"/>
                    </a:cxn>
                    <a:cxn ang="0">
                      <a:pos x="653" y="152"/>
                    </a:cxn>
                    <a:cxn ang="0">
                      <a:pos x="757" y="269"/>
                    </a:cxn>
                    <a:cxn ang="0">
                      <a:pos x="0" y="88"/>
                    </a:cxn>
                    <a:cxn ang="0">
                      <a:pos x="59" y="0"/>
                    </a:cxn>
                  </a:cxnLst>
                  <a:rect l="0" t="0" r="r" b="b"/>
                  <a:pathLst>
                    <a:path w="757" h="269">
                      <a:moveTo>
                        <a:pt x="59" y="0"/>
                      </a:moveTo>
                      <a:cubicBezTo>
                        <a:pt x="653" y="152"/>
                        <a:pt x="653" y="152"/>
                        <a:pt x="653" y="152"/>
                      </a:cubicBezTo>
                      <a:cubicBezTo>
                        <a:pt x="653" y="152"/>
                        <a:pt x="741" y="170"/>
                        <a:pt x="757" y="269"/>
                      </a:cubicBezTo>
                      <a:cubicBezTo>
                        <a:pt x="0" y="88"/>
                        <a:pt x="0" y="88"/>
                        <a:pt x="0" y="88"/>
                      </a:cubicBezTo>
                      <a:lnTo>
                        <a:pt x="59"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400" dirty="0">
                    <a:solidFill>
                      <a:prstClr val="black"/>
                    </a:solidFill>
                    <a:latin typeface="Calibri" charset="0"/>
                    <a:ea typeface="ＭＳ Ｐゴシック" charset="0"/>
                  </a:endParaRPr>
                </a:p>
              </p:txBody>
            </p:sp>
          </p:grpSp>
        </p:grpSp>
        <p:sp>
          <p:nvSpPr>
            <p:cNvPr id="24" name="Rectangle 23"/>
            <p:cNvSpPr/>
            <p:nvPr/>
          </p:nvSpPr>
          <p:spPr>
            <a:xfrm>
              <a:off x="4034035" y="3047222"/>
              <a:ext cx="703537" cy="430887"/>
            </a:xfrm>
            <a:prstGeom prst="rect">
              <a:avLst/>
            </a:prstGeom>
          </p:spPr>
          <p:txBody>
            <a:bodyPr wrap="square">
              <a:spAutoFit/>
            </a:bodyPr>
            <a:lstStyle/>
            <a:p>
              <a:pPr defTabSz="956212" fontAlgn="base">
                <a:spcBef>
                  <a:spcPct val="0"/>
                </a:spcBef>
                <a:spcAft>
                  <a:spcPct val="0"/>
                </a:spcAft>
              </a:pPr>
              <a:r>
                <a:rPr lang="en-US" sz="1100" b="1" dirty="0">
                  <a:solidFill>
                    <a:prstClr val="white"/>
                  </a:solidFill>
                  <a:latin typeface="Calibri" charset="0"/>
                  <a:ea typeface="ＭＳ Ｐゴシック" charset="0"/>
                </a:rPr>
                <a:t>48 Weeks*</a:t>
              </a:r>
            </a:p>
          </p:txBody>
        </p:sp>
      </p:grpSp>
      <p:grpSp>
        <p:nvGrpSpPr>
          <p:cNvPr id="33" name="Group 32"/>
          <p:cNvGrpSpPr/>
          <p:nvPr/>
        </p:nvGrpSpPr>
        <p:grpSpPr>
          <a:xfrm>
            <a:off x="5558747" y="2826841"/>
            <a:ext cx="755703" cy="884125"/>
            <a:chOff x="3699209" y="2747988"/>
            <a:chExt cx="755703" cy="884125"/>
          </a:xfrm>
        </p:grpSpPr>
        <p:sp>
          <p:nvSpPr>
            <p:cNvPr id="34" name="Oval 33"/>
            <p:cNvSpPr/>
            <p:nvPr/>
          </p:nvSpPr>
          <p:spPr>
            <a:xfrm>
              <a:off x="3699209" y="2747988"/>
              <a:ext cx="755703" cy="748145"/>
            </a:xfrm>
            <a:prstGeom prst="ellipse">
              <a:avLst/>
            </a:prstGeom>
            <a:solidFill>
              <a:srgbClr val="F5841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56212" fontAlgn="base">
                <a:spcBef>
                  <a:spcPct val="0"/>
                </a:spcBef>
                <a:spcAft>
                  <a:spcPct val="0"/>
                </a:spcAft>
              </a:pPr>
              <a:endParaRPr lang="en-US" sz="1000" b="1" dirty="0">
                <a:solidFill>
                  <a:prstClr val="white"/>
                </a:solidFill>
                <a:latin typeface="Calibri"/>
              </a:endParaRPr>
            </a:p>
          </p:txBody>
        </p:sp>
        <p:sp>
          <p:nvSpPr>
            <p:cNvPr id="35" name="Rectangle 34"/>
            <p:cNvSpPr/>
            <p:nvPr/>
          </p:nvSpPr>
          <p:spPr>
            <a:xfrm>
              <a:off x="3725975" y="2794790"/>
              <a:ext cx="703537" cy="430887"/>
            </a:xfrm>
            <a:prstGeom prst="rect">
              <a:avLst/>
            </a:prstGeom>
          </p:spPr>
          <p:txBody>
            <a:bodyPr wrap="square">
              <a:spAutoFit/>
            </a:bodyPr>
            <a:lstStyle/>
            <a:p>
              <a:pPr defTabSz="956212" fontAlgn="base">
                <a:spcBef>
                  <a:spcPct val="0"/>
                </a:spcBef>
                <a:spcAft>
                  <a:spcPct val="0"/>
                </a:spcAft>
              </a:pPr>
              <a:r>
                <a:rPr lang="en-US" sz="1100" b="1" dirty="0">
                  <a:solidFill>
                    <a:prstClr val="white"/>
                  </a:solidFill>
                  <a:latin typeface="Calibri" charset="0"/>
                  <a:ea typeface="ＭＳ Ｐゴシック" charset="0"/>
                </a:rPr>
                <a:t>24-48 Weeks*</a:t>
              </a:r>
            </a:p>
          </p:txBody>
        </p:sp>
        <p:grpSp>
          <p:nvGrpSpPr>
            <p:cNvPr id="36" name="Group 35"/>
            <p:cNvGrpSpPr/>
            <p:nvPr/>
          </p:nvGrpSpPr>
          <p:grpSpPr>
            <a:xfrm>
              <a:off x="3854424" y="3201986"/>
              <a:ext cx="457312" cy="430127"/>
              <a:chOff x="3854424" y="3201986"/>
              <a:chExt cx="457312" cy="430127"/>
            </a:xfrm>
          </p:grpSpPr>
          <p:sp>
            <p:nvSpPr>
              <p:cNvPr id="37" name="Oval 36"/>
              <p:cNvSpPr/>
              <p:nvPr/>
            </p:nvSpPr>
            <p:spPr>
              <a:xfrm>
                <a:off x="3854424" y="3201986"/>
                <a:ext cx="457312" cy="430127"/>
              </a:xfrm>
              <a:prstGeom prst="ellipse">
                <a:avLst/>
              </a:prstGeom>
              <a:solidFill>
                <a:schemeClr val="accent3">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6212" fontAlgn="base">
                  <a:spcBef>
                    <a:spcPct val="0"/>
                  </a:spcBef>
                  <a:spcAft>
                    <a:spcPct val="0"/>
                  </a:spcAft>
                </a:pPr>
                <a:endParaRPr lang="en-US" sz="1200" b="1" dirty="0">
                  <a:solidFill>
                    <a:prstClr val="white"/>
                  </a:solidFill>
                  <a:latin typeface="Calibri"/>
                </a:endParaRPr>
              </a:p>
            </p:txBody>
          </p:sp>
          <p:grpSp>
            <p:nvGrpSpPr>
              <p:cNvPr id="38" name="Group 37"/>
              <p:cNvGrpSpPr/>
              <p:nvPr/>
            </p:nvGrpSpPr>
            <p:grpSpPr>
              <a:xfrm>
                <a:off x="3901504" y="3294944"/>
                <a:ext cx="379138" cy="292464"/>
                <a:chOff x="5772011" y="2334444"/>
                <a:chExt cx="417052" cy="321710"/>
              </a:xfrm>
            </p:grpSpPr>
            <p:grpSp>
              <p:nvGrpSpPr>
                <p:cNvPr id="39" name="Group 38"/>
                <p:cNvGrpSpPr/>
                <p:nvPr/>
              </p:nvGrpSpPr>
              <p:grpSpPr bwMode="gray">
                <a:xfrm rot="17100000">
                  <a:off x="5701285" y="2405170"/>
                  <a:ext cx="321710" cy="180258"/>
                  <a:chOff x="6065838" y="2530475"/>
                  <a:chExt cx="815975" cy="457200"/>
                </a:xfrm>
              </p:grpSpPr>
              <p:sp>
                <p:nvSpPr>
                  <p:cNvPr id="48" name="Freeform 13"/>
                  <p:cNvSpPr>
                    <a:spLocks/>
                  </p:cNvSpPr>
                  <p:nvPr/>
                </p:nvSpPr>
                <p:spPr bwMode="gray">
                  <a:xfrm>
                    <a:off x="6065838" y="2530475"/>
                    <a:ext cx="815975" cy="457200"/>
                  </a:xfrm>
                  <a:custGeom>
                    <a:avLst/>
                    <a:gdLst/>
                    <a:ahLst/>
                    <a:cxnLst>
                      <a:cxn ang="0">
                        <a:pos x="845" y="200"/>
                      </a:cxn>
                      <a:cxn ang="0">
                        <a:pos x="875" y="185"/>
                      </a:cxn>
                      <a:cxn ang="0">
                        <a:pos x="789" y="0"/>
                      </a:cxn>
                      <a:cxn ang="0">
                        <a:pos x="758" y="13"/>
                      </a:cxn>
                      <a:cxn ang="0">
                        <a:pos x="791" y="83"/>
                      </a:cxn>
                      <a:cxn ang="0">
                        <a:pos x="698" y="125"/>
                      </a:cxn>
                      <a:cxn ang="0">
                        <a:pos x="665" y="50"/>
                      </a:cxn>
                      <a:cxn ang="0">
                        <a:pos x="143" y="291"/>
                      </a:cxn>
                      <a:cxn ang="0">
                        <a:pos x="178" y="366"/>
                      </a:cxn>
                      <a:cxn ang="0">
                        <a:pos x="0" y="462"/>
                      </a:cxn>
                      <a:cxn ang="0">
                        <a:pos x="191" y="396"/>
                      </a:cxn>
                      <a:cxn ang="0">
                        <a:pos x="234" y="488"/>
                      </a:cxn>
                      <a:cxn ang="0">
                        <a:pos x="755" y="247"/>
                      </a:cxn>
                      <a:cxn ang="0">
                        <a:pos x="713" y="155"/>
                      </a:cxn>
                      <a:cxn ang="0">
                        <a:pos x="804" y="114"/>
                      </a:cxn>
                      <a:cxn ang="0">
                        <a:pos x="845" y="200"/>
                      </a:cxn>
                    </a:cxnLst>
                    <a:rect l="0" t="0" r="r" b="b"/>
                    <a:pathLst>
                      <a:path w="875" h="488">
                        <a:moveTo>
                          <a:pt x="845" y="200"/>
                        </a:moveTo>
                        <a:lnTo>
                          <a:pt x="875" y="185"/>
                        </a:lnTo>
                        <a:lnTo>
                          <a:pt x="789" y="0"/>
                        </a:lnTo>
                        <a:lnTo>
                          <a:pt x="758" y="13"/>
                        </a:lnTo>
                        <a:lnTo>
                          <a:pt x="791" y="83"/>
                        </a:lnTo>
                        <a:lnTo>
                          <a:pt x="698" y="125"/>
                        </a:lnTo>
                        <a:lnTo>
                          <a:pt x="665" y="50"/>
                        </a:lnTo>
                        <a:lnTo>
                          <a:pt x="143" y="291"/>
                        </a:lnTo>
                        <a:lnTo>
                          <a:pt x="178" y="366"/>
                        </a:lnTo>
                        <a:lnTo>
                          <a:pt x="0" y="462"/>
                        </a:lnTo>
                        <a:lnTo>
                          <a:pt x="191" y="396"/>
                        </a:lnTo>
                        <a:lnTo>
                          <a:pt x="234" y="488"/>
                        </a:lnTo>
                        <a:lnTo>
                          <a:pt x="755" y="247"/>
                        </a:lnTo>
                        <a:lnTo>
                          <a:pt x="713" y="155"/>
                        </a:lnTo>
                        <a:lnTo>
                          <a:pt x="804" y="114"/>
                        </a:lnTo>
                        <a:lnTo>
                          <a:pt x="845" y="200"/>
                        </a:lnTo>
                        <a:close/>
                      </a:path>
                    </a:pathLst>
                  </a:custGeom>
                  <a:solidFill>
                    <a:srgbClr val="00A8CB"/>
                  </a:solidFill>
                  <a:ln w="9525">
                    <a:solidFill>
                      <a:srgbClr val="00A8CB"/>
                    </a:solid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49" name="Freeform 14"/>
                  <p:cNvSpPr>
                    <a:spLocks/>
                  </p:cNvSpPr>
                  <p:nvPr/>
                </p:nvSpPr>
                <p:spPr bwMode="gray">
                  <a:xfrm>
                    <a:off x="6242051" y="2620964"/>
                    <a:ext cx="488951" cy="325437"/>
                  </a:xfrm>
                  <a:custGeom>
                    <a:avLst/>
                    <a:gdLst/>
                    <a:ahLst/>
                    <a:cxnLst>
                      <a:cxn ang="0">
                        <a:pos x="460" y="0"/>
                      </a:cxn>
                      <a:cxn ang="0">
                        <a:pos x="502" y="144"/>
                      </a:cxn>
                      <a:cxn ang="0">
                        <a:pos x="462" y="60"/>
                      </a:cxn>
                      <a:cxn ang="0">
                        <a:pos x="450" y="56"/>
                      </a:cxn>
                      <a:cxn ang="0">
                        <a:pos x="439" y="60"/>
                      </a:cxn>
                      <a:cxn ang="0">
                        <a:pos x="434" y="72"/>
                      </a:cxn>
                      <a:cxn ang="0">
                        <a:pos x="435" y="79"/>
                      </a:cxn>
                      <a:cxn ang="0">
                        <a:pos x="426" y="180"/>
                      </a:cxn>
                      <a:cxn ang="0">
                        <a:pos x="386" y="95"/>
                      </a:cxn>
                      <a:cxn ang="0">
                        <a:pos x="374" y="90"/>
                      </a:cxn>
                      <a:cxn ang="0">
                        <a:pos x="363" y="96"/>
                      </a:cxn>
                      <a:cxn ang="0">
                        <a:pos x="358" y="107"/>
                      </a:cxn>
                      <a:cxn ang="0">
                        <a:pos x="396" y="194"/>
                      </a:cxn>
                      <a:cxn ang="0">
                        <a:pos x="314" y="135"/>
                      </a:cxn>
                      <a:cxn ang="0">
                        <a:pos x="304" y="127"/>
                      </a:cxn>
                      <a:cxn ang="0">
                        <a:pos x="293" y="127"/>
                      </a:cxn>
                      <a:cxn ang="0">
                        <a:pos x="285" y="136"/>
                      </a:cxn>
                      <a:cxn ang="0">
                        <a:pos x="285" y="149"/>
                      </a:cxn>
                      <a:cxn ang="0">
                        <a:pos x="320" y="228"/>
                      </a:cxn>
                      <a:cxn ang="0">
                        <a:pos x="238" y="171"/>
                      </a:cxn>
                      <a:cxn ang="0">
                        <a:pos x="229" y="161"/>
                      </a:cxn>
                      <a:cxn ang="0">
                        <a:pos x="217" y="161"/>
                      </a:cxn>
                      <a:cxn ang="0">
                        <a:pos x="208" y="171"/>
                      </a:cxn>
                      <a:cxn ang="0">
                        <a:pos x="208" y="185"/>
                      </a:cxn>
                      <a:cxn ang="0">
                        <a:pos x="245" y="264"/>
                      </a:cxn>
                      <a:cxn ang="0">
                        <a:pos x="162" y="205"/>
                      </a:cxn>
                      <a:cxn ang="0">
                        <a:pos x="153" y="197"/>
                      </a:cxn>
                      <a:cxn ang="0">
                        <a:pos x="140" y="197"/>
                      </a:cxn>
                      <a:cxn ang="0">
                        <a:pos x="132" y="206"/>
                      </a:cxn>
                      <a:cxn ang="0">
                        <a:pos x="132" y="219"/>
                      </a:cxn>
                      <a:cxn ang="0">
                        <a:pos x="123" y="320"/>
                      </a:cxn>
                      <a:cxn ang="0">
                        <a:pos x="83" y="235"/>
                      </a:cxn>
                      <a:cxn ang="0">
                        <a:pos x="71" y="231"/>
                      </a:cxn>
                      <a:cxn ang="0">
                        <a:pos x="60" y="236"/>
                      </a:cxn>
                      <a:cxn ang="0">
                        <a:pos x="55" y="248"/>
                      </a:cxn>
                      <a:cxn ang="0">
                        <a:pos x="93" y="334"/>
                      </a:cxn>
                      <a:cxn ang="0">
                        <a:pos x="0" y="212"/>
                      </a:cxn>
                    </a:cxnLst>
                    <a:rect l="0" t="0" r="r" b="b"/>
                    <a:pathLst>
                      <a:path w="523" h="348">
                        <a:moveTo>
                          <a:pt x="0" y="212"/>
                        </a:moveTo>
                        <a:lnTo>
                          <a:pt x="460" y="0"/>
                        </a:lnTo>
                        <a:lnTo>
                          <a:pt x="523" y="135"/>
                        </a:lnTo>
                        <a:lnTo>
                          <a:pt x="502" y="144"/>
                        </a:lnTo>
                        <a:lnTo>
                          <a:pt x="467" y="65"/>
                        </a:lnTo>
                        <a:lnTo>
                          <a:pt x="462" y="60"/>
                        </a:lnTo>
                        <a:lnTo>
                          <a:pt x="457" y="57"/>
                        </a:lnTo>
                        <a:lnTo>
                          <a:pt x="450" y="56"/>
                        </a:lnTo>
                        <a:lnTo>
                          <a:pt x="444" y="57"/>
                        </a:lnTo>
                        <a:lnTo>
                          <a:pt x="439" y="60"/>
                        </a:lnTo>
                        <a:lnTo>
                          <a:pt x="435" y="66"/>
                        </a:lnTo>
                        <a:lnTo>
                          <a:pt x="434" y="72"/>
                        </a:lnTo>
                        <a:lnTo>
                          <a:pt x="435" y="79"/>
                        </a:lnTo>
                        <a:lnTo>
                          <a:pt x="435" y="79"/>
                        </a:lnTo>
                        <a:lnTo>
                          <a:pt x="472" y="159"/>
                        </a:lnTo>
                        <a:lnTo>
                          <a:pt x="426" y="180"/>
                        </a:lnTo>
                        <a:lnTo>
                          <a:pt x="391" y="100"/>
                        </a:lnTo>
                        <a:lnTo>
                          <a:pt x="386" y="95"/>
                        </a:lnTo>
                        <a:lnTo>
                          <a:pt x="380" y="91"/>
                        </a:lnTo>
                        <a:lnTo>
                          <a:pt x="374" y="90"/>
                        </a:lnTo>
                        <a:lnTo>
                          <a:pt x="367" y="92"/>
                        </a:lnTo>
                        <a:lnTo>
                          <a:pt x="363" y="96"/>
                        </a:lnTo>
                        <a:lnTo>
                          <a:pt x="359" y="102"/>
                        </a:lnTo>
                        <a:lnTo>
                          <a:pt x="358" y="107"/>
                        </a:lnTo>
                        <a:lnTo>
                          <a:pt x="359" y="114"/>
                        </a:lnTo>
                        <a:lnTo>
                          <a:pt x="396" y="194"/>
                        </a:lnTo>
                        <a:lnTo>
                          <a:pt x="350" y="214"/>
                        </a:lnTo>
                        <a:lnTo>
                          <a:pt x="314" y="135"/>
                        </a:lnTo>
                        <a:lnTo>
                          <a:pt x="310" y="130"/>
                        </a:lnTo>
                        <a:lnTo>
                          <a:pt x="304" y="127"/>
                        </a:lnTo>
                        <a:lnTo>
                          <a:pt x="298" y="126"/>
                        </a:lnTo>
                        <a:lnTo>
                          <a:pt x="293" y="127"/>
                        </a:lnTo>
                        <a:lnTo>
                          <a:pt x="288" y="130"/>
                        </a:lnTo>
                        <a:lnTo>
                          <a:pt x="285" y="136"/>
                        </a:lnTo>
                        <a:lnTo>
                          <a:pt x="283" y="142"/>
                        </a:lnTo>
                        <a:lnTo>
                          <a:pt x="285" y="149"/>
                        </a:lnTo>
                        <a:lnTo>
                          <a:pt x="285" y="149"/>
                        </a:lnTo>
                        <a:lnTo>
                          <a:pt x="320" y="228"/>
                        </a:lnTo>
                        <a:lnTo>
                          <a:pt x="275" y="250"/>
                        </a:lnTo>
                        <a:lnTo>
                          <a:pt x="238" y="171"/>
                        </a:lnTo>
                        <a:lnTo>
                          <a:pt x="235" y="165"/>
                        </a:lnTo>
                        <a:lnTo>
                          <a:pt x="229" y="161"/>
                        </a:lnTo>
                        <a:lnTo>
                          <a:pt x="223" y="160"/>
                        </a:lnTo>
                        <a:lnTo>
                          <a:pt x="217" y="161"/>
                        </a:lnTo>
                        <a:lnTo>
                          <a:pt x="212" y="166"/>
                        </a:lnTo>
                        <a:lnTo>
                          <a:pt x="208" y="171"/>
                        </a:lnTo>
                        <a:lnTo>
                          <a:pt x="207" y="178"/>
                        </a:lnTo>
                        <a:lnTo>
                          <a:pt x="208" y="185"/>
                        </a:lnTo>
                        <a:lnTo>
                          <a:pt x="208" y="185"/>
                        </a:lnTo>
                        <a:lnTo>
                          <a:pt x="245" y="264"/>
                        </a:lnTo>
                        <a:lnTo>
                          <a:pt x="199" y="285"/>
                        </a:lnTo>
                        <a:lnTo>
                          <a:pt x="162" y="205"/>
                        </a:lnTo>
                        <a:lnTo>
                          <a:pt x="159" y="201"/>
                        </a:lnTo>
                        <a:lnTo>
                          <a:pt x="153" y="197"/>
                        </a:lnTo>
                        <a:lnTo>
                          <a:pt x="147" y="196"/>
                        </a:lnTo>
                        <a:lnTo>
                          <a:pt x="140" y="197"/>
                        </a:lnTo>
                        <a:lnTo>
                          <a:pt x="136" y="201"/>
                        </a:lnTo>
                        <a:lnTo>
                          <a:pt x="132" y="206"/>
                        </a:lnTo>
                        <a:lnTo>
                          <a:pt x="131" y="212"/>
                        </a:lnTo>
                        <a:lnTo>
                          <a:pt x="132" y="219"/>
                        </a:lnTo>
                        <a:lnTo>
                          <a:pt x="169" y="299"/>
                        </a:lnTo>
                        <a:lnTo>
                          <a:pt x="123" y="320"/>
                        </a:lnTo>
                        <a:lnTo>
                          <a:pt x="86" y="240"/>
                        </a:lnTo>
                        <a:lnTo>
                          <a:pt x="83" y="235"/>
                        </a:lnTo>
                        <a:lnTo>
                          <a:pt x="77" y="232"/>
                        </a:lnTo>
                        <a:lnTo>
                          <a:pt x="71" y="231"/>
                        </a:lnTo>
                        <a:lnTo>
                          <a:pt x="64" y="232"/>
                        </a:lnTo>
                        <a:lnTo>
                          <a:pt x="60" y="236"/>
                        </a:lnTo>
                        <a:lnTo>
                          <a:pt x="56" y="241"/>
                        </a:lnTo>
                        <a:lnTo>
                          <a:pt x="55" y="248"/>
                        </a:lnTo>
                        <a:lnTo>
                          <a:pt x="56" y="255"/>
                        </a:lnTo>
                        <a:lnTo>
                          <a:pt x="93" y="334"/>
                        </a:lnTo>
                        <a:lnTo>
                          <a:pt x="62" y="348"/>
                        </a:lnTo>
                        <a:lnTo>
                          <a:pt x="0" y="212"/>
                        </a:lnTo>
                        <a:close/>
                      </a:path>
                    </a:pathLst>
                  </a:custGeom>
                  <a:solidFill>
                    <a:schemeClr val="bg1"/>
                  </a:solid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grpSp>
            <p:grpSp>
              <p:nvGrpSpPr>
                <p:cNvPr id="40" name="Group 469"/>
                <p:cNvGrpSpPr/>
                <p:nvPr/>
              </p:nvGrpSpPr>
              <p:grpSpPr bwMode="gray">
                <a:xfrm rot="4012859">
                  <a:off x="5865305" y="2406497"/>
                  <a:ext cx="271024" cy="132482"/>
                  <a:chOff x="7553351" y="2819400"/>
                  <a:chExt cx="1590650" cy="919166"/>
                </a:xfrm>
                <a:solidFill>
                  <a:srgbClr val="2B7DC7"/>
                </a:solidFill>
              </p:grpSpPr>
              <p:sp>
                <p:nvSpPr>
                  <p:cNvPr id="45" name="Freeform 157"/>
                  <p:cNvSpPr>
                    <a:spLocks/>
                  </p:cNvSpPr>
                  <p:nvPr/>
                </p:nvSpPr>
                <p:spPr bwMode="gray">
                  <a:xfrm>
                    <a:off x="7553351" y="2819400"/>
                    <a:ext cx="1590650" cy="919166"/>
                  </a:xfrm>
                  <a:custGeom>
                    <a:avLst/>
                    <a:gdLst/>
                    <a:ahLst/>
                    <a:cxnLst>
                      <a:cxn ang="0">
                        <a:pos x="622" y="117"/>
                      </a:cxn>
                      <a:cxn ang="0">
                        <a:pos x="134" y="250"/>
                      </a:cxn>
                      <a:cxn ang="0">
                        <a:pos x="296" y="685"/>
                      </a:cxn>
                      <a:cxn ang="0">
                        <a:pos x="1342" y="949"/>
                      </a:cxn>
                      <a:cxn ang="0">
                        <a:pos x="1755" y="746"/>
                      </a:cxn>
                      <a:cxn ang="0">
                        <a:pos x="1555" y="360"/>
                      </a:cxn>
                      <a:cxn ang="0">
                        <a:pos x="622" y="117"/>
                      </a:cxn>
                    </a:cxnLst>
                    <a:rect l="0" t="0" r="r" b="b"/>
                    <a:pathLst>
                      <a:path w="1832" h="1057">
                        <a:moveTo>
                          <a:pt x="622" y="117"/>
                        </a:moveTo>
                        <a:cubicBezTo>
                          <a:pt x="622" y="117"/>
                          <a:pt x="246" y="0"/>
                          <a:pt x="134" y="250"/>
                        </a:cubicBezTo>
                        <a:cubicBezTo>
                          <a:pt x="134" y="250"/>
                          <a:pt x="0" y="552"/>
                          <a:pt x="296" y="685"/>
                        </a:cubicBezTo>
                        <a:cubicBezTo>
                          <a:pt x="592" y="818"/>
                          <a:pt x="1342" y="949"/>
                          <a:pt x="1342" y="949"/>
                        </a:cubicBezTo>
                        <a:cubicBezTo>
                          <a:pt x="1342" y="949"/>
                          <a:pt x="1665" y="1057"/>
                          <a:pt x="1755" y="746"/>
                        </a:cubicBezTo>
                        <a:cubicBezTo>
                          <a:pt x="1832" y="480"/>
                          <a:pt x="1563" y="362"/>
                          <a:pt x="1555" y="360"/>
                        </a:cubicBezTo>
                        <a:cubicBezTo>
                          <a:pt x="1547" y="357"/>
                          <a:pt x="622" y="117"/>
                          <a:pt x="622" y="117"/>
                        </a:cubicBezTo>
                        <a:close/>
                      </a:path>
                    </a:pathLst>
                  </a:custGeom>
                  <a:solidFill>
                    <a:srgbClr val="00A8CB"/>
                  </a:solidFill>
                  <a:ln w="9525">
                    <a:noFill/>
                    <a:round/>
                    <a:headEnd/>
                    <a:tailEnd/>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400" dirty="0">
                      <a:solidFill>
                        <a:prstClr val="black"/>
                      </a:solidFill>
                      <a:latin typeface="Calibri" charset="0"/>
                      <a:ea typeface="ＭＳ Ｐゴシック" charset="0"/>
                    </a:endParaRPr>
                  </a:p>
                </p:txBody>
              </p:sp>
              <p:sp>
                <p:nvSpPr>
                  <p:cNvPr id="46" name="Freeform 158"/>
                  <p:cNvSpPr>
                    <a:spLocks/>
                  </p:cNvSpPr>
                  <p:nvPr/>
                </p:nvSpPr>
                <p:spPr bwMode="gray">
                  <a:xfrm>
                    <a:off x="7663797" y="2894988"/>
                    <a:ext cx="693501" cy="587825"/>
                  </a:xfrm>
                  <a:custGeom>
                    <a:avLst/>
                    <a:gdLst/>
                    <a:ahLst/>
                    <a:cxnLst>
                      <a:cxn ang="0">
                        <a:pos x="262" y="382"/>
                      </a:cxn>
                      <a:cxn ang="0">
                        <a:pos x="218" y="422"/>
                      </a:cxn>
                      <a:cxn ang="0">
                        <a:pos x="200" y="507"/>
                      </a:cxn>
                      <a:cxn ang="0">
                        <a:pos x="132" y="468"/>
                      </a:cxn>
                      <a:cxn ang="0">
                        <a:pos x="134" y="317"/>
                      </a:cxn>
                      <a:cxn ang="0">
                        <a:pos x="77" y="435"/>
                      </a:cxn>
                      <a:cxn ang="0">
                        <a:pos x="84" y="169"/>
                      </a:cxn>
                      <a:cxn ang="0">
                        <a:pos x="476" y="110"/>
                      </a:cxn>
                      <a:cxn ang="0">
                        <a:pos x="799" y="201"/>
                      </a:cxn>
                      <a:cxn ang="0">
                        <a:pos x="670" y="404"/>
                      </a:cxn>
                      <a:cxn ang="0">
                        <a:pos x="680" y="676"/>
                      </a:cxn>
                      <a:cxn ang="0">
                        <a:pos x="578" y="644"/>
                      </a:cxn>
                      <a:cxn ang="0">
                        <a:pos x="572" y="440"/>
                      </a:cxn>
                      <a:cxn ang="0">
                        <a:pos x="498" y="626"/>
                      </a:cxn>
                      <a:cxn ang="0">
                        <a:pos x="422" y="600"/>
                      </a:cxn>
                      <a:cxn ang="0">
                        <a:pos x="411" y="413"/>
                      </a:cxn>
                      <a:cxn ang="0">
                        <a:pos x="365" y="443"/>
                      </a:cxn>
                      <a:cxn ang="0">
                        <a:pos x="334" y="572"/>
                      </a:cxn>
                      <a:cxn ang="0">
                        <a:pos x="266" y="546"/>
                      </a:cxn>
                      <a:cxn ang="0">
                        <a:pos x="262" y="382"/>
                      </a:cxn>
                    </a:cxnLst>
                    <a:rect l="0" t="0" r="r" b="b"/>
                    <a:pathLst>
                      <a:path w="799" h="676">
                        <a:moveTo>
                          <a:pt x="262" y="382"/>
                        </a:moveTo>
                        <a:cubicBezTo>
                          <a:pt x="230" y="375"/>
                          <a:pt x="218" y="422"/>
                          <a:pt x="218" y="422"/>
                        </a:cubicBezTo>
                        <a:cubicBezTo>
                          <a:pt x="200" y="507"/>
                          <a:pt x="200" y="507"/>
                          <a:pt x="200" y="507"/>
                        </a:cubicBezTo>
                        <a:cubicBezTo>
                          <a:pt x="172" y="498"/>
                          <a:pt x="132" y="468"/>
                          <a:pt x="132" y="468"/>
                        </a:cubicBezTo>
                        <a:cubicBezTo>
                          <a:pt x="132" y="468"/>
                          <a:pt x="169" y="329"/>
                          <a:pt x="134" y="317"/>
                        </a:cubicBezTo>
                        <a:cubicBezTo>
                          <a:pt x="82" y="299"/>
                          <a:pt x="77" y="435"/>
                          <a:pt x="77" y="435"/>
                        </a:cubicBezTo>
                        <a:cubicBezTo>
                          <a:pt x="56" y="411"/>
                          <a:pt x="0" y="324"/>
                          <a:pt x="84" y="169"/>
                        </a:cubicBezTo>
                        <a:cubicBezTo>
                          <a:pt x="175" y="0"/>
                          <a:pt x="476" y="110"/>
                          <a:pt x="476" y="110"/>
                        </a:cubicBezTo>
                        <a:cubicBezTo>
                          <a:pt x="799" y="201"/>
                          <a:pt x="799" y="201"/>
                          <a:pt x="799" y="201"/>
                        </a:cubicBezTo>
                        <a:cubicBezTo>
                          <a:pt x="799" y="201"/>
                          <a:pt x="702" y="308"/>
                          <a:pt x="670" y="404"/>
                        </a:cubicBezTo>
                        <a:cubicBezTo>
                          <a:pt x="637" y="505"/>
                          <a:pt x="680" y="676"/>
                          <a:pt x="680" y="676"/>
                        </a:cubicBezTo>
                        <a:cubicBezTo>
                          <a:pt x="578" y="644"/>
                          <a:pt x="578" y="644"/>
                          <a:pt x="578" y="644"/>
                        </a:cubicBezTo>
                        <a:cubicBezTo>
                          <a:pt x="588" y="603"/>
                          <a:pt x="630" y="448"/>
                          <a:pt x="572" y="440"/>
                        </a:cubicBezTo>
                        <a:cubicBezTo>
                          <a:pt x="514" y="432"/>
                          <a:pt x="503" y="626"/>
                          <a:pt x="498" y="626"/>
                        </a:cubicBezTo>
                        <a:cubicBezTo>
                          <a:pt x="468" y="622"/>
                          <a:pt x="422" y="600"/>
                          <a:pt x="422" y="600"/>
                        </a:cubicBezTo>
                        <a:cubicBezTo>
                          <a:pt x="451" y="477"/>
                          <a:pt x="467" y="422"/>
                          <a:pt x="411" y="413"/>
                        </a:cubicBezTo>
                        <a:cubicBezTo>
                          <a:pt x="376" y="407"/>
                          <a:pt x="365" y="443"/>
                          <a:pt x="365" y="443"/>
                        </a:cubicBezTo>
                        <a:cubicBezTo>
                          <a:pt x="334" y="572"/>
                          <a:pt x="334" y="572"/>
                          <a:pt x="334" y="572"/>
                        </a:cubicBezTo>
                        <a:cubicBezTo>
                          <a:pt x="315" y="575"/>
                          <a:pt x="266" y="546"/>
                          <a:pt x="266" y="546"/>
                        </a:cubicBezTo>
                        <a:cubicBezTo>
                          <a:pt x="266" y="546"/>
                          <a:pt x="325" y="395"/>
                          <a:pt x="262" y="38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400" dirty="0">
                      <a:solidFill>
                        <a:prstClr val="black"/>
                      </a:solidFill>
                      <a:latin typeface="Calibri" charset="0"/>
                      <a:ea typeface="ＭＳ Ｐゴシック" charset="0"/>
                    </a:endParaRPr>
                  </a:p>
                </p:txBody>
              </p:sp>
              <p:sp>
                <p:nvSpPr>
                  <p:cNvPr id="47" name="Freeform 159"/>
                  <p:cNvSpPr>
                    <a:spLocks/>
                  </p:cNvSpPr>
                  <p:nvPr/>
                </p:nvSpPr>
                <p:spPr bwMode="gray">
                  <a:xfrm>
                    <a:off x="8299323" y="3146336"/>
                    <a:ext cx="657175" cy="233736"/>
                  </a:xfrm>
                  <a:custGeom>
                    <a:avLst/>
                    <a:gdLst/>
                    <a:ahLst/>
                    <a:cxnLst>
                      <a:cxn ang="0">
                        <a:pos x="59" y="0"/>
                      </a:cxn>
                      <a:cxn ang="0">
                        <a:pos x="653" y="152"/>
                      </a:cxn>
                      <a:cxn ang="0">
                        <a:pos x="757" y="269"/>
                      </a:cxn>
                      <a:cxn ang="0">
                        <a:pos x="0" y="88"/>
                      </a:cxn>
                      <a:cxn ang="0">
                        <a:pos x="59" y="0"/>
                      </a:cxn>
                    </a:cxnLst>
                    <a:rect l="0" t="0" r="r" b="b"/>
                    <a:pathLst>
                      <a:path w="757" h="269">
                        <a:moveTo>
                          <a:pt x="59" y="0"/>
                        </a:moveTo>
                        <a:cubicBezTo>
                          <a:pt x="653" y="152"/>
                          <a:pt x="653" y="152"/>
                          <a:pt x="653" y="152"/>
                        </a:cubicBezTo>
                        <a:cubicBezTo>
                          <a:pt x="653" y="152"/>
                          <a:pt x="741" y="170"/>
                          <a:pt x="757" y="269"/>
                        </a:cubicBezTo>
                        <a:cubicBezTo>
                          <a:pt x="0" y="88"/>
                          <a:pt x="0" y="88"/>
                          <a:pt x="0" y="88"/>
                        </a:cubicBezTo>
                        <a:lnTo>
                          <a:pt x="59"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400" dirty="0">
                      <a:solidFill>
                        <a:prstClr val="black"/>
                      </a:solidFill>
                      <a:latin typeface="Calibri" charset="0"/>
                      <a:ea typeface="ＭＳ Ｐゴシック" charset="0"/>
                    </a:endParaRPr>
                  </a:p>
                </p:txBody>
              </p:sp>
            </p:grpSp>
            <p:grpSp>
              <p:nvGrpSpPr>
                <p:cNvPr id="41" name="Group 469"/>
                <p:cNvGrpSpPr/>
                <p:nvPr/>
              </p:nvGrpSpPr>
              <p:grpSpPr bwMode="gray">
                <a:xfrm rot="4012859">
                  <a:off x="5987310" y="2404801"/>
                  <a:ext cx="271024" cy="132482"/>
                  <a:chOff x="7553350" y="2819400"/>
                  <a:chExt cx="1590650" cy="919164"/>
                </a:xfrm>
                <a:solidFill>
                  <a:srgbClr val="2B7DC7"/>
                </a:solidFill>
              </p:grpSpPr>
              <p:sp>
                <p:nvSpPr>
                  <p:cNvPr id="42" name="Freeform 157"/>
                  <p:cNvSpPr>
                    <a:spLocks/>
                  </p:cNvSpPr>
                  <p:nvPr/>
                </p:nvSpPr>
                <p:spPr bwMode="gray">
                  <a:xfrm>
                    <a:off x="7553350" y="2819400"/>
                    <a:ext cx="1590650" cy="919164"/>
                  </a:xfrm>
                  <a:custGeom>
                    <a:avLst/>
                    <a:gdLst/>
                    <a:ahLst/>
                    <a:cxnLst>
                      <a:cxn ang="0">
                        <a:pos x="622" y="117"/>
                      </a:cxn>
                      <a:cxn ang="0">
                        <a:pos x="134" y="250"/>
                      </a:cxn>
                      <a:cxn ang="0">
                        <a:pos x="296" y="685"/>
                      </a:cxn>
                      <a:cxn ang="0">
                        <a:pos x="1342" y="949"/>
                      </a:cxn>
                      <a:cxn ang="0">
                        <a:pos x="1755" y="746"/>
                      </a:cxn>
                      <a:cxn ang="0">
                        <a:pos x="1555" y="360"/>
                      </a:cxn>
                      <a:cxn ang="0">
                        <a:pos x="622" y="117"/>
                      </a:cxn>
                    </a:cxnLst>
                    <a:rect l="0" t="0" r="r" b="b"/>
                    <a:pathLst>
                      <a:path w="1832" h="1057">
                        <a:moveTo>
                          <a:pt x="622" y="117"/>
                        </a:moveTo>
                        <a:cubicBezTo>
                          <a:pt x="622" y="117"/>
                          <a:pt x="246" y="0"/>
                          <a:pt x="134" y="250"/>
                        </a:cubicBezTo>
                        <a:cubicBezTo>
                          <a:pt x="134" y="250"/>
                          <a:pt x="0" y="552"/>
                          <a:pt x="296" y="685"/>
                        </a:cubicBezTo>
                        <a:cubicBezTo>
                          <a:pt x="592" y="818"/>
                          <a:pt x="1342" y="949"/>
                          <a:pt x="1342" y="949"/>
                        </a:cubicBezTo>
                        <a:cubicBezTo>
                          <a:pt x="1342" y="949"/>
                          <a:pt x="1665" y="1057"/>
                          <a:pt x="1755" y="746"/>
                        </a:cubicBezTo>
                        <a:cubicBezTo>
                          <a:pt x="1832" y="480"/>
                          <a:pt x="1563" y="362"/>
                          <a:pt x="1555" y="360"/>
                        </a:cubicBezTo>
                        <a:cubicBezTo>
                          <a:pt x="1547" y="357"/>
                          <a:pt x="622" y="117"/>
                          <a:pt x="622" y="117"/>
                        </a:cubicBezTo>
                        <a:close/>
                      </a:path>
                    </a:pathLst>
                  </a:custGeom>
                  <a:solidFill>
                    <a:srgbClr val="00A8CB"/>
                  </a:solidFill>
                  <a:ln w="9525">
                    <a:noFill/>
                    <a:round/>
                    <a:headEnd/>
                    <a:tailEnd/>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400" dirty="0">
                      <a:solidFill>
                        <a:prstClr val="black"/>
                      </a:solidFill>
                      <a:latin typeface="Calibri" charset="0"/>
                      <a:ea typeface="ＭＳ Ｐゴシック" charset="0"/>
                    </a:endParaRPr>
                  </a:p>
                </p:txBody>
              </p:sp>
              <p:sp>
                <p:nvSpPr>
                  <p:cNvPr id="43" name="Freeform 158"/>
                  <p:cNvSpPr>
                    <a:spLocks/>
                  </p:cNvSpPr>
                  <p:nvPr/>
                </p:nvSpPr>
                <p:spPr bwMode="gray">
                  <a:xfrm>
                    <a:off x="7663801" y="2894984"/>
                    <a:ext cx="693502" cy="587828"/>
                  </a:xfrm>
                  <a:custGeom>
                    <a:avLst/>
                    <a:gdLst/>
                    <a:ahLst/>
                    <a:cxnLst>
                      <a:cxn ang="0">
                        <a:pos x="262" y="382"/>
                      </a:cxn>
                      <a:cxn ang="0">
                        <a:pos x="218" y="422"/>
                      </a:cxn>
                      <a:cxn ang="0">
                        <a:pos x="200" y="507"/>
                      </a:cxn>
                      <a:cxn ang="0">
                        <a:pos x="132" y="468"/>
                      </a:cxn>
                      <a:cxn ang="0">
                        <a:pos x="134" y="317"/>
                      </a:cxn>
                      <a:cxn ang="0">
                        <a:pos x="77" y="435"/>
                      </a:cxn>
                      <a:cxn ang="0">
                        <a:pos x="84" y="169"/>
                      </a:cxn>
                      <a:cxn ang="0">
                        <a:pos x="476" y="110"/>
                      </a:cxn>
                      <a:cxn ang="0">
                        <a:pos x="799" y="201"/>
                      </a:cxn>
                      <a:cxn ang="0">
                        <a:pos x="670" y="404"/>
                      </a:cxn>
                      <a:cxn ang="0">
                        <a:pos x="680" y="676"/>
                      </a:cxn>
                      <a:cxn ang="0">
                        <a:pos x="578" y="644"/>
                      </a:cxn>
                      <a:cxn ang="0">
                        <a:pos x="572" y="440"/>
                      </a:cxn>
                      <a:cxn ang="0">
                        <a:pos x="498" y="626"/>
                      </a:cxn>
                      <a:cxn ang="0">
                        <a:pos x="422" y="600"/>
                      </a:cxn>
                      <a:cxn ang="0">
                        <a:pos x="411" y="413"/>
                      </a:cxn>
                      <a:cxn ang="0">
                        <a:pos x="365" y="443"/>
                      </a:cxn>
                      <a:cxn ang="0">
                        <a:pos x="334" y="572"/>
                      </a:cxn>
                      <a:cxn ang="0">
                        <a:pos x="266" y="546"/>
                      </a:cxn>
                      <a:cxn ang="0">
                        <a:pos x="262" y="382"/>
                      </a:cxn>
                    </a:cxnLst>
                    <a:rect l="0" t="0" r="r" b="b"/>
                    <a:pathLst>
                      <a:path w="799" h="676">
                        <a:moveTo>
                          <a:pt x="262" y="382"/>
                        </a:moveTo>
                        <a:cubicBezTo>
                          <a:pt x="230" y="375"/>
                          <a:pt x="218" y="422"/>
                          <a:pt x="218" y="422"/>
                        </a:cubicBezTo>
                        <a:cubicBezTo>
                          <a:pt x="200" y="507"/>
                          <a:pt x="200" y="507"/>
                          <a:pt x="200" y="507"/>
                        </a:cubicBezTo>
                        <a:cubicBezTo>
                          <a:pt x="172" y="498"/>
                          <a:pt x="132" y="468"/>
                          <a:pt x="132" y="468"/>
                        </a:cubicBezTo>
                        <a:cubicBezTo>
                          <a:pt x="132" y="468"/>
                          <a:pt x="169" y="329"/>
                          <a:pt x="134" y="317"/>
                        </a:cubicBezTo>
                        <a:cubicBezTo>
                          <a:pt x="82" y="299"/>
                          <a:pt x="77" y="435"/>
                          <a:pt x="77" y="435"/>
                        </a:cubicBezTo>
                        <a:cubicBezTo>
                          <a:pt x="56" y="411"/>
                          <a:pt x="0" y="324"/>
                          <a:pt x="84" y="169"/>
                        </a:cubicBezTo>
                        <a:cubicBezTo>
                          <a:pt x="175" y="0"/>
                          <a:pt x="476" y="110"/>
                          <a:pt x="476" y="110"/>
                        </a:cubicBezTo>
                        <a:cubicBezTo>
                          <a:pt x="799" y="201"/>
                          <a:pt x="799" y="201"/>
                          <a:pt x="799" y="201"/>
                        </a:cubicBezTo>
                        <a:cubicBezTo>
                          <a:pt x="799" y="201"/>
                          <a:pt x="702" y="308"/>
                          <a:pt x="670" y="404"/>
                        </a:cubicBezTo>
                        <a:cubicBezTo>
                          <a:pt x="637" y="505"/>
                          <a:pt x="680" y="676"/>
                          <a:pt x="680" y="676"/>
                        </a:cubicBezTo>
                        <a:cubicBezTo>
                          <a:pt x="578" y="644"/>
                          <a:pt x="578" y="644"/>
                          <a:pt x="578" y="644"/>
                        </a:cubicBezTo>
                        <a:cubicBezTo>
                          <a:pt x="588" y="603"/>
                          <a:pt x="630" y="448"/>
                          <a:pt x="572" y="440"/>
                        </a:cubicBezTo>
                        <a:cubicBezTo>
                          <a:pt x="514" y="432"/>
                          <a:pt x="503" y="626"/>
                          <a:pt x="498" y="626"/>
                        </a:cubicBezTo>
                        <a:cubicBezTo>
                          <a:pt x="468" y="622"/>
                          <a:pt x="422" y="600"/>
                          <a:pt x="422" y="600"/>
                        </a:cubicBezTo>
                        <a:cubicBezTo>
                          <a:pt x="451" y="477"/>
                          <a:pt x="467" y="422"/>
                          <a:pt x="411" y="413"/>
                        </a:cubicBezTo>
                        <a:cubicBezTo>
                          <a:pt x="376" y="407"/>
                          <a:pt x="365" y="443"/>
                          <a:pt x="365" y="443"/>
                        </a:cubicBezTo>
                        <a:cubicBezTo>
                          <a:pt x="334" y="572"/>
                          <a:pt x="334" y="572"/>
                          <a:pt x="334" y="572"/>
                        </a:cubicBezTo>
                        <a:cubicBezTo>
                          <a:pt x="315" y="575"/>
                          <a:pt x="266" y="546"/>
                          <a:pt x="266" y="546"/>
                        </a:cubicBezTo>
                        <a:cubicBezTo>
                          <a:pt x="266" y="546"/>
                          <a:pt x="325" y="395"/>
                          <a:pt x="262" y="38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400" dirty="0">
                      <a:solidFill>
                        <a:prstClr val="black"/>
                      </a:solidFill>
                      <a:latin typeface="Calibri" charset="0"/>
                      <a:ea typeface="ＭＳ Ｐゴシック" charset="0"/>
                    </a:endParaRPr>
                  </a:p>
                </p:txBody>
              </p:sp>
              <p:sp>
                <p:nvSpPr>
                  <p:cNvPr id="44" name="Freeform 159"/>
                  <p:cNvSpPr>
                    <a:spLocks/>
                  </p:cNvSpPr>
                  <p:nvPr/>
                </p:nvSpPr>
                <p:spPr bwMode="gray">
                  <a:xfrm>
                    <a:off x="8299323" y="3146336"/>
                    <a:ext cx="657175" cy="233736"/>
                  </a:xfrm>
                  <a:custGeom>
                    <a:avLst/>
                    <a:gdLst/>
                    <a:ahLst/>
                    <a:cxnLst>
                      <a:cxn ang="0">
                        <a:pos x="59" y="0"/>
                      </a:cxn>
                      <a:cxn ang="0">
                        <a:pos x="653" y="152"/>
                      </a:cxn>
                      <a:cxn ang="0">
                        <a:pos x="757" y="269"/>
                      </a:cxn>
                      <a:cxn ang="0">
                        <a:pos x="0" y="88"/>
                      </a:cxn>
                      <a:cxn ang="0">
                        <a:pos x="59" y="0"/>
                      </a:cxn>
                    </a:cxnLst>
                    <a:rect l="0" t="0" r="r" b="b"/>
                    <a:pathLst>
                      <a:path w="757" h="269">
                        <a:moveTo>
                          <a:pt x="59" y="0"/>
                        </a:moveTo>
                        <a:cubicBezTo>
                          <a:pt x="653" y="152"/>
                          <a:pt x="653" y="152"/>
                          <a:pt x="653" y="152"/>
                        </a:cubicBezTo>
                        <a:cubicBezTo>
                          <a:pt x="653" y="152"/>
                          <a:pt x="741" y="170"/>
                          <a:pt x="757" y="269"/>
                        </a:cubicBezTo>
                        <a:cubicBezTo>
                          <a:pt x="0" y="88"/>
                          <a:pt x="0" y="88"/>
                          <a:pt x="0" y="88"/>
                        </a:cubicBezTo>
                        <a:lnTo>
                          <a:pt x="59"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400" dirty="0">
                      <a:solidFill>
                        <a:prstClr val="black"/>
                      </a:solidFill>
                      <a:latin typeface="Calibri" charset="0"/>
                      <a:ea typeface="ＭＳ Ｐゴシック" charset="0"/>
                    </a:endParaRPr>
                  </a:p>
                </p:txBody>
              </p:sp>
            </p:grpSp>
          </p:grpSp>
        </p:grpSp>
      </p:grpSp>
      <p:grpSp>
        <p:nvGrpSpPr>
          <p:cNvPr id="50" name="Group 49"/>
          <p:cNvGrpSpPr/>
          <p:nvPr/>
        </p:nvGrpSpPr>
        <p:grpSpPr>
          <a:xfrm>
            <a:off x="7086942" y="2372727"/>
            <a:ext cx="755703" cy="908811"/>
            <a:chOff x="5460744" y="2172550"/>
            <a:chExt cx="755703" cy="908811"/>
          </a:xfrm>
        </p:grpSpPr>
        <p:sp>
          <p:nvSpPr>
            <p:cNvPr id="51" name="Oval 50"/>
            <p:cNvSpPr/>
            <p:nvPr/>
          </p:nvSpPr>
          <p:spPr>
            <a:xfrm>
              <a:off x="5460744" y="2172550"/>
              <a:ext cx="755703" cy="748145"/>
            </a:xfrm>
            <a:prstGeom prst="ellipse">
              <a:avLst/>
            </a:prstGeom>
            <a:solidFill>
              <a:srgbClr val="F5841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56212" fontAlgn="base">
                <a:spcBef>
                  <a:spcPct val="0"/>
                </a:spcBef>
                <a:spcAft>
                  <a:spcPct val="0"/>
                </a:spcAft>
              </a:pPr>
              <a:endParaRPr lang="en-US" sz="1000" b="1" dirty="0">
                <a:solidFill>
                  <a:prstClr val="white"/>
                </a:solidFill>
                <a:latin typeface="Calibri"/>
              </a:endParaRPr>
            </a:p>
          </p:txBody>
        </p:sp>
        <p:sp>
          <p:nvSpPr>
            <p:cNvPr id="52" name="Rectangle 51"/>
            <p:cNvSpPr/>
            <p:nvPr/>
          </p:nvSpPr>
          <p:spPr>
            <a:xfrm>
              <a:off x="5480805" y="2229356"/>
              <a:ext cx="703537" cy="430887"/>
            </a:xfrm>
            <a:prstGeom prst="rect">
              <a:avLst/>
            </a:prstGeom>
          </p:spPr>
          <p:txBody>
            <a:bodyPr wrap="square">
              <a:spAutoFit/>
            </a:bodyPr>
            <a:lstStyle/>
            <a:p>
              <a:pPr defTabSz="956212" fontAlgn="base">
                <a:spcBef>
                  <a:spcPct val="0"/>
                </a:spcBef>
                <a:spcAft>
                  <a:spcPct val="0"/>
                </a:spcAft>
              </a:pPr>
              <a:r>
                <a:rPr lang="en-US" sz="1100" b="1" dirty="0">
                  <a:solidFill>
                    <a:srgbClr val="FFFFFF"/>
                  </a:solidFill>
                  <a:latin typeface="Arial"/>
                  <a:ea typeface="ＭＳ Ｐゴシック" charset="0"/>
                </a:rPr>
                <a:t>12 Weeks*</a:t>
              </a:r>
            </a:p>
          </p:txBody>
        </p:sp>
        <p:grpSp>
          <p:nvGrpSpPr>
            <p:cNvPr id="53" name="Group 52"/>
            <p:cNvGrpSpPr/>
            <p:nvPr/>
          </p:nvGrpSpPr>
          <p:grpSpPr>
            <a:xfrm>
              <a:off x="5616614" y="2651234"/>
              <a:ext cx="457312" cy="430127"/>
              <a:chOff x="6855009" y="2502821"/>
              <a:chExt cx="457312" cy="430127"/>
            </a:xfrm>
          </p:grpSpPr>
          <p:sp>
            <p:nvSpPr>
              <p:cNvPr id="54" name="Oval 53"/>
              <p:cNvSpPr/>
              <p:nvPr/>
            </p:nvSpPr>
            <p:spPr>
              <a:xfrm>
                <a:off x="6855009" y="2502821"/>
                <a:ext cx="457312" cy="430127"/>
              </a:xfrm>
              <a:prstGeom prst="ellipse">
                <a:avLst/>
              </a:prstGeom>
              <a:solidFill>
                <a:schemeClr val="accent3">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6212" fontAlgn="base">
                  <a:spcBef>
                    <a:spcPct val="0"/>
                  </a:spcBef>
                  <a:spcAft>
                    <a:spcPct val="0"/>
                  </a:spcAft>
                </a:pPr>
                <a:endParaRPr lang="en-US" sz="1200" b="1" dirty="0">
                  <a:solidFill>
                    <a:prstClr val="white"/>
                  </a:solidFill>
                  <a:latin typeface="Calibri"/>
                </a:endParaRPr>
              </a:p>
            </p:txBody>
          </p:sp>
          <p:grpSp>
            <p:nvGrpSpPr>
              <p:cNvPr id="55" name="Group 54"/>
              <p:cNvGrpSpPr/>
              <p:nvPr/>
            </p:nvGrpSpPr>
            <p:grpSpPr>
              <a:xfrm>
                <a:off x="6902089" y="2595779"/>
                <a:ext cx="379138" cy="292464"/>
                <a:chOff x="5772011" y="2334444"/>
                <a:chExt cx="417052" cy="321710"/>
              </a:xfrm>
            </p:grpSpPr>
            <p:grpSp>
              <p:nvGrpSpPr>
                <p:cNvPr id="56" name="Group 55"/>
                <p:cNvGrpSpPr/>
                <p:nvPr/>
              </p:nvGrpSpPr>
              <p:grpSpPr bwMode="gray">
                <a:xfrm rot="17100000">
                  <a:off x="5701285" y="2405170"/>
                  <a:ext cx="321710" cy="180258"/>
                  <a:chOff x="6065838" y="2530475"/>
                  <a:chExt cx="815975" cy="457200"/>
                </a:xfrm>
              </p:grpSpPr>
              <p:sp>
                <p:nvSpPr>
                  <p:cNvPr id="65" name="Freeform 13"/>
                  <p:cNvSpPr>
                    <a:spLocks/>
                  </p:cNvSpPr>
                  <p:nvPr/>
                </p:nvSpPr>
                <p:spPr bwMode="gray">
                  <a:xfrm>
                    <a:off x="6065838" y="2530475"/>
                    <a:ext cx="815975" cy="457200"/>
                  </a:xfrm>
                  <a:custGeom>
                    <a:avLst/>
                    <a:gdLst/>
                    <a:ahLst/>
                    <a:cxnLst>
                      <a:cxn ang="0">
                        <a:pos x="845" y="200"/>
                      </a:cxn>
                      <a:cxn ang="0">
                        <a:pos x="875" y="185"/>
                      </a:cxn>
                      <a:cxn ang="0">
                        <a:pos x="789" y="0"/>
                      </a:cxn>
                      <a:cxn ang="0">
                        <a:pos x="758" y="13"/>
                      </a:cxn>
                      <a:cxn ang="0">
                        <a:pos x="791" y="83"/>
                      </a:cxn>
                      <a:cxn ang="0">
                        <a:pos x="698" y="125"/>
                      </a:cxn>
                      <a:cxn ang="0">
                        <a:pos x="665" y="50"/>
                      </a:cxn>
                      <a:cxn ang="0">
                        <a:pos x="143" y="291"/>
                      </a:cxn>
                      <a:cxn ang="0">
                        <a:pos x="178" y="366"/>
                      </a:cxn>
                      <a:cxn ang="0">
                        <a:pos x="0" y="462"/>
                      </a:cxn>
                      <a:cxn ang="0">
                        <a:pos x="191" y="396"/>
                      </a:cxn>
                      <a:cxn ang="0">
                        <a:pos x="234" y="488"/>
                      </a:cxn>
                      <a:cxn ang="0">
                        <a:pos x="755" y="247"/>
                      </a:cxn>
                      <a:cxn ang="0">
                        <a:pos x="713" y="155"/>
                      </a:cxn>
                      <a:cxn ang="0">
                        <a:pos x="804" y="114"/>
                      </a:cxn>
                      <a:cxn ang="0">
                        <a:pos x="845" y="200"/>
                      </a:cxn>
                    </a:cxnLst>
                    <a:rect l="0" t="0" r="r" b="b"/>
                    <a:pathLst>
                      <a:path w="875" h="488">
                        <a:moveTo>
                          <a:pt x="845" y="200"/>
                        </a:moveTo>
                        <a:lnTo>
                          <a:pt x="875" y="185"/>
                        </a:lnTo>
                        <a:lnTo>
                          <a:pt x="789" y="0"/>
                        </a:lnTo>
                        <a:lnTo>
                          <a:pt x="758" y="13"/>
                        </a:lnTo>
                        <a:lnTo>
                          <a:pt x="791" y="83"/>
                        </a:lnTo>
                        <a:lnTo>
                          <a:pt x="698" y="125"/>
                        </a:lnTo>
                        <a:lnTo>
                          <a:pt x="665" y="50"/>
                        </a:lnTo>
                        <a:lnTo>
                          <a:pt x="143" y="291"/>
                        </a:lnTo>
                        <a:lnTo>
                          <a:pt x="178" y="366"/>
                        </a:lnTo>
                        <a:lnTo>
                          <a:pt x="0" y="462"/>
                        </a:lnTo>
                        <a:lnTo>
                          <a:pt x="191" y="396"/>
                        </a:lnTo>
                        <a:lnTo>
                          <a:pt x="234" y="488"/>
                        </a:lnTo>
                        <a:lnTo>
                          <a:pt x="755" y="247"/>
                        </a:lnTo>
                        <a:lnTo>
                          <a:pt x="713" y="155"/>
                        </a:lnTo>
                        <a:lnTo>
                          <a:pt x="804" y="114"/>
                        </a:lnTo>
                        <a:lnTo>
                          <a:pt x="845" y="200"/>
                        </a:lnTo>
                        <a:close/>
                      </a:path>
                    </a:pathLst>
                  </a:custGeom>
                  <a:solidFill>
                    <a:srgbClr val="00A8CB"/>
                  </a:solidFill>
                  <a:ln w="9525">
                    <a:solidFill>
                      <a:srgbClr val="00A8CB"/>
                    </a:solid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66" name="Freeform 14"/>
                  <p:cNvSpPr>
                    <a:spLocks/>
                  </p:cNvSpPr>
                  <p:nvPr/>
                </p:nvSpPr>
                <p:spPr bwMode="gray">
                  <a:xfrm>
                    <a:off x="6242051" y="2620963"/>
                    <a:ext cx="488950" cy="325438"/>
                  </a:xfrm>
                  <a:custGeom>
                    <a:avLst/>
                    <a:gdLst/>
                    <a:ahLst/>
                    <a:cxnLst>
                      <a:cxn ang="0">
                        <a:pos x="460" y="0"/>
                      </a:cxn>
                      <a:cxn ang="0">
                        <a:pos x="502" y="144"/>
                      </a:cxn>
                      <a:cxn ang="0">
                        <a:pos x="462" y="60"/>
                      </a:cxn>
                      <a:cxn ang="0">
                        <a:pos x="450" y="56"/>
                      </a:cxn>
                      <a:cxn ang="0">
                        <a:pos x="439" y="60"/>
                      </a:cxn>
                      <a:cxn ang="0">
                        <a:pos x="434" y="72"/>
                      </a:cxn>
                      <a:cxn ang="0">
                        <a:pos x="435" y="79"/>
                      </a:cxn>
                      <a:cxn ang="0">
                        <a:pos x="426" y="180"/>
                      </a:cxn>
                      <a:cxn ang="0">
                        <a:pos x="386" y="95"/>
                      </a:cxn>
                      <a:cxn ang="0">
                        <a:pos x="374" y="90"/>
                      </a:cxn>
                      <a:cxn ang="0">
                        <a:pos x="363" y="96"/>
                      </a:cxn>
                      <a:cxn ang="0">
                        <a:pos x="358" y="107"/>
                      </a:cxn>
                      <a:cxn ang="0">
                        <a:pos x="396" y="194"/>
                      </a:cxn>
                      <a:cxn ang="0">
                        <a:pos x="314" y="135"/>
                      </a:cxn>
                      <a:cxn ang="0">
                        <a:pos x="304" y="127"/>
                      </a:cxn>
                      <a:cxn ang="0">
                        <a:pos x="293" y="127"/>
                      </a:cxn>
                      <a:cxn ang="0">
                        <a:pos x="285" y="136"/>
                      </a:cxn>
                      <a:cxn ang="0">
                        <a:pos x="285" y="149"/>
                      </a:cxn>
                      <a:cxn ang="0">
                        <a:pos x="320" y="228"/>
                      </a:cxn>
                      <a:cxn ang="0">
                        <a:pos x="238" y="171"/>
                      </a:cxn>
                      <a:cxn ang="0">
                        <a:pos x="229" y="161"/>
                      </a:cxn>
                      <a:cxn ang="0">
                        <a:pos x="217" y="161"/>
                      </a:cxn>
                      <a:cxn ang="0">
                        <a:pos x="208" y="171"/>
                      </a:cxn>
                      <a:cxn ang="0">
                        <a:pos x="208" y="185"/>
                      </a:cxn>
                      <a:cxn ang="0">
                        <a:pos x="245" y="264"/>
                      </a:cxn>
                      <a:cxn ang="0">
                        <a:pos x="162" y="205"/>
                      </a:cxn>
                      <a:cxn ang="0">
                        <a:pos x="153" y="197"/>
                      </a:cxn>
                      <a:cxn ang="0">
                        <a:pos x="140" y="197"/>
                      </a:cxn>
                      <a:cxn ang="0">
                        <a:pos x="132" y="206"/>
                      </a:cxn>
                      <a:cxn ang="0">
                        <a:pos x="132" y="219"/>
                      </a:cxn>
                      <a:cxn ang="0">
                        <a:pos x="123" y="320"/>
                      </a:cxn>
                      <a:cxn ang="0">
                        <a:pos x="83" y="235"/>
                      </a:cxn>
                      <a:cxn ang="0">
                        <a:pos x="71" y="231"/>
                      </a:cxn>
                      <a:cxn ang="0">
                        <a:pos x="60" y="236"/>
                      </a:cxn>
                      <a:cxn ang="0">
                        <a:pos x="55" y="248"/>
                      </a:cxn>
                      <a:cxn ang="0">
                        <a:pos x="93" y="334"/>
                      </a:cxn>
                      <a:cxn ang="0">
                        <a:pos x="0" y="212"/>
                      </a:cxn>
                    </a:cxnLst>
                    <a:rect l="0" t="0" r="r" b="b"/>
                    <a:pathLst>
                      <a:path w="523" h="348">
                        <a:moveTo>
                          <a:pt x="0" y="212"/>
                        </a:moveTo>
                        <a:lnTo>
                          <a:pt x="460" y="0"/>
                        </a:lnTo>
                        <a:lnTo>
                          <a:pt x="523" y="135"/>
                        </a:lnTo>
                        <a:lnTo>
                          <a:pt x="502" y="144"/>
                        </a:lnTo>
                        <a:lnTo>
                          <a:pt x="467" y="65"/>
                        </a:lnTo>
                        <a:lnTo>
                          <a:pt x="462" y="60"/>
                        </a:lnTo>
                        <a:lnTo>
                          <a:pt x="457" y="57"/>
                        </a:lnTo>
                        <a:lnTo>
                          <a:pt x="450" y="56"/>
                        </a:lnTo>
                        <a:lnTo>
                          <a:pt x="444" y="57"/>
                        </a:lnTo>
                        <a:lnTo>
                          <a:pt x="439" y="60"/>
                        </a:lnTo>
                        <a:lnTo>
                          <a:pt x="435" y="66"/>
                        </a:lnTo>
                        <a:lnTo>
                          <a:pt x="434" y="72"/>
                        </a:lnTo>
                        <a:lnTo>
                          <a:pt x="435" y="79"/>
                        </a:lnTo>
                        <a:lnTo>
                          <a:pt x="435" y="79"/>
                        </a:lnTo>
                        <a:lnTo>
                          <a:pt x="472" y="159"/>
                        </a:lnTo>
                        <a:lnTo>
                          <a:pt x="426" y="180"/>
                        </a:lnTo>
                        <a:lnTo>
                          <a:pt x="391" y="100"/>
                        </a:lnTo>
                        <a:lnTo>
                          <a:pt x="386" y="95"/>
                        </a:lnTo>
                        <a:lnTo>
                          <a:pt x="380" y="91"/>
                        </a:lnTo>
                        <a:lnTo>
                          <a:pt x="374" y="90"/>
                        </a:lnTo>
                        <a:lnTo>
                          <a:pt x="367" y="92"/>
                        </a:lnTo>
                        <a:lnTo>
                          <a:pt x="363" y="96"/>
                        </a:lnTo>
                        <a:lnTo>
                          <a:pt x="359" y="102"/>
                        </a:lnTo>
                        <a:lnTo>
                          <a:pt x="358" y="107"/>
                        </a:lnTo>
                        <a:lnTo>
                          <a:pt x="359" y="114"/>
                        </a:lnTo>
                        <a:lnTo>
                          <a:pt x="396" y="194"/>
                        </a:lnTo>
                        <a:lnTo>
                          <a:pt x="350" y="214"/>
                        </a:lnTo>
                        <a:lnTo>
                          <a:pt x="314" y="135"/>
                        </a:lnTo>
                        <a:lnTo>
                          <a:pt x="310" y="130"/>
                        </a:lnTo>
                        <a:lnTo>
                          <a:pt x="304" y="127"/>
                        </a:lnTo>
                        <a:lnTo>
                          <a:pt x="298" y="126"/>
                        </a:lnTo>
                        <a:lnTo>
                          <a:pt x="293" y="127"/>
                        </a:lnTo>
                        <a:lnTo>
                          <a:pt x="288" y="130"/>
                        </a:lnTo>
                        <a:lnTo>
                          <a:pt x="285" y="136"/>
                        </a:lnTo>
                        <a:lnTo>
                          <a:pt x="283" y="142"/>
                        </a:lnTo>
                        <a:lnTo>
                          <a:pt x="285" y="149"/>
                        </a:lnTo>
                        <a:lnTo>
                          <a:pt x="285" y="149"/>
                        </a:lnTo>
                        <a:lnTo>
                          <a:pt x="320" y="228"/>
                        </a:lnTo>
                        <a:lnTo>
                          <a:pt x="275" y="250"/>
                        </a:lnTo>
                        <a:lnTo>
                          <a:pt x="238" y="171"/>
                        </a:lnTo>
                        <a:lnTo>
                          <a:pt x="235" y="165"/>
                        </a:lnTo>
                        <a:lnTo>
                          <a:pt x="229" y="161"/>
                        </a:lnTo>
                        <a:lnTo>
                          <a:pt x="223" y="160"/>
                        </a:lnTo>
                        <a:lnTo>
                          <a:pt x="217" y="161"/>
                        </a:lnTo>
                        <a:lnTo>
                          <a:pt x="212" y="166"/>
                        </a:lnTo>
                        <a:lnTo>
                          <a:pt x="208" y="171"/>
                        </a:lnTo>
                        <a:lnTo>
                          <a:pt x="207" y="178"/>
                        </a:lnTo>
                        <a:lnTo>
                          <a:pt x="208" y="185"/>
                        </a:lnTo>
                        <a:lnTo>
                          <a:pt x="208" y="185"/>
                        </a:lnTo>
                        <a:lnTo>
                          <a:pt x="245" y="264"/>
                        </a:lnTo>
                        <a:lnTo>
                          <a:pt x="199" y="285"/>
                        </a:lnTo>
                        <a:lnTo>
                          <a:pt x="162" y="205"/>
                        </a:lnTo>
                        <a:lnTo>
                          <a:pt x="159" y="201"/>
                        </a:lnTo>
                        <a:lnTo>
                          <a:pt x="153" y="197"/>
                        </a:lnTo>
                        <a:lnTo>
                          <a:pt x="147" y="196"/>
                        </a:lnTo>
                        <a:lnTo>
                          <a:pt x="140" y="197"/>
                        </a:lnTo>
                        <a:lnTo>
                          <a:pt x="136" y="201"/>
                        </a:lnTo>
                        <a:lnTo>
                          <a:pt x="132" y="206"/>
                        </a:lnTo>
                        <a:lnTo>
                          <a:pt x="131" y="212"/>
                        </a:lnTo>
                        <a:lnTo>
                          <a:pt x="132" y="219"/>
                        </a:lnTo>
                        <a:lnTo>
                          <a:pt x="169" y="299"/>
                        </a:lnTo>
                        <a:lnTo>
                          <a:pt x="123" y="320"/>
                        </a:lnTo>
                        <a:lnTo>
                          <a:pt x="86" y="240"/>
                        </a:lnTo>
                        <a:lnTo>
                          <a:pt x="83" y="235"/>
                        </a:lnTo>
                        <a:lnTo>
                          <a:pt x="77" y="232"/>
                        </a:lnTo>
                        <a:lnTo>
                          <a:pt x="71" y="231"/>
                        </a:lnTo>
                        <a:lnTo>
                          <a:pt x="64" y="232"/>
                        </a:lnTo>
                        <a:lnTo>
                          <a:pt x="60" y="236"/>
                        </a:lnTo>
                        <a:lnTo>
                          <a:pt x="56" y="241"/>
                        </a:lnTo>
                        <a:lnTo>
                          <a:pt x="55" y="248"/>
                        </a:lnTo>
                        <a:lnTo>
                          <a:pt x="56" y="255"/>
                        </a:lnTo>
                        <a:lnTo>
                          <a:pt x="93" y="334"/>
                        </a:lnTo>
                        <a:lnTo>
                          <a:pt x="62" y="348"/>
                        </a:lnTo>
                        <a:lnTo>
                          <a:pt x="0" y="212"/>
                        </a:lnTo>
                        <a:close/>
                      </a:path>
                    </a:pathLst>
                  </a:custGeom>
                  <a:solidFill>
                    <a:schemeClr val="bg1"/>
                  </a:solid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grpSp>
            <p:grpSp>
              <p:nvGrpSpPr>
                <p:cNvPr id="57" name="Group 469"/>
                <p:cNvGrpSpPr/>
                <p:nvPr/>
              </p:nvGrpSpPr>
              <p:grpSpPr bwMode="gray">
                <a:xfrm rot="4012859">
                  <a:off x="5865304" y="2406497"/>
                  <a:ext cx="271024" cy="132482"/>
                  <a:chOff x="7553350" y="2819400"/>
                  <a:chExt cx="1590650" cy="919164"/>
                </a:xfrm>
                <a:solidFill>
                  <a:srgbClr val="2B7DC7"/>
                </a:solidFill>
              </p:grpSpPr>
              <p:sp>
                <p:nvSpPr>
                  <p:cNvPr id="62" name="Freeform 157"/>
                  <p:cNvSpPr>
                    <a:spLocks/>
                  </p:cNvSpPr>
                  <p:nvPr/>
                </p:nvSpPr>
                <p:spPr bwMode="gray">
                  <a:xfrm>
                    <a:off x="7553350" y="2819400"/>
                    <a:ext cx="1590650" cy="919164"/>
                  </a:xfrm>
                  <a:custGeom>
                    <a:avLst/>
                    <a:gdLst/>
                    <a:ahLst/>
                    <a:cxnLst>
                      <a:cxn ang="0">
                        <a:pos x="622" y="117"/>
                      </a:cxn>
                      <a:cxn ang="0">
                        <a:pos x="134" y="250"/>
                      </a:cxn>
                      <a:cxn ang="0">
                        <a:pos x="296" y="685"/>
                      </a:cxn>
                      <a:cxn ang="0">
                        <a:pos x="1342" y="949"/>
                      </a:cxn>
                      <a:cxn ang="0">
                        <a:pos x="1755" y="746"/>
                      </a:cxn>
                      <a:cxn ang="0">
                        <a:pos x="1555" y="360"/>
                      </a:cxn>
                      <a:cxn ang="0">
                        <a:pos x="622" y="117"/>
                      </a:cxn>
                    </a:cxnLst>
                    <a:rect l="0" t="0" r="r" b="b"/>
                    <a:pathLst>
                      <a:path w="1832" h="1057">
                        <a:moveTo>
                          <a:pt x="622" y="117"/>
                        </a:moveTo>
                        <a:cubicBezTo>
                          <a:pt x="622" y="117"/>
                          <a:pt x="246" y="0"/>
                          <a:pt x="134" y="250"/>
                        </a:cubicBezTo>
                        <a:cubicBezTo>
                          <a:pt x="134" y="250"/>
                          <a:pt x="0" y="552"/>
                          <a:pt x="296" y="685"/>
                        </a:cubicBezTo>
                        <a:cubicBezTo>
                          <a:pt x="592" y="818"/>
                          <a:pt x="1342" y="949"/>
                          <a:pt x="1342" y="949"/>
                        </a:cubicBezTo>
                        <a:cubicBezTo>
                          <a:pt x="1342" y="949"/>
                          <a:pt x="1665" y="1057"/>
                          <a:pt x="1755" y="746"/>
                        </a:cubicBezTo>
                        <a:cubicBezTo>
                          <a:pt x="1832" y="480"/>
                          <a:pt x="1563" y="362"/>
                          <a:pt x="1555" y="360"/>
                        </a:cubicBezTo>
                        <a:cubicBezTo>
                          <a:pt x="1547" y="357"/>
                          <a:pt x="622" y="117"/>
                          <a:pt x="622" y="117"/>
                        </a:cubicBezTo>
                        <a:close/>
                      </a:path>
                    </a:pathLst>
                  </a:custGeom>
                  <a:solidFill>
                    <a:srgbClr val="00A8CB"/>
                  </a:solidFill>
                  <a:ln w="9525">
                    <a:noFill/>
                    <a:round/>
                    <a:headEnd/>
                    <a:tailEnd/>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400" dirty="0">
                      <a:solidFill>
                        <a:prstClr val="black"/>
                      </a:solidFill>
                      <a:latin typeface="Calibri" charset="0"/>
                      <a:ea typeface="ＭＳ Ｐゴシック" charset="0"/>
                    </a:endParaRPr>
                  </a:p>
                </p:txBody>
              </p:sp>
              <p:sp>
                <p:nvSpPr>
                  <p:cNvPr id="63" name="Freeform 158"/>
                  <p:cNvSpPr>
                    <a:spLocks/>
                  </p:cNvSpPr>
                  <p:nvPr/>
                </p:nvSpPr>
                <p:spPr bwMode="gray">
                  <a:xfrm>
                    <a:off x="7663797" y="2894988"/>
                    <a:ext cx="693501" cy="587825"/>
                  </a:xfrm>
                  <a:custGeom>
                    <a:avLst/>
                    <a:gdLst/>
                    <a:ahLst/>
                    <a:cxnLst>
                      <a:cxn ang="0">
                        <a:pos x="262" y="382"/>
                      </a:cxn>
                      <a:cxn ang="0">
                        <a:pos x="218" y="422"/>
                      </a:cxn>
                      <a:cxn ang="0">
                        <a:pos x="200" y="507"/>
                      </a:cxn>
                      <a:cxn ang="0">
                        <a:pos x="132" y="468"/>
                      </a:cxn>
                      <a:cxn ang="0">
                        <a:pos x="134" y="317"/>
                      </a:cxn>
                      <a:cxn ang="0">
                        <a:pos x="77" y="435"/>
                      </a:cxn>
                      <a:cxn ang="0">
                        <a:pos x="84" y="169"/>
                      </a:cxn>
                      <a:cxn ang="0">
                        <a:pos x="476" y="110"/>
                      </a:cxn>
                      <a:cxn ang="0">
                        <a:pos x="799" y="201"/>
                      </a:cxn>
                      <a:cxn ang="0">
                        <a:pos x="670" y="404"/>
                      </a:cxn>
                      <a:cxn ang="0">
                        <a:pos x="680" y="676"/>
                      </a:cxn>
                      <a:cxn ang="0">
                        <a:pos x="578" y="644"/>
                      </a:cxn>
                      <a:cxn ang="0">
                        <a:pos x="572" y="440"/>
                      </a:cxn>
                      <a:cxn ang="0">
                        <a:pos x="498" y="626"/>
                      </a:cxn>
                      <a:cxn ang="0">
                        <a:pos x="422" y="600"/>
                      </a:cxn>
                      <a:cxn ang="0">
                        <a:pos x="411" y="413"/>
                      </a:cxn>
                      <a:cxn ang="0">
                        <a:pos x="365" y="443"/>
                      </a:cxn>
                      <a:cxn ang="0">
                        <a:pos x="334" y="572"/>
                      </a:cxn>
                      <a:cxn ang="0">
                        <a:pos x="266" y="546"/>
                      </a:cxn>
                      <a:cxn ang="0">
                        <a:pos x="262" y="382"/>
                      </a:cxn>
                    </a:cxnLst>
                    <a:rect l="0" t="0" r="r" b="b"/>
                    <a:pathLst>
                      <a:path w="799" h="676">
                        <a:moveTo>
                          <a:pt x="262" y="382"/>
                        </a:moveTo>
                        <a:cubicBezTo>
                          <a:pt x="230" y="375"/>
                          <a:pt x="218" y="422"/>
                          <a:pt x="218" y="422"/>
                        </a:cubicBezTo>
                        <a:cubicBezTo>
                          <a:pt x="200" y="507"/>
                          <a:pt x="200" y="507"/>
                          <a:pt x="200" y="507"/>
                        </a:cubicBezTo>
                        <a:cubicBezTo>
                          <a:pt x="172" y="498"/>
                          <a:pt x="132" y="468"/>
                          <a:pt x="132" y="468"/>
                        </a:cubicBezTo>
                        <a:cubicBezTo>
                          <a:pt x="132" y="468"/>
                          <a:pt x="169" y="329"/>
                          <a:pt x="134" y="317"/>
                        </a:cubicBezTo>
                        <a:cubicBezTo>
                          <a:pt x="82" y="299"/>
                          <a:pt x="77" y="435"/>
                          <a:pt x="77" y="435"/>
                        </a:cubicBezTo>
                        <a:cubicBezTo>
                          <a:pt x="56" y="411"/>
                          <a:pt x="0" y="324"/>
                          <a:pt x="84" y="169"/>
                        </a:cubicBezTo>
                        <a:cubicBezTo>
                          <a:pt x="175" y="0"/>
                          <a:pt x="476" y="110"/>
                          <a:pt x="476" y="110"/>
                        </a:cubicBezTo>
                        <a:cubicBezTo>
                          <a:pt x="799" y="201"/>
                          <a:pt x="799" y="201"/>
                          <a:pt x="799" y="201"/>
                        </a:cubicBezTo>
                        <a:cubicBezTo>
                          <a:pt x="799" y="201"/>
                          <a:pt x="702" y="308"/>
                          <a:pt x="670" y="404"/>
                        </a:cubicBezTo>
                        <a:cubicBezTo>
                          <a:pt x="637" y="505"/>
                          <a:pt x="680" y="676"/>
                          <a:pt x="680" y="676"/>
                        </a:cubicBezTo>
                        <a:cubicBezTo>
                          <a:pt x="578" y="644"/>
                          <a:pt x="578" y="644"/>
                          <a:pt x="578" y="644"/>
                        </a:cubicBezTo>
                        <a:cubicBezTo>
                          <a:pt x="588" y="603"/>
                          <a:pt x="630" y="448"/>
                          <a:pt x="572" y="440"/>
                        </a:cubicBezTo>
                        <a:cubicBezTo>
                          <a:pt x="514" y="432"/>
                          <a:pt x="503" y="626"/>
                          <a:pt x="498" y="626"/>
                        </a:cubicBezTo>
                        <a:cubicBezTo>
                          <a:pt x="468" y="622"/>
                          <a:pt x="422" y="600"/>
                          <a:pt x="422" y="600"/>
                        </a:cubicBezTo>
                        <a:cubicBezTo>
                          <a:pt x="451" y="477"/>
                          <a:pt x="467" y="422"/>
                          <a:pt x="411" y="413"/>
                        </a:cubicBezTo>
                        <a:cubicBezTo>
                          <a:pt x="376" y="407"/>
                          <a:pt x="365" y="443"/>
                          <a:pt x="365" y="443"/>
                        </a:cubicBezTo>
                        <a:cubicBezTo>
                          <a:pt x="334" y="572"/>
                          <a:pt x="334" y="572"/>
                          <a:pt x="334" y="572"/>
                        </a:cubicBezTo>
                        <a:cubicBezTo>
                          <a:pt x="315" y="575"/>
                          <a:pt x="266" y="546"/>
                          <a:pt x="266" y="546"/>
                        </a:cubicBezTo>
                        <a:cubicBezTo>
                          <a:pt x="266" y="546"/>
                          <a:pt x="325" y="395"/>
                          <a:pt x="262" y="38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400" dirty="0">
                      <a:solidFill>
                        <a:prstClr val="black"/>
                      </a:solidFill>
                      <a:latin typeface="Calibri" charset="0"/>
                      <a:ea typeface="ＭＳ Ｐゴシック" charset="0"/>
                    </a:endParaRPr>
                  </a:p>
                </p:txBody>
              </p:sp>
              <p:sp>
                <p:nvSpPr>
                  <p:cNvPr id="64" name="Freeform 159"/>
                  <p:cNvSpPr>
                    <a:spLocks/>
                  </p:cNvSpPr>
                  <p:nvPr/>
                </p:nvSpPr>
                <p:spPr bwMode="gray">
                  <a:xfrm>
                    <a:off x="8299323" y="3146336"/>
                    <a:ext cx="657175" cy="233736"/>
                  </a:xfrm>
                  <a:custGeom>
                    <a:avLst/>
                    <a:gdLst/>
                    <a:ahLst/>
                    <a:cxnLst>
                      <a:cxn ang="0">
                        <a:pos x="59" y="0"/>
                      </a:cxn>
                      <a:cxn ang="0">
                        <a:pos x="653" y="152"/>
                      </a:cxn>
                      <a:cxn ang="0">
                        <a:pos x="757" y="269"/>
                      </a:cxn>
                      <a:cxn ang="0">
                        <a:pos x="0" y="88"/>
                      </a:cxn>
                      <a:cxn ang="0">
                        <a:pos x="59" y="0"/>
                      </a:cxn>
                    </a:cxnLst>
                    <a:rect l="0" t="0" r="r" b="b"/>
                    <a:pathLst>
                      <a:path w="757" h="269">
                        <a:moveTo>
                          <a:pt x="59" y="0"/>
                        </a:moveTo>
                        <a:cubicBezTo>
                          <a:pt x="653" y="152"/>
                          <a:pt x="653" y="152"/>
                          <a:pt x="653" y="152"/>
                        </a:cubicBezTo>
                        <a:cubicBezTo>
                          <a:pt x="653" y="152"/>
                          <a:pt x="741" y="170"/>
                          <a:pt x="757" y="269"/>
                        </a:cubicBezTo>
                        <a:cubicBezTo>
                          <a:pt x="0" y="88"/>
                          <a:pt x="0" y="88"/>
                          <a:pt x="0" y="88"/>
                        </a:cubicBezTo>
                        <a:lnTo>
                          <a:pt x="59"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400" dirty="0">
                      <a:solidFill>
                        <a:prstClr val="black"/>
                      </a:solidFill>
                      <a:latin typeface="Calibri" charset="0"/>
                      <a:ea typeface="ＭＳ Ｐゴシック" charset="0"/>
                    </a:endParaRPr>
                  </a:p>
                </p:txBody>
              </p:sp>
            </p:grpSp>
            <p:grpSp>
              <p:nvGrpSpPr>
                <p:cNvPr id="58" name="Group 469"/>
                <p:cNvGrpSpPr/>
                <p:nvPr/>
              </p:nvGrpSpPr>
              <p:grpSpPr bwMode="gray">
                <a:xfrm rot="4012859">
                  <a:off x="5987310" y="2404801"/>
                  <a:ext cx="271024" cy="132482"/>
                  <a:chOff x="7553350" y="2819400"/>
                  <a:chExt cx="1590650" cy="919164"/>
                </a:xfrm>
                <a:solidFill>
                  <a:srgbClr val="2B7DC7"/>
                </a:solidFill>
              </p:grpSpPr>
              <p:sp>
                <p:nvSpPr>
                  <p:cNvPr id="59" name="Freeform 157"/>
                  <p:cNvSpPr>
                    <a:spLocks/>
                  </p:cNvSpPr>
                  <p:nvPr/>
                </p:nvSpPr>
                <p:spPr bwMode="gray">
                  <a:xfrm>
                    <a:off x="7553350" y="2819400"/>
                    <a:ext cx="1590650" cy="919164"/>
                  </a:xfrm>
                  <a:custGeom>
                    <a:avLst/>
                    <a:gdLst/>
                    <a:ahLst/>
                    <a:cxnLst>
                      <a:cxn ang="0">
                        <a:pos x="622" y="117"/>
                      </a:cxn>
                      <a:cxn ang="0">
                        <a:pos x="134" y="250"/>
                      </a:cxn>
                      <a:cxn ang="0">
                        <a:pos x="296" y="685"/>
                      </a:cxn>
                      <a:cxn ang="0">
                        <a:pos x="1342" y="949"/>
                      </a:cxn>
                      <a:cxn ang="0">
                        <a:pos x="1755" y="746"/>
                      </a:cxn>
                      <a:cxn ang="0">
                        <a:pos x="1555" y="360"/>
                      </a:cxn>
                      <a:cxn ang="0">
                        <a:pos x="622" y="117"/>
                      </a:cxn>
                    </a:cxnLst>
                    <a:rect l="0" t="0" r="r" b="b"/>
                    <a:pathLst>
                      <a:path w="1832" h="1057">
                        <a:moveTo>
                          <a:pt x="622" y="117"/>
                        </a:moveTo>
                        <a:cubicBezTo>
                          <a:pt x="622" y="117"/>
                          <a:pt x="246" y="0"/>
                          <a:pt x="134" y="250"/>
                        </a:cubicBezTo>
                        <a:cubicBezTo>
                          <a:pt x="134" y="250"/>
                          <a:pt x="0" y="552"/>
                          <a:pt x="296" y="685"/>
                        </a:cubicBezTo>
                        <a:cubicBezTo>
                          <a:pt x="592" y="818"/>
                          <a:pt x="1342" y="949"/>
                          <a:pt x="1342" y="949"/>
                        </a:cubicBezTo>
                        <a:cubicBezTo>
                          <a:pt x="1342" y="949"/>
                          <a:pt x="1665" y="1057"/>
                          <a:pt x="1755" y="746"/>
                        </a:cubicBezTo>
                        <a:cubicBezTo>
                          <a:pt x="1832" y="480"/>
                          <a:pt x="1563" y="362"/>
                          <a:pt x="1555" y="360"/>
                        </a:cubicBezTo>
                        <a:cubicBezTo>
                          <a:pt x="1547" y="357"/>
                          <a:pt x="622" y="117"/>
                          <a:pt x="622" y="117"/>
                        </a:cubicBezTo>
                        <a:close/>
                      </a:path>
                    </a:pathLst>
                  </a:custGeom>
                  <a:solidFill>
                    <a:srgbClr val="00A8CB"/>
                  </a:solidFill>
                  <a:ln w="9525">
                    <a:noFill/>
                    <a:round/>
                    <a:headEnd/>
                    <a:tailEnd/>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400" dirty="0">
                      <a:solidFill>
                        <a:prstClr val="black"/>
                      </a:solidFill>
                      <a:latin typeface="Calibri" charset="0"/>
                      <a:ea typeface="ＭＳ Ｐゴシック" charset="0"/>
                    </a:endParaRPr>
                  </a:p>
                </p:txBody>
              </p:sp>
              <p:sp>
                <p:nvSpPr>
                  <p:cNvPr id="60" name="Freeform 158"/>
                  <p:cNvSpPr>
                    <a:spLocks/>
                  </p:cNvSpPr>
                  <p:nvPr/>
                </p:nvSpPr>
                <p:spPr bwMode="gray">
                  <a:xfrm>
                    <a:off x="7663797" y="2894988"/>
                    <a:ext cx="693501" cy="587825"/>
                  </a:xfrm>
                  <a:custGeom>
                    <a:avLst/>
                    <a:gdLst/>
                    <a:ahLst/>
                    <a:cxnLst>
                      <a:cxn ang="0">
                        <a:pos x="262" y="382"/>
                      </a:cxn>
                      <a:cxn ang="0">
                        <a:pos x="218" y="422"/>
                      </a:cxn>
                      <a:cxn ang="0">
                        <a:pos x="200" y="507"/>
                      </a:cxn>
                      <a:cxn ang="0">
                        <a:pos x="132" y="468"/>
                      </a:cxn>
                      <a:cxn ang="0">
                        <a:pos x="134" y="317"/>
                      </a:cxn>
                      <a:cxn ang="0">
                        <a:pos x="77" y="435"/>
                      </a:cxn>
                      <a:cxn ang="0">
                        <a:pos x="84" y="169"/>
                      </a:cxn>
                      <a:cxn ang="0">
                        <a:pos x="476" y="110"/>
                      </a:cxn>
                      <a:cxn ang="0">
                        <a:pos x="799" y="201"/>
                      </a:cxn>
                      <a:cxn ang="0">
                        <a:pos x="670" y="404"/>
                      </a:cxn>
                      <a:cxn ang="0">
                        <a:pos x="680" y="676"/>
                      </a:cxn>
                      <a:cxn ang="0">
                        <a:pos x="578" y="644"/>
                      </a:cxn>
                      <a:cxn ang="0">
                        <a:pos x="572" y="440"/>
                      </a:cxn>
                      <a:cxn ang="0">
                        <a:pos x="498" y="626"/>
                      </a:cxn>
                      <a:cxn ang="0">
                        <a:pos x="422" y="600"/>
                      </a:cxn>
                      <a:cxn ang="0">
                        <a:pos x="411" y="413"/>
                      </a:cxn>
                      <a:cxn ang="0">
                        <a:pos x="365" y="443"/>
                      </a:cxn>
                      <a:cxn ang="0">
                        <a:pos x="334" y="572"/>
                      </a:cxn>
                      <a:cxn ang="0">
                        <a:pos x="266" y="546"/>
                      </a:cxn>
                      <a:cxn ang="0">
                        <a:pos x="262" y="382"/>
                      </a:cxn>
                    </a:cxnLst>
                    <a:rect l="0" t="0" r="r" b="b"/>
                    <a:pathLst>
                      <a:path w="799" h="676">
                        <a:moveTo>
                          <a:pt x="262" y="382"/>
                        </a:moveTo>
                        <a:cubicBezTo>
                          <a:pt x="230" y="375"/>
                          <a:pt x="218" y="422"/>
                          <a:pt x="218" y="422"/>
                        </a:cubicBezTo>
                        <a:cubicBezTo>
                          <a:pt x="200" y="507"/>
                          <a:pt x="200" y="507"/>
                          <a:pt x="200" y="507"/>
                        </a:cubicBezTo>
                        <a:cubicBezTo>
                          <a:pt x="172" y="498"/>
                          <a:pt x="132" y="468"/>
                          <a:pt x="132" y="468"/>
                        </a:cubicBezTo>
                        <a:cubicBezTo>
                          <a:pt x="132" y="468"/>
                          <a:pt x="169" y="329"/>
                          <a:pt x="134" y="317"/>
                        </a:cubicBezTo>
                        <a:cubicBezTo>
                          <a:pt x="82" y="299"/>
                          <a:pt x="77" y="435"/>
                          <a:pt x="77" y="435"/>
                        </a:cubicBezTo>
                        <a:cubicBezTo>
                          <a:pt x="56" y="411"/>
                          <a:pt x="0" y="324"/>
                          <a:pt x="84" y="169"/>
                        </a:cubicBezTo>
                        <a:cubicBezTo>
                          <a:pt x="175" y="0"/>
                          <a:pt x="476" y="110"/>
                          <a:pt x="476" y="110"/>
                        </a:cubicBezTo>
                        <a:cubicBezTo>
                          <a:pt x="799" y="201"/>
                          <a:pt x="799" y="201"/>
                          <a:pt x="799" y="201"/>
                        </a:cubicBezTo>
                        <a:cubicBezTo>
                          <a:pt x="799" y="201"/>
                          <a:pt x="702" y="308"/>
                          <a:pt x="670" y="404"/>
                        </a:cubicBezTo>
                        <a:cubicBezTo>
                          <a:pt x="637" y="505"/>
                          <a:pt x="680" y="676"/>
                          <a:pt x="680" y="676"/>
                        </a:cubicBezTo>
                        <a:cubicBezTo>
                          <a:pt x="578" y="644"/>
                          <a:pt x="578" y="644"/>
                          <a:pt x="578" y="644"/>
                        </a:cubicBezTo>
                        <a:cubicBezTo>
                          <a:pt x="588" y="603"/>
                          <a:pt x="630" y="448"/>
                          <a:pt x="572" y="440"/>
                        </a:cubicBezTo>
                        <a:cubicBezTo>
                          <a:pt x="514" y="432"/>
                          <a:pt x="503" y="626"/>
                          <a:pt x="498" y="626"/>
                        </a:cubicBezTo>
                        <a:cubicBezTo>
                          <a:pt x="468" y="622"/>
                          <a:pt x="422" y="600"/>
                          <a:pt x="422" y="600"/>
                        </a:cubicBezTo>
                        <a:cubicBezTo>
                          <a:pt x="451" y="477"/>
                          <a:pt x="467" y="422"/>
                          <a:pt x="411" y="413"/>
                        </a:cubicBezTo>
                        <a:cubicBezTo>
                          <a:pt x="376" y="407"/>
                          <a:pt x="365" y="443"/>
                          <a:pt x="365" y="443"/>
                        </a:cubicBezTo>
                        <a:cubicBezTo>
                          <a:pt x="334" y="572"/>
                          <a:pt x="334" y="572"/>
                          <a:pt x="334" y="572"/>
                        </a:cubicBezTo>
                        <a:cubicBezTo>
                          <a:pt x="315" y="575"/>
                          <a:pt x="266" y="546"/>
                          <a:pt x="266" y="546"/>
                        </a:cubicBezTo>
                        <a:cubicBezTo>
                          <a:pt x="266" y="546"/>
                          <a:pt x="325" y="395"/>
                          <a:pt x="262" y="38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400" dirty="0">
                      <a:solidFill>
                        <a:prstClr val="black"/>
                      </a:solidFill>
                      <a:latin typeface="Calibri" charset="0"/>
                      <a:ea typeface="ＭＳ Ｐゴシック" charset="0"/>
                    </a:endParaRPr>
                  </a:p>
                </p:txBody>
              </p:sp>
              <p:sp>
                <p:nvSpPr>
                  <p:cNvPr id="61" name="Freeform 159"/>
                  <p:cNvSpPr>
                    <a:spLocks/>
                  </p:cNvSpPr>
                  <p:nvPr/>
                </p:nvSpPr>
                <p:spPr bwMode="gray">
                  <a:xfrm>
                    <a:off x="8299323" y="3146336"/>
                    <a:ext cx="657175" cy="233736"/>
                  </a:xfrm>
                  <a:custGeom>
                    <a:avLst/>
                    <a:gdLst/>
                    <a:ahLst/>
                    <a:cxnLst>
                      <a:cxn ang="0">
                        <a:pos x="59" y="0"/>
                      </a:cxn>
                      <a:cxn ang="0">
                        <a:pos x="653" y="152"/>
                      </a:cxn>
                      <a:cxn ang="0">
                        <a:pos x="757" y="269"/>
                      </a:cxn>
                      <a:cxn ang="0">
                        <a:pos x="0" y="88"/>
                      </a:cxn>
                      <a:cxn ang="0">
                        <a:pos x="59" y="0"/>
                      </a:cxn>
                    </a:cxnLst>
                    <a:rect l="0" t="0" r="r" b="b"/>
                    <a:pathLst>
                      <a:path w="757" h="269">
                        <a:moveTo>
                          <a:pt x="59" y="0"/>
                        </a:moveTo>
                        <a:cubicBezTo>
                          <a:pt x="653" y="152"/>
                          <a:pt x="653" y="152"/>
                          <a:pt x="653" y="152"/>
                        </a:cubicBezTo>
                        <a:cubicBezTo>
                          <a:pt x="653" y="152"/>
                          <a:pt x="741" y="170"/>
                          <a:pt x="757" y="269"/>
                        </a:cubicBezTo>
                        <a:cubicBezTo>
                          <a:pt x="0" y="88"/>
                          <a:pt x="0" y="88"/>
                          <a:pt x="0" y="88"/>
                        </a:cubicBezTo>
                        <a:lnTo>
                          <a:pt x="59"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400" dirty="0">
                      <a:solidFill>
                        <a:prstClr val="black"/>
                      </a:solidFill>
                      <a:latin typeface="Calibri" charset="0"/>
                      <a:ea typeface="ＭＳ Ｐゴシック" charset="0"/>
                    </a:endParaRPr>
                  </a:p>
                </p:txBody>
              </p:sp>
            </p:grpSp>
          </p:grpSp>
        </p:grpSp>
      </p:grpSp>
      <p:grpSp>
        <p:nvGrpSpPr>
          <p:cNvPr id="67" name="Group 66"/>
          <p:cNvGrpSpPr/>
          <p:nvPr/>
        </p:nvGrpSpPr>
        <p:grpSpPr>
          <a:xfrm>
            <a:off x="8659288" y="2248300"/>
            <a:ext cx="755703" cy="893875"/>
            <a:chOff x="7516287" y="2248299"/>
            <a:chExt cx="755703" cy="893875"/>
          </a:xfrm>
        </p:grpSpPr>
        <p:sp>
          <p:nvSpPr>
            <p:cNvPr id="68" name="Oval 67"/>
            <p:cNvSpPr/>
            <p:nvPr/>
          </p:nvSpPr>
          <p:spPr>
            <a:xfrm>
              <a:off x="7516287" y="2248299"/>
              <a:ext cx="755703" cy="748145"/>
            </a:xfrm>
            <a:prstGeom prst="ellipse">
              <a:avLst/>
            </a:prstGeom>
            <a:solidFill>
              <a:srgbClr val="F5841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56212" fontAlgn="base">
                <a:spcBef>
                  <a:spcPct val="0"/>
                </a:spcBef>
                <a:spcAft>
                  <a:spcPct val="0"/>
                </a:spcAft>
              </a:pPr>
              <a:endParaRPr lang="en-US" sz="1000" b="1" dirty="0">
                <a:solidFill>
                  <a:prstClr val="white"/>
                </a:solidFill>
                <a:latin typeface="Calibri"/>
              </a:endParaRPr>
            </a:p>
          </p:txBody>
        </p:sp>
        <p:sp>
          <p:nvSpPr>
            <p:cNvPr id="69" name="Rectangle 68"/>
            <p:cNvSpPr/>
            <p:nvPr/>
          </p:nvSpPr>
          <p:spPr>
            <a:xfrm>
              <a:off x="7542370" y="2290543"/>
              <a:ext cx="703537" cy="430887"/>
            </a:xfrm>
            <a:prstGeom prst="rect">
              <a:avLst/>
            </a:prstGeom>
          </p:spPr>
          <p:txBody>
            <a:bodyPr wrap="square">
              <a:spAutoFit/>
            </a:bodyPr>
            <a:lstStyle/>
            <a:p>
              <a:pPr defTabSz="956212" fontAlgn="base">
                <a:spcBef>
                  <a:spcPct val="0"/>
                </a:spcBef>
                <a:spcAft>
                  <a:spcPct val="0"/>
                </a:spcAft>
              </a:pPr>
              <a:r>
                <a:rPr lang="en-US" sz="1100" b="1" dirty="0">
                  <a:solidFill>
                    <a:srgbClr val="FFFFFF"/>
                  </a:solidFill>
                  <a:latin typeface="Arial"/>
                  <a:ea typeface="ＭＳ Ｐゴシック" charset="0"/>
                </a:rPr>
                <a:t>8-12 Weeks*</a:t>
              </a:r>
            </a:p>
          </p:txBody>
        </p:sp>
        <p:sp>
          <p:nvSpPr>
            <p:cNvPr id="70" name="Oval 69"/>
            <p:cNvSpPr/>
            <p:nvPr/>
          </p:nvSpPr>
          <p:spPr>
            <a:xfrm>
              <a:off x="7666628" y="2712047"/>
              <a:ext cx="457312" cy="430127"/>
            </a:xfrm>
            <a:prstGeom prst="ellipse">
              <a:avLst/>
            </a:prstGeom>
            <a:solidFill>
              <a:schemeClr val="accent3">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6212" fontAlgn="base">
                <a:spcBef>
                  <a:spcPct val="0"/>
                </a:spcBef>
                <a:spcAft>
                  <a:spcPct val="0"/>
                </a:spcAft>
              </a:pPr>
              <a:endParaRPr lang="en-US" sz="1200" b="1" dirty="0">
                <a:solidFill>
                  <a:prstClr val="white"/>
                </a:solidFill>
                <a:latin typeface="Calibri"/>
              </a:endParaRPr>
            </a:p>
          </p:txBody>
        </p:sp>
        <p:grpSp>
          <p:nvGrpSpPr>
            <p:cNvPr id="71" name="Group 70"/>
            <p:cNvGrpSpPr/>
            <p:nvPr/>
          </p:nvGrpSpPr>
          <p:grpSpPr>
            <a:xfrm>
              <a:off x="7786210" y="2806000"/>
              <a:ext cx="231356" cy="247933"/>
              <a:chOff x="5934572" y="2335530"/>
              <a:chExt cx="254491" cy="272725"/>
            </a:xfrm>
          </p:grpSpPr>
          <p:grpSp>
            <p:nvGrpSpPr>
              <p:cNvPr id="72" name="Group 469"/>
              <p:cNvGrpSpPr/>
              <p:nvPr/>
            </p:nvGrpSpPr>
            <p:grpSpPr bwMode="gray">
              <a:xfrm rot="4012859">
                <a:off x="5865302" y="2406501"/>
                <a:ext cx="271024" cy="132483"/>
                <a:chOff x="7553371" y="2819417"/>
                <a:chExt cx="1590650" cy="919171"/>
              </a:xfrm>
              <a:solidFill>
                <a:srgbClr val="2B7DC7"/>
              </a:solidFill>
            </p:grpSpPr>
            <p:sp>
              <p:nvSpPr>
                <p:cNvPr id="77" name="Freeform 157"/>
                <p:cNvSpPr>
                  <a:spLocks/>
                </p:cNvSpPr>
                <p:nvPr/>
              </p:nvSpPr>
              <p:spPr bwMode="gray">
                <a:xfrm>
                  <a:off x="7553371" y="2819417"/>
                  <a:ext cx="1590650" cy="919171"/>
                </a:xfrm>
                <a:custGeom>
                  <a:avLst/>
                  <a:gdLst/>
                  <a:ahLst/>
                  <a:cxnLst>
                    <a:cxn ang="0">
                      <a:pos x="622" y="117"/>
                    </a:cxn>
                    <a:cxn ang="0">
                      <a:pos x="134" y="250"/>
                    </a:cxn>
                    <a:cxn ang="0">
                      <a:pos x="296" y="685"/>
                    </a:cxn>
                    <a:cxn ang="0">
                      <a:pos x="1342" y="949"/>
                    </a:cxn>
                    <a:cxn ang="0">
                      <a:pos x="1755" y="746"/>
                    </a:cxn>
                    <a:cxn ang="0">
                      <a:pos x="1555" y="360"/>
                    </a:cxn>
                    <a:cxn ang="0">
                      <a:pos x="622" y="117"/>
                    </a:cxn>
                  </a:cxnLst>
                  <a:rect l="0" t="0" r="r" b="b"/>
                  <a:pathLst>
                    <a:path w="1832" h="1057">
                      <a:moveTo>
                        <a:pt x="622" y="117"/>
                      </a:moveTo>
                      <a:cubicBezTo>
                        <a:pt x="622" y="117"/>
                        <a:pt x="246" y="0"/>
                        <a:pt x="134" y="250"/>
                      </a:cubicBezTo>
                      <a:cubicBezTo>
                        <a:pt x="134" y="250"/>
                        <a:pt x="0" y="552"/>
                        <a:pt x="296" y="685"/>
                      </a:cubicBezTo>
                      <a:cubicBezTo>
                        <a:pt x="592" y="818"/>
                        <a:pt x="1342" y="949"/>
                        <a:pt x="1342" y="949"/>
                      </a:cubicBezTo>
                      <a:cubicBezTo>
                        <a:pt x="1342" y="949"/>
                        <a:pt x="1665" y="1057"/>
                        <a:pt x="1755" y="746"/>
                      </a:cubicBezTo>
                      <a:cubicBezTo>
                        <a:pt x="1832" y="480"/>
                        <a:pt x="1563" y="362"/>
                        <a:pt x="1555" y="360"/>
                      </a:cubicBezTo>
                      <a:cubicBezTo>
                        <a:pt x="1547" y="357"/>
                        <a:pt x="622" y="117"/>
                        <a:pt x="622" y="117"/>
                      </a:cubicBezTo>
                      <a:close/>
                    </a:path>
                  </a:pathLst>
                </a:custGeom>
                <a:solidFill>
                  <a:srgbClr val="00A8CB"/>
                </a:solidFill>
                <a:ln w="9525">
                  <a:noFill/>
                  <a:round/>
                  <a:headEnd/>
                  <a:tailEnd/>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400" dirty="0">
                    <a:solidFill>
                      <a:prstClr val="black"/>
                    </a:solidFill>
                    <a:latin typeface="Calibri" charset="0"/>
                    <a:ea typeface="ＭＳ Ｐゴシック" charset="0"/>
                  </a:endParaRPr>
                </a:p>
              </p:txBody>
            </p:sp>
            <p:sp>
              <p:nvSpPr>
                <p:cNvPr id="78" name="Freeform 158"/>
                <p:cNvSpPr>
                  <a:spLocks/>
                </p:cNvSpPr>
                <p:nvPr/>
              </p:nvSpPr>
              <p:spPr bwMode="gray">
                <a:xfrm>
                  <a:off x="7663797" y="2894988"/>
                  <a:ext cx="693501" cy="587825"/>
                </a:xfrm>
                <a:custGeom>
                  <a:avLst/>
                  <a:gdLst/>
                  <a:ahLst/>
                  <a:cxnLst>
                    <a:cxn ang="0">
                      <a:pos x="262" y="382"/>
                    </a:cxn>
                    <a:cxn ang="0">
                      <a:pos x="218" y="422"/>
                    </a:cxn>
                    <a:cxn ang="0">
                      <a:pos x="200" y="507"/>
                    </a:cxn>
                    <a:cxn ang="0">
                      <a:pos x="132" y="468"/>
                    </a:cxn>
                    <a:cxn ang="0">
                      <a:pos x="134" y="317"/>
                    </a:cxn>
                    <a:cxn ang="0">
                      <a:pos x="77" y="435"/>
                    </a:cxn>
                    <a:cxn ang="0">
                      <a:pos x="84" y="169"/>
                    </a:cxn>
                    <a:cxn ang="0">
                      <a:pos x="476" y="110"/>
                    </a:cxn>
                    <a:cxn ang="0">
                      <a:pos x="799" y="201"/>
                    </a:cxn>
                    <a:cxn ang="0">
                      <a:pos x="670" y="404"/>
                    </a:cxn>
                    <a:cxn ang="0">
                      <a:pos x="680" y="676"/>
                    </a:cxn>
                    <a:cxn ang="0">
                      <a:pos x="578" y="644"/>
                    </a:cxn>
                    <a:cxn ang="0">
                      <a:pos x="572" y="440"/>
                    </a:cxn>
                    <a:cxn ang="0">
                      <a:pos x="498" y="626"/>
                    </a:cxn>
                    <a:cxn ang="0">
                      <a:pos x="422" y="600"/>
                    </a:cxn>
                    <a:cxn ang="0">
                      <a:pos x="411" y="413"/>
                    </a:cxn>
                    <a:cxn ang="0">
                      <a:pos x="365" y="443"/>
                    </a:cxn>
                    <a:cxn ang="0">
                      <a:pos x="334" y="572"/>
                    </a:cxn>
                    <a:cxn ang="0">
                      <a:pos x="266" y="546"/>
                    </a:cxn>
                    <a:cxn ang="0">
                      <a:pos x="262" y="382"/>
                    </a:cxn>
                  </a:cxnLst>
                  <a:rect l="0" t="0" r="r" b="b"/>
                  <a:pathLst>
                    <a:path w="799" h="676">
                      <a:moveTo>
                        <a:pt x="262" y="382"/>
                      </a:moveTo>
                      <a:cubicBezTo>
                        <a:pt x="230" y="375"/>
                        <a:pt x="218" y="422"/>
                        <a:pt x="218" y="422"/>
                      </a:cubicBezTo>
                      <a:cubicBezTo>
                        <a:pt x="200" y="507"/>
                        <a:pt x="200" y="507"/>
                        <a:pt x="200" y="507"/>
                      </a:cubicBezTo>
                      <a:cubicBezTo>
                        <a:pt x="172" y="498"/>
                        <a:pt x="132" y="468"/>
                        <a:pt x="132" y="468"/>
                      </a:cubicBezTo>
                      <a:cubicBezTo>
                        <a:pt x="132" y="468"/>
                        <a:pt x="169" y="329"/>
                        <a:pt x="134" y="317"/>
                      </a:cubicBezTo>
                      <a:cubicBezTo>
                        <a:pt x="82" y="299"/>
                        <a:pt x="77" y="435"/>
                        <a:pt x="77" y="435"/>
                      </a:cubicBezTo>
                      <a:cubicBezTo>
                        <a:pt x="56" y="411"/>
                        <a:pt x="0" y="324"/>
                        <a:pt x="84" y="169"/>
                      </a:cubicBezTo>
                      <a:cubicBezTo>
                        <a:pt x="175" y="0"/>
                        <a:pt x="476" y="110"/>
                        <a:pt x="476" y="110"/>
                      </a:cubicBezTo>
                      <a:cubicBezTo>
                        <a:pt x="799" y="201"/>
                        <a:pt x="799" y="201"/>
                        <a:pt x="799" y="201"/>
                      </a:cubicBezTo>
                      <a:cubicBezTo>
                        <a:pt x="799" y="201"/>
                        <a:pt x="702" y="308"/>
                        <a:pt x="670" y="404"/>
                      </a:cubicBezTo>
                      <a:cubicBezTo>
                        <a:pt x="637" y="505"/>
                        <a:pt x="680" y="676"/>
                        <a:pt x="680" y="676"/>
                      </a:cubicBezTo>
                      <a:cubicBezTo>
                        <a:pt x="578" y="644"/>
                        <a:pt x="578" y="644"/>
                        <a:pt x="578" y="644"/>
                      </a:cubicBezTo>
                      <a:cubicBezTo>
                        <a:pt x="588" y="603"/>
                        <a:pt x="630" y="448"/>
                        <a:pt x="572" y="440"/>
                      </a:cubicBezTo>
                      <a:cubicBezTo>
                        <a:pt x="514" y="432"/>
                        <a:pt x="503" y="626"/>
                        <a:pt x="498" y="626"/>
                      </a:cubicBezTo>
                      <a:cubicBezTo>
                        <a:pt x="468" y="622"/>
                        <a:pt x="422" y="600"/>
                        <a:pt x="422" y="600"/>
                      </a:cubicBezTo>
                      <a:cubicBezTo>
                        <a:pt x="451" y="477"/>
                        <a:pt x="467" y="422"/>
                        <a:pt x="411" y="413"/>
                      </a:cubicBezTo>
                      <a:cubicBezTo>
                        <a:pt x="376" y="407"/>
                        <a:pt x="365" y="443"/>
                        <a:pt x="365" y="443"/>
                      </a:cubicBezTo>
                      <a:cubicBezTo>
                        <a:pt x="334" y="572"/>
                        <a:pt x="334" y="572"/>
                        <a:pt x="334" y="572"/>
                      </a:cubicBezTo>
                      <a:cubicBezTo>
                        <a:pt x="315" y="575"/>
                        <a:pt x="266" y="546"/>
                        <a:pt x="266" y="546"/>
                      </a:cubicBezTo>
                      <a:cubicBezTo>
                        <a:pt x="266" y="546"/>
                        <a:pt x="325" y="395"/>
                        <a:pt x="262" y="38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400" dirty="0">
                    <a:solidFill>
                      <a:prstClr val="black"/>
                    </a:solidFill>
                    <a:latin typeface="Calibri" charset="0"/>
                    <a:ea typeface="ＭＳ Ｐゴシック" charset="0"/>
                  </a:endParaRPr>
                </a:p>
              </p:txBody>
            </p:sp>
            <p:sp>
              <p:nvSpPr>
                <p:cNvPr id="79" name="Freeform 159"/>
                <p:cNvSpPr>
                  <a:spLocks/>
                </p:cNvSpPr>
                <p:nvPr/>
              </p:nvSpPr>
              <p:spPr bwMode="gray">
                <a:xfrm>
                  <a:off x="8299323" y="3146336"/>
                  <a:ext cx="657175" cy="233736"/>
                </a:xfrm>
                <a:custGeom>
                  <a:avLst/>
                  <a:gdLst/>
                  <a:ahLst/>
                  <a:cxnLst>
                    <a:cxn ang="0">
                      <a:pos x="59" y="0"/>
                    </a:cxn>
                    <a:cxn ang="0">
                      <a:pos x="653" y="152"/>
                    </a:cxn>
                    <a:cxn ang="0">
                      <a:pos x="757" y="269"/>
                    </a:cxn>
                    <a:cxn ang="0">
                      <a:pos x="0" y="88"/>
                    </a:cxn>
                    <a:cxn ang="0">
                      <a:pos x="59" y="0"/>
                    </a:cxn>
                  </a:cxnLst>
                  <a:rect l="0" t="0" r="r" b="b"/>
                  <a:pathLst>
                    <a:path w="757" h="269">
                      <a:moveTo>
                        <a:pt x="59" y="0"/>
                      </a:moveTo>
                      <a:cubicBezTo>
                        <a:pt x="653" y="152"/>
                        <a:pt x="653" y="152"/>
                        <a:pt x="653" y="152"/>
                      </a:cubicBezTo>
                      <a:cubicBezTo>
                        <a:pt x="653" y="152"/>
                        <a:pt x="741" y="170"/>
                        <a:pt x="757" y="269"/>
                      </a:cubicBezTo>
                      <a:cubicBezTo>
                        <a:pt x="0" y="88"/>
                        <a:pt x="0" y="88"/>
                        <a:pt x="0" y="88"/>
                      </a:cubicBezTo>
                      <a:lnTo>
                        <a:pt x="59"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400" dirty="0">
                    <a:solidFill>
                      <a:prstClr val="black"/>
                    </a:solidFill>
                    <a:latin typeface="Calibri" charset="0"/>
                    <a:ea typeface="ＭＳ Ｐゴシック" charset="0"/>
                  </a:endParaRPr>
                </a:p>
              </p:txBody>
            </p:sp>
          </p:grpSp>
          <p:grpSp>
            <p:nvGrpSpPr>
              <p:cNvPr id="73" name="Group 469"/>
              <p:cNvGrpSpPr/>
              <p:nvPr/>
            </p:nvGrpSpPr>
            <p:grpSpPr bwMode="gray">
              <a:xfrm rot="4012859">
                <a:off x="5987310" y="2404801"/>
                <a:ext cx="271024" cy="132482"/>
                <a:chOff x="7553350" y="2819400"/>
                <a:chExt cx="1590650" cy="919164"/>
              </a:xfrm>
              <a:solidFill>
                <a:srgbClr val="2B7DC7"/>
              </a:solidFill>
            </p:grpSpPr>
            <p:sp>
              <p:nvSpPr>
                <p:cNvPr id="74" name="Freeform 157"/>
                <p:cNvSpPr>
                  <a:spLocks/>
                </p:cNvSpPr>
                <p:nvPr/>
              </p:nvSpPr>
              <p:spPr bwMode="gray">
                <a:xfrm>
                  <a:off x="7553350" y="2819400"/>
                  <a:ext cx="1590650" cy="919164"/>
                </a:xfrm>
                <a:custGeom>
                  <a:avLst/>
                  <a:gdLst/>
                  <a:ahLst/>
                  <a:cxnLst>
                    <a:cxn ang="0">
                      <a:pos x="622" y="117"/>
                    </a:cxn>
                    <a:cxn ang="0">
                      <a:pos x="134" y="250"/>
                    </a:cxn>
                    <a:cxn ang="0">
                      <a:pos x="296" y="685"/>
                    </a:cxn>
                    <a:cxn ang="0">
                      <a:pos x="1342" y="949"/>
                    </a:cxn>
                    <a:cxn ang="0">
                      <a:pos x="1755" y="746"/>
                    </a:cxn>
                    <a:cxn ang="0">
                      <a:pos x="1555" y="360"/>
                    </a:cxn>
                    <a:cxn ang="0">
                      <a:pos x="622" y="117"/>
                    </a:cxn>
                  </a:cxnLst>
                  <a:rect l="0" t="0" r="r" b="b"/>
                  <a:pathLst>
                    <a:path w="1832" h="1057">
                      <a:moveTo>
                        <a:pt x="622" y="117"/>
                      </a:moveTo>
                      <a:cubicBezTo>
                        <a:pt x="622" y="117"/>
                        <a:pt x="246" y="0"/>
                        <a:pt x="134" y="250"/>
                      </a:cubicBezTo>
                      <a:cubicBezTo>
                        <a:pt x="134" y="250"/>
                        <a:pt x="0" y="552"/>
                        <a:pt x="296" y="685"/>
                      </a:cubicBezTo>
                      <a:cubicBezTo>
                        <a:pt x="592" y="818"/>
                        <a:pt x="1342" y="949"/>
                        <a:pt x="1342" y="949"/>
                      </a:cubicBezTo>
                      <a:cubicBezTo>
                        <a:pt x="1342" y="949"/>
                        <a:pt x="1665" y="1057"/>
                        <a:pt x="1755" y="746"/>
                      </a:cubicBezTo>
                      <a:cubicBezTo>
                        <a:pt x="1832" y="480"/>
                        <a:pt x="1563" y="362"/>
                        <a:pt x="1555" y="360"/>
                      </a:cubicBezTo>
                      <a:cubicBezTo>
                        <a:pt x="1547" y="357"/>
                        <a:pt x="622" y="117"/>
                        <a:pt x="622" y="117"/>
                      </a:cubicBezTo>
                      <a:close/>
                    </a:path>
                  </a:pathLst>
                </a:custGeom>
                <a:solidFill>
                  <a:srgbClr val="00A8CB"/>
                </a:solidFill>
                <a:ln w="9525">
                  <a:noFill/>
                  <a:round/>
                  <a:headEnd/>
                  <a:tailEnd/>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400" dirty="0">
                    <a:solidFill>
                      <a:prstClr val="black"/>
                    </a:solidFill>
                    <a:latin typeface="Calibri" charset="0"/>
                    <a:ea typeface="ＭＳ Ｐゴシック" charset="0"/>
                  </a:endParaRPr>
                </a:p>
              </p:txBody>
            </p:sp>
            <p:sp>
              <p:nvSpPr>
                <p:cNvPr id="75" name="Freeform 158"/>
                <p:cNvSpPr>
                  <a:spLocks/>
                </p:cNvSpPr>
                <p:nvPr/>
              </p:nvSpPr>
              <p:spPr bwMode="gray">
                <a:xfrm>
                  <a:off x="7663768" y="2895096"/>
                  <a:ext cx="693502" cy="587825"/>
                </a:xfrm>
                <a:custGeom>
                  <a:avLst/>
                  <a:gdLst/>
                  <a:ahLst/>
                  <a:cxnLst>
                    <a:cxn ang="0">
                      <a:pos x="262" y="382"/>
                    </a:cxn>
                    <a:cxn ang="0">
                      <a:pos x="218" y="422"/>
                    </a:cxn>
                    <a:cxn ang="0">
                      <a:pos x="200" y="507"/>
                    </a:cxn>
                    <a:cxn ang="0">
                      <a:pos x="132" y="468"/>
                    </a:cxn>
                    <a:cxn ang="0">
                      <a:pos x="134" y="317"/>
                    </a:cxn>
                    <a:cxn ang="0">
                      <a:pos x="77" y="435"/>
                    </a:cxn>
                    <a:cxn ang="0">
                      <a:pos x="84" y="169"/>
                    </a:cxn>
                    <a:cxn ang="0">
                      <a:pos x="476" y="110"/>
                    </a:cxn>
                    <a:cxn ang="0">
                      <a:pos x="799" y="201"/>
                    </a:cxn>
                    <a:cxn ang="0">
                      <a:pos x="670" y="404"/>
                    </a:cxn>
                    <a:cxn ang="0">
                      <a:pos x="680" y="676"/>
                    </a:cxn>
                    <a:cxn ang="0">
                      <a:pos x="578" y="644"/>
                    </a:cxn>
                    <a:cxn ang="0">
                      <a:pos x="572" y="440"/>
                    </a:cxn>
                    <a:cxn ang="0">
                      <a:pos x="498" y="626"/>
                    </a:cxn>
                    <a:cxn ang="0">
                      <a:pos x="422" y="600"/>
                    </a:cxn>
                    <a:cxn ang="0">
                      <a:pos x="411" y="413"/>
                    </a:cxn>
                    <a:cxn ang="0">
                      <a:pos x="365" y="443"/>
                    </a:cxn>
                    <a:cxn ang="0">
                      <a:pos x="334" y="572"/>
                    </a:cxn>
                    <a:cxn ang="0">
                      <a:pos x="266" y="546"/>
                    </a:cxn>
                    <a:cxn ang="0">
                      <a:pos x="262" y="382"/>
                    </a:cxn>
                  </a:cxnLst>
                  <a:rect l="0" t="0" r="r" b="b"/>
                  <a:pathLst>
                    <a:path w="799" h="676">
                      <a:moveTo>
                        <a:pt x="262" y="382"/>
                      </a:moveTo>
                      <a:cubicBezTo>
                        <a:pt x="230" y="375"/>
                        <a:pt x="218" y="422"/>
                        <a:pt x="218" y="422"/>
                      </a:cubicBezTo>
                      <a:cubicBezTo>
                        <a:pt x="200" y="507"/>
                        <a:pt x="200" y="507"/>
                        <a:pt x="200" y="507"/>
                      </a:cubicBezTo>
                      <a:cubicBezTo>
                        <a:pt x="172" y="498"/>
                        <a:pt x="132" y="468"/>
                        <a:pt x="132" y="468"/>
                      </a:cubicBezTo>
                      <a:cubicBezTo>
                        <a:pt x="132" y="468"/>
                        <a:pt x="169" y="329"/>
                        <a:pt x="134" y="317"/>
                      </a:cubicBezTo>
                      <a:cubicBezTo>
                        <a:pt x="82" y="299"/>
                        <a:pt x="77" y="435"/>
                        <a:pt x="77" y="435"/>
                      </a:cubicBezTo>
                      <a:cubicBezTo>
                        <a:pt x="56" y="411"/>
                        <a:pt x="0" y="324"/>
                        <a:pt x="84" y="169"/>
                      </a:cubicBezTo>
                      <a:cubicBezTo>
                        <a:pt x="175" y="0"/>
                        <a:pt x="476" y="110"/>
                        <a:pt x="476" y="110"/>
                      </a:cubicBezTo>
                      <a:cubicBezTo>
                        <a:pt x="799" y="201"/>
                        <a:pt x="799" y="201"/>
                        <a:pt x="799" y="201"/>
                      </a:cubicBezTo>
                      <a:cubicBezTo>
                        <a:pt x="799" y="201"/>
                        <a:pt x="702" y="308"/>
                        <a:pt x="670" y="404"/>
                      </a:cubicBezTo>
                      <a:cubicBezTo>
                        <a:pt x="637" y="505"/>
                        <a:pt x="680" y="676"/>
                        <a:pt x="680" y="676"/>
                      </a:cubicBezTo>
                      <a:cubicBezTo>
                        <a:pt x="578" y="644"/>
                        <a:pt x="578" y="644"/>
                        <a:pt x="578" y="644"/>
                      </a:cubicBezTo>
                      <a:cubicBezTo>
                        <a:pt x="588" y="603"/>
                        <a:pt x="630" y="448"/>
                        <a:pt x="572" y="440"/>
                      </a:cubicBezTo>
                      <a:cubicBezTo>
                        <a:pt x="514" y="432"/>
                        <a:pt x="503" y="626"/>
                        <a:pt x="498" y="626"/>
                      </a:cubicBezTo>
                      <a:cubicBezTo>
                        <a:pt x="468" y="622"/>
                        <a:pt x="422" y="600"/>
                        <a:pt x="422" y="600"/>
                      </a:cubicBezTo>
                      <a:cubicBezTo>
                        <a:pt x="451" y="477"/>
                        <a:pt x="467" y="422"/>
                        <a:pt x="411" y="413"/>
                      </a:cubicBezTo>
                      <a:cubicBezTo>
                        <a:pt x="376" y="407"/>
                        <a:pt x="365" y="443"/>
                        <a:pt x="365" y="443"/>
                      </a:cubicBezTo>
                      <a:cubicBezTo>
                        <a:pt x="334" y="572"/>
                        <a:pt x="334" y="572"/>
                        <a:pt x="334" y="572"/>
                      </a:cubicBezTo>
                      <a:cubicBezTo>
                        <a:pt x="315" y="575"/>
                        <a:pt x="266" y="546"/>
                        <a:pt x="266" y="546"/>
                      </a:cubicBezTo>
                      <a:cubicBezTo>
                        <a:pt x="266" y="546"/>
                        <a:pt x="325" y="395"/>
                        <a:pt x="262" y="38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400" dirty="0">
                    <a:solidFill>
                      <a:prstClr val="black"/>
                    </a:solidFill>
                    <a:latin typeface="Calibri" charset="0"/>
                    <a:ea typeface="ＭＳ Ｐゴシック" charset="0"/>
                  </a:endParaRPr>
                </a:p>
              </p:txBody>
            </p:sp>
            <p:sp>
              <p:nvSpPr>
                <p:cNvPr id="76" name="Freeform 159"/>
                <p:cNvSpPr>
                  <a:spLocks/>
                </p:cNvSpPr>
                <p:nvPr/>
              </p:nvSpPr>
              <p:spPr bwMode="gray">
                <a:xfrm>
                  <a:off x="8299311" y="3146390"/>
                  <a:ext cx="657175" cy="233739"/>
                </a:xfrm>
                <a:custGeom>
                  <a:avLst/>
                  <a:gdLst/>
                  <a:ahLst/>
                  <a:cxnLst>
                    <a:cxn ang="0">
                      <a:pos x="59" y="0"/>
                    </a:cxn>
                    <a:cxn ang="0">
                      <a:pos x="653" y="152"/>
                    </a:cxn>
                    <a:cxn ang="0">
                      <a:pos x="757" y="269"/>
                    </a:cxn>
                    <a:cxn ang="0">
                      <a:pos x="0" y="88"/>
                    </a:cxn>
                    <a:cxn ang="0">
                      <a:pos x="59" y="0"/>
                    </a:cxn>
                  </a:cxnLst>
                  <a:rect l="0" t="0" r="r" b="b"/>
                  <a:pathLst>
                    <a:path w="757" h="269">
                      <a:moveTo>
                        <a:pt x="59" y="0"/>
                      </a:moveTo>
                      <a:cubicBezTo>
                        <a:pt x="653" y="152"/>
                        <a:pt x="653" y="152"/>
                        <a:pt x="653" y="152"/>
                      </a:cubicBezTo>
                      <a:cubicBezTo>
                        <a:pt x="653" y="152"/>
                        <a:pt x="741" y="170"/>
                        <a:pt x="757" y="269"/>
                      </a:cubicBezTo>
                      <a:cubicBezTo>
                        <a:pt x="0" y="88"/>
                        <a:pt x="0" y="88"/>
                        <a:pt x="0" y="88"/>
                      </a:cubicBezTo>
                      <a:lnTo>
                        <a:pt x="59"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400" dirty="0">
                    <a:solidFill>
                      <a:prstClr val="black"/>
                    </a:solidFill>
                    <a:latin typeface="Calibri" charset="0"/>
                    <a:ea typeface="ＭＳ Ｐゴシック" charset="0"/>
                  </a:endParaRPr>
                </a:p>
              </p:txBody>
            </p:sp>
          </p:grpSp>
        </p:grpSp>
      </p:grpSp>
      <p:graphicFrame>
        <p:nvGraphicFramePr>
          <p:cNvPr id="80" name="Table 79"/>
          <p:cNvGraphicFramePr>
            <a:graphicFrameLocks noGrp="1"/>
          </p:cNvGraphicFramePr>
          <p:nvPr/>
        </p:nvGraphicFramePr>
        <p:xfrm>
          <a:off x="3535719" y="5205426"/>
          <a:ext cx="6374325" cy="731520"/>
        </p:xfrm>
        <a:graphic>
          <a:graphicData uri="http://schemas.openxmlformats.org/drawingml/2006/table">
            <a:tbl>
              <a:tblPr firstRow="1" bandRow="1">
                <a:tableStyleId>{5C22544A-7EE6-4342-B048-85BDC9FD1C3A}</a:tableStyleId>
              </a:tblPr>
              <a:tblGrid>
                <a:gridCol w="1660310">
                  <a:extLst>
                    <a:ext uri="{9D8B030D-6E8A-4147-A177-3AD203B41FA5}">
                      <a16:colId xmlns:a16="http://schemas.microsoft.com/office/drawing/2014/main" val="20000"/>
                    </a:ext>
                  </a:extLst>
                </a:gridCol>
                <a:gridCol w="1596603">
                  <a:extLst>
                    <a:ext uri="{9D8B030D-6E8A-4147-A177-3AD203B41FA5}">
                      <a16:colId xmlns:a16="http://schemas.microsoft.com/office/drawing/2014/main" val="20001"/>
                    </a:ext>
                  </a:extLst>
                </a:gridCol>
                <a:gridCol w="1596603">
                  <a:extLst>
                    <a:ext uri="{9D8B030D-6E8A-4147-A177-3AD203B41FA5}">
                      <a16:colId xmlns:a16="http://schemas.microsoft.com/office/drawing/2014/main" val="20002"/>
                    </a:ext>
                  </a:extLst>
                </a:gridCol>
                <a:gridCol w="1520809">
                  <a:extLst>
                    <a:ext uri="{9D8B030D-6E8A-4147-A177-3AD203B41FA5}">
                      <a16:colId xmlns:a16="http://schemas.microsoft.com/office/drawing/2014/main" val="20003"/>
                    </a:ext>
                  </a:extLst>
                </a:gridCol>
              </a:tblGrid>
              <a:tr h="5271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1st generation </a:t>
                      </a:r>
                      <a:br>
                        <a:rPr lang="en-US" sz="1200" b="1"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(1999-2010) </a:t>
                      </a:r>
                      <a:br>
                        <a:rPr lang="en-US" sz="1200" b="0" i="0" u="none" strike="noStrike" kern="1200" baseline="0" dirty="0">
                          <a:solidFill>
                            <a:schemeClr val="tx1"/>
                          </a:solidFill>
                          <a:latin typeface="+mn-lt"/>
                          <a:ea typeface="+mn-ea"/>
                          <a:cs typeface="+mn-cs"/>
                        </a:rPr>
                      </a:br>
                      <a:r>
                        <a:rPr lang="en-US" sz="1200" b="0" i="1" u="none" strike="noStrike" kern="1200" baseline="0" dirty="0">
                          <a:solidFill>
                            <a:schemeClr val="tx1"/>
                          </a:solidFill>
                          <a:latin typeface="+mn-lt"/>
                          <a:ea typeface="+mn-ea"/>
                          <a:cs typeface="+mn-cs"/>
                        </a:rPr>
                        <a:t>Interferon and Ribavarin (IFN-R) Injection</a:t>
                      </a:r>
                      <a:endParaRPr lang="en-US" sz="1200" dirty="0">
                        <a:solidFill>
                          <a:schemeClr val="tx1"/>
                        </a:solidFill>
                      </a:endParaRPr>
                    </a:p>
                  </a:txBody>
                  <a:tcPr marL="0" marR="0" marT="0" marB="0">
                    <a:solidFill>
                      <a:schemeClr val="bg1"/>
                    </a:solidFill>
                  </a:tcPr>
                </a:tc>
                <a:tc>
                  <a:txBody>
                    <a:bodyPr/>
                    <a:lstStyle/>
                    <a:p>
                      <a:pPr algn="ctr"/>
                      <a:r>
                        <a:rPr lang="en-US" sz="1200" b="1" i="0" u="none" strike="noStrike" kern="1200" baseline="0" dirty="0">
                          <a:solidFill>
                            <a:schemeClr val="tx1"/>
                          </a:solidFill>
                          <a:latin typeface="+mn-lt"/>
                          <a:ea typeface="+mn-ea"/>
                          <a:cs typeface="+mn-cs"/>
                        </a:rPr>
                        <a:t>2nd generation</a:t>
                      </a:r>
                      <a:r>
                        <a:rPr lang="en-US" sz="1200" b="0" i="0" u="none" strike="noStrike" kern="1200" baseline="0" dirty="0">
                          <a:solidFill>
                            <a:schemeClr val="tx1"/>
                          </a:solidFill>
                          <a:latin typeface="+mn-lt"/>
                          <a:ea typeface="+mn-ea"/>
                          <a:cs typeface="+mn-cs"/>
                        </a:rPr>
                        <a:t> </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(2011-2013) </a:t>
                      </a:r>
                      <a:br>
                        <a:rPr lang="en-US" sz="1200" b="0" i="0" u="none" strike="noStrike" kern="1200" baseline="0" dirty="0">
                          <a:solidFill>
                            <a:schemeClr val="tx1"/>
                          </a:solidFill>
                          <a:latin typeface="+mn-lt"/>
                          <a:ea typeface="+mn-ea"/>
                          <a:cs typeface="+mn-cs"/>
                        </a:rPr>
                      </a:br>
                      <a:r>
                        <a:rPr lang="en-US" sz="1200" b="0" i="1" u="none" strike="noStrike" kern="1200" baseline="0" dirty="0">
                          <a:solidFill>
                            <a:schemeClr val="tx1"/>
                          </a:solidFill>
                          <a:latin typeface="+mn-lt"/>
                          <a:ea typeface="+mn-ea"/>
                          <a:cs typeface="+mn-cs"/>
                        </a:rPr>
                        <a:t>Protease Inhibitors w/ IFN Injection</a:t>
                      </a:r>
                      <a:endParaRPr lang="en-US" sz="1200" dirty="0">
                        <a:solidFill>
                          <a:schemeClr val="tx1"/>
                        </a:solidFill>
                      </a:endParaRPr>
                    </a:p>
                  </a:txBody>
                  <a:tcPr marL="0" marR="0" marT="0" marB="0">
                    <a:solidFill>
                      <a:schemeClr val="bg1"/>
                    </a:solidFill>
                  </a:tcPr>
                </a:tc>
                <a:tc>
                  <a:txBody>
                    <a:bodyPr/>
                    <a:lstStyle/>
                    <a:p>
                      <a:pPr algn="ctr"/>
                      <a:r>
                        <a:rPr lang="en-US" sz="1200" b="1" i="0" u="none" strike="noStrike" kern="1200" baseline="0" dirty="0">
                          <a:solidFill>
                            <a:schemeClr val="tx1"/>
                          </a:solidFill>
                          <a:latin typeface="+mn-lt"/>
                          <a:ea typeface="+mn-ea"/>
                          <a:cs typeface="+mn-cs"/>
                        </a:rPr>
                        <a:t>3rd generation</a:t>
                      </a:r>
                      <a:r>
                        <a:rPr lang="en-US" sz="1200" b="0" i="0" u="none" strike="noStrike" kern="1200" baseline="0" dirty="0">
                          <a:solidFill>
                            <a:schemeClr val="tx1"/>
                          </a:solidFill>
                          <a:latin typeface="+mn-lt"/>
                          <a:ea typeface="+mn-ea"/>
                          <a:cs typeface="+mn-cs"/>
                        </a:rPr>
                        <a:t> </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(2013-2014) </a:t>
                      </a:r>
                      <a:r>
                        <a:rPr lang="en-US" sz="1200" b="0" i="1" u="none" strike="noStrike" kern="1200" baseline="0" dirty="0">
                          <a:solidFill>
                            <a:schemeClr val="tx1"/>
                          </a:solidFill>
                          <a:latin typeface="+mn-lt"/>
                          <a:ea typeface="+mn-ea"/>
                          <a:cs typeface="+mn-cs"/>
                        </a:rPr>
                        <a:t>Polymerase Inhibitors w/ IFN Injection</a:t>
                      </a:r>
                      <a:endParaRPr lang="en-US" sz="1200" dirty="0">
                        <a:solidFill>
                          <a:schemeClr val="tx1"/>
                        </a:solidFill>
                      </a:endParaRPr>
                    </a:p>
                  </a:txBody>
                  <a:tcPr marL="0" marR="0" marT="0" marB="0">
                    <a:solidFill>
                      <a:schemeClr val="bg1"/>
                    </a:solidFill>
                  </a:tcPr>
                </a:tc>
                <a:tc>
                  <a:txBody>
                    <a:bodyPr/>
                    <a:lstStyle/>
                    <a:p>
                      <a:pPr algn="ctr"/>
                      <a:r>
                        <a:rPr lang="en-US" sz="1200" b="1" i="0" u="none" strike="noStrike" kern="1200" baseline="0" dirty="0">
                          <a:solidFill>
                            <a:schemeClr val="tx1"/>
                          </a:solidFill>
                          <a:latin typeface="+mn-lt"/>
                          <a:ea typeface="+mn-ea"/>
                          <a:cs typeface="+mn-cs"/>
                        </a:rPr>
                        <a:t>4th generation</a:t>
                      </a:r>
                      <a:r>
                        <a:rPr lang="en-US" sz="1200" b="0" i="0" u="none" strike="noStrike" kern="1200" baseline="0" dirty="0">
                          <a:solidFill>
                            <a:schemeClr val="tx1"/>
                          </a:solidFill>
                          <a:latin typeface="+mn-lt"/>
                          <a:ea typeface="+mn-ea"/>
                          <a:cs typeface="+mn-cs"/>
                        </a:rPr>
                        <a:t> (2014-2015) </a:t>
                      </a:r>
                      <a:br>
                        <a:rPr lang="en-US" sz="1200" b="0" i="0" u="none" strike="noStrike" kern="1200" baseline="0" dirty="0">
                          <a:solidFill>
                            <a:schemeClr val="tx1"/>
                          </a:solidFill>
                          <a:latin typeface="+mn-lt"/>
                          <a:ea typeface="+mn-ea"/>
                          <a:cs typeface="+mn-cs"/>
                        </a:rPr>
                      </a:br>
                      <a:r>
                        <a:rPr lang="en-US" sz="1200" b="0" i="1" u="none" strike="noStrike" kern="1200" baseline="0" dirty="0">
                          <a:solidFill>
                            <a:schemeClr val="tx1"/>
                          </a:solidFill>
                          <a:latin typeface="+mn-lt"/>
                          <a:ea typeface="+mn-ea"/>
                          <a:cs typeface="+mn-cs"/>
                        </a:rPr>
                        <a:t>Oral</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Combination Therapies</a:t>
                      </a:r>
                      <a:endParaRPr lang="en-US" sz="1200" dirty="0">
                        <a:solidFill>
                          <a:schemeClr val="tx1"/>
                        </a:solidFill>
                      </a:endParaRPr>
                    </a:p>
                  </a:txBody>
                  <a:tcPr marL="0" marR="0" marT="0" marB="0">
                    <a:solidFill>
                      <a:schemeClr val="bg1"/>
                    </a:solidFill>
                  </a:tcPr>
                </a:tc>
                <a:extLst>
                  <a:ext uri="{0D108BD9-81ED-4DB2-BD59-A6C34878D82A}">
                    <a16:rowId xmlns:a16="http://schemas.microsoft.com/office/drawing/2014/main" val="10000"/>
                  </a:ext>
                </a:extLst>
              </a:tr>
            </a:tbl>
          </a:graphicData>
        </a:graphic>
      </p:graphicFrame>
      <p:sp>
        <p:nvSpPr>
          <p:cNvPr id="81" name="Rectangle 80"/>
          <p:cNvSpPr/>
          <p:nvPr/>
        </p:nvSpPr>
        <p:spPr>
          <a:xfrm>
            <a:off x="1291917" y="2248300"/>
            <a:ext cx="1425884" cy="2957127"/>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defTabSz="956212" fontAlgn="base">
              <a:spcBef>
                <a:spcPct val="0"/>
              </a:spcBef>
              <a:spcAft>
                <a:spcPct val="0"/>
              </a:spcAft>
            </a:pPr>
            <a:r>
              <a:rPr lang="en-US" sz="2400" b="1" dirty="0">
                <a:solidFill>
                  <a:prstClr val="white"/>
                </a:solidFill>
                <a:latin typeface="Calibri"/>
              </a:rPr>
              <a:t>15 million</a:t>
            </a:r>
            <a:endParaRPr lang="en-US" sz="2000" dirty="0">
              <a:solidFill>
                <a:prstClr val="white"/>
              </a:solidFill>
              <a:latin typeface="Calibri"/>
            </a:endParaRPr>
          </a:p>
          <a:p>
            <a:pPr defTabSz="956212" fontAlgn="base">
              <a:spcBef>
                <a:spcPct val="0"/>
              </a:spcBef>
              <a:spcAft>
                <a:spcPct val="0"/>
              </a:spcAft>
            </a:pPr>
            <a:r>
              <a:rPr lang="en-US" sz="2000" b="1" dirty="0">
                <a:solidFill>
                  <a:prstClr val="white"/>
                </a:solidFill>
                <a:latin typeface="Calibri"/>
              </a:rPr>
              <a:t>people</a:t>
            </a:r>
            <a:r>
              <a:rPr lang="en-US" sz="2000" dirty="0">
                <a:solidFill>
                  <a:prstClr val="white"/>
                </a:solidFill>
                <a:latin typeface="Calibri"/>
              </a:rPr>
              <a:t> are living with Hepatitis C in Europe</a:t>
            </a:r>
            <a:r>
              <a:rPr lang="en-US" sz="2000" baseline="30000" dirty="0">
                <a:solidFill>
                  <a:prstClr val="white"/>
                </a:solidFill>
                <a:latin typeface="Calibri"/>
              </a:rPr>
              <a:t>1</a:t>
            </a:r>
            <a:endParaRPr lang="en-US" sz="2000" dirty="0">
              <a:solidFill>
                <a:prstClr val="white"/>
              </a:solidFill>
              <a:latin typeface="Calibri"/>
            </a:endParaRPr>
          </a:p>
        </p:txBody>
      </p:sp>
      <p:sp>
        <p:nvSpPr>
          <p:cNvPr id="2" name="CasellaDiTesto 1">
            <a:extLst>
              <a:ext uri="{FF2B5EF4-FFF2-40B4-BE49-F238E27FC236}">
                <a16:creationId xmlns:a16="http://schemas.microsoft.com/office/drawing/2014/main" id="{6FBA1CA3-577E-4FC1-A6D8-1210E2628462}"/>
              </a:ext>
            </a:extLst>
          </p:cNvPr>
          <p:cNvSpPr txBox="1"/>
          <p:nvPr/>
        </p:nvSpPr>
        <p:spPr>
          <a:xfrm>
            <a:off x="8923215" y="5706439"/>
            <a:ext cx="3311371" cy="646331"/>
          </a:xfrm>
          <a:prstGeom prst="rect">
            <a:avLst/>
          </a:prstGeom>
          <a:noFill/>
        </p:spPr>
        <p:txBody>
          <a:bodyPr wrap="square" rtlCol="0">
            <a:spAutoFit/>
          </a:bodyPr>
          <a:lstStyle/>
          <a:p>
            <a:pPr algn="r"/>
            <a:r>
              <a:rPr lang="it-IT" sz="3600" b="1" dirty="0"/>
              <a:t>Es. </a:t>
            </a:r>
            <a:r>
              <a:rPr lang="it-IT" sz="3600" b="1" dirty="0" err="1"/>
              <a:t>sofosbuvir</a:t>
            </a:r>
            <a:endParaRPr lang="it-IT" sz="3600" b="1" dirty="0"/>
          </a:p>
        </p:txBody>
      </p:sp>
    </p:spTree>
    <p:extLst>
      <p:ext uri="{BB962C8B-B14F-4D97-AF65-F5344CB8AC3E}">
        <p14:creationId xmlns:p14="http://schemas.microsoft.com/office/powerpoint/2010/main" val="1496075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65301" y="278178"/>
            <a:ext cx="8089899" cy="735013"/>
          </a:xfrm>
        </p:spPr>
        <p:txBody>
          <a:bodyPr/>
          <a:lstStyle/>
          <a:p>
            <a:pPr>
              <a:lnSpc>
                <a:spcPct val="70000"/>
              </a:lnSpc>
            </a:pPr>
            <a:r>
              <a:rPr lang="fr-BE" sz="2800" b="0" dirty="0"/>
              <a:t>Medcines are transforming outcomes for</a:t>
            </a:r>
          </a:p>
          <a:p>
            <a:pPr>
              <a:lnSpc>
                <a:spcPct val="70000"/>
              </a:lnSpc>
            </a:pPr>
            <a:r>
              <a:rPr lang="fr-BE" sz="2800" dirty="0"/>
              <a:t>patients living with chronic disease </a:t>
            </a:r>
          </a:p>
        </p:txBody>
      </p:sp>
      <p:graphicFrame>
        <p:nvGraphicFramePr>
          <p:cNvPr id="6" name="Table 5"/>
          <p:cNvGraphicFramePr>
            <a:graphicFrameLocks noGrp="1"/>
          </p:cNvGraphicFramePr>
          <p:nvPr/>
        </p:nvGraphicFramePr>
        <p:xfrm>
          <a:off x="1676400" y="1377780"/>
          <a:ext cx="5727700" cy="4462161"/>
        </p:xfrm>
        <a:graphic>
          <a:graphicData uri="http://schemas.openxmlformats.org/drawingml/2006/table">
            <a:tbl>
              <a:tblPr firstRow="1" bandRow="1">
                <a:tableStyleId>{5C22544A-7EE6-4342-B048-85BDC9FD1C3A}</a:tableStyleId>
              </a:tblPr>
              <a:tblGrid>
                <a:gridCol w="1120666">
                  <a:extLst>
                    <a:ext uri="{9D8B030D-6E8A-4147-A177-3AD203B41FA5}">
                      <a16:colId xmlns:a16="http://schemas.microsoft.com/office/drawing/2014/main" val="20000"/>
                    </a:ext>
                  </a:extLst>
                </a:gridCol>
                <a:gridCol w="4607034">
                  <a:extLst>
                    <a:ext uri="{9D8B030D-6E8A-4147-A177-3AD203B41FA5}">
                      <a16:colId xmlns:a16="http://schemas.microsoft.com/office/drawing/2014/main" val="20001"/>
                    </a:ext>
                  </a:extLst>
                </a:gridCol>
              </a:tblGrid>
              <a:tr h="1572740">
                <a:tc>
                  <a:txBody>
                    <a:bodyPr/>
                    <a:lstStyle/>
                    <a:p>
                      <a:pPr algn="ctr"/>
                      <a:endParaRPr lang="en-US" sz="1600" b="1" dirty="0">
                        <a:solidFill>
                          <a:schemeClr val="tx1">
                            <a:lumMod val="50000"/>
                            <a:lumOff val="50000"/>
                          </a:schemeClr>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600" b="1" baseline="0" dirty="0">
                          <a:solidFill>
                            <a:schemeClr val="tx1">
                              <a:lumMod val="50000"/>
                              <a:lumOff val="50000"/>
                            </a:schemeClr>
                          </a:solidFill>
                          <a:latin typeface="+mn-lt"/>
                        </a:rPr>
                        <a:t>Cardiovascular Disease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lumMod val="50000"/>
                              <a:lumOff val="50000"/>
                            </a:schemeClr>
                          </a:solidFill>
                          <a:latin typeface="+mn-lt"/>
                        </a:rPr>
                        <a:t>In Europe, biopharmaceutical companies are currently developing 172 medicines* to treat heart disease, stroke and other cardiovascular diseases.</a:t>
                      </a:r>
                      <a:r>
                        <a:rPr lang="en-US" sz="1200" b="0" baseline="30000" dirty="0">
                          <a:solidFill>
                            <a:schemeClr val="tx1">
                              <a:lumMod val="50000"/>
                              <a:lumOff val="50000"/>
                            </a:schemeClr>
                          </a:solidFill>
                          <a:latin typeface="+mn-lt"/>
                        </a:rPr>
                        <a:t>1</a:t>
                      </a:r>
                      <a:r>
                        <a:rPr lang="en-US" sz="1200" b="0" baseline="0" dirty="0">
                          <a:solidFill>
                            <a:schemeClr val="tx1">
                              <a:lumMod val="50000"/>
                              <a:lumOff val="50000"/>
                            </a:schemeClr>
                          </a:solidFill>
                          <a:latin typeface="+mn-lt"/>
                        </a:rPr>
                        <a:t> New PCSK9 inhibitors have revolutionized therapy for high cholesterol. Between 2000 and 2012, the death rate from cardiovascular disease fell 37% in the EU5, 27% in Japan, and 5% in Mexico.</a:t>
                      </a:r>
                      <a:r>
                        <a:rPr lang="en-US" sz="1200" b="0" baseline="30000" dirty="0">
                          <a:solidFill>
                            <a:schemeClr val="tx1">
                              <a:lumMod val="50000"/>
                              <a:lumOff val="50000"/>
                            </a:schemeClr>
                          </a:solidFill>
                          <a:latin typeface="+mn-lt"/>
                        </a:rPr>
                        <a:t>2</a:t>
                      </a:r>
                      <a:endParaRPr lang="en-US" sz="1200" b="0" dirty="0">
                        <a:solidFill>
                          <a:schemeClr val="tx1">
                            <a:lumMod val="50000"/>
                            <a:lumOff val="50000"/>
                          </a:schemeClr>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16681">
                <a:tc>
                  <a:txBody>
                    <a:bodyPr/>
                    <a:lstStyle/>
                    <a:p>
                      <a:pPr marL="342900" lvl="0" indent="-342900" algn="l">
                        <a:buClr>
                          <a:srgbClr val="2B7DC7"/>
                        </a:buClr>
                        <a:buFont typeface="Wingdings" panose="05000000000000000000" pitchFamily="2" charset="2"/>
                        <a:buChar char="§"/>
                      </a:pPr>
                      <a:endParaRPr lang="en-US" sz="1400" dirty="0">
                        <a:solidFill>
                          <a:schemeClr val="tx1">
                            <a:lumMod val="50000"/>
                            <a:lumOff val="50000"/>
                          </a:schemeClr>
                        </a:solidFill>
                        <a:latin typeface="+mn-lt"/>
                      </a:endParaRPr>
                    </a:p>
                  </a:txBody>
                  <a:tcPr marL="63500" marR="63500" marT="63500" marB="635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600" b="1" dirty="0">
                          <a:solidFill>
                            <a:schemeClr val="tx1">
                              <a:lumMod val="50000"/>
                              <a:lumOff val="50000"/>
                            </a:schemeClr>
                          </a:solidFill>
                          <a:latin typeface="+mn-lt"/>
                        </a:rPr>
                        <a:t>Diabetes</a:t>
                      </a:r>
                      <a:endParaRPr lang="en-US" sz="1600" b="1" baseline="0" dirty="0">
                        <a:solidFill>
                          <a:schemeClr val="tx1">
                            <a:lumMod val="50000"/>
                            <a:lumOff val="50000"/>
                          </a:schemeClr>
                        </a:solidFill>
                        <a:latin typeface="+mn-lt"/>
                      </a:endParaRPr>
                    </a:p>
                    <a:p>
                      <a:pPr algn="l"/>
                      <a:r>
                        <a:rPr lang="en-US" sz="1200" b="0" baseline="0" dirty="0">
                          <a:solidFill>
                            <a:schemeClr val="tx1">
                              <a:lumMod val="50000"/>
                              <a:lumOff val="50000"/>
                            </a:schemeClr>
                          </a:solidFill>
                          <a:latin typeface="+mn-lt"/>
                        </a:rPr>
                        <a:t>Between 2000 and 2012, new therapies contributed to a 48%  and 31% decline in the diabetes death rate in Korea and Canada, respectively.</a:t>
                      </a:r>
                      <a:r>
                        <a:rPr lang="en-US" sz="1200" b="0" baseline="30000" dirty="0">
                          <a:solidFill>
                            <a:schemeClr val="tx1">
                              <a:lumMod val="50000"/>
                              <a:lumOff val="50000"/>
                            </a:schemeClr>
                          </a:solidFill>
                          <a:latin typeface="+mn-lt"/>
                        </a:rPr>
                        <a:t>2</a:t>
                      </a:r>
                      <a:endParaRPr lang="en-US" sz="1200" b="0" dirty="0">
                        <a:solidFill>
                          <a:schemeClr val="tx1">
                            <a:lumMod val="50000"/>
                            <a:lumOff val="50000"/>
                          </a:schemeClr>
                        </a:solidFill>
                        <a:latin typeface="+mn-lt"/>
                      </a:endParaRPr>
                    </a:p>
                  </a:txBody>
                  <a:tcPr marL="63500" marR="63500" marT="63500" marB="635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572740">
                <a:tc>
                  <a:txBody>
                    <a:bodyPr/>
                    <a:lstStyle/>
                    <a:p>
                      <a:pPr marL="342900" lvl="0" indent="-342900" algn="l">
                        <a:buClr>
                          <a:srgbClr val="2B7DC7"/>
                        </a:buClr>
                        <a:buFont typeface="Wingdings" panose="05000000000000000000" pitchFamily="2" charset="2"/>
                        <a:buChar char="§"/>
                      </a:pPr>
                      <a:endParaRPr lang="en-US" sz="1400" dirty="0">
                        <a:solidFill>
                          <a:schemeClr val="tx1">
                            <a:lumMod val="50000"/>
                            <a:lumOff val="50000"/>
                          </a:schemeClr>
                        </a:solidFill>
                        <a:latin typeface="+mn-lt"/>
                      </a:endParaRPr>
                    </a:p>
                  </a:txBody>
                  <a:tcPr marL="63500" marR="63500" marT="63500" marB="635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600" b="1" dirty="0">
                          <a:solidFill>
                            <a:schemeClr val="tx1">
                              <a:lumMod val="50000"/>
                              <a:lumOff val="50000"/>
                            </a:schemeClr>
                          </a:solidFill>
                          <a:latin typeface="+mn-lt"/>
                        </a:rPr>
                        <a:t>Rheumatoid</a:t>
                      </a:r>
                      <a:r>
                        <a:rPr lang="en-US" sz="1600" b="1" baseline="0" dirty="0">
                          <a:solidFill>
                            <a:schemeClr val="tx1">
                              <a:lumMod val="50000"/>
                              <a:lumOff val="50000"/>
                            </a:schemeClr>
                          </a:solidFill>
                          <a:latin typeface="+mn-lt"/>
                        </a:rPr>
                        <a:t> Arthritis </a:t>
                      </a:r>
                    </a:p>
                    <a:p>
                      <a:pPr algn="l"/>
                      <a:r>
                        <a:rPr lang="en-US" sz="1200" b="0" baseline="0" dirty="0">
                          <a:solidFill>
                            <a:schemeClr val="tx1">
                              <a:lumMod val="50000"/>
                              <a:lumOff val="50000"/>
                            </a:schemeClr>
                          </a:solidFill>
                          <a:latin typeface="+mn-lt"/>
                        </a:rPr>
                        <a:t>The recent introduction of disease-modifying therapies has dramatically improved the lives of patients and caregivers by slowing and sometimes even reversing negative physical symptoms of the disease.</a:t>
                      </a:r>
                      <a:r>
                        <a:rPr lang="en-US" sz="1200" b="0" baseline="30000" dirty="0">
                          <a:solidFill>
                            <a:schemeClr val="tx1">
                              <a:lumMod val="50000"/>
                              <a:lumOff val="50000"/>
                            </a:schemeClr>
                          </a:solidFill>
                          <a:latin typeface="+mn-lt"/>
                        </a:rPr>
                        <a:t>3</a:t>
                      </a:r>
                      <a:endParaRPr lang="en-US" sz="1200" b="0" dirty="0">
                        <a:solidFill>
                          <a:schemeClr val="tx1">
                            <a:lumMod val="50000"/>
                            <a:lumOff val="50000"/>
                          </a:schemeClr>
                        </a:solidFill>
                        <a:latin typeface="+mn-lt"/>
                      </a:endParaRPr>
                    </a:p>
                  </a:txBody>
                  <a:tcPr marL="63500" marR="63500" marT="63500" marB="635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pSp>
        <p:nvGrpSpPr>
          <p:cNvPr id="7" name="Group 6"/>
          <p:cNvGrpSpPr/>
          <p:nvPr/>
        </p:nvGrpSpPr>
        <p:grpSpPr>
          <a:xfrm>
            <a:off x="1723755" y="1463758"/>
            <a:ext cx="962256" cy="916004"/>
            <a:chOff x="228600" y="4679712"/>
            <a:chExt cx="1219200" cy="1219200"/>
          </a:xfrm>
        </p:grpSpPr>
        <p:sp>
          <p:nvSpPr>
            <p:cNvPr id="8" name="Oval 7"/>
            <p:cNvSpPr/>
            <p:nvPr/>
          </p:nvSpPr>
          <p:spPr>
            <a:xfrm>
              <a:off x="228600" y="4679712"/>
              <a:ext cx="1219200" cy="1219200"/>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6212" fontAlgn="base">
                <a:spcBef>
                  <a:spcPct val="0"/>
                </a:spcBef>
                <a:spcAft>
                  <a:spcPct val="0"/>
                </a:spcAft>
              </a:pPr>
              <a:endParaRPr lang="en-US" sz="1900" dirty="0">
                <a:solidFill>
                  <a:prstClr val="white"/>
                </a:solidFill>
                <a:latin typeface="Calibri"/>
              </a:endParaRPr>
            </a:p>
          </p:txBody>
        </p:sp>
        <p:sp>
          <p:nvSpPr>
            <p:cNvPr id="9" name="Freeform 35"/>
            <p:cNvSpPr>
              <a:spLocks noEditPoints="1"/>
            </p:cNvSpPr>
            <p:nvPr/>
          </p:nvSpPr>
          <p:spPr bwMode="auto">
            <a:xfrm>
              <a:off x="330200" y="4895438"/>
              <a:ext cx="1014413" cy="838200"/>
            </a:xfrm>
            <a:custGeom>
              <a:avLst/>
              <a:gdLst>
                <a:gd name="T0" fmla="*/ 502 w 623"/>
                <a:gd name="T1" fmla="*/ 281 h 514"/>
                <a:gd name="T2" fmla="*/ 422 w 623"/>
                <a:gd name="T3" fmla="*/ 281 h 514"/>
                <a:gd name="T4" fmla="*/ 410 w 623"/>
                <a:gd name="T5" fmla="*/ 300 h 514"/>
                <a:gd name="T6" fmla="*/ 402 w 623"/>
                <a:gd name="T7" fmla="*/ 304 h 514"/>
                <a:gd name="T8" fmla="*/ 396 w 623"/>
                <a:gd name="T9" fmla="*/ 298 h 514"/>
                <a:gd name="T10" fmla="*/ 384 w 623"/>
                <a:gd name="T11" fmla="*/ 248 h 514"/>
                <a:gd name="T12" fmla="*/ 375 w 623"/>
                <a:gd name="T13" fmla="*/ 275 h 514"/>
                <a:gd name="T14" fmla="*/ 367 w 623"/>
                <a:gd name="T15" fmla="*/ 281 h 514"/>
                <a:gd name="T16" fmla="*/ 353 w 623"/>
                <a:gd name="T17" fmla="*/ 281 h 514"/>
                <a:gd name="T18" fmla="*/ 333 w 623"/>
                <a:gd name="T19" fmla="*/ 364 h 514"/>
                <a:gd name="T20" fmla="*/ 325 w 623"/>
                <a:gd name="T21" fmla="*/ 370 h 514"/>
                <a:gd name="T22" fmla="*/ 325 w 623"/>
                <a:gd name="T23" fmla="*/ 370 h 514"/>
                <a:gd name="T24" fmla="*/ 318 w 623"/>
                <a:gd name="T25" fmla="*/ 363 h 514"/>
                <a:gd name="T26" fmla="*/ 300 w 623"/>
                <a:gd name="T27" fmla="*/ 219 h 514"/>
                <a:gd name="T28" fmla="*/ 289 w 623"/>
                <a:gd name="T29" fmla="*/ 274 h 514"/>
                <a:gd name="T30" fmla="*/ 281 w 623"/>
                <a:gd name="T31" fmla="*/ 281 h 514"/>
                <a:gd name="T32" fmla="*/ 256 w 623"/>
                <a:gd name="T33" fmla="*/ 281 h 514"/>
                <a:gd name="T34" fmla="*/ 238 w 623"/>
                <a:gd name="T35" fmla="*/ 318 h 514"/>
                <a:gd name="T36" fmla="*/ 230 w 623"/>
                <a:gd name="T37" fmla="*/ 322 h 514"/>
                <a:gd name="T38" fmla="*/ 224 w 623"/>
                <a:gd name="T39" fmla="*/ 316 h 514"/>
                <a:gd name="T40" fmla="*/ 212 w 623"/>
                <a:gd name="T41" fmla="*/ 239 h 514"/>
                <a:gd name="T42" fmla="*/ 199 w 623"/>
                <a:gd name="T43" fmla="*/ 274 h 514"/>
                <a:gd name="T44" fmla="*/ 192 w 623"/>
                <a:gd name="T45" fmla="*/ 279 h 514"/>
                <a:gd name="T46" fmla="*/ 115 w 623"/>
                <a:gd name="T47" fmla="*/ 279 h 514"/>
                <a:gd name="T48" fmla="*/ 108 w 623"/>
                <a:gd name="T49" fmla="*/ 272 h 514"/>
                <a:gd name="T50" fmla="*/ 115 w 623"/>
                <a:gd name="T51" fmla="*/ 264 h 514"/>
                <a:gd name="T52" fmla="*/ 186 w 623"/>
                <a:gd name="T53" fmla="*/ 264 h 514"/>
                <a:gd name="T54" fmla="*/ 208 w 623"/>
                <a:gd name="T55" fmla="*/ 204 h 514"/>
                <a:gd name="T56" fmla="*/ 216 w 623"/>
                <a:gd name="T57" fmla="*/ 199 h 514"/>
                <a:gd name="T58" fmla="*/ 223 w 623"/>
                <a:gd name="T59" fmla="*/ 205 h 514"/>
                <a:gd name="T60" fmla="*/ 235 w 623"/>
                <a:gd name="T61" fmla="*/ 288 h 514"/>
                <a:gd name="T62" fmla="*/ 244 w 623"/>
                <a:gd name="T63" fmla="*/ 269 h 514"/>
                <a:gd name="T64" fmla="*/ 251 w 623"/>
                <a:gd name="T65" fmla="*/ 265 h 514"/>
                <a:gd name="T66" fmla="*/ 275 w 623"/>
                <a:gd name="T67" fmla="*/ 265 h 514"/>
                <a:gd name="T68" fmla="*/ 295 w 623"/>
                <a:gd name="T69" fmla="*/ 169 h 514"/>
                <a:gd name="T70" fmla="*/ 303 w 623"/>
                <a:gd name="T71" fmla="*/ 163 h 514"/>
                <a:gd name="T72" fmla="*/ 310 w 623"/>
                <a:gd name="T73" fmla="*/ 170 h 514"/>
                <a:gd name="T74" fmla="*/ 328 w 623"/>
                <a:gd name="T75" fmla="*/ 317 h 514"/>
                <a:gd name="T76" fmla="*/ 339 w 623"/>
                <a:gd name="T77" fmla="*/ 271 h 514"/>
                <a:gd name="T78" fmla="*/ 346 w 623"/>
                <a:gd name="T79" fmla="*/ 265 h 514"/>
                <a:gd name="T80" fmla="*/ 362 w 623"/>
                <a:gd name="T81" fmla="*/ 265 h 514"/>
                <a:gd name="T82" fmla="*/ 377 w 623"/>
                <a:gd name="T83" fmla="*/ 217 h 514"/>
                <a:gd name="T84" fmla="*/ 385 w 623"/>
                <a:gd name="T85" fmla="*/ 212 h 514"/>
                <a:gd name="T86" fmla="*/ 392 w 623"/>
                <a:gd name="T87" fmla="*/ 218 h 514"/>
                <a:gd name="T88" fmla="*/ 406 w 623"/>
                <a:gd name="T89" fmla="*/ 276 h 514"/>
                <a:gd name="T90" fmla="*/ 410 w 623"/>
                <a:gd name="T91" fmla="*/ 269 h 514"/>
                <a:gd name="T92" fmla="*/ 417 w 623"/>
                <a:gd name="T93" fmla="*/ 265 h 514"/>
                <a:gd name="T94" fmla="*/ 502 w 623"/>
                <a:gd name="T95" fmla="*/ 265 h 514"/>
                <a:gd name="T96" fmla="*/ 510 w 623"/>
                <a:gd name="T97" fmla="*/ 273 h 514"/>
                <a:gd name="T98" fmla="*/ 502 w 623"/>
                <a:gd name="T99" fmla="*/ 281 h 514"/>
                <a:gd name="T100" fmla="*/ 512 w 623"/>
                <a:gd name="T101" fmla="*/ 78 h 514"/>
                <a:gd name="T102" fmla="*/ 312 w 623"/>
                <a:gd name="T103" fmla="*/ 110 h 514"/>
                <a:gd name="T104" fmla="*/ 111 w 623"/>
                <a:gd name="T105" fmla="*/ 78 h 514"/>
                <a:gd name="T106" fmla="*/ 90 w 623"/>
                <a:gd name="T107" fmla="*/ 287 h 514"/>
                <a:gd name="T108" fmla="*/ 312 w 623"/>
                <a:gd name="T109" fmla="*/ 514 h 514"/>
                <a:gd name="T110" fmla="*/ 312 w 623"/>
                <a:gd name="T111" fmla="*/ 514 h 514"/>
                <a:gd name="T112" fmla="*/ 312 w 623"/>
                <a:gd name="T113" fmla="*/ 514 h 514"/>
                <a:gd name="T114" fmla="*/ 312 w 623"/>
                <a:gd name="T115" fmla="*/ 514 h 514"/>
                <a:gd name="T116" fmla="*/ 312 w 623"/>
                <a:gd name="T117" fmla="*/ 514 h 514"/>
                <a:gd name="T118" fmla="*/ 533 w 623"/>
                <a:gd name="T119" fmla="*/ 287 h 514"/>
                <a:gd name="T120" fmla="*/ 512 w 623"/>
                <a:gd name="T121" fmla="*/ 78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3" h="514">
                  <a:moveTo>
                    <a:pt x="502" y="281"/>
                  </a:moveTo>
                  <a:cubicBezTo>
                    <a:pt x="422" y="281"/>
                    <a:pt x="422" y="281"/>
                    <a:pt x="422" y="281"/>
                  </a:cubicBezTo>
                  <a:cubicBezTo>
                    <a:pt x="410" y="300"/>
                    <a:pt x="410" y="300"/>
                    <a:pt x="410" y="300"/>
                  </a:cubicBezTo>
                  <a:cubicBezTo>
                    <a:pt x="408" y="303"/>
                    <a:pt x="405" y="304"/>
                    <a:pt x="402" y="304"/>
                  </a:cubicBezTo>
                  <a:cubicBezTo>
                    <a:pt x="399" y="303"/>
                    <a:pt x="396" y="301"/>
                    <a:pt x="396" y="298"/>
                  </a:cubicBezTo>
                  <a:cubicBezTo>
                    <a:pt x="384" y="248"/>
                    <a:pt x="384" y="248"/>
                    <a:pt x="384" y="248"/>
                  </a:cubicBezTo>
                  <a:cubicBezTo>
                    <a:pt x="375" y="275"/>
                    <a:pt x="375" y="275"/>
                    <a:pt x="375" y="275"/>
                  </a:cubicBezTo>
                  <a:cubicBezTo>
                    <a:pt x="374" y="278"/>
                    <a:pt x="371" y="281"/>
                    <a:pt x="367" y="281"/>
                  </a:cubicBezTo>
                  <a:cubicBezTo>
                    <a:pt x="353" y="281"/>
                    <a:pt x="353" y="281"/>
                    <a:pt x="353" y="281"/>
                  </a:cubicBezTo>
                  <a:cubicBezTo>
                    <a:pt x="333" y="364"/>
                    <a:pt x="333" y="364"/>
                    <a:pt x="333" y="364"/>
                  </a:cubicBezTo>
                  <a:cubicBezTo>
                    <a:pt x="332" y="368"/>
                    <a:pt x="329" y="370"/>
                    <a:pt x="325" y="370"/>
                  </a:cubicBezTo>
                  <a:cubicBezTo>
                    <a:pt x="325" y="370"/>
                    <a:pt x="325" y="370"/>
                    <a:pt x="325" y="370"/>
                  </a:cubicBezTo>
                  <a:cubicBezTo>
                    <a:pt x="321" y="370"/>
                    <a:pt x="318" y="367"/>
                    <a:pt x="318" y="363"/>
                  </a:cubicBezTo>
                  <a:cubicBezTo>
                    <a:pt x="300" y="219"/>
                    <a:pt x="300" y="219"/>
                    <a:pt x="300" y="219"/>
                  </a:cubicBezTo>
                  <a:cubicBezTo>
                    <a:pt x="289" y="274"/>
                    <a:pt x="289" y="274"/>
                    <a:pt x="289" y="274"/>
                  </a:cubicBezTo>
                  <a:cubicBezTo>
                    <a:pt x="288" y="278"/>
                    <a:pt x="285" y="281"/>
                    <a:pt x="281" y="281"/>
                  </a:cubicBezTo>
                  <a:cubicBezTo>
                    <a:pt x="256" y="281"/>
                    <a:pt x="256" y="281"/>
                    <a:pt x="256" y="281"/>
                  </a:cubicBezTo>
                  <a:cubicBezTo>
                    <a:pt x="238" y="318"/>
                    <a:pt x="238" y="318"/>
                    <a:pt x="238" y="318"/>
                  </a:cubicBezTo>
                  <a:cubicBezTo>
                    <a:pt x="237" y="321"/>
                    <a:pt x="234" y="323"/>
                    <a:pt x="230" y="322"/>
                  </a:cubicBezTo>
                  <a:cubicBezTo>
                    <a:pt x="227" y="322"/>
                    <a:pt x="224" y="319"/>
                    <a:pt x="224" y="316"/>
                  </a:cubicBezTo>
                  <a:cubicBezTo>
                    <a:pt x="212" y="239"/>
                    <a:pt x="212" y="239"/>
                    <a:pt x="212" y="239"/>
                  </a:cubicBezTo>
                  <a:cubicBezTo>
                    <a:pt x="199" y="274"/>
                    <a:pt x="199" y="274"/>
                    <a:pt x="199" y="274"/>
                  </a:cubicBezTo>
                  <a:cubicBezTo>
                    <a:pt x="198" y="277"/>
                    <a:pt x="195" y="279"/>
                    <a:pt x="192" y="279"/>
                  </a:cubicBezTo>
                  <a:cubicBezTo>
                    <a:pt x="115" y="279"/>
                    <a:pt x="115" y="279"/>
                    <a:pt x="115" y="279"/>
                  </a:cubicBezTo>
                  <a:cubicBezTo>
                    <a:pt x="111" y="279"/>
                    <a:pt x="108" y="276"/>
                    <a:pt x="108" y="272"/>
                  </a:cubicBezTo>
                  <a:cubicBezTo>
                    <a:pt x="108" y="267"/>
                    <a:pt x="111" y="264"/>
                    <a:pt x="115" y="264"/>
                  </a:cubicBezTo>
                  <a:cubicBezTo>
                    <a:pt x="186" y="264"/>
                    <a:pt x="186" y="264"/>
                    <a:pt x="186" y="264"/>
                  </a:cubicBezTo>
                  <a:cubicBezTo>
                    <a:pt x="208" y="204"/>
                    <a:pt x="208" y="204"/>
                    <a:pt x="208" y="204"/>
                  </a:cubicBezTo>
                  <a:cubicBezTo>
                    <a:pt x="209" y="201"/>
                    <a:pt x="212" y="199"/>
                    <a:pt x="216" y="199"/>
                  </a:cubicBezTo>
                  <a:cubicBezTo>
                    <a:pt x="219" y="199"/>
                    <a:pt x="222" y="202"/>
                    <a:pt x="223" y="205"/>
                  </a:cubicBezTo>
                  <a:cubicBezTo>
                    <a:pt x="235" y="288"/>
                    <a:pt x="235" y="288"/>
                    <a:pt x="235" y="288"/>
                  </a:cubicBezTo>
                  <a:cubicBezTo>
                    <a:pt x="244" y="269"/>
                    <a:pt x="244" y="269"/>
                    <a:pt x="244" y="269"/>
                  </a:cubicBezTo>
                  <a:cubicBezTo>
                    <a:pt x="245" y="267"/>
                    <a:pt x="248" y="265"/>
                    <a:pt x="251" y="265"/>
                  </a:cubicBezTo>
                  <a:cubicBezTo>
                    <a:pt x="275" y="265"/>
                    <a:pt x="275" y="265"/>
                    <a:pt x="275" y="265"/>
                  </a:cubicBezTo>
                  <a:cubicBezTo>
                    <a:pt x="295" y="169"/>
                    <a:pt x="295" y="169"/>
                    <a:pt x="295" y="169"/>
                  </a:cubicBezTo>
                  <a:cubicBezTo>
                    <a:pt x="295" y="165"/>
                    <a:pt x="299" y="163"/>
                    <a:pt x="303" y="163"/>
                  </a:cubicBezTo>
                  <a:cubicBezTo>
                    <a:pt x="306" y="163"/>
                    <a:pt x="310" y="166"/>
                    <a:pt x="310" y="170"/>
                  </a:cubicBezTo>
                  <a:cubicBezTo>
                    <a:pt x="328" y="317"/>
                    <a:pt x="328" y="317"/>
                    <a:pt x="328" y="317"/>
                  </a:cubicBezTo>
                  <a:cubicBezTo>
                    <a:pt x="339" y="271"/>
                    <a:pt x="339" y="271"/>
                    <a:pt x="339" y="271"/>
                  </a:cubicBezTo>
                  <a:cubicBezTo>
                    <a:pt x="340" y="268"/>
                    <a:pt x="343" y="265"/>
                    <a:pt x="346" y="265"/>
                  </a:cubicBezTo>
                  <a:cubicBezTo>
                    <a:pt x="362" y="265"/>
                    <a:pt x="362" y="265"/>
                    <a:pt x="362" y="265"/>
                  </a:cubicBezTo>
                  <a:cubicBezTo>
                    <a:pt x="377" y="217"/>
                    <a:pt x="377" y="217"/>
                    <a:pt x="377" y="217"/>
                  </a:cubicBezTo>
                  <a:cubicBezTo>
                    <a:pt x="378" y="214"/>
                    <a:pt x="381" y="211"/>
                    <a:pt x="385" y="212"/>
                  </a:cubicBezTo>
                  <a:cubicBezTo>
                    <a:pt x="388" y="212"/>
                    <a:pt x="391" y="214"/>
                    <a:pt x="392" y="218"/>
                  </a:cubicBezTo>
                  <a:cubicBezTo>
                    <a:pt x="406" y="276"/>
                    <a:pt x="406" y="276"/>
                    <a:pt x="406" y="276"/>
                  </a:cubicBezTo>
                  <a:cubicBezTo>
                    <a:pt x="410" y="269"/>
                    <a:pt x="410" y="269"/>
                    <a:pt x="410" y="269"/>
                  </a:cubicBezTo>
                  <a:cubicBezTo>
                    <a:pt x="412" y="266"/>
                    <a:pt x="414" y="265"/>
                    <a:pt x="417" y="265"/>
                  </a:cubicBezTo>
                  <a:cubicBezTo>
                    <a:pt x="502" y="265"/>
                    <a:pt x="502" y="265"/>
                    <a:pt x="502" y="265"/>
                  </a:cubicBezTo>
                  <a:cubicBezTo>
                    <a:pt x="506" y="265"/>
                    <a:pt x="510" y="268"/>
                    <a:pt x="510" y="273"/>
                  </a:cubicBezTo>
                  <a:cubicBezTo>
                    <a:pt x="510" y="277"/>
                    <a:pt x="506" y="281"/>
                    <a:pt x="502" y="281"/>
                  </a:cubicBezTo>
                  <a:moveTo>
                    <a:pt x="512" y="78"/>
                  </a:moveTo>
                  <a:cubicBezTo>
                    <a:pt x="403" y="0"/>
                    <a:pt x="313" y="109"/>
                    <a:pt x="312" y="110"/>
                  </a:cubicBezTo>
                  <a:cubicBezTo>
                    <a:pt x="311" y="109"/>
                    <a:pt x="220" y="0"/>
                    <a:pt x="111" y="78"/>
                  </a:cubicBezTo>
                  <a:cubicBezTo>
                    <a:pt x="0" y="156"/>
                    <a:pt x="71" y="268"/>
                    <a:pt x="90" y="287"/>
                  </a:cubicBezTo>
                  <a:cubicBezTo>
                    <a:pt x="108" y="305"/>
                    <a:pt x="310" y="512"/>
                    <a:pt x="312" y="514"/>
                  </a:cubicBezTo>
                  <a:cubicBezTo>
                    <a:pt x="312" y="514"/>
                    <a:pt x="312" y="514"/>
                    <a:pt x="312" y="514"/>
                  </a:cubicBezTo>
                  <a:cubicBezTo>
                    <a:pt x="312" y="514"/>
                    <a:pt x="312" y="514"/>
                    <a:pt x="312" y="514"/>
                  </a:cubicBezTo>
                  <a:cubicBezTo>
                    <a:pt x="312" y="514"/>
                    <a:pt x="312" y="514"/>
                    <a:pt x="312" y="514"/>
                  </a:cubicBezTo>
                  <a:cubicBezTo>
                    <a:pt x="312" y="514"/>
                    <a:pt x="312" y="514"/>
                    <a:pt x="312" y="514"/>
                  </a:cubicBezTo>
                  <a:cubicBezTo>
                    <a:pt x="314" y="512"/>
                    <a:pt x="515" y="305"/>
                    <a:pt x="533" y="287"/>
                  </a:cubicBezTo>
                  <a:cubicBezTo>
                    <a:pt x="552" y="268"/>
                    <a:pt x="623" y="156"/>
                    <a:pt x="512" y="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grpSp>
      <p:sp>
        <p:nvSpPr>
          <p:cNvPr id="10" name="Text Placeholder 2"/>
          <p:cNvSpPr txBox="1">
            <a:spLocks/>
          </p:cNvSpPr>
          <p:nvPr/>
        </p:nvSpPr>
        <p:spPr>
          <a:xfrm>
            <a:off x="7710789" y="2045210"/>
            <a:ext cx="2230092" cy="548640"/>
          </a:xfrm>
          <a:prstGeom prst="rect">
            <a:avLst/>
          </a:prstGeom>
        </p:spPr>
        <p:txBody>
          <a:bodyPr/>
          <a:lstStyle>
            <a:lvl1pPr marL="0" indent="0" algn="l" defTabSz="914400" rtl="0" eaLnBrk="1" latinLnBrk="0" hangingPunct="1">
              <a:spcBef>
                <a:spcPct val="20000"/>
              </a:spcBef>
              <a:buFontTx/>
              <a:buNone/>
              <a:defRPr sz="1600" b="1" kern="1200">
                <a:solidFill>
                  <a:schemeClr val="tx1"/>
                </a:solidFill>
                <a:latin typeface="+mn-lt"/>
                <a:ea typeface="+mn-ea"/>
                <a:cs typeface="+mn-cs"/>
              </a:defRPr>
            </a:lvl1pPr>
            <a:lvl2pPr marL="119063" indent="-6350" algn="l" defTabSz="914400" rtl="0" eaLnBrk="1" latinLnBrk="0" hangingPunct="1">
              <a:spcBef>
                <a:spcPct val="20000"/>
              </a:spcBef>
              <a:buFontTx/>
              <a:buNone/>
              <a:defRPr sz="1600" b="1" kern="1200">
                <a:solidFill>
                  <a:schemeClr val="accent2"/>
                </a:solidFill>
                <a:latin typeface="+mn-lt"/>
                <a:ea typeface="+mn-ea"/>
                <a:cs typeface="+mn-cs"/>
              </a:defRPr>
            </a:lvl2pPr>
            <a:lvl3pPr marL="403225" indent="-165100" algn="l" defTabSz="914400" rtl="0" eaLnBrk="1" latinLnBrk="0" hangingPunct="1">
              <a:spcBef>
                <a:spcPct val="20000"/>
              </a:spcBef>
              <a:buClr>
                <a:schemeClr val="accent1"/>
              </a:buClr>
              <a:buFont typeface="Wingdings" pitchFamily="2" charset="2"/>
              <a:buChar char="§"/>
              <a:defRPr sz="1600" kern="1200">
                <a:solidFill>
                  <a:schemeClr val="tx1"/>
                </a:solidFill>
                <a:latin typeface="+mn-lt"/>
                <a:ea typeface="+mn-ea"/>
                <a:cs typeface="+mn-cs"/>
              </a:defRPr>
            </a:lvl3pPr>
            <a:lvl4pPr marL="688975" indent="-173038"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971550" indent="-173038"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US" sz="1800" b="0" i="1" dirty="0">
              <a:solidFill>
                <a:prstClr val="white"/>
              </a:solidFill>
              <a:latin typeface="Calibri"/>
            </a:endParaRPr>
          </a:p>
        </p:txBody>
      </p:sp>
      <p:sp>
        <p:nvSpPr>
          <p:cNvPr id="11" name="TextBox 10"/>
          <p:cNvSpPr txBox="1"/>
          <p:nvPr/>
        </p:nvSpPr>
        <p:spPr>
          <a:xfrm>
            <a:off x="2857501" y="5951937"/>
            <a:ext cx="5791200" cy="830997"/>
          </a:xfrm>
          <a:prstGeom prst="rect">
            <a:avLst/>
          </a:prstGeom>
          <a:noFill/>
        </p:spPr>
        <p:txBody>
          <a:bodyPr vert="horz" wrap="square" rtlCol="0" anchor="b">
            <a:spAutoFit/>
          </a:bodyPr>
          <a:lstStyle/>
          <a:p>
            <a:pPr marL="514350" indent="-514350" algn="ctr" defTabSz="956212">
              <a:tabLst>
                <a:tab pos="457200" algn="r"/>
              </a:tabLst>
              <a:defRPr/>
            </a:pPr>
            <a:r>
              <a:rPr lang="en-US" sz="800" dirty="0">
                <a:solidFill>
                  <a:prstClr val="black"/>
                </a:solidFill>
                <a:latin typeface="Arial" panose="020B0604020202020204" pitchFamily="34" charset="0"/>
                <a:ea typeface="ＭＳ Ｐゴシック" charset="0"/>
              </a:rPr>
              <a:t>	*	Medicines in Phase I through III of development. 	</a:t>
            </a:r>
          </a:p>
          <a:p>
            <a:pPr marL="514350" indent="-514350" algn="ctr" defTabSz="956212">
              <a:tabLst>
                <a:tab pos="457200" algn="r"/>
              </a:tabLst>
              <a:defRPr/>
            </a:pPr>
            <a:r>
              <a:rPr lang="en-US" sz="800" dirty="0">
                <a:solidFill>
                  <a:prstClr val="black"/>
                </a:solidFill>
                <a:latin typeface="Arial" panose="020B0604020202020204" pitchFamily="34" charset="0"/>
                <a:ea typeface="ＭＳ Ｐゴシック" charset="0"/>
              </a:rPr>
              <a:t>	Note: The 4 main types of non-communicable diseases, also known as chronic diseases, defined by WHO are cardiovascular diseases (e.g. heart attacks and stroke), cancers, chronic respiratory diseases (e.g. chronic obstructed pulmonary disease and asthma) and diabetes.</a:t>
            </a:r>
          </a:p>
          <a:p>
            <a:pPr marL="514350" indent="-514350" algn="ctr" defTabSz="956212">
              <a:tabLst>
                <a:tab pos="457200" algn="r"/>
              </a:tabLst>
              <a:defRPr/>
            </a:pPr>
            <a:r>
              <a:rPr lang="en-US" sz="800" dirty="0">
                <a:solidFill>
                  <a:prstClr val="black"/>
                </a:solidFill>
                <a:latin typeface="Arial" panose="020B0604020202020204" pitchFamily="34" charset="0"/>
                <a:ea typeface="ＭＳ Ｐゴシック" charset="0"/>
              </a:rPr>
              <a:t>	Source: Health Advances analysis; </a:t>
            </a:r>
            <a:r>
              <a:rPr lang="en-US" sz="800" baseline="30000" dirty="0">
                <a:solidFill>
                  <a:prstClr val="black"/>
                </a:solidFill>
                <a:latin typeface="Arial" panose="020B0604020202020204" pitchFamily="34" charset="0"/>
                <a:ea typeface="ＭＳ Ｐゴシック" charset="0"/>
              </a:rPr>
              <a:t>1</a:t>
            </a:r>
            <a:r>
              <a:rPr lang="en-US" sz="800" dirty="0">
                <a:solidFill>
                  <a:prstClr val="black"/>
                </a:solidFill>
                <a:latin typeface="Arial" panose="020B0604020202020204" pitchFamily="34" charset="0"/>
                <a:ea typeface="ＭＳ Ｐゴシック" charset="0"/>
              </a:rPr>
              <a:t>PharmaProjects (accessed February 2016); </a:t>
            </a:r>
            <a:r>
              <a:rPr lang="en-US" sz="800" baseline="30000" dirty="0">
                <a:solidFill>
                  <a:prstClr val="black"/>
                </a:solidFill>
                <a:latin typeface="Arial" panose="020B0604020202020204" pitchFamily="34" charset="0"/>
                <a:ea typeface="ＭＳ Ｐゴシック" charset="0"/>
              </a:rPr>
              <a:t>2</a:t>
            </a:r>
            <a:r>
              <a:rPr lang="en-US" sz="800" dirty="0">
                <a:solidFill>
                  <a:prstClr val="black"/>
                </a:solidFill>
                <a:latin typeface="Arial" panose="020B0604020202020204" pitchFamily="34" charset="0"/>
                <a:ea typeface="ＭＳ Ｐゴシック" charset="0"/>
              </a:rPr>
              <a:t>WHO Mortality Database (accessed February 2016); </a:t>
            </a:r>
            <a:r>
              <a:rPr lang="en-US" sz="800" baseline="30000" dirty="0">
                <a:solidFill>
                  <a:prstClr val="black"/>
                </a:solidFill>
                <a:latin typeface="Arial" panose="020B0604020202020204" pitchFamily="34" charset="0"/>
                <a:ea typeface="ＭＳ Ｐゴシック" charset="0"/>
              </a:rPr>
              <a:t>3</a:t>
            </a:r>
            <a:r>
              <a:rPr lang="en-US" sz="800" dirty="0">
                <a:solidFill>
                  <a:prstClr val="black"/>
                </a:solidFill>
                <a:latin typeface="Arial" panose="020B0604020202020204" pitchFamily="34" charset="0"/>
                <a:ea typeface="ＭＳ Ｐゴシック" charset="0"/>
              </a:rPr>
              <a:t>PhRMA 2015 Pharma Profile.</a:t>
            </a:r>
          </a:p>
        </p:txBody>
      </p:sp>
      <p:grpSp>
        <p:nvGrpSpPr>
          <p:cNvPr id="12" name="Group 11"/>
          <p:cNvGrpSpPr/>
          <p:nvPr/>
        </p:nvGrpSpPr>
        <p:grpSpPr>
          <a:xfrm>
            <a:off x="1714500" y="4578575"/>
            <a:ext cx="962256" cy="916004"/>
            <a:chOff x="650671" y="4328015"/>
            <a:chExt cx="916004" cy="916004"/>
          </a:xfrm>
        </p:grpSpPr>
        <p:sp>
          <p:nvSpPr>
            <p:cNvPr id="13" name="Oval 12"/>
            <p:cNvSpPr/>
            <p:nvPr/>
          </p:nvSpPr>
          <p:spPr>
            <a:xfrm>
              <a:off x="650671" y="4328015"/>
              <a:ext cx="916004" cy="916004"/>
            </a:xfrm>
            <a:prstGeom prst="ellipse">
              <a:avLst/>
            </a:prstGeom>
            <a:solidFill>
              <a:srgbClr val="00667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6212" fontAlgn="base">
                <a:spcBef>
                  <a:spcPct val="0"/>
                </a:spcBef>
                <a:spcAft>
                  <a:spcPct val="0"/>
                </a:spcAft>
              </a:pPr>
              <a:endParaRPr lang="en-US" sz="1900" dirty="0">
                <a:solidFill>
                  <a:prstClr val="white"/>
                </a:solidFill>
                <a:latin typeface="Calibri"/>
              </a:endParaRPr>
            </a:p>
          </p:txBody>
        </p:sp>
        <p:grpSp>
          <p:nvGrpSpPr>
            <p:cNvPr id="14" name="Group 13"/>
            <p:cNvGrpSpPr/>
            <p:nvPr/>
          </p:nvGrpSpPr>
          <p:grpSpPr>
            <a:xfrm>
              <a:off x="807278" y="4389660"/>
              <a:ext cx="565467" cy="790434"/>
              <a:chOff x="9144000" y="3081832"/>
              <a:chExt cx="1883262" cy="2330159"/>
            </a:xfrm>
          </p:grpSpPr>
          <p:sp>
            <p:nvSpPr>
              <p:cNvPr id="15" name="Freeform 17"/>
              <p:cNvSpPr>
                <a:spLocks/>
              </p:cNvSpPr>
              <p:nvPr/>
            </p:nvSpPr>
            <p:spPr bwMode="auto">
              <a:xfrm>
                <a:off x="9144000" y="3081832"/>
                <a:ext cx="1883262" cy="2330159"/>
              </a:xfrm>
              <a:custGeom>
                <a:avLst/>
                <a:gdLst>
                  <a:gd name="T0" fmla="*/ 427 w 1263"/>
                  <a:gd name="T1" fmla="*/ 618 h 1564"/>
                  <a:gd name="T2" fmla="*/ 443 w 1263"/>
                  <a:gd name="T3" fmla="*/ 1055 h 1564"/>
                  <a:gd name="T4" fmla="*/ 308 w 1263"/>
                  <a:gd name="T5" fmla="*/ 882 h 1564"/>
                  <a:gd name="T6" fmla="*/ 253 w 1263"/>
                  <a:gd name="T7" fmla="*/ 649 h 1564"/>
                  <a:gd name="T8" fmla="*/ 51 w 1263"/>
                  <a:gd name="T9" fmla="*/ 555 h 1564"/>
                  <a:gd name="T10" fmla="*/ 155 w 1263"/>
                  <a:gd name="T11" fmla="*/ 649 h 1564"/>
                  <a:gd name="T12" fmla="*/ 174 w 1263"/>
                  <a:gd name="T13" fmla="*/ 667 h 1564"/>
                  <a:gd name="T14" fmla="*/ 214 w 1263"/>
                  <a:gd name="T15" fmla="*/ 828 h 1564"/>
                  <a:gd name="T16" fmla="*/ 236 w 1263"/>
                  <a:gd name="T17" fmla="*/ 892 h 1564"/>
                  <a:gd name="T18" fmla="*/ 403 w 1263"/>
                  <a:gd name="T19" fmla="*/ 1145 h 1564"/>
                  <a:gd name="T20" fmla="*/ 585 w 1263"/>
                  <a:gd name="T21" fmla="*/ 1337 h 1564"/>
                  <a:gd name="T22" fmla="*/ 810 w 1263"/>
                  <a:gd name="T23" fmla="*/ 1301 h 1564"/>
                  <a:gd name="T24" fmla="*/ 841 w 1263"/>
                  <a:gd name="T25" fmla="*/ 1148 h 1564"/>
                  <a:gd name="T26" fmla="*/ 992 w 1263"/>
                  <a:gd name="T27" fmla="*/ 884 h 1564"/>
                  <a:gd name="T28" fmla="*/ 1039 w 1263"/>
                  <a:gd name="T29" fmla="*/ 818 h 1564"/>
                  <a:gd name="T30" fmla="*/ 1174 w 1263"/>
                  <a:gd name="T31" fmla="*/ 646 h 1564"/>
                  <a:gd name="T32" fmla="*/ 1221 w 1263"/>
                  <a:gd name="T33" fmla="*/ 546 h 1564"/>
                  <a:gd name="T34" fmla="*/ 1233 w 1263"/>
                  <a:gd name="T35" fmla="*/ 429 h 1564"/>
                  <a:gd name="T36" fmla="*/ 1153 w 1263"/>
                  <a:gd name="T37" fmla="*/ 529 h 1564"/>
                  <a:gd name="T38" fmla="*/ 1097 w 1263"/>
                  <a:gd name="T39" fmla="*/ 635 h 1564"/>
                  <a:gd name="T40" fmla="*/ 986 w 1263"/>
                  <a:gd name="T41" fmla="*/ 824 h 1564"/>
                  <a:gd name="T42" fmla="*/ 916 w 1263"/>
                  <a:gd name="T43" fmla="*/ 843 h 1564"/>
                  <a:gd name="T44" fmla="*/ 796 w 1263"/>
                  <a:gd name="T45" fmla="*/ 1035 h 1564"/>
                  <a:gd name="T46" fmla="*/ 887 w 1263"/>
                  <a:gd name="T47" fmla="*/ 745 h 1564"/>
                  <a:gd name="T48" fmla="*/ 938 w 1263"/>
                  <a:gd name="T49" fmla="*/ 675 h 1564"/>
                  <a:gd name="T50" fmla="*/ 1076 w 1263"/>
                  <a:gd name="T51" fmla="*/ 445 h 1564"/>
                  <a:gd name="T52" fmla="*/ 1133 w 1263"/>
                  <a:gd name="T53" fmla="*/ 167 h 1564"/>
                  <a:gd name="T54" fmla="*/ 1036 w 1263"/>
                  <a:gd name="T55" fmla="*/ 265 h 1564"/>
                  <a:gd name="T56" fmla="*/ 944 w 1263"/>
                  <a:gd name="T57" fmla="*/ 520 h 1564"/>
                  <a:gd name="T58" fmla="*/ 815 w 1263"/>
                  <a:gd name="T59" fmla="*/ 703 h 1564"/>
                  <a:gd name="T60" fmla="*/ 798 w 1263"/>
                  <a:gd name="T61" fmla="*/ 707 h 1564"/>
                  <a:gd name="T62" fmla="*/ 701 w 1263"/>
                  <a:gd name="T63" fmla="*/ 766 h 1564"/>
                  <a:gd name="T64" fmla="*/ 731 w 1263"/>
                  <a:gd name="T65" fmla="*/ 651 h 1564"/>
                  <a:gd name="T66" fmla="*/ 813 w 1263"/>
                  <a:gd name="T67" fmla="*/ 365 h 1564"/>
                  <a:gd name="T68" fmla="*/ 833 w 1263"/>
                  <a:gd name="T69" fmla="*/ 177 h 1564"/>
                  <a:gd name="T70" fmla="*/ 815 w 1263"/>
                  <a:gd name="T71" fmla="*/ 89 h 1564"/>
                  <a:gd name="T72" fmla="*/ 809 w 1263"/>
                  <a:gd name="T73" fmla="*/ 117 h 1564"/>
                  <a:gd name="T74" fmla="*/ 757 w 1263"/>
                  <a:gd name="T75" fmla="*/ 193 h 1564"/>
                  <a:gd name="T76" fmla="*/ 607 w 1263"/>
                  <a:gd name="T77" fmla="*/ 596 h 1564"/>
                  <a:gd name="T78" fmla="*/ 594 w 1263"/>
                  <a:gd name="T79" fmla="*/ 737 h 1564"/>
                  <a:gd name="T80" fmla="*/ 514 w 1263"/>
                  <a:gd name="T81" fmla="*/ 762 h 1564"/>
                  <a:gd name="T82" fmla="*/ 554 w 1263"/>
                  <a:gd name="T83" fmla="*/ 636 h 1564"/>
                  <a:gd name="T84" fmla="*/ 598 w 1263"/>
                  <a:gd name="T85" fmla="*/ 561 h 1564"/>
                  <a:gd name="T86" fmla="*/ 722 w 1263"/>
                  <a:gd name="T87" fmla="*/ 188 h 1564"/>
                  <a:gd name="T88" fmla="*/ 951 w 1263"/>
                  <a:gd name="T89" fmla="*/ 49 h 1564"/>
                  <a:gd name="T90" fmla="*/ 809 w 1263"/>
                  <a:gd name="T91" fmla="*/ 486 h 1564"/>
                  <a:gd name="T92" fmla="*/ 924 w 1263"/>
                  <a:gd name="T93" fmla="*/ 473 h 1564"/>
                  <a:gd name="T94" fmla="*/ 1180 w 1263"/>
                  <a:gd name="T95" fmla="*/ 175 h 1564"/>
                  <a:gd name="T96" fmla="*/ 971 w 1263"/>
                  <a:gd name="T97" fmla="*/ 694 h 1564"/>
                  <a:gd name="T98" fmla="*/ 1192 w 1263"/>
                  <a:gd name="T99" fmla="*/ 412 h 1564"/>
                  <a:gd name="T100" fmla="*/ 1115 w 1263"/>
                  <a:gd name="T101" fmla="*/ 740 h 1564"/>
                  <a:gd name="T102" fmla="*/ 945 w 1263"/>
                  <a:gd name="T103" fmla="*/ 1075 h 1564"/>
                  <a:gd name="T104" fmla="*/ 840 w 1263"/>
                  <a:gd name="T105" fmla="*/ 1549 h 1564"/>
                  <a:gd name="T106" fmla="*/ 315 w 1263"/>
                  <a:gd name="T107" fmla="*/ 1155 h 1564"/>
                  <a:gd name="T108" fmla="*/ 161 w 1263"/>
                  <a:gd name="T109" fmla="*/ 723 h 1564"/>
                  <a:gd name="T110" fmla="*/ 214 w 1263"/>
                  <a:gd name="T111" fmla="*/ 569 h 1564"/>
                  <a:gd name="T112" fmla="*/ 331 w 1263"/>
                  <a:gd name="T113" fmla="*/ 685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3" h="1564">
                    <a:moveTo>
                      <a:pt x="492" y="392"/>
                    </a:moveTo>
                    <a:cubicBezTo>
                      <a:pt x="496" y="391"/>
                      <a:pt x="499" y="392"/>
                      <a:pt x="498" y="396"/>
                    </a:cubicBezTo>
                    <a:cubicBezTo>
                      <a:pt x="496" y="416"/>
                      <a:pt x="501" y="434"/>
                      <a:pt x="516" y="449"/>
                    </a:cubicBezTo>
                    <a:cubicBezTo>
                      <a:pt x="519" y="452"/>
                      <a:pt x="517" y="454"/>
                      <a:pt x="516" y="457"/>
                    </a:cubicBezTo>
                    <a:cubicBezTo>
                      <a:pt x="509" y="492"/>
                      <a:pt x="493" y="524"/>
                      <a:pt x="477" y="555"/>
                    </a:cubicBezTo>
                    <a:cubicBezTo>
                      <a:pt x="465" y="579"/>
                      <a:pt x="449" y="600"/>
                      <a:pt x="427" y="618"/>
                    </a:cubicBezTo>
                    <a:cubicBezTo>
                      <a:pt x="420" y="624"/>
                      <a:pt x="420" y="633"/>
                      <a:pt x="421" y="641"/>
                    </a:cubicBezTo>
                    <a:cubicBezTo>
                      <a:pt x="422" y="646"/>
                      <a:pt x="421" y="648"/>
                      <a:pt x="415" y="649"/>
                    </a:cubicBezTo>
                    <a:cubicBezTo>
                      <a:pt x="386" y="657"/>
                      <a:pt x="377" y="674"/>
                      <a:pt x="380" y="701"/>
                    </a:cubicBezTo>
                    <a:cubicBezTo>
                      <a:pt x="386" y="751"/>
                      <a:pt x="410" y="798"/>
                      <a:pt x="421" y="848"/>
                    </a:cubicBezTo>
                    <a:cubicBezTo>
                      <a:pt x="432" y="897"/>
                      <a:pt x="444" y="945"/>
                      <a:pt x="450" y="995"/>
                    </a:cubicBezTo>
                    <a:cubicBezTo>
                      <a:pt x="453" y="1015"/>
                      <a:pt x="449" y="1035"/>
                      <a:pt x="443" y="1055"/>
                    </a:cubicBezTo>
                    <a:cubicBezTo>
                      <a:pt x="442" y="1060"/>
                      <a:pt x="442" y="1065"/>
                      <a:pt x="442" y="1070"/>
                    </a:cubicBezTo>
                    <a:cubicBezTo>
                      <a:pt x="442" y="1072"/>
                      <a:pt x="445" y="1075"/>
                      <a:pt x="442" y="1076"/>
                    </a:cubicBezTo>
                    <a:cubicBezTo>
                      <a:pt x="439" y="1078"/>
                      <a:pt x="436" y="1075"/>
                      <a:pt x="434" y="1074"/>
                    </a:cubicBezTo>
                    <a:cubicBezTo>
                      <a:pt x="378" y="1044"/>
                      <a:pt x="338" y="1001"/>
                      <a:pt x="308" y="951"/>
                    </a:cubicBezTo>
                    <a:cubicBezTo>
                      <a:pt x="303" y="942"/>
                      <a:pt x="301" y="933"/>
                      <a:pt x="305" y="923"/>
                    </a:cubicBezTo>
                    <a:cubicBezTo>
                      <a:pt x="310" y="910"/>
                      <a:pt x="307" y="896"/>
                      <a:pt x="308" y="882"/>
                    </a:cubicBezTo>
                    <a:cubicBezTo>
                      <a:pt x="309" y="860"/>
                      <a:pt x="295" y="847"/>
                      <a:pt x="283" y="832"/>
                    </a:cubicBezTo>
                    <a:cubicBezTo>
                      <a:pt x="267" y="811"/>
                      <a:pt x="258" y="787"/>
                      <a:pt x="251" y="763"/>
                    </a:cubicBezTo>
                    <a:cubicBezTo>
                      <a:pt x="246" y="746"/>
                      <a:pt x="241" y="729"/>
                      <a:pt x="242" y="711"/>
                    </a:cubicBezTo>
                    <a:cubicBezTo>
                      <a:pt x="242" y="705"/>
                      <a:pt x="244" y="700"/>
                      <a:pt x="249" y="695"/>
                    </a:cubicBezTo>
                    <a:cubicBezTo>
                      <a:pt x="255" y="689"/>
                      <a:pt x="261" y="683"/>
                      <a:pt x="265" y="676"/>
                    </a:cubicBezTo>
                    <a:cubicBezTo>
                      <a:pt x="271" y="663"/>
                      <a:pt x="268" y="655"/>
                      <a:pt x="253" y="649"/>
                    </a:cubicBezTo>
                    <a:cubicBezTo>
                      <a:pt x="245" y="646"/>
                      <a:pt x="237" y="645"/>
                      <a:pt x="228" y="644"/>
                    </a:cubicBezTo>
                    <a:cubicBezTo>
                      <a:pt x="224" y="644"/>
                      <a:pt x="223" y="644"/>
                      <a:pt x="224" y="639"/>
                    </a:cubicBezTo>
                    <a:cubicBezTo>
                      <a:pt x="226" y="628"/>
                      <a:pt x="222" y="624"/>
                      <a:pt x="210" y="621"/>
                    </a:cubicBezTo>
                    <a:cubicBezTo>
                      <a:pt x="197" y="618"/>
                      <a:pt x="185" y="618"/>
                      <a:pt x="172" y="617"/>
                    </a:cubicBezTo>
                    <a:cubicBezTo>
                      <a:pt x="138" y="613"/>
                      <a:pt x="109" y="598"/>
                      <a:pt x="84" y="578"/>
                    </a:cubicBezTo>
                    <a:cubicBezTo>
                      <a:pt x="74" y="569"/>
                      <a:pt x="63" y="563"/>
                      <a:pt x="51" y="555"/>
                    </a:cubicBezTo>
                    <a:cubicBezTo>
                      <a:pt x="48" y="553"/>
                      <a:pt x="44" y="550"/>
                      <a:pt x="40" y="553"/>
                    </a:cubicBezTo>
                    <a:cubicBezTo>
                      <a:pt x="35" y="556"/>
                      <a:pt x="35" y="560"/>
                      <a:pt x="36" y="563"/>
                    </a:cubicBezTo>
                    <a:cubicBezTo>
                      <a:pt x="37" y="575"/>
                      <a:pt x="46" y="584"/>
                      <a:pt x="54" y="592"/>
                    </a:cubicBezTo>
                    <a:cubicBezTo>
                      <a:pt x="66" y="604"/>
                      <a:pt x="81" y="612"/>
                      <a:pt x="94" y="625"/>
                    </a:cubicBezTo>
                    <a:cubicBezTo>
                      <a:pt x="97" y="627"/>
                      <a:pt x="101" y="630"/>
                      <a:pt x="105" y="630"/>
                    </a:cubicBezTo>
                    <a:cubicBezTo>
                      <a:pt x="126" y="628"/>
                      <a:pt x="141" y="636"/>
                      <a:pt x="155" y="649"/>
                    </a:cubicBezTo>
                    <a:cubicBezTo>
                      <a:pt x="163" y="656"/>
                      <a:pt x="168" y="655"/>
                      <a:pt x="177" y="650"/>
                    </a:cubicBezTo>
                    <a:cubicBezTo>
                      <a:pt x="187" y="644"/>
                      <a:pt x="196" y="635"/>
                      <a:pt x="209" y="632"/>
                    </a:cubicBezTo>
                    <a:cubicBezTo>
                      <a:pt x="211" y="632"/>
                      <a:pt x="215" y="630"/>
                      <a:pt x="217" y="632"/>
                    </a:cubicBezTo>
                    <a:cubicBezTo>
                      <a:pt x="218" y="634"/>
                      <a:pt x="216" y="637"/>
                      <a:pt x="216" y="639"/>
                    </a:cubicBezTo>
                    <a:cubicBezTo>
                      <a:pt x="215" y="642"/>
                      <a:pt x="212" y="645"/>
                      <a:pt x="209" y="647"/>
                    </a:cubicBezTo>
                    <a:cubicBezTo>
                      <a:pt x="197" y="653"/>
                      <a:pt x="189" y="664"/>
                      <a:pt x="174" y="667"/>
                    </a:cubicBezTo>
                    <a:cubicBezTo>
                      <a:pt x="171" y="667"/>
                      <a:pt x="171" y="668"/>
                      <a:pt x="172" y="671"/>
                    </a:cubicBezTo>
                    <a:cubicBezTo>
                      <a:pt x="173" y="673"/>
                      <a:pt x="174" y="674"/>
                      <a:pt x="177" y="673"/>
                    </a:cubicBezTo>
                    <a:cubicBezTo>
                      <a:pt x="183" y="671"/>
                      <a:pt x="184" y="674"/>
                      <a:pt x="184" y="678"/>
                    </a:cubicBezTo>
                    <a:cubicBezTo>
                      <a:pt x="184" y="682"/>
                      <a:pt x="184" y="687"/>
                      <a:pt x="187" y="691"/>
                    </a:cubicBezTo>
                    <a:cubicBezTo>
                      <a:pt x="201" y="713"/>
                      <a:pt x="205" y="737"/>
                      <a:pt x="209" y="761"/>
                    </a:cubicBezTo>
                    <a:cubicBezTo>
                      <a:pt x="213" y="783"/>
                      <a:pt x="216" y="806"/>
                      <a:pt x="214" y="828"/>
                    </a:cubicBezTo>
                    <a:cubicBezTo>
                      <a:pt x="214" y="831"/>
                      <a:pt x="214" y="835"/>
                      <a:pt x="213" y="838"/>
                    </a:cubicBezTo>
                    <a:cubicBezTo>
                      <a:pt x="206" y="852"/>
                      <a:pt x="212" y="862"/>
                      <a:pt x="225" y="871"/>
                    </a:cubicBezTo>
                    <a:cubicBezTo>
                      <a:pt x="225" y="871"/>
                      <a:pt x="225" y="871"/>
                      <a:pt x="225" y="871"/>
                    </a:cubicBezTo>
                    <a:cubicBezTo>
                      <a:pt x="228" y="874"/>
                      <a:pt x="230" y="878"/>
                      <a:pt x="236" y="878"/>
                    </a:cubicBezTo>
                    <a:cubicBezTo>
                      <a:pt x="236" y="878"/>
                      <a:pt x="236" y="878"/>
                      <a:pt x="236" y="878"/>
                    </a:cubicBezTo>
                    <a:cubicBezTo>
                      <a:pt x="240" y="883"/>
                      <a:pt x="240" y="887"/>
                      <a:pt x="236" y="892"/>
                    </a:cubicBezTo>
                    <a:cubicBezTo>
                      <a:pt x="225" y="905"/>
                      <a:pt x="219" y="919"/>
                      <a:pt x="228" y="935"/>
                    </a:cubicBezTo>
                    <a:cubicBezTo>
                      <a:pt x="231" y="941"/>
                      <a:pt x="235" y="946"/>
                      <a:pt x="241" y="951"/>
                    </a:cubicBezTo>
                    <a:cubicBezTo>
                      <a:pt x="259" y="962"/>
                      <a:pt x="270" y="978"/>
                      <a:pt x="282" y="993"/>
                    </a:cubicBezTo>
                    <a:cubicBezTo>
                      <a:pt x="304" y="1024"/>
                      <a:pt x="325" y="1054"/>
                      <a:pt x="340" y="1088"/>
                    </a:cubicBezTo>
                    <a:cubicBezTo>
                      <a:pt x="342" y="1092"/>
                      <a:pt x="344" y="1096"/>
                      <a:pt x="344" y="1100"/>
                    </a:cubicBezTo>
                    <a:cubicBezTo>
                      <a:pt x="346" y="1130"/>
                      <a:pt x="373" y="1146"/>
                      <a:pt x="403" y="1145"/>
                    </a:cubicBezTo>
                    <a:cubicBezTo>
                      <a:pt x="400" y="1149"/>
                      <a:pt x="399" y="1154"/>
                      <a:pt x="396" y="1158"/>
                    </a:cubicBezTo>
                    <a:cubicBezTo>
                      <a:pt x="390" y="1170"/>
                      <a:pt x="393" y="1182"/>
                      <a:pt x="403" y="1192"/>
                    </a:cubicBezTo>
                    <a:cubicBezTo>
                      <a:pt x="409" y="1198"/>
                      <a:pt x="417" y="1203"/>
                      <a:pt x="425" y="1208"/>
                    </a:cubicBezTo>
                    <a:cubicBezTo>
                      <a:pt x="434" y="1212"/>
                      <a:pt x="443" y="1213"/>
                      <a:pt x="452" y="1218"/>
                    </a:cubicBezTo>
                    <a:cubicBezTo>
                      <a:pt x="438" y="1235"/>
                      <a:pt x="450" y="1248"/>
                      <a:pt x="461" y="1260"/>
                    </a:cubicBezTo>
                    <a:cubicBezTo>
                      <a:pt x="493" y="1297"/>
                      <a:pt x="536" y="1321"/>
                      <a:pt x="585" y="1337"/>
                    </a:cubicBezTo>
                    <a:cubicBezTo>
                      <a:pt x="605" y="1343"/>
                      <a:pt x="627" y="1345"/>
                      <a:pt x="648" y="1343"/>
                    </a:cubicBezTo>
                    <a:cubicBezTo>
                      <a:pt x="652" y="1343"/>
                      <a:pt x="655" y="1343"/>
                      <a:pt x="659" y="1341"/>
                    </a:cubicBezTo>
                    <a:cubicBezTo>
                      <a:pt x="669" y="1338"/>
                      <a:pt x="672" y="1338"/>
                      <a:pt x="683" y="1342"/>
                    </a:cubicBezTo>
                    <a:cubicBezTo>
                      <a:pt x="702" y="1350"/>
                      <a:pt x="721" y="1348"/>
                      <a:pt x="741" y="1345"/>
                    </a:cubicBezTo>
                    <a:cubicBezTo>
                      <a:pt x="762" y="1342"/>
                      <a:pt x="783" y="1337"/>
                      <a:pt x="802" y="1327"/>
                    </a:cubicBezTo>
                    <a:cubicBezTo>
                      <a:pt x="818" y="1319"/>
                      <a:pt x="819" y="1315"/>
                      <a:pt x="810" y="1301"/>
                    </a:cubicBezTo>
                    <a:cubicBezTo>
                      <a:pt x="809" y="1300"/>
                      <a:pt x="809" y="1299"/>
                      <a:pt x="808" y="1297"/>
                    </a:cubicBezTo>
                    <a:cubicBezTo>
                      <a:pt x="816" y="1296"/>
                      <a:pt x="823" y="1300"/>
                      <a:pt x="831" y="1300"/>
                    </a:cubicBezTo>
                    <a:cubicBezTo>
                      <a:pt x="837" y="1300"/>
                      <a:pt x="843" y="1299"/>
                      <a:pt x="847" y="1294"/>
                    </a:cubicBezTo>
                    <a:cubicBezTo>
                      <a:pt x="871" y="1274"/>
                      <a:pt x="890" y="1251"/>
                      <a:pt x="890" y="1220"/>
                    </a:cubicBezTo>
                    <a:cubicBezTo>
                      <a:pt x="891" y="1200"/>
                      <a:pt x="884" y="1184"/>
                      <a:pt x="869" y="1170"/>
                    </a:cubicBezTo>
                    <a:cubicBezTo>
                      <a:pt x="861" y="1162"/>
                      <a:pt x="851" y="1154"/>
                      <a:pt x="841" y="1148"/>
                    </a:cubicBezTo>
                    <a:cubicBezTo>
                      <a:pt x="833" y="1144"/>
                      <a:pt x="834" y="1138"/>
                      <a:pt x="842" y="1135"/>
                    </a:cubicBezTo>
                    <a:cubicBezTo>
                      <a:pt x="861" y="1128"/>
                      <a:pt x="869" y="1115"/>
                      <a:pt x="869" y="1098"/>
                    </a:cubicBezTo>
                    <a:cubicBezTo>
                      <a:pt x="870" y="1078"/>
                      <a:pt x="880" y="1060"/>
                      <a:pt x="890" y="1043"/>
                    </a:cubicBezTo>
                    <a:cubicBezTo>
                      <a:pt x="913" y="1003"/>
                      <a:pt x="943" y="967"/>
                      <a:pt x="969" y="928"/>
                    </a:cubicBezTo>
                    <a:cubicBezTo>
                      <a:pt x="976" y="917"/>
                      <a:pt x="981" y="905"/>
                      <a:pt x="992" y="895"/>
                    </a:cubicBezTo>
                    <a:cubicBezTo>
                      <a:pt x="996" y="892"/>
                      <a:pt x="995" y="888"/>
                      <a:pt x="992" y="884"/>
                    </a:cubicBezTo>
                    <a:cubicBezTo>
                      <a:pt x="990" y="881"/>
                      <a:pt x="988" y="878"/>
                      <a:pt x="991" y="875"/>
                    </a:cubicBezTo>
                    <a:cubicBezTo>
                      <a:pt x="1000" y="863"/>
                      <a:pt x="1004" y="851"/>
                      <a:pt x="995" y="837"/>
                    </a:cubicBezTo>
                    <a:cubicBezTo>
                      <a:pt x="998" y="838"/>
                      <a:pt x="1000" y="838"/>
                      <a:pt x="1000" y="838"/>
                    </a:cubicBezTo>
                    <a:cubicBezTo>
                      <a:pt x="1010" y="848"/>
                      <a:pt x="1017" y="847"/>
                      <a:pt x="1021" y="835"/>
                    </a:cubicBezTo>
                    <a:cubicBezTo>
                      <a:pt x="1023" y="830"/>
                      <a:pt x="1025" y="827"/>
                      <a:pt x="1031" y="826"/>
                    </a:cubicBezTo>
                    <a:cubicBezTo>
                      <a:pt x="1035" y="825"/>
                      <a:pt x="1037" y="822"/>
                      <a:pt x="1039" y="818"/>
                    </a:cubicBezTo>
                    <a:cubicBezTo>
                      <a:pt x="1053" y="792"/>
                      <a:pt x="1066" y="766"/>
                      <a:pt x="1086" y="742"/>
                    </a:cubicBezTo>
                    <a:cubicBezTo>
                      <a:pt x="1098" y="730"/>
                      <a:pt x="1109" y="717"/>
                      <a:pt x="1123" y="707"/>
                    </a:cubicBezTo>
                    <a:cubicBezTo>
                      <a:pt x="1129" y="702"/>
                      <a:pt x="1136" y="697"/>
                      <a:pt x="1142" y="691"/>
                    </a:cubicBezTo>
                    <a:cubicBezTo>
                      <a:pt x="1147" y="687"/>
                      <a:pt x="1152" y="682"/>
                      <a:pt x="1148" y="674"/>
                    </a:cubicBezTo>
                    <a:cubicBezTo>
                      <a:pt x="1146" y="671"/>
                      <a:pt x="1148" y="668"/>
                      <a:pt x="1154" y="667"/>
                    </a:cubicBezTo>
                    <a:cubicBezTo>
                      <a:pt x="1168" y="665"/>
                      <a:pt x="1173" y="660"/>
                      <a:pt x="1174" y="646"/>
                    </a:cubicBezTo>
                    <a:cubicBezTo>
                      <a:pt x="1174" y="634"/>
                      <a:pt x="1174" y="623"/>
                      <a:pt x="1175" y="611"/>
                    </a:cubicBezTo>
                    <a:cubicBezTo>
                      <a:pt x="1177" y="597"/>
                      <a:pt x="1183" y="587"/>
                      <a:pt x="1197" y="580"/>
                    </a:cubicBezTo>
                    <a:cubicBezTo>
                      <a:pt x="1201" y="577"/>
                      <a:pt x="1205" y="574"/>
                      <a:pt x="1209" y="571"/>
                    </a:cubicBezTo>
                    <a:cubicBezTo>
                      <a:pt x="1220" y="565"/>
                      <a:pt x="1216" y="553"/>
                      <a:pt x="1202" y="549"/>
                    </a:cubicBezTo>
                    <a:cubicBezTo>
                      <a:pt x="1197" y="547"/>
                      <a:pt x="1191" y="546"/>
                      <a:pt x="1186" y="541"/>
                    </a:cubicBezTo>
                    <a:cubicBezTo>
                      <a:pt x="1198" y="545"/>
                      <a:pt x="1210" y="539"/>
                      <a:pt x="1221" y="546"/>
                    </a:cubicBezTo>
                    <a:cubicBezTo>
                      <a:pt x="1226" y="549"/>
                      <a:pt x="1227" y="544"/>
                      <a:pt x="1227" y="542"/>
                    </a:cubicBezTo>
                    <a:cubicBezTo>
                      <a:pt x="1229" y="538"/>
                      <a:pt x="1226" y="533"/>
                      <a:pt x="1224" y="529"/>
                    </a:cubicBezTo>
                    <a:cubicBezTo>
                      <a:pt x="1222" y="523"/>
                      <a:pt x="1220" y="517"/>
                      <a:pt x="1218" y="512"/>
                    </a:cubicBezTo>
                    <a:cubicBezTo>
                      <a:pt x="1215" y="502"/>
                      <a:pt x="1216" y="493"/>
                      <a:pt x="1226" y="486"/>
                    </a:cubicBezTo>
                    <a:cubicBezTo>
                      <a:pt x="1232" y="482"/>
                      <a:pt x="1236" y="477"/>
                      <a:pt x="1241" y="471"/>
                    </a:cubicBezTo>
                    <a:cubicBezTo>
                      <a:pt x="1252" y="460"/>
                      <a:pt x="1247" y="436"/>
                      <a:pt x="1233" y="429"/>
                    </a:cubicBezTo>
                    <a:cubicBezTo>
                      <a:pt x="1224" y="424"/>
                      <a:pt x="1214" y="427"/>
                      <a:pt x="1206" y="430"/>
                    </a:cubicBezTo>
                    <a:cubicBezTo>
                      <a:pt x="1197" y="434"/>
                      <a:pt x="1192" y="440"/>
                      <a:pt x="1192" y="449"/>
                    </a:cubicBezTo>
                    <a:cubicBezTo>
                      <a:pt x="1192" y="452"/>
                      <a:pt x="1192" y="455"/>
                      <a:pt x="1193" y="458"/>
                    </a:cubicBezTo>
                    <a:cubicBezTo>
                      <a:pt x="1196" y="476"/>
                      <a:pt x="1190" y="491"/>
                      <a:pt x="1172" y="502"/>
                    </a:cubicBezTo>
                    <a:cubicBezTo>
                      <a:pt x="1166" y="506"/>
                      <a:pt x="1161" y="511"/>
                      <a:pt x="1155" y="515"/>
                    </a:cubicBezTo>
                    <a:cubicBezTo>
                      <a:pt x="1151" y="519"/>
                      <a:pt x="1148" y="523"/>
                      <a:pt x="1153" y="529"/>
                    </a:cubicBezTo>
                    <a:cubicBezTo>
                      <a:pt x="1155" y="531"/>
                      <a:pt x="1154" y="533"/>
                      <a:pt x="1151" y="534"/>
                    </a:cubicBezTo>
                    <a:cubicBezTo>
                      <a:pt x="1143" y="538"/>
                      <a:pt x="1142" y="544"/>
                      <a:pt x="1141" y="552"/>
                    </a:cubicBezTo>
                    <a:cubicBezTo>
                      <a:pt x="1141" y="559"/>
                      <a:pt x="1140" y="567"/>
                      <a:pt x="1139" y="574"/>
                    </a:cubicBezTo>
                    <a:cubicBezTo>
                      <a:pt x="1137" y="583"/>
                      <a:pt x="1134" y="591"/>
                      <a:pt x="1126" y="598"/>
                    </a:cubicBezTo>
                    <a:cubicBezTo>
                      <a:pt x="1119" y="604"/>
                      <a:pt x="1113" y="610"/>
                      <a:pt x="1106" y="616"/>
                    </a:cubicBezTo>
                    <a:cubicBezTo>
                      <a:pt x="1101" y="621"/>
                      <a:pt x="1097" y="627"/>
                      <a:pt x="1097" y="635"/>
                    </a:cubicBezTo>
                    <a:cubicBezTo>
                      <a:pt x="1097" y="643"/>
                      <a:pt x="1090" y="648"/>
                      <a:pt x="1084" y="653"/>
                    </a:cubicBezTo>
                    <a:cubicBezTo>
                      <a:pt x="1080" y="656"/>
                      <a:pt x="1076" y="660"/>
                      <a:pt x="1074" y="664"/>
                    </a:cubicBezTo>
                    <a:cubicBezTo>
                      <a:pt x="1056" y="700"/>
                      <a:pt x="1026" y="728"/>
                      <a:pt x="989" y="750"/>
                    </a:cubicBezTo>
                    <a:cubicBezTo>
                      <a:pt x="975" y="759"/>
                      <a:pt x="961" y="768"/>
                      <a:pt x="950" y="780"/>
                    </a:cubicBezTo>
                    <a:cubicBezTo>
                      <a:pt x="939" y="792"/>
                      <a:pt x="941" y="802"/>
                      <a:pt x="957" y="809"/>
                    </a:cubicBezTo>
                    <a:cubicBezTo>
                      <a:pt x="967" y="814"/>
                      <a:pt x="979" y="815"/>
                      <a:pt x="986" y="824"/>
                    </a:cubicBezTo>
                    <a:cubicBezTo>
                      <a:pt x="991" y="830"/>
                      <a:pt x="983" y="826"/>
                      <a:pt x="983" y="827"/>
                    </a:cubicBezTo>
                    <a:cubicBezTo>
                      <a:pt x="983" y="827"/>
                      <a:pt x="983" y="827"/>
                      <a:pt x="983" y="827"/>
                    </a:cubicBezTo>
                    <a:cubicBezTo>
                      <a:pt x="976" y="817"/>
                      <a:pt x="964" y="815"/>
                      <a:pt x="953" y="812"/>
                    </a:cubicBezTo>
                    <a:cubicBezTo>
                      <a:pt x="946" y="810"/>
                      <a:pt x="941" y="814"/>
                      <a:pt x="937" y="820"/>
                    </a:cubicBezTo>
                    <a:cubicBezTo>
                      <a:pt x="934" y="825"/>
                      <a:pt x="931" y="830"/>
                      <a:pt x="922" y="832"/>
                    </a:cubicBezTo>
                    <a:cubicBezTo>
                      <a:pt x="917" y="833"/>
                      <a:pt x="916" y="839"/>
                      <a:pt x="916" y="843"/>
                    </a:cubicBezTo>
                    <a:cubicBezTo>
                      <a:pt x="915" y="848"/>
                      <a:pt x="914" y="853"/>
                      <a:pt x="915" y="858"/>
                    </a:cubicBezTo>
                    <a:cubicBezTo>
                      <a:pt x="920" y="880"/>
                      <a:pt x="913" y="900"/>
                      <a:pt x="904" y="920"/>
                    </a:cubicBezTo>
                    <a:cubicBezTo>
                      <a:pt x="885" y="960"/>
                      <a:pt x="864" y="1000"/>
                      <a:pt x="836" y="1036"/>
                    </a:cubicBezTo>
                    <a:cubicBezTo>
                      <a:pt x="833" y="1041"/>
                      <a:pt x="828" y="1044"/>
                      <a:pt x="822" y="1045"/>
                    </a:cubicBezTo>
                    <a:cubicBezTo>
                      <a:pt x="812" y="1048"/>
                      <a:pt x="802" y="1051"/>
                      <a:pt x="792" y="1056"/>
                    </a:cubicBezTo>
                    <a:cubicBezTo>
                      <a:pt x="793" y="1049"/>
                      <a:pt x="796" y="1042"/>
                      <a:pt x="796" y="1035"/>
                    </a:cubicBezTo>
                    <a:cubicBezTo>
                      <a:pt x="797" y="1025"/>
                      <a:pt x="795" y="1015"/>
                      <a:pt x="794" y="1005"/>
                    </a:cubicBezTo>
                    <a:cubicBezTo>
                      <a:pt x="792" y="978"/>
                      <a:pt x="801" y="954"/>
                      <a:pt x="812" y="930"/>
                    </a:cubicBezTo>
                    <a:cubicBezTo>
                      <a:pt x="827" y="897"/>
                      <a:pt x="845" y="865"/>
                      <a:pt x="864" y="833"/>
                    </a:cubicBezTo>
                    <a:cubicBezTo>
                      <a:pt x="871" y="820"/>
                      <a:pt x="870" y="804"/>
                      <a:pt x="877" y="790"/>
                    </a:cubicBezTo>
                    <a:cubicBezTo>
                      <a:pt x="878" y="786"/>
                      <a:pt x="879" y="782"/>
                      <a:pt x="882" y="777"/>
                    </a:cubicBezTo>
                    <a:cubicBezTo>
                      <a:pt x="890" y="767"/>
                      <a:pt x="888" y="756"/>
                      <a:pt x="887" y="745"/>
                    </a:cubicBezTo>
                    <a:cubicBezTo>
                      <a:pt x="887" y="744"/>
                      <a:pt x="887" y="744"/>
                      <a:pt x="888" y="744"/>
                    </a:cubicBezTo>
                    <a:cubicBezTo>
                      <a:pt x="895" y="746"/>
                      <a:pt x="903" y="751"/>
                      <a:pt x="908" y="741"/>
                    </a:cubicBezTo>
                    <a:cubicBezTo>
                      <a:pt x="909" y="738"/>
                      <a:pt x="913" y="739"/>
                      <a:pt x="916" y="738"/>
                    </a:cubicBezTo>
                    <a:cubicBezTo>
                      <a:pt x="929" y="737"/>
                      <a:pt x="936" y="731"/>
                      <a:pt x="937" y="719"/>
                    </a:cubicBezTo>
                    <a:cubicBezTo>
                      <a:pt x="938" y="712"/>
                      <a:pt x="936" y="705"/>
                      <a:pt x="934" y="699"/>
                    </a:cubicBezTo>
                    <a:cubicBezTo>
                      <a:pt x="931" y="690"/>
                      <a:pt x="933" y="683"/>
                      <a:pt x="938" y="675"/>
                    </a:cubicBezTo>
                    <a:cubicBezTo>
                      <a:pt x="971" y="624"/>
                      <a:pt x="1004" y="572"/>
                      <a:pt x="1046" y="526"/>
                    </a:cubicBezTo>
                    <a:cubicBezTo>
                      <a:pt x="1050" y="522"/>
                      <a:pt x="1053" y="517"/>
                      <a:pt x="1054" y="512"/>
                    </a:cubicBezTo>
                    <a:cubicBezTo>
                      <a:pt x="1055" y="506"/>
                      <a:pt x="1055" y="501"/>
                      <a:pt x="1062" y="499"/>
                    </a:cubicBezTo>
                    <a:cubicBezTo>
                      <a:pt x="1063" y="498"/>
                      <a:pt x="1064" y="497"/>
                      <a:pt x="1064" y="496"/>
                    </a:cubicBezTo>
                    <a:cubicBezTo>
                      <a:pt x="1057" y="485"/>
                      <a:pt x="1072" y="480"/>
                      <a:pt x="1075" y="471"/>
                    </a:cubicBezTo>
                    <a:cubicBezTo>
                      <a:pt x="1078" y="462"/>
                      <a:pt x="1078" y="454"/>
                      <a:pt x="1076" y="445"/>
                    </a:cubicBezTo>
                    <a:cubicBezTo>
                      <a:pt x="1071" y="426"/>
                      <a:pt x="1074" y="407"/>
                      <a:pt x="1080" y="388"/>
                    </a:cubicBezTo>
                    <a:cubicBezTo>
                      <a:pt x="1086" y="365"/>
                      <a:pt x="1096" y="343"/>
                      <a:pt x="1105" y="321"/>
                    </a:cubicBezTo>
                    <a:cubicBezTo>
                      <a:pt x="1110" y="311"/>
                      <a:pt x="1112" y="300"/>
                      <a:pt x="1117" y="290"/>
                    </a:cubicBezTo>
                    <a:cubicBezTo>
                      <a:pt x="1120" y="285"/>
                      <a:pt x="1117" y="279"/>
                      <a:pt x="1114" y="274"/>
                    </a:cubicBezTo>
                    <a:cubicBezTo>
                      <a:pt x="1102" y="251"/>
                      <a:pt x="1109" y="233"/>
                      <a:pt x="1131" y="218"/>
                    </a:cubicBezTo>
                    <a:cubicBezTo>
                      <a:pt x="1155" y="201"/>
                      <a:pt x="1144" y="181"/>
                      <a:pt x="1133" y="167"/>
                    </a:cubicBezTo>
                    <a:cubicBezTo>
                      <a:pt x="1129" y="162"/>
                      <a:pt x="1122" y="162"/>
                      <a:pt x="1116" y="162"/>
                    </a:cubicBezTo>
                    <a:cubicBezTo>
                      <a:pt x="1098" y="164"/>
                      <a:pt x="1082" y="172"/>
                      <a:pt x="1085" y="191"/>
                    </a:cubicBezTo>
                    <a:cubicBezTo>
                      <a:pt x="1086" y="200"/>
                      <a:pt x="1086" y="209"/>
                      <a:pt x="1083" y="217"/>
                    </a:cubicBezTo>
                    <a:cubicBezTo>
                      <a:pt x="1080" y="230"/>
                      <a:pt x="1069" y="238"/>
                      <a:pt x="1057" y="245"/>
                    </a:cubicBezTo>
                    <a:cubicBezTo>
                      <a:pt x="1053" y="248"/>
                      <a:pt x="1049" y="251"/>
                      <a:pt x="1044" y="254"/>
                    </a:cubicBezTo>
                    <a:cubicBezTo>
                      <a:pt x="1040" y="257"/>
                      <a:pt x="1035" y="261"/>
                      <a:pt x="1036" y="265"/>
                    </a:cubicBezTo>
                    <a:cubicBezTo>
                      <a:pt x="1038" y="281"/>
                      <a:pt x="1025" y="293"/>
                      <a:pt x="1025" y="309"/>
                    </a:cubicBezTo>
                    <a:cubicBezTo>
                      <a:pt x="1025" y="324"/>
                      <a:pt x="1026" y="339"/>
                      <a:pt x="1022" y="354"/>
                    </a:cubicBezTo>
                    <a:cubicBezTo>
                      <a:pt x="1017" y="373"/>
                      <a:pt x="1008" y="392"/>
                      <a:pt x="1000" y="410"/>
                    </a:cubicBezTo>
                    <a:cubicBezTo>
                      <a:pt x="994" y="423"/>
                      <a:pt x="986" y="435"/>
                      <a:pt x="982" y="449"/>
                    </a:cubicBezTo>
                    <a:cubicBezTo>
                      <a:pt x="982" y="451"/>
                      <a:pt x="981" y="452"/>
                      <a:pt x="980" y="453"/>
                    </a:cubicBezTo>
                    <a:cubicBezTo>
                      <a:pt x="959" y="471"/>
                      <a:pt x="956" y="498"/>
                      <a:pt x="944" y="520"/>
                    </a:cubicBezTo>
                    <a:cubicBezTo>
                      <a:pt x="938" y="531"/>
                      <a:pt x="930" y="541"/>
                      <a:pt x="923" y="552"/>
                    </a:cubicBezTo>
                    <a:cubicBezTo>
                      <a:pt x="908" y="578"/>
                      <a:pt x="887" y="600"/>
                      <a:pt x="868" y="624"/>
                    </a:cubicBezTo>
                    <a:cubicBezTo>
                      <a:pt x="857" y="637"/>
                      <a:pt x="842" y="644"/>
                      <a:pt x="827" y="653"/>
                    </a:cubicBezTo>
                    <a:cubicBezTo>
                      <a:pt x="823" y="655"/>
                      <a:pt x="818" y="658"/>
                      <a:pt x="814" y="661"/>
                    </a:cubicBezTo>
                    <a:cubicBezTo>
                      <a:pt x="801" y="667"/>
                      <a:pt x="802" y="679"/>
                      <a:pt x="802" y="689"/>
                    </a:cubicBezTo>
                    <a:cubicBezTo>
                      <a:pt x="801" y="696"/>
                      <a:pt x="807" y="701"/>
                      <a:pt x="815" y="703"/>
                    </a:cubicBezTo>
                    <a:cubicBezTo>
                      <a:pt x="818" y="704"/>
                      <a:pt x="821" y="705"/>
                      <a:pt x="823" y="705"/>
                    </a:cubicBezTo>
                    <a:cubicBezTo>
                      <a:pt x="841" y="705"/>
                      <a:pt x="853" y="712"/>
                      <a:pt x="864" y="723"/>
                    </a:cubicBezTo>
                    <a:cubicBezTo>
                      <a:pt x="857" y="725"/>
                      <a:pt x="850" y="728"/>
                      <a:pt x="850" y="717"/>
                    </a:cubicBezTo>
                    <a:cubicBezTo>
                      <a:pt x="850" y="712"/>
                      <a:pt x="845" y="713"/>
                      <a:pt x="841" y="713"/>
                    </a:cubicBezTo>
                    <a:cubicBezTo>
                      <a:pt x="832" y="712"/>
                      <a:pt x="824" y="711"/>
                      <a:pt x="816" y="707"/>
                    </a:cubicBezTo>
                    <a:cubicBezTo>
                      <a:pt x="811" y="704"/>
                      <a:pt x="804" y="705"/>
                      <a:pt x="798" y="707"/>
                    </a:cubicBezTo>
                    <a:cubicBezTo>
                      <a:pt x="778" y="714"/>
                      <a:pt x="766" y="735"/>
                      <a:pt x="773" y="753"/>
                    </a:cubicBezTo>
                    <a:cubicBezTo>
                      <a:pt x="778" y="767"/>
                      <a:pt x="776" y="780"/>
                      <a:pt x="773" y="793"/>
                    </a:cubicBezTo>
                    <a:cubicBezTo>
                      <a:pt x="762" y="858"/>
                      <a:pt x="746" y="922"/>
                      <a:pt x="722" y="985"/>
                    </a:cubicBezTo>
                    <a:cubicBezTo>
                      <a:pt x="715" y="1003"/>
                      <a:pt x="704" y="1018"/>
                      <a:pt x="689" y="1033"/>
                    </a:cubicBezTo>
                    <a:cubicBezTo>
                      <a:pt x="675" y="995"/>
                      <a:pt x="662" y="957"/>
                      <a:pt x="669" y="916"/>
                    </a:cubicBezTo>
                    <a:cubicBezTo>
                      <a:pt x="676" y="866"/>
                      <a:pt x="690" y="816"/>
                      <a:pt x="701" y="766"/>
                    </a:cubicBezTo>
                    <a:cubicBezTo>
                      <a:pt x="704" y="757"/>
                      <a:pt x="704" y="748"/>
                      <a:pt x="702" y="739"/>
                    </a:cubicBezTo>
                    <a:cubicBezTo>
                      <a:pt x="699" y="728"/>
                      <a:pt x="701" y="719"/>
                      <a:pt x="709" y="710"/>
                    </a:cubicBezTo>
                    <a:cubicBezTo>
                      <a:pt x="717" y="702"/>
                      <a:pt x="718" y="692"/>
                      <a:pt x="719" y="682"/>
                    </a:cubicBezTo>
                    <a:cubicBezTo>
                      <a:pt x="719" y="680"/>
                      <a:pt x="719" y="677"/>
                      <a:pt x="717" y="676"/>
                    </a:cubicBezTo>
                    <a:cubicBezTo>
                      <a:pt x="712" y="671"/>
                      <a:pt x="714" y="667"/>
                      <a:pt x="717" y="661"/>
                    </a:cubicBezTo>
                    <a:cubicBezTo>
                      <a:pt x="719" y="653"/>
                      <a:pt x="725" y="653"/>
                      <a:pt x="731" y="651"/>
                    </a:cubicBezTo>
                    <a:cubicBezTo>
                      <a:pt x="737" y="650"/>
                      <a:pt x="738" y="647"/>
                      <a:pt x="739" y="643"/>
                    </a:cubicBezTo>
                    <a:cubicBezTo>
                      <a:pt x="744" y="634"/>
                      <a:pt x="743" y="624"/>
                      <a:pt x="737" y="616"/>
                    </a:cubicBezTo>
                    <a:cubicBezTo>
                      <a:pt x="727" y="601"/>
                      <a:pt x="730" y="587"/>
                      <a:pt x="736" y="571"/>
                    </a:cubicBezTo>
                    <a:cubicBezTo>
                      <a:pt x="755" y="515"/>
                      <a:pt x="774" y="459"/>
                      <a:pt x="803" y="405"/>
                    </a:cubicBezTo>
                    <a:cubicBezTo>
                      <a:pt x="807" y="398"/>
                      <a:pt x="807" y="390"/>
                      <a:pt x="808" y="382"/>
                    </a:cubicBezTo>
                    <a:cubicBezTo>
                      <a:pt x="808" y="376"/>
                      <a:pt x="816" y="371"/>
                      <a:pt x="813" y="365"/>
                    </a:cubicBezTo>
                    <a:cubicBezTo>
                      <a:pt x="809" y="358"/>
                      <a:pt x="800" y="361"/>
                      <a:pt x="794" y="358"/>
                    </a:cubicBezTo>
                    <a:cubicBezTo>
                      <a:pt x="791" y="356"/>
                      <a:pt x="788" y="355"/>
                      <a:pt x="787" y="352"/>
                    </a:cubicBezTo>
                    <a:cubicBezTo>
                      <a:pt x="786" y="349"/>
                      <a:pt x="785" y="347"/>
                      <a:pt x="787" y="345"/>
                    </a:cubicBezTo>
                    <a:cubicBezTo>
                      <a:pt x="788" y="344"/>
                      <a:pt x="791" y="345"/>
                      <a:pt x="793" y="345"/>
                    </a:cubicBezTo>
                    <a:cubicBezTo>
                      <a:pt x="812" y="349"/>
                      <a:pt x="820" y="343"/>
                      <a:pt x="816" y="326"/>
                    </a:cubicBezTo>
                    <a:cubicBezTo>
                      <a:pt x="806" y="275"/>
                      <a:pt x="812" y="225"/>
                      <a:pt x="833" y="177"/>
                    </a:cubicBezTo>
                    <a:cubicBezTo>
                      <a:pt x="838" y="166"/>
                      <a:pt x="840" y="155"/>
                      <a:pt x="837" y="143"/>
                    </a:cubicBezTo>
                    <a:cubicBezTo>
                      <a:pt x="832" y="122"/>
                      <a:pt x="842" y="106"/>
                      <a:pt x="862" y="94"/>
                    </a:cubicBezTo>
                    <a:cubicBezTo>
                      <a:pt x="890" y="79"/>
                      <a:pt x="889" y="59"/>
                      <a:pt x="879" y="39"/>
                    </a:cubicBezTo>
                    <a:cubicBezTo>
                      <a:pt x="876" y="33"/>
                      <a:pt x="870" y="30"/>
                      <a:pt x="862" y="30"/>
                    </a:cubicBezTo>
                    <a:cubicBezTo>
                      <a:pt x="841" y="30"/>
                      <a:pt x="824" y="37"/>
                      <a:pt x="824" y="59"/>
                    </a:cubicBezTo>
                    <a:cubicBezTo>
                      <a:pt x="823" y="70"/>
                      <a:pt x="821" y="80"/>
                      <a:pt x="815" y="89"/>
                    </a:cubicBezTo>
                    <a:cubicBezTo>
                      <a:pt x="811" y="96"/>
                      <a:pt x="816" y="101"/>
                      <a:pt x="820" y="105"/>
                    </a:cubicBezTo>
                    <a:cubicBezTo>
                      <a:pt x="831" y="115"/>
                      <a:pt x="828" y="127"/>
                      <a:pt x="828" y="138"/>
                    </a:cubicBezTo>
                    <a:cubicBezTo>
                      <a:pt x="828" y="142"/>
                      <a:pt x="827" y="145"/>
                      <a:pt x="826" y="149"/>
                    </a:cubicBezTo>
                    <a:cubicBezTo>
                      <a:pt x="826" y="152"/>
                      <a:pt x="826" y="157"/>
                      <a:pt x="820" y="156"/>
                    </a:cubicBezTo>
                    <a:cubicBezTo>
                      <a:pt x="815" y="155"/>
                      <a:pt x="808" y="155"/>
                      <a:pt x="811" y="147"/>
                    </a:cubicBezTo>
                    <a:cubicBezTo>
                      <a:pt x="814" y="137"/>
                      <a:pt x="812" y="127"/>
                      <a:pt x="809" y="117"/>
                    </a:cubicBezTo>
                    <a:cubicBezTo>
                      <a:pt x="806" y="108"/>
                      <a:pt x="801" y="106"/>
                      <a:pt x="792" y="111"/>
                    </a:cubicBezTo>
                    <a:cubicBezTo>
                      <a:pt x="784" y="115"/>
                      <a:pt x="776" y="120"/>
                      <a:pt x="768" y="124"/>
                    </a:cubicBezTo>
                    <a:cubicBezTo>
                      <a:pt x="763" y="126"/>
                      <a:pt x="759" y="131"/>
                      <a:pt x="759" y="137"/>
                    </a:cubicBezTo>
                    <a:cubicBezTo>
                      <a:pt x="760" y="138"/>
                      <a:pt x="760" y="140"/>
                      <a:pt x="759" y="141"/>
                    </a:cubicBezTo>
                    <a:cubicBezTo>
                      <a:pt x="746" y="152"/>
                      <a:pt x="750" y="164"/>
                      <a:pt x="755" y="177"/>
                    </a:cubicBezTo>
                    <a:cubicBezTo>
                      <a:pt x="757" y="182"/>
                      <a:pt x="756" y="188"/>
                      <a:pt x="757" y="193"/>
                    </a:cubicBezTo>
                    <a:cubicBezTo>
                      <a:pt x="762" y="231"/>
                      <a:pt x="749" y="265"/>
                      <a:pt x="730" y="298"/>
                    </a:cubicBezTo>
                    <a:cubicBezTo>
                      <a:pt x="725" y="307"/>
                      <a:pt x="722" y="317"/>
                      <a:pt x="718" y="327"/>
                    </a:cubicBezTo>
                    <a:cubicBezTo>
                      <a:pt x="715" y="334"/>
                      <a:pt x="719" y="342"/>
                      <a:pt x="716" y="350"/>
                    </a:cubicBezTo>
                    <a:cubicBezTo>
                      <a:pt x="703" y="387"/>
                      <a:pt x="703" y="428"/>
                      <a:pt x="687" y="465"/>
                    </a:cubicBezTo>
                    <a:cubicBezTo>
                      <a:pt x="673" y="497"/>
                      <a:pt x="661" y="530"/>
                      <a:pt x="642" y="561"/>
                    </a:cubicBezTo>
                    <a:cubicBezTo>
                      <a:pt x="633" y="574"/>
                      <a:pt x="618" y="583"/>
                      <a:pt x="607" y="596"/>
                    </a:cubicBezTo>
                    <a:cubicBezTo>
                      <a:pt x="605" y="598"/>
                      <a:pt x="602" y="601"/>
                      <a:pt x="600" y="604"/>
                    </a:cubicBezTo>
                    <a:cubicBezTo>
                      <a:pt x="591" y="616"/>
                      <a:pt x="591" y="621"/>
                      <a:pt x="602" y="632"/>
                    </a:cubicBezTo>
                    <a:cubicBezTo>
                      <a:pt x="606" y="636"/>
                      <a:pt x="607" y="638"/>
                      <a:pt x="601" y="642"/>
                    </a:cubicBezTo>
                    <a:cubicBezTo>
                      <a:pt x="590" y="647"/>
                      <a:pt x="587" y="656"/>
                      <a:pt x="591" y="666"/>
                    </a:cubicBezTo>
                    <a:cubicBezTo>
                      <a:pt x="595" y="678"/>
                      <a:pt x="596" y="690"/>
                      <a:pt x="592" y="703"/>
                    </a:cubicBezTo>
                    <a:cubicBezTo>
                      <a:pt x="588" y="714"/>
                      <a:pt x="593" y="725"/>
                      <a:pt x="594" y="737"/>
                    </a:cubicBezTo>
                    <a:cubicBezTo>
                      <a:pt x="601" y="802"/>
                      <a:pt x="599" y="867"/>
                      <a:pt x="598" y="932"/>
                    </a:cubicBezTo>
                    <a:cubicBezTo>
                      <a:pt x="597" y="956"/>
                      <a:pt x="595" y="981"/>
                      <a:pt x="590" y="1005"/>
                    </a:cubicBezTo>
                    <a:cubicBezTo>
                      <a:pt x="587" y="1018"/>
                      <a:pt x="578" y="1030"/>
                      <a:pt x="573" y="1044"/>
                    </a:cubicBezTo>
                    <a:cubicBezTo>
                      <a:pt x="562" y="1026"/>
                      <a:pt x="553" y="1009"/>
                      <a:pt x="542" y="994"/>
                    </a:cubicBezTo>
                    <a:cubicBezTo>
                      <a:pt x="520" y="963"/>
                      <a:pt x="514" y="930"/>
                      <a:pt x="514" y="895"/>
                    </a:cubicBezTo>
                    <a:cubicBezTo>
                      <a:pt x="513" y="851"/>
                      <a:pt x="514" y="806"/>
                      <a:pt x="514" y="762"/>
                    </a:cubicBezTo>
                    <a:cubicBezTo>
                      <a:pt x="514" y="754"/>
                      <a:pt x="514" y="747"/>
                      <a:pt x="511" y="740"/>
                    </a:cubicBezTo>
                    <a:cubicBezTo>
                      <a:pt x="508" y="733"/>
                      <a:pt x="508" y="725"/>
                      <a:pt x="510" y="718"/>
                    </a:cubicBezTo>
                    <a:cubicBezTo>
                      <a:pt x="514" y="702"/>
                      <a:pt x="511" y="686"/>
                      <a:pt x="501" y="672"/>
                    </a:cubicBezTo>
                    <a:cubicBezTo>
                      <a:pt x="504" y="670"/>
                      <a:pt x="506" y="672"/>
                      <a:pt x="507" y="674"/>
                    </a:cubicBezTo>
                    <a:cubicBezTo>
                      <a:pt x="516" y="680"/>
                      <a:pt x="532" y="681"/>
                      <a:pt x="542" y="675"/>
                    </a:cubicBezTo>
                    <a:cubicBezTo>
                      <a:pt x="562" y="662"/>
                      <a:pt x="564" y="656"/>
                      <a:pt x="554" y="636"/>
                    </a:cubicBezTo>
                    <a:cubicBezTo>
                      <a:pt x="548" y="624"/>
                      <a:pt x="549" y="614"/>
                      <a:pt x="553" y="602"/>
                    </a:cubicBezTo>
                    <a:cubicBezTo>
                      <a:pt x="570" y="556"/>
                      <a:pt x="588" y="511"/>
                      <a:pt x="611" y="467"/>
                    </a:cubicBezTo>
                    <a:cubicBezTo>
                      <a:pt x="616" y="458"/>
                      <a:pt x="623" y="422"/>
                      <a:pt x="639" y="415"/>
                    </a:cubicBezTo>
                    <a:cubicBezTo>
                      <a:pt x="638" y="432"/>
                      <a:pt x="625" y="477"/>
                      <a:pt x="620" y="493"/>
                    </a:cubicBezTo>
                    <a:cubicBezTo>
                      <a:pt x="613" y="514"/>
                      <a:pt x="605" y="535"/>
                      <a:pt x="599" y="557"/>
                    </a:cubicBezTo>
                    <a:cubicBezTo>
                      <a:pt x="598" y="558"/>
                      <a:pt x="598" y="560"/>
                      <a:pt x="598" y="561"/>
                    </a:cubicBezTo>
                    <a:cubicBezTo>
                      <a:pt x="599" y="565"/>
                      <a:pt x="597" y="571"/>
                      <a:pt x="604" y="572"/>
                    </a:cubicBezTo>
                    <a:cubicBezTo>
                      <a:pt x="610" y="573"/>
                      <a:pt x="613" y="569"/>
                      <a:pt x="615" y="565"/>
                    </a:cubicBezTo>
                    <a:cubicBezTo>
                      <a:pt x="625" y="552"/>
                      <a:pt x="628" y="536"/>
                      <a:pt x="633" y="521"/>
                    </a:cubicBezTo>
                    <a:cubicBezTo>
                      <a:pt x="644" y="490"/>
                      <a:pt x="651" y="458"/>
                      <a:pt x="658" y="426"/>
                    </a:cubicBezTo>
                    <a:cubicBezTo>
                      <a:pt x="668" y="382"/>
                      <a:pt x="680" y="338"/>
                      <a:pt x="693" y="295"/>
                    </a:cubicBezTo>
                    <a:cubicBezTo>
                      <a:pt x="704" y="260"/>
                      <a:pt x="713" y="224"/>
                      <a:pt x="722" y="188"/>
                    </a:cubicBezTo>
                    <a:cubicBezTo>
                      <a:pt x="728" y="167"/>
                      <a:pt x="731" y="144"/>
                      <a:pt x="738" y="123"/>
                    </a:cubicBezTo>
                    <a:cubicBezTo>
                      <a:pt x="742" y="110"/>
                      <a:pt x="750" y="98"/>
                      <a:pt x="759" y="87"/>
                    </a:cubicBezTo>
                    <a:cubicBezTo>
                      <a:pt x="773" y="70"/>
                      <a:pt x="777" y="51"/>
                      <a:pt x="795" y="37"/>
                    </a:cubicBezTo>
                    <a:cubicBezTo>
                      <a:pt x="816" y="21"/>
                      <a:pt x="839" y="7"/>
                      <a:pt x="867" y="3"/>
                    </a:cubicBezTo>
                    <a:cubicBezTo>
                      <a:pt x="890" y="0"/>
                      <a:pt x="923" y="4"/>
                      <a:pt x="941" y="19"/>
                    </a:cubicBezTo>
                    <a:cubicBezTo>
                      <a:pt x="951" y="27"/>
                      <a:pt x="954" y="37"/>
                      <a:pt x="951" y="49"/>
                    </a:cubicBezTo>
                    <a:cubicBezTo>
                      <a:pt x="946" y="75"/>
                      <a:pt x="930" y="98"/>
                      <a:pt x="916" y="120"/>
                    </a:cubicBezTo>
                    <a:cubicBezTo>
                      <a:pt x="901" y="145"/>
                      <a:pt x="883" y="168"/>
                      <a:pt x="872" y="195"/>
                    </a:cubicBezTo>
                    <a:cubicBezTo>
                      <a:pt x="866" y="208"/>
                      <a:pt x="863" y="222"/>
                      <a:pt x="862" y="235"/>
                    </a:cubicBezTo>
                    <a:cubicBezTo>
                      <a:pt x="859" y="260"/>
                      <a:pt x="858" y="285"/>
                      <a:pt x="857" y="309"/>
                    </a:cubicBezTo>
                    <a:cubicBezTo>
                      <a:pt x="855" y="341"/>
                      <a:pt x="847" y="372"/>
                      <a:pt x="836" y="403"/>
                    </a:cubicBezTo>
                    <a:cubicBezTo>
                      <a:pt x="826" y="430"/>
                      <a:pt x="817" y="458"/>
                      <a:pt x="809" y="486"/>
                    </a:cubicBezTo>
                    <a:cubicBezTo>
                      <a:pt x="802" y="511"/>
                      <a:pt x="796" y="537"/>
                      <a:pt x="789" y="562"/>
                    </a:cubicBezTo>
                    <a:cubicBezTo>
                      <a:pt x="785" y="577"/>
                      <a:pt x="786" y="591"/>
                      <a:pt x="784" y="606"/>
                    </a:cubicBezTo>
                    <a:cubicBezTo>
                      <a:pt x="783" y="610"/>
                      <a:pt x="786" y="614"/>
                      <a:pt x="790" y="616"/>
                    </a:cubicBezTo>
                    <a:cubicBezTo>
                      <a:pt x="796" y="619"/>
                      <a:pt x="798" y="614"/>
                      <a:pt x="801" y="612"/>
                    </a:cubicBezTo>
                    <a:cubicBezTo>
                      <a:pt x="822" y="596"/>
                      <a:pt x="839" y="577"/>
                      <a:pt x="856" y="559"/>
                    </a:cubicBezTo>
                    <a:cubicBezTo>
                      <a:pt x="881" y="531"/>
                      <a:pt x="904" y="503"/>
                      <a:pt x="924" y="473"/>
                    </a:cubicBezTo>
                    <a:cubicBezTo>
                      <a:pt x="935" y="457"/>
                      <a:pt x="944" y="440"/>
                      <a:pt x="953" y="423"/>
                    </a:cubicBezTo>
                    <a:cubicBezTo>
                      <a:pt x="968" y="395"/>
                      <a:pt x="980" y="366"/>
                      <a:pt x="991" y="336"/>
                    </a:cubicBezTo>
                    <a:cubicBezTo>
                      <a:pt x="999" y="315"/>
                      <a:pt x="1004" y="294"/>
                      <a:pt x="1007" y="272"/>
                    </a:cubicBezTo>
                    <a:cubicBezTo>
                      <a:pt x="1011" y="245"/>
                      <a:pt x="1025" y="220"/>
                      <a:pt x="1041" y="196"/>
                    </a:cubicBezTo>
                    <a:cubicBezTo>
                      <a:pt x="1056" y="175"/>
                      <a:pt x="1073" y="156"/>
                      <a:pt x="1098" y="144"/>
                    </a:cubicBezTo>
                    <a:cubicBezTo>
                      <a:pt x="1135" y="127"/>
                      <a:pt x="1171" y="149"/>
                      <a:pt x="1180" y="175"/>
                    </a:cubicBezTo>
                    <a:cubicBezTo>
                      <a:pt x="1192" y="209"/>
                      <a:pt x="1181" y="241"/>
                      <a:pt x="1168" y="272"/>
                    </a:cubicBezTo>
                    <a:cubicBezTo>
                      <a:pt x="1153" y="307"/>
                      <a:pt x="1137" y="342"/>
                      <a:pt x="1127" y="378"/>
                    </a:cubicBezTo>
                    <a:cubicBezTo>
                      <a:pt x="1121" y="402"/>
                      <a:pt x="1115" y="426"/>
                      <a:pt x="1115" y="450"/>
                    </a:cubicBezTo>
                    <a:cubicBezTo>
                      <a:pt x="1117" y="493"/>
                      <a:pt x="1097" y="529"/>
                      <a:pt x="1071" y="563"/>
                    </a:cubicBezTo>
                    <a:cubicBezTo>
                      <a:pt x="1043" y="599"/>
                      <a:pt x="1014" y="635"/>
                      <a:pt x="985" y="672"/>
                    </a:cubicBezTo>
                    <a:cubicBezTo>
                      <a:pt x="980" y="678"/>
                      <a:pt x="974" y="685"/>
                      <a:pt x="971" y="694"/>
                    </a:cubicBezTo>
                    <a:cubicBezTo>
                      <a:pt x="970" y="697"/>
                      <a:pt x="968" y="701"/>
                      <a:pt x="973" y="704"/>
                    </a:cubicBezTo>
                    <a:cubicBezTo>
                      <a:pt x="977" y="706"/>
                      <a:pt x="981" y="703"/>
                      <a:pt x="984" y="701"/>
                    </a:cubicBezTo>
                    <a:cubicBezTo>
                      <a:pt x="1000" y="688"/>
                      <a:pt x="1012" y="673"/>
                      <a:pt x="1025" y="658"/>
                    </a:cubicBezTo>
                    <a:cubicBezTo>
                      <a:pt x="1046" y="632"/>
                      <a:pt x="1065" y="604"/>
                      <a:pt x="1083" y="575"/>
                    </a:cubicBezTo>
                    <a:cubicBezTo>
                      <a:pt x="1102" y="546"/>
                      <a:pt x="1120" y="517"/>
                      <a:pt x="1135" y="487"/>
                    </a:cubicBezTo>
                    <a:cubicBezTo>
                      <a:pt x="1150" y="460"/>
                      <a:pt x="1166" y="433"/>
                      <a:pt x="1192" y="412"/>
                    </a:cubicBezTo>
                    <a:cubicBezTo>
                      <a:pt x="1207" y="400"/>
                      <a:pt x="1224" y="394"/>
                      <a:pt x="1244" y="397"/>
                    </a:cubicBezTo>
                    <a:cubicBezTo>
                      <a:pt x="1253" y="398"/>
                      <a:pt x="1260" y="406"/>
                      <a:pt x="1261" y="416"/>
                    </a:cubicBezTo>
                    <a:cubicBezTo>
                      <a:pt x="1263" y="445"/>
                      <a:pt x="1258" y="473"/>
                      <a:pt x="1252" y="500"/>
                    </a:cubicBezTo>
                    <a:cubicBezTo>
                      <a:pt x="1245" y="531"/>
                      <a:pt x="1235" y="561"/>
                      <a:pt x="1226" y="590"/>
                    </a:cubicBezTo>
                    <a:cubicBezTo>
                      <a:pt x="1214" y="628"/>
                      <a:pt x="1191" y="660"/>
                      <a:pt x="1162" y="689"/>
                    </a:cubicBezTo>
                    <a:cubicBezTo>
                      <a:pt x="1146" y="706"/>
                      <a:pt x="1129" y="722"/>
                      <a:pt x="1115" y="740"/>
                    </a:cubicBezTo>
                    <a:cubicBezTo>
                      <a:pt x="1100" y="761"/>
                      <a:pt x="1089" y="784"/>
                      <a:pt x="1091" y="810"/>
                    </a:cubicBezTo>
                    <a:cubicBezTo>
                      <a:pt x="1092" y="831"/>
                      <a:pt x="1089" y="853"/>
                      <a:pt x="1081" y="873"/>
                    </a:cubicBezTo>
                    <a:cubicBezTo>
                      <a:pt x="1076" y="886"/>
                      <a:pt x="1065" y="895"/>
                      <a:pt x="1055" y="904"/>
                    </a:cubicBezTo>
                    <a:cubicBezTo>
                      <a:pt x="1043" y="914"/>
                      <a:pt x="1029" y="924"/>
                      <a:pt x="1019" y="936"/>
                    </a:cubicBezTo>
                    <a:cubicBezTo>
                      <a:pt x="1002" y="953"/>
                      <a:pt x="995" y="974"/>
                      <a:pt x="985" y="995"/>
                    </a:cubicBezTo>
                    <a:cubicBezTo>
                      <a:pt x="972" y="1022"/>
                      <a:pt x="961" y="1049"/>
                      <a:pt x="945" y="1075"/>
                    </a:cubicBezTo>
                    <a:cubicBezTo>
                      <a:pt x="939" y="1086"/>
                      <a:pt x="930" y="1097"/>
                      <a:pt x="924" y="1108"/>
                    </a:cubicBezTo>
                    <a:cubicBezTo>
                      <a:pt x="913" y="1128"/>
                      <a:pt x="912" y="1151"/>
                      <a:pt x="909" y="1173"/>
                    </a:cubicBezTo>
                    <a:cubicBezTo>
                      <a:pt x="905" y="1215"/>
                      <a:pt x="907" y="1257"/>
                      <a:pt x="910" y="1298"/>
                    </a:cubicBezTo>
                    <a:cubicBezTo>
                      <a:pt x="912" y="1336"/>
                      <a:pt x="914" y="1375"/>
                      <a:pt x="922" y="1412"/>
                    </a:cubicBezTo>
                    <a:cubicBezTo>
                      <a:pt x="923" y="1419"/>
                      <a:pt x="933" y="1498"/>
                      <a:pt x="926" y="1498"/>
                    </a:cubicBezTo>
                    <a:cubicBezTo>
                      <a:pt x="907" y="1498"/>
                      <a:pt x="859" y="1549"/>
                      <a:pt x="840" y="1549"/>
                    </a:cubicBezTo>
                    <a:cubicBezTo>
                      <a:pt x="700" y="1549"/>
                      <a:pt x="489" y="1564"/>
                      <a:pt x="426" y="1469"/>
                    </a:cubicBezTo>
                    <a:cubicBezTo>
                      <a:pt x="412" y="1469"/>
                      <a:pt x="422" y="1420"/>
                      <a:pt x="424" y="1407"/>
                    </a:cubicBezTo>
                    <a:cubicBezTo>
                      <a:pt x="428" y="1379"/>
                      <a:pt x="428" y="1350"/>
                      <a:pt x="424" y="1321"/>
                    </a:cubicBezTo>
                    <a:cubicBezTo>
                      <a:pt x="423" y="1308"/>
                      <a:pt x="414" y="1299"/>
                      <a:pt x="404" y="1289"/>
                    </a:cubicBezTo>
                    <a:cubicBezTo>
                      <a:pt x="387" y="1271"/>
                      <a:pt x="374" y="1250"/>
                      <a:pt x="362" y="1230"/>
                    </a:cubicBezTo>
                    <a:cubicBezTo>
                      <a:pt x="346" y="1205"/>
                      <a:pt x="331" y="1180"/>
                      <a:pt x="315" y="1155"/>
                    </a:cubicBezTo>
                    <a:cubicBezTo>
                      <a:pt x="302" y="1135"/>
                      <a:pt x="296" y="1111"/>
                      <a:pt x="290" y="1088"/>
                    </a:cubicBezTo>
                    <a:cubicBezTo>
                      <a:pt x="283" y="1061"/>
                      <a:pt x="279" y="1033"/>
                      <a:pt x="266" y="1007"/>
                    </a:cubicBezTo>
                    <a:cubicBezTo>
                      <a:pt x="259" y="993"/>
                      <a:pt x="249" y="981"/>
                      <a:pt x="234" y="974"/>
                    </a:cubicBezTo>
                    <a:cubicBezTo>
                      <a:pt x="203" y="962"/>
                      <a:pt x="190" y="940"/>
                      <a:pt x="181" y="914"/>
                    </a:cubicBezTo>
                    <a:cubicBezTo>
                      <a:pt x="169" y="879"/>
                      <a:pt x="172" y="846"/>
                      <a:pt x="182" y="812"/>
                    </a:cubicBezTo>
                    <a:cubicBezTo>
                      <a:pt x="192" y="780"/>
                      <a:pt x="184" y="750"/>
                      <a:pt x="161" y="723"/>
                    </a:cubicBezTo>
                    <a:cubicBezTo>
                      <a:pt x="139" y="698"/>
                      <a:pt x="114" y="676"/>
                      <a:pt x="91" y="651"/>
                    </a:cubicBezTo>
                    <a:cubicBezTo>
                      <a:pt x="71" y="630"/>
                      <a:pt x="49" y="609"/>
                      <a:pt x="32" y="585"/>
                    </a:cubicBezTo>
                    <a:cubicBezTo>
                      <a:pt x="24" y="574"/>
                      <a:pt x="16" y="564"/>
                      <a:pt x="9" y="553"/>
                    </a:cubicBezTo>
                    <a:cubicBezTo>
                      <a:pt x="0" y="539"/>
                      <a:pt x="11" y="530"/>
                      <a:pt x="23" y="525"/>
                    </a:cubicBezTo>
                    <a:cubicBezTo>
                      <a:pt x="43" y="518"/>
                      <a:pt x="63" y="518"/>
                      <a:pt x="83" y="522"/>
                    </a:cubicBezTo>
                    <a:cubicBezTo>
                      <a:pt x="130" y="530"/>
                      <a:pt x="174" y="545"/>
                      <a:pt x="214" y="569"/>
                    </a:cubicBezTo>
                    <a:cubicBezTo>
                      <a:pt x="233" y="581"/>
                      <a:pt x="252" y="594"/>
                      <a:pt x="264" y="612"/>
                    </a:cubicBezTo>
                    <a:cubicBezTo>
                      <a:pt x="271" y="623"/>
                      <a:pt x="272" y="634"/>
                      <a:pt x="276" y="644"/>
                    </a:cubicBezTo>
                    <a:cubicBezTo>
                      <a:pt x="289" y="677"/>
                      <a:pt x="305" y="707"/>
                      <a:pt x="327" y="735"/>
                    </a:cubicBezTo>
                    <a:cubicBezTo>
                      <a:pt x="331" y="740"/>
                      <a:pt x="337" y="748"/>
                      <a:pt x="344" y="745"/>
                    </a:cubicBezTo>
                    <a:cubicBezTo>
                      <a:pt x="351" y="742"/>
                      <a:pt x="345" y="735"/>
                      <a:pt x="344" y="730"/>
                    </a:cubicBezTo>
                    <a:cubicBezTo>
                      <a:pt x="339" y="715"/>
                      <a:pt x="334" y="700"/>
                      <a:pt x="331" y="685"/>
                    </a:cubicBezTo>
                    <a:cubicBezTo>
                      <a:pt x="319" y="638"/>
                      <a:pt x="332" y="596"/>
                      <a:pt x="368" y="559"/>
                    </a:cubicBezTo>
                    <a:cubicBezTo>
                      <a:pt x="389" y="536"/>
                      <a:pt x="416" y="517"/>
                      <a:pt x="436" y="493"/>
                    </a:cubicBezTo>
                    <a:cubicBezTo>
                      <a:pt x="461" y="462"/>
                      <a:pt x="480" y="428"/>
                      <a:pt x="492" y="392"/>
                    </a:cubicBezTo>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56212" fontAlgn="base">
                  <a:spcBef>
                    <a:spcPct val="0"/>
                  </a:spcBef>
                  <a:spcAft>
                    <a:spcPct val="0"/>
                  </a:spcAft>
                </a:pPr>
                <a:endParaRPr lang="en-US" sz="1900" dirty="0">
                  <a:solidFill>
                    <a:prstClr val="white"/>
                  </a:solidFill>
                  <a:latin typeface="Calibri"/>
                </a:endParaRPr>
              </a:p>
            </p:txBody>
          </p:sp>
          <p:sp>
            <p:nvSpPr>
              <p:cNvPr id="16" name="Freeform 18"/>
              <p:cNvSpPr>
                <a:spLocks/>
              </p:cNvSpPr>
              <p:nvPr/>
            </p:nvSpPr>
            <p:spPr bwMode="auto">
              <a:xfrm>
                <a:off x="9873512" y="3178765"/>
                <a:ext cx="321640" cy="549495"/>
              </a:xfrm>
              <a:custGeom>
                <a:avLst/>
                <a:gdLst>
                  <a:gd name="T0" fmla="*/ 154 w 216"/>
                  <a:gd name="T1" fmla="*/ 336 h 369"/>
                  <a:gd name="T2" fmla="*/ 134 w 216"/>
                  <a:gd name="T3" fmla="*/ 358 h 369"/>
                  <a:gd name="T4" fmla="*/ 129 w 216"/>
                  <a:gd name="T5" fmla="*/ 279 h 369"/>
                  <a:gd name="T6" fmla="*/ 141 w 216"/>
                  <a:gd name="T7" fmla="*/ 192 h 369"/>
                  <a:gd name="T8" fmla="*/ 139 w 216"/>
                  <a:gd name="T9" fmla="*/ 131 h 369"/>
                  <a:gd name="T10" fmla="*/ 148 w 216"/>
                  <a:gd name="T11" fmla="*/ 103 h 369"/>
                  <a:gd name="T12" fmla="*/ 168 w 216"/>
                  <a:gd name="T13" fmla="*/ 86 h 369"/>
                  <a:gd name="T14" fmla="*/ 175 w 216"/>
                  <a:gd name="T15" fmla="*/ 42 h 369"/>
                  <a:gd name="T16" fmla="*/ 149 w 216"/>
                  <a:gd name="T17" fmla="*/ 31 h 369"/>
                  <a:gd name="T18" fmla="*/ 120 w 216"/>
                  <a:gd name="T19" fmla="*/ 60 h 369"/>
                  <a:gd name="T20" fmla="*/ 86 w 216"/>
                  <a:gd name="T21" fmla="*/ 116 h 369"/>
                  <a:gd name="T22" fmla="*/ 72 w 216"/>
                  <a:gd name="T23" fmla="*/ 125 h 369"/>
                  <a:gd name="T24" fmla="*/ 70 w 216"/>
                  <a:gd name="T25" fmla="*/ 145 h 369"/>
                  <a:gd name="T26" fmla="*/ 70 w 216"/>
                  <a:gd name="T27" fmla="*/ 152 h 369"/>
                  <a:gd name="T28" fmla="*/ 61 w 216"/>
                  <a:gd name="T29" fmla="*/ 188 h 369"/>
                  <a:gd name="T30" fmla="*/ 57 w 216"/>
                  <a:gd name="T31" fmla="*/ 273 h 369"/>
                  <a:gd name="T32" fmla="*/ 49 w 216"/>
                  <a:gd name="T33" fmla="*/ 283 h 369"/>
                  <a:gd name="T34" fmla="*/ 22 w 216"/>
                  <a:gd name="T35" fmla="*/ 331 h 369"/>
                  <a:gd name="T36" fmla="*/ 0 w 216"/>
                  <a:gd name="T37" fmla="*/ 338 h 369"/>
                  <a:gd name="T38" fmla="*/ 18 w 216"/>
                  <a:gd name="T39" fmla="*/ 279 h 369"/>
                  <a:gd name="T40" fmla="*/ 38 w 216"/>
                  <a:gd name="T41" fmla="*/ 193 h 369"/>
                  <a:gd name="T42" fmla="*/ 43 w 216"/>
                  <a:gd name="T43" fmla="*/ 128 h 369"/>
                  <a:gd name="T44" fmla="*/ 81 w 216"/>
                  <a:gd name="T45" fmla="*/ 44 h 369"/>
                  <a:gd name="T46" fmla="*/ 130 w 216"/>
                  <a:gd name="T47" fmla="*/ 9 h 369"/>
                  <a:gd name="T48" fmla="*/ 199 w 216"/>
                  <a:gd name="T49" fmla="*/ 8 h 369"/>
                  <a:gd name="T50" fmla="*/ 213 w 216"/>
                  <a:gd name="T51" fmla="*/ 25 h 369"/>
                  <a:gd name="T52" fmla="*/ 210 w 216"/>
                  <a:gd name="T53" fmla="*/ 55 h 369"/>
                  <a:gd name="T54" fmla="*/ 204 w 216"/>
                  <a:gd name="T55" fmla="*/ 72 h 369"/>
                  <a:gd name="T56" fmla="*/ 194 w 216"/>
                  <a:gd name="T57" fmla="*/ 86 h 369"/>
                  <a:gd name="T58" fmla="*/ 166 w 216"/>
                  <a:gd name="T59" fmla="*/ 140 h 369"/>
                  <a:gd name="T60" fmla="*/ 156 w 216"/>
                  <a:gd name="T61" fmla="*/ 197 h 369"/>
                  <a:gd name="T62" fmla="*/ 159 w 216"/>
                  <a:gd name="T63" fmla="*/ 306 h 369"/>
                  <a:gd name="T64" fmla="*/ 154 w 216"/>
                  <a:gd name="T65" fmla="*/ 33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 h="369">
                    <a:moveTo>
                      <a:pt x="154" y="336"/>
                    </a:moveTo>
                    <a:cubicBezTo>
                      <a:pt x="149" y="369"/>
                      <a:pt x="144" y="366"/>
                      <a:pt x="134" y="358"/>
                    </a:cubicBezTo>
                    <a:cubicBezTo>
                      <a:pt x="130" y="355"/>
                      <a:pt x="129" y="283"/>
                      <a:pt x="129" y="279"/>
                    </a:cubicBezTo>
                    <a:cubicBezTo>
                      <a:pt x="127" y="249"/>
                      <a:pt x="134" y="221"/>
                      <a:pt x="141" y="192"/>
                    </a:cubicBezTo>
                    <a:cubicBezTo>
                      <a:pt x="146" y="172"/>
                      <a:pt x="147" y="151"/>
                      <a:pt x="139" y="131"/>
                    </a:cubicBezTo>
                    <a:cubicBezTo>
                      <a:pt x="135" y="121"/>
                      <a:pt x="139" y="111"/>
                      <a:pt x="148" y="103"/>
                    </a:cubicBezTo>
                    <a:cubicBezTo>
                      <a:pt x="154" y="97"/>
                      <a:pt x="161" y="92"/>
                      <a:pt x="168" y="86"/>
                    </a:cubicBezTo>
                    <a:cubicBezTo>
                      <a:pt x="180" y="75"/>
                      <a:pt x="183" y="55"/>
                      <a:pt x="175" y="42"/>
                    </a:cubicBezTo>
                    <a:cubicBezTo>
                      <a:pt x="169" y="32"/>
                      <a:pt x="161" y="30"/>
                      <a:pt x="149" y="31"/>
                    </a:cubicBezTo>
                    <a:cubicBezTo>
                      <a:pt x="130" y="34"/>
                      <a:pt x="119" y="43"/>
                      <a:pt x="120" y="60"/>
                    </a:cubicBezTo>
                    <a:cubicBezTo>
                      <a:pt x="122" y="85"/>
                      <a:pt x="112" y="103"/>
                      <a:pt x="86" y="116"/>
                    </a:cubicBezTo>
                    <a:cubicBezTo>
                      <a:pt x="81" y="118"/>
                      <a:pt x="77" y="122"/>
                      <a:pt x="72" y="125"/>
                    </a:cubicBezTo>
                    <a:cubicBezTo>
                      <a:pt x="64" y="131"/>
                      <a:pt x="62" y="138"/>
                      <a:pt x="70" y="145"/>
                    </a:cubicBezTo>
                    <a:cubicBezTo>
                      <a:pt x="72" y="148"/>
                      <a:pt x="72" y="149"/>
                      <a:pt x="70" y="152"/>
                    </a:cubicBezTo>
                    <a:cubicBezTo>
                      <a:pt x="60" y="162"/>
                      <a:pt x="58" y="175"/>
                      <a:pt x="61" y="188"/>
                    </a:cubicBezTo>
                    <a:cubicBezTo>
                      <a:pt x="66" y="217"/>
                      <a:pt x="67" y="245"/>
                      <a:pt x="57" y="273"/>
                    </a:cubicBezTo>
                    <a:cubicBezTo>
                      <a:pt x="56" y="277"/>
                      <a:pt x="54" y="281"/>
                      <a:pt x="49" y="283"/>
                    </a:cubicBezTo>
                    <a:cubicBezTo>
                      <a:pt x="33" y="290"/>
                      <a:pt x="29" y="316"/>
                      <a:pt x="22" y="331"/>
                    </a:cubicBezTo>
                    <a:cubicBezTo>
                      <a:pt x="21" y="336"/>
                      <a:pt x="6" y="341"/>
                      <a:pt x="0" y="338"/>
                    </a:cubicBezTo>
                    <a:cubicBezTo>
                      <a:pt x="1" y="323"/>
                      <a:pt x="14" y="292"/>
                      <a:pt x="18" y="279"/>
                    </a:cubicBezTo>
                    <a:cubicBezTo>
                      <a:pt x="26" y="250"/>
                      <a:pt x="33" y="222"/>
                      <a:pt x="38" y="193"/>
                    </a:cubicBezTo>
                    <a:cubicBezTo>
                      <a:pt x="41" y="171"/>
                      <a:pt x="41" y="149"/>
                      <a:pt x="43" y="128"/>
                    </a:cubicBezTo>
                    <a:cubicBezTo>
                      <a:pt x="45" y="97"/>
                      <a:pt x="59" y="69"/>
                      <a:pt x="81" y="44"/>
                    </a:cubicBezTo>
                    <a:cubicBezTo>
                      <a:pt x="94" y="29"/>
                      <a:pt x="110" y="16"/>
                      <a:pt x="130" y="9"/>
                    </a:cubicBezTo>
                    <a:cubicBezTo>
                      <a:pt x="153" y="0"/>
                      <a:pt x="176" y="0"/>
                      <a:pt x="199" y="8"/>
                    </a:cubicBezTo>
                    <a:cubicBezTo>
                      <a:pt x="208" y="11"/>
                      <a:pt x="212" y="18"/>
                      <a:pt x="213" y="25"/>
                    </a:cubicBezTo>
                    <a:cubicBezTo>
                      <a:pt x="214" y="35"/>
                      <a:pt x="216" y="45"/>
                      <a:pt x="210" y="55"/>
                    </a:cubicBezTo>
                    <a:cubicBezTo>
                      <a:pt x="207" y="60"/>
                      <a:pt x="205" y="66"/>
                      <a:pt x="204" y="72"/>
                    </a:cubicBezTo>
                    <a:cubicBezTo>
                      <a:pt x="203" y="77"/>
                      <a:pt x="196" y="81"/>
                      <a:pt x="194" y="86"/>
                    </a:cubicBezTo>
                    <a:cubicBezTo>
                      <a:pt x="187" y="105"/>
                      <a:pt x="174" y="122"/>
                      <a:pt x="166" y="140"/>
                    </a:cubicBezTo>
                    <a:cubicBezTo>
                      <a:pt x="156" y="158"/>
                      <a:pt x="155" y="177"/>
                      <a:pt x="156" y="197"/>
                    </a:cubicBezTo>
                    <a:cubicBezTo>
                      <a:pt x="158" y="233"/>
                      <a:pt x="160" y="269"/>
                      <a:pt x="159" y="306"/>
                    </a:cubicBezTo>
                    <a:cubicBezTo>
                      <a:pt x="159" y="310"/>
                      <a:pt x="157" y="326"/>
                      <a:pt x="154" y="3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17" name="Freeform 19"/>
              <p:cNvSpPr>
                <a:spLocks/>
              </p:cNvSpPr>
              <p:nvPr/>
            </p:nvSpPr>
            <p:spPr bwMode="auto">
              <a:xfrm>
                <a:off x="10152351" y="3731406"/>
                <a:ext cx="122110" cy="296463"/>
              </a:xfrm>
              <a:custGeom>
                <a:avLst/>
                <a:gdLst>
                  <a:gd name="T0" fmla="*/ 37 w 82"/>
                  <a:gd name="T1" fmla="*/ 197 h 199"/>
                  <a:gd name="T2" fmla="*/ 2 w 82"/>
                  <a:gd name="T3" fmla="*/ 177 h 199"/>
                  <a:gd name="T4" fmla="*/ 1 w 82"/>
                  <a:gd name="T5" fmla="*/ 171 h 199"/>
                  <a:gd name="T6" fmla="*/ 5 w 82"/>
                  <a:gd name="T7" fmla="*/ 150 h 199"/>
                  <a:gd name="T8" fmla="*/ 21 w 82"/>
                  <a:gd name="T9" fmla="*/ 103 h 199"/>
                  <a:gd name="T10" fmla="*/ 49 w 82"/>
                  <a:gd name="T11" fmla="*/ 51 h 199"/>
                  <a:gd name="T12" fmla="*/ 68 w 82"/>
                  <a:gd name="T13" fmla="*/ 17 h 199"/>
                  <a:gd name="T14" fmla="*/ 74 w 82"/>
                  <a:gd name="T15" fmla="*/ 5 h 199"/>
                  <a:gd name="T16" fmla="*/ 79 w 82"/>
                  <a:gd name="T17" fmla="*/ 2 h 199"/>
                  <a:gd name="T18" fmla="*/ 80 w 82"/>
                  <a:gd name="T19" fmla="*/ 7 h 199"/>
                  <a:gd name="T20" fmla="*/ 70 w 82"/>
                  <a:gd name="T21" fmla="*/ 39 h 199"/>
                  <a:gd name="T22" fmla="*/ 63 w 82"/>
                  <a:gd name="T23" fmla="*/ 64 h 199"/>
                  <a:gd name="T24" fmla="*/ 41 w 82"/>
                  <a:gd name="T25" fmla="*/ 131 h 199"/>
                  <a:gd name="T26" fmla="*/ 50 w 82"/>
                  <a:gd name="T27" fmla="*/ 176 h 199"/>
                  <a:gd name="T28" fmla="*/ 51 w 82"/>
                  <a:gd name="T29" fmla="*/ 194 h 199"/>
                  <a:gd name="T30" fmla="*/ 37 w 82"/>
                  <a:gd name="T31" fmla="*/ 19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199">
                    <a:moveTo>
                      <a:pt x="37" y="197"/>
                    </a:moveTo>
                    <a:cubicBezTo>
                      <a:pt x="25" y="197"/>
                      <a:pt x="7" y="186"/>
                      <a:pt x="2" y="177"/>
                    </a:cubicBezTo>
                    <a:cubicBezTo>
                      <a:pt x="1" y="175"/>
                      <a:pt x="0" y="173"/>
                      <a:pt x="1" y="171"/>
                    </a:cubicBezTo>
                    <a:cubicBezTo>
                      <a:pt x="6" y="165"/>
                      <a:pt x="5" y="157"/>
                      <a:pt x="5" y="150"/>
                    </a:cubicBezTo>
                    <a:cubicBezTo>
                      <a:pt x="4" y="133"/>
                      <a:pt x="14" y="118"/>
                      <a:pt x="21" y="103"/>
                    </a:cubicBezTo>
                    <a:cubicBezTo>
                      <a:pt x="29" y="85"/>
                      <a:pt x="38" y="68"/>
                      <a:pt x="49" y="51"/>
                    </a:cubicBezTo>
                    <a:cubicBezTo>
                      <a:pt x="55" y="40"/>
                      <a:pt x="59" y="27"/>
                      <a:pt x="68" y="17"/>
                    </a:cubicBezTo>
                    <a:cubicBezTo>
                      <a:pt x="71" y="13"/>
                      <a:pt x="69" y="8"/>
                      <a:pt x="74" y="5"/>
                    </a:cubicBezTo>
                    <a:cubicBezTo>
                      <a:pt x="76" y="4"/>
                      <a:pt x="76" y="0"/>
                      <a:pt x="79" y="2"/>
                    </a:cubicBezTo>
                    <a:cubicBezTo>
                      <a:pt x="82" y="3"/>
                      <a:pt x="81" y="6"/>
                      <a:pt x="80" y="7"/>
                    </a:cubicBezTo>
                    <a:cubicBezTo>
                      <a:pt x="77" y="18"/>
                      <a:pt x="75" y="29"/>
                      <a:pt x="70" y="39"/>
                    </a:cubicBezTo>
                    <a:cubicBezTo>
                      <a:pt x="65" y="47"/>
                      <a:pt x="66" y="56"/>
                      <a:pt x="63" y="64"/>
                    </a:cubicBezTo>
                    <a:cubicBezTo>
                      <a:pt x="55" y="86"/>
                      <a:pt x="48" y="108"/>
                      <a:pt x="41" y="131"/>
                    </a:cubicBezTo>
                    <a:cubicBezTo>
                      <a:pt x="36" y="147"/>
                      <a:pt x="40" y="163"/>
                      <a:pt x="50" y="176"/>
                    </a:cubicBezTo>
                    <a:cubicBezTo>
                      <a:pt x="56" y="183"/>
                      <a:pt x="53" y="189"/>
                      <a:pt x="51" y="194"/>
                    </a:cubicBezTo>
                    <a:cubicBezTo>
                      <a:pt x="49" y="199"/>
                      <a:pt x="42" y="196"/>
                      <a:pt x="37" y="19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18" name="Freeform 20"/>
              <p:cNvSpPr>
                <a:spLocks/>
              </p:cNvSpPr>
              <p:nvPr/>
            </p:nvSpPr>
            <p:spPr bwMode="auto">
              <a:xfrm>
                <a:off x="9880436" y="3801273"/>
                <a:ext cx="119592" cy="256179"/>
              </a:xfrm>
              <a:custGeom>
                <a:avLst/>
                <a:gdLst>
                  <a:gd name="T0" fmla="*/ 41 w 80"/>
                  <a:gd name="T1" fmla="*/ 172 h 172"/>
                  <a:gd name="T2" fmla="*/ 35 w 80"/>
                  <a:gd name="T3" fmla="*/ 169 h 172"/>
                  <a:gd name="T4" fmla="*/ 6 w 80"/>
                  <a:gd name="T5" fmla="*/ 150 h 172"/>
                  <a:gd name="T6" fmla="*/ 2 w 80"/>
                  <a:gd name="T7" fmla="*/ 140 h 172"/>
                  <a:gd name="T8" fmla="*/ 12 w 80"/>
                  <a:gd name="T9" fmla="*/ 104 h 172"/>
                  <a:gd name="T10" fmla="*/ 35 w 80"/>
                  <a:gd name="T11" fmla="*/ 60 h 172"/>
                  <a:gd name="T12" fmla="*/ 68 w 80"/>
                  <a:gd name="T13" fmla="*/ 6 h 172"/>
                  <a:gd name="T14" fmla="*/ 76 w 80"/>
                  <a:gd name="T15" fmla="*/ 1 h 172"/>
                  <a:gd name="T16" fmla="*/ 75 w 80"/>
                  <a:gd name="T17" fmla="*/ 8 h 172"/>
                  <a:gd name="T18" fmla="*/ 51 w 80"/>
                  <a:gd name="T19" fmla="*/ 83 h 172"/>
                  <a:gd name="T20" fmla="*/ 48 w 80"/>
                  <a:gd name="T21" fmla="*/ 109 h 172"/>
                  <a:gd name="T22" fmla="*/ 43 w 80"/>
                  <a:gd name="T23" fmla="*/ 116 h 172"/>
                  <a:gd name="T24" fmla="*/ 40 w 80"/>
                  <a:gd name="T25" fmla="*/ 139 h 172"/>
                  <a:gd name="T26" fmla="*/ 47 w 80"/>
                  <a:gd name="T27" fmla="*/ 161 h 172"/>
                  <a:gd name="T28" fmla="*/ 41 w 80"/>
                  <a:gd name="T29"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72">
                    <a:moveTo>
                      <a:pt x="41" y="172"/>
                    </a:moveTo>
                    <a:cubicBezTo>
                      <a:pt x="38" y="172"/>
                      <a:pt x="36" y="171"/>
                      <a:pt x="35" y="169"/>
                    </a:cubicBezTo>
                    <a:cubicBezTo>
                      <a:pt x="27" y="160"/>
                      <a:pt x="18" y="153"/>
                      <a:pt x="6" y="150"/>
                    </a:cubicBezTo>
                    <a:cubicBezTo>
                      <a:pt x="1" y="148"/>
                      <a:pt x="0" y="144"/>
                      <a:pt x="2" y="140"/>
                    </a:cubicBezTo>
                    <a:cubicBezTo>
                      <a:pt x="7" y="129"/>
                      <a:pt x="9" y="117"/>
                      <a:pt x="12" y="104"/>
                    </a:cubicBezTo>
                    <a:cubicBezTo>
                      <a:pt x="15" y="88"/>
                      <a:pt x="26" y="75"/>
                      <a:pt x="35" y="60"/>
                    </a:cubicBezTo>
                    <a:cubicBezTo>
                      <a:pt x="45" y="42"/>
                      <a:pt x="57" y="24"/>
                      <a:pt x="68" y="6"/>
                    </a:cubicBezTo>
                    <a:cubicBezTo>
                      <a:pt x="70" y="3"/>
                      <a:pt x="72" y="0"/>
                      <a:pt x="76" y="1"/>
                    </a:cubicBezTo>
                    <a:cubicBezTo>
                      <a:pt x="80" y="3"/>
                      <a:pt x="75" y="6"/>
                      <a:pt x="75" y="8"/>
                    </a:cubicBezTo>
                    <a:cubicBezTo>
                      <a:pt x="71" y="34"/>
                      <a:pt x="57" y="58"/>
                      <a:pt x="51" y="83"/>
                    </a:cubicBezTo>
                    <a:cubicBezTo>
                      <a:pt x="49" y="91"/>
                      <a:pt x="40" y="100"/>
                      <a:pt x="48" y="109"/>
                    </a:cubicBezTo>
                    <a:cubicBezTo>
                      <a:pt x="49" y="110"/>
                      <a:pt x="45" y="114"/>
                      <a:pt x="43" y="116"/>
                    </a:cubicBezTo>
                    <a:cubicBezTo>
                      <a:pt x="36" y="123"/>
                      <a:pt x="37" y="132"/>
                      <a:pt x="40" y="139"/>
                    </a:cubicBezTo>
                    <a:cubicBezTo>
                      <a:pt x="44" y="146"/>
                      <a:pt x="44" y="154"/>
                      <a:pt x="47" y="161"/>
                    </a:cubicBezTo>
                    <a:cubicBezTo>
                      <a:pt x="49" y="166"/>
                      <a:pt x="45" y="169"/>
                      <a:pt x="41" y="17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19" name="Freeform 21"/>
              <p:cNvSpPr>
                <a:spLocks/>
              </p:cNvSpPr>
              <p:nvPr/>
            </p:nvSpPr>
            <p:spPr bwMode="auto">
              <a:xfrm>
                <a:off x="10154869" y="4993418"/>
                <a:ext cx="173094" cy="73014"/>
              </a:xfrm>
              <a:custGeom>
                <a:avLst/>
                <a:gdLst>
                  <a:gd name="T0" fmla="*/ 116 w 116"/>
                  <a:gd name="T1" fmla="*/ 10 h 49"/>
                  <a:gd name="T2" fmla="*/ 79 w 116"/>
                  <a:gd name="T3" fmla="*/ 41 h 49"/>
                  <a:gd name="T4" fmla="*/ 9 w 116"/>
                  <a:gd name="T5" fmla="*/ 28 h 49"/>
                  <a:gd name="T6" fmla="*/ 4 w 116"/>
                  <a:gd name="T7" fmla="*/ 6 h 49"/>
                  <a:gd name="T8" fmla="*/ 18 w 116"/>
                  <a:gd name="T9" fmla="*/ 5 h 49"/>
                  <a:gd name="T10" fmla="*/ 36 w 116"/>
                  <a:gd name="T11" fmla="*/ 21 h 49"/>
                  <a:gd name="T12" fmla="*/ 91 w 116"/>
                  <a:gd name="T13" fmla="*/ 18 h 49"/>
                  <a:gd name="T14" fmla="*/ 110 w 116"/>
                  <a:gd name="T15" fmla="*/ 12 h 49"/>
                  <a:gd name="T16" fmla="*/ 116 w 116"/>
                  <a:gd name="T17" fmla="*/ 1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49">
                    <a:moveTo>
                      <a:pt x="116" y="10"/>
                    </a:moveTo>
                    <a:cubicBezTo>
                      <a:pt x="111" y="28"/>
                      <a:pt x="96" y="36"/>
                      <a:pt x="79" y="41"/>
                    </a:cubicBezTo>
                    <a:cubicBezTo>
                      <a:pt x="53" y="49"/>
                      <a:pt x="30" y="42"/>
                      <a:pt x="9" y="28"/>
                    </a:cubicBezTo>
                    <a:cubicBezTo>
                      <a:pt x="3" y="24"/>
                      <a:pt x="0" y="11"/>
                      <a:pt x="4" y="6"/>
                    </a:cubicBezTo>
                    <a:cubicBezTo>
                      <a:pt x="8" y="0"/>
                      <a:pt x="13" y="0"/>
                      <a:pt x="18" y="5"/>
                    </a:cubicBezTo>
                    <a:cubicBezTo>
                      <a:pt x="23" y="11"/>
                      <a:pt x="29" y="17"/>
                      <a:pt x="36" y="21"/>
                    </a:cubicBezTo>
                    <a:cubicBezTo>
                      <a:pt x="54" y="31"/>
                      <a:pt x="75" y="30"/>
                      <a:pt x="91" y="18"/>
                    </a:cubicBezTo>
                    <a:cubicBezTo>
                      <a:pt x="97" y="15"/>
                      <a:pt x="100" y="7"/>
                      <a:pt x="110" y="12"/>
                    </a:cubicBezTo>
                    <a:cubicBezTo>
                      <a:pt x="111" y="13"/>
                      <a:pt x="113" y="11"/>
                      <a:pt x="116" y="1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20" name="Freeform 22"/>
              <p:cNvSpPr>
                <a:spLocks/>
              </p:cNvSpPr>
              <p:nvPr/>
            </p:nvSpPr>
            <p:spPr bwMode="auto">
              <a:xfrm>
                <a:off x="9876030" y="3580972"/>
                <a:ext cx="84973" cy="187571"/>
              </a:xfrm>
              <a:custGeom>
                <a:avLst/>
                <a:gdLst>
                  <a:gd name="T0" fmla="*/ 57 w 57"/>
                  <a:gd name="T1" fmla="*/ 0 h 126"/>
                  <a:gd name="T2" fmla="*/ 25 w 57"/>
                  <a:gd name="T3" fmla="*/ 126 h 126"/>
                  <a:gd name="T4" fmla="*/ 2 w 57"/>
                  <a:gd name="T5" fmla="*/ 84 h 126"/>
                  <a:gd name="T6" fmla="*/ 1 w 57"/>
                  <a:gd name="T7" fmla="*/ 68 h 126"/>
                  <a:gd name="T8" fmla="*/ 17 w 57"/>
                  <a:gd name="T9" fmla="*/ 56 h 126"/>
                  <a:gd name="T10" fmla="*/ 10 w 57"/>
                  <a:gd name="T11" fmla="*/ 40 h 126"/>
                  <a:gd name="T12" fmla="*/ 57 w 57"/>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57" h="126">
                    <a:moveTo>
                      <a:pt x="57" y="0"/>
                    </a:moveTo>
                    <a:cubicBezTo>
                      <a:pt x="48" y="43"/>
                      <a:pt x="40" y="85"/>
                      <a:pt x="25" y="126"/>
                    </a:cubicBezTo>
                    <a:cubicBezTo>
                      <a:pt x="11" y="113"/>
                      <a:pt x="4" y="100"/>
                      <a:pt x="2" y="84"/>
                    </a:cubicBezTo>
                    <a:cubicBezTo>
                      <a:pt x="1" y="79"/>
                      <a:pt x="2" y="73"/>
                      <a:pt x="1" y="68"/>
                    </a:cubicBezTo>
                    <a:cubicBezTo>
                      <a:pt x="0" y="59"/>
                      <a:pt x="4" y="55"/>
                      <a:pt x="17" y="56"/>
                    </a:cubicBezTo>
                    <a:cubicBezTo>
                      <a:pt x="4" y="52"/>
                      <a:pt x="6" y="47"/>
                      <a:pt x="10" y="40"/>
                    </a:cubicBezTo>
                    <a:cubicBezTo>
                      <a:pt x="20" y="23"/>
                      <a:pt x="35" y="10"/>
                      <a:pt x="57"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21" name="Freeform 23"/>
              <p:cNvSpPr>
                <a:spLocks/>
              </p:cNvSpPr>
              <p:nvPr/>
            </p:nvSpPr>
            <p:spPr bwMode="auto">
              <a:xfrm>
                <a:off x="10555817" y="4304819"/>
                <a:ext cx="78050" cy="68608"/>
              </a:xfrm>
              <a:custGeom>
                <a:avLst/>
                <a:gdLst>
                  <a:gd name="T0" fmla="*/ 36 w 52"/>
                  <a:gd name="T1" fmla="*/ 6 h 46"/>
                  <a:gd name="T2" fmla="*/ 43 w 52"/>
                  <a:gd name="T3" fmla="*/ 18 h 46"/>
                  <a:gd name="T4" fmla="*/ 48 w 52"/>
                  <a:gd name="T5" fmla="*/ 40 h 46"/>
                  <a:gd name="T6" fmla="*/ 39 w 52"/>
                  <a:gd name="T7" fmla="*/ 44 h 46"/>
                  <a:gd name="T8" fmla="*/ 11 w 52"/>
                  <a:gd name="T9" fmla="*/ 34 h 46"/>
                  <a:gd name="T10" fmla="*/ 9 w 52"/>
                  <a:gd name="T11" fmla="*/ 7 h 46"/>
                  <a:gd name="T12" fmla="*/ 30 w 52"/>
                  <a:gd name="T13" fmla="*/ 6 h 46"/>
                  <a:gd name="T14" fmla="*/ 36 w 52"/>
                  <a:gd name="T15" fmla="*/ 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6">
                    <a:moveTo>
                      <a:pt x="36" y="6"/>
                    </a:moveTo>
                    <a:cubicBezTo>
                      <a:pt x="35" y="12"/>
                      <a:pt x="41" y="14"/>
                      <a:pt x="43" y="18"/>
                    </a:cubicBezTo>
                    <a:cubicBezTo>
                      <a:pt x="48" y="25"/>
                      <a:pt x="52" y="31"/>
                      <a:pt x="48" y="40"/>
                    </a:cubicBezTo>
                    <a:cubicBezTo>
                      <a:pt x="46" y="43"/>
                      <a:pt x="43" y="46"/>
                      <a:pt x="39" y="44"/>
                    </a:cubicBezTo>
                    <a:cubicBezTo>
                      <a:pt x="30" y="39"/>
                      <a:pt x="19" y="40"/>
                      <a:pt x="11" y="34"/>
                    </a:cubicBezTo>
                    <a:cubicBezTo>
                      <a:pt x="2" y="28"/>
                      <a:pt x="0" y="19"/>
                      <a:pt x="9" y="7"/>
                    </a:cubicBezTo>
                    <a:cubicBezTo>
                      <a:pt x="14" y="0"/>
                      <a:pt x="22" y="2"/>
                      <a:pt x="30" y="6"/>
                    </a:cubicBezTo>
                    <a:cubicBezTo>
                      <a:pt x="32" y="7"/>
                      <a:pt x="34" y="7"/>
                      <a:pt x="3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22" name="Freeform 24"/>
              <p:cNvSpPr>
                <a:spLocks/>
              </p:cNvSpPr>
              <p:nvPr/>
            </p:nvSpPr>
            <p:spPr bwMode="auto">
              <a:xfrm>
                <a:off x="9822528" y="4766823"/>
                <a:ext cx="67349" cy="68608"/>
              </a:xfrm>
              <a:custGeom>
                <a:avLst/>
                <a:gdLst>
                  <a:gd name="T0" fmla="*/ 44 w 45"/>
                  <a:gd name="T1" fmla="*/ 26 h 46"/>
                  <a:gd name="T2" fmla="*/ 21 w 45"/>
                  <a:gd name="T3" fmla="*/ 42 h 46"/>
                  <a:gd name="T4" fmla="*/ 2 w 45"/>
                  <a:gd name="T5" fmla="*/ 21 h 46"/>
                  <a:gd name="T6" fmla="*/ 33 w 45"/>
                  <a:gd name="T7" fmla="*/ 2 h 46"/>
                  <a:gd name="T8" fmla="*/ 41 w 45"/>
                  <a:gd name="T9" fmla="*/ 9 h 46"/>
                  <a:gd name="T10" fmla="*/ 44 w 45"/>
                  <a:gd name="T11" fmla="*/ 26 h 46"/>
                </a:gdLst>
                <a:ahLst/>
                <a:cxnLst>
                  <a:cxn ang="0">
                    <a:pos x="T0" y="T1"/>
                  </a:cxn>
                  <a:cxn ang="0">
                    <a:pos x="T2" y="T3"/>
                  </a:cxn>
                  <a:cxn ang="0">
                    <a:pos x="T4" y="T5"/>
                  </a:cxn>
                  <a:cxn ang="0">
                    <a:pos x="T6" y="T7"/>
                  </a:cxn>
                  <a:cxn ang="0">
                    <a:pos x="T8" y="T9"/>
                  </a:cxn>
                  <a:cxn ang="0">
                    <a:pos x="T10" y="T11"/>
                  </a:cxn>
                </a:cxnLst>
                <a:rect l="0" t="0" r="r" b="b"/>
                <a:pathLst>
                  <a:path w="45" h="46">
                    <a:moveTo>
                      <a:pt x="44" y="26"/>
                    </a:moveTo>
                    <a:cubicBezTo>
                      <a:pt x="44" y="44"/>
                      <a:pt x="41" y="46"/>
                      <a:pt x="21" y="42"/>
                    </a:cubicBezTo>
                    <a:cubicBezTo>
                      <a:pt x="7" y="39"/>
                      <a:pt x="0" y="31"/>
                      <a:pt x="2" y="21"/>
                    </a:cubicBezTo>
                    <a:cubicBezTo>
                      <a:pt x="6" y="9"/>
                      <a:pt x="20" y="0"/>
                      <a:pt x="33" y="2"/>
                    </a:cubicBezTo>
                    <a:cubicBezTo>
                      <a:pt x="37" y="3"/>
                      <a:pt x="41" y="5"/>
                      <a:pt x="41" y="9"/>
                    </a:cubicBezTo>
                    <a:cubicBezTo>
                      <a:pt x="41" y="15"/>
                      <a:pt x="45" y="21"/>
                      <a:pt x="44" y="2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23" name="Freeform 25"/>
              <p:cNvSpPr>
                <a:spLocks/>
              </p:cNvSpPr>
              <p:nvPr/>
            </p:nvSpPr>
            <p:spPr bwMode="auto">
              <a:xfrm>
                <a:off x="10395312" y="4817807"/>
                <a:ext cx="57908" cy="83085"/>
              </a:xfrm>
              <a:custGeom>
                <a:avLst/>
                <a:gdLst>
                  <a:gd name="T0" fmla="*/ 1 w 39"/>
                  <a:gd name="T1" fmla="*/ 16 h 56"/>
                  <a:gd name="T2" fmla="*/ 1 w 39"/>
                  <a:gd name="T3" fmla="*/ 9 h 56"/>
                  <a:gd name="T4" fmla="*/ 14 w 39"/>
                  <a:gd name="T5" fmla="*/ 4 h 56"/>
                  <a:gd name="T6" fmla="*/ 35 w 39"/>
                  <a:gd name="T7" fmla="*/ 29 h 56"/>
                  <a:gd name="T8" fmla="*/ 32 w 39"/>
                  <a:gd name="T9" fmla="*/ 51 h 56"/>
                  <a:gd name="T10" fmla="*/ 18 w 39"/>
                  <a:gd name="T11" fmla="*/ 50 h 56"/>
                  <a:gd name="T12" fmla="*/ 1 w 39"/>
                  <a:gd name="T13" fmla="*/ 16 h 56"/>
                </a:gdLst>
                <a:ahLst/>
                <a:cxnLst>
                  <a:cxn ang="0">
                    <a:pos x="T0" y="T1"/>
                  </a:cxn>
                  <a:cxn ang="0">
                    <a:pos x="T2" y="T3"/>
                  </a:cxn>
                  <a:cxn ang="0">
                    <a:pos x="T4" y="T5"/>
                  </a:cxn>
                  <a:cxn ang="0">
                    <a:pos x="T6" y="T7"/>
                  </a:cxn>
                  <a:cxn ang="0">
                    <a:pos x="T8" y="T9"/>
                  </a:cxn>
                  <a:cxn ang="0">
                    <a:pos x="T10" y="T11"/>
                  </a:cxn>
                  <a:cxn ang="0">
                    <a:pos x="T12" y="T13"/>
                  </a:cxn>
                </a:cxnLst>
                <a:rect l="0" t="0" r="r" b="b"/>
                <a:pathLst>
                  <a:path w="39" h="56">
                    <a:moveTo>
                      <a:pt x="1" y="16"/>
                    </a:moveTo>
                    <a:cubicBezTo>
                      <a:pt x="1" y="14"/>
                      <a:pt x="0" y="11"/>
                      <a:pt x="1" y="9"/>
                    </a:cubicBezTo>
                    <a:cubicBezTo>
                      <a:pt x="3" y="1"/>
                      <a:pt x="7" y="0"/>
                      <a:pt x="14" y="4"/>
                    </a:cubicBezTo>
                    <a:cubicBezTo>
                      <a:pt x="25" y="10"/>
                      <a:pt x="31" y="19"/>
                      <a:pt x="35" y="29"/>
                    </a:cubicBezTo>
                    <a:cubicBezTo>
                      <a:pt x="39" y="37"/>
                      <a:pt x="36" y="44"/>
                      <a:pt x="32" y="51"/>
                    </a:cubicBezTo>
                    <a:cubicBezTo>
                      <a:pt x="29" y="56"/>
                      <a:pt x="22" y="54"/>
                      <a:pt x="18" y="50"/>
                    </a:cubicBezTo>
                    <a:cubicBezTo>
                      <a:pt x="7" y="41"/>
                      <a:pt x="0" y="30"/>
                      <a:pt x="1"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24" name="Freeform 26"/>
              <p:cNvSpPr>
                <a:spLocks/>
              </p:cNvSpPr>
              <p:nvPr/>
            </p:nvSpPr>
            <p:spPr bwMode="auto">
              <a:xfrm>
                <a:off x="10190746" y="4868161"/>
                <a:ext cx="98191" cy="43431"/>
              </a:xfrm>
              <a:custGeom>
                <a:avLst/>
                <a:gdLst>
                  <a:gd name="T0" fmla="*/ 5 w 66"/>
                  <a:gd name="T1" fmla="*/ 29 h 29"/>
                  <a:gd name="T2" fmla="*/ 21 w 66"/>
                  <a:gd name="T3" fmla="*/ 4 h 29"/>
                  <a:gd name="T4" fmla="*/ 58 w 66"/>
                  <a:gd name="T5" fmla="*/ 1 h 29"/>
                  <a:gd name="T6" fmla="*/ 65 w 66"/>
                  <a:gd name="T7" fmla="*/ 8 h 29"/>
                  <a:gd name="T8" fmla="*/ 59 w 66"/>
                  <a:gd name="T9" fmla="*/ 19 h 29"/>
                  <a:gd name="T10" fmla="*/ 5 w 66"/>
                  <a:gd name="T11" fmla="*/ 29 h 29"/>
                </a:gdLst>
                <a:ahLst/>
                <a:cxnLst>
                  <a:cxn ang="0">
                    <a:pos x="T0" y="T1"/>
                  </a:cxn>
                  <a:cxn ang="0">
                    <a:pos x="T2" y="T3"/>
                  </a:cxn>
                  <a:cxn ang="0">
                    <a:pos x="T4" y="T5"/>
                  </a:cxn>
                  <a:cxn ang="0">
                    <a:pos x="T6" y="T7"/>
                  </a:cxn>
                  <a:cxn ang="0">
                    <a:pos x="T8" y="T9"/>
                  </a:cxn>
                  <a:cxn ang="0">
                    <a:pos x="T10" y="T11"/>
                  </a:cxn>
                </a:cxnLst>
                <a:rect l="0" t="0" r="r" b="b"/>
                <a:pathLst>
                  <a:path w="66" h="29">
                    <a:moveTo>
                      <a:pt x="5" y="29"/>
                    </a:moveTo>
                    <a:cubicBezTo>
                      <a:pt x="0" y="12"/>
                      <a:pt x="0" y="11"/>
                      <a:pt x="21" y="4"/>
                    </a:cubicBezTo>
                    <a:cubicBezTo>
                      <a:pt x="33" y="1"/>
                      <a:pt x="45" y="0"/>
                      <a:pt x="58" y="1"/>
                    </a:cubicBezTo>
                    <a:cubicBezTo>
                      <a:pt x="63" y="1"/>
                      <a:pt x="66" y="4"/>
                      <a:pt x="65" y="8"/>
                    </a:cubicBezTo>
                    <a:cubicBezTo>
                      <a:pt x="64" y="12"/>
                      <a:pt x="66" y="19"/>
                      <a:pt x="59" y="19"/>
                    </a:cubicBezTo>
                    <a:cubicBezTo>
                      <a:pt x="40" y="18"/>
                      <a:pt x="22" y="23"/>
                      <a:pt x="5"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25" name="Freeform 27"/>
              <p:cNvSpPr>
                <a:spLocks/>
              </p:cNvSpPr>
              <p:nvPr/>
            </p:nvSpPr>
            <p:spPr bwMode="auto">
              <a:xfrm>
                <a:off x="10239842" y="4705768"/>
                <a:ext cx="50984" cy="65461"/>
              </a:xfrm>
              <a:custGeom>
                <a:avLst/>
                <a:gdLst>
                  <a:gd name="T0" fmla="*/ 32 w 34"/>
                  <a:gd name="T1" fmla="*/ 20 h 44"/>
                  <a:gd name="T2" fmla="*/ 20 w 34"/>
                  <a:gd name="T3" fmla="*/ 41 h 44"/>
                  <a:gd name="T4" fmla="*/ 11 w 34"/>
                  <a:gd name="T5" fmla="*/ 42 h 44"/>
                  <a:gd name="T6" fmla="*/ 1 w 34"/>
                  <a:gd name="T7" fmla="*/ 21 h 44"/>
                  <a:gd name="T8" fmla="*/ 8 w 34"/>
                  <a:gd name="T9" fmla="*/ 9 h 44"/>
                  <a:gd name="T10" fmla="*/ 24 w 34"/>
                  <a:gd name="T11" fmla="*/ 3 h 44"/>
                  <a:gd name="T12" fmla="*/ 32 w 34"/>
                  <a:gd name="T13" fmla="*/ 20 h 44"/>
                </a:gdLst>
                <a:ahLst/>
                <a:cxnLst>
                  <a:cxn ang="0">
                    <a:pos x="T0" y="T1"/>
                  </a:cxn>
                  <a:cxn ang="0">
                    <a:pos x="T2" y="T3"/>
                  </a:cxn>
                  <a:cxn ang="0">
                    <a:pos x="T4" y="T5"/>
                  </a:cxn>
                  <a:cxn ang="0">
                    <a:pos x="T6" y="T7"/>
                  </a:cxn>
                  <a:cxn ang="0">
                    <a:pos x="T8" y="T9"/>
                  </a:cxn>
                  <a:cxn ang="0">
                    <a:pos x="T10" y="T11"/>
                  </a:cxn>
                  <a:cxn ang="0">
                    <a:pos x="T12" y="T13"/>
                  </a:cxn>
                </a:cxnLst>
                <a:rect l="0" t="0" r="r" b="b"/>
                <a:pathLst>
                  <a:path w="34" h="44">
                    <a:moveTo>
                      <a:pt x="32" y="20"/>
                    </a:moveTo>
                    <a:cubicBezTo>
                      <a:pt x="32" y="29"/>
                      <a:pt x="26" y="35"/>
                      <a:pt x="20" y="41"/>
                    </a:cubicBezTo>
                    <a:cubicBezTo>
                      <a:pt x="18" y="44"/>
                      <a:pt x="14" y="44"/>
                      <a:pt x="11" y="42"/>
                    </a:cubicBezTo>
                    <a:cubicBezTo>
                      <a:pt x="5" y="36"/>
                      <a:pt x="0" y="29"/>
                      <a:pt x="1" y="21"/>
                    </a:cubicBezTo>
                    <a:cubicBezTo>
                      <a:pt x="1" y="17"/>
                      <a:pt x="4" y="12"/>
                      <a:pt x="8" y="9"/>
                    </a:cubicBezTo>
                    <a:cubicBezTo>
                      <a:pt x="12" y="5"/>
                      <a:pt x="17" y="0"/>
                      <a:pt x="24" y="3"/>
                    </a:cubicBezTo>
                    <a:cubicBezTo>
                      <a:pt x="34" y="6"/>
                      <a:pt x="29" y="15"/>
                      <a:pt x="32" y="2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26" name="Freeform 28"/>
              <p:cNvSpPr>
                <a:spLocks/>
              </p:cNvSpPr>
              <p:nvPr/>
            </p:nvSpPr>
            <p:spPr bwMode="auto">
              <a:xfrm>
                <a:off x="10470844" y="4100883"/>
                <a:ext cx="49725" cy="61055"/>
              </a:xfrm>
              <a:custGeom>
                <a:avLst/>
                <a:gdLst>
                  <a:gd name="T0" fmla="*/ 32 w 33"/>
                  <a:gd name="T1" fmla="*/ 26 h 41"/>
                  <a:gd name="T2" fmla="*/ 27 w 33"/>
                  <a:gd name="T3" fmla="*/ 38 h 41"/>
                  <a:gd name="T4" fmla="*/ 19 w 33"/>
                  <a:gd name="T5" fmla="*/ 37 h 41"/>
                  <a:gd name="T6" fmla="*/ 6 w 33"/>
                  <a:gd name="T7" fmla="*/ 23 h 41"/>
                  <a:gd name="T8" fmla="*/ 13 w 33"/>
                  <a:gd name="T9" fmla="*/ 3 h 41"/>
                  <a:gd name="T10" fmla="*/ 25 w 33"/>
                  <a:gd name="T11" fmla="*/ 6 h 41"/>
                  <a:gd name="T12" fmla="*/ 32 w 33"/>
                  <a:gd name="T13" fmla="*/ 26 h 41"/>
                </a:gdLst>
                <a:ahLst/>
                <a:cxnLst>
                  <a:cxn ang="0">
                    <a:pos x="T0" y="T1"/>
                  </a:cxn>
                  <a:cxn ang="0">
                    <a:pos x="T2" y="T3"/>
                  </a:cxn>
                  <a:cxn ang="0">
                    <a:pos x="T4" y="T5"/>
                  </a:cxn>
                  <a:cxn ang="0">
                    <a:pos x="T6" y="T7"/>
                  </a:cxn>
                  <a:cxn ang="0">
                    <a:pos x="T8" y="T9"/>
                  </a:cxn>
                  <a:cxn ang="0">
                    <a:pos x="T10" y="T11"/>
                  </a:cxn>
                  <a:cxn ang="0">
                    <a:pos x="T12" y="T13"/>
                  </a:cxn>
                </a:cxnLst>
                <a:rect l="0" t="0" r="r" b="b"/>
                <a:pathLst>
                  <a:path w="33" h="41">
                    <a:moveTo>
                      <a:pt x="32" y="26"/>
                    </a:moveTo>
                    <a:cubicBezTo>
                      <a:pt x="33" y="31"/>
                      <a:pt x="29" y="34"/>
                      <a:pt x="27" y="38"/>
                    </a:cubicBezTo>
                    <a:cubicBezTo>
                      <a:pt x="25" y="41"/>
                      <a:pt x="22" y="39"/>
                      <a:pt x="19" y="37"/>
                    </a:cubicBezTo>
                    <a:cubicBezTo>
                      <a:pt x="15" y="32"/>
                      <a:pt x="10" y="28"/>
                      <a:pt x="6" y="23"/>
                    </a:cubicBezTo>
                    <a:cubicBezTo>
                      <a:pt x="0" y="15"/>
                      <a:pt x="3" y="7"/>
                      <a:pt x="13" y="3"/>
                    </a:cubicBezTo>
                    <a:cubicBezTo>
                      <a:pt x="18" y="0"/>
                      <a:pt x="22" y="2"/>
                      <a:pt x="25" y="6"/>
                    </a:cubicBezTo>
                    <a:cubicBezTo>
                      <a:pt x="30" y="12"/>
                      <a:pt x="31" y="19"/>
                      <a:pt x="32" y="2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27" name="Freeform 29"/>
              <p:cNvSpPr>
                <a:spLocks/>
              </p:cNvSpPr>
              <p:nvPr/>
            </p:nvSpPr>
            <p:spPr bwMode="auto">
              <a:xfrm>
                <a:off x="10213406" y="4917257"/>
                <a:ext cx="73014" cy="37137"/>
              </a:xfrm>
              <a:custGeom>
                <a:avLst/>
                <a:gdLst>
                  <a:gd name="T0" fmla="*/ 31 w 49"/>
                  <a:gd name="T1" fmla="*/ 0 h 25"/>
                  <a:gd name="T2" fmla="*/ 44 w 49"/>
                  <a:gd name="T3" fmla="*/ 14 h 25"/>
                  <a:gd name="T4" fmla="*/ 38 w 49"/>
                  <a:gd name="T5" fmla="*/ 16 h 25"/>
                  <a:gd name="T6" fmla="*/ 19 w 49"/>
                  <a:gd name="T7" fmla="*/ 20 h 25"/>
                  <a:gd name="T8" fmla="*/ 5 w 49"/>
                  <a:gd name="T9" fmla="*/ 17 h 25"/>
                  <a:gd name="T10" fmla="*/ 9 w 49"/>
                  <a:gd name="T11" fmla="*/ 7 h 25"/>
                  <a:gd name="T12" fmla="*/ 31 w 49"/>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49" h="25">
                    <a:moveTo>
                      <a:pt x="31" y="0"/>
                    </a:moveTo>
                    <a:cubicBezTo>
                      <a:pt x="48" y="0"/>
                      <a:pt x="49" y="2"/>
                      <a:pt x="44" y="14"/>
                    </a:cubicBezTo>
                    <a:cubicBezTo>
                      <a:pt x="42" y="18"/>
                      <a:pt x="40" y="16"/>
                      <a:pt x="38" y="16"/>
                    </a:cubicBezTo>
                    <a:cubicBezTo>
                      <a:pt x="32" y="16"/>
                      <a:pt x="24" y="16"/>
                      <a:pt x="19" y="20"/>
                    </a:cubicBezTo>
                    <a:cubicBezTo>
                      <a:pt x="12" y="25"/>
                      <a:pt x="9" y="20"/>
                      <a:pt x="5" y="17"/>
                    </a:cubicBezTo>
                    <a:cubicBezTo>
                      <a:pt x="0" y="13"/>
                      <a:pt x="5" y="10"/>
                      <a:pt x="9" y="7"/>
                    </a:cubicBezTo>
                    <a:cubicBezTo>
                      <a:pt x="16" y="2"/>
                      <a:pt x="24" y="0"/>
                      <a:pt x="3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28" name="Freeform 30"/>
              <p:cNvSpPr>
                <a:spLocks/>
              </p:cNvSpPr>
              <p:nvPr/>
            </p:nvSpPr>
            <p:spPr bwMode="auto">
              <a:xfrm>
                <a:off x="10366987" y="4713321"/>
                <a:ext cx="51613" cy="40284"/>
              </a:xfrm>
              <a:custGeom>
                <a:avLst/>
                <a:gdLst>
                  <a:gd name="T0" fmla="*/ 19 w 35"/>
                  <a:gd name="T1" fmla="*/ 0 h 27"/>
                  <a:gd name="T2" fmla="*/ 34 w 35"/>
                  <a:gd name="T3" fmla="*/ 10 h 27"/>
                  <a:gd name="T4" fmla="*/ 16 w 35"/>
                  <a:gd name="T5" fmla="*/ 27 h 27"/>
                  <a:gd name="T6" fmla="*/ 0 w 35"/>
                  <a:gd name="T7" fmla="*/ 15 h 27"/>
                  <a:gd name="T8" fmla="*/ 19 w 35"/>
                  <a:gd name="T9" fmla="*/ 0 h 27"/>
                </a:gdLst>
                <a:ahLst/>
                <a:cxnLst>
                  <a:cxn ang="0">
                    <a:pos x="T0" y="T1"/>
                  </a:cxn>
                  <a:cxn ang="0">
                    <a:pos x="T2" y="T3"/>
                  </a:cxn>
                  <a:cxn ang="0">
                    <a:pos x="T4" y="T5"/>
                  </a:cxn>
                  <a:cxn ang="0">
                    <a:pos x="T6" y="T7"/>
                  </a:cxn>
                  <a:cxn ang="0">
                    <a:pos x="T8" y="T9"/>
                  </a:cxn>
                </a:cxnLst>
                <a:rect l="0" t="0" r="r" b="b"/>
                <a:pathLst>
                  <a:path w="35" h="27">
                    <a:moveTo>
                      <a:pt x="19" y="0"/>
                    </a:moveTo>
                    <a:cubicBezTo>
                      <a:pt x="25" y="1"/>
                      <a:pt x="32" y="4"/>
                      <a:pt x="34" y="10"/>
                    </a:cubicBezTo>
                    <a:cubicBezTo>
                      <a:pt x="35" y="15"/>
                      <a:pt x="22" y="26"/>
                      <a:pt x="16" y="27"/>
                    </a:cubicBezTo>
                    <a:cubicBezTo>
                      <a:pt x="12" y="27"/>
                      <a:pt x="0" y="18"/>
                      <a:pt x="0" y="15"/>
                    </a:cubicBezTo>
                    <a:cubicBezTo>
                      <a:pt x="0" y="9"/>
                      <a:pt x="10" y="1"/>
                      <a:pt x="1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29" name="Freeform 31"/>
              <p:cNvSpPr>
                <a:spLocks/>
              </p:cNvSpPr>
              <p:nvPr/>
            </p:nvSpPr>
            <p:spPr bwMode="auto">
              <a:xfrm>
                <a:off x="9467528" y="4351397"/>
                <a:ext cx="59796" cy="44690"/>
              </a:xfrm>
              <a:custGeom>
                <a:avLst/>
                <a:gdLst>
                  <a:gd name="T0" fmla="*/ 8 w 40"/>
                  <a:gd name="T1" fmla="*/ 19 h 30"/>
                  <a:gd name="T2" fmla="*/ 3 w 40"/>
                  <a:gd name="T3" fmla="*/ 10 h 30"/>
                  <a:gd name="T4" fmla="*/ 5 w 40"/>
                  <a:gd name="T5" fmla="*/ 2 h 30"/>
                  <a:gd name="T6" fmla="*/ 27 w 40"/>
                  <a:gd name="T7" fmla="*/ 7 h 30"/>
                  <a:gd name="T8" fmla="*/ 32 w 40"/>
                  <a:gd name="T9" fmla="*/ 11 h 30"/>
                  <a:gd name="T10" fmla="*/ 37 w 40"/>
                  <a:gd name="T11" fmla="*/ 25 h 30"/>
                  <a:gd name="T12" fmla="*/ 23 w 40"/>
                  <a:gd name="T13" fmla="*/ 27 h 30"/>
                  <a:gd name="T14" fmla="*/ 19 w 40"/>
                  <a:gd name="T15" fmla="*/ 26 h 30"/>
                  <a:gd name="T16" fmla="*/ 19 w 40"/>
                  <a:gd name="T17" fmla="*/ 26 h 30"/>
                  <a:gd name="T18" fmla="*/ 8 w 40"/>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0">
                    <a:moveTo>
                      <a:pt x="8" y="19"/>
                    </a:moveTo>
                    <a:cubicBezTo>
                      <a:pt x="9" y="15"/>
                      <a:pt x="6" y="13"/>
                      <a:pt x="3" y="10"/>
                    </a:cubicBezTo>
                    <a:cubicBezTo>
                      <a:pt x="0" y="7"/>
                      <a:pt x="1" y="4"/>
                      <a:pt x="5" y="2"/>
                    </a:cubicBezTo>
                    <a:cubicBezTo>
                      <a:pt x="9" y="0"/>
                      <a:pt x="23" y="3"/>
                      <a:pt x="27" y="7"/>
                    </a:cubicBezTo>
                    <a:cubicBezTo>
                      <a:pt x="28" y="9"/>
                      <a:pt x="30" y="10"/>
                      <a:pt x="32" y="11"/>
                    </a:cubicBezTo>
                    <a:cubicBezTo>
                      <a:pt x="38" y="15"/>
                      <a:pt x="40" y="19"/>
                      <a:pt x="37" y="25"/>
                    </a:cubicBezTo>
                    <a:cubicBezTo>
                      <a:pt x="33" y="30"/>
                      <a:pt x="28" y="29"/>
                      <a:pt x="23" y="27"/>
                    </a:cubicBezTo>
                    <a:cubicBezTo>
                      <a:pt x="21" y="27"/>
                      <a:pt x="20" y="27"/>
                      <a:pt x="19" y="26"/>
                    </a:cubicBezTo>
                    <a:cubicBezTo>
                      <a:pt x="19" y="26"/>
                      <a:pt x="19" y="26"/>
                      <a:pt x="19" y="26"/>
                    </a:cubicBezTo>
                    <a:cubicBezTo>
                      <a:pt x="18" y="21"/>
                      <a:pt x="14" y="19"/>
                      <a:pt x="8"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30" name="Freeform 32"/>
              <p:cNvSpPr>
                <a:spLocks/>
              </p:cNvSpPr>
              <p:nvPr/>
            </p:nvSpPr>
            <p:spPr bwMode="auto">
              <a:xfrm>
                <a:off x="10057936" y="4231805"/>
                <a:ext cx="52243" cy="58537"/>
              </a:xfrm>
              <a:custGeom>
                <a:avLst/>
                <a:gdLst>
                  <a:gd name="T0" fmla="*/ 10 w 35"/>
                  <a:gd name="T1" fmla="*/ 16 h 39"/>
                  <a:gd name="T2" fmla="*/ 7 w 35"/>
                  <a:gd name="T3" fmla="*/ 23 h 39"/>
                  <a:gd name="T4" fmla="*/ 15 w 35"/>
                  <a:gd name="T5" fmla="*/ 31 h 39"/>
                  <a:gd name="T6" fmla="*/ 22 w 35"/>
                  <a:gd name="T7" fmla="*/ 30 h 39"/>
                  <a:gd name="T8" fmla="*/ 22 w 35"/>
                  <a:gd name="T9" fmla="*/ 20 h 39"/>
                  <a:gd name="T10" fmla="*/ 13 w 35"/>
                  <a:gd name="T11" fmla="*/ 10 h 39"/>
                  <a:gd name="T12" fmla="*/ 5 w 35"/>
                  <a:gd name="T13" fmla="*/ 0 h 39"/>
                  <a:gd name="T14" fmla="*/ 33 w 35"/>
                  <a:gd name="T15" fmla="*/ 28 h 39"/>
                  <a:gd name="T16" fmla="*/ 20 w 35"/>
                  <a:gd name="T17" fmla="*/ 38 h 39"/>
                  <a:gd name="T18" fmla="*/ 1 w 35"/>
                  <a:gd name="T19" fmla="*/ 25 h 39"/>
                  <a:gd name="T20" fmla="*/ 10 w 35"/>
                  <a:gd name="T21"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9">
                    <a:moveTo>
                      <a:pt x="10" y="16"/>
                    </a:moveTo>
                    <a:cubicBezTo>
                      <a:pt x="9" y="19"/>
                      <a:pt x="7" y="21"/>
                      <a:pt x="7" y="23"/>
                    </a:cubicBezTo>
                    <a:cubicBezTo>
                      <a:pt x="7" y="27"/>
                      <a:pt x="10" y="30"/>
                      <a:pt x="15" y="31"/>
                    </a:cubicBezTo>
                    <a:cubicBezTo>
                      <a:pt x="18" y="33"/>
                      <a:pt x="20" y="32"/>
                      <a:pt x="22" y="30"/>
                    </a:cubicBezTo>
                    <a:cubicBezTo>
                      <a:pt x="26" y="26"/>
                      <a:pt x="25" y="23"/>
                      <a:pt x="22" y="20"/>
                    </a:cubicBezTo>
                    <a:cubicBezTo>
                      <a:pt x="20" y="16"/>
                      <a:pt x="16" y="13"/>
                      <a:pt x="13" y="10"/>
                    </a:cubicBezTo>
                    <a:cubicBezTo>
                      <a:pt x="11" y="7"/>
                      <a:pt x="8" y="4"/>
                      <a:pt x="5" y="0"/>
                    </a:cubicBezTo>
                    <a:cubicBezTo>
                      <a:pt x="20" y="3"/>
                      <a:pt x="35" y="18"/>
                      <a:pt x="33" y="28"/>
                    </a:cubicBezTo>
                    <a:cubicBezTo>
                      <a:pt x="32" y="34"/>
                      <a:pt x="27" y="38"/>
                      <a:pt x="20" y="38"/>
                    </a:cubicBezTo>
                    <a:cubicBezTo>
                      <a:pt x="12" y="39"/>
                      <a:pt x="3" y="33"/>
                      <a:pt x="1" y="25"/>
                    </a:cubicBezTo>
                    <a:cubicBezTo>
                      <a:pt x="0" y="20"/>
                      <a:pt x="2" y="17"/>
                      <a:pt x="10"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31" name="Freeform 33"/>
              <p:cNvSpPr>
                <a:spLocks/>
              </p:cNvSpPr>
              <p:nvPr/>
            </p:nvSpPr>
            <p:spPr bwMode="auto">
              <a:xfrm>
                <a:off x="10288938" y="3308428"/>
                <a:ext cx="42172" cy="43431"/>
              </a:xfrm>
              <a:custGeom>
                <a:avLst/>
                <a:gdLst>
                  <a:gd name="T0" fmla="*/ 28 w 28"/>
                  <a:gd name="T1" fmla="*/ 9 h 29"/>
                  <a:gd name="T2" fmla="*/ 7 w 28"/>
                  <a:gd name="T3" fmla="*/ 29 h 29"/>
                  <a:gd name="T4" fmla="*/ 1 w 28"/>
                  <a:gd name="T5" fmla="*/ 20 h 29"/>
                  <a:gd name="T6" fmla="*/ 14 w 28"/>
                  <a:gd name="T7" fmla="*/ 2 h 29"/>
                  <a:gd name="T8" fmla="*/ 21 w 28"/>
                  <a:gd name="T9" fmla="*/ 3 h 29"/>
                  <a:gd name="T10" fmla="*/ 28 w 28"/>
                  <a:gd name="T11" fmla="*/ 9 h 29"/>
                </a:gdLst>
                <a:ahLst/>
                <a:cxnLst>
                  <a:cxn ang="0">
                    <a:pos x="T0" y="T1"/>
                  </a:cxn>
                  <a:cxn ang="0">
                    <a:pos x="T2" y="T3"/>
                  </a:cxn>
                  <a:cxn ang="0">
                    <a:pos x="T4" y="T5"/>
                  </a:cxn>
                  <a:cxn ang="0">
                    <a:pos x="T6" y="T7"/>
                  </a:cxn>
                  <a:cxn ang="0">
                    <a:pos x="T8" y="T9"/>
                  </a:cxn>
                  <a:cxn ang="0">
                    <a:pos x="T10" y="T11"/>
                  </a:cxn>
                </a:cxnLst>
                <a:rect l="0" t="0" r="r" b="b"/>
                <a:pathLst>
                  <a:path w="28" h="29">
                    <a:moveTo>
                      <a:pt x="28" y="9"/>
                    </a:moveTo>
                    <a:cubicBezTo>
                      <a:pt x="28" y="13"/>
                      <a:pt x="12" y="29"/>
                      <a:pt x="7" y="29"/>
                    </a:cubicBezTo>
                    <a:cubicBezTo>
                      <a:pt x="3" y="28"/>
                      <a:pt x="0" y="24"/>
                      <a:pt x="1" y="20"/>
                    </a:cubicBezTo>
                    <a:cubicBezTo>
                      <a:pt x="3" y="13"/>
                      <a:pt x="12" y="9"/>
                      <a:pt x="14" y="2"/>
                    </a:cubicBezTo>
                    <a:cubicBezTo>
                      <a:pt x="15" y="0"/>
                      <a:pt x="19" y="2"/>
                      <a:pt x="21" y="3"/>
                    </a:cubicBezTo>
                    <a:cubicBezTo>
                      <a:pt x="24" y="5"/>
                      <a:pt x="28" y="5"/>
                      <a:pt x="28" y="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32" name="Freeform 34"/>
              <p:cNvSpPr>
                <a:spLocks/>
              </p:cNvSpPr>
              <p:nvPr/>
            </p:nvSpPr>
            <p:spPr bwMode="auto">
              <a:xfrm>
                <a:off x="9453051" y="4051787"/>
                <a:ext cx="59167" cy="27066"/>
              </a:xfrm>
              <a:custGeom>
                <a:avLst/>
                <a:gdLst>
                  <a:gd name="T0" fmla="*/ 32 w 40"/>
                  <a:gd name="T1" fmla="*/ 18 h 18"/>
                  <a:gd name="T2" fmla="*/ 8 w 40"/>
                  <a:gd name="T3" fmla="*/ 13 h 18"/>
                  <a:gd name="T4" fmla="*/ 2 w 40"/>
                  <a:gd name="T5" fmla="*/ 4 h 18"/>
                  <a:gd name="T6" fmla="*/ 12 w 40"/>
                  <a:gd name="T7" fmla="*/ 2 h 18"/>
                  <a:gd name="T8" fmla="*/ 36 w 40"/>
                  <a:gd name="T9" fmla="*/ 11 h 18"/>
                  <a:gd name="T10" fmla="*/ 38 w 40"/>
                  <a:gd name="T11" fmla="*/ 16 h 18"/>
                  <a:gd name="T12" fmla="*/ 32 w 4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40" h="18">
                    <a:moveTo>
                      <a:pt x="32" y="18"/>
                    </a:moveTo>
                    <a:cubicBezTo>
                      <a:pt x="25" y="16"/>
                      <a:pt x="16" y="15"/>
                      <a:pt x="8" y="13"/>
                    </a:cubicBezTo>
                    <a:cubicBezTo>
                      <a:pt x="4" y="12"/>
                      <a:pt x="0" y="8"/>
                      <a:pt x="2" y="4"/>
                    </a:cubicBezTo>
                    <a:cubicBezTo>
                      <a:pt x="3" y="0"/>
                      <a:pt x="8" y="2"/>
                      <a:pt x="12" y="2"/>
                    </a:cubicBezTo>
                    <a:cubicBezTo>
                      <a:pt x="21" y="3"/>
                      <a:pt x="30" y="4"/>
                      <a:pt x="36" y="11"/>
                    </a:cubicBezTo>
                    <a:cubicBezTo>
                      <a:pt x="37" y="13"/>
                      <a:pt x="40" y="14"/>
                      <a:pt x="38" y="16"/>
                    </a:cubicBezTo>
                    <a:cubicBezTo>
                      <a:pt x="37" y="18"/>
                      <a:pt x="35" y="18"/>
                      <a:pt x="32" y="1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33" name="Freeform 35"/>
              <p:cNvSpPr>
                <a:spLocks/>
              </p:cNvSpPr>
              <p:nvPr/>
            </p:nvSpPr>
            <p:spPr bwMode="auto">
              <a:xfrm>
                <a:off x="10744017" y="3509217"/>
                <a:ext cx="53502" cy="16365"/>
              </a:xfrm>
              <a:custGeom>
                <a:avLst/>
                <a:gdLst>
                  <a:gd name="T0" fmla="*/ 0 w 36"/>
                  <a:gd name="T1" fmla="*/ 0 h 11"/>
                  <a:gd name="T2" fmla="*/ 31 w 36"/>
                  <a:gd name="T3" fmla="*/ 3 h 11"/>
                  <a:gd name="T4" fmla="*/ 36 w 36"/>
                  <a:gd name="T5" fmla="*/ 6 h 11"/>
                  <a:gd name="T6" fmla="*/ 31 w 36"/>
                  <a:gd name="T7" fmla="*/ 10 h 11"/>
                  <a:gd name="T8" fmla="*/ 0 w 36"/>
                  <a:gd name="T9" fmla="*/ 0 h 11"/>
                </a:gdLst>
                <a:ahLst/>
                <a:cxnLst>
                  <a:cxn ang="0">
                    <a:pos x="T0" y="T1"/>
                  </a:cxn>
                  <a:cxn ang="0">
                    <a:pos x="T2" y="T3"/>
                  </a:cxn>
                  <a:cxn ang="0">
                    <a:pos x="T4" y="T5"/>
                  </a:cxn>
                  <a:cxn ang="0">
                    <a:pos x="T6" y="T7"/>
                  </a:cxn>
                  <a:cxn ang="0">
                    <a:pos x="T8" y="T9"/>
                  </a:cxn>
                </a:cxnLst>
                <a:rect l="0" t="0" r="r" b="b"/>
                <a:pathLst>
                  <a:path w="36" h="11">
                    <a:moveTo>
                      <a:pt x="0" y="0"/>
                    </a:moveTo>
                    <a:cubicBezTo>
                      <a:pt x="10" y="2"/>
                      <a:pt x="20" y="2"/>
                      <a:pt x="31" y="3"/>
                    </a:cubicBezTo>
                    <a:cubicBezTo>
                      <a:pt x="33" y="3"/>
                      <a:pt x="36" y="3"/>
                      <a:pt x="36" y="6"/>
                    </a:cubicBezTo>
                    <a:cubicBezTo>
                      <a:pt x="36" y="9"/>
                      <a:pt x="33" y="9"/>
                      <a:pt x="31" y="10"/>
                    </a:cubicBezTo>
                    <a:cubicBezTo>
                      <a:pt x="19" y="11"/>
                      <a:pt x="9" y="6"/>
                      <a:pt x="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34" name="Freeform 36"/>
              <p:cNvSpPr>
                <a:spLocks/>
              </p:cNvSpPr>
              <p:nvPr/>
            </p:nvSpPr>
            <p:spPr bwMode="auto">
              <a:xfrm>
                <a:off x="10332369" y="3323534"/>
                <a:ext cx="46578" cy="28324"/>
              </a:xfrm>
              <a:custGeom>
                <a:avLst/>
                <a:gdLst>
                  <a:gd name="T0" fmla="*/ 31 w 31"/>
                  <a:gd name="T1" fmla="*/ 9 h 19"/>
                  <a:gd name="T2" fmla="*/ 25 w 31"/>
                  <a:gd name="T3" fmla="*/ 12 h 19"/>
                  <a:gd name="T4" fmla="*/ 16 w 31"/>
                  <a:gd name="T5" fmla="*/ 17 h 19"/>
                  <a:gd name="T6" fmla="*/ 5 w 31"/>
                  <a:gd name="T7" fmla="*/ 17 h 19"/>
                  <a:gd name="T8" fmla="*/ 6 w 31"/>
                  <a:gd name="T9" fmla="*/ 11 h 19"/>
                  <a:gd name="T10" fmla="*/ 15 w 31"/>
                  <a:gd name="T11" fmla="*/ 3 h 19"/>
                  <a:gd name="T12" fmla="*/ 31 w 31"/>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1" h="19">
                    <a:moveTo>
                      <a:pt x="31" y="9"/>
                    </a:moveTo>
                    <a:cubicBezTo>
                      <a:pt x="29" y="12"/>
                      <a:pt x="26" y="12"/>
                      <a:pt x="25" y="12"/>
                    </a:cubicBezTo>
                    <a:cubicBezTo>
                      <a:pt x="22" y="14"/>
                      <a:pt x="14" y="8"/>
                      <a:pt x="16" y="17"/>
                    </a:cubicBezTo>
                    <a:cubicBezTo>
                      <a:pt x="16" y="17"/>
                      <a:pt x="8" y="19"/>
                      <a:pt x="5" y="17"/>
                    </a:cubicBezTo>
                    <a:cubicBezTo>
                      <a:pt x="2" y="15"/>
                      <a:pt x="0" y="13"/>
                      <a:pt x="6" y="11"/>
                    </a:cubicBezTo>
                    <a:cubicBezTo>
                      <a:pt x="10" y="10"/>
                      <a:pt x="5" y="0"/>
                      <a:pt x="15" y="3"/>
                    </a:cubicBezTo>
                    <a:cubicBezTo>
                      <a:pt x="20" y="5"/>
                      <a:pt x="25" y="7"/>
                      <a:pt x="31" y="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35" name="Freeform 37"/>
              <p:cNvSpPr>
                <a:spLocks/>
              </p:cNvSpPr>
              <p:nvPr/>
            </p:nvSpPr>
            <p:spPr bwMode="auto">
              <a:xfrm>
                <a:off x="10100108" y="4218587"/>
                <a:ext cx="29583" cy="40284"/>
              </a:xfrm>
              <a:custGeom>
                <a:avLst/>
                <a:gdLst>
                  <a:gd name="T0" fmla="*/ 20 w 20"/>
                  <a:gd name="T1" fmla="*/ 27 h 27"/>
                  <a:gd name="T2" fmla="*/ 1 w 20"/>
                  <a:gd name="T3" fmla="*/ 10 h 27"/>
                  <a:gd name="T4" fmla="*/ 3 w 20"/>
                  <a:gd name="T5" fmla="*/ 1 h 27"/>
                  <a:gd name="T6" fmla="*/ 7 w 20"/>
                  <a:gd name="T7" fmla="*/ 0 h 27"/>
                  <a:gd name="T8" fmla="*/ 9 w 20"/>
                  <a:gd name="T9" fmla="*/ 8 h 27"/>
                  <a:gd name="T10" fmla="*/ 14 w 20"/>
                  <a:gd name="T11" fmla="*/ 17 h 27"/>
                  <a:gd name="T12" fmla="*/ 20 w 20"/>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0" h="27">
                    <a:moveTo>
                      <a:pt x="20" y="27"/>
                    </a:moveTo>
                    <a:cubicBezTo>
                      <a:pt x="11" y="22"/>
                      <a:pt x="4" y="17"/>
                      <a:pt x="1" y="10"/>
                    </a:cubicBezTo>
                    <a:cubicBezTo>
                      <a:pt x="0" y="7"/>
                      <a:pt x="0" y="4"/>
                      <a:pt x="3" y="1"/>
                    </a:cubicBezTo>
                    <a:cubicBezTo>
                      <a:pt x="4" y="1"/>
                      <a:pt x="6" y="0"/>
                      <a:pt x="7" y="0"/>
                    </a:cubicBezTo>
                    <a:cubicBezTo>
                      <a:pt x="11" y="2"/>
                      <a:pt x="9" y="5"/>
                      <a:pt x="9" y="8"/>
                    </a:cubicBezTo>
                    <a:cubicBezTo>
                      <a:pt x="9" y="12"/>
                      <a:pt x="11" y="14"/>
                      <a:pt x="14" y="17"/>
                    </a:cubicBezTo>
                    <a:cubicBezTo>
                      <a:pt x="17" y="19"/>
                      <a:pt x="20" y="21"/>
                      <a:pt x="20" y="2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36" name="Freeform 38"/>
              <p:cNvSpPr>
                <a:spLocks/>
              </p:cNvSpPr>
              <p:nvPr/>
            </p:nvSpPr>
            <p:spPr bwMode="auto">
              <a:xfrm>
                <a:off x="10023947" y="3665945"/>
                <a:ext cx="44690" cy="17624"/>
              </a:xfrm>
              <a:custGeom>
                <a:avLst/>
                <a:gdLst>
                  <a:gd name="T0" fmla="*/ 0 w 30"/>
                  <a:gd name="T1" fmla="*/ 4 h 12"/>
                  <a:gd name="T2" fmla="*/ 24 w 30"/>
                  <a:gd name="T3" fmla="*/ 1 h 12"/>
                  <a:gd name="T4" fmla="*/ 29 w 30"/>
                  <a:gd name="T5" fmla="*/ 3 h 12"/>
                  <a:gd name="T6" fmla="*/ 26 w 30"/>
                  <a:gd name="T7" fmla="*/ 7 h 12"/>
                  <a:gd name="T8" fmla="*/ 0 w 30"/>
                  <a:gd name="T9" fmla="*/ 4 h 12"/>
                </a:gdLst>
                <a:ahLst/>
                <a:cxnLst>
                  <a:cxn ang="0">
                    <a:pos x="T0" y="T1"/>
                  </a:cxn>
                  <a:cxn ang="0">
                    <a:pos x="T2" y="T3"/>
                  </a:cxn>
                  <a:cxn ang="0">
                    <a:pos x="T4" y="T5"/>
                  </a:cxn>
                  <a:cxn ang="0">
                    <a:pos x="T6" y="T7"/>
                  </a:cxn>
                  <a:cxn ang="0">
                    <a:pos x="T8" y="T9"/>
                  </a:cxn>
                </a:cxnLst>
                <a:rect l="0" t="0" r="r" b="b"/>
                <a:pathLst>
                  <a:path w="30" h="12">
                    <a:moveTo>
                      <a:pt x="0" y="4"/>
                    </a:moveTo>
                    <a:cubicBezTo>
                      <a:pt x="10" y="2"/>
                      <a:pt x="17" y="1"/>
                      <a:pt x="24" y="1"/>
                    </a:cubicBezTo>
                    <a:cubicBezTo>
                      <a:pt x="26" y="1"/>
                      <a:pt x="29" y="0"/>
                      <a:pt x="29" y="3"/>
                    </a:cubicBezTo>
                    <a:cubicBezTo>
                      <a:pt x="30" y="5"/>
                      <a:pt x="28" y="6"/>
                      <a:pt x="26" y="7"/>
                    </a:cubicBezTo>
                    <a:cubicBezTo>
                      <a:pt x="18" y="12"/>
                      <a:pt x="10" y="10"/>
                      <a:pt x="0"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37" name="Freeform 39"/>
              <p:cNvSpPr>
                <a:spLocks/>
              </p:cNvSpPr>
              <p:nvPr/>
            </p:nvSpPr>
            <p:spPr bwMode="auto">
              <a:xfrm>
                <a:off x="10032759" y="3418578"/>
                <a:ext cx="41543" cy="13218"/>
              </a:xfrm>
              <a:custGeom>
                <a:avLst/>
                <a:gdLst>
                  <a:gd name="T0" fmla="*/ 0 w 28"/>
                  <a:gd name="T1" fmla="*/ 0 h 9"/>
                  <a:gd name="T2" fmla="*/ 20 w 28"/>
                  <a:gd name="T3" fmla="*/ 1 h 9"/>
                  <a:gd name="T4" fmla="*/ 27 w 28"/>
                  <a:gd name="T5" fmla="*/ 5 h 9"/>
                  <a:gd name="T6" fmla="*/ 19 w 28"/>
                  <a:gd name="T7" fmla="*/ 8 h 9"/>
                  <a:gd name="T8" fmla="*/ 0 w 28"/>
                  <a:gd name="T9" fmla="*/ 0 h 9"/>
                </a:gdLst>
                <a:ahLst/>
                <a:cxnLst>
                  <a:cxn ang="0">
                    <a:pos x="T0" y="T1"/>
                  </a:cxn>
                  <a:cxn ang="0">
                    <a:pos x="T2" y="T3"/>
                  </a:cxn>
                  <a:cxn ang="0">
                    <a:pos x="T4" y="T5"/>
                  </a:cxn>
                  <a:cxn ang="0">
                    <a:pos x="T6" y="T7"/>
                  </a:cxn>
                  <a:cxn ang="0">
                    <a:pos x="T8" y="T9"/>
                  </a:cxn>
                </a:cxnLst>
                <a:rect l="0" t="0" r="r" b="b"/>
                <a:pathLst>
                  <a:path w="28" h="9">
                    <a:moveTo>
                      <a:pt x="0" y="0"/>
                    </a:moveTo>
                    <a:cubicBezTo>
                      <a:pt x="6" y="1"/>
                      <a:pt x="13" y="1"/>
                      <a:pt x="20" y="1"/>
                    </a:cubicBezTo>
                    <a:cubicBezTo>
                      <a:pt x="23" y="1"/>
                      <a:pt x="28" y="1"/>
                      <a:pt x="27" y="5"/>
                    </a:cubicBezTo>
                    <a:cubicBezTo>
                      <a:pt x="27" y="9"/>
                      <a:pt x="23" y="8"/>
                      <a:pt x="19" y="8"/>
                    </a:cubicBezTo>
                    <a:cubicBezTo>
                      <a:pt x="11" y="8"/>
                      <a:pt x="5" y="5"/>
                      <a:pt x="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38" name="Freeform 40"/>
              <p:cNvSpPr>
                <a:spLocks/>
              </p:cNvSpPr>
              <p:nvPr/>
            </p:nvSpPr>
            <p:spPr bwMode="auto">
              <a:xfrm>
                <a:off x="10693033" y="3779243"/>
                <a:ext cx="39025" cy="10071"/>
              </a:xfrm>
              <a:custGeom>
                <a:avLst/>
                <a:gdLst>
                  <a:gd name="T0" fmla="*/ 0 w 26"/>
                  <a:gd name="T1" fmla="*/ 5 h 7"/>
                  <a:gd name="T2" fmla="*/ 21 w 26"/>
                  <a:gd name="T3" fmla="*/ 0 h 7"/>
                  <a:gd name="T4" fmla="*/ 26 w 26"/>
                  <a:gd name="T5" fmla="*/ 2 h 7"/>
                  <a:gd name="T6" fmla="*/ 22 w 26"/>
                  <a:gd name="T7" fmla="*/ 6 h 7"/>
                  <a:gd name="T8" fmla="*/ 0 w 26"/>
                  <a:gd name="T9" fmla="*/ 5 h 7"/>
                </a:gdLst>
                <a:ahLst/>
                <a:cxnLst>
                  <a:cxn ang="0">
                    <a:pos x="T0" y="T1"/>
                  </a:cxn>
                  <a:cxn ang="0">
                    <a:pos x="T2" y="T3"/>
                  </a:cxn>
                  <a:cxn ang="0">
                    <a:pos x="T4" y="T5"/>
                  </a:cxn>
                  <a:cxn ang="0">
                    <a:pos x="T6" y="T7"/>
                  </a:cxn>
                  <a:cxn ang="0">
                    <a:pos x="T8" y="T9"/>
                  </a:cxn>
                </a:cxnLst>
                <a:rect l="0" t="0" r="r" b="b"/>
                <a:pathLst>
                  <a:path w="26" h="7">
                    <a:moveTo>
                      <a:pt x="0" y="5"/>
                    </a:moveTo>
                    <a:cubicBezTo>
                      <a:pt x="9" y="1"/>
                      <a:pt x="15" y="0"/>
                      <a:pt x="21" y="0"/>
                    </a:cubicBezTo>
                    <a:cubicBezTo>
                      <a:pt x="23" y="0"/>
                      <a:pt x="25" y="0"/>
                      <a:pt x="26" y="2"/>
                    </a:cubicBezTo>
                    <a:cubicBezTo>
                      <a:pt x="26" y="4"/>
                      <a:pt x="24" y="6"/>
                      <a:pt x="22" y="6"/>
                    </a:cubicBezTo>
                    <a:cubicBezTo>
                      <a:pt x="16" y="7"/>
                      <a:pt x="9" y="7"/>
                      <a:pt x="0" y="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39" name="Freeform 41"/>
              <p:cNvSpPr>
                <a:spLocks/>
              </p:cNvSpPr>
              <p:nvPr/>
            </p:nvSpPr>
            <p:spPr bwMode="auto">
              <a:xfrm>
                <a:off x="10197041" y="4911592"/>
                <a:ext cx="1259" cy="1259"/>
              </a:xfrm>
              <a:custGeom>
                <a:avLst/>
                <a:gdLst>
                  <a:gd name="T0" fmla="*/ 1 w 1"/>
                  <a:gd name="T1" fmla="*/ 0 h 1"/>
                  <a:gd name="T2" fmla="*/ 0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1"/>
                    </a:cubicBezTo>
                    <a:cubicBezTo>
                      <a:pt x="0" y="0"/>
                      <a:pt x="0" y="0"/>
                      <a:pt x="0" y="0"/>
                    </a:cubicBezTo>
                    <a:cubicBezTo>
                      <a:pt x="0" y="0"/>
                      <a:pt x="1" y="0"/>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40" name="Freeform 42"/>
              <p:cNvSpPr>
                <a:spLocks/>
              </p:cNvSpPr>
              <p:nvPr/>
            </p:nvSpPr>
            <p:spPr bwMode="auto">
              <a:xfrm>
                <a:off x="10463920" y="4189004"/>
                <a:ext cx="4406" cy="3147"/>
              </a:xfrm>
              <a:custGeom>
                <a:avLst/>
                <a:gdLst>
                  <a:gd name="T0" fmla="*/ 2 w 3"/>
                  <a:gd name="T1" fmla="*/ 2 h 2"/>
                  <a:gd name="T2" fmla="*/ 1 w 3"/>
                  <a:gd name="T3" fmla="*/ 0 h 2"/>
                  <a:gd name="T4" fmla="*/ 3 w 3"/>
                  <a:gd name="T5" fmla="*/ 1 h 2"/>
                  <a:gd name="T6" fmla="*/ 2 w 3"/>
                  <a:gd name="T7" fmla="*/ 2 h 2"/>
                </a:gdLst>
                <a:ahLst/>
                <a:cxnLst>
                  <a:cxn ang="0">
                    <a:pos x="T0" y="T1"/>
                  </a:cxn>
                  <a:cxn ang="0">
                    <a:pos x="T2" y="T3"/>
                  </a:cxn>
                  <a:cxn ang="0">
                    <a:pos x="T4" y="T5"/>
                  </a:cxn>
                  <a:cxn ang="0">
                    <a:pos x="T6" y="T7"/>
                  </a:cxn>
                </a:cxnLst>
                <a:rect l="0" t="0" r="r" b="b"/>
                <a:pathLst>
                  <a:path w="3" h="2">
                    <a:moveTo>
                      <a:pt x="2" y="2"/>
                    </a:moveTo>
                    <a:cubicBezTo>
                      <a:pt x="1" y="1"/>
                      <a:pt x="0" y="1"/>
                      <a:pt x="1" y="0"/>
                    </a:cubicBezTo>
                    <a:cubicBezTo>
                      <a:pt x="1" y="0"/>
                      <a:pt x="2" y="1"/>
                      <a:pt x="3" y="1"/>
                    </a:cubicBezTo>
                    <a:cubicBezTo>
                      <a:pt x="2" y="1"/>
                      <a:pt x="2" y="1"/>
                      <a:pt x="2" y="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41" name="Freeform 43"/>
              <p:cNvSpPr>
                <a:spLocks/>
              </p:cNvSpPr>
              <p:nvPr/>
            </p:nvSpPr>
            <p:spPr bwMode="auto">
              <a:xfrm>
                <a:off x="10066748" y="3600484"/>
                <a:ext cx="3147" cy="10071"/>
              </a:xfrm>
              <a:custGeom>
                <a:avLst/>
                <a:gdLst>
                  <a:gd name="T0" fmla="*/ 0 w 2"/>
                  <a:gd name="T1" fmla="*/ 0 h 7"/>
                  <a:gd name="T2" fmla="*/ 0 w 2"/>
                  <a:gd name="T3" fmla="*/ 5 h 7"/>
                  <a:gd name="T4" fmla="*/ 2 w 2"/>
                  <a:gd name="T5" fmla="*/ 7 h 7"/>
                  <a:gd name="T6" fmla="*/ 0 w 2"/>
                  <a:gd name="T7" fmla="*/ 0 h 7"/>
                </a:gdLst>
                <a:ahLst/>
                <a:cxnLst>
                  <a:cxn ang="0">
                    <a:pos x="T0" y="T1"/>
                  </a:cxn>
                  <a:cxn ang="0">
                    <a:pos x="T2" y="T3"/>
                  </a:cxn>
                  <a:cxn ang="0">
                    <a:pos x="T4" y="T5"/>
                  </a:cxn>
                  <a:cxn ang="0">
                    <a:pos x="T6" y="T7"/>
                  </a:cxn>
                </a:cxnLst>
                <a:rect l="0" t="0" r="r" b="b"/>
                <a:pathLst>
                  <a:path w="2" h="7">
                    <a:moveTo>
                      <a:pt x="0" y="0"/>
                    </a:moveTo>
                    <a:cubicBezTo>
                      <a:pt x="0" y="5"/>
                      <a:pt x="0" y="5"/>
                      <a:pt x="0" y="5"/>
                    </a:cubicBezTo>
                    <a:cubicBezTo>
                      <a:pt x="0" y="6"/>
                      <a:pt x="1" y="6"/>
                      <a:pt x="2" y="7"/>
                    </a:cubicBezTo>
                    <a:cubicBezTo>
                      <a:pt x="1" y="3"/>
                      <a:pt x="0" y="0"/>
                      <a:pt x="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42" name="Freeform 44"/>
              <p:cNvSpPr>
                <a:spLocks/>
              </p:cNvSpPr>
              <p:nvPr/>
            </p:nvSpPr>
            <p:spPr bwMode="auto">
              <a:xfrm>
                <a:off x="10064230" y="3648321"/>
                <a:ext cx="25177" cy="99450"/>
              </a:xfrm>
              <a:custGeom>
                <a:avLst/>
                <a:gdLst>
                  <a:gd name="T0" fmla="*/ 9 w 17"/>
                  <a:gd name="T1" fmla="*/ 52 h 67"/>
                  <a:gd name="T2" fmla="*/ 6 w 17"/>
                  <a:gd name="T3" fmla="*/ 67 h 67"/>
                  <a:gd name="T4" fmla="*/ 7 w 17"/>
                  <a:gd name="T5" fmla="*/ 66 h 67"/>
                  <a:gd name="T6" fmla="*/ 12 w 17"/>
                  <a:gd name="T7" fmla="*/ 5 h 67"/>
                  <a:gd name="T8" fmla="*/ 11 w 17"/>
                  <a:gd name="T9" fmla="*/ 0 h 67"/>
                  <a:gd name="T10" fmla="*/ 0 w 17"/>
                  <a:gd name="T11" fmla="*/ 26 h 67"/>
                  <a:gd name="T12" fmla="*/ 0 w 17"/>
                  <a:gd name="T13" fmla="*/ 32 h 67"/>
                  <a:gd name="T14" fmla="*/ 4 w 17"/>
                  <a:gd name="T15" fmla="*/ 34 h 67"/>
                  <a:gd name="T16" fmla="*/ 9 w 17"/>
                  <a:gd name="T17" fmla="*/ 5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67">
                    <a:moveTo>
                      <a:pt x="9" y="52"/>
                    </a:moveTo>
                    <a:cubicBezTo>
                      <a:pt x="7" y="56"/>
                      <a:pt x="5" y="61"/>
                      <a:pt x="6" y="67"/>
                    </a:cubicBezTo>
                    <a:cubicBezTo>
                      <a:pt x="6" y="67"/>
                      <a:pt x="6" y="66"/>
                      <a:pt x="7" y="66"/>
                    </a:cubicBezTo>
                    <a:cubicBezTo>
                      <a:pt x="14" y="46"/>
                      <a:pt x="17" y="18"/>
                      <a:pt x="12" y="5"/>
                    </a:cubicBezTo>
                    <a:cubicBezTo>
                      <a:pt x="12" y="3"/>
                      <a:pt x="11" y="2"/>
                      <a:pt x="11" y="0"/>
                    </a:cubicBezTo>
                    <a:cubicBezTo>
                      <a:pt x="12" y="14"/>
                      <a:pt x="10" y="21"/>
                      <a:pt x="0" y="26"/>
                    </a:cubicBezTo>
                    <a:cubicBezTo>
                      <a:pt x="0" y="32"/>
                      <a:pt x="0" y="32"/>
                      <a:pt x="0" y="32"/>
                    </a:cubicBezTo>
                    <a:cubicBezTo>
                      <a:pt x="1" y="33"/>
                      <a:pt x="3" y="34"/>
                      <a:pt x="4" y="34"/>
                    </a:cubicBezTo>
                    <a:cubicBezTo>
                      <a:pt x="13" y="38"/>
                      <a:pt x="13" y="44"/>
                      <a:pt x="9" y="5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43" name="Freeform 45"/>
              <p:cNvSpPr>
                <a:spLocks/>
              </p:cNvSpPr>
              <p:nvPr/>
            </p:nvSpPr>
            <p:spPr bwMode="auto">
              <a:xfrm>
                <a:off x="10049124" y="3770431"/>
                <a:ext cx="13218" cy="22030"/>
              </a:xfrm>
              <a:custGeom>
                <a:avLst/>
                <a:gdLst>
                  <a:gd name="T0" fmla="*/ 9 w 9"/>
                  <a:gd name="T1" fmla="*/ 9 h 15"/>
                  <a:gd name="T2" fmla="*/ 9 w 9"/>
                  <a:gd name="T3" fmla="*/ 0 h 15"/>
                  <a:gd name="T4" fmla="*/ 9 w 9"/>
                  <a:gd name="T5" fmla="*/ 9 h 15"/>
                </a:gdLst>
                <a:ahLst/>
                <a:cxnLst>
                  <a:cxn ang="0">
                    <a:pos x="T0" y="T1"/>
                  </a:cxn>
                  <a:cxn ang="0">
                    <a:pos x="T2" y="T3"/>
                  </a:cxn>
                  <a:cxn ang="0">
                    <a:pos x="T4" y="T5"/>
                  </a:cxn>
                </a:cxnLst>
                <a:rect l="0" t="0" r="r" b="b"/>
                <a:pathLst>
                  <a:path w="9" h="15">
                    <a:moveTo>
                      <a:pt x="9" y="9"/>
                    </a:moveTo>
                    <a:cubicBezTo>
                      <a:pt x="9" y="0"/>
                      <a:pt x="9" y="0"/>
                      <a:pt x="9" y="0"/>
                    </a:cubicBezTo>
                    <a:cubicBezTo>
                      <a:pt x="0" y="15"/>
                      <a:pt x="9" y="9"/>
                      <a:pt x="9" y="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44" name="Freeform 46"/>
              <p:cNvSpPr>
                <a:spLocks/>
              </p:cNvSpPr>
              <p:nvPr/>
            </p:nvSpPr>
            <p:spPr bwMode="auto">
              <a:xfrm>
                <a:off x="10062342" y="3767284"/>
                <a:ext cx="1888" cy="3147"/>
              </a:xfrm>
              <a:custGeom>
                <a:avLst/>
                <a:gdLst>
                  <a:gd name="T0" fmla="*/ 0 w 1"/>
                  <a:gd name="T1" fmla="*/ 2 h 2"/>
                  <a:gd name="T2" fmla="*/ 1 w 1"/>
                  <a:gd name="T3" fmla="*/ 0 h 2"/>
                  <a:gd name="T4" fmla="*/ 0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1"/>
                      <a:pt x="1" y="0"/>
                      <a:pt x="1" y="0"/>
                    </a:cubicBezTo>
                    <a:cubicBezTo>
                      <a:pt x="1" y="0"/>
                      <a:pt x="0" y="0"/>
                      <a:pt x="0" y="1"/>
                    </a:cubicBezTo>
                    <a:lnTo>
                      <a:pt x="0"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45" name="Freeform 47"/>
              <p:cNvSpPr>
                <a:spLocks/>
              </p:cNvSpPr>
              <p:nvPr/>
            </p:nvSpPr>
            <p:spPr bwMode="auto">
              <a:xfrm>
                <a:off x="10065489" y="3667204"/>
                <a:ext cx="3147" cy="7553"/>
              </a:xfrm>
              <a:custGeom>
                <a:avLst/>
                <a:gdLst>
                  <a:gd name="T0" fmla="*/ 1 w 2"/>
                  <a:gd name="T1" fmla="*/ 2 h 5"/>
                  <a:gd name="T2" fmla="*/ 0 w 2"/>
                  <a:gd name="T3" fmla="*/ 0 h 5"/>
                  <a:gd name="T4" fmla="*/ 0 w 2"/>
                  <a:gd name="T5" fmla="*/ 5 h 5"/>
                  <a:gd name="T6" fmla="*/ 1 w 2"/>
                  <a:gd name="T7" fmla="*/ 2 h 5"/>
                </a:gdLst>
                <a:ahLst/>
                <a:cxnLst>
                  <a:cxn ang="0">
                    <a:pos x="T0" y="T1"/>
                  </a:cxn>
                  <a:cxn ang="0">
                    <a:pos x="T2" y="T3"/>
                  </a:cxn>
                  <a:cxn ang="0">
                    <a:pos x="T4" y="T5"/>
                  </a:cxn>
                  <a:cxn ang="0">
                    <a:pos x="T6" y="T7"/>
                  </a:cxn>
                </a:cxnLst>
                <a:rect l="0" t="0" r="r" b="b"/>
                <a:pathLst>
                  <a:path w="2" h="5">
                    <a:moveTo>
                      <a:pt x="1" y="2"/>
                    </a:moveTo>
                    <a:cubicBezTo>
                      <a:pt x="1" y="1"/>
                      <a:pt x="0" y="0"/>
                      <a:pt x="0" y="0"/>
                    </a:cubicBezTo>
                    <a:cubicBezTo>
                      <a:pt x="0" y="5"/>
                      <a:pt x="0" y="5"/>
                      <a:pt x="0" y="5"/>
                    </a:cubicBezTo>
                    <a:cubicBezTo>
                      <a:pt x="1" y="4"/>
                      <a:pt x="2" y="3"/>
                      <a:pt x="1" y="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46" name="Freeform 48"/>
              <p:cNvSpPr>
                <a:spLocks/>
              </p:cNvSpPr>
              <p:nvPr/>
            </p:nvSpPr>
            <p:spPr bwMode="auto">
              <a:xfrm>
                <a:off x="10064230" y="3608038"/>
                <a:ext cx="17624" cy="78679"/>
              </a:xfrm>
              <a:custGeom>
                <a:avLst/>
                <a:gdLst>
                  <a:gd name="T0" fmla="*/ 2 w 12"/>
                  <a:gd name="T1" fmla="*/ 42 h 53"/>
                  <a:gd name="T2" fmla="*/ 1 w 12"/>
                  <a:gd name="T3" fmla="*/ 45 h 53"/>
                  <a:gd name="T4" fmla="*/ 0 w 12"/>
                  <a:gd name="T5" fmla="*/ 53 h 53"/>
                  <a:gd name="T6" fmla="*/ 11 w 12"/>
                  <a:gd name="T7" fmla="*/ 27 h 53"/>
                  <a:gd name="T8" fmla="*/ 4 w 12"/>
                  <a:gd name="T9" fmla="*/ 2 h 53"/>
                  <a:gd name="T10" fmla="*/ 2 w 12"/>
                  <a:gd name="T11" fmla="*/ 0 h 53"/>
                  <a:gd name="T12" fmla="*/ 1 w 12"/>
                  <a:gd name="T13" fmla="*/ 40 h 53"/>
                  <a:gd name="T14" fmla="*/ 2 w 12"/>
                  <a:gd name="T15" fmla="*/ 42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3">
                    <a:moveTo>
                      <a:pt x="2" y="42"/>
                    </a:moveTo>
                    <a:cubicBezTo>
                      <a:pt x="3" y="43"/>
                      <a:pt x="2" y="44"/>
                      <a:pt x="1" y="45"/>
                    </a:cubicBezTo>
                    <a:cubicBezTo>
                      <a:pt x="0" y="53"/>
                      <a:pt x="0" y="53"/>
                      <a:pt x="0" y="53"/>
                    </a:cubicBezTo>
                    <a:cubicBezTo>
                      <a:pt x="10" y="48"/>
                      <a:pt x="12" y="41"/>
                      <a:pt x="11" y="27"/>
                    </a:cubicBezTo>
                    <a:cubicBezTo>
                      <a:pt x="8" y="18"/>
                      <a:pt x="5" y="8"/>
                      <a:pt x="4" y="2"/>
                    </a:cubicBezTo>
                    <a:cubicBezTo>
                      <a:pt x="3" y="1"/>
                      <a:pt x="2" y="1"/>
                      <a:pt x="2" y="0"/>
                    </a:cubicBezTo>
                    <a:cubicBezTo>
                      <a:pt x="1" y="40"/>
                      <a:pt x="1" y="40"/>
                      <a:pt x="1" y="40"/>
                    </a:cubicBezTo>
                    <a:cubicBezTo>
                      <a:pt x="1" y="40"/>
                      <a:pt x="2" y="41"/>
                      <a:pt x="2" y="4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47" name="Freeform 49"/>
              <p:cNvSpPr>
                <a:spLocks/>
              </p:cNvSpPr>
              <p:nvPr/>
            </p:nvSpPr>
            <p:spPr bwMode="auto">
              <a:xfrm>
                <a:off x="10062342" y="3695529"/>
                <a:ext cx="21401" cy="73014"/>
              </a:xfrm>
              <a:custGeom>
                <a:avLst/>
                <a:gdLst>
                  <a:gd name="T0" fmla="*/ 8 w 14"/>
                  <a:gd name="T1" fmla="*/ 34 h 49"/>
                  <a:gd name="T2" fmla="*/ 7 w 14"/>
                  <a:gd name="T3" fmla="*/ 35 h 49"/>
                  <a:gd name="T4" fmla="*/ 10 w 14"/>
                  <a:gd name="T5" fmla="*/ 20 h 49"/>
                  <a:gd name="T6" fmla="*/ 5 w 14"/>
                  <a:gd name="T7" fmla="*/ 2 h 49"/>
                  <a:gd name="T8" fmla="*/ 1 w 14"/>
                  <a:gd name="T9" fmla="*/ 0 h 49"/>
                  <a:gd name="T10" fmla="*/ 0 w 14"/>
                  <a:gd name="T11" fmla="*/ 49 h 49"/>
                  <a:gd name="T12" fmla="*/ 1 w 14"/>
                  <a:gd name="T13" fmla="*/ 48 h 49"/>
                  <a:gd name="T14" fmla="*/ 2 w 14"/>
                  <a:gd name="T15" fmla="*/ 46 h 49"/>
                  <a:gd name="T16" fmla="*/ 8 w 14"/>
                  <a:gd name="T17" fmla="*/ 3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9">
                    <a:moveTo>
                      <a:pt x="8" y="34"/>
                    </a:moveTo>
                    <a:cubicBezTo>
                      <a:pt x="7" y="34"/>
                      <a:pt x="7" y="35"/>
                      <a:pt x="7" y="35"/>
                    </a:cubicBezTo>
                    <a:cubicBezTo>
                      <a:pt x="6" y="29"/>
                      <a:pt x="8" y="24"/>
                      <a:pt x="10" y="20"/>
                    </a:cubicBezTo>
                    <a:cubicBezTo>
                      <a:pt x="14" y="12"/>
                      <a:pt x="14" y="6"/>
                      <a:pt x="5" y="2"/>
                    </a:cubicBezTo>
                    <a:cubicBezTo>
                      <a:pt x="4" y="2"/>
                      <a:pt x="2" y="1"/>
                      <a:pt x="1" y="0"/>
                    </a:cubicBezTo>
                    <a:cubicBezTo>
                      <a:pt x="0" y="49"/>
                      <a:pt x="0" y="49"/>
                      <a:pt x="0" y="49"/>
                    </a:cubicBezTo>
                    <a:cubicBezTo>
                      <a:pt x="0" y="48"/>
                      <a:pt x="1" y="48"/>
                      <a:pt x="1" y="48"/>
                    </a:cubicBezTo>
                    <a:cubicBezTo>
                      <a:pt x="1" y="47"/>
                      <a:pt x="2" y="47"/>
                      <a:pt x="2" y="46"/>
                    </a:cubicBezTo>
                    <a:cubicBezTo>
                      <a:pt x="4" y="43"/>
                      <a:pt x="6" y="39"/>
                      <a:pt x="8" y="3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48" name="Freeform 50"/>
              <p:cNvSpPr>
                <a:spLocks/>
              </p:cNvSpPr>
              <p:nvPr/>
            </p:nvSpPr>
            <p:spPr bwMode="auto">
              <a:xfrm>
                <a:off x="10693033" y="3779243"/>
                <a:ext cx="39025" cy="10071"/>
              </a:xfrm>
              <a:custGeom>
                <a:avLst/>
                <a:gdLst>
                  <a:gd name="T0" fmla="*/ 22 w 26"/>
                  <a:gd name="T1" fmla="*/ 6 h 7"/>
                  <a:gd name="T2" fmla="*/ 26 w 26"/>
                  <a:gd name="T3" fmla="*/ 2 h 7"/>
                  <a:gd name="T4" fmla="*/ 21 w 26"/>
                  <a:gd name="T5" fmla="*/ 0 h 7"/>
                  <a:gd name="T6" fmla="*/ 0 w 26"/>
                  <a:gd name="T7" fmla="*/ 5 h 7"/>
                  <a:gd name="T8" fmla="*/ 22 w 26"/>
                  <a:gd name="T9" fmla="*/ 6 h 7"/>
                </a:gdLst>
                <a:ahLst/>
                <a:cxnLst>
                  <a:cxn ang="0">
                    <a:pos x="T0" y="T1"/>
                  </a:cxn>
                  <a:cxn ang="0">
                    <a:pos x="T2" y="T3"/>
                  </a:cxn>
                  <a:cxn ang="0">
                    <a:pos x="T4" y="T5"/>
                  </a:cxn>
                  <a:cxn ang="0">
                    <a:pos x="T6" y="T7"/>
                  </a:cxn>
                  <a:cxn ang="0">
                    <a:pos x="T8" y="T9"/>
                  </a:cxn>
                </a:cxnLst>
                <a:rect l="0" t="0" r="r" b="b"/>
                <a:pathLst>
                  <a:path w="26" h="7">
                    <a:moveTo>
                      <a:pt x="22" y="6"/>
                    </a:moveTo>
                    <a:cubicBezTo>
                      <a:pt x="24" y="6"/>
                      <a:pt x="26" y="4"/>
                      <a:pt x="26" y="2"/>
                    </a:cubicBezTo>
                    <a:cubicBezTo>
                      <a:pt x="25" y="0"/>
                      <a:pt x="23" y="0"/>
                      <a:pt x="21" y="0"/>
                    </a:cubicBezTo>
                    <a:cubicBezTo>
                      <a:pt x="15" y="0"/>
                      <a:pt x="9" y="1"/>
                      <a:pt x="0" y="5"/>
                    </a:cubicBezTo>
                    <a:cubicBezTo>
                      <a:pt x="9" y="7"/>
                      <a:pt x="16" y="7"/>
                      <a:pt x="22" y="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grpSp>
      </p:grpSp>
      <p:grpSp>
        <p:nvGrpSpPr>
          <p:cNvPr id="49" name="Group 48"/>
          <p:cNvGrpSpPr/>
          <p:nvPr/>
        </p:nvGrpSpPr>
        <p:grpSpPr>
          <a:xfrm>
            <a:off x="1714500" y="3021166"/>
            <a:ext cx="962256" cy="916004"/>
            <a:chOff x="636951" y="3158738"/>
            <a:chExt cx="916004" cy="916004"/>
          </a:xfrm>
        </p:grpSpPr>
        <p:sp>
          <p:nvSpPr>
            <p:cNvPr id="50" name="Oval 49"/>
            <p:cNvSpPr/>
            <p:nvPr/>
          </p:nvSpPr>
          <p:spPr>
            <a:xfrm>
              <a:off x="636951" y="3158738"/>
              <a:ext cx="916004" cy="916004"/>
            </a:xfrm>
            <a:prstGeom prst="ellipse">
              <a:avLst/>
            </a:prstGeom>
            <a:solidFill>
              <a:srgbClr val="00667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6212" fontAlgn="base">
                <a:spcBef>
                  <a:spcPct val="0"/>
                </a:spcBef>
                <a:spcAft>
                  <a:spcPct val="0"/>
                </a:spcAft>
              </a:pPr>
              <a:endParaRPr lang="en-US" sz="1900" dirty="0">
                <a:solidFill>
                  <a:prstClr val="white"/>
                </a:solidFill>
                <a:latin typeface="Calibri"/>
              </a:endParaRPr>
            </a:p>
          </p:txBody>
        </p:sp>
        <p:grpSp>
          <p:nvGrpSpPr>
            <p:cNvPr id="51" name="Group 4"/>
            <p:cNvGrpSpPr>
              <a:grpSpLocks noChangeAspect="1"/>
            </p:cNvGrpSpPr>
            <p:nvPr/>
          </p:nvGrpSpPr>
          <p:grpSpPr bwMode="auto">
            <a:xfrm>
              <a:off x="936059" y="3315942"/>
              <a:ext cx="342643" cy="647214"/>
              <a:chOff x="3838" y="926"/>
              <a:chExt cx="540" cy="1020"/>
            </a:xfrm>
            <a:solidFill>
              <a:schemeClr val="bg1"/>
            </a:solidFill>
          </p:grpSpPr>
          <p:sp>
            <p:nvSpPr>
              <p:cNvPr id="52" name="Rectangle 5"/>
              <p:cNvSpPr>
                <a:spLocks noChangeArrowheads="1"/>
              </p:cNvSpPr>
              <p:nvPr/>
            </p:nvSpPr>
            <p:spPr bwMode="auto">
              <a:xfrm>
                <a:off x="3950" y="1071"/>
                <a:ext cx="316" cy="24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53" name="Freeform 6"/>
              <p:cNvSpPr>
                <a:spLocks noEditPoints="1"/>
              </p:cNvSpPr>
              <p:nvPr/>
            </p:nvSpPr>
            <p:spPr bwMode="auto">
              <a:xfrm>
                <a:off x="3838" y="926"/>
                <a:ext cx="540" cy="789"/>
              </a:xfrm>
              <a:custGeom>
                <a:avLst/>
                <a:gdLst>
                  <a:gd name="T0" fmla="*/ 195 w 226"/>
                  <a:gd name="T1" fmla="*/ 17 h 332"/>
                  <a:gd name="T2" fmla="*/ 112 w 226"/>
                  <a:gd name="T3" fmla="*/ 0 h 332"/>
                  <a:gd name="T4" fmla="*/ 33 w 226"/>
                  <a:gd name="T5" fmla="*/ 17 h 332"/>
                  <a:gd name="T6" fmla="*/ 0 w 226"/>
                  <a:gd name="T7" fmla="*/ 72 h 332"/>
                  <a:gd name="T8" fmla="*/ 0 w 226"/>
                  <a:gd name="T9" fmla="*/ 240 h 332"/>
                  <a:gd name="T10" fmla="*/ 113 w 226"/>
                  <a:gd name="T11" fmla="*/ 332 h 332"/>
                  <a:gd name="T12" fmla="*/ 226 w 226"/>
                  <a:gd name="T13" fmla="*/ 240 h 332"/>
                  <a:gd name="T14" fmla="*/ 226 w 226"/>
                  <a:gd name="T15" fmla="*/ 67 h 332"/>
                  <a:gd name="T16" fmla="*/ 195 w 226"/>
                  <a:gd name="T17" fmla="*/ 17 h 332"/>
                  <a:gd name="T18" fmla="*/ 44 w 226"/>
                  <a:gd name="T19" fmla="*/ 286 h 332"/>
                  <a:gd name="T20" fmla="*/ 23 w 226"/>
                  <a:gd name="T21" fmla="*/ 265 h 332"/>
                  <a:gd name="T22" fmla="*/ 44 w 226"/>
                  <a:gd name="T23" fmla="*/ 244 h 332"/>
                  <a:gd name="T24" fmla="*/ 65 w 226"/>
                  <a:gd name="T25" fmla="*/ 265 h 332"/>
                  <a:gd name="T26" fmla="*/ 44 w 226"/>
                  <a:gd name="T27" fmla="*/ 286 h 332"/>
                  <a:gd name="T28" fmla="*/ 113 w 226"/>
                  <a:gd name="T29" fmla="*/ 303 h 332"/>
                  <a:gd name="T30" fmla="*/ 83 w 226"/>
                  <a:gd name="T31" fmla="*/ 274 h 332"/>
                  <a:gd name="T32" fmla="*/ 113 w 226"/>
                  <a:gd name="T33" fmla="*/ 244 h 332"/>
                  <a:gd name="T34" fmla="*/ 142 w 226"/>
                  <a:gd name="T35" fmla="*/ 274 h 332"/>
                  <a:gd name="T36" fmla="*/ 113 w 226"/>
                  <a:gd name="T37" fmla="*/ 303 h 332"/>
                  <a:gd name="T38" fmla="*/ 182 w 226"/>
                  <a:gd name="T39" fmla="*/ 286 h 332"/>
                  <a:gd name="T40" fmla="*/ 161 w 226"/>
                  <a:gd name="T41" fmla="*/ 265 h 332"/>
                  <a:gd name="T42" fmla="*/ 182 w 226"/>
                  <a:gd name="T43" fmla="*/ 244 h 332"/>
                  <a:gd name="T44" fmla="*/ 202 w 226"/>
                  <a:gd name="T45" fmla="*/ 265 h 332"/>
                  <a:gd name="T46" fmla="*/ 182 w 226"/>
                  <a:gd name="T47" fmla="*/ 286 h 332"/>
                  <a:gd name="T48" fmla="*/ 206 w 226"/>
                  <a:gd name="T49" fmla="*/ 156 h 332"/>
                  <a:gd name="T50" fmla="*/ 207 w 226"/>
                  <a:gd name="T51" fmla="*/ 158 h 332"/>
                  <a:gd name="T52" fmla="*/ 206 w 226"/>
                  <a:gd name="T53" fmla="*/ 160 h 332"/>
                  <a:gd name="T54" fmla="*/ 206 w 226"/>
                  <a:gd name="T55" fmla="*/ 160 h 332"/>
                  <a:gd name="T56" fmla="*/ 206 w 226"/>
                  <a:gd name="T57" fmla="*/ 160 h 332"/>
                  <a:gd name="T58" fmla="*/ 113 w 226"/>
                  <a:gd name="T59" fmla="*/ 221 h 332"/>
                  <a:gd name="T60" fmla="*/ 19 w 226"/>
                  <a:gd name="T61" fmla="*/ 160 h 332"/>
                  <a:gd name="T62" fmla="*/ 19 w 226"/>
                  <a:gd name="T63" fmla="*/ 160 h 332"/>
                  <a:gd name="T64" fmla="*/ 19 w 226"/>
                  <a:gd name="T65" fmla="*/ 83 h 332"/>
                  <a:gd name="T66" fmla="*/ 113 w 226"/>
                  <a:gd name="T67" fmla="*/ 22 h 332"/>
                  <a:gd name="T68" fmla="*/ 207 w 226"/>
                  <a:gd name="T69" fmla="*/ 83 h 332"/>
                  <a:gd name="T70" fmla="*/ 206 w 226"/>
                  <a:gd name="T71" fmla="*/ 15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6" h="332">
                    <a:moveTo>
                      <a:pt x="195" y="17"/>
                    </a:moveTo>
                    <a:cubicBezTo>
                      <a:pt x="178" y="6"/>
                      <a:pt x="153" y="0"/>
                      <a:pt x="112" y="0"/>
                    </a:cubicBezTo>
                    <a:cubicBezTo>
                      <a:pt x="72" y="0"/>
                      <a:pt x="51" y="7"/>
                      <a:pt x="33" y="17"/>
                    </a:cubicBezTo>
                    <a:cubicBezTo>
                      <a:pt x="15" y="27"/>
                      <a:pt x="0" y="42"/>
                      <a:pt x="0" y="72"/>
                    </a:cubicBezTo>
                    <a:cubicBezTo>
                      <a:pt x="0" y="240"/>
                      <a:pt x="0" y="240"/>
                      <a:pt x="0" y="240"/>
                    </a:cubicBezTo>
                    <a:cubicBezTo>
                      <a:pt x="0" y="291"/>
                      <a:pt x="17" y="332"/>
                      <a:pt x="113" y="332"/>
                    </a:cubicBezTo>
                    <a:cubicBezTo>
                      <a:pt x="212" y="332"/>
                      <a:pt x="226" y="295"/>
                      <a:pt x="226" y="240"/>
                    </a:cubicBezTo>
                    <a:cubicBezTo>
                      <a:pt x="226" y="67"/>
                      <a:pt x="226" y="67"/>
                      <a:pt x="226" y="67"/>
                    </a:cubicBezTo>
                    <a:cubicBezTo>
                      <a:pt x="226" y="36"/>
                      <a:pt x="214" y="28"/>
                      <a:pt x="195" y="17"/>
                    </a:cubicBezTo>
                    <a:close/>
                    <a:moveTo>
                      <a:pt x="44" y="286"/>
                    </a:moveTo>
                    <a:cubicBezTo>
                      <a:pt x="33" y="286"/>
                      <a:pt x="23" y="276"/>
                      <a:pt x="23" y="265"/>
                    </a:cubicBezTo>
                    <a:cubicBezTo>
                      <a:pt x="23" y="253"/>
                      <a:pt x="33" y="244"/>
                      <a:pt x="44" y="244"/>
                    </a:cubicBezTo>
                    <a:cubicBezTo>
                      <a:pt x="56" y="244"/>
                      <a:pt x="65" y="253"/>
                      <a:pt x="65" y="265"/>
                    </a:cubicBezTo>
                    <a:cubicBezTo>
                      <a:pt x="65" y="276"/>
                      <a:pt x="56" y="286"/>
                      <a:pt x="44" y="286"/>
                    </a:cubicBezTo>
                    <a:close/>
                    <a:moveTo>
                      <a:pt x="113" y="303"/>
                    </a:moveTo>
                    <a:cubicBezTo>
                      <a:pt x="97" y="303"/>
                      <a:pt x="83" y="290"/>
                      <a:pt x="83" y="274"/>
                    </a:cubicBezTo>
                    <a:cubicBezTo>
                      <a:pt x="83" y="257"/>
                      <a:pt x="97" y="244"/>
                      <a:pt x="113" y="244"/>
                    </a:cubicBezTo>
                    <a:cubicBezTo>
                      <a:pt x="129" y="244"/>
                      <a:pt x="142" y="257"/>
                      <a:pt x="142" y="274"/>
                    </a:cubicBezTo>
                    <a:cubicBezTo>
                      <a:pt x="142" y="290"/>
                      <a:pt x="129" y="303"/>
                      <a:pt x="113" y="303"/>
                    </a:cubicBezTo>
                    <a:close/>
                    <a:moveTo>
                      <a:pt x="182" y="286"/>
                    </a:moveTo>
                    <a:cubicBezTo>
                      <a:pt x="170" y="286"/>
                      <a:pt x="161" y="276"/>
                      <a:pt x="161" y="265"/>
                    </a:cubicBezTo>
                    <a:cubicBezTo>
                      <a:pt x="161" y="253"/>
                      <a:pt x="170" y="244"/>
                      <a:pt x="182" y="244"/>
                    </a:cubicBezTo>
                    <a:cubicBezTo>
                      <a:pt x="193" y="244"/>
                      <a:pt x="202" y="253"/>
                      <a:pt x="202" y="265"/>
                    </a:cubicBezTo>
                    <a:cubicBezTo>
                      <a:pt x="202" y="276"/>
                      <a:pt x="193" y="286"/>
                      <a:pt x="182" y="286"/>
                    </a:cubicBezTo>
                    <a:close/>
                    <a:moveTo>
                      <a:pt x="206" y="156"/>
                    </a:moveTo>
                    <a:cubicBezTo>
                      <a:pt x="206" y="157"/>
                      <a:pt x="207" y="157"/>
                      <a:pt x="207" y="158"/>
                    </a:cubicBezTo>
                    <a:cubicBezTo>
                      <a:pt x="207" y="159"/>
                      <a:pt x="206" y="159"/>
                      <a:pt x="206" y="160"/>
                    </a:cubicBezTo>
                    <a:cubicBezTo>
                      <a:pt x="206" y="160"/>
                      <a:pt x="206" y="160"/>
                      <a:pt x="206" y="160"/>
                    </a:cubicBezTo>
                    <a:cubicBezTo>
                      <a:pt x="206" y="160"/>
                      <a:pt x="206" y="160"/>
                      <a:pt x="206" y="160"/>
                    </a:cubicBezTo>
                    <a:cubicBezTo>
                      <a:pt x="205" y="194"/>
                      <a:pt x="164" y="221"/>
                      <a:pt x="113" y="221"/>
                    </a:cubicBezTo>
                    <a:cubicBezTo>
                      <a:pt x="62" y="221"/>
                      <a:pt x="21" y="194"/>
                      <a:pt x="19" y="160"/>
                    </a:cubicBezTo>
                    <a:cubicBezTo>
                      <a:pt x="19" y="160"/>
                      <a:pt x="19" y="160"/>
                      <a:pt x="19" y="160"/>
                    </a:cubicBezTo>
                    <a:cubicBezTo>
                      <a:pt x="19" y="160"/>
                      <a:pt x="19" y="84"/>
                      <a:pt x="19" y="83"/>
                    </a:cubicBezTo>
                    <a:cubicBezTo>
                      <a:pt x="19" y="50"/>
                      <a:pt x="61" y="22"/>
                      <a:pt x="113" y="22"/>
                    </a:cubicBezTo>
                    <a:cubicBezTo>
                      <a:pt x="165" y="22"/>
                      <a:pt x="207" y="50"/>
                      <a:pt x="207" y="83"/>
                    </a:cubicBezTo>
                    <a:cubicBezTo>
                      <a:pt x="207" y="84"/>
                      <a:pt x="206" y="156"/>
                      <a:pt x="206" y="15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54" name="Rectangle 7"/>
              <p:cNvSpPr>
                <a:spLocks noChangeArrowheads="1"/>
              </p:cNvSpPr>
              <p:nvPr/>
            </p:nvSpPr>
            <p:spPr bwMode="auto">
              <a:xfrm>
                <a:off x="4072" y="1732"/>
                <a:ext cx="72" cy="21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55" name="Rectangle 8"/>
              <p:cNvSpPr>
                <a:spLocks noChangeArrowheads="1"/>
              </p:cNvSpPr>
              <p:nvPr/>
            </p:nvSpPr>
            <p:spPr bwMode="auto">
              <a:xfrm>
                <a:off x="4082" y="1898"/>
                <a:ext cx="52" cy="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56" name="Rectangle 9"/>
              <p:cNvSpPr>
                <a:spLocks noChangeArrowheads="1"/>
              </p:cNvSpPr>
              <p:nvPr/>
            </p:nvSpPr>
            <p:spPr bwMode="auto">
              <a:xfrm>
                <a:off x="4103" y="1898"/>
                <a:ext cx="10" cy="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grpSp>
      </p:grpSp>
      <p:cxnSp>
        <p:nvCxnSpPr>
          <p:cNvPr id="57" name="Straight Connector 56"/>
          <p:cNvCxnSpPr/>
          <p:nvPr/>
        </p:nvCxnSpPr>
        <p:spPr>
          <a:xfrm flipV="1">
            <a:off x="2743201" y="2954800"/>
            <a:ext cx="4562711" cy="1277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743201" y="4254500"/>
            <a:ext cx="4562711" cy="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8331200" y="1625837"/>
            <a:ext cx="2146300" cy="3868743"/>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defTabSz="956212">
              <a:spcBef>
                <a:spcPct val="0"/>
              </a:spcBef>
            </a:pPr>
            <a:r>
              <a:rPr lang="en-US" sz="2000" i="1" dirty="0">
                <a:solidFill>
                  <a:prstClr val="white"/>
                </a:solidFill>
                <a:latin typeface="Calibri"/>
              </a:rPr>
              <a:t>Death rates for</a:t>
            </a:r>
          </a:p>
          <a:p>
            <a:pPr algn="r" defTabSz="956212">
              <a:spcBef>
                <a:spcPct val="0"/>
              </a:spcBef>
            </a:pPr>
            <a:r>
              <a:rPr lang="en-US" sz="2000" i="1" dirty="0">
                <a:solidFill>
                  <a:prstClr val="white"/>
                </a:solidFill>
                <a:latin typeface="Calibri"/>
              </a:rPr>
              <a:t>non-communicable diseases </a:t>
            </a:r>
            <a:r>
              <a:rPr lang="en-US" sz="2800" dirty="0">
                <a:solidFill>
                  <a:prstClr val="white"/>
                </a:solidFill>
                <a:latin typeface="Calibri"/>
              </a:rPr>
              <a:t>declined nearly 20% </a:t>
            </a:r>
            <a:br>
              <a:rPr lang="en-US" sz="2800" dirty="0">
                <a:solidFill>
                  <a:prstClr val="white"/>
                </a:solidFill>
                <a:latin typeface="Calibri"/>
              </a:rPr>
            </a:br>
            <a:r>
              <a:rPr lang="en-US" sz="2000" i="1" dirty="0">
                <a:solidFill>
                  <a:prstClr val="white"/>
                </a:solidFill>
                <a:latin typeface="Calibri"/>
              </a:rPr>
              <a:t>in the EU5, Australia, Canada, and Japan from 2000 to 2012</a:t>
            </a:r>
            <a:r>
              <a:rPr lang="en-US" sz="2000" i="1" baseline="30000" dirty="0">
                <a:solidFill>
                  <a:prstClr val="white"/>
                </a:solidFill>
                <a:latin typeface="Calibri"/>
              </a:rPr>
              <a:t>2</a:t>
            </a:r>
            <a:endParaRPr lang="en-US" sz="2000" i="1" dirty="0">
              <a:solidFill>
                <a:prstClr val="white"/>
              </a:solidFill>
              <a:latin typeface="Calibri"/>
            </a:endParaRPr>
          </a:p>
        </p:txBody>
      </p:sp>
      <p:sp>
        <p:nvSpPr>
          <p:cNvPr id="2" name="CasellaDiTesto 1">
            <a:extLst>
              <a:ext uri="{FF2B5EF4-FFF2-40B4-BE49-F238E27FC236}">
                <a16:creationId xmlns:a16="http://schemas.microsoft.com/office/drawing/2014/main" id="{BEF1DCBB-922A-4F3B-9259-0BDE6460F514}"/>
              </a:ext>
            </a:extLst>
          </p:cNvPr>
          <p:cNvSpPr txBox="1"/>
          <p:nvPr/>
        </p:nvSpPr>
        <p:spPr>
          <a:xfrm>
            <a:off x="3644674" y="2603500"/>
            <a:ext cx="3808520" cy="369332"/>
          </a:xfrm>
          <a:prstGeom prst="rect">
            <a:avLst/>
          </a:prstGeom>
          <a:noFill/>
        </p:spPr>
        <p:txBody>
          <a:bodyPr wrap="square" rtlCol="0">
            <a:spAutoFit/>
          </a:bodyPr>
          <a:lstStyle/>
          <a:p>
            <a:r>
              <a:rPr lang="it-IT" dirty="0"/>
              <a:t>Inibitori PCSK9 = </a:t>
            </a:r>
            <a:r>
              <a:rPr lang="it-IT" dirty="0" err="1"/>
              <a:t>evolocumab</a:t>
            </a:r>
            <a:endParaRPr lang="it-IT" dirty="0"/>
          </a:p>
        </p:txBody>
      </p:sp>
      <p:sp>
        <p:nvSpPr>
          <p:cNvPr id="59" name="CasellaDiTesto 58">
            <a:extLst>
              <a:ext uri="{FF2B5EF4-FFF2-40B4-BE49-F238E27FC236}">
                <a16:creationId xmlns:a16="http://schemas.microsoft.com/office/drawing/2014/main" id="{F4C6C0C5-330C-4DB9-974B-FB5B8C5566C5}"/>
              </a:ext>
            </a:extLst>
          </p:cNvPr>
          <p:cNvSpPr txBox="1"/>
          <p:nvPr/>
        </p:nvSpPr>
        <p:spPr>
          <a:xfrm>
            <a:off x="3748925" y="5515162"/>
            <a:ext cx="3808520" cy="369332"/>
          </a:xfrm>
          <a:prstGeom prst="rect">
            <a:avLst/>
          </a:prstGeom>
          <a:noFill/>
        </p:spPr>
        <p:txBody>
          <a:bodyPr wrap="square" rtlCol="0">
            <a:spAutoFit/>
          </a:bodyPr>
          <a:lstStyle/>
          <a:p>
            <a:r>
              <a:rPr lang="it-IT" dirty="0"/>
              <a:t>Inibitori </a:t>
            </a:r>
            <a:r>
              <a:rPr lang="it-IT" dirty="0" err="1"/>
              <a:t>TNFalfa</a:t>
            </a:r>
            <a:r>
              <a:rPr lang="it-IT" dirty="0"/>
              <a:t> = </a:t>
            </a:r>
            <a:r>
              <a:rPr lang="it-IT" dirty="0" err="1"/>
              <a:t>adalimumab</a:t>
            </a:r>
            <a:endParaRPr lang="it-IT" dirty="0"/>
          </a:p>
        </p:txBody>
      </p:sp>
    </p:spTree>
    <p:extLst>
      <p:ext uri="{BB962C8B-B14F-4D97-AF65-F5344CB8AC3E}">
        <p14:creationId xmlns:p14="http://schemas.microsoft.com/office/powerpoint/2010/main" val="2173295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A5FCAC9-493E-49B3-8087-43DE8326EA08}"/>
              </a:ext>
            </a:extLst>
          </p:cNvPr>
          <p:cNvPicPr>
            <a:picLocks noChangeAspect="1"/>
          </p:cNvPicPr>
          <p:nvPr/>
        </p:nvPicPr>
        <p:blipFill rotWithShape="1">
          <a:blip r:embed="rId2"/>
          <a:srcRect t="6404"/>
          <a:stretch/>
        </p:blipFill>
        <p:spPr>
          <a:xfrm>
            <a:off x="1730886" y="838941"/>
            <a:ext cx="8730229" cy="5899210"/>
          </a:xfrm>
          <a:prstGeom prst="rect">
            <a:avLst/>
          </a:prstGeom>
        </p:spPr>
      </p:pic>
      <p:sp>
        <p:nvSpPr>
          <p:cNvPr id="5" name="Titolo 1">
            <a:extLst>
              <a:ext uri="{FF2B5EF4-FFF2-40B4-BE49-F238E27FC236}">
                <a16:creationId xmlns:a16="http://schemas.microsoft.com/office/drawing/2014/main" id="{6FB6AD56-7B53-4A31-8D71-F174E383C121}"/>
              </a:ext>
            </a:extLst>
          </p:cNvPr>
          <p:cNvSpPr>
            <a:spLocks noGrp="1"/>
          </p:cNvSpPr>
          <p:nvPr>
            <p:ph type="title"/>
          </p:nvPr>
        </p:nvSpPr>
        <p:spPr>
          <a:xfrm>
            <a:off x="-1" y="-353965"/>
            <a:ext cx="12192001" cy="1325563"/>
          </a:xfrm>
        </p:spPr>
        <p:txBody>
          <a:bodyPr/>
          <a:lstStyle/>
          <a:p>
            <a:pPr algn="ctr"/>
            <a:r>
              <a:rPr lang="it-IT" b="1" dirty="0">
                <a:latin typeface="+mn-lt"/>
              </a:rPr>
              <a:t>Anti-PCSK9 (</a:t>
            </a:r>
            <a:r>
              <a:rPr lang="it-IT" b="1" dirty="0" err="1">
                <a:latin typeface="+mn-lt"/>
              </a:rPr>
              <a:t>evolocumab</a:t>
            </a:r>
            <a:r>
              <a:rPr lang="it-IT" b="1" dirty="0">
                <a:latin typeface="+mn-lt"/>
              </a:rPr>
              <a:t>): meccanismo d’azione</a:t>
            </a:r>
          </a:p>
        </p:txBody>
      </p:sp>
      <p:sp>
        <p:nvSpPr>
          <p:cNvPr id="6" name="Rettangolo 5">
            <a:extLst>
              <a:ext uri="{FF2B5EF4-FFF2-40B4-BE49-F238E27FC236}">
                <a16:creationId xmlns:a16="http://schemas.microsoft.com/office/drawing/2014/main" id="{B1A8EC17-65CD-4C73-AA56-F917C2D8AE69}"/>
              </a:ext>
            </a:extLst>
          </p:cNvPr>
          <p:cNvSpPr/>
          <p:nvPr/>
        </p:nvSpPr>
        <p:spPr>
          <a:xfrm>
            <a:off x="1941251" y="6232124"/>
            <a:ext cx="3533313" cy="1686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t-IT">
              <a:solidFill>
                <a:prstClr val="white"/>
              </a:solidFill>
              <a:latin typeface="Calibri" panose="020F0502020204030204"/>
            </a:endParaRPr>
          </a:p>
        </p:txBody>
      </p:sp>
    </p:spTree>
    <p:extLst>
      <p:ext uri="{BB962C8B-B14F-4D97-AF65-F5344CB8AC3E}">
        <p14:creationId xmlns:p14="http://schemas.microsoft.com/office/powerpoint/2010/main" val="920019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magine 1">
            <a:extLst>
              <a:ext uri="{FF2B5EF4-FFF2-40B4-BE49-F238E27FC236}">
                <a16:creationId xmlns:a16="http://schemas.microsoft.com/office/drawing/2014/main" id="{FC0B424C-0262-4917-9CD8-028339D8C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583"/>
          <a:stretch>
            <a:fillRect/>
          </a:stretch>
        </p:blipFill>
        <p:spPr bwMode="auto">
          <a:xfrm>
            <a:off x="6096000" y="2816225"/>
            <a:ext cx="4116388"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091C36AD-540C-476E-9ECD-82DD1AC184CC}"/>
              </a:ext>
            </a:extLst>
          </p:cNvPr>
          <p:cNvSpPr txBox="1"/>
          <p:nvPr/>
        </p:nvSpPr>
        <p:spPr>
          <a:xfrm>
            <a:off x="6410325" y="2466975"/>
            <a:ext cx="3608388" cy="300038"/>
          </a:xfrm>
          <a:prstGeom prst="rect">
            <a:avLst/>
          </a:prstGeom>
          <a:noFill/>
        </p:spPr>
        <p:txBody>
          <a:bodyPr>
            <a:spAutoFit/>
          </a:bodyPr>
          <a:lstStyle/>
          <a:p>
            <a:pPr defTabSz="685800">
              <a:defRPr/>
            </a:pPr>
            <a:r>
              <a:rPr lang="it-IT" sz="1350" b="1" dirty="0">
                <a:solidFill>
                  <a:prstClr val="black"/>
                </a:solidFill>
                <a:latin typeface="Calibri"/>
              </a:rPr>
              <a:t>Top </a:t>
            </a:r>
            <a:r>
              <a:rPr lang="it-IT" sz="1350" b="1" dirty="0" err="1">
                <a:solidFill>
                  <a:prstClr val="black"/>
                </a:solidFill>
                <a:latin typeface="Calibri"/>
              </a:rPr>
              <a:t>ten</a:t>
            </a:r>
            <a:r>
              <a:rPr lang="it-IT" sz="1350" b="1" dirty="0">
                <a:solidFill>
                  <a:prstClr val="black"/>
                </a:solidFill>
                <a:latin typeface="Calibri"/>
              </a:rPr>
              <a:t> </a:t>
            </a:r>
            <a:r>
              <a:rPr lang="it-IT" sz="1350" b="1" dirty="0" err="1">
                <a:solidFill>
                  <a:prstClr val="black"/>
                </a:solidFill>
                <a:latin typeface="Calibri"/>
              </a:rPr>
              <a:t>drugs</a:t>
            </a:r>
            <a:r>
              <a:rPr lang="it-IT" sz="1350" b="1" dirty="0">
                <a:solidFill>
                  <a:prstClr val="black"/>
                </a:solidFill>
                <a:latin typeface="Calibri"/>
              </a:rPr>
              <a:t> by sales </a:t>
            </a:r>
            <a:r>
              <a:rPr lang="it-IT" sz="1350" b="1" dirty="0" err="1">
                <a:solidFill>
                  <a:prstClr val="black"/>
                </a:solidFill>
                <a:latin typeface="Calibri"/>
              </a:rPr>
              <a:t>globally</a:t>
            </a:r>
            <a:r>
              <a:rPr lang="it-IT" sz="1350" b="1" dirty="0">
                <a:solidFill>
                  <a:prstClr val="black"/>
                </a:solidFill>
                <a:latin typeface="Calibri"/>
              </a:rPr>
              <a:t> in 2017 and 2018</a:t>
            </a:r>
          </a:p>
        </p:txBody>
      </p:sp>
      <p:sp>
        <p:nvSpPr>
          <p:cNvPr id="6" name="CasellaDiTesto 5">
            <a:extLst>
              <a:ext uri="{FF2B5EF4-FFF2-40B4-BE49-F238E27FC236}">
                <a16:creationId xmlns:a16="http://schemas.microsoft.com/office/drawing/2014/main" id="{7DF69A38-CA82-4F6E-98A9-01D0E2C5DDB8}"/>
              </a:ext>
            </a:extLst>
          </p:cNvPr>
          <p:cNvSpPr txBox="1"/>
          <p:nvPr/>
        </p:nvSpPr>
        <p:spPr>
          <a:xfrm>
            <a:off x="6024563" y="2855914"/>
            <a:ext cx="1263650" cy="300037"/>
          </a:xfrm>
          <a:prstGeom prst="rect">
            <a:avLst/>
          </a:prstGeom>
          <a:solidFill>
            <a:schemeClr val="bg1"/>
          </a:solidFill>
        </p:spPr>
        <p:txBody>
          <a:bodyPr>
            <a:spAutoFit/>
          </a:bodyPr>
          <a:lstStyle/>
          <a:p>
            <a:pPr algn="r" defTabSz="685800">
              <a:defRPr/>
            </a:pPr>
            <a:r>
              <a:rPr lang="it-IT" sz="1350" dirty="0" err="1">
                <a:solidFill>
                  <a:prstClr val="black"/>
                </a:solidFill>
                <a:latin typeface="Calibri"/>
              </a:rPr>
              <a:t>adalimumab</a:t>
            </a:r>
            <a:endParaRPr lang="it-IT" sz="1350" dirty="0">
              <a:solidFill>
                <a:prstClr val="black"/>
              </a:solidFill>
              <a:latin typeface="Calibri"/>
            </a:endParaRPr>
          </a:p>
        </p:txBody>
      </p:sp>
      <p:sp>
        <p:nvSpPr>
          <p:cNvPr id="8" name="CasellaDiTesto 7">
            <a:extLst>
              <a:ext uri="{FF2B5EF4-FFF2-40B4-BE49-F238E27FC236}">
                <a16:creationId xmlns:a16="http://schemas.microsoft.com/office/drawing/2014/main" id="{0C11AC28-4D66-4606-B983-B24595FDC560}"/>
              </a:ext>
            </a:extLst>
          </p:cNvPr>
          <p:cNvSpPr txBox="1"/>
          <p:nvPr/>
        </p:nvSpPr>
        <p:spPr>
          <a:xfrm>
            <a:off x="6024563" y="3116264"/>
            <a:ext cx="1263650" cy="300037"/>
          </a:xfrm>
          <a:prstGeom prst="rect">
            <a:avLst/>
          </a:prstGeom>
          <a:solidFill>
            <a:schemeClr val="bg1"/>
          </a:solidFill>
        </p:spPr>
        <p:txBody>
          <a:bodyPr>
            <a:spAutoFit/>
          </a:bodyPr>
          <a:lstStyle/>
          <a:p>
            <a:pPr algn="r" defTabSz="685800">
              <a:defRPr/>
            </a:pPr>
            <a:r>
              <a:rPr lang="it-IT" sz="1350" dirty="0" err="1">
                <a:solidFill>
                  <a:prstClr val="black"/>
                </a:solidFill>
                <a:latin typeface="Calibri"/>
              </a:rPr>
              <a:t>lenalidomide</a:t>
            </a:r>
            <a:endParaRPr lang="it-IT" sz="1350" dirty="0">
              <a:solidFill>
                <a:prstClr val="black"/>
              </a:solidFill>
              <a:latin typeface="Calibri"/>
            </a:endParaRPr>
          </a:p>
        </p:txBody>
      </p:sp>
      <p:sp>
        <p:nvSpPr>
          <p:cNvPr id="9" name="CasellaDiTesto 8">
            <a:extLst>
              <a:ext uri="{FF2B5EF4-FFF2-40B4-BE49-F238E27FC236}">
                <a16:creationId xmlns:a16="http://schemas.microsoft.com/office/drawing/2014/main" id="{8848FC1D-B577-477A-B5CD-73E868F7FC0D}"/>
              </a:ext>
            </a:extLst>
          </p:cNvPr>
          <p:cNvSpPr txBox="1"/>
          <p:nvPr/>
        </p:nvSpPr>
        <p:spPr>
          <a:xfrm>
            <a:off x="6024563" y="3559175"/>
            <a:ext cx="1263650" cy="300038"/>
          </a:xfrm>
          <a:prstGeom prst="rect">
            <a:avLst/>
          </a:prstGeom>
          <a:solidFill>
            <a:schemeClr val="bg1"/>
          </a:solidFill>
        </p:spPr>
        <p:txBody>
          <a:bodyPr>
            <a:spAutoFit/>
          </a:bodyPr>
          <a:lstStyle/>
          <a:p>
            <a:pPr algn="r" defTabSz="685800">
              <a:defRPr/>
            </a:pPr>
            <a:r>
              <a:rPr lang="it-IT" sz="1350" dirty="0">
                <a:solidFill>
                  <a:prstClr val="black"/>
                </a:solidFill>
                <a:latin typeface="Calibri"/>
              </a:rPr>
              <a:t>trastuzumab</a:t>
            </a:r>
          </a:p>
        </p:txBody>
      </p:sp>
      <p:sp>
        <p:nvSpPr>
          <p:cNvPr id="10" name="CasellaDiTesto 9">
            <a:extLst>
              <a:ext uri="{FF2B5EF4-FFF2-40B4-BE49-F238E27FC236}">
                <a16:creationId xmlns:a16="http://schemas.microsoft.com/office/drawing/2014/main" id="{5A6A62F9-E899-4B50-AEE7-8291E4C2B167}"/>
              </a:ext>
            </a:extLst>
          </p:cNvPr>
          <p:cNvSpPr txBox="1"/>
          <p:nvPr/>
        </p:nvSpPr>
        <p:spPr>
          <a:xfrm>
            <a:off x="6024563" y="3756025"/>
            <a:ext cx="1263650" cy="300038"/>
          </a:xfrm>
          <a:prstGeom prst="rect">
            <a:avLst/>
          </a:prstGeom>
          <a:solidFill>
            <a:schemeClr val="bg1"/>
          </a:solidFill>
        </p:spPr>
        <p:txBody>
          <a:bodyPr>
            <a:spAutoFit/>
          </a:bodyPr>
          <a:lstStyle/>
          <a:p>
            <a:pPr algn="r" defTabSz="685800">
              <a:defRPr/>
            </a:pPr>
            <a:r>
              <a:rPr lang="it-IT" sz="1350" dirty="0" err="1">
                <a:solidFill>
                  <a:prstClr val="black"/>
                </a:solidFill>
                <a:latin typeface="Calibri"/>
              </a:rPr>
              <a:t>bevacizumab</a:t>
            </a:r>
            <a:endParaRPr lang="it-IT" sz="1350" dirty="0">
              <a:solidFill>
                <a:prstClr val="black"/>
              </a:solidFill>
              <a:latin typeface="Calibri"/>
            </a:endParaRPr>
          </a:p>
        </p:txBody>
      </p:sp>
      <p:sp>
        <p:nvSpPr>
          <p:cNvPr id="11" name="CasellaDiTesto 10">
            <a:extLst>
              <a:ext uri="{FF2B5EF4-FFF2-40B4-BE49-F238E27FC236}">
                <a16:creationId xmlns:a16="http://schemas.microsoft.com/office/drawing/2014/main" id="{E399E650-DCEF-4347-8D6D-9C3C18C7E524}"/>
              </a:ext>
            </a:extLst>
          </p:cNvPr>
          <p:cNvSpPr txBox="1"/>
          <p:nvPr/>
        </p:nvSpPr>
        <p:spPr>
          <a:xfrm>
            <a:off x="6024563" y="4002089"/>
            <a:ext cx="1263650" cy="300037"/>
          </a:xfrm>
          <a:prstGeom prst="rect">
            <a:avLst/>
          </a:prstGeom>
          <a:solidFill>
            <a:schemeClr val="bg1"/>
          </a:solidFill>
        </p:spPr>
        <p:txBody>
          <a:bodyPr>
            <a:spAutoFit/>
          </a:bodyPr>
          <a:lstStyle/>
          <a:p>
            <a:pPr algn="r" defTabSz="685800">
              <a:defRPr/>
            </a:pPr>
            <a:r>
              <a:rPr lang="it-IT" sz="1350" dirty="0">
                <a:solidFill>
                  <a:prstClr val="black"/>
                </a:solidFill>
                <a:latin typeface="Calibri"/>
              </a:rPr>
              <a:t>rituximab</a:t>
            </a:r>
          </a:p>
        </p:txBody>
      </p:sp>
      <p:sp>
        <p:nvSpPr>
          <p:cNvPr id="12" name="CasellaDiTesto 11">
            <a:extLst>
              <a:ext uri="{FF2B5EF4-FFF2-40B4-BE49-F238E27FC236}">
                <a16:creationId xmlns:a16="http://schemas.microsoft.com/office/drawing/2014/main" id="{99662C52-AD1E-4AB4-9675-33A835E2B3E2}"/>
              </a:ext>
            </a:extLst>
          </p:cNvPr>
          <p:cNvSpPr txBox="1"/>
          <p:nvPr/>
        </p:nvSpPr>
        <p:spPr>
          <a:xfrm>
            <a:off x="5788026" y="3316289"/>
            <a:ext cx="1527175" cy="301625"/>
          </a:xfrm>
          <a:prstGeom prst="rect">
            <a:avLst/>
          </a:prstGeom>
          <a:solidFill>
            <a:schemeClr val="bg1"/>
          </a:solidFill>
        </p:spPr>
        <p:txBody>
          <a:bodyPr>
            <a:spAutoFit/>
          </a:bodyPr>
          <a:lstStyle/>
          <a:p>
            <a:pPr algn="r" defTabSz="685800">
              <a:defRPr/>
            </a:pPr>
            <a:r>
              <a:rPr lang="it-IT" sz="1350" dirty="0" err="1">
                <a:solidFill>
                  <a:prstClr val="black"/>
                </a:solidFill>
                <a:latin typeface="Calibri"/>
              </a:rPr>
              <a:t>pembrolizumab</a:t>
            </a:r>
            <a:endParaRPr lang="it-IT" sz="1350" dirty="0">
              <a:solidFill>
                <a:prstClr val="black"/>
              </a:solidFill>
              <a:latin typeface="Calibri"/>
            </a:endParaRPr>
          </a:p>
        </p:txBody>
      </p:sp>
      <p:sp>
        <p:nvSpPr>
          <p:cNvPr id="13" name="CasellaDiTesto 12">
            <a:extLst>
              <a:ext uri="{FF2B5EF4-FFF2-40B4-BE49-F238E27FC236}">
                <a16:creationId xmlns:a16="http://schemas.microsoft.com/office/drawing/2014/main" id="{D8E456E9-41D2-4065-9FFA-F6E23AFAA704}"/>
              </a:ext>
            </a:extLst>
          </p:cNvPr>
          <p:cNvSpPr txBox="1"/>
          <p:nvPr/>
        </p:nvSpPr>
        <p:spPr>
          <a:xfrm>
            <a:off x="6024563" y="4205289"/>
            <a:ext cx="1263650" cy="301625"/>
          </a:xfrm>
          <a:prstGeom prst="rect">
            <a:avLst/>
          </a:prstGeom>
          <a:solidFill>
            <a:schemeClr val="bg1"/>
          </a:solidFill>
        </p:spPr>
        <p:txBody>
          <a:bodyPr>
            <a:spAutoFit/>
          </a:bodyPr>
          <a:lstStyle/>
          <a:p>
            <a:pPr algn="r" defTabSz="685800">
              <a:defRPr/>
            </a:pPr>
            <a:r>
              <a:rPr lang="it-IT" sz="1350" dirty="0" err="1">
                <a:solidFill>
                  <a:prstClr val="black"/>
                </a:solidFill>
                <a:latin typeface="Calibri"/>
              </a:rPr>
              <a:t>nivolumab</a:t>
            </a:r>
            <a:endParaRPr lang="it-IT" sz="1350" dirty="0">
              <a:solidFill>
                <a:prstClr val="black"/>
              </a:solidFill>
              <a:latin typeface="Calibri"/>
            </a:endParaRPr>
          </a:p>
        </p:txBody>
      </p:sp>
      <p:sp>
        <p:nvSpPr>
          <p:cNvPr id="14" name="Rettangolo 13">
            <a:extLst>
              <a:ext uri="{FF2B5EF4-FFF2-40B4-BE49-F238E27FC236}">
                <a16:creationId xmlns:a16="http://schemas.microsoft.com/office/drawing/2014/main" id="{556822F9-0FDA-43BD-9111-68F0BEE67F63}"/>
              </a:ext>
            </a:extLst>
          </p:cNvPr>
          <p:cNvSpPr/>
          <p:nvPr/>
        </p:nvSpPr>
        <p:spPr>
          <a:xfrm>
            <a:off x="6218239" y="4419600"/>
            <a:ext cx="1050925" cy="300038"/>
          </a:xfrm>
          <a:prstGeom prst="rect">
            <a:avLst/>
          </a:prstGeom>
          <a:solidFill>
            <a:schemeClr val="bg1"/>
          </a:solidFill>
        </p:spPr>
        <p:txBody>
          <a:bodyPr>
            <a:spAutoFit/>
          </a:bodyPr>
          <a:lstStyle/>
          <a:p>
            <a:pPr algn="r" defTabSz="685800">
              <a:defRPr/>
            </a:pPr>
            <a:r>
              <a:rPr lang="it-IT" sz="1350" dirty="0" err="1">
                <a:solidFill>
                  <a:prstClr val="black"/>
                </a:solidFill>
                <a:latin typeface="Calibri"/>
              </a:rPr>
              <a:t>apixaban</a:t>
            </a:r>
            <a:endParaRPr lang="it-IT" sz="1350" dirty="0">
              <a:solidFill>
                <a:prstClr val="black"/>
              </a:solidFill>
              <a:latin typeface="Calibri"/>
            </a:endParaRPr>
          </a:p>
        </p:txBody>
      </p:sp>
      <p:sp>
        <p:nvSpPr>
          <p:cNvPr id="15" name="Rettangolo 14">
            <a:extLst>
              <a:ext uri="{FF2B5EF4-FFF2-40B4-BE49-F238E27FC236}">
                <a16:creationId xmlns:a16="http://schemas.microsoft.com/office/drawing/2014/main" id="{2738800B-8605-4F9F-BF81-1CE4973FCD28}"/>
              </a:ext>
            </a:extLst>
          </p:cNvPr>
          <p:cNvSpPr/>
          <p:nvPr/>
        </p:nvSpPr>
        <p:spPr>
          <a:xfrm>
            <a:off x="6218238" y="4918075"/>
            <a:ext cx="1096962" cy="300038"/>
          </a:xfrm>
          <a:prstGeom prst="rect">
            <a:avLst/>
          </a:prstGeom>
          <a:solidFill>
            <a:schemeClr val="bg1"/>
          </a:solidFill>
        </p:spPr>
        <p:txBody>
          <a:bodyPr wrap="none">
            <a:spAutoFit/>
          </a:bodyPr>
          <a:lstStyle/>
          <a:p>
            <a:pPr defTabSz="685800">
              <a:defRPr/>
            </a:pPr>
            <a:r>
              <a:rPr lang="it-IT" sz="1350" dirty="0" err="1">
                <a:solidFill>
                  <a:prstClr val="black"/>
                </a:solidFill>
                <a:latin typeface="Calibri"/>
              </a:rPr>
              <a:t>ustekinumab</a:t>
            </a:r>
            <a:endParaRPr lang="it-IT" sz="1350" dirty="0">
              <a:solidFill>
                <a:prstClr val="black"/>
              </a:solidFill>
              <a:latin typeface="Calibri"/>
            </a:endParaRPr>
          </a:p>
        </p:txBody>
      </p:sp>
      <p:sp>
        <p:nvSpPr>
          <p:cNvPr id="16" name="CasellaDiTesto 15">
            <a:extLst>
              <a:ext uri="{FF2B5EF4-FFF2-40B4-BE49-F238E27FC236}">
                <a16:creationId xmlns:a16="http://schemas.microsoft.com/office/drawing/2014/main" id="{A50B442D-B2B9-4A11-A42C-62B75BE40E30}"/>
              </a:ext>
            </a:extLst>
          </p:cNvPr>
          <p:cNvSpPr txBox="1"/>
          <p:nvPr/>
        </p:nvSpPr>
        <p:spPr>
          <a:xfrm>
            <a:off x="5338763" y="4641850"/>
            <a:ext cx="1930400" cy="300038"/>
          </a:xfrm>
          <a:prstGeom prst="rect">
            <a:avLst/>
          </a:prstGeom>
          <a:solidFill>
            <a:schemeClr val="bg1"/>
          </a:solidFill>
        </p:spPr>
        <p:txBody>
          <a:bodyPr>
            <a:spAutoFit/>
          </a:bodyPr>
          <a:lstStyle/>
          <a:p>
            <a:pPr algn="r" defTabSz="685800">
              <a:defRPr/>
            </a:pPr>
            <a:r>
              <a:rPr lang="it-IT" sz="1350" dirty="0" err="1">
                <a:solidFill>
                  <a:prstClr val="black"/>
                </a:solidFill>
                <a:latin typeface="Calibri"/>
              </a:rPr>
              <a:t>pneumococcal</a:t>
            </a:r>
            <a:r>
              <a:rPr lang="it-IT" sz="1350" dirty="0">
                <a:solidFill>
                  <a:prstClr val="black"/>
                </a:solidFill>
                <a:latin typeface="Calibri"/>
              </a:rPr>
              <a:t> vaccine</a:t>
            </a:r>
          </a:p>
        </p:txBody>
      </p:sp>
      <p:sp>
        <p:nvSpPr>
          <p:cNvPr id="17" name="Rettangolo 16">
            <a:extLst>
              <a:ext uri="{FF2B5EF4-FFF2-40B4-BE49-F238E27FC236}">
                <a16:creationId xmlns:a16="http://schemas.microsoft.com/office/drawing/2014/main" id="{53777407-873A-469D-92CC-0BD72885F842}"/>
              </a:ext>
            </a:extLst>
          </p:cNvPr>
          <p:cNvSpPr/>
          <p:nvPr/>
        </p:nvSpPr>
        <p:spPr>
          <a:xfrm>
            <a:off x="6210301" y="2892426"/>
            <a:ext cx="4010025" cy="23177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it-IT" sz="1350">
              <a:solidFill>
                <a:prstClr val="white"/>
              </a:solidFill>
              <a:latin typeface="Calibri"/>
            </a:endParaRPr>
          </a:p>
        </p:txBody>
      </p:sp>
      <p:sp>
        <p:nvSpPr>
          <p:cNvPr id="18" name="Rettangolo 17">
            <a:extLst>
              <a:ext uri="{FF2B5EF4-FFF2-40B4-BE49-F238E27FC236}">
                <a16:creationId xmlns:a16="http://schemas.microsoft.com/office/drawing/2014/main" id="{02EE875B-A65C-4827-9C99-8B32DB73DD2A}"/>
              </a:ext>
            </a:extLst>
          </p:cNvPr>
          <p:cNvSpPr/>
          <p:nvPr/>
        </p:nvSpPr>
        <p:spPr>
          <a:xfrm>
            <a:off x="5640388" y="5697539"/>
            <a:ext cx="4572000" cy="300037"/>
          </a:xfrm>
          <a:prstGeom prst="rect">
            <a:avLst/>
          </a:prstGeom>
        </p:spPr>
        <p:txBody>
          <a:bodyPr>
            <a:spAutoFit/>
          </a:bodyPr>
          <a:lstStyle/>
          <a:p>
            <a:pPr algn="r" defTabSz="685800">
              <a:defRPr/>
            </a:pPr>
            <a:r>
              <a:rPr lang="en-US" sz="1350" dirty="0">
                <a:solidFill>
                  <a:prstClr val="black"/>
                </a:solidFill>
                <a:latin typeface="Calibri"/>
              </a:rPr>
              <a:t>Urquhart L. Nat Rev Drug </a:t>
            </a:r>
            <a:r>
              <a:rPr lang="en-US" sz="1350" dirty="0" err="1">
                <a:solidFill>
                  <a:prstClr val="black"/>
                </a:solidFill>
                <a:latin typeface="Calibri"/>
              </a:rPr>
              <a:t>Discov</a:t>
            </a:r>
            <a:r>
              <a:rPr lang="en-US" sz="1350" dirty="0">
                <a:solidFill>
                  <a:prstClr val="black"/>
                </a:solidFill>
                <a:latin typeface="Calibri"/>
              </a:rPr>
              <a:t> 2019</a:t>
            </a:r>
            <a:endParaRPr lang="it-IT" sz="1350" dirty="0">
              <a:solidFill>
                <a:prstClr val="black"/>
              </a:solidFill>
              <a:latin typeface="Calibri"/>
            </a:endParaRPr>
          </a:p>
        </p:txBody>
      </p:sp>
      <p:pic>
        <p:nvPicPr>
          <p:cNvPr id="7184" name="Immagine 18">
            <a:extLst>
              <a:ext uri="{FF2B5EF4-FFF2-40B4-BE49-F238E27FC236}">
                <a16:creationId xmlns:a16="http://schemas.microsoft.com/office/drawing/2014/main" id="{37DDF0B4-483F-40C8-8770-8DB3EC762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14" y="197706"/>
            <a:ext cx="5343773" cy="646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867136" y="519094"/>
            <a:ext cx="8165865" cy="735013"/>
          </a:xfrm>
        </p:spPr>
        <p:txBody>
          <a:bodyPr/>
          <a:lstStyle/>
          <a:p>
            <a:r>
              <a:rPr lang="en-US" sz="1800" b="0" dirty="0"/>
              <a:t>An Improved Understanding of Disease and Personalized Medicines Have Resulted in </a:t>
            </a:r>
            <a:br>
              <a:rPr lang="en-US" sz="1800" b="0" dirty="0"/>
            </a:br>
            <a:r>
              <a:rPr lang="en-US" sz="1800" dirty="0"/>
              <a:t>increased patient survival</a:t>
            </a:r>
            <a:endParaRPr lang="fr-BE" sz="1800" dirty="0"/>
          </a:p>
        </p:txBody>
      </p:sp>
      <p:sp>
        <p:nvSpPr>
          <p:cNvPr id="22" name="Freeform 21"/>
          <p:cNvSpPr/>
          <p:nvPr/>
        </p:nvSpPr>
        <p:spPr>
          <a:xfrm rot="5400000">
            <a:off x="7314079" y="2488629"/>
            <a:ext cx="2420539" cy="4060963"/>
          </a:xfrm>
          <a:custGeom>
            <a:avLst/>
            <a:gdLst>
              <a:gd name="connsiteX0" fmla="*/ 0 w 4202349"/>
              <a:gd name="connsiteY0" fmla="*/ 359924 h 4173166"/>
              <a:gd name="connsiteX1" fmla="*/ 19455 w 4202349"/>
              <a:gd name="connsiteY1" fmla="*/ 1108953 h 4173166"/>
              <a:gd name="connsiteX2" fmla="*/ 4202349 w 4202349"/>
              <a:gd name="connsiteY2" fmla="*/ 4173166 h 4173166"/>
              <a:gd name="connsiteX3" fmla="*/ 4192621 w 4202349"/>
              <a:gd name="connsiteY3" fmla="*/ 0 h 4173166"/>
              <a:gd name="connsiteX4" fmla="*/ 0 w 4202349"/>
              <a:gd name="connsiteY4" fmla="*/ 359924 h 4173166"/>
              <a:gd name="connsiteX0" fmla="*/ 0 w 4202349"/>
              <a:gd name="connsiteY0" fmla="*/ 359924 h 4173166"/>
              <a:gd name="connsiteX1" fmla="*/ 0 w 4202349"/>
              <a:gd name="connsiteY1" fmla="*/ 1108953 h 4173166"/>
              <a:gd name="connsiteX2" fmla="*/ 4202349 w 4202349"/>
              <a:gd name="connsiteY2" fmla="*/ 4173166 h 4173166"/>
              <a:gd name="connsiteX3" fmla="*/ 4192621 w 4202349"/>
              <a:gd name="connsiteY3" fmla="*/ 0 h 4173166"/>
              <a:gd name="connsiteX4" fmla="*/ 0 w 4202349"/>
              <a:gd name="connsiteY4" fmla="*/ 359924 h 4173166"/>
              <a:gd name="connsiteX0" fmla="*/ 0 w 4202349"/>
              <a:gd name="connsiteY0" fmla="*/ 359924 h 4173166"/>
              <a:gd name="connsiteX1" fmla="*/ 0 w 4202349"/>
              <a:gd name="connsiteY1" fmla="*/ 1005569 h 4173166"/>
              <a:gd name="connsiteX2" fmla="*/ 4202349 w 4202349"/>
              <a:gd name="connsiteY2" fmla="*/ 4173166 h 4173166"/>
              <a:gd name="connsiteX3" fmla="*/ 4192621 w 4202349"/>
              <a:gd name="connsiteY3" fmla="*/ 0 h 4173166"/>
              <a:gd name="connsiteX4" fmla="*/ 0 w 4202349"/>
              <a:gd name="connsiteY4" fmla="*/ 359924 h 4173166"/>
              <a:gd name="connsiteX0" fmla="*/ 0 w 4202349"/>
              <a:gd name="connsiteY0" fmla="*/ 359924 h 4173166"/>
              <a:gd name="connsiteX1" fmla="*/ 616151 w 4202349"/>
              <a:gd name="connsiteY1" fmla="*/ 3214222 h 4173166"/>
              <a:gd name="connsiteX2" fmla="*/ 4202349 w 4202349"/>
              <a:gd name="connsiteY2" fmla="*/ 4173166 h 4173166"/>
              <a:gd name="connsiteX3" fmla="*/ 4192621 w 4202349"/>
              <a:gd name="connsiteY3" fmla="*/ 0 h 4173166"/>
              <a:gd name="connsiteX4" fmla="*/ 0 w 4202349"/>
              <a:gd name="connsiteY4" fmla="*/ 359924 h 4173166"/>
              <a:gd name="connsiteX0" fmla="*/ 0 w 4192724"/>
              <a:gd name="connsiteY0" fmla="*/ 359924 h 3492797"/>
              <a:gd name="connsiteX1" fmla="*/ 616151 w 4192724"/>
              <a:gd name="connsiteY1" fmla="*/ 3214222 h 3492797"/>
              <a:gd name="connsiteX2" fmla="*/ 4125330 w 4192724"/>
              <a:gd name="connsiteY2" fmla="*/ 3064140 h 3492797"/>
              <a:gd name="connsiteX3" fmla="*/ 4192621 w 4192724"/>
              <a:gd name="connsiteY3" fmla="*/ 0 h 3492797"/>
              <a:gd name="connsiteX4" fmla="*/ 0 w 4192724"/>
              <a:gd name="connsiteY4" fmla="*/ 359924 h 3492797"/>
              <a:gd name="connsiteX0" fmla="*/ 0 w 4192831"/>
              <a:gd name="connsiteY0" fmla="*/ 359924 h 3712637"/>
              <a:gd name="connsiteX1" fmla="*/ 616151 w 4192831"/>
              <a:gd name="connsiteY1" fmla="*/ 3214222 h 3712637"/>
              <a:gd name="connsiteX2" fmla="*/ 4163844 w 4192831"/>
              <a:gd name="connsiteY2" fmla="*/ 3712637 h 3712637"/>
              <a:gd name="connsiteX3" fmla="*/ 4192621 w 4192831"/>
              <a:gd name="connsiteY3" fmla="*/ 0 h 3712637"/>
              <a:gd name="connsiteX4" fmla="*/ 0 w 4192831"/>
              <a:gd name="connsiteY4" fmla="*/ 359924 h 3712637"/>
              <a:gd name="connsiteX0" fmla="*/ 0 w 4192831"/>
              <a:gd name="connsiteY0" fmla="*/ 359924 h 3712637"/>
              <a:gd name="connsiteX1" fmla="*/ 616151 w 4192831"/>
              <a:gd name="connsiteY1" fmla="*/ 3214222 h 3712637"/>
              <a:gd name="connsiteX2" fmla="*/ 4163844 w 4192831"/>
              <a:gd name="connsiteY2" fmla="*/ 3712637 h 3712637"/>
              <a:gd name="connsiteX3" fmla="*/ 4192621 w 4192831"/>
              <a:gd name="connsiteY3" fmla="*/ 0 h 3712637"/>
              <a:gd name="connsiteX4" fmla="*/ 0 w 4192831"/>
              <a:gd name="connsiteY4" fmla="*/ 359924 h 3712637"/>
              <a:gd name="connsiteX0" fmla="*/ 0 w 4192831"/>
              <a:gd name="connsiteY0" fmla="*/ 359924 h 3712637"/>
              <a:gd name="connsiteX1" fmla="*/ 616151 w 4192831"/>
              <a:gd name="connsiteY1" fmla="*/ 3214222 h 3712637"/>
              <a:gd name="connsiteX2" fmla="*/ 4163844 w 4192831"/>
              <a:gd name="connsiteY2" fmla="*/ 3712637 h 3712637"/>
              <a:gd name="connsiteX3" fmla="*/ 4192621 w 4192831"/>
              <a:gd name="connsiteY3" fmla="*/ 0 h 3712637"/>
              <a:gd name="connsiteX4" fmla="*/ 0 w 4192831"/>
              <a:gd name="connsiteY4" fmla="*/ 359924 h 3712637"/>
              <a:gd name="connsiteX0" fmla="*/ 0 w 4192831"/>
              <a:gd name="connsiteY0" fmla="*/ 359924 h 3712637"/>
              <a:gd name="connsiteX1" fmla="*/ 616151 w 4192831"/>
              <a:gd name="connsiteY1" fmla="*/ 3214222 h 3712637"/>
              <a:gd name="connsiteX2" fmla="*/ 4163844 w 4192831"/>
              <a:gd name="connsiteY2" fmla="*/ 3712637 h 3712637"/>
              <a:gd name="connsiteX3" fmla="*/ 4192621 w 4192831"/>
              <a:gd name="connsiteY3" fmla="*/ 0 h 3712637"/>
              <a:gd name="connsiteX4" fmla="*/ 0 w 4192831"/>
              <a:gd name="connsiteY4" fmla="*/ 359924 h 3712637"/>
              <a:gd name="connsiteX0" fmla="*/ 0 w 3602350"/>
              <a:gd name="connsiteY0" fmla="*/ 0 h 3728655"/>
              <a:gd name="connsiteX1" fmla="*/ 25670 w 3602350"/>
              <a:gd name="connsiteY1" fmla="*/ 3230240 h 3728655"/>
              <a:gd name="connsiteX2" fmla="*/ 3573363 w 3602350"/>
              <a:gd name="connsiteY2" fmla="*/ 3728655 h 3728655"/>
              <a:gd name="connsiteX3" fmla="*/ 3602140 w 3602350"/>
              <a:gd name="connsiteY3" fmla="*/ 16018 h 3728655"/>
              <a:gd name="connsiteX4" fmla="*/ 0 w 3602350"/>
              <a:gd name="connsiteY4" fmla="*/ 0 h 3728655"/>
              <a:gd name="connsiteX0" fmla="*/ 0 w 3602350"/>
              <a:gd name="connsiteY0" fmla="*/ 0 h 3728655"/>
              <a:gd name="connsiteX1" fmla="*/ 25670 w 3602350"/>
              <a:gd name="connsiteY1" fmla="*/ 3249037 h 3728655"/>
              <a:gd name="connsiteX2" fmla="*/ 3573363 w 3602350"/>
              <a:gd name="connsiteY2" fmla="*/ 3728655 h 3728655"/>
              <a:gd name="connsiteX3" fmla="*/ 3602140 w 3602350"/>
              <a:gd name="connsiteY3" fmla="*/ 16018 h 3728655"/>
              <a:gd name="connsiteX4" fmla="*/ 0 w 3602350"/>
              <a:gd name="connsiteY4" fmla="*/ 0 h 3728655"/>
              <a:gd name="connsiteX0" fmla="*/ 0 w 3573363"/>
              <a:gd name="connsiteY0" fmla="*/ 341126 h 4069781"/>
              <a:gd name="connsiteX1" fmla="*/ 25670 w 3573363"/>
              <a:gd name="connsiteY1" fmla="*/ 3590163 h 4069781"/>
              <a:gd name="connsiteX2" fmla="*/ 3573363 w 3573363"/>
              <a:gd name="connsiteY2" fmla="*/ 4069781 h 4069781"/>
              <a:gd name="connsiteX3" fmla="*/ 3037334 w 3573363"/>
              <a:gd name="connsiteY3" fmla="*/ 0 h 4069781"/>
              <a:gd name="connsiteX4" fmla="*/ 0 w 3573363"/>
              <a:gd name="connsiteY4" fmla="*/ 341126 h 4069781"/>
              <a:gd name="connsiteX0" fmla="*/ 0 w 3136926"/>
              <a:gd name="connsiteY0" fmla="*/ 341126 h 3938201"/>
              <a:gd name="connsiteX1" fmla="*/ 25670 w 3136926"/>
              <a:gd name="connsiteY1" fmla="*/ 3590163 h 3938201"/>
              <a:gd name="connsiteX2" fmla="*/ 3136926 w 3136926"/>
              <a:gd name="connsiteY2" fmla="*/ 3938201 h 3938201"/>
              <a:gd name="connsiteX3" fmla="*/ 3037334 w 3136926"/>
              <a:gd name="connsiteY3" fmla="*/ 0 h 3938201"/>
              <a:gd name="connsiteX4" fmla="*/ 0 w 3136926"/>
              <a:gd name="connsiteY4" fmla="*/ 341126 h 3938201"/>
              <a:gd name="connsiteX0" fmla="*/ 0 w 3037655"/>
              <a:gd name="connsiteY0" fmla="*/ 341126 h 4041585"/>
              <a:gd name="connsiteX1" fmla="*/ 25670 w 3037655"/>
              <a:gd name="connsiteY1" fmla="*/ 3590163 h 4041585"/>
              <a:gd name="connsiteX2" fmla="*/ 3021397 w 3037655"/>
              <a:gd name="connsiteY2" fmla="*/ 4041585 h 4041585"/>
              <a:gd name="connsiteX3" fmla="*/ 3037334 w 3037655"/>
              <a:gd name="connsiteY3" fmla="*/ 0 h 4041585"/>
              <a:gd name="connsiteX4" fmla="*/ 0 w 3037655"/>
              <a:gd name="connsiteY4" fmla="*/ 341126 h 4041585"/>
              <a:gd name="connsiteX0" fmla="*/ 0 w 3037655"/>
              <a:gd name="connsiteY0" fmla="*/ 341126 h 4041585"/>
              <a:gd name="connsiteX1" fmla="*/ 25670 w 3037655"/>
              <a:gd name="connsiteY1" fmla="*/ 3590163 h 4041585"/>
              <a:gd name="connsiteX2" fmla="*/ 3021397 w 3037655"/>
              <a:gd name="connsiteY2" fmla="*/ 4041585 h 4041585"/>
              <a:gd name="connsiteX3" fmla="*/ 3037334 w 3037655"/>
              <a:gd name="connsiteY3" fmla="*/ 0 h 4041585"/>
              <a:gd name="connsiteX4" fmla="*/ 0 w 3037655"/>
              <a:gd name="connsiteY4" fmla="*/ 341126 h 4041585"/>
              <a:gd name="connsiteX0" fmla="*/ 0 w 3037655"/>
              <a:gd name="connsiteY0" fmla="*/ 341126 h 4041585"/>
              <a:gd name="connsiteX1" fmla="*/ 25670 w 3037655"/>
              <a:gd name="connsiteY1" fmla="*/ 3590163 h 4041585"/>
              <a:gd name="connsiteX2" fmla="*/ 3021397 w 3037655"/>
              <a:gd name="connsiteY2" fmla="*/ 4041585 h 4041585"/>
              <a:gd name="connsiteX3" fmla="*/ 3037334 w 3037655"/>
              <a:gd name="connsiteY3" fmla="*/ 0 h 4041585"/>
              <a:gd name="connsiteX4" fmla="*/ 0 w 3037655"/>
              <a:gd name="connsiteY4" fmla="*/ 341126 h 4041585"/>
              <a:gd name="connsiteX0" fmla="*/ 0 w 3024212"/>
              <a:gd name="connsiteY0" fmla="*/ 488737 h 4041585"/>
              <a:gd name="connsiteX1" fmla="*/ 12227 w 3024212"/>
              <a:gd name="connsiteY1" fmla="*/ 3590163 h 4041585"/>
              <a:gd name="connsiteX2" fmla="*/ 3007954 w 3024212"/>
              <a:gd name="connsiteY2" fmla="*/ 4041585 h 4041585"/>
              <a:gd name="connsiteX3" fmla="*/ 3023891 w 3024212"/>
              <a:gd name="connsiteY3" fmla="*/ 0 h 4041585"/>
              <a:gd name="connsiteX4" fmla="*/ 0 w 3024212"/>
              <a:gd name="connsiteY4" fmla="*/ 488737 h 4041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4212" h="4041585">
                <a:moveTo>
                  <a:pt x="0" y="488737"/>
                </a:moveTo>
                <a:cubicBezTo>
                  <a:pt x="0" y="703952"/>
                  <a:pt x="12227" y="3374948"/>
                  <a:pt x="12227" y="3590163"/>
                </a:cubicBezTo>
                <a:cubicBezTo>
                  <a:pt x="2979068" y="4047656"/>
                  <a:pt x="15455" y="3593490"/>
                  <a:pt x="3007954" y="4041585"/>
                </a:cubicBezTo>
                <a:cubicBezTo>
                  <a:pt x="3004711" y="2650530"/>
                  <a:pt x="3027134" y="1391055"/>
                  <a:pt x="3023891" y="0"/>
                </a:cubicBezTo>
                <a:cubicBezTo>
                  <a:pt x="2011446" y="113709"/>
                  <a:pt x="1012445" y="375028"/>
                  <a:pt x="0" y="488737"/>
                </a:cubicBezTo>
                <a:close/>
              </a:path>
            </a:pathLst>
          </a:custGeom>
          <a:gradFill flip="none" rotWithShape="1">
            <a:gsLst>
              <a:gs pos="0">
                <a:schemeClr val="bg1"/>
              </a:gs>
              <a:gs pos="100000">
                <a:schemeClr val="bg1">
                  <a:lumMod val="8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6212" fontAlgn="base">
              <a:spcBef>
                <a:spcPct val="0"/>
              </a:spcBef>
              <a:spcAft>
                <a:spcPct val="0"/>
              </a:spcAft>
            </a:pPr>
            <a:endParaRPr lang="en-US" sz="1900" dirty="0">
              <a:solidFill>
                <a:prstClr val="white"/>
              </a:solidFill>
              <a:latin typeface="Calibri"/>
            </a:endParaRPr>
          </a:p>
        </p:txBody>
      </p:sp>
      <p:sp>
        <p:nvSpPr>
          <p:cNvPr id="24" name="Rectangle 23"/>
          <p:cNvSpPr/>
          <p:nvPr/>
        </p:nvSpPr>
        <p:spPr>
          <a:xfrm>
            <a:off x="1876370" y="1581752"/>
            <a:ext cx="8438680" cy="646331"/>
          </a:xfrm>
          <a:prstGeom prst="rect">
            <a:avLst/>
          </a:prstGeom>
        </p:spPr>
        <p:txBody>
          <a:bodyPr wrap="square">
            <a:spAutoFit/>
          </a:bodyPr>
          <a:lstStyle/>
          <a:p>
            <a:pPr defTabSz="956212" fontAlgn="base">
              <a:spcBef>
                <a:spcPct val="0"/>
              </a:spcBef>
              <a:spcAft>
                <a:spcPct val="0"/>
              </a:spcAft>
            </a:pPr>
            <a:r>
              <a:rPr lang="en-US" dirty="0">
                <a:solidFill>
                  <a:srgbClr val="7F7F7F"/>
                </a:solidFill>
                <a:latin typeface="Calibri" charset="0"/>
                <a:ea typeface="ＭＳ Ｐゴシック" charset="0"/>
              </a:rPr>
              <a:t>Advances in personalized medicine</a:t>
            </a:r>
            <a:r>
              <a:rPr lang="en-US" b="1" dirty="0">
                <a:solidFill>
                  <a:srgbClr val="7F7F7F"/>
                </a:solidFill>
                <a:latin typeface="Calibri" charset="0"/>
                <a:ea typeface="ＭＳ Ｐゴシック" charset="0"/>
              </a:rPr>
              <a:t> </a:t>
            </a:r>
            <a:r>
              <a:rPr lang="en-US" dirty="0">
                <a:solidFill>
                  <a:srgbClr val="7F7F7F"/>
                </a:solidFill>
                <a:latin typeface="Calibri" charset="0"/>
                <a:ea typeface="ＭＳ Ｐゴシック" charset="0"/>
              </a:rPr>
              <a:t>have</a:t>
            </a:r>
            <a:r>
              <a:rPr lang="en-US" b="1" dirty="0">
                <a:solidFill>
                  <a:srgbClr val="7F7F7F"/>
                </a:solidFill>
                <a:latin typeface="Calibri" charset="0"/>
                <a:ea typeface="ＭＳ Ｐゴシック" charset="0"/>
              </a:rPr>
              <a:t> </a:t>
            </a:r>
            <a:r>
              <a:rPr lang="en-US" b="1" dirty="0">
                <a:solidFill>
                  <a:srgbClr val="008898">
                    <a:lumMod val="75000"/>
                  </a:srgbClr>
                </a:solidFill>
                <a:latin typeface="Calibri" charset="0"/>
                <a:ea typeface="ＭＳ Ｐゴシック" charset="0"/>
              </a:rPr>
              <a:t>improved the outlook for patients with blood cancers in Europe</a:t>
            </a:r>
            <a:r>
              <a:rPr lang="en-US" b="1" baseline="30000" dirty="0">
                <a:solidFill>
                  <a:srgbClr val="008898">
                    <a:lumMod val="75000"/>
                  </a:srgbClr>
                </a:solidFill>
                <a:latin typeface="Calibri" charset="0"/>
                <a:ea typeface="ＭＳ Ｐゴシック" charset="0"/>
              </a:rPr>
              <a:t>1</a:t>
            </a:r>
            <a:endParaRPr lang="en-US" b="1" dirty="0">
              <a:solidFill>
                <a:srgbClr val="008898">
                  <a:lumMod val="75000"/>
                </a:srgbClr>
              </a:solidFill>
              <a:latin typeface="Calibri" charset="0"/>
              <a:ea typeface="ＭＳ Ｐゴシック" charset="0"/>
            </a:endParaRPr>
          </a:p>
        </p:txBody>
      </p:sp>
      <p:sp>
        <p:nvSpPr>
          <p:cNvPr id="25" name="Rectangle 24"/>
          <p:cNvSpPr/>
          <p:nvPr/>
        </p:nvSpPr>
        <p:spPr>
          <a:xfrm>
            <a:off x="1958643" y="4709262"/>
            <a:ext cx="3872244" cy="1169551"/>
          </a:xfrm>
          <a:prstGeom prst="rect">
            <a:avLst/>
          </a:prstGeom>
          <a:noFill/>
          <a:ln w="28575">
            <a:solidFill>
              <a:schemeClr val="accent3">
                <a:lumMod val="75000"/>
              </a:schemeClr>
            </a:solidFill>
          </a:ln>
        </p:spPr>
        <p:txBody>
          <a:bodyPr wrap="square">
            <a:spAutoFit/>
          </a:bodyPr>
          <a:lstStyle/>
          <a:p>
            <a:pPr defTabSz="956212" fontAlgn="base">
              <a:spcBef>
                <a:spcPct val="20000"/>
              </a:spcBef>
              <a:spcAft>
                <a:spcPct val="0"/>
              </a:spcAft>
              <a:buClr>
                <a:srgbClr val="2B7DC7"/>
              </a:buClr>
            </a:pPr>
            <a:r>
              <a:rPr lang="en-US" sz="1400" b="1" i="1" dirty="0">
                <a:solidFill>
                  <a:prstClr val="black">
                    <a:lumMod val="50000"/>
                    <a:lumOff val="50000"/>
                  </a:prstClr>
                </a:solidFill>
                <a:latin typeface="Calibri"/>
                <a:ea typeface="ＭＳ Ｐゴシック" charset="0"/>
              </a:rPr>
              <a:t>A greater understanding of the molecular basis of disease has transformed what was once known collectively as “disease of the blood,” into multiple subtypes of leukemia and lymphomas, which can be targeted by personalized medicines</a:t>
            </a:r>
          </a:p>
        </p:txBody>
      </p:sp>
      <p:sp>
        <p:nvSpPr>
          <p:cNvPr id="26" name="AutoShape 11"/>
          <p:cNvSpPr>
            <a:spLocks noChangeArrowheads="1"/>
          </p:cNvSpPr>
          <p:nvPr/>
        </p:nvSpPr>
        <p:spPr bwMode="gray">
          <a:xfrm>
            <a:off x="1943753" y="2228082"/>
            <a:ext cx="8712680" cy="1310692"/>
          </a:xfrm>
          <a:prstGeom prst="rightArrow">
            <a:avLst>
              <a:gd name="adj1" fmla="val 66743"/>
              <a:gd name="adj2" fmla="val 37433"/>
            </a:avLst>
          </a:prstGeom>
          <a:solidFill>
            <a:srgbClr val="F5841F"/>
          </a:solidFill>
          <a:ln w="3175" algn="ctr">
            <a:noFill/>
            <a:miter lim="800000"/>
            <a:headEnd/>
            <a:tailEnd/>
          </a:ln>
          <a:effectLst/>
        </p:spPr>
        <p:txBody>
          <a:bodyPr lIns="96653" tIns="96653" rIns="96653" bIns="96653" anchor="t"/>
          <a:lstStyle/>
          <a:p>
            <a:pPr defTabSz="956212" fontAlgn="base">
              <a:spcBef>
                <a:spcPct val="0"/>
              </a:spcBef>
              <a:spcAft>
                <a:spcPct val="0"/>
              </a:spcAft>
            </a:pPr>
            <a:r>
              <a:rPr lang="en-US" sz="1900" b="1" i="1" dirty="0">
                <a:solidFill>
                  <a:prstClr val="white"/>
                </a:solidFill>
                <a:latin typeface="Calibri" charset="0"/>
                <a:ea typeface="ＭＳ Ｐゴシック" charset="0"/>
              </a:rPr>
              <a:t>Improved Understanding of the Disease</a:t>
            </a:r>
          </a:p>
        </p:txBody>
      </p:sp>
      <p:sp>
        <p:nvSpPr>
          <p:cNvPr id="27" name="Text Box 13"/>
          <p:cNvSpPr txBox="1">
            <a:spLocks noChangeArrowheads="1"/>
          </p:cNvSpPr>
          <p:nvPr/>
        </p:nvSpPr>
        <p:spPr bwMode="gray">
          <a:xfrm>
            <a:off x="3295897" y="2826851"/>
            <a:ext cx="1911292" cy="466875"/>
          </a:xfrm>
          <a:prstGeom prst="rect">
            <a:avLst/>
          </a:prstGeom>
          <a:noFill/>
          <a:ln w="9525">
            <a:noFill/>
            <a:miter lim="800000"/>
            <a:headEnd/>
            <a:tailEnd/>
          </a:ln>
          <a:effectLst/>
        </p:spPr>
        <p:txBody>
          <a:bodyPr wrap="square" lIns="96600" tIns="48300" rIns="96600" bIns="48300" anchor="ctr" anchorCtr="1">
            <a:spAutoFit/>
          </a:bodyPr>
          <a:lstStyle/>
          <a:p>
            <a:pPr defTabSz="966788" fontAlgn="base">
              <a:spcBef>
                <a:spcPct val="50000"/>
              </a:spcBef>
              <a:spcAft>
                <a:spcPct val="0"/>
              </a:spcAft>
            </a:pPr>
            <a:r>
              <a:rPr lang="en-US" sz="2400" b="1" dirty="0">
                <a:solidFill>
                  <a:prstClr val="white"/>
                </a:solidFill>
                <a:latin typeface="Calibri" charset="0"/>
                <a:ea typeface="ＭＳ Ｐゴシック" charset="0"/>
              </a:rPr>
              <a:t>50</a:t>
            </a:r>
            <a:r>
              <a:rPr lang="en-US" sz="1200" b="1" dirty="0">
                <a:solidFill>
                  <a:prstClr val="white"/>
                </a:solidFill>
                <a:latin typeface="Calibri" charset="0"/>
                <a:ea typeface="ＭＳ Ｐゴシック" charset="0"/>
              </a:rPr>
              <a:t> YEARS AGO</a:t>
            </a:r>
          </a:p>
        </p:txBody>
      </p:sp>
      <p:sp>
        <p:nvSpPr>
          <p:cNvPr id="28" name="Text Box 14"/>
          <p:cNvSpPr txBox="1">
            <a:spLocks noChangeArrowheads="1"/>
          </p:cNvSpPr>
          <p:nvPr/>
        </p:nvSpPr>
        <p:spPr bwMode="gray">
          <a:xfrm>
            <a:off x="4763153" y="2826851"/>
            <a:ext cx="1958850" cy="466875"/>
          </a:xfrm>
          <a:prstGeom prst="rect">
            <a:avLst/>
          </a:prstGeom>
          <a:noFill/>
          <a:ln w="9525">
            <a:noFill/>
            <a:miter lim="800000"/>
            <a:headEnd/>
            <a:tailEnd/>
          </a:ln>
          <a:effectLst/>
        </p:spPr>
        <p:txBody>
          <a:bodyPr wrap="square" lIns="96600" tIns="48300" rIns="96600" bIns="48300" anchor="ctr" anchorCtr="1">
            <a:spAutoFit/>
          </a:bodyPr>
          <a:lstStyle/>
          <a:p>
            <a:pPr defTabSz="966788" fontAlgn="base">
              <a:spcBef>
                <a:spcPct val="50000"/>
              </a:spcBef>
              <a:spcAft>
                <a:spcPct val="0"/>
              </a:spcAft>
            </a:pPr>
            <a:r>
              <a:rPr lang="en-US" sz="2400" b="1" dirty="0">
                <a:solidFill>
                  <a:prstClr val="white"/>
                </a:solidFill>
                <a:latin typeface="Calibri" charset="0"/>
                <a:ea typeface="ＭＳ Ｐゴシック" charset="0"/>
              </a:rPr>
              <a:t>40</a:t>
            </a:r>
            <a:r>
              <a:rPr lang="en-US" sz="1200" b="1" dirty="0">
                <a:solidFill>
                  <a:prstClr val="white"/>
                </a:solidFill>
                <a:latin typeface="Calibri" charset="0"/>
                <a:ea typeface="ＭＳ Ｐゴシック" charset="0"/>
              </a:rPr>
              <a:t> YEARS AGO</a:t>
            </a:r>
          </a:p>
        </p:txBody>
      </p:sp>
      <p:sp>
        <p:nvSpPr>
          <p:cNvPr id="29" name="Text Box 15"/>
          <p:cNvSpPr txBox="1">
            <a:spLocks noChangeArrowheads="1"/>
          </p:cNvSpPr>
          <p:nvPr/>
        </p:nvSpPr>
        <p:spPr bwMode="gray">
          <a:xfrm>
            <a:off x="7757083" y="2826851"/>
            <a:ext cx="1935258" cy="466875"/>
          </a:xfrm>
          <a:prstGeom prst="rect">
            <a:avLst/>
          </a:prstGeom>
          <a:noFill/>
          <a:ln w="9525">
            <a:noFill/>
            <a:miter lim="800000"/>
            <a:headEnd/>
            <a:tailEnd/>
          </a:ln>
          <a:effectLst/>
        </p:spPr>
        <p:txBody>
          <a:bodyPr lIns="96600" tIns="48300" rIns="96600" bIns="48300" anchor="ctr" anchorCtr="1">
            <a:spAutoFit/>
          </a:bodyPr>
          <a:lstStyle/>
          <a:p>
            <a:pPr defTabSz="966788" fontAlgn="base">
              <a:spcBef>
                <a:spcPct val="50000"/>
              </a:spcBef>
              <a:spcAft>
                <a:spcPct val="0"/>
              </a:spcAft>
            </a:pPr>
            <a:r>
              <a:rPr lang="en-US" sz="2400" b="1" dirty="0">
                <a:solidFill>
                  <a:prstClr val="white"/>
                </a:solidFill>
                <a:latin typeface="Calibri" charset="0"/>
                <a:ea typeface="ＭＳ Ｐゴシック" charset="0"/>
              </a:rPr>
              <a:t>TODAY</a:t>
            </a:r>
          </a:p>
        </p:txBody>
      </p:sp>
      <p:sp>
        <p:nvSpPr>
          <p:cNvPr id="30" name="Text Box 18"/>
          <p:cNvSpPr txBox="1">
            <a:spLocks noChangeArrowheads="1"/>
          </p:cNvSpPr>
          <p:nvPr/>
        </p:nvSpPr>
        <p:spPr bwMode="gray">
          <a:xfrm>
            <a:off x="1695353" y="2826851"/>
            <a:ext cx="1912908" cy="466875"/>
          </a:xfrm>
          <a:prstGeom prst="rect">
            <a:avLst/>
          </a:prstGeom>
          <a:noFill/>
          <a:ln w="9525">
            <a:noFill/>
            <a:miter lim="800000"/>
            <a:headEnd/>
            <a:tailEnd/>
          </a:ln>
          <a:effectLst/>
        </p:spPr>
        <p:txBody>
          <a:bodyPr wrap="square" lIns="96600" tIns="48300" rIns="96600" bIns="48300" anchor="ctr" anchorCtr="1">
            <a:spAutoFit/>
          </a:bodyPr>
          <a:lstStyle/>
          <a:p>
            <a:pPr defTabSz="966788" fontAlgn="base">
              <a:spcBef>
                <a:spcPct val="50000"/>
              </a:spcBef>
              <a:spcAft>
                <a:spcPct val="0"/>
              </a:spcAft>
            </a:pPr>
            <a:r>
              <a:rPr lang="en-US" sz="2400" b="1" dirty="0">
                <a:solidFill>
                  <a:prstClr val="white"/>
                </a:solidFill>
                <a:latin typeface="Calibri" charset="0"/>
                <a:ea typeface="ＭＳ Ｐゴシック" charset="0"/>
              </a:rPr>
              <a:t>60</a:t>
            </a:r>
            <a:r>
              <a:rPr lang="en-US" sz="1200" b="1" dirty="0">
                <a:solidFill>
                  <a:prstClr val="white"/>
                </a:solidFill>
                <a:latin typeface="Calibri" charset="0"/>
                <a:ea typeface="ＭＳ Ｐゴシック" charset="0"/>
              </a:rPr>
              <a:t> YEARS AGO</a:t>
            </a:r>
          </a:p>
        </p:txBody>
      </p:sp>
      <p:sp>
        <p:nvSpPr>
          <p:cNvPr id="31" name="TextBox 30"/>
          <p:cNvSpPr txBox="1"/>
          <p:nvPr/>
        </p:nvSpPr>
        <p:spPr>
          <a:xfrm>
            <a:off x="1876370" y="3319232"/>
            <a:ext cx="3175000" cy="261610"/>
          </a:xfrm>
          <a:prstGeom prst="rect">
            <a:avLst/>
          </a:prstGeom>
          <a:noFill/>
        </p:spPr>
        <p:txBody>
          <a:bodyPr vert="horz" rtlCol="0">
            <a:spAutoFit/>
          </a:bodyPr>
          <a:lstStyle/>
          <a:p>
            <a:pPr marL="165100" indent="-165100" defTabSz="956212" fontAlgn="base">
              <a:spcBef>
                <a:spcPct val="20000"/>
              </a:spcBef>
              <a:spcAft>
                <a:spcPct val="0"/>
              </a:spcAft>
              <a:buClr>
                <a:srgbClr val="2B7DC7"/>
              </a:buClr>
              <a:buFont typeface="Wingdings" panose="05000000000000000000" pitchFamily="2" charset="2"/>
              <a:buChar char="§"/>
            </a:pPr>
            <a:r>
              <a:rPr lang="en-US" sz="1100" dirty="0">
                <a:solidFill>
                  <a:prstClr val="black"/>
                </a:solidFill>
                <a:latin typeface="Arial" panose="020B0604020202020204" pitchFamily="34" charset="0"/>
                <a:ea typeface="ＭＳ Ｐゴシック" charset="0"/>
              </a:rPr>
              <a:t>“Disease of the Blood”</a:t>
            </a:r>
          </a:p>
        </p:txBody>
      </p:sp>
      <p:sp>
        <p:nvSpPr>
          <p:cNvPr id="32" name="TextBox 31"/>
          <p:cNvSpPr txBox="1"/>
          <p:nvPr/>
        </p:nvSpPr>
        <p:spPr>
          <a:xfrm>
            <a:off x="3554816" y="3319233"/>
            <a:ext cx="3175000" cy="464743"/>
          </a:xfrm>
          <a:prstGeom prst="rect">
            <a:avLst/>
          </a:prstGeom>
          <a:noFill/>
        </p:spPr>
        <p:txBody>
          <a:bodyPr vert="horz" rtlCol="0">
            <a:spAutoFit/>
          </a:bodyPr>
          <a:lstStyle/>
          <a:p>
            <a:pPr marL="165100" indent="-165100" defTabSz="956212" fontAlgn="base">
              <a:spcBef>
                <a:spcPct val="20000"/>
              </a:spcBef>
              <a:spcAft>
                <a:spcPct val="0"/>
              </a:spcAft>
              <a:buClr>
                <a:srgbClr val="2B7DC7"/>
              </a:buClr>
              <a:buFont typeface="Wingdings" panose="05000000000000000000" pitchFamily="2" charset="2"/>
              <a:buChar char="§"/>
            </a:pPr>
            <a:r>
              <a:rPr lang="en-US" sz="1100" dirty="0">
                <a:solidFill>
                  <a:prstClr val="black"/>
                </a:solidFill>
                <a:latin typeface="Arial" panose="020B0604020202020204" pitchFamily="34" charset="0"/>
                <a:ea typeface="ＭＳ Ｐゴシック" charset="0"/>
              </a:rPr>
              <a:t>Leukemia</a:t>
            </a:r>
          </a:p>
          <a:p>
            <a:pPr marL="165100" indent="-165100" defTabSz="956212" fontAlgn="base">
              <a:spcBef>
                <a:spcPct val="20000"/>
              </a:spcBef>
              <a:spcAft>
                <a:spcPct val="0"/>
              </a:spcAft>
              <a:buClr>
                <a:srgbClr val="2B7DC7"/>
              </a:buClr>
              <a:buFont typeface="Wingdings" panose="05000000000000000000" pitchFamily="2" charset="2"/>
              <a:buChar char="§"/>
            </a:pPr>
            <a:r>
              <a:rPr lang="en-US" sz="1100" dirty="0">
                <a:solidFill>
                  <a:prstClr val="black"/>
                </a:solidFill>
                <a:latin typeface="Arial" panose="020B0604020202020204" pitchFamily="34" charset="0"/>
                <a:ea typeface="ＭＳ Ｐゴシック" charset="0"/>
              </a:rPr>
              <a:t>Lymphoma</a:t>
            </a:r>
          </a:p>
        </p:txBody>
      </p:sp>
      <p:sp>
        <p:nvSpPr>
          <p:cNvPr id="33" name="TextBox 32"/>
          <p:cNvSpPr txBox="1"/>
          <p:nvPr/>
        </p:nvSpPr>
        <p:spPr>
          <a:xfrm>
            <a:off x="4979939" y="3319232"/>
            <a:ext cx="1817261" cy="1074140"/>
          </a:xfrm>
          <a:prstGeom prst="rect">
            <a:avLst/>
          </a:prstGeom>
          <a:noFill/>
        </p:spPr>
        <p:txBody>
          <a:bodyPr vert="horz" wrap="square" rtlCol="0">
            <a:spAutoFit/>
          </a:bodyPr>
          <a:lstStyle/>
          <a:p>
            <a:pPr marL="165100" indent="-165100" defTabSz="956212" fontAlgn="base">
              <a:spcBef>
                <a:spcPct val="20000"/>
              </a:spcBef>
              <a:spcAft>
                <a:spcPct val="0"/>
              </a:spcAft>
              <a:buClr>
                <a:srgbClr val="2B7DC7"/>
              </a:buClr>
              <a:buFont typeface="Wingdings" panose="05000000000000000000" pitchFamily="2" charset="2"/>
              <a:buChar char="§"/>
            </a:pPr>
            <a:r>
              <a:rPr lang="en-US" sz="1100" dirty="0">
                <a:solidFill>
                  <a:prstClr val="black"/>
                </a:solidFill>
                <a:latin typeface="Arial" panose="020B0604020202020204" pitchFamily="34" charset="0"/>
                <a:ea typeface="ＭＳ Ｐゴシック" charset="0"/>
              </a:rPr>
              <a:t>Chronic Leukemia</a:t>
            </a:r>
          </a:p>
          <a:p>
            <a:pPr marL="165100" indent="-165100" defTabSz="956212" fontAlgn="base">
              <a:spcBef>
                <a:spcPct val="20000"/>
              </a:spcBef>
              <a:spcAft>
                <a:spcPct val="0"/>
              </a:spcAft>
              <a:buClr>
                <a:srgbClr val="2B7DC7"/>
              </a:buClr>
              <a:buFont typeface="Wingdings" panose="05000000000000000000" pitchFamily="2" charset="2"/>
              <a:buChar char="§"/>
            </a:pPr>
            <a:r>
              <a:rPr lang="en-US" sz="1100" dirty="0">
                <a:solidFill>
                  <a:prstClr val="black"/>
                </a:solidFill>
                <a:latin typeface="Arial" panose="020B0604020202020204" pitchFamily="34" charset="0"/>
                <a:ea typeface="ＭＳ Ｐゴシック" charset="0"/>
              </a:rPr>
              <a:t>Acute Leukemia</a:t>
            </a:r>
          </a:p>
          <a:p>
            <a:pPr marL="165100" indent="-165100" defTabSz="956212" fontAlgn="base">
              <a:spcBef>
                <a:spcPct val="20000"/>
              </a:spcBef>
              <a:spcAft>
                <a:spcPct val="0"/>
              </a:spcAft>
              <a:buClr>
                <a:srgbClr val="2B7DC7"/>
              </a:buClr>
              <a:buFont typeface="Wingdings" panose="05000000000000000000" pitchFamily="2" charset="2"/>
              <a:buChar char="§"/>
            </a:pPr>
            <a:r>
              <a:rPr lang="en-US" sz="1100" dirty="0">
                <a:solidFill>
                  <a:prstClr val="black"/>
                </a:solidFill>
                <a:latin typeface="Arial" panose="020B0604020202020204" pitchFamily="34" charset="0"/>
                <a:ea typeface="ＭＳ Ｐゴシック" charset="0"/>
              </a:rPr>
              <a:t>Pre-leukemia</a:t>
            </a:r>
          </a:p>
          <a:p>
            <a:pPr marL="165100" indent="-165100" defTabSz="956212" fontAlgn="base">
              <a:spcBef>
                <a:spcPct val="20000"/>
              </a:spcBef>
              <a:spcAft>
                <a:spcPct val="0"/>
              </a:spcAft>
              <a:buClr>
                <a:srgbClr val="2B7DC7"/>
              </a:buClr>
              <a:buFont typeface="Wingdings" panose="05000000000000000000" pitchFamily="2" charset="2"/>
              <a:buChar char="§"/>
            </a:pPr>
            <a:r>
              <a:rPr lang="en-US" sz="1100" dirty="0">
                <a:solidFill>
                  <a:prstClr val="black"/>
                </a:solidFill>
                <a:latin typeface="Arial" panose="020B0604020202020204" pitchFamily="34" charset="0"/>
                <a:ea typeface="ＭＳ Ｐゴシック" charset="0"/>
              </a:rPr>
              <a:t>Indolent Lymphoma</a:t>
            </a:r>
          </a:p>
          <a:p>
            <a:pPr marL="165100" indent="-165100" defTabSz="956212" fontAlgn="base">
              <a:spcBef>
                <a:spcPct val="20000"/>
              </a:spcBef>
              <a:spcAft>
                <a:spcPct val="0"/>
              </a:spcAft>
              <a:buClr>
                <a:srgbClr val="2B7DC7"/>
              </a:buClr>
              <a:buFont typeface="Wingdings" panose="05000000000000000000" pitchFamily="2" charset="2"/>
              <a:buChar char="§"/>
            </a:pPr>
            <a:r>
              <a:rPr lang="en-US" sz="1100" dirty="0">
                <a:solidFill>
                  <a:prstClr val="black"/>
                </a:solidFill>
                <a:latin typeface="Arial" panose="020B0604020202020204" pitchFamily="34" charset="0"/>
                <a:ea typeface="ＭＳ Ｐゴシック" charset="0"/>
              </a:rPr>
              <a:t>Aggressive Lymphoma</a:t>
            </a:r>
          </a:p>
        </p:txBody>
      </p:sp>
      <p:sp>
        <p:nvSpPr>
          <p:cNvPr id="34" name="TextBox 33"/>
          <p:cNvSpPr txBox="1"/>
          <p:nvPr/>
        </p:nvSpPr>
        <p:spPr>
          <a:xfrm>
            <a:off x="2755900" y="6359369"/>
            <a:ext cx="5740401" cy="461665"/>
          </a:xfrm>
          <a:prstGeom prst="rect">
            <a:avLst/>
          </a:prstGeom>
          <a:noFill/>
        </p:spPr>
        <p:txBody>
          <a:bodyPr vert="horz" wrap="square" rtlCol="0" anchor="b">
            <a:spAutoFit/>
          </a:bodyPr>
          <a:lstStyle/>
          <a:p>
            <a:pPr marL="514350" indent="-514350" algn="ctr" defTabSz="956212">
              <a:tabLst>
                <a:tab pos="457200" algn="r"/>
              </a:tabLst>
              <a:defRPr/>
            </a:pPr>
            <a:r>
              <a:rPr lang="en-US" sz="800" dirty="0">
                <a:solidFill>
                  <a:prstClr val="black"/>
                </a:solidFill>
                <a:latin typeface="Arial" panose="020B0604020202020204" pitchFamily="34" charset="0"/>
                <a:ea typeface="ＭＳ Ｐゴシック" charset="0"/>
              </a:rPr>
              <a:t>	*	Medicines in phases I through III for the treatment of all types of leukemia and lymphoma. </a:t>
            </a:r>
          </a:p>
          <a:p>
            <a:pPr marL="514350" indent="-514350" algn="ctr" defTabSz="956212">
              <a:tabLst>
                <a:tab pos="457200" algn="r"/>
              </a:tabLst>
              <a:defRPr/>
            </a:pPr>
            <a:r>
              <a:rPr lang="en-US" sz="800" dirty="0">
                <a:solidFill>
                  <a:prstClr val="black"/>
                </a:solidFill>
                <a:latin typeface="Arial" panose="020B0604020202020204" pitchFamily="34" charset="0"/>
                <a:ea typeface="ＭＳ Ｐゴシック" charset="0"/>
              </a:rPr>
              <a:t>	Source:	Health Advances analysis; </a:t>
            </a:r>
            <a:r>
              <a:rPr lang="en-US" sz="800" baseline="30000" dirty="0">
                <a:solidFill>
                  <a:prstClr val="black"/>
                </a:solidFill>
                <a:latin typeface="Arial" panose="020B0604020202020204" pitchFamily="34" charset="0"/>
                <a:ea typeface="ＭＳ Ｐゴシック" charset="0"/>
              </a:rPr>
              <a:t>1</a:t>
            </a:r>
            <a:r>
              <a:rPr lang="en-US" sz="800" dirty="0">
                <a:solidFill>
                  <a:prstClr val="black"/>
                </a:solidFill>
                <a:latin typeface="Calibri" charset="0"/>
                <a:ea typeface="ＭＳ Ｐゴシック" charset="0"/>
              </a:rPr>
              <a:t>PhRMA 2015 Value of Personalized Medicine; </a:t>
            </a:r>
            <a:r>
              <a:rPr lang="en-US" sz="800" baseline="30000" dirty="0">
                <a:solidFill>
                  <a:prstClr val="black"/>
                </a:solidFill>
                <a:latin typeface="Calibri" charset="0"/>
                <a:ea typeface="ＭＳ Ｐゴシック" charset="0"/>
              </a:rPr>
              <a:t>2</a:t>
            </a:r>
            <a:r>
              <a:rPr lang="en-US" sz="800" dirty="0">
                <a:solidFill>
                  <a:prstClr val="black"/>
                </a:solidFill>
                <a:latin typeface="Calibri" charset="0"/>
                <a:ea typeface="ＭＳ Ｐゴシック" charset="0"/>
              </a:rPr>
              <a:t>PharmaProjects</a:t>
            </a:r>
            <a:r>
              <a:rPr lang="en-US" sz="800" dirty="0">
                <a:solidFill>
                  <a:prstClr val="black"/>
                </a:solidFill>
                <a:latin typeface="Arial" panose="020B0604020202020204" pitchFamily="34" charset="0"/>
                <a:ea typeface="ＭＳ Ｐゴシック" charset="0"/>
              </a:rPr>
              <a:t> (accessed February 2016)</a:t>
            </a:r>
            <a:r>
              <a:rPr lang="en-US" sz="800" dirty="0">
                <a:solidFill>
                  <a:prstClr val="black"/>
                </a:solidFill>
                <a:latin typeface="Calibri" charset="0"/>
                <a:ea typeface="ＭＳ Ｐゴシック" charset="0"/>
              </a:rPr>
              <a:t>; </a:t>
            </a:r>
            <a:r>
              <a:rPr lang="en-US" sz="800" baseline="30000" dirty="0">
                <a:solidFill>
                  <a:prstClr val="black"/>
                </a:solidFill>
                <a:latin typeface="Calibri" charset="0"/>
                <a:ea typeface="ＭＳ Ｐゴシック" charset="0"/>
              </a:rPr>
              <a:t>3</a:t>
            </a:r>
            <a:r>
              <a:rPr lang="en-US" sz="800" dirty="0">
                <a:solidFill>
                  <a:prstClr val="black"/>
                </a:solidFill>
                <a:latin typeface="Calibri" charset="0"/>
                <a:ea typeface="ＭＳ Ｐゴシック" charset="0"/>
              </a:rPr>
              <a:t>Cancer Survival in Europe Eurocare 5 Database 2000-2007. </a:t>
            </a:r>
            <a:endParaRPr lang="en-US" sz="800" dirty="0">
              <a:solidFill>
                <a:prstClr val="black"/>
              </a:solidFill>
              <a:latin typeface="Arial" panose="020B0604020202020204" pitchFamily="34" charset="0"/>
              <a:ea typeface="ＭＳ Ｐゴシック" charset="0"/>
            </a:endParaRPr>
          </a:p>
        </p:txBody>
      </p:sp>
      <p:sp>
        <p:nvSpPr>
          <p:cNvPr id="35" name="TextBox 34"/>
          <p:cNvSpPr txBox="1"/>
          <p:nvPr/>
        </p:nvSpPr>
        <p:spPr>
          <a:xfrm>
            <a:off x="6825309" y="3319232"/>
            <a:ext cx="3089656" cy="498598"/>
          </a:xfrm>
          <a:prstGeom prst="rect">
            <a:avLst/>
          </a:prstGeom>
          <a:noFill/>
        </p:spPr>
        <p:txBody>
          <a:bodyPr vert="horz" wrap="square" rtlCol="0">
            <a:spAutoFit/>
          </a:bodyPr>
          <a:lstStyle/>
          <a:p>
            <a:pPr marL="165100" indent="-165100" defTabSz="956212" fontAlgn="base">
              <a:spcBef>
                <a:spcPct val="20000"/>
              </a:spcBef>
              <a:spcAft>
                <a:spcPct val="0"/>
              </a:spcAft>
              <a:buClr>
                <a:srgbClr val="2B7DC7"/>
              </a:buClr>
              <a:buFont typeface="Wingdings" panose="05000000000000000000" pitchFamily="2" charset="2"/>
              <a:buChar char="§"/>
            </a:pPr>
            <a:r>
              <a:rPr lang="en-US" sz="1200" b="1" dirty="0">
                <a:solidFill>
                  <a:prstClr val="black"/>
                </a:solidFill>
                <a:latin typeface="Arial" panose="020B0604020202020204" pitchFamily="34" charset="0"/>
                <a:ea typeface="ＭＳ Ｐゴシック" charset="0"/>
              </a:rPr>
              <a:t>~40 </a:t>
            </a:r>
            <a:r>
              <a:rPr lang="en-US" sz="1200" dirty="0">
                <a:solidFill>
                  <a:prstClr val="black"/>
                </a:solidFill>
                <a:latin typeface="Arial" panose="020B0604020202020204" pitchFamily="34" charset="0"/>
                <a:ea typeface="ＭＳ Ｐゴシック" charset="0"/>
              </a:rPr>
              <a:t>unique </a:t>
            </a:r>
            <a:r>
              <a:rPr lang="en-US" sz="1200" b="1" dirty="0">
                <a:solidFill>
                  <a:prstClr val="black"/>
                </a:solidFill>
                <a:latin typeface="Arial" panose="020B0604020202020204" pitchFamily="34" charset="0"/>
                <a:ea typeface="ＭＳ Ｐゴシック" charset="0"/>
              </a:rPr>
              <a:t>Leukemia types </a:t>
            </a:r>
            <a:r>
              <a:rPr lang="en-US" sz="1200" dirty="0">
                <a:solidFill>
                  <a:prstClr val="black"/>
                </a:solidFill>
                <a:latin typeface="Arial" panose="020B0604020202020204" pitchFamily="34" charset="0"/>
                <a:ea typeface="ＭＳ Ｐゴシック" charset="0"/>
              </a:rPr>
              <a:t>identified</a:t>
            </a:r>
          </a:p>
          <a:p>
            <a:pPr marL="165100" indent="-165100" defTabSz="956212" fontAlgn="base">
              <a:spcBef>
                <a:spcPct val="20000"/>
              </a:spcBef>
              <a:spcAft>
                <a:spcPct val="0"/>
              </a:spcAft>
              <a:buClr>
                <a:srgbClr val="2B7DC7"/>
              </a:buClr>
              <a:buFont typeface="Wingdings" panose="05000000000000000000" pitchFamily="2" charset="2"/>
              <a:buChar char="§"/>
            </a:pPr>
            <a:r>
              <a:rPr lang="en-US" sz="1200" b="1" dirty="0">
                <a:solidFill>
                  <a:prstClr val="black"/>
                </a:solidFill>
                <a:latin typeface="Arial" panose="020B0604020202020204" pitchFamily="34" charset="0"/>
                <a:ea typeface="ＭＳ Ｐゴシック" charset="0"/>
              </a:rPr>
              <a:t>~50 </a:t>
            </a:r>
            <a:r>
              <a:rPr lang="en-US" sz="1200" dirty="0">
                <a:solidFill>
                  <a:prstClr val="black"/>
                </a:solidFill>
                <a:latin typeface="Arial" panose="020B0604020202020204" pitchFamily="34" charset="0"/>
                <a:ea typeface="ＭＳ Ｐゴシック" charset="0"/>
              </a:rPr>
              <a:t>unique </a:t>
            </a:r>
            <a:r>
              <a:rPr lang="en-US" sz="1200" b="1" dirty="0">
                <a:solidFill>
                  <a:prstClr val="black"/>
                </a:solidFill>
                <a:latin typeface="Arial" panose="020B0604020202020204" pitchFamily="34" charset="0"/>
                <a:ea typeface="ＭＳ Ｐゴシック" charset="0"/>
              </a:rPr>
              <a:t>Lymphoma types </a:t>
            </a:r>
            <a:r>
              <a:rPr lang="en-US" sz="1200" dirty="0">
                <a:solidFill>
                  <a:prstClr val="black"/>
                </a:solidFill>
                <a:latin typeface="Arial" panose="020B0604020202020204" pitchFamily="34" charset="0"/>
                <a:ea typeface="ＭＳ Ｐゴシック" charset="0"/>
              </a:rPr>
              <a:t>identified</a:t>
            </a:r>
          </a:p>
        </p:txBody>
      </p:sp>
      <p:sp>
        <p:nvSpPr>
          <p:cNvPr id="37" name="Rectangle 36"/>
          <p:cNvSpPr/>
          <p:nvPr/>
        </p:nvSpPr>
        <p:spPr>
          <a:xfrm>
            <a:off x="7110991" y="4095364"/>
            <a:ext cx="2826714" cy="738664"/>
          </a:xfrm>
          <a:prstGeom prst="rect">
            <a:avLst/>
          </a:prstGeom>
        </p:spPr>
        <p:txBody>
          <a:bodyPr wrap="square">
            <a:spAutoFit/>
          </a:bodyPr>
          <a:lstStyle/>
          <a:p>
            <a:pPr defTabSz="956212" fontAlgn="base">
              <a:spcBef>
                <a:spcPct val="0"/>
              </a:spcBef>
              <a:spcAft>
                <a:spcPct val="0"/>
              </a:spcAft>
            </a:pPr>
            <a:r>
              <a:rPr lang="en-US" sz="1400" b="1" dirty="0">
                <a:solidFill>
                  <a:prstClr val="black"/>
                </a:solidFill>
                <a:latin typeface="Arial" panose="020B0604020202020204" pitchFamily="34" charset="0"/>
                <a:ea typeface="ＭＳ Ｐゴシック" charset="0"/>
              </a:rPr>
              <a:t>Today, 230 medicines* </a:t>
            </a:r>
            <a:r>
              <a:rPr lang="en-US" sz="1400" b="1" baseline="30000" dirty="0">
                <a:solidFill>
                  <a:prstClr val="black"/>
                </a:solidFill>
                <a:latin typeface="Arial" panose="020B0604020202020204" pitchFamily="34" charset="0"/>
                <a:ea typeface="ＭＳ Ｐゴシック" charset="0"/>
              </a:rPr>
              <a:t>2</a:t>
            </a:r>
            <a:endParaRPr lang="en-US" sz="1400" b="1" dirty="0">
              <a:solidFill>
                <a:prstClr val="black"/>
              </a:solidFill>
              <a:latin typeface="Arial" panose="020B0604020202020204" pitchFamily="34" charset="0"/>
              <a:ea typeface="ＭＳ Ｐゴシック" charset="0"/>
            </a:endParaRPr>
          </a:p>
          <a:p>
            <a:pPr defTabSz="956212" fontAlgn="base">
              <a:spcBef>
                <a:spcPct val="0"/>
              </a:spcBef>
              <a:spcAft>
                <a:spcPct val="0"/>
              </a:spcAft>
            </a:pPr>
            <a:r>
              <a:rPr lang="en-US" sz="1400" dirty="0">
                <a:solidFill>
                  <a:prstClr val="black"/>
                </a:solidFill>
                <a:latin typeface="Arial" panose="020B0604020202020204" pitchFamily="34" charset="0"/>
                <a:ea typeface="ＭＳ Ｐゴシック" charset="0"/>
              </a:rPr>
              <a:t>are in development for blood cancers in Europe</a:t>
            </a:r>
            <a:endParaRPr lang="en-US" sz="1400" dirty="0">
              <a:solidFill>
                <a:prstClr val="black"/>
              </a:solidFill>
              <a:latin typeface="Calibri" charset="0"/>
              <a:ea typeface="ＭＳ Ｐゴシック" charset="0"/>
            </a:endParaRPr>
          </a:p>
        </p:txBody>
      </p:sp>
      <p:sp>
        <p:nvSpPr>
          <p:cNvPr id="38" name="Rectangle 37"/>
          <p:cNvSpPr/>
          <p:nvPr/>
        </p:nvSpPr>
        <p:spPr>
          <a:xfrm>
            <a:off x="8642083" y="5370036"/>
            <a:ext cx="2100516" cy="738664"/>
          </a:xfrm>
          <a:prstGeom prst="rect">
            <a:avLst/>
          </a:prstGeom>
        </p:spPr>
        <p:txBody>
          <a:bodyPr wrap="square">
            <a:spAutoFit/>
          </a:bodyPr>
          <a:lstStyle/>
          <a:p>
            <a:pPr defTabSz="956212" fontAlgn="base">
              <a:spcBef>
                <a:spcPct val="0"/>
              </a:spcBef>
              <a:spcAft>
                <a:spcPct val="0"/>
              </a:spcAft>
            </a:pPr>
            <a:r>
              <a:rPr lang="en-US" sz="1400" dirty="0">
                <a:solidFill>
                  <a:prstClr val="black"/>
                </a:solidFill>
                <a:latin typeface="Arial" panose="020B0604020202020204" pitchFamily="34" charset="0"/>
                <a:ea typeface="ＭＳ Ｐゴシック" charset="0"/>
              </a:rPr>
              <a:t>Hodgkin’s Lymphoma</a:t>
            </a:r>
          </a:p>
          <a:p>
            <a:pPr defTabSz="956212" fontAlgn="base">
              <a:spcBef>
                <a:spcPct val="0"/>
              </a:spcBef>
              <a:spcAft>
                <a:spcPct val="0"/>
              </a:spcAft>
            </a:pPr>
            <a:r>
              <a:rPr lang="en-US" sz="1400" dirty="0">
                <a:solidFill>
                  <a:prstClr val="black"/>
                </a:solidFill>
                <a:latin typeface="Arial" panose="020B0604020202020204" pitchFamily="34" charset="0"/>
                <a:ea typeface="ＭＳ Ｐゴシック" charset="0"/>
              </a:rPr>
              <a:t>5 year survival rates have</a:t>
            </a:r>
            <a:r>
              <a:rPr lang="en-US" sz="1400" b="1" dirty="0">
                <a:solidFill>
                  <a:prstClr val="black"/>
                </a:solidFill>
                <a:latin typeface="Arial" panose="020B0604020202020204" pitchFamily="34" charset="0"/>
                <a:ea typeface="ＭＳ Ｐゴシック" charset="0"/>
              </a:rPr>
              <a:t> grown to 80%</a:t>
            </a:r>
            <a:r>
              <a:rPr lang="en-US" sz="1400" b="1" baseline="30000" dirty="0">
                <a:solidFill>
                  <a:prstClr val="black"/>
                </a:solidFill>
                <a:latin typeface="Arial" panose="020B0604020202020204" pitchFamily="34" charset="0"/>
                <a:ea typeface="ＭＳ Ｐゴシック" charset="0"/>
              </a:rPr>
              <a:t>3</a:t>
            </a:r>
            <a:endParaRPr lang="en-US" sz="1400" dirty="0">
              <a:solidFill>
                <a:prstClr val="black"/>
              </a:solidFill>
              <a:latin typeface="Calibri" charset="0"/>
              <a:ea typeface="ＭＳ Ｐゴシック" charset="0"/>
            </a:endParaRPr>
          </a:p>
        </p:txBody>
      </p:sp>
      <p:sp>
        <p:nvSpPr>
          <p:cNvPr id="39" name="Rectangle 38"/>
          <p:cNvSpPr/>
          <p:nvPr/>
        </p:nvSpPr>
        <p:spPr>
          <a:xfrm>
            <a:off x="6375401" y="5370036"/>
            <a:ext cx="2354405" cy="738664"/>
          </a:xfrm>
          <a:prstGeom prst="rect">
            <a:avLst/>
          </a:prstGeom>
        </p:spPr>
        <p:txBody>
          <a:bodyPr wrap="square">
            <a:spAutoFit/>
          </a:bodyPr>
          <a:lstStyle/>
          <a:p>
            <a:pPr defTabSz="956212" fontAlgn="base">
              <a:spcBef>
                <a:spcPct val="0"/>
              </a:spcBef>
              <a:spcAft>
                <a:spcPct val="0"/>
              </a:spcAft>
            </a:pPr>
            <a:r>
              <a:rPr lang="en-US" sz="1400" dirty="0">
                <a:solidFill>
                  <a:prstClr val="black"/>
                </a:solidFill>
                <a:latin typeface="Arial" panose="020B0604020202020204" pitchFamily="34" charset="0"/>
                <a:ea typeface="ＭＳ Ｐゴシック" charset="0"/>
              </a:rPr>
              <a:t>Chronic Lymphocytic Leukemia 5 year survival rates have</a:t>
            </a:r>
            <a:r>
              <a:rPr lang="en-US" sz="1400" b="1" dirty="0">
                <a:solidFill>
                  <a:prstClr val="black"/>
                </a:solidFill>
                <a:latin typeface="Arial" panose="020B0604020202020204" pitchFamily="34" charset="0"/>
                <a:ea typeface="ＭＳ Ｐゴシック" charset="0"/>
              </a:rPr>
              <a:t> grown to 70%</a:t>
            </a:r>
            <a:r>
              <a:rPr lang="en-US" sz="1400" b="1" baseline="30000" dirty="0">
                <a:solidFill>
                  <a:prstClr val="black"/>
                </a:solidFill>
                <a:latin typeface="Arial" panose="020B0604020202020204" pitchFamily="34" charset="0"/>
                <a:ea typeface="ＭＳ Ｐゴシック" charset="0"/>
              </a:rPr>
              <a:t>3</a:t>
            </a:r>
            <a:endParaRPr lang="en-US" sz="1400" dirty="0">
              <a:solidFill>
                <a:prstClr val="black"/>
              </a:solidFill>
              <a:latin typeface="Calibri" charset="0"/>
              <a:ea typeface="ＭＳ Ｐゴシック" charset="0"/>
            </a:endParaRPr>
          </a:p>
        </p:txBody>
      </p:sp>
      <p:sp>
        <p:nvSpPr>
          <p:cNvPr id="40" name="Right Arrow 39"/>
          <p:cNvSpPr/>
          <p:nvPr/>
        </p:nvSpPr>
        <p:spPr>
          <a:xfrm rot="5400000">
            <a:off x="7443838" y="4628053"/>
            <a:ext cx="379475" cy="1004137"/>
          </a:xfrm>
          <a:prstGeom prst="rightArrow">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6212" fontAlgn="base">
              <a:spcBef>
                <a:spcPct val="0"/>
              </a:spcBef>
              <a:spcAft>
                <a:spcPct val="0"/>
              </a:spcAft>
            </a:pPr>
            <a:endParaRPr lang="en-US" sz="1900" dirty="0">
              <a:solidFill>
                <a:prstClr val="white"/>
              </a:solidFill>
              <a:latin typeface="Calibri"/>
            </a:endParaRPr>
          </a:p>
        </p:txBody>
      </p:sp>
      <p:sp>
        <p:nvSpPr>
          <p:cNvPr id="41" name="Right Arrow 40"/>
          <p:cNvSpPr/>
          <p:nvPr/>
        </p:nvSpPr>
        <p:spPr>
          <a:xfrm rot="5400000">
            <a:off x="9487141" y="4628053"/>
            <a:ext cx="379475" cy="1004137"/>
          </a:xfrm>
          <a:prstGeom prst="rightArrow">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6212" fontAlgn="base">
              <a:spcBef>
                <a:spcPct val="0"/>
              </a:spcBef>
              <a:spcAft>
                <a:spcPct val="0"/>
              </a:spcAft>
            </a:pPr>
            <a:endParaRPr lang="en-US" sz="1900" dirty="0">
              <a:solidFill>
                <a:prstClr val="white"/>
              </a:solidFill>
              <a:latin typeface="Calibri"/>
            </a:endParaRPr>
          </a:p>
        </p:txBody>
      </p:sp>
    </p:spTree>
    <p:extLst>
      <p:ext uri="{BB962C8B-B14F-4D97-AF65-F5344CB8AC3E}">
        <p14:creationId xmlns:p14="http://schemas.microsoft.com/office/powerpoint/2010/main" val="3591183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653851" y="534377"/>
            <a:ext cx="8149978" cy="735013"/>
          </a:xfrm>
        </p:spPr>
        <p:txBody>
          <a:bodyPr/>
          <a:lstStyle/>
          <a:p>
            <a:r>
              <a:rPr lang="en-US" sz="1600" b="0" dirty="0"/>
              <a:t>Disease Diagnosis enables a targeted approach to </a:t>
            </a:r>
            <a:r>
              <a:rPr lang="en-US" sz="1600" b="0" dirty="0" err="1"/>
              <a:t>personalised</a:t>
            </a:r>
            <a:r>
              <a:rPr lang="en-US" sz="1600" b="0" dirty="0"/>
              <a:t> medicines  that has Resulted in </a:t>
            </a:r>
            <a:br>
              <a:rPr lang="en-US" sz="1600" b="0" dirty="0"/>
            </a:br>
            <a:r>
              <a:rPr lang="en-US" sz="1600" dirty="0"/>
              <a:t>decreased death rates from cancer</a:t>
            </a:r>
            <a:endParaRPr lang="en-GB" sz="1600" dirty="0"/>
          </a:p>
        </p:txBody>
      </p:sp>
      <p:sp>
        <p:nvSpPr>
          <p:cNvPr id="5" name="TextBox 4"/>
          <p:cNvSpPr txBox="1"/>
          <p:nvPr/>
        </p:nvSpPr>
        <p:spPr>
          <a:xfrm>
            <a:off x="3046764" y="6049647"/>
            <a:ext cx="4950661" cy="707886"/>
          </a:xfrm>
          <a:prstGeom prst="rect">
            <a:avLst/>
          </a:prstGeom>
          <a:noFill/>
        </p:spPr>
        <p:txBody>
          <a:bodyPr vert="horz" wrap="square" rtlCol="0" anchor="b">
            <a:spAutoFit/>
          </a:bodyPr>
          <a:lstStyle/>
          <a:p>
            <a:pPr marL="514350" indent="-514350" defTabSz="956212">
              <a:tabLst>
                <a:tab pos="457200" algn="r"/>
              </a:tabLst>
            </a:pPr>
            <a:r>
              <a:rPr lang="en-US" sz="800" dirty="0">
                <a:solidFill>
                  <a:prstClr val="black"/>
                </a:solidFill>
                <a:latin typeface="Arial" panose="020B0604020202020204" pitchFamily="34" charset="0"/>
                <a:ea typeface="ＭＳ Ｐゴシック" charset="0"/>
              </a:rPr>
              <a:t>	Note:	WHO Mortality Database age-standardized death rates per 100,000 for </a:t>
            </a:r>
            <a:r>
              <a:rPr lang="en-US" sz="800" dirty="0">
                <a:solidFill>
                  <a:prstClr val="black"/>
                </a:solidFill>
                <a:latin typeface="Calibri" charset="0"/>
                <a:ea typeface="ＭＳ Ｐゴシック" charset="0"/>
              </a:rPr>
              <a:t>malignant neoplasm of trachea, bronchus and lung</a:t>
            </a:r>
            <a:r>
              <a:rPr lang="en-US" sz="800" dirty="0">
                <a:solidFill>
                  <a:prstClr val="black"/>
                </a:solidFill>
                <a:latin typeface="Arial" panose="020B0604020202020204" pitchFamily="34" charset="0"/>
                <a:ea typeface="ＭＳ Ｐゴシック" charset="0"/>
              </a:rPr>
              <a:t>. </a:t>
            </a:r>
          </a:p>
          <a:p>
            <a:pPr marL="514350" indent="-514350" defTabSz="956212">
              <a:tabLst>
                <a:tab pos="457200" algn="r"/>
              </a:tabLst>
            </a:pPr>
            <a:r>
              <a:rPr lang="en-US" sz="800" dirty="0">
                <a:solidFill>
                  <a:prstClr val="black"/>
                </a:solidFill>
                <a:latin typeface="Arial" panose="020B0604020202020204" pitchFamily="34" charset="0"/>
                <a:ea typeface="ＭＳ Ｐゴシック" charset="0"/>
              </a:rPr>
              <a:t>	Source:	Health Advances analysis; </a:t>
            </a:r>
            <a:r>
              <a:rPr lang="en-US" sz="800" baseline="30000" dirty="0">
                <a:solidFill>
                  <a:prstClr val="black"/>
                </a:solidFill>
                <a:latin typeface="Arial" panose="020B0604020202020204" pitchFamily="34" charset="0"/>
                <a:ea typeface="ＭＳ Ｐゴシック" charset="0"/>
              </a:rPr>
              <a:t>1</a:t>
            </a:r>
            <a:r>
              <a:rPr lang="en-US" sz="800" dirty="0">
                <a:solidFill>
                  <a:prstClr val="black"/>
                </a:solidFill>
                <a:latin typeface="Arial"/>
                <a:ea typeface="ＭＳ Ｐゴシック" charset="0"/>
              </a:rPr>
              <a:t>WHO Mortality Database (accessed February 2016); </a:t>
            </a:r>
            <a:r>
              <a:rPr lang="en-US" sz="800" baseline="30000" dirty="0">
                <a:solidFill>
                  <a:prstClr val="black"/>
                </a:solidFill>
                <a:latin typeface="Arial"/>
                <a:ea typeface="ＭＳ Ｐゴシック" charset="0"/>
              </a:rPr>
              <a:t>2</a:t>
            </a:r>
            <a:r>
              <a:rPr lang="en-US" sz="800" dirty="0">
                <a:solidFill>
                  <a:prstClr val="black"/>
                </a:solidFill>
                <a:latin typeface="Calibri" charset="0"/>
                <a:ea typeface="ＭＳ Ｐゴシック" charset="0"/>
              </a:rPr>
              <a:t>My Cancer Genome website – Molecular Profiling of Lung Cancer; </a:t>
            </a:r>
            <a:r>
              <a:rPr lang="en-US" sz="800" baseline="30000" dirty="0">
                <a:solidFill>
                  <a:prstClr val="black"/>
                </a:solidFill>
                <a:latin typeface="Calibri" charset="0"/>
                <a:ea typeface="ＭＳ Ｐゴシック" charset="0"/>
              </a:rPr>
              <a:t>3</a:t>
            </a:r>
            <a:r>
              <a:rPr lang="en-US" sz="800" dirty="0">
                <a:solidFill>
                  <a:prstClr val="black"/>
                </a:solidFill>
                <a:latin typeface="Calibri" charset="0"/>
                <a:ea typeface="ＭＳ Ｐゴシック" charset="0"/>
              </a:rPr>
              <a:t>Pao 2012 Chipping away at the lung cancer genome</a:t>
            </a:r>
            <a:r>
              <a:rPr lang="en-US" sz="800" i="1" dirty="0">
                <a:solidFill>
                  <a:prstClr val="black"/>
                </a:solidFill>
                <a:latin typeface="Calibri" charset="0"/>
                <a:ea typeface="ＭＳ Ｐゴシック" charset="0"/>
              </a:rPr>
              <a:t> </a:t>
            </a:r>
            <a:r>
              <a:rPr lang="en-US" sz="800" dirty="0">
                <a:solidFill>
                  <a:prstClr val="black"/>
                </a:solidFill>
                <a:latin typeface="Calibri" charset="0"/>
                <a:ea typeface="ＭＳ Ｐゴシック" charset="0"/>
              </a:rPr>
              <a:t>Nat Med.</a:t>
            </a:r>
            <a:endParaRPr lang="en-US" sz="800" dirty="0">
              <a:solidFill>
                <a:prstClr val="black"/>
              </a:solidFill>
              <a:latin typeface="Arial" panose="020B0604020202020204" pitchFamily="34" charset="0"/>
              <a:ea typeface="ＭＳ Ｐゴシック" charset="0"/>
            </a:endParaRPr>
          </a:p>
        </p:txBody>
      </p:sp>
      <p:graphicFrame>
        <p:nvGraphicFramePr>
          <p:cNvPr id="6" name="Chart 5"/>
          <p:cNvGraphicFramePr/>
          <p:nvPr/>
        </p:nvGraphicFramePr>
        <p:xfrm>
          <a:off x="6444607" y="3507324"/>
          <a:ext cx="4183855" cy="203238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nvGraphicFramePr>
        <p:xfrm>
          <a:off x="2243832" y="3530218"/>
          <a:ext cx="4183855" cy="203238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p:cNvGraphicFramePr/>
          <p:nvPr/>
        </p:nvGraphicFramePr>
        <p:xfrm>
          <a:off x="4334140" y="3507324"/>
          <a:ext cx="4183855" cy="2032382"/>
        </p:xfrm>
        <a:graphic>
          <a:graphicData uri="http://schemas.openxmlformats.org/drawingml/2006/chart">
            <c:chart xmlns:c="http://schemas.openxmlformats.org/drawingml/2006/chart" xmlns:r="http://schemas.openxmlformats.org/officeDocument/2006/relationships" r:id="rId7"/>
          </a:graphicData>
        </a:graphic>
      </p:graphicFrame>
      <p:sp>
        <p:nvSpPr>
          <p:cNvPr id="9" name="Rectangle 8"/>
          <p:cNvSpPr/>
          <p:nvPr/>
        </p:nvSpPr>
        <p:spPr>
          <a:xfrm>
            <a:off x="3928211" y="5596006"/>
            <a:ext cx="3353354" cy="276999"/>
          </a:xfrm>
          <a:prstGeom prst="rect">
            <a:avLst/>
          </a:prstGeom>
        </p:spPr>
        <p:txBody>
          <a:bodyPr wrap="none">
            <a:spAutoFit/>
          </a:bodyPr>
          <a:lstStyle/>
          <a:p>
            <a:pPr defTabSz="865188" fontAlgn="base">
              <a:spcBef>
                <a:spcPct val="0"/>
              </a:spcBef>
              <a:spcAft>
                <a:spcPct val="0"/>
              </a:spcAft>
            </a:pPr>
            <a:r>
              <a:rPr lang="en-US" sz="1200" i="1" dirty="0">
                <a:solidFill>
                  <a:prstClr val="black"/>
                </a:solidFill>
                <a:latin typeface="Calibri" charset="0"/>
                <a:ea typeface="ＭＳ Ｐゴシック" charset="0"/>
              </a:rPr>
              <a:t>Identified Mutations/Rearrangements over Time</a:t>
            </a:r>
            <a:r>
              <a:rPr lang="en-US" sz="1200" i="1" baseline="30000" dirty="0">
                <a:solidFill>
                  <a:prstClr val="black"/>
                </a:solidFill>
                <a:latin typeface="Calibri" charset="0"/>
                <a:ea typeface="ＭＳ Ｐゴシック" charset="0"/>
              </a:rPr>
              <a:t>2,3</a:t>
            </a:r>
            <a:r>
              <a:rPr lang="en-US" sz="1200" i="1" dirty="0">
                <a:solidFill>
                  <a:prstClr val="black"/>
                </a:solidFill>
                <a:latin typeface="Calibri" charset="0"/>
                <a:ea typeface="ＭＳ Ｐゴシック" charset="0"/>
              </a:rPr>
              <a:t> </a:t>
            </a:r>
            <a:endParaRPr lang="en-US" sz="1400" b="1" dirty="0">
              <a:solidFill>
                <a:prstClr val="black"/>
              </a:solidFill>
              <a:latin typeface="Calibri" charset="0"/>
              <a:ea typeface="ＭＳ Ｐゴシック" charset="0"/>
            </a:endParaRPr>
          </a:p>
        </p:txBody>
      </p:sp>
      <p:sp>
        <p:nvSpPr>
          <p:cNvPr id="11" name="Text Box 6"/>
          <p:cNvSpPr txBox="1">
            <a:spLocks noChangeArrowheads="1"/>
          </p:cNvSpPr>
          <p:nvPr/>
        </p:nvSpPr>
        <p:spPr bwMode="auto">
          <a:xfrm>
            <a:off x="1907738" y="1272089"/>
            <a:ext cx="8506262" cy="672114"/>
          </a:xfrm>
          <a:prstGeom prst="rect">
            <a:avLst/>
          </a:prstGeom>
          <a:solidFill>
            <a:srgbClr val="F5841F"/>
          </a:solidFill>
          <a:ln w="9525" algn="ctr">
            <a:noFill/>
            <a:miter lim="800000"/>
            <a:headEnd/>
            <a:tailEnd/>
          </a:ln>
          <a:effectLst/>
        </p:spPr>
        <p:txBody>
          <a:bodyPr wrap="square" lIns="43247" tIns="43247" rIns="43247" bIns="43247" anchor="ctr">
            <a:spAutoFit/>
          </a:bodyPr>
          <a:lstStyle/>
          <a:p>
            <a:pPr algn="ctr" defTabSz="865188" fontAlgn="base">
              <a:spcBef>
                <a:spcPct val="0"/>
              </a:spcBef>
              <a:spcAft>
                <a:spcPct val="0"/>
              </a:spcAft>
            </a:pPr>
            <a:r>
              <a:rPr lang="en-US" sz="1400" i="1" dirty="0">
                <a:solidFill>
                  <a:prstClr val="white"/>
                </a:solidFill>
                <a:latin typeface="Calibri"/>
                <a:ea typeface="ＭＳ Ｐゴシック" charset="0"/>
              </a:rPr>
              <a:t>The evolution of molecular characterization and targeted therapeutics has led to a </a:t>
            </a:r>
            <a:r>
              <a:rPr lang="en-US" sz="1900" b="1" dirty="0">
                <a:solidFill>
                  <a:prstClr val="white"/>
                </a:solidFill>
                <a:latin typeface="Calibri"/>
                <a:ea typeface="ＭＳ Ｐゴシック" charset="0"/>
              </a:rPr>
              <a:t>decrease in the average lung cancer death rate in the United Kingdom by 37%</a:t>
            </a:r>
            <a:r>
              <a:rPr lang="en-US" sz="1400" b="1" dirty="0">
                <a:solidFill>
                  <a:prstClr val="white"/>
                </a:solidFill>
                <a:latin typeface="Calibri"/>
                <a:ea typeface="ＭＳ Ｐゴシック" charset="0"/>
              </a:rPr>
              <a:t> </a:t>
            </a:r>
            <a:r>
              <a:rPr lang="en-US" sz="1400" i="1" dirty="0">
                <a:solidFill>
                  <a:prstClr val="white"/>
                </a:solidFill>
                <a:latin typeface="Calibri"/>
                <a:ea typeface="ＭＳ Ｐゴシック" charset="0"/>
              </a:rPr>
              <a:t>since 1980</a:t>
            </a:r>
          </a:p>
        </p:txBody>
      </p:sp>
      <p:sp>
        <p:nvSpPr>
          <p:cNvPr id="12" name="AutoShape 3"/>
          <p:cNvSpPr>
            <a:spLocks noChangeArrowheads="1"/>
          </p:cNvSpPr>
          <p:nvPr>
            <p:custDataLst>
              <p:tags r:id="rId1"/>
            </p:custDataLst>
          </p:nvPr>
        </p:nvSpPr>
        <p:spPr bwMode="auto">
          <a:xfrm>
            <a:off x="7310023" y="4311122"/>
            <a:ext cx="467284" cy="642165"/>
          </a:xfrm>
          <a:prstGeom prst="rightArrow">
            <a:avLst>
              <a:gd name="adj1" fmla="val 49815"/>
              <a:gd name="adj2" fmla="val 56250"/>
            </a:avLst>
          </a:prstGeom>
          <a:gradFill flip="none" rotWithShape="1">
            <a:gsLst>
              <a:gs pos="0">
                <a:schemeClr val="accent1">
                  <a:lumMod val="20000"/>
                  <a:lumOff val="80000"/>
                </a:schemeClr>
              </a:gs>
              <a:gs pos="100000">
                <a:schemeClr val="accent1"/>
              </a:gs>
            </a:gsLst>
            <a:lin ang="0" scaled="1"/>
            <a:tileRect/>
          </a:gradFill>
          <a:ln w="9525" algn="ctr">
            <a:noFill/>
            <a:miter lim="800000"/>
            <a:headEnd/>
            <a:tailEnd/>
          </a:ln>
          <a:effectLst/>
        </p:spPr>
        <p:txBody>
          <a:bodyPr wrap="none" lIns="45720" rIns="45720" anchor="ctr"/>
          <a:lstStyle/>
          <a:p>
            <a:pPr algn="ctr" defTabSz="865188" fontAlgn="base">
              <a:spcBef>
                <a:spcPct val="0"/>
              </a:spcBef>
              <a:spcAft>
                <a:spcPct val="0"/>
              </a:spcAft>
            </a:pPr>
            <a:endParaRPr lang="en-US" sz="1600" dirty="0">
              <a:solidFill>
                <a:srgbClr val="000000"/>
              </a:solidFill>
              <a:latin typeface="Arial" charset="0"/>
              <a:ea typeface="ＭＳ Ｐゴシック" charset="0"/>
            </a:endParaRPr>
          </a:p>
        </p:txBody>
      </p:sp>
      <p:sp>
        <p:nvSpPr>
          <p:cNvPr id="13" name="AutoShape 3"/>
          <p:cNvSpPr>
            <a:spLocks noChangeArrowheads="1"/>
          </p:cNvSpPr>
          <p:nvPr>
            <p:custDataLst>
              <p:tags r:id="rId2"/>
            </p:custDataLst>
          </p:nvPr>
        </p:nvSpPr>
        <p:spPr bwMode="auto">
          <a:xfrm>
            <a:off x="5165810" y="4254130"/>
            <a:ext cx="467284" cy="642165"/>
          </a:xfrm>
          <a:prstGeom prst="rightArrow">
            <a:avLst>
              <a:gd name="adj1" fmla="val 49815"/>
              <a:gd name="adj2" fmla="val 56250"/>
            </a:avLst>
          </a:prstGeom>
          <a:gradFill flip="none" rotWithShape="1">
            <a:gsLst>
              <a:gs pos="0">
                <a:schemeClr val="accent1">
                  <a:lumMod val="20000"/>
                  <a:lumOff val="80000"/>
                </a:schemeClr>
              </a:gs>
              <a:gs pos="100000">
                <a:schemeClr val="accent1"/>
              </a:gs>
            </a:gsLst>
            <a:lin ang="0" scaled="1"/>
            <a:tileRect/>
          </a:gradFill>
          <a:ln w="9525" algn="ctr">
            <a:noFill/>
            <a:miter lim="800000"/>
            <a:headEnd/>
            <a:tailEnd/>
          </a:ln>
          <a:effectLst/>
        </p:spPr>
        <p:txBody>
          <a:bodyPr wrap="none" lIns="45720" rIns="45720" anchor="ctr"/>
          <a:lstStyle/>
          <a:p>
            <a:pPr algn="ctr" defTabSz="865188" fontAlgn="base">
              <a:spcBef>
                <a:spcPct val="0"/>
              </a:spcBef>
              <a:spcAft>
                <a:spcPct val="0"/>
              </a:spcAft>
            </a:pPr>
            <a:endParaRPr lang="en-US" sz="1600" dirty="0">
              <a:solidFill>
                <a:srgbClr val="000000"/>
              </a:solidFill>
              <a:latin typeface="Arial" charset="0"/>
              <a:ea typeface="ＭＳ Ｐゴシック" charset="0"/>
            </a:endParaRPr>
          </a:p>
        </p:txBody>
      </p:sp>
      <p:sp>
        <p:nvSpPr>
          <p:cNvPr id="14" name="Text Box 7"/>
          <p:cNvSpPr txBox="1">
            <a:spLocks noChangeArrowheads="1"/>
          </p:cNvSpPr>
          <p:nvPr/>
        </p:nvSpPr>
        <p:spPr bwMode="auto">
          <a:xfrm>
            <a:off x="4105718" y="3288073"/>
            <a:ext cx="1579463" cy="333560"/>
          </a:xfrm>
          <a:prstGeom prst="rect">
            <a:avLst/>
          </a:prstGeom>
          <a:noFill/>
          <a:ln w="9525" algn="ctr">
            <a:noFill/>
            <a:miter lim="800000"/>
            <a:headEnd/>
            <a:tailEnd/>
          </a:ln>
          <a:effectLst/>
        </p:spPr>
        <p:txBody>
          <a:bodyPr wrap="square" lIns="43247" tIns="43247" rIns="43247" bIns="43247" anchor="ctr">
            <a:spAutoFit/>
          </a:bodyPr>
          <a:lstStyle/>
          <a:p>
            <a:pPr algn="ctr" defTabSz="865188" fontAlgn="base">
              <a:spcBef>
                <a:spcPct val="0"/>
              </a:spcBef>
              <a:spcAft>
                <a:spcPct val="0"/>
              </a:spcAft>
            </a:pPr>
            <a:r>
              <a:rPr lang="en-US" sz="1600" b="1" dirty="0">
                <a:solidFill>
                  <a:srgbClr val="322C5E"/>
                </a:solidFill>
                <a:latin typeface="Arial" charset="0"/>
                <a:ea typeface="ＭＳ Ｐゴシック" charset="0"/>
              </a:rPr>
              <a:t>2000</a:t>
            </a:r>
          </a:p>
        </p:txBody>
      </p:sp>
      <p:sp>
        <p:nvSpPr>
          <p:cNvPr id="15" name="AutoShape 3"/>
          <p:cNvSpPr>
            <a:spLocks noChangeArrowheads="1"/>
          </p:cNvSpPr>
          <p:nvPr>
            <p:custDataLst>
              <p:tags r:id="rId3"/>
            </p:custDataLst>
          </p:nvPr>
        </p:nvSpPr>
        <p:spPr bwMode="auto">
          <a:xfrm>
            <a:off x="3046763" y="4218709"/>
            <a:ext cx="467284" cy="642165"/>
          </a:xfrm>
          <a:prstGeom prst="rightArrow">
            <a:avLst>
              <a:gd name="adj1" fmla="val 49815"/>
              <a:gd name="adj2" fmla="val 56250"/>
            </a:avLst>
          </a:prstGeom>
          <a:gradFill flip="none" rotWithShape="1">
            <a:gsLst>
              <a:gs pos="0">
                <a:schemeClr val="accent1">
                  <a:lumMod val="20000"/>
                  <a:lumOff val="80000"/>
                </a:schemeClr>
              </a:gs>
              <a:gs pos="100000">
                <a:schemeClr val="accent1"/>
              </a:gs>
            </a:gsLst>
            <a:lin ang="0" scaled="1"/>
            <a:tileRect/>
          </a:gradFill>
          <a:ln w="9525" algn="ctr">
            <a:noFill/>
            <a:miter lim="800000"/>
            <a:headEnd/>
            <a:tailEnd/>
          </a:ln>
          <a:effectLst/>
        </p:spPr>
        <p:txBody>
          <a:bodyPr wrap="none" lIns="45720" rIns="45720" anchor="ctr"/>
          <a:lstStyle/>
          <a:p>
            <a:pPr algn="ctr" defTabSz="865188" fontAlgn="base">
              <a:spcBef>
                <a:spcPct val="0"/>
              </a:spcBef>
              <a:spcAft>
                <a:spcPct val="0"/>
              </a:spcAft>
            </a:pPr>
            <a:endParaRPr lang="en-US" sz="1600" dirty="0">
              <a:solidFill>
                <a:srgbClr val="000000"/>
              </a:solidFill>
              <a:latin typeface="Arial" charset="0"/>
              <a:ea typeface="ＭＳ Ｐゴシック" charset="0"/>
            </a:endParaRPr>
          </a:p>
        </p:txBody>
      </p:sp>
      <p:sp>
        <p:nvSpPr>
          <p:cNvPr id="16" name="Text Box 7"/>
          <p:cNvSpPr txBox="1">
            <a:spLocks noChangeArrowheads="1"/>
          </p:cNvSpPr>
          <p:nvPr/>
        </p:nvSpPr>
        <p:spPr bwMode="auto">
          <a:xfrm>
            <a:off x="1988254" y="3288073"/>
            <a:ext cx="1579463" cy="333560"/>
          </a:xfrm>
          <a:prstGeom prst="rect">
            <a:avLst/>
          </a:prstGeom>
          <a:noFill/>
          <a:ln w="9525" algn="ctr">
            <a:noFill/>
            <a:miter lim="800000"/>
            <a:headEnd/>
            <a:tailEnd/>
          </a:ln>
          <a:effectLst/>
        </p:spPr>
        <p:txBody>
          <a:bodyPr wrap="square" lIns="43247" tIns="43247" rIns="43247" bIns="43247" anchor="ctr">
            <a:spAutoFit/>
          </a:bodyPr>
          <a:lstStyle/>
          <a:p>
            <a:pPr algn="ctr" defTabSz="865188" fontAlgn="base">
              <a:spcBef>
                <a:spcPct val="0"/>
              </a:spcBef>
              <a:spcAft>
                <a:spcPct val="0"/>
              </a:spcAft>
            </a:pPr>
            <a:r>
              <a:rPr lang="en-US" sz="1600" b="1" dirty="0">
                <a:solidFill>
                  <a:srgbClr val="322C5E"/>
                </a:solidFill>
                <a:latin typeface="Arial" charset="0"/>
                <a:ea typeface="ＭＳ Ｐゴシック" charset="0"/>
              </a:rPr>
              <a:t>1980</a:t>
            </a:r>
          </a:p>
        </p:txBody>
      </p:sp>
      <p:sp>
        <p:nvSpPr>
          <p:cNvPr id="17" name="Oval 16"/>
          <p:cNvSpPr/>
          <p:nvPr/>
        </p:nvSpPr>
        <p:spPr>
          <a:xfrm>
            <a:off x="1653851" y="3980404"/>
            <a:ext cx="1201634" cy="119077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56212" fontAlgn="base">
              <a:spcBef>
                <a:spcPct val="0"/>
              </a:spcBef>
              <a:spcAft>
                <a:spcPct val="0"/>
              </a:spcAft>
              <a:defRPr sz="1000" b="1" i="0" u="none" strike="noStrike" kern="1200" baseline="0">
                <a:solidFill>
                  <a:srgbClr val="000000"/>
                </a:solidFill>
                <a:latin typeface="+mn-lt"/>
                <a:ea typeface="+mn-ea"/>
                <a:cs typeface="+mn-cs"/>
              </a:defRPr>
            </a:pPr>
            <a:r>
              <a:rPr lang="en-US" sz="1000" b="1" dirty="0">
                <a:solidFill>
                  <a:srgbClr val="000000"/>
                </a:solidFill>
                <a:latin typeface="Calibri"/>
              </a:rPr>
              <a:t>Adenocarcinoma</a:t>
            </a:r>
          </a:p>
        </p:txBody>
      </p:sp>
      <p:sp>
        <p:nvSpPr>
          <p:cNvPr id="18" name="Text Box 7"/>
          <p:cNvSpPr txBox="1">
            <a:spLocks noChangeArrowheads="1"/>
          </p:cNvSpPr>
          <p:nvPr/>
        </p:nvSpPr>
        <p:spPr bwMode="auto">
          <a:xfrm>
            <a:off x="8319710" y="3288073"/>
            <a:ext cx="1579463" cy="333560"/>
          </a:xfrm>
          <a:prstGeom prst="rect">
            <a:avLst/>
          </a:prstGeom>
          <a:noFill/>
          <a:ln w="9525" algn="ctr">
            <a:noFill/>
            <a:miter lim="800000"/>
            <a:headEnd/>
            <a:tailEnd/>
          </a:ln>
          <a:effectLst/>
        </p:spPr>
        <p:txBody>
          <a:bodyPr wrap="square" lIns="43247" tIns="43247" rIns="43247" bIns="43247" anchor="ctr">
            <a:spAutoFit/>
          </a:bodyPr>
          <a:lstStyle/>
          <a:p>
            <a:pPr algn="ctr" defTabSz="865188" fontAlgn="base">
              <a:spcBef>
                <a:spcPct val="0"/>
              </a:spcBef>
              <a:spcAft>
                <a:spcPct val="0"/>
              </a:spcAft>
            </a:pPr>
            <a:r>
              <a:rPr lang="en-US" sz="1600" b="1" dirty="0">
                <a:solidFill>
                  <a:srgbClr val="322C5E"/>
                </a:solidFill>
                <a:latin typeface="Arial" charset="0"/>
                <a:ea typeface="ＭＳ Ｐゴシック" charset="0"/>
              </a:rPr>
              <a:t>2012</a:t>
            </a:r>
          </a:p>
        </p:txBody>
      </p:sp>
      <p:sp>
        <p:nvSpPr>
          <p:cNvPr id="19" name="Text Box 7"/>
          <p:cNvSpPr txBox="1">
            <a:spLocks noChangeArrowheads="1"/>
          </p:cNvSpPr>
          <p:nvPr/>
        </p:nvSpPr>
        <p:spPr bwMode="auto">
          <a:xfrm>
            <a:off x="6209243" y="3288073"/>
            <a:ext cx="1579463" cy="333560"/>
          </a:xfrm>
          <a:prstGeom prst="rect">
            <a:avLst/>
          </a:prstGeom>
          <a:noFill/>
          <a:ln w="9525" algn="ctr">
            <a:noFill/>
            <a:miter lim="800000"/>
            <a:headEnd/>
            <a:tailEnd/>
          </a:ln>
          <a:effectLst/>
        </p:spPr>
        <p:txBody>
          <a:bodyPr wrap="square" lIns="43247" tIns="43247" rIns="43247" bIns="43247" anchor="ctr">
            <a:spAutoFit/>
          </a:bodyPr>
          <a:lstStyle/>
          <a:p>
            <a:pPr algn="ctr" defTabSz="865188" fontAlgn="base">
              <a:spcBef>
                <a:spcPct val="0"/>
              </a:spcBef>
              <a:spcAft>
                <a:spcPct val="0"/>
              </a:spcAft>
            </a:pPr>
            <a:r>
              <a:rPr lang="en-US" sz="1600" b="1" dirty="0">
                <a:solidFill>
                  <a:srgbClr val="322C5E"/>
                </a:solidFill>
                <a:latin typeface="Arial" charset="0"/>
                <a:ea typeface="ＭＳ Ｐゴシック" charset="0"/>
              </a:rPr>
              <a:t>2007</a:t>
            </a:r>
          </a:p>
        </p:txBody>
      </p:sp>
      <p:grpSp>
        <p:nvGrpSpPr>
          <p:cNvPr id="20" name="Group 19"/>
          <p:cNvGrpSpPr/>
          <p:nvPr/>
        </p:nvGrpSpPr>
        <p:grpSpPr>
          <a:xfrm>
            <a:off x="8915400" y="2540103"/>
            <a:ext cx="503482" cy="524046"/>
            <a:chOff x="7143790" y="2470738"/>
            <a:chExt cx="503482" cy="524046"/>
          </a:xfrm>
          <a:solidFill>
            <a:srgbClr val="F5841F"/>
          </a:solidFill>
        </p:grpSpPr>
        <p:grpSp>
          <p:nvGrpSpPr>
            <p:cNvPr id="21" name="Group 229"/>
            <p:cNvGrpSpPr>
              <a:grpSpLocks/>
            </p:cNvGrpSpPr>
            <p:nvPr/>
          </p:nvGrpSpPr>
          <p:grpSpPr bwMode="auto">
            <a:xfrm>
              <a:off x="7247163" y="2470738"/>
              <a:ext cx="315974" cy="379831"/>
              <a:chOff x="3499" y="1420"/>
              <a:chExt cx="460" cy="549"/>
            </a:xfrm>
            <a:grpFill/>
          </p:grpSpPr>
          <p:sp>
            <p:nvSpPr>
              <p:cNvPr id="26" name="Freeform 230"/>
              <p:cNvSpPr>
                <a:spLocks/>
              </p:cNvSpPr>
              <p:nvPr/>
            </p:nvSpPr>
            <p:spPr bwMode="gray">
              <a:xfrm>
                <a:off x="3499"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27" name="Freeform 231"/>
              <p:cNvSpPr>
                <a:spLocks/>
              </p:cNvSpPr>
              <p:nvPr/>
            </p:nvSpPr>
            <p:spPr bwMode="gray">
              <a:xfrm>
                <a:off x="3772"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grpSp>
        <p:grpSp>
          <p:nvGrpSpPr>
            <p:cNvPr id="22" name="Group 237"/>
            <p:cNvGrpSpPr>
              <a:grpSpLocks/>
            </p:cNvGrpSpPr>
            <p:nvPr/>
          </p:nvGrpSpPr>
          <p:grpSpPr bwMode="auto">
            <a:xfrm>
              <a:off x="7143790" y="2614953"/>
              <a:ext cx="503482" cy="379831"/>
              <a:chOff x="3349" y="1763"/>
              <a:chExt cx="733" cy="549"/>
            </a:xfrm>
            <a:grpFill/>
          </p:grpSpPr>
          <p:sp>
            <p:nvSpPr>
              <p:cNvPr id="23" name="Freeform 238"/>
              <p:cNvSpPr>
                <a:spLocks/>
              </p:cNvSpPr>
              <p:nvPr/>
            </p:nvSpPr>
            <p:spPr bwMode="gray">
              <a:xfrm>
                <a:off x="3349"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24" name="Freeform 239"/>
              <p:cNvSpPr>
                <a:spLocks/>
              </p:cNvSpPr>
              <p:nvPr/>
            </p:nvSpPr>
            <p:spPr bwMode="gray">
              <a:xfrm>
                <a:off x="3622"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25" name="Freeform 240"/>
              <p:cNvSpPr>
                <a:spLocks/>
              </p:cNvSpPr>
              <p:nvPr/>
            </p:nvSpPr>
            <p:spPr bwMode="gray">
              <a:xfrm>
                <a:off x="3895"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grpSp>
      </p:grpSp>
      <p:grpSp>
        <p:nvGrpSpPr>
          <p:cNvPr id="28" name="Group 27"/>
          <p:cNvGrpSpPr/>
          <p:nvPr/>
        </p:nvGrpSpPr>
        <p:grpSpPr>
          <a:xfrm>
            <a:off x="6743169" y="2540103"/>
            <a:ext cx="878518" cy="524046"/>
            <a:chOff x="2824011" y="2436209"/>
            <a:chExt cx="878518" cy="524046"/>
          </a:xfrm>
          <a:solidFill>
            <a:srgbClr val="F5841F"/>
          </a:solidFill>
        </p:grpSpPr>
        <p:grpSp>
          <p:nvGrpSpPr>
            <p:cNvPr id="29" name="Group 229"/>
            <p:cNvGrpSpPr>
              <a:grpSpLocks/>
            </p:cNvGrpSpPr>
            <p:nvPr/>
          </p:nvGrpSpPr>
          <p:grpSpPr bwMode="auto">
            <a:xfrm>
              <a:off x="2927379" y="2436209"/>
              <a:ext cx="691020" cy="379831"/>
              <a:chOff x="3499" y="1420"/>
              <a:chExt cx="1006" cy="549"/>
            </a:xfrm>
            <a:grpFill/>
          </p:grpSpPr>
          <p:sp>
            <p:nvSpPr>
              <p:cNvPr id="36" name="Freeform 230"/>
              <p:cNvSpPr>
                <a:spLocks/>
              </p:cNvSpPr>
              <p:nvPr/>
            </p:nvSpPr>
            <p:spPr bwMode="gray">
              <a:xfrm>
                <a:off x="3499"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37" name="Freeform 231"/>
              <p:cNvSpPr>
                <a:spLocks/>
              </p:cNvSpPr>
              <p:nvPr/>
            </p:nvSpPr>
            <p:spPr bwMode="gray">
              <a:xfrm>
                <a:off x="3772"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38" name="Freeform 232"/>
              <p:cNvSpPr>
                <a:spLocks/>
              </p:cNvSpPr>
              <p:nvPr/>
            </p:nvSpPr>
            <p:spPr bwMode="gray">
              <a:xfrm>
                <a:off x="4045"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39" name="Freeform 233"/>
              <p:cNvSpPr>
                <a:spLocks/>
              </p:cNvSpPr>
              <p:nvPr/>
            </p:nvSpPr>
            <p:spPr bwMode="gray">
              <a:xfrm>
                <a:off x="4318"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grpSp>
        <p:grpSp>
          <p:nvGrpSpPr>
            <p:cNvPr id="30" name="Group 237"/>
            <p:cNvGrpSpPr>
              <a:grpSpLocks/>
            </p:cNvGrpSpPr>
            <p:nvPr/>
          </p:nvGrpSpPr>
          <p:grpSpPr bwMode="auto">
            <a:xfrm>
              <a:off x="2824011" y="2580424"/>
              <a:ext cx="878518" cy="379831"/>
              <a:chOff x="3349" y="1763"/>
              <a:chExt cx="1279" cy="549"/>
            </a:xfrm>
            <a:grpFill/>
          </p:grpSpPr>
          <p:sp>
            <p:nvSpPr>
              <p:cNvPr id="31" name="Freeform 238"/>
              <p:cNvSpPr>
                <a:spLocks/>
              </p:cNvSpPr>
              <p:nvPr/>
            </p:nvSpPr>
            <p:spPr bwMode="gray">
              <a:xfrm>
                <a:off x="3349"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32" name="Freeform 239"/>
              <p:cNvSpPr>
                <a:spLocks/>
              </p:cNvSpPr>
              <p:nvPr/>
            </p:nvSpPr>
            <p:spPr bwMode="gray">
              <a:xfrm>
                <a:off x="3622"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33" name="Freeform 240"/>
              <p:cNvSpPr>
                <a:spLocks/>
              </p:cNvSpPr>
              <p:nvPr/>
            </p:nvSpPr>
            <p:spPr bwMode="gray">
              <a:xfrm>
                <a:off x="3895"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34" name="Freeform 241"/>
              <p:cNvSpPr>
                <a:spLocks/>
              </p:cNvSpPr>
              <p:nvPr/>
            </p:nvSpPr>
            <p:spPr bwMode="gray">
              <a:xfrm>
                <a:off x="4168"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35" name="Freeform 242"/>
              <p:cNvSpPr>
                <a:spLocks/>
              </p:cNvSpPr>
              <p:nvPr/>
            </p:nvSpPr>
            <p:spPr bwMode="gray">
              <a:xfrm>
                <a:off x="4441"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grpSp>
      </p:grpSp>
      <p:grpSp>
        <p:nvGrpSpPr>
          <p:cNvPr id="40" name="Group 39"/>
          <p:cNvGrpSpPr/>
          <p:nvPr/>
        </p:nvGrpSpPr>
        <p:grpSpPr>
          <a:xfrm>
            <a:off x="4633576" y="2437045"/>
            <a:ext cx="878518" cy="690604"/>
            <a:chOff x="4869074" y="2280822"/>
            <a:chExt cx="878518" cy="690604"/>
          </a:xfrm>
          <a:solidFill>
            <a:srgbClr val="F5841F"/>
          </a:solidFill>
        </p:grpSpPr>
        <p:grpSp>
          <p:nvGrpSpPr>
            <p:cNvPr id="41" name="Group 222"/>
            <p:cNvGrpSpPr>
              <a:grpSpLocks/>
            </p:cNvGrpSpPr>
            <p:nvPr/>
          </p:nvGrpSpPr>
          <p:grpSpPr bwMode="auto">
            <a:xfrm>
              <a:off x="5081890" y="2280822"/>
              <a:ext cx="506706" cy="379832"/>
              <a:chOff x="4116" y="1621"/>
              <a:chExt cx="500" cy="374"/>
            </a:xfrm>
            <a:grpFill/>
          </p:grpSpPr>
          <p:sp>
            <p:nvSpPr>
              <p:cNvPr id="53" name="Freeform 223"/>
              <p:cNvSpPr>
                <a:spLocks/>
              </p:cNvSpPr>
              <p:nvPr/>
            </p:nvSpPr>
            <p:spPr bwMode="gray">
              <a:xfrm>
                <a:off x="4116" y="1621"/>
                <a:ext cx="128" cy="374"/>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54" name="Freeform 224"/>
              <p:cNvSpPr>
                <a:spLocks/>
              </p:cNvSpPr>
              <p:nvPr/>
            </p:nvSpPr>
            <p:spPr bwMode="gray">
              <a:xfrm>
                <a:off x="4302" y="1621"/>
                <a:ext cx="128" cy="374"/>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55" name="Freeform 225"/>
              <p:cNvSpPr>
                <a:spLocks/>
              </p:cNvSpPr>
              <p:nvPr/>
            </p:nvSpPr>
            <p:spPr bwMode="gray">
              <a:xfrm>
                <a:off x="4488" y="1621"/>
                <a:ext cx="128" cy="374"/>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grpSp>
        <p:grpSp>
          <p:nvGrpSpPr>
            <p:cNvPr id="42" name="Group 229"/>
            <p:cNvGrpSpPr>
              <a:grpSpLocks/>
            </p:cNvGrpSpPr>
            <p:nvPr/>
          </p:nvGrpSpPr>
          <p:grpSpPr bwMode="auto">
            <a:xfrm>
              <a:off x="4972444" y="2447379"/>
              <a:ext cx="691021" cy="379832"/>
              <a:chOff x="3499" y="1420"/>
              <a:chExt cx="1006" cy="549"/>
            </a:xfrm>
            <a:grpFill/>
          </p:grpSpPr>
          <p:sp>
            <p:nvSpPr>
              <p:cNvPr id="49" name="Freeform 230"/>
              <p:cNvSpPr>
                <a:spLocks/>
              </p:cNvSpPr>
              <p:nvPr/>
            </p:nvSpPr>
            <p:spPr bwMode="gray">
              <a:xfrm>
                <a:off x="3499"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50" name="Freeform 231"/>
              <p:cNvSpPr>
                <a:spLocks/>
              </p:cNvSpPr>
              <p:nvPr/>
            </p:nvSpPr>
            <p:spPr bwMode="gray">
              <a:xfrm>
                <a:off x="3772"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51" name="Freeform 232"/>
              <p:cNvSpPr>
                <a:spLocks/>
              </p:cNvSpPr>
              <p:nvPr/>
            </p:nvSpPr>
            <p:spPr bwMode="gray">
              <a:xfrm>
                <a:off x="4045"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52" name="Freeform 233"/>
              <p:cNvSpPr>
                <a:spLocks/>
              </p:cNvSpPr>
              <p:nvPr/>
            </p:nvSpPr>
            <p:spPr bwMode="gray">
              <a:xfrm>
                <a:off x="4318"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grpSp>
        <p:grpSp>
          <p:nvGrpSpPr>
            <p:cNvPr id="43" name="Group 237"/>
            <p:cNvGrpSpPr>
              <a:grpSpLocks/>
            </p:cNvGrpSpPr>
            <p:nvPr/>
          </p:nvGrpSpPr>
          <p:grpSpPr bwMode="auto">
            <a:xfrm>
              <a:off x="4869074" y="2591594"/>
              <a:ext cx="878518" cy="379832"/>
              <a:chOff x="3349" y="1763"/>
              <a:chExt cx="1279" cy="549"/>
            </a:xfrm>
            <a:grpFill/>
          </p:grpSpPr>
          <p:sp>
            <p:nvSpPr>
              <p:cNvPr id="44" name="Freeform 238"/>
              <p:cNvSpPr>
                <a:spLocks/>
              </p:cNvSpPr>
              <p:nvPr/>
            </p:nvSpPr>
            <p:spPr bwMode="gray">
              <a:xfrm>
                <a:off x="3349"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45" name="Freeform 239"/>
              <p:cNvSpPr>
                <a:spLocks/>
              </p:cNvSpPr>
              <p:nvPr/>
            </p:nvSpPr>
            <p:spPr bwMode="gray">
              <a:xfrm>
                <a:off x="3622"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46" name="Freeform 240"/>
              <p:cNvSpPr>
                <a:spLocks/>
              </p:cNvSpPr>
              <p:nvPr/>
            </p:nvSpPr>
            <p:spPr bwMode="gray">
              <a:xfrm>
                <a:off x="3895"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47" name="Freeform 241"/>
              <p:cNvSpPr>
                <a:spLocks/>
              </p:cNvSpPr>
              <p:nvPr/>
            </p:nvSpPr>
            <p:spPr bwMode="gray">
              <a:xfrm>
                <a:off x="4168"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48" name="Freeform 242"/>
              <p:cNvSpPr>
                <a:spLocks/>
              </p:cNvSpPr>
              <p:nvPr/>
            </p:nvSpPr>
            <p:spPr bwMode="gray">
              <a:xfrm>
                <a:off x="4441"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grpSp>
      </p:grpSp>
      <p:grpSp>
        <p:nvGrpSpPr>
          <p:cNvPr id="56" name="Group 55"/>
          <p:cNvGrpSpPr/>
          <p:nvPr/>
        </p:nvGrpSpPr>
        <p:grpSpPr>
          <a:xfrm>
            <a:off x="2039828" y="2437045"/>
            <a:ext cx="1441072" cy="690604"/>
            <a:chOff x="268218" y="2325065"/>
            <a:chExt cx="1441072" cy="690604"/>
          </a:xfrm>
          <a:solidFill>
            <a:srgbClr val="F5841F"/>
          </a:solidFill>
        </p:grpSpPr>
        <p:grpSp>
          <p:nvGrpSpPr>
            <p:cNvPr id="57" name="Group 222"/>
            <p:cNvGrpSpPr>
              <a:grpSpLocks/>
            </p:cNvGrpSpPr>
            <p:nvPr/>
          </p:nvGrpSpPr>
          <p:grpSpPr bwMode="auto">
            <a:xfrm>
              <a:off x="481034" y="2325065"/>
              <a:ext cx="1071176" cy="379832"/>
              <a:chOff x="4116" y="1621"/>
              <a:chExt cx="1057" cy="374"/>
            </a:xfrm>
            <a:grpFill/>
          </p:grpSpPr>
          <p:sp>
            <p:nvSpPr>
              <p:cNvPr id="75" name="Freeform 223"/>
              <p:cNvSpPr>
                <a:spLocks/>
              </p:cNvSpPr>
              <p:nvPr/>
            </p:nvSpPr>
            <p:spPr bwMode="gray">
              <a:xfrm>
                <a:off x="4116" y="1621"/>
                <a:ext cx="128" cy="374"/>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76" name="Freeform 224"/>
              <p:cNvSpPr>
                <a:spLocks/>
              </p:cNvSpPr>
              <p:nvPr/>
            </p:nvSpPr>
            <p:spPr bwMode="gray">
              <a:xfrm>
                <a:off x="4302" y="1621"/>
                <a:ext cx="128" cy="374"/>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77" name="Freeform 225"/>
              <p:cNvSpPr>
                <a:spLocks/>
              </p:cNvSpPr>
              <p:nvPr/>
            </p:nvSpPr>
            <p:spPr bwMode="gray">
              <a:xfrm>
                <a:off x="4488" y="1621"/>
                <a:ext cx="128" cy="374"/>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78" name="Freeform 226"/>
              <p:cNvSpPr>
                <a:spLocks/>
              </p:cNvSpPr>
              <p:nvPr/>
            </p:nvSpPr>
            <p:spPr bwMode="gray">
              <a:xfrm>
                <a:off x="4674" y="1621"/>
                <a:ext cx="128" cy="374"/>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79" name="Freeform 227"/>
              <p:cNvSpPr>
                <a:spLocks/>
              </p:cNvSpPr>
              <p:nvPr/>
            </p:nvSpPr>
            <p:spPr bwMode="gray">
              <a:xfrm>
                <a:off x="4860" y="1621"/>
                <a:ext cx="127" cy="374"/>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80" name="Freeform 228"/>
              <p:cNvSpPr>
                <a:spLocks/>
              </p:cNvSpPr>
              <p:nvPr/>
            </p:nvSpPr>
            <p:spPr bwMode="gray">
              <a:xfrm>
                <a:off x="5046" y="1621"/>
                <a:ext cx="127" cy="374"/>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grpSp>
        <p:grpSp>
          <p:nvGrpSpPr>
            <p:cNvPr id="58" name="Group 229"/>
            <p:cNvGrpSpPr>
              <a:grpSpLocks/>
            </p:cNvGrpSpPr>
            <p:nvPr/>
          </p:nvGrpSpPr>
          <p:grpSpPr bwMode="auto">
            <a:xfrm>
              <a:off x="371587" y="2491622"/>
              <a:ext cx="1253590" cy="379832"/>
              <a:chOff x="3499" y="1420"/>
              <a:chExt cx="1825" cy="549"/>
            </a:xfrm>
            <a:grpFill/>
          </p:grpSpPr>
          <p:sp>
            <p:nvSpPr>
              <p:cNvPr id="68" name="Freeform 230"/>
              <p:cNvSpPr>
                <a:spLocks/>
              </p:cNvSpPr>
              <p:nvPr/>
            </p:nvSpPr>
            <p:spPr bwMode="gray">
              <a:xfrm>
                <a:off x="3499"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69" name="Freeform 231"/>
              <p:cNvSpPr>
                <a:spLocks/>
              </p:cNvSpPr>
              <p:nvPr/>
            </p:nvSpPr>
            <p:spPr bwMode="gray">
              <a:xfrm>
                <a:off x="3772"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70" name="Freeform 232"/>
              <p:cNvSpPr>
                <a:spLocks/>
              </p:cNvSpPr>
              <p:nvPr/>
            </p:nvSpPr>
            <p:spPr bwMode="gray">
              <a:xfrm>
                <a:off x="4045"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71" name="Freeform 233"/>
              <p:cNvSpPr>
                <a:spLocks/>
              </p:cNvSpPr>
              <p:nvPr/>
            </p:nvSpPr>
            <p:spPr bwMode="gray">
              <a:xfrm>
                <a:off x="4318"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72" name="Freeform 234"/>
              <p:cNvSpPr>
                <a:spLocks/>
              </p:cNvSpPr>
              <p:nvPr/>
            </p:nvSpPr>
            <p:spPr bwMode="gray">
              <a:xfrm>
                <a:off x="4591"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73" name="Freeform 235"/>
              <p:cNvSpPr>
                <a:spLocks/>
              </p:cNvSpPr>
              <p:nvPr/>
            </p:nvSpPr>
            <p:spPr bwMode="gray">
              <a:xfrm>
                <a:off x="4864"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74" name="Freeform 236"/>
              <p:cNvSpPr>
                <a:spLocks/>
              </p:cNvSpPr>
              <p:nvPr/>
            </p:nvSpPr>
            <p:spPr bwMode="gray">
              <a:xfrm>
                <a:off x="5137"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grpSp>
        <p:grpSp>
          <p:nvGrpSpPr>
            <p:cNvPr id="59" name="Group 237"/>
            <p:cNvGrpSpPr>
              <a:grpSpLocks/>
            </p:cNvGrpSpPr>
            <p:nvPr/>
          </p:nvGrpSpPr>
          <p:grpSpPr bwMode="auto">
            <a:xfrm>
              <a:off x="268218" y="2635837"/>
              <a:ext cx="1441072" cy="379832"/>
              <a:chOff x="3349" y="1763"/>
              <a:chExt cx="2098" cy="549"/>
            </a:xfrm>
            <a:grpFill/>
          </p:grpSpPr>
          <p:sp>
            <p:nvSpPr>
              <p:cNvPr id="60" name="Freeform 238"/>
              <p:cNvSpPr>
                <a:spLocks/>
              </p:cNvSpPr>
              <p:nvPr/>
            </p:nvSpPr>
            <p:spPr bwMode="gray">
              <a:xfrm>
                <a:off x="3349"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61" name="Freeform 239"/>
              <p:cNvSpPr>
                <a:spLocks/>
              </p:cNvSpPr>
              <p:nvPr/>
            </p:nvSpPr>
            <p:spPr bwMode="gray">
              <a:xfrm>
                <a:off x="3622"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62" name="Freeform 240"/>
              <p:cNvSpPr>
                <a:spLocks/>
              </p:cNvSpPr>
              <p:nvPr/>
            </p:nvSpPr>
            <p:spPr bwMode="gray">
              <a:xfrm>
                <a:off x="3895"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63" name="Freeform 241"/>
              <p:cNvSpPr>
                <a:spLocks/>
              </p:cNvSpPr>
              <p:nvPr/>
            </p:nvSpPr>
            <p:spPr bwMode="gray">
              <a:xfrm>
                <a:off x="4168"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64" name="Freeform 242"/>
              <p:cNvSpPr>
                <a:spLocks/>
              </p:cNvSpPr>
              <p:nvPr/>
            </p:nvSpPr>
            <p:spPr bwMode="gray">
              <a:xfrm>
                <a:off x="4441"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65" name="Freeform 243"/>
              <p:cNvSpPr>
                <a:spLocks/>
              </p:cNvSpPr>
              <p:nvPr/>
            </p:nvSpPr>
            <p:spPr bwMode="gray">
              <a:xfrm>
                <a:off x="4714"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66" name="Freeform 244"/>
              <p:cNvSpPr>
                <a:spLocks/>
              </p:cNvSpPr>
              <p:nvPr/>
            </p:nvSpPr>
            <p:spPr bwMode="gray">
              <a:xfrm>
                <a:off x="4987"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sp>
            <p:nvSpPr>
              <p:cNvPr id="67" name="Freeform 245"/>
              <p:cNvSpPr>
                <a:spLocks/>
              </p:cNvSpPr>
              <p:nvPr/>
            </p:nvSpPr>
            <p:spPr bwMode="gray">
              <a:xfrm>
                <a:off x="5260"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pPr defTabSz="956212" fontAlgn="base">
                  <a:spcBef>
                    <a:spcPct val="0"/>
                  </a:spcBef>
                  <a:spcAft>
                    <a:spcPct val="0"/>
                  </a:spcAft>
                </a:pPr>
                <a:endParaRPr lang="en-US" sz="1900" dirty="0">
                  <a:solidFill>
                    <a:prstClr val="black"/>
                  </a:solidFill>
                  <a:latin typeface="Calibri" charset="0"/>
                  <a:ea typeface="ＭＳ Ｐゴシック" charset="0"/>
                </a:endParaRPr>
              </a:p>
            </p:txBody>
          </p:sp>
        </p:grpSp>
      </p:grpSp>
      <p:sp>
        <p:nvSpPr>
          <p:cNvPr id="81" name="Rectangle 80"/>
          <p:cNvSpPr/>
          <p:nvPr/>
        </p:nvSpPr>
        <p:spPr>
          <a:xfrm>
            <a:off x="3484196" y="2578919"/>
            <a:ext cx="1011975" cy="461665"/>
          </a:xfrm>
          <a:prstGeom prst="rect">
            <a:avLst/>
          </a:prstGeom>
        </p:spPr>
        <p:txBody>
          <a:bodyPr wrap="square">
            <a:spAutoFit/>
          </a:bodyPr>
          <a:lstStyle/>
          <a:p>
            <a:pPr defTabSz="956212" fontAlgn="base">
              <a:spcBef>
                <a:spcPct val="0"/>
              </a:spcBef>
              <a:spcAft>
                <a:spcPct val="0"/>
              </a:spcAft>
            </a:pPr>
            <a:r>
              <a:rPr lang="en-US" sz="1200" b="1" i="1" dirty="0">
                <a:solidFill>
                  <a:prstClr val="black"/>
                </a:solidFill>
                <a:latin typeface="Calibri" charset="0"/>
                <a:ea typeface="ＭＳ Ｐゴシック" charset="0"/>
              </a:rPr>
              <a:t>45.1 deaths per 100,000</a:t>
            </a:r>
          </a:p>
        </p:txBody>
      </p:sp>
      <p:sp>
        <p:nvSpPr>
          <p:cNvPr id="82" name="Rectangle 81"/>
          <p:cNvSpPr/>
          <p:nvPr/>
        </p:nvSpPr>
        <p:spPr>
          <a:xfrm>
            <a:off x="5493929" y="2578919"/>
            <a:ext cx="1085342" cy="461665"/>
          </a:xfrm>
          <a:prstGeom prst="rect">
            <a:avLst/>
          </a:prstGeom>
        </p:spPr>
        <p:txBody>
          <a:bodyPr wrap="square">
            <a:spAutoFit/>
          </a:bodyPr>
          <a:lstStyle/>
          <a:p>
            <a:pPr defTabSz="956212" fontAlgn="base">
              <a:spcBef>
                <a:spcPct val="0"/>
              </a:spcBef>
              <a:spcAft>
                <a:spcPct val="0"/>
              </a:spcAft>
            </a:pPr>
            <a:r>
              <a:rPr lang="en-US" sz="1200" b="1" i="1" dirty="0">
                <a:solidFill>
                  <a:prstClr val="black"/>
                </a:solidFill>
                <a:latin typeface="Calibri" charset="0"/>
                <a:ea typeface="ＭＳ Ｐゴシック" charset="0"/>
              </a:rPr>
              <a:t>32.6 deaths per 100,000</a:t>
            </a:r>
          </a:p>
        </p:txBody>
      </p:sp>
      <p:sp>
        <p:nvSpPr>
          <p:cNvPr id="83" name="Rectangle 82"/>
          <p:cNvSpPr/>
          <p:nvPr/>
        </p:nvSpPr>
        <p:spPr>
          <a:xfrm>
            <a:off x="7567622" y="2515419"/>
            <a:ext cx="1058412" cy="461665"/>
          </a:xfrm>
          <a:prstGeom prst="rect">
            <a:avLst/>
          </a:prstGeom>
        </p:spPr>
        <p:txBody>
          <a:bodyPr wrap="square">
            <a:spAutoFit/>
          </a:bodyPr>
          <a:lstStyle/>
          <a:p>
            <a:pPr defTabSz="956212" fontAlgn="base">
              <a:spcBef>
                <a:spcPct val="0"/>
              </a:spcBef>
              <a:spcAft>
                <a:spcPct val="0"/>
              </a:spcAft>
            </a:pPr>
            <a:r>
              <a:rPr lang="en-US" sz="1200" b="1" i="1" dirty="0">
                <a:solidFill>
                  <a:prstClr val="black"/>
                </a:solidFill>
                <a:latin typeface="Calibri" charset="0"/>
                <a:ea typeface="ＭＳ Ｐゴシック" charset="0"/>
              </a:rPr>
              <a:t>30.5 deaths per 100,000</a:t>
            </a:r>
          </a:p>
        </p:txBody>
      </p:sp>
      <p:sp>
        <p:nvSpPr>
          <p:cNvPr id="84" name="Rectangle 83"/>
          <p:cNvSpPr/>
          <p:nvPr/>
        </p:nvSpPr>
        <p:spPr>
          <a:xfrm>
            <a:off x="9398762" y="2515419"/>
            <a:ext cx="1128483" cy="461665"/>
          </a:xfrm>
          <a:prstGeom prst="rect">
            <a:avLst/>
          </a:prstGeom>
        </p:spPr>
        <p:txBody>
          <a:bodyPr wrap="square">
            <a:spAutoFit/>
          </a:bodyPr>
          <a:lstStyle/>
          <a:p>
            <a:pPr defTabSz="956212" fontAlgn="base">
              <a:spcBef>
                <a:spcPct val="0"/>
              </a:spcBef>
              <a:spcAft>
                <a:spcPct val="0"/>
              </a:spcAft>
            </a:pPr>
            <a:r>
              <a:rPr lang="en-US" sz="1200" b="1" i="1" dirty="0">
                <a:solidFill>
                  <a:prstClr val="black"/>
                </a:solidFill>
                <a:latin typeface="Calibri" charset="0"/>
                <a:ea typeface="ＭＳ Ｐゴシック" charset="0"/>
              </a:rPr>
              <a:t>28.4 deaths per 100,000</a:t>
            </a:r>
          </a:p>
        </p:txBody>
      </p:sp>
      <p:sp>
        <p:nvSpPr>
          <p:cNvPr id="85" name="Rectangle 84"/>
          <p:cNvSpPr/>
          <p:nvPr/>
        </p:nvSpPr>
        <p:spPr>
          <a:xfrm>
            <a:off x="3114263" y="2021702"/>
            <a:ext cx="5203392" cy="276999"/>
          </a:xfrm>
          <a:prstGeom prst="rect">
            <a:avLst/>
          </a:prstGeom>
        </p:spPr>
        <p:txBody>
          <a:bodyPr wrap="none">
            <a:spAutoFit/>
          </a:bodyPr>
          <a:lstStyle/>
          <a:p>
            <a:pPr defTabSz="865188" fontAlgn="base">
              <a:spcBef>
                <a:spcPct val="0"/>
              </a:spcBef>
              <a:spcAft>
                <a:spcPct val="0"/>
              </a:spcAft>
            </a:pPr>
            <a:r>
              <a:rPr lang="en-US" sz="1200" dirty="0">
                <a:solidFill>
                  <a:prstClr val="black"/>
                </a:solidFill>
                <a:latin typeface="Calibri" charset="0"/>
                <a:ea typeface="ＭＳ Ｐゴシック" charset="0"/>
              </a:rPr>
              <a:t>Age-standardized death rates per 100,000 world standard population over time</a:t>
            </a:r>
            <a:r>
              <a:rPr lang="en-US" sz="1200" baseline="30000" dirty="0">
                <a:solidFill>
                  <a:prstClr val="black"/>
                </a:solidFill>
                <a:latin typeface="Calibri" charset="0"/>
                <a:ea typeface="ＭＳ Ｐゴシック" charset="0"/>
              </a:rPr>
              <a:t>1</a:t>
            </a:r>
            <a:r>
              <a:rPr lang="en-US" sz="1200" dirty="0">
                <a:solidFill>
                  <a:prstClr val="black"/>
                </a:solidFill>
                <a:latin typeface="Calibri" charset="0"/>
                <a:ea typeface="ＭＳ Ｐゴシック" charset="0"/>
              </a:rPr>
              <a:t> </a:t>
            </a:r>
            <a:endParaRPr lang="en-US" sz="1400" b="1" dirty="0">
              <a:solidFill>
                <a:prstClr val="black"/>
              </a:solidFill>
              <a:latin typeface="Calibri" charset="0"/>
              <a:ea typeface="ＭＳ Ｐゴシック" charset="0"/>
            </a:endParaRPr>
          </a:p>
        </p:txBody>
      </p:sp>
      <p:sp>
        <p:nvSpPr>
          <p:cNvPr id="86" name="Rectangle 85"/>
          <p:cNvSpPr/>
          <p:nvPr/>
        </p:nvSpPr>
        <p:spPr>
          <a:xfrm>
            <a:off x="1688892" y="5217751"/>
            <a:ext cx="1085342" cy="276999"/>
          </a:xfrm>
          <a:prstGeom prst="rect">
            <a:avLst/>
          </a:prstGeom>
        </p:spPr>
        <p:txBody>
          <a:bodyPr wrap="square">
            <a:spAutoFit/>
          </a:bodyPr>
          <a:lstStyle/>
          <a:p>
            <a:pPr defTabSz="956212" fontAlgn="base">
              <a:spcBef>
                <a:spcPct val="0"/>
              </a:spcBef>
              <a:spcAft>
                <a:spcPct val="0"/>
              </a:spcAft>
            </a:pPr>
            <a:r>
              <a:rPr lang="en-US" sz="1200" b="1" i="1" dirty="0">
                <a:solidFill>
                  <a:prstClr val="black"/>
                </a:solidFill>
                <a:latin typeface="Calibri" charset="0"/>
                <a:ea typeface="ＭＳ Ｐゴシック" charset="0"/>
              </a:rPr>
              <a:t>0 identified</a:t>
            </a:r>
          </a:p>
        </p:txBody>
      </p:sp>
      <p:sp>
        <p:nvSpPr>
          <p:cNvPr id="87" name="Rectangle 86"/>
          <p:cNvSpPr/>
          <p:nvPr/>
        </p:nvSpPr>
        <p:spPr>
          <a:xfrm>
            <a:off x="3901554" y="5230940"/>
            <a:ext cx="1085342" cy="276999"/>
          </a:xfrm>
          <a:prstGeom prst="rect">
            <a:avLst/>
          </a:prstGeom>
        </p:spPr>
        <p:txBody>
          <a:bodyPr wrap="square">
            <a:spAutoFit/>
          </a:bodyPr>
          <a:lstStyle/>
          <a:p>
            <a:pPr defTabSz="956212" fontAlgn="base">
              <a:spcBef>
                <a:spcPct val="0"/>
              </a:spcBef>
              <a:spcAft>
                <a:spcPct val="0"/>
              </a:spcAft>
            </a:pPr>
            <a:r>
              <a:rPr lang="en-US" sz="1200" b="1" i="1" dirty="0">
                <a:solidFill>
                  <a:prstClr val="black"/>
                </a:solidFill>
                <a:latin typeface="Calibri" charset="0"/>
                <a:ea typeface="ＭＳ Ｐゴシック" charset="0"/>
              </a:rPr>
              <a:t>1 identified</a:t>
            </a:r>
          </a:p>
        </p:txBody>
      </p:sp>
      <p:sp>
        <p:nvSpPr>
          <p:cNvPr id="88" name="Rectangle 87"/>
          <p:cNvSpPr/>
          <p:nvPr/>
        </p:nvSpPr>
        <p:spPr>
          <a:xfrm>
            <a:off x="5991229" y="5215490"/>
            <a:ext cx="1085342" cy="276999"/>
          </a:xfrm>
          <a:prstGeom prst="rect">
            <a:avLst/>
          </a:prstGeom>
        </p:spPr>
        <p:txBody>
          <a:bodyPr wrap="square">
            <a:spAutoFit/>
          </a:bodyPr>
          <a:lstStyle/>
          <a:p>
            <a:pPr defTabSz="956212" fontAlgn="base">
              <a:spcBef>
                <a:spcPct val="0"/>
              </a:spcBef>
              <a:spcAft>
                <a:spcPct val="0"/>
              </a:spcAft>
            </a:pPr>
            <a:r>
              <a:rPr lang="en-US" sz="1200" b="1" i="1" dirty="0">
                <a:solidFill>
                  <a:prstClr val="black"/>
                </a:solidFill>
                <a:latin typeface="Calibri" charset="0"/>
                <a:ea typeface="ＭＳ Ｐゴシック" charset="0"/>
              </a:rPr>
              <a:t>5 identified</a:t>
            </a:r>
          </a:p>
        </p:txBody>
      </p:sp>
      <p:sp>
        <p:nvSpPr>
          <p:cNvPr id="89" name="Rectangle 88"/>
          <p:cNvSpPr/>
          <p:nvPr/>
        </p:nvSpPr>
        <p:spPr>
          <a:xfrm>
            <a:off x="7997424" y="5229735"/>
            <a:ext cx="1085342" cy="276999"/>
          </a:xfrm>
          <a:prstGeom prst="rect">
            <a:avLst/>
          </a:prstGeom>
        </p:spPr>
        <p:txBody>
          <a:bodyPr wrap="square">
            <a:spAutoFit/>
          </a:bodyPr>
          <a:lstStyle/>
          <a:p>
            <a:pPr defTabSz="956212" fontAlgn="base">
              <a:spcBef>
                <a:spcPct val="0"/>
              </a:spcBef>
              <a:spcAft>
                <a:spcPct val="0"/>
              </a:spcAft>
            </a:pPr>
            <a:r>
              <a:rPr lang="en-US" sz="1200" b="1" i="1" dirty="0">
                <a:solidFill>
                  <a:prstClr val="black"/>
                </a:solidFill>
                <a:latin typeface="Calibri" charset="0"/>
                <a:ea typeface="ＭＳ Ｐゴシック" charset="0"/>
              </a:rPr>
              <a:t>12 identified</a:t>
            </a:r>
          </a:p>
        </p:txBody>
      </p:sp>
    </p:spTree>
    <p:extLst>
      <p:ext uri="{BB962C8B-B14F-4D97-AF65-F5344CB8AC3E}">
        <p14:creationId xmlns:p14="http://schemas.microsoft.com/office/powerpoint/2010/main" val="123697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Graphic spid="8" grpId="0">
        <p:bldAsOne/>
      </p:bldGraphic>
      <p:bldP spid="12" grpId="0" animBg="1"/>
      <p:bldP spid="13" grpId="0" animBg="1"/>
      <p:bldP spid="14" grpId="0"/>
      <p:bldP spid="15" grpId="0" animBg="1"/>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51A40BA-72C0-4FB5-BE85-F7D34BD5F99B}"/>
              </a:ext>
            </a:extLst>
          </p:cNvPr>
          <p:cNvPicPr>
            <a:picLocks noChangeAspect="1"/>
          </p:cNvPicPr>
          <p:nvPr/>
        </p:nvPicPr>
        <p:blipFill>
          <a:blip r:embed="rId2"/>
          <a:stretch>
            <a:fillRect/>
          </a:stretch>
        </p:blipFill>
        <p:spPr>
          <a:xfrm>
            <a:off x="10810" y="1843782"/>
            <a:ext cx="6085190" cy="3170435"/>
          </a:xfrm>
          <a:prstGeom prst="rect">
            <a:avLst/>
          </a:prstGeom>
        </p:spPr>
      </p:pic>
      <p:sp>
        <p:nvSpPr>
          <p:cNvPr id="5" name="CasellaDiTesto 4">
            <a:extLst>
              <a:ext uri="{FF2B5EF4-FFF2-40B4-BE49-F238E27FC236}">
                <a16:creationId xmlns:a16="http://schemas.microsoft.com/office/drawing/2014/main" id="{E1473615-8701-412F-8912-BF4F888F1ABA}"/>
              </a:ext>
            </a:extLst>
          </p:cNvPr>
          <p:cNvSpPr txBox="1"/>
          <p:nvPr/>
        </p:nvSpPr>
        <p:spPr>
          <a:xfrm>
            <a:off x="10810" y="258733"/>
            <a:ext cx="5841507" cy="954107"/>
          </a:xfrm>
          <a:prstGeom prst="rect">
            <a:avLst/>
          </a:prstGeom>
          <a:noFill/>
        </p:spPr>
        <p:txBody>
          <a:bodyPr wrap="square" rtlCol="0">
            <a:spAutoFit/>
          </a:bodyPr>
          <a:lstStyle/>
          <a:p>
            <a:pPr algn="ctr"/>
            <a:r>
              <a:rPr lang="it-IT" sz="2800" b="1" dirty="0" err="1"/>
              <a:t>Number</a:t>
            </a:r>
            <a:r>
              <a:rPr lang="it-IT" sz="2800" b="1" dirty="0"/>
              <a:t> of new </a:t>
            </a:r>
            <a:r>
              <a:rPr lang="it-IT" sz="2800" b="1" dirty="0" err="1"/>
              <a:t>chemical</a:t>
            </a:r>
            <a:r>
              <a:rPr lang="it-IT" sz="2800" b="1" dirty="0"/>
              <a:t> and </a:t>
            </a:r>
            <a:r>
              <a:rPr lang="it-IT" sz="2800" b="1" dirty="0" err="1"/>
              <a:t>biological</a:t>
            </a:r>
            <a:r>
              <a:rPr lang="it-IT" sz="2800" b="1" dirty="0"/>
              <a:t> </a:t>
            </a:r>
            <a:r>
              <a:rPr lang="it-IT" sz="2800" b="1" dirty="0" err="1"/>
              <a:t>pharmaceutical</a:t>
            </a:r>
            <a:r>
              <a:rPr lang="it-IT" sz="2800" b="1" dirty="0"/>
              <a:t> </a:t>
            </a:r>
            <a:r>
              <a:rPr lang="it-IT" sz="2800" b="1" dirty="0" err="1"/>
              <a:t>enthities</a:t>
            </a:r>
            <a:endParaRPr lang="it-IT" sz="2800" b="1" dirty="0"/>
          </a:p>
        </p:txBody>
      </p:sp>
      <p:sp>
        <p:nvSpPr>
          <p:cNvPr id="6" name="Rettangolo 5">
            <a:extLst>
              <a:ext uri="{FF2B5EF4-FFF2-40B4-BE49-F238E27FC236}">
                <a16:creationId xmlns:a16="http://schemas.microsoft.com/office/drawing/2014/main" id="{0CABB21C-6BA1-44CC-8819-8CB4A90671D7}"/>
              </a:ext>
            </a:extLst>
          </p:cNvPr>
          <p:cNvSpPr/>
          <p:nvPr/>
        </p:nvSpPr>
        <p:spPr>
          <a:xfrm>
            <a:off x="168676" y="6242446"/>
            <a:ext cx="12064753" cy="307777"/>
          </a:xfrm>
          <a:prstGeom prst="rect">
            <a:avLst/>
          </a:prstGeom>
        </p:spPr>
        <p:txBody>
          <a:bodyPr wrap="square">
            <a:spAutoFit/>
          </a:bodyPr>
          <a:lstStyle/>
          <a:p>
            <a:pPr algn="r"/>
            <a:r>
              <a:rPr lang="it-IT" sz="1400" dirty="0">
                <a:hlinkClick r:id="rId3"/>
              </a:rPr>
              <a:t>https://www.efpia.eu/publications/data-center/the-pharma-industry-in-figures-rd/new-chemical-or-biological-entities/</a:t>
            </a:r>
            <a:endParaRPr lang="it-IT" sz="1400" dirty="0"/>
          </a:p>
        </p:txBody>
      </p:sp>
      <p:pic>
        <p:nvPicPr>
          <p:cNvPr id="7" name="Immagine 6">
            <a:extLst>
              <a:ext uri="{FF2B5EF4-FFF2-40B4-BE49-F238E27FC236}">
                <a16:creationId xmlns:a16="http://schemas.microsoft.com/office/drawing/2014/main" id="{087C9DCF-32FC-4811-98D3-1ED8182939A8}"/>
              </a:ext>
            </a:extLst>
          </p:cNvPr>
          <p:cNvPicPr>
            <a:picLocks noChangeAspect="1"/>
          </p:cNvPicPr>
          <p:nvPr/>
        </p:nvPicPr>
        <p:blipFill>
          <a:blip r:embed="rId4"/>
          <a:stretch>
            <a:fillRect/>
          </a:stretch>
        </p:blipFill>
        <p:spPr>
          <a:xfrm>
            <a:off x="6111478" y="2005247"/>
            <a:ext cx="6080522" cy="3253791"/>
          </a:xfrm>
          <a:prstGeom prst="rect">
            <a:avLst/>
          </a:prstGeom>
        </p:spPr>
      </p:pic>
      <p:sp>
        <p:nvSpPr>
          <p:cNvPr id="8" name="Rettangolo 7">
            <a:extLst>
              <a:ext uri="{FF2B5EF4-FFF2-40B4-BE49-F238E27FC236}">
                <a16:creationId xmlns:a16="http://schemas.microsoft.com/office/drawing/2014/main" id="{805297F8-039E-454C-A6F8-9FFFB926CC10}"/>
              </a:ext>
            </a:extLst>
          </p:cNvPr>
          <p:cNvSpPr/>
          <p:nvPr/>
        </p:nvSpPr>
        <p:spPr>
          <a:xfrm>
            <a:off x="6085190" y="128548"/>
            <a:ext cx="6096000" cy="1384995"/>
          </a:xfrm>
          <a:prstGeom prst="rect">
            <a:avLst/>
          </a:prstGeom>
        </p:spPr>
        <p:txBody>
          <a:bodyPr>
            <a:spAutoFit/>
          </a:bodyPr>
          <a:lstStyle/>
          <a:p>
            <a:pPr algn="ctr"/>
            <a:r>
              <a:rPr lang="en-US" sz="2800" b="1" dirty="0"/>
              <a:t>Pharmaceutical R&amp;D expenditure in Europe, USA and Japan (million of national currency units*), 1990-2016</a:t>
            </a:r>
            <a:endParaRPr lang="it-IT" sz="2800" b="1" dirty="0"/>
          </a:p>
        </p:txBody>
      </p:sp>
      <p:sp>
        <p:nvSpPr>
          <p:cNvPr id="9" name="Rettangolo 8">
            <a:extLst>
              <a:ext uri="{FF2B5EF4-FFF2-40B4-BE49-F238E27FC236}">
                <a16:creationId xmlns:a16="http://schemas.microsoft.com/office/drawing/2014/main" id="{7531A4E6-7693-4B48-B8D7-1BBAE729D168}"/>
              </a:ext>
            </a:extLst>
          </p:cNvPr>
          <p:cNvSpPr/>
          <p:nvPr/>
        </p:nvSpPr>
        <p:spPr>
          <a:xfrm>
            <a:off x="-550416" y="6550223"/>
            <a:ext cx="12783845" cy="307777"/>
          </a:xfrm>
          <a:prstGeom prst="rect">
            <a:avLst/>
          </a:prstGeom>
        </p:spPr>
        <p:txBody>
          <a:bodyPr wrap="square">
            <a:spAutoFit/>
          </a:bodyPr>
          <a:lstStyle/>
          <a:p>
            <a:pPr algn="r"/>
            <a:r>
              <a:rPr lang="it-IT" sz="1400" dirty="0">
                <a:hlinkClick r:id="rId5"/>
              </a:rPr>
              <a:t>https://www.efpia.eu/publications/data-center/the-pharma-industry-in-figures-rd/pharmaceutical-rd-expenditure-in-europe-usa-and-japan/</a:t>
            </a:r>
            <a:endParaRPr lang="it-IT" sz="1400" dirty="0"/>
          </a:p>
        </p:txBody>
      </p:sp>
    </p:spTree>
    <p:extLst>
      <p:ext uri="{BB962C8B-B14F-4D97-AF65-F5344CB8AC3E}">
        <p14:creationId xmlns:p14="http://schemas.microsoft.com/office/powerpoint/2010/main" val="9348029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bnjFVO2nj0uh_LQaNQiLn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bnjFVO2nj0uh_LQaNQiL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njFVO2nj0uh_LQaNQiLnw"/>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it-IT" sz="1200" b="0" i="0" u="none" strike="noStrike" cap="none" normalizeH="0" baseline="0">
            <a:ln>
              <a:noFill/>
            </a:ln>
            <a:solidFill>
              <a:schemeClr val="tx1"/>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it-IT" sz="1200" b="0" i="0" u="none" strike="noStrike" cap="none" normalizeH="0" baseline="0">
            <a:ln>
              <a:noFill/>
            </a:ln>
            <a:solidFill>
              <a:schemeClr val="tx1"/>
            </a:solidFill>
            <a:effectLst/>
            <a:latin typeface="Comic Sans MS" pitchFamily="108"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3.generalità in antibiotico terapia" id="{3324FA63-61E1-7543-AAD0-D54A3450CC6F}" vid="{9DDE266A-9F42-0C42-9E7B-C913E88BC7B7}"/>
    </a:ext>
  </a:extLst>
</a:theme>
</file>

<file path=ppt/theme/theme5.xml><?xml version="1.0" encoding="utf-8"?>
<a:theme xmlns:a="http://schemas.openxmlformats.org/drawingml/2006/main" name="2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it-IT" sz="1200" b="0" i="0" u="none" strike="noStrike" cap="none" normalizeH="0" baseline="0">
            <a:ln>
              <a:noFill/>
            </a:ln>
            <a:solidFill>
              <a:schemeClr val="tx1"/>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it-IT" sz="1200" b="0" i="0" u="none" strike="noStrike" cap="none" normalizeH="0" baseline="0">
            <a:ln>
              <a:noFill/>
            </a:ln>
            <a:solidFill>
              <a:schemeClr val="tx1"/>
            </a:solidFill>
            <a:effectLst/>
            <a:latin typeface="Comic Sans MS" pitchFamily="108"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3.generalità in antibiotico terapia" id="{3324FA63-61E1-7543-AAD0-D54A3450CC6F}" vid="{9DDE266A-9F42-0C42-9E7B-C913E88BC7B7}"/>
    </a:ext>
  </a:extLst>
</a:theme>
</file>

<file path=ppt/theme/theme6.xml><?xml version="1.0" encoding="utf-8"?>
<a:theme xmlns:a="http://schemas.openxmlformats.org/drawingml/2006/main" name="AdGrafics Design Studio - EFPIA - PowerPoint Presentation V4 (1)">
  <a:themeElements>
    <a:clrScheme name="EFPIA Colors">
      <a:dk1>
        <a:sysClr val="windowText" lastClr="000000"/>
      </a:dk1>
      <a:lt1>
        <a:sysClr val="window" lastClr="FFFFFF"/>
      </a:lt1>
      <a:dk2>
        <a:srgbClr val="9AD6CC"/>
      </a:dk2>
      <a:lt2>
        <a:srgbClr val="BEC0C2"/>
      </a:lt2>
      <a:accent1>
        <a:srgbClr val="F5841F"/>
      </a:accent1>
      <a:accent2>
        <a:srgbClr val="77787B"/>
      </a:accent2>
      <a:accent3>
        <a:srgbClr val="008898"/>
      </a:accent3>
      <a:accent4>
        <a:srgbClr val="9ACA3C"/>
      </a:accent4>
      <a:accent5>
        <a:srgbClr val="FFD100"/>
      </a:accent5>
      <a:accent6>
        <a:srgbClr val="F05170"/>
      </a:accent6>
      <a:hlink>
        <a:srgbClr val="577BBD"/>
      </a:hlink>
      <a:folHlink>
        <a:srgbClr val="968D0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Grafics Design Studio _ Template EFPIA _ V2" id="{E7AA5A53-256D-41E8-9334-B1228C916EBC}" vid="{C60B8311-CF0E-418E-B5CB-1CE05E37BFF6}"/>
    </a:ext>
  </a:extLst>
</a:theme>
</file>

<file path=ppt/theme/theme7.xml><?xml version="1.0" encoding="utf-8"?>
<a:theme xmlns:a="http://schemas.openxmlformats.org/drawingml/2006/main" name="4_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1695</Words>
  <Application>Microsoft Office PowerPoint</Application>
  <PresentationFormat>Widescreen</PresentationFormat>
  <Paragraphs>189</Paragraphs>
  <Slides>26</Slides>
  <Notes>3</Notes>
  <HiddenSlides>0</HiddenSlides>
  <MMClips>0</MMClips>
  <ScaleCrop>false</ScaleCrop>
  <HeadingPairs>
    <vt:vector size="6" baseType="variant">
      <vt:variant>
        <vt:lpstr>Caratteri utilizzati</vt:lpstr>
      </vt:variant>
      <vt:variant>
        <vt:i4>7</vt:i4>
      </vt:variant>
      <vt:variant>
        <vt:lpstr>Tema</vt:lpstr>
      </vt:variant>
      <vt:variant>
        <vt:i4>8</vt:i4>
      </vt:variant>
      <vt:variant>
        <vt:lpstr>Titoli diapositive</vt:lpstr>
      </vt:variant>
      <vt:variant>
        <vt:i4>26</vt:i4>
      </vt:variant>
    </vt:vector>
  </HeadingPairs>
  <TitlesOfParts>
    <vt:vector size="41" baseType="lpstr">
      <vt:lpstr>AgfaRotisSansSerif-Bold</vt:lpstr>
      <vt:lpstr>Arial</vt:lpstr>
      <vt:lpstr>Calibri</vt:lpstr>
      <vt:lpstr>Calibri Light</vt:lpstr>
      <vt:lpstr>Comic Sans MS</vt:lpstr>
      <vt:lpstr>Lato Regular</vt:lpstr>
      <vt:lpstr>Wingdings</vt:lpstr>
      <vt:lpstr>Tema di Office</vt:lpstr>
      <vt:lpstr>2_Tema di Office</vt:lpstr>
      <vt:lpstr>3_Tema di Office</vt:lpstr>
      <vt:lpstr>1_Struttura predefinita</vt:lpstr>
      <vt:lpstr>2_Struttura predefinita</vt:lpstr>
      <vt:lpstr>AdGrafics Design Studio - EFPIA - PowerPoint Presentation V4 (1)</vt:lpstr>
      <vt:lpstr>4_Tema di Office</vt:lpstr>
      <vt:lpstr>Office Theme</vt:lpstr>
      <vt:lpstr>Drug development</vt:lpstr>
      <vt:lpstr>Presentazione standard di PowerPoint</vt:lpstr>
      <vt:lpstr>Presentazione standard di PowerPoint</vt:lpstr>
      <vt:lpstr>Presentazione standard di PowerPoint</vt:lpstr>
      <vt:lpstr>Anti-PCSK9 (evolocumab): meccanismo d’azione</vt:lpstr>
      <vt:lpstr>Presentazione standard di PowerPoint</vt:lpstr>
      <vt:lpstr>Presentazione standard di PowerPoint</vt:lpstr>
      <vt:lpstr>Presentazione standard di PowerPoint</vt:lpstr>
      <vt:lpstr>Presentazione standard di PowerPoint</vt:lpstr>
      <vt:lpstr>Presentazione standard di PowerPoint</vt:lpstr>
      <vt:lpstr>Antibiotici (antibatterici)</vt:lpstr>
      <vt:lpstr>Presentazione standard di PowerPoint</vt:lpstr>
      <vt:lpstr>Presentazione standard di PowerPoint</vt:lpstr>
      <vt:lpstr>Presentazione standard di PowerPoint</vt:lpstr>
      <vt:lpstr>Presentazione standard di PowerPoint</vt:lpstr>
      <vt:lpstr>Il problema delle resistenze è un’emergenza globale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Interventi per prevenire o diminuire la resistenza batterica (CDC)</vt:lpstr>
      <vt:lpstr>Impiego errato degli antibiotici</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development</dc:title>
  <dc:creator>Gabriele</dc:creator>
  <cp:lastModifiedBy>Gabriele</cp:lastModifiedBy>
  <cp:revision>12</cp:revision>
  <dcterms:created xsi:type="dcterms:W3CDTF">2019-12-10T06:36:25Z</dcterms:created>
  <dcterms:modified xsi:type="dcterms:W3CDTF">2019-12-24T10:46:27Z</dcterms:modified>
</cp:coreProperties>
</file>