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1" r:id="rId3"/>
    <p:sldMasterId id="2147483796" r:id="rId4"/>
    <p:sldMasterId id="2147483808" r:id="rId5"/>
  </p:sldMasterIdLst>
  <p:notesMasterIdLst>
    <p:notesMasterId r:id="rId30"/>
  </p:notesMasterIdLst>
  <p:sldIdLst>
    <p:sldId id="262" r:id="rId6"/>
    <p:sldId id="263" r:id="rId7"/>
    <p:sldId id="862" r:id="rId8"/>
    <p:sldId id="863" r:id="rId9"/>
    <p:sldId id="460" r:id="rId10"/>
    <p:sldId id="463" r:id="rId11"/>
    <p:sldId id="425" r:id="rId12"/>
    <p:sldId id="426" r:id="rId13"/>
    <p:sldId id="853" r:id="rId14"/>
    <p:sldId id="854" r:id="rId15"/>
    <p:sldId id="429" r:id="rId16"/>
    <p:sldId id="855" r:id="rId17"/>
    <p:sldId id="856" r:id="rId18"/>
    <p:sldId id="432" r:id="rId19"/>
    <p:sldId id="433" r:id="rId20"/>
    <p:sldId id="434" r:id="rId21"/>
    <p:sldId id="435" r:id="rId22"/>
    <p:sldId id="436" r:id="rId23"/>
    <p:sldId id="857" r:id="rId24"/>
    <p:sldId id="858" r:id="rId25"/>
    <p:sldId id="859" r:id="rId26"/>
    <p:sldId id="860" r:id="rId27"/>
    <p:sldId id="861" r:id="rId28"/>
    <p:sldId id="479"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80206-64F6-4FF9-89A4-EDF4629471F9}" type="datetimeFigureOut">
              <a:rPr lang="it-IT" smtClean="0"/>
              <a:t>24/12/2019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FFE6A-F8F0-4DD6-979D-F4AF6FF646DF}" type="slidenum">
              <a:rPr lang="it-IT" smtClean="0"/>
              <a:t>‹N›</a:t>
            </a:fld>
            <a:endParaRPr lang="it-IT"/>
          </a:p>
        </p:txBody>
      </p:sp>
    </p:spTree>
    <p:extLst>
      <p:ext uri="{BB962C8B-B14F-4D97-AF65-F5344CB8AC3E}">
        <p14:creationId xmlns:p14="http://schemas.microsoft.com/office/powerpoint/2010/main" val="402754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2FD50D4-59DD-4FBC-A2B7-17E1A284CA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00"/>
                </a:solidFill>
                <a:latin typeface="Helvetica" panose="020B0604020202020204" pitchFamily="34" charset="0"/>
                <a:ea typeface="ＭＳ Ｐゴシック" panose="020B0600070205080204" pitchFamily="34" charset="-128"/>
              </a:defRPr>
            </a:lvl1pPr>
            <a:lvl2pPr marL="37931725" indent="-37474525">
              <a:defRPr sz="2400" b="1">
                <a:solidFill>
                  <a:srgbClr val="000000"/>
                </a:solidFill>
                <a:latin typeface="Helvetica" panose="020B0604020202020204" pitchFamily="34" charset="0"/>
                <a:ea typeface="ＭＳ Ｐゴシック" panose="020B0600070205080204" pitchFamily="34" charset="-128"/>
              </a:defRPr>
            </a:lvl2pPr>
            <a:lvl3pPr>
              <a:defRPr sz="2400" b="1">
                <a:solidFill>
                  <a:srgbClr val="000000"/>
                </a:solidFill>
                <a:latin typeface="Helvetica" panose="020B0604020202020204" pitchFamily="34" charset="0"/>
                <a:ea typeface="ＭＳ Ｐゴシック" panose="020B0600070205080204" pitchFamily="34" charset="-128"/>
              </a:defRPr>
            </a:lvl3pPr>
            <a:lvl4pPr>
              <a:defRPr sz="2400" b="1">
                <a:solidFill>
                  <a:srgbClr val="000000"/>
                </a:solidFill>
                <a:latin typeface="Helvetica" panose="020B0604020202020204" pitchFamily="34" charset="0"/>
                <a:ea typeface="ＭＳ Ｐゴシック" panose="020B0600070205080204" pitchFamily="34" charset="-128"/>
              </a:defRPr>
            </a:lvl4pPr>
            <a:lvl5pPr>
              <a:defRPr sz="2400" b="1">
                <a:solidFill>
                  <a:srgbClr val="000000"/>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CA27BF-070F-4E2B-A237-3FC8C4198A11}" type="slidenum">
              <a:rPr kumimoji="0" lang="it-IT" altLang="it-IT" sz="1200" b="0"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07523" name="Rectangle 2">
            <a:extLst>
              <a:ext uri="{FF2B5EF4-FFF2-40B4-BE49-F238E27FC236}">
                <a16:creationId xmlns:a16="http://schemas.microsoft.com/office/drawing/2014/main" id="{76D35AB6-E918-4CB5-ADD3-40FBFD6330F2}"/>
              </a:ext>
            </a:extLst>
          </p:cNvPr>
          <p:cNvSpPr>
            <a:spLocks noGrp="1" noRot="1" noChangeAspect="1" noChangeArrowheads="1"/>
          </p:cNvSpPr>
          <p:nvPr>
            <p:ph type="sldImg"/>
          </p:nvPr>
        </p:nvSpPr>
        <p:spPr>
          <a:solidFill>
            <a:srgbClr val="FFFFFF"/>
          </a:solidFill>
          <a:ln/>
        </p:spPr>
      </p:sp>
      <p:sp>
        <p:nvSpPr>
          <p:cNvPr id="107524" name="Rectangle 3">
            <a:extLst>
              <a:ext uri="{FF2B5EF4-FFF2-40B4-BE49-F238E27FC236}">
                <a16:creationId xmlns:a16="http://schemas.microsoft.com/office/drawing/2014/main" id="{2A64291E-FC06-425D-AA61-AB8FA93681B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it-IT" altLang="it-IT">
                <a:latin typeface="Comic Sans MS" panose="030F0702030302020204" pitchFamily="66" charset="0"/>
                <a:ea typeface="ＭＳ Ｐゴシック" panose="020B0600070205080204" pitchFamily="34" charset="-128"/>
              </a:rPr>
              <a:t>2008 BMJ 2008 337: a2128 nuova versione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FA3D8BB-29DE-4A2E-B22E-C12E59DE5A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81FAD26-941A-4A3A-A314-46DE5129D867}"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22531" name="Text Box 1">
            <a:extLst>
              <a:ext uri="{FF2B5EF4-FFF2-40B4-BE49-F238E27FC236}">
                <a16:creationId xmlns:a16="http://schemas.microsoft.com/office/drawing/2014/main" id="{3B27AC39-3B19-41AF-B93F-EBA68E394F92}"/>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D2B728E-774E-472B-B627-2345340CF660}"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22532" name="Rectangle 2">
            <a:extLst>
              <a:ext uri="{FF2B5EF4-FFF2-40B4-BE49-F238E27FC236}">
                <a16:creationId xmlns:a16="http://schemas.microsoft.com/office/drawing/2014/main" id="{B6DD6807-C814-479A-966B-FA52AD8DEADF}"/>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a:extLst>
              <a:ext uri="{FF2B5EF4-FFF2-40B4-BE49-F238E27FC236}">
                <a16:creationId xmlns:a16="http://schemas.microsoft.com/office/drawing/2014/main" id="{CA29CE15-8811-479F-9CDE-24DD226BEC00}"/>
              </a:ext>
            </a:extLst>
          </p:cNvPr>
          <p:cNvSpPr>
            <a:spLocks noGrp="1" noChangeArrowheads="1"/>
          </p:cNvSpPr>
          <p:nvPr>
            <p:ph type="body" idx="1"/>
          </p:nvPr>
        </p:nvSpPr>
        <p:spPr bwMode="auto">
          <a:xfrm>
            <a:off x="914400" y="4343400"/>
            <a:ext cx="5029200" cy="411480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213825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7C3F058-E91F-40F2-94EE-05A5392EAE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CF1D3B1-E2FB-4EFD-8487-A81ED95A74D9}" type="slidenum">
              <a:rPr kumimoji="0" lang="it-IT" altLang="it-IT" sz="12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it-IT" altLang="it-IT"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4579" name="Rectangle 2">
            <a:extLst>
              <a:ext uri="{FF2B5EF4-FFF2-40B4-BE49-F238E27FC236}">
                <a16:creationId xmlns:a16="http://schemas.microsoft.com/office/drawing/2014/main" id="{A5F327A7-3F79-4B1B-BC10-9F80CD08669A}"/>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0" name="Rectangle 3">
            <a:extLst>
              <a:ext uri="{FF2B5EF4-FFF2-40B4-BE49-F238E27FC236}">
                <a16:creationId xmlns:a16="http://schemas.microsoft.com/office/drawing/2014/main" id="{512D012D-AD02-4EB3-9613-AA96A9B3EADA}"/>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it-IT" altLang="it-IT">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224952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AAFA877-1E9A-45BF-986A-534630F0C0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9240E15-BD2C-4BF3-BC37-B73C9B962620}"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26627" name="Text Box 1">
            <a:extLst>
              <a:ext uri="{FF2B5EF4-FFF2-40B4-BE49-F238E27FC236}">
                <a16:creationId xmlns:a16="http://schemas.microsoft.com/office/drawing/2014/main" id="{362E4155-6920-4130-BC26-50F25DA2792D}"/>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92DEF85-B595-48BC-8425-8933F6145775}"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26628" name="Rectangle 2">
            <a:extLst>
              <a:ext uri="{FF2B5EF4-FFF2-40B4-BE49-F238E27FC236}">
                <a16:creationId xmlns:a16="http://schemas.microsoft.com/office/drawing/2014/main" id="{48577E27-ABEC-488E-9B13-CCCB2C576A90}"/>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3">
            <a:extLst>
              <a:ext uri="{FF2B5EF4-FFF2-40B4-BE49-F238E27FC236}">
                <a16:creationId xmlns:a16="http://schemas.microsoft.com/office/drawing/2014/main" id="{7983E109-B37B-4923-9AAE-0E3BAB36173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387491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4BFF150-4851-4CE4-82C5-6AF5BCD7C0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06D748A-A828-4401-AA60-5F9FDDD7A12A}"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28675" name="Rectangle 1">
            <a:extLst>
              <a:ext uri="{FF2B5EF4-FFF2-40B4-BE49-F238E27FC236}">
                <a16:creationId xmlns:a16="http://schemas.microsoft.com/office/drawing/2014/main" id="{FC2EBFC2-81F2-4FA2-A019-11443018B67D}"/>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2C6B2794-E75A-4891-8A0A-584058136AF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426433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8E4514E-C80E-4698-9EF9-9D9EA88F2B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87FA26-AE26-4506-9936-B150CCBC1BFE}"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30723" name="Rectangle 1">
            <a:extLst>
              <a:ext uri="{FF2B5EF4-FFF2-40B4-BE49-F238E27FC236}">
                <a16:creationId xmlns:a16="http://schemas.microsoft.com/office/drawing/2014/main" id="{C71934B2-28DC-4AE1-93E4-ACB2AEFE389D}"/>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91DA810D-70F5-4206-A9AA-E4613C2CB54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183078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1605A34-D962-40FD-9D39-2908BEDF3B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6E73AAF-84FA-45D1-9FB3-E7A8CFFAF843}"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32771" name="Rectangle 1">
            <a:extLst>
              <a:ext uri="{FF2B5EF4-FFF2-40B4-BE49-F238E27FC236}">
                <a16:creationId xmlns:a16="http://schemas.microsoft.com/office/drawing/2014/main" id="{6080D81E-769A-4EAA-8618-12A550CEDA63}"/>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DC23FAE9-FAD8-4AD1-96DD-3BE41AC20DD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6975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68FACA0-692B-4701-B89F-44FA59037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358B7BF-B88D-4255-89B6-D8F178857FF7}"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34819" name="Rectangle 1">
            <a:extLst>
              <a:ext uri="{FF2B5EF4-FFF2-40B4-BE49-F238E27FC236}">
                <a16:creationId xmlns:a16="http://schemas.microsoft.com/office/drawing/2014/main" id="{2F8BD9E0-3B58-44FD-916E-1857A4C7FDCF}"/>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003C82B4-BC78-4F50-9951-EF76C16FF93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344203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D5B6928-2F05-42C0-BC0F-CC32283D63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E0EEB99-9ACF-44E6-BAFB-B6E8D3CEDA1F}"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36867" name="Rectangle 1">
            <a:extLst>
              <a:ext uri="{FF2B5EF4-FFF2-40B4-BE49-F238E27FC236}">
                <a16:creationId xmlns:a16="http://schemas.microsoft.com/office/drawing/2014/main" id="{551EA13F-D2C3-4F5B-9BBB-377BFEDFD828}"/>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a:extLst>
              <a:ext uri="{FF2B5EF4-FFF2-40B4-BE49-F238E27FC236}">
                <a16:creationId xmlns:a16="http://schemas.microsoft.com/office/drawing/2014/main" id="{99BFEFD6-963E-4A3F-B893-28A923095AE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a:latin typeface="Comic Sans MS" panose="030F0702030302020204" pitchFamily="66" charset="0"/>
                <a:ea typeface="ＭＳ Ｐゴシック" panose="020B0600070205080204" pitchFamily="34" charset="-128"/>
              </a:rPr>
              <a:t>Da qui 2014</a:t>
            </a:r>
          </a:p>
        </p:txBody>
      </p:sp>
      <p:sp>
        <p:nvSpPr>
          <p:cNvPr id="36869" name="Text Box 3">
            <a:extLst>
              <a:ext uri="{FF2B5EF4-FFF2-40B4-BE49-F238E27FC236}">
                <a16:creationId xmlns:a16="http://schemas.microsoft.com/office/drawing/2014/main" id="{AE8A2292-853C-4A80-A5F6-D89A30A24193}"/>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8ACCF18-A754-4A9F-A14E-7AAE627118F6}"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Tree>
    <p:extLst>
      <p:ext uri="{BB962C8B-B14F-4D97-AF65-F5344CB8AC3E}">
        <p14:creationId xmlns:p14="http://schemas.microsoft.com/office/powerpoint/2010/main" val="72184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AE5E697-58E8-4F33-8512-D7AF327F65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C7ACBE6-B5B1-4363-AEAC-A40D68E21CAC}"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38915" name="Rectangle 1">
            <a:extLst>
              <a:ext uri="{FF2B5EF4-FFF2-40B4-BE49-F238E27FC236}">
                <a16:creationId xmlns:a16="http://schemas.microsoft.com/office/drawing/2014/main" id="{1E771047-08CD-4D38-8A01-056282BA6D09}"/>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C156631A-1BA6-4D91-8B0A-6A23F5D71C5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2562648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11E3BA4-D47F-4B07-905C-79BE3E4229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ED2ED3F-BE7B-4AC5-806B-1A5FAD7EA5DD}"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40963" name="Rectangle 1">
            <a:extLst>
              <a:ext uri="{FF2B5EF4-FFF2-40B4-BE49-F238E27FC236}">
                <a16:creationId xmlns:a16="http://schemas.microsoft.com/office/drawing/2014/main" id="{829F4585-4B7A-4613-9C6D-853DA95318D6}"/>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15AED278-A7B0-4270-B087-2BAFE4D335F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260792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CEE9456-0F8A-401D-922E-896007A793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00"/>
                </a:solidFill>
                <a:latin typeface="Helvetica" panose="020B0604020202020204" pitchFamily="34" charset="0"/>
                <a:ea typeface="ＭＳ Ｐゴシック" panose="020B0600070205080204" pitchFamily="34" charset="-128"/>
              </a:defRPr>
            </a:lvl1pPr>
            <a:lvl2pPr marL="37931725" indent="-37474525">
              <a:defRPr sz="2400" b="1">
                <a:solidFill>
                  <a:srgbClr val="000000"/>
                </a:solidFill>
                <a:latin typeface="Helvetica" panose="020B0604020202020204" pitchFamily="34" charset="0"/>
                <a:ea typeface="ＭＳ Ｐゴシック" panose="020B0600070205080204" pitchFamily="34" charset="-128"/>
              </a:defRPr>
            </a:lvl2pPr>
            <a:lvl3pPr>
              <a:defRPr sz="2400" b="1">
                <a:solidFill>
                  <a:srgbClr val="000000"/>
                </a:solidFill>
                <a:latin typeface="Helvetica" panose="020B0604020202020204" pitchFamily="34" charset="0"/>
                <a:ea typeface="ＭＳ Ｐゴシック" panose="020B0600070205080204" pitchFamily="34" charset="-128"/>
              </a:defRPr>
            </a:lvl3pPr>
            <a:lvl4pPr>
              <a:defRPr sz="2400" b="1">
                <a:solidFill>
                  <a:srgbClr val="000000"/>
                </a:solidFill>
                <a:latin typeface="Helvetica" panose="020B0604020202020204" pitchFamily="34" charset="0"/>
                <a:ea typeface="ＭＳ Ｐゴシック" panose="020B0600070205080204" pitchFamily="34" charset="-128"/>
              </a:defRPr>
            </a:lvl4pPr>
            <a:lvl5pPr>
              <a:defRPr sz="2400" b="1">
                <a:solidFill>
                  <a:srgbClr val="000000"/>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0B8F1C-C2CD-4840-8037-C4CBA5FDB4FF}" type="slidenum">
              <a:rPr kumimoji="0" lang="it-IT" altLang="it-IT" sz="1200" b="0"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13667" name="Rectangle 2">
            <a:extLst>
              <a:ext uri="{FF2B5EF4-FFF2-40B4-BE49-F238E27FC236}">
                <a16:creationId xmlns:a16="http://schemas.microsoft.com/office/drawing/2014/main" id="{8C79AD08-45AA-4849-AA0D-6889B5CDA65F}"/>
              </a:ext>
            </a:extLst>
          </p:cNvPr>
          <p:cNvSpPr>
            <a:spLocks noGrp="1" noRot="1" noChangeAspect="1" noChangeArrowheads="1"/>
          </p:cNvSpPr>
          <p:nvPr>
            <p:ph type="sldImg"/>
          </p:nvPr>
        </p:nvSpPr>
        <p:spPr>
          <a:solidFill>
            <a:srgbClr val="FFFFFF"/>
          </a:solidFill>
          <a:ln/>
        </p:spPr>
      </p:sp>
      <p:sp>
        <p:nvSpPr>
          <p:cNvPr id="113668" name="Rectangle 3">
            <a:extLst>
              <a:ext uri="{FF2B5EF4-FFF2-40B4-BE49-F238E27FC236}">
                <a16:creationId xmlns:a16="http://schemas.microsoft.com/office/drawing/2014/main" id="{83352DCE-C360-4126-8C5B-0C70E1ECC5E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it-IT">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1557478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73A04816-D735-42BA-8073-E754D37B2E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00"/>
                </a:solidFill>
                <a:latin typeface="Helvetica" panose="020B0604020202020204" pitchFamily="34" charset="0"/>
                <a:ea typeface="ＭＳ Ｐゴシック" panose="020B0600070205080204" pitchFamily="34" charset="-128"/>
              </a:defRPr>
            </a:lvl1pPr>
            <a:lvl2pPr marL="37931725" indent="-37474525">
              <a:defRPr sz="2400" b="1">
                <a:solidFill>
                  <a:srgbClr val="000000"/>
                </a:solidFill>
                <a:latin typeface="Helvetica" panose="020B0604020202020204" pitchFamily="34" charset="0"/>
                <a:ea typeface="ＭＳ Ｐゴシック" panose="020B0600070205080204" pitchFamily="34" charset="-128"/>
              </a:defRPr>
            </a:lvl2pPr>
            <a:lvl3pPr>
              <a:defRPr sz="2400" b="1">
                <a:solidFill>
                  <a:srgbClr val="000000"/>
                </a:solidFill>
                <a:latin typeface="Helvetica" panose="020B0604020202020204" pitchFamily="34" charset="0"/>
                <a:ea typeface="ＭＳ Ｐゴシック" panose="020B0600070205080204" pitchFamily="34" charset="-128"/>
              </a:defRPr>
            </a:lvl3pPr>
            <a:lvl4pPr>
              <a:defRPr sz="2400" b="1">
                <a:solidFill>
                  <a:srgbClr val="000000"/>
                </a:solidFill>
                <a:latin typeface="Helvetica" panose="020B0604020202020204" pitchFamily="34" charset="0"/>
                <a:ea typeface="ＭＳ Ｐゴシック" panose="020B0600070205080204" pitchFamily="34" charset="-128"/>
              </a:defRPr>
            </a:lvl4pPr>
            <a:lvl5pPr>
              <a:defRPr sz="2400" b="1">
                <a:solidFill>
                  <a:srgbClr val="000000"/>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rgbClr val="000000"/>
                </a:solidFill>
                <a:latin typeface="Helvetica"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9E4021-2590-4E40-B876-CE3600A6D970}" type="slidenum">
              <a:rPr kumimoji="0" lang="it-IT" altLang="it-IT" sz="1200" b="0"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60771" name="Rectangle 2">
            <a:extLst>
              <a:ext uri="{FF2B5EF4-FFF2-40B4-BE49-F238E27FC236}">
                <a16:creationId xmlns:a16="http://schemas.microsoft.com/office/drawing/2014/main" id="{5C8A4B79-445C-4BA5-B3B6-91A98886E916}"/>
              </a:ext>
            </a:extLst>
          </p:cNvPr>
          <p:cNvSpPr>
            <a:spLocks noGrp="1" noRot="1" noChangeAspect="1" noChangeArrowheads="1"/>
          </p:cNvSpPr>
          <p:nvPr>
            <p:ph type="sldImg"/>
          </p:nvPr>
        </p:nvSpPr>
        <p:spPr>
          <a:solidFill>
            <a:srgbClr val="FFFFFF"/>
          </a:solidFill>
          <a:ln/>
        </p:spPr>
      </p:sp>
      <p:sp>
        <p:nvSpPr>
          <p:cNvPr id="160772" name="Rectangle 3">
            <a:extLst>
              <a:ext uri="{FF2B5EF4-FFF2-40B4-BE49-F238E27FC236}">
                <a16:creationId xmlns:a16="http://schemas.microsoft.com/office/drawing/2014/main" id="{8644AC25-137C-410B-BFC6-5220E32838B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it-IT">
              <a:latin typeface="Comic Sans MS" panose="030F0702030302020204" pitchFamily="66"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2D66B0B-D016-460F-ACC5-C03B21AE9E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1F1C382-677E-4310-A2EF-42A471705940}"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8195" name="Rectangle 1">
            <a:extLst>
              <a:ext uri="{FF2B5EF4-FFF2-40B4-BE49-F238E27FC236}">
                <a16:creationId xmlns:a16="http://schemas.microsoft.com/office/drawing/2014/main" id="{E5B54B46-0747-4008-89B4-8F12E4F022C0}"/>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995A2F39-839B-48D4-B03D-3EA790236D86}"/>
              </a:ext>
            </a:extLst>
          </p:cNvPr>
          <p:cNvSpPr>
            <a:spLocks noGrp="1" noChangeArrowheads="1"/>
          </p:cNvSpPr>
          <p:nvPr>
            <p:ph type="body" idx="1"/>
          </p:nvPr>
        </p:nvSpPr>
        <p:spPr bwMode="auto">
          <a:xfrm>
            <a:off x="914400" y="4343400"/>
            <a:ext cx="5029200" cy="402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98127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312CB9B-ED0F-43D9-B543-34675D8919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2E7DB-D357-4C4C-B823-170281E84747}"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0243" name="Rectangle 1">
            <a:extLst>
              <a:ext uri="{FF2B5EF4-FFF2-40B4-BE49-F238E27FC236}">
                <a16:creationId xmlns:a16="http://schemas.microsoft.com/office/drawing/2014/main" id="{46DD6785-3572-4D45-B593-9E5CD82E9F20}"/>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C5E03FBD-C305-4D25-B872-8373209880B6}"/>
              </a:ext>
            </a:extLst>
          </p:cNvPr>
          <p:cNvSpPr>
            <a:spLocks noGrp="1" noChangeArrowheads="1"/>
          </p:cNvSpPr>
          <p:nvPr>
            <p:ph type="body" idx="1"/>
          </p:nvPr>
        </p:nvSpPr>
        <p:spPr bwMode="auto">
          <a:xfrm>
            <a:off x="914400" y="4343400"/>
            <a:ext cx="5029200" cy="402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32366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7348C56-5060-4F18-A3C1-9DF824EEC6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A94DBD8-C0A1-4FE6-AC98-A804BE3FE55D}"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2291" name="Rectangle 1">
            <a:extLst>
              <a:ext uri="{FF2B5EF4-FFF2-40B4-BE49-F238E27FC236}">
                <a16:creationId xmlns:a16="http://schemas.microsoft.com/office/drawing/2014/main" id="{4CAEC04C-7955-4B67-8EEE-5D2B5B71A411}"/>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D2E75434-3EE1-4BC0-BFC3-7C106A85B24B}"/>
              </a:ext>
            </a:extLst>
          </p:cNvPr>
          <p:cNvSpPr>
            <a:spLocks noGrp="1" noChangeArrowheads="1"/>
          </p:cNvSpPr>
          <p:nvPr>
            <p:ph type="body" idx="1"/>
          </p:nvPr>
        </p:nvSpPr>
        <p:spPr bwMode="auto">
          <a:xfrm>
            <a:off x="914400" y="4343400"/>
            <a:ext cx="5029200" cy="402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40414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0020493-4639-4283-8ABF-02E7D25EF7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1DD4BEF-7EB9-410A-8B0F-D4383CC71FBF}"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4339" name="Rectangle 1">
            <a:extLst>
              <a:ext uri="{FF2B5EF4-FFF2-40B4-BE49-F238E27FC236}">
                <a16:creationId xmlns:a16="http://schemas.microsoft.com/office/drawing/2014/main" id="{04CBCE8F-4E4C-426E-ADC1-F2A4C6EB0E03}"/>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F410E3C9-9417-4100-B5ED-9BAFAEAA562B}"/>
              </a:ext>
            </a:extLst>
          </p:cNvPr>
          <p:cNvSpPr>
            <a:spLocks noGrp="1" noChangeArrowheads="1"/>
          </p:cNvSpPr>
          <p:nvPr>
            <p:ph type="body" idx="1"/>
          </p:nvPr>
        </p:nvSpPr>
        <p:spPr bwMode="auto">
          <a:xfrm>
            <a:off x="914400" y="4343400"/>
            <a:ext cx="5029200" cy="402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326212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E4AF49A-FB15-423B-9BE4-5C32CCC4D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6E05E48-0264-42BB-9CEE-64E98AE3B8BE}"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6387" name="Text Box 1">
            <a:extLst>
              <a:ext uri="{FF2B5EF4-FFF2-40B4-BE49-F238E27FC236}">
                <a16:creationId xmlns:a16="http://schemas.microsoft.com/office/drawing/2014/main" id="{970E060E-AA79-4EF5-9986-38C10B2AC1F4}"/>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3F0388C-F2C4-4A87-A323-7B136384973F}"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6388" name="Rectangle 2">
            <a:extLst>
              <a:ext uri="{FF2B5EF4-FFF2-40B4-BE49-F238E27FC236}">
                <a16:creationId xmlns:a16="http://schemas.microsoft.com/office/drawing/2014/main" id="{C4C697CA-F71A-4A74-BBB4-23045D4BF3D5}"/>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Text Box 3">
            <a:extLst>
              <a:ext uri="{FF2B5EF4-FFF2-40B4-BE49-F238E27FC236}">
                <a16:creationId xmlns:a16="http://schemas.microsoft.com/office/drawing/2014/main" id="{8B30C0CF-F129-4F84-AC18-BC2D432C56E3}"/>
              </a:ext>
            </a:extLst>
          </p:cNvPr>
          <p:cNvSpPr>
            <a:spLocks noGrp="1" noChangeArrowheads="1"/>
          </p:cNvSpPr>
          <p:nvPr>
            <p:ph type="body" idx="1"/>
          </p:nvPr>
        </p:nvSpPr>
        <p:spPr bwMode="auto">
          <a:xfrm>
            <a:off x="914400" y="4343400"/>
            <a:ext cx="5029200" cy="411480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a:latin typeface="Comic Sans MS" panose="030F0702030302020204" pitchFamily="66" charset="0"/>
                <a:ea typeface="ＭＳ Ｐゴシック" panose="020B0600070205080204" pitchFamily="34" charset="-128"/>
              </a:rPr>
              <a:t>2008 BMJ 2008 337: a2128 nuova versione</a:t>
            </a:r>
          </a:p>
        </p:txBody>
      </p:sp>
    </p:spTree>
    <p:extLst>
      <p:ext uri="{BB962C8B-B14F-4D97-AF65-F5344CB8AC3E}">
        <p14:creationId xmlns:p14="http://schemas.microsoft.com/office/powerpoint/2010/main" val="7362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0C1FEBA-6FD6-436A-A4B0-50B06469CA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5B2DA2C-FC76-459A-96C2-8D7562CCF23D}"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8435" name="Text Box 1">
            <a:extLst>
              <a:ext uri="{FF2B5EF4-FFF2-40B4-BE49-F238E27FC236}">
                <a16:creationId xmlns:a16="http://schemas.microsoft.com/office/drawing/2014/main" id="{F358F58A-0A4A-4EB1-94B5-C8E72DA661E1}"/>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8C15F41-330D-4FFB-B4A4-BE0D42C31C64}"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18436" name="Rectangle 2">
            <a:extLst>
              <a:ext uri="{FF2B5EF4-FFF2-40B4-BE49-F238E27FC236}">
                <a16:creationId xmlns:a16="http://schemas.microsoft.com/office/drawing/2014/main" id="{47EA388F-BF16-457E-BF4A-4997FDAB1328}"/>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3">
            <a:extLst>
              <a:ext uri="{FF2B5EF4-FFF2-40B4-BE49-F238E27FC236}">
                <a16:creationId xmlns:a16="http://schemas.microsoft.com/office/drawing/2014/main" id="{9F2107F6-0104-43F8-94BC-9D74E9EC80B2}"/>
              </a:ext>
            </a:extLst>
          </p:cNvPr>
          <p:cNvSpPr>
            <a:spLocks noGrp="1" noChangeArrowheads="1"/>
          </p:cNvSpPr>
          <p:nvPr>
            <p:ph type="body" idx="1"/>
          </p:nvPr>
        </p:nvSpPr>
        <p:spPr bwMode="auto">
          <a:xfrm>
            <a:off x="914400" y="4343400"/>
            <a:ext cx="5029200" cy="411480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369636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CDC8A67-BD66-42A4-A194-A5823691EC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6CF3558-036E-4CB2-92C8-1C78BE74E026}"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20483" name="Text Box 1">
            <a:extLst>
              <a:ext uri="{FF2B5EF4-FFF2-40B4-BE49-F238E27FC236}">
                <a16:creationId xmlns:a16="http://schemas.microsoft.com/office/drawing/2014/main" id="{6F7F662C-4264-4418-B4AF-F63F49AEAA5D}"/>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A2ABF92-67A6-42B5-8FA5-65F7F9425271}" type="slidenum">
              <a:rPr kumimoji="0" lang="it-IT" altLang="it-IT" sz="1200" b="1" i="0" u="none" strike="noStrike" kern="1200" cap="none" spc="0" normalizeH="0" baseline="0" noProof="0" smtClean="0">
                <a:ln>
                  <a:noFill/>
                </a:ln>
                <a:solidFill>
                  <a:srgbClr val="000000"/>
                </a:solidFill>
                <a:effectLst/>
                <a:uLnTx/>
                <a:uFillTx/>
                <a:latin typeface="Comic Sans MS" panose="030F0702030302020204" pitchFamily="66"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it-IT" altLang="it-IT" sz="1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20484" name="Rectangle 2">
            <a:extLst>
              <a:ext uri="{FF2B5EF4-FFF2-40B4-BE49-F238E27FC236}">
                <a16:creationId xmlns:a16="http://schemas.microsoft.com/office/drawing/2014/main" id="{EB4D7DCC-6E37-496D-84B5-6106CC847643}"/>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Rectangle 3">
            <a:extLst>
              <a:ext uri="{FF2B5EF4-FFF2-40B4-BE49-F238E27FC236}">
                <a16:creationId xmlns:a16="http://schemas.microsoft.com/office/drawing/2014/main" id="{F96B4F55-3903-465F-A890-2E01FC14665A}"/>
              </a:ext>
            </a:extLst>
          </p:cNvPr>
          <p:cNvSpPr>
            <a:spLocks noGrp="1" noChangeArrowheads="1"/>
          </p:cNvSpPr>
          <p:nvPr>
            <p:ph type="body" idx="1"/>
          </p:nvPr>
        </p:nvSpPr>
        <p:spPr bwMode="auto">
          <a:xfrm>
            <a:off x="914400" y="4343400"/>
            <a:ext cx="5029200" cy="411480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213059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D76030-F6A1-45A1-A667-DD11A6548C3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7512F1E-B281-4E71-AF31-48F67652D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9540483-31CC-457F-994E-2EAAF7BE1B8C}"/>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94CC6348-DBD7-4AC1-A58F-C0978C1337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D001A2-DDDC-4DD6-8774-20ADFDBD9830}"/>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0648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754CA-B683-420D-8B0C-DF5D3D42A0F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D4F0B0-E7FC-4453-955E-66D121E5BD7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B131A8-6F5E-4BD9-877C-A923A5FA49B5}"/>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D27C0778-A14E-49CA-99AB-58548C6CBB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006BB0-C291-4AAE-A7DC-4140EE48DD4F}"/>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276526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8EA5995-9263-44F3-A99A-399F08B8847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13C131-124D-4952-B31C-80DFDDF1935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A2B11A-8618-4DF4-846E-31498293572D}"/>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1EFBE30A-48C5-4B0F-9BA3-659C762F3D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FA90DD-580F-43A4-BAB1-DEA6316868D8}"/>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202800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551ADA1-30FC-455E-86D1-336A05DA5ACC}"/>
              </a:ext>
            </a:extLst>
          </p:cNvPr>
          <p:cNvSpPr>
            <a:spLocks noGrp="1"/>
          </p:cNvSpPr>
          <p:nvPr>
            <p:ph type="dt" sz="half" idx="10"/>
          </p:nvPr>
        </p:nvSpPr>
        <p:spPr/>
        <p:txBody>
          <a:bodyPr/>
          <a:lstStyle>
            <a:lvl1pPr>
              <a:defRPr/>
            </a:lvl1pPr>
          </a:lstStyle>
          <a:p>
            <a:pPr>
              <a:defRPr/>
            </a:pPr>
            <a:fld id="{F1A1A5CB-035B-4C9B-8B6F-38285A1E025A}"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FFB291F3-1643-4C68-AB3F-23E650EB97B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665E880-39FB-44C8-9715-1DA70860E0D9}"/>
              </a:ext>
            </a:extLst>
          </p:cNvPr>
          <p:cNvSpPr>
            <a:spLocks noGrp="1"/>
          </p:cNvSpPr>
          <p:nvPr>
            <p:ph type="sldNum" sz="quarter" idx="12"/>
          </p:nvPr>
        </p:nvSpPr>
        <p:spPr/>
        <p:txBody>
          <a:bodyPr/>
          <a:lstStyle>
            <a:lvl1pPr>
              <a:defRPr/>
            </a:lvl1pPr>
          </a:lstStyle>
          <a:p>
            <a:fld id="{91D247AF-FC67-44B6-99AA-C2800746E42A}" type="slidenum">
              <a:rPr lang="it-IT" altLang="it-IT"/>
              <a:pPr/>
              <a:t>‹N›</a:t>
            </a:fld>
            <a:endParaRPr lang="it-IT" altLang="it-IT"/>
          </a:p>
        </p:txBody>
      </p:sp>
    </p:spTree>
    <p:extLst>
      <p:ext uri="{BB962C8B-B14F-4D97-AF65-F5344CB8AC3E}">
        <p14:creationId xmlns:p14="http://schemas.microsoft.com/office/powerpoint/2010/main" val="180775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CED727-FB7E-4223-8FF1-D906E55248A6}"/>
              </a:ext>
            </a:extLst>
          </p:cNvPr>
          <p:cNvSpPr>
            <a:spLocks noGrp="1"/>
          </p:cNvSpPr>
          <p:nvPr>
            <p:ph type="dt" sz="half" idx="10"/>
          </p:nvPr>
        </p:nvSpPr>
        <p:spPr/>
        <p:txBody>
          <a:bodyPr/>
          <a:lstStyle>
            <a:lvl1pPr>
              <a:defRPr/>
            </a:lvl1pPr>
          </a:lstStyle>
          <a:p>
            <a:pPr>
              <a:defRPr/>
            </a:pPr>
            <a:fld id="{74702BB1-77F3-4EFB-AF22-CB844110BC52}"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BD856FE1-D4DC-411F-AFD5-D38F68101F1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E0CC911-4E2D-46E1-B30F-A106FC2F10AA}"/>
              </a:ext>
            </a:extLst>
          </p:cNvPr>
          <p:cNvSpPr>
            <a:spLocks noGrp="1"/>
          </p:cNvSpPr>
          <p:nvPr>
            <p:ph type="sldNum" sz="quarter" idx="12"/>
          </p:nvPr>
        </p:nvSpPr>
        <p:spPr/>
        <p:txBody>
          <a:bodyPr/>
          <a:lstStyle>
            <a:lvl1pPr>
              <a:defRPr/>
            </a:lvl1pPr>
          </a:lstStyle>
          <a:p>
            <a:fld id="{7A7C0EDB-A1FB-4B37-A4D1-AF671684729F}" type="slidenum">
              <a:rPr lang="it-IT" altLang="it-IT"/>
              <a:pPr/>
              <a:t>‹N›</a:t>
            </a:fld>
            <a:endParaRPr lang="it-IT" altLang="it-IT"/>
          </a:p>
        </p:txBody>
      </p:sp>
    </p:spTree>
    <p:extLst>
      <p:ext uri="{BB962C8B-B14F-4D97-AF65-F5344CB8AC3E}">
        <p14:creationId xmlns:p14="http://schemas.microsoft.com/office/powerpoint/2010/main" val="1629408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EBAEC397-E82B-46A4-90AF-4B9DDBEEC843}"/>
              </a:ext>
            </a:extLst>
          </p:cNvPr>
          <p:cNvSpPr>
            <a:spLocks noGrp="1"/>
          </p:cNvSpPr>
          <p:nvPr>
            <p:ph type="dt" sz="half" idx="10"/>
          </p:nvPr>
        </p:nvSpPr>
        <p:spPr/>
        <p:txBody>
          <a:bodyPr/>
          <a:lstStyle>
            <a:lvl1pPr>
              <a:defRPr/>
            </a:lvl1pPr>
          </a:lstStyle>
          <a:p>
            <a:pPr>
              <a:defRPr/>
            </a:pPr>
            <a:fld id="{8E006636-EEEC-4005-8551-98892EAA6800}"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1BD4106E-9074-476A-97A3-821AB29F60C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F1BDB69-D5A4-4C81-A2C1-34719A399C9D}"/>
              </a:ext>
            </a:extLst>
          </p:cNvPr>
          <p:cNvSpPr>
            <a:spLocks noGrp="1"/>
          </p:cNvSpPr>
          <p:nvPr>
            <p:ph type="sldNum" sz="quarter" idx="12"/>
          </p:nvPr>
        </p:nvSpPr>
        <p:spPr/>
        <p:txBody>
          <a:bodyPr/>
          <a:lstStyle>
            <a:lvl1pPr>
              <a:defRPr/>
            </a:lvl1pPr>
          </a:lstStyle>
          <a:p>
            <a:fld id="{83E0CA07-3B38-49E1-88BF-AF3CA058BFFF}" type="slidenum">
              <a:rPr lang="it-IT" altLang="it-IT"/>
              <a:pPr/>
              <a:t>‹N›</a:t>
            </a:fld>
            <a:endParaRPr lang="it-IT" altLang="it-IT"/>
          </a:p>
        </p:txBody>
      </p:sp>
    </p:spTree>
    <p:extLst>
      <p:ext uri="{BB962C8B-B14F-4D97-AF65-F5344CB8AC3E}">
        <p14:creationId xmlns:p14="http://schemas.microsoft.com/office/powerpoint/2010/main" val="280438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C6B98A0B-3927-48AC-8D33-348B73987AC3}"/>
              </a:ext>
            </a:extLst>
          </p:cNvPr>
          <p:cNvSpPr>
            <a:spLocks noGrp="1"/>
          </p:cNvSpPr>
          <p:nvPr>
            <p:ph type="dt" sz="half" idx="10"/>
          </p:nvPr>
        </p:nvSpPr>
        <p:spPr/>
        <p:txBody>
          <a:bodyPr/>
          <a:lstStyle>
            <a:lvl1pPr>
              <a:defRPr/>
            </a:lvl1pPr>
          </a:lstStyle>
          <a:p>
            <a:pPr>
              <a:defRPr/>
            </a:pPr>
            <a:fld id="{4FB1B805-8BCA-4858-9A73-8B7BB828AF8A}"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9F469B15-457B-4CCD-A547-E717E25AA96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31CFDAC0-5422-47C8-B975-2299BC9CE318}"/>
              </a:ext>
            </a:extLst>
          </p:cNvPr>
          <p:cNvSpPr>
            <a:spLocks noGrp="1"/>
          </p:cNvSpPr>
          <p:nvPr>
            <p:ph type="sldNum" sz="quarter" idx="12"/>
          </p:nvPr>
        </p:nvSpPr>
        <p:spPr/>
        <p:txBody>
          <a:bodyPr/>
          <a:lstStyle>
            <a:lvl1pPr>
              <a:defRPr/>
            </a:lvl1pPr>
          </a:lstStyle>
          <a:p>
            <a:fld id="{706F830B-030D-4DB3-9938-92BFEB3C5142}" type="slidenum">
              <a:rPr lang="it-IT" altLang="it-IT"/>
              <a:pPr/>
              <a:t>‹N›</a:t>
            </a:fld>
            <a:endParaRPr lang="it-IT" altLang="it-IT"/>
          </a:p>
        </p:txBody>
      </p:sp>
    </p:spTree>
    <p:extLst>
      <p:ext uri="{BB962C8B-B14F-4D97-AF65-F5344CB8AC3E}">
        <p14:creationId xmlns:p14="http://schemas.microsoft.com/office/powerpoint/2010/main" val="1651925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915BD84-5306-4FBE-8B8D-CC22A2B14354}"/>
              </a:ext>
            </a:extLst>
          </p:cNvPr>
          <p:cNvSpPr>
            <a:spLocks noGrp="1"/>
          </p:cNvSpPr>
          <p:nvPr>
            <p:ph type="dt" sz="half" idx="10"/>
          </p:nvPr>
        </p:nvSpPr>
        <p:spPr/>
        <p:txBody>
          <a:bodyPr/>
          <a:lstStyle>
            <a:lvl1pPr>
              <a:defRPr/>
            </a:lvl1pPr>
          </a:lstStyle>
          <a:p>
            <a:pPr>
              <a:defRPr/>
            </a:pPr>
            <a:fld id="{28577B74-AB34-4D56-A5CC-2A8CB0F7AFA7}" type="datetimeFigureOut">
              <a:rPr lang="it-IT"/>
              <a:pPr>
                <a:defRPr/>
              </a:pPr>
              <a:t>24/12/2019</a:t>
            </a:fld>
            <a:endParaRPr lang="it-IT"/>
          </a:p>
        </p:txBody>
      </p:sp>
      <p:sp>
        <p:nvSpPr>
          <p:cNvPr id="8" name="Segnaposto piè di pagina 4">
            <a:extLst>
              <a:ext uri="{FF2B5EF4-FFF2-40B4-BE49-F238E27FC236}">
                <a16:creationId xmlns:a16="http://schemas.microsoft.com/office/drawing/2014/main" id="{020E1B44-C258-453F-A282-08CA6CC9E45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7686ABDA-A57A-4DD6-9612-3B9B4BD444E5}"/>
              </a:ext>
            </a:extLst>
          </p:cNvPr>
          <p:cNvSpPr>
            <a:spLocks noGrp="1"/>
          </p:cNvSpPr>
          <p:nvPr>
            <p:ph type="sldNum" sz="quarter" idx="12"/>
          </p:nvPr>
        </p:nvSpPr>
        <p:spPr/>
        <p:txBody>
          <a:bodyPr/>
          <a:lstStyle>
            <a:lvl1pPr>
              <a:defRPr/>
            </a:lvl1pPr>
          </a:lstStyle>
          <a:p>
            <a:fld id="{44D1C6F0-48E0-466A-847B-57D5767282EE}" type="slidenum">
              <a:rPr lang="it-IT" altLang="it-IT"/>
              <a:pPr/>
              <a:t>‹N›</a:t>
            </a:fld>
            <a:endParaRPr lang="it-IT" altLang="it-IT"/>
          </a:p>
        </p:txBody>
      </p:sp>
    </p:spTree>
    <p:extLst>
      <p:ext uri="{BB962C8B-B14F-4D97-AF65-F5344CB8AC3E}">
        <p14:creationId xmlns:p14="http://schemas.microsoft.com/office/powerpoint/2010/main" val="3913366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D201DB00-1728-4F88-A452-4743B714AC01}"/>
              </a:ext>
            </a:extLst>
          </p:cNvPr>
          <p:cNvSpPr>
            <a:spLocks noGrp="1"/>
          </p:cNvSpPr>
          <p:nvPr>
            <p:ph type="dt" sz="half" idx="10"/>
          </p:nvPr>
        </p:nvSpPr>
        <p:spPr/>
        <p:txBody>
          <a:bodyPr/>
          <a:lstStyle>
            <a:lvl1pPr>
              <a:defRPr/>
            </a:lvl1pPr>
          </a:lstStyle>
          <a:p>
            <a:pPr>
              <a:defRPr/>
            </a:pPr>
            <a:fld id="{88C135E8-2048-4FFE-A00B-D3DDB1A6541C}" type="datetimeFigureOut">
              <a:rPr lang="it-IT"/>
              <a:pPr>
                <a:defRPr/>
              </a:pPr>
              <a:t>24/12/2019</a:t>
            </a:fld>
            <a:endParaRPr lang="it-IT"/>
          </a:p>
        </p:txBody>
      </p:sp>
      <p:sp>
        <p:nvSpPr>
          <p:cNvPr id="4" name="Segnaposto piè di pagina 4">
            <a:extLst>
              <a:ext uri="{FF2B5EF4-FFF2-40B4-BE49-F238E27FC236}">
                <a16:creationId xmlns:a16="http://schemas.microsoft.com/office/drawing/2014/main" id="{6F9D0B70-B9B4-4E21-B4BF-BBC8DA380B74}"/>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B11A446-ADF8-43E3-832B-4DEC6696053B}"/>
              </a:ext>
            </a:extLst>
          </p:cNvPr>
          <p:cNvSpPr>
            <a:spLocks noGrp="1"/>
          </p:cNvSpPr>
          <p:nvPr>
            <p:ph type="sldNum" sz="quarter" idx="12"/>
          </p:nvPr>
        </p:nvSpPr>
        <p:spPr/>
        <p:txBody>
          <a:bodyPr/>
          <a:lstStyle>
            <a:lvl1pPr>
              <a:defRPr/>
            </a:lvl1pPr>
          </a:lstStyle>
          <a:p>
            <a:fld id="{DD6946FD-F1C6-4CF5-9193-9086974C6E18}" type="slidenum">
              <a:rPr lang="it-IT" altLang="it-IT"/>
              <a:pPr/>
              <a:t>‹N›</a:t>
            </a:fld>
            <a:endParaRPr lang="it-IT" altLang="it-IT"/>
          </a:p>
        </p:txBody>
      </p:sp>
    </p:spTree>
    <p:extLst>
      <p:ext uri="{BB962C8B-B14F-4D97-AF65-F5344CB8AC3E}">
        <p14:creationId xmlns:p14="http://schemas.microsoft.com/office/powerpoint/2010/main" val="229066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7C68D7FC-C452-4C9A-9C88-23E749403C67}"/>
              </a:ext>
            </a:extLst>
          </p:cNvPr>
          <p:cNvSpPr>
            <a:spLocks noGrp="1"/>
          </p:cNvSpPr>
          <p:nvPr>
            <p:ph type="dt" sz="half" idx="10"/>
          </p:nvPr>
        </p:nvSpPr>
        <p:spPr/>
        <p:txBody>
          <a:bodyPr/>
          <a:lstStyle>
            <a:lvl1pPr>
              <a:defRPr/>
            </a:lvl1pPr>
          </a:lstStyle>
          <a:p>
            <a:pPr>
              <a:defRPr/>
            </a:pPr>
            <a:fld id="{9B61949E-27F8-4ADE-894B-CDF9B1C2D386}" type="datetimeFigureOut">
              <a:rPr lang="it-IT"/>
              <a:pPr>
                <a:defRPr/>
              </a:pPr>
              <a:t>24/12/2019</a:t>
            </a:fld>
            <a:endParaRPr lang="it-IT"/>
          </a:p>
        </p:txBody>
      </p:sp>
      <p:sp>
        <p:nvSpPr>
          <p:cNvPr id="3" name="Segnaposto piè di pagina 4">
            <a:extLst>
              <a:ext uri="{FF2B5EF4-FFF2-40B4-BE49-F238E27FC236}">
                <a16:creationId xmlns:a16="http://schemas.microsoft.com/office/drawing/2014/main" id="{E0111025-7E3E-4909-AE5E-4D128D3BB0C4}"/>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CF449DAE-7315-4FEA-9C2D-F2FF332601C0}"/>
              </a:ext>
            </a:extLst>
          </p:cNvPr>
          <p:cNvSpPr>
            <a:spLocks noGrp="1"/>
          </p:cNvSpPr>
          <p:nvPr>
            <p:ph type="sldNum" sz="quarter" idx="12"/>
          </p:nvPr>
        </p:nvSpPr>
        <p:spPr/>
        <p:txBody>
          <a:bodyPr/>
          <a:lstStyle>
            <a:lvl1pPr>
              <a:defRPr/>
            </a:lvl1pPr>
          </a:lstStyle>
          <a:p>
            <a:fld id="{2C688D58-FFA3-483B-AAE8-0E8FEA1F1CAD}" type="slidenum">
              <a:rPr lang="it-IT" altLang="it-IT"/>
              <a:pPr/>
              <a:t>‹N›</a:t>
            </a:fld>
            <a:endParaRPr lang="it-IT" altLang="it-IT"/>
          </a:p>
        </p:txBody>
      </p:sp>
    </p:spTree>
    <p:extLst>
      <p:ext uri="{BB962C8B-B14F-4D97-AF65-F5344CB8AC3E}">
        <p14:creationId xmlns:p14="http://schemas.microsoft.com/office/powerpoint/2010/main" val="1645626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55453D8D-5DD9-46C9-AE29-D4DFE317B1A4}"/>
              </a:ext>
            </a:extLst>
          </p:cNvPr>
          <p:cNvSpPr>
            <a:spLocks noGrp="1"/>
          </p:cNvSpPr>
          <p:nvPr>
            <p:ph type="dt" sz="half" idx="10"/>
          </p:nvPr>
        </p:nvSpPr>
        <p:spPr/>
        <p:txBody>
          <a:bodyPr/>
          <a:lstStyle>
            <a:lvl1pPr>
              <a:defRPr/>
            </a:lvl1pPr>
          </a:lstStyle>
          <a:p>
            <a:pPr>
              <a:defRPr/>
            </a:pPr>
            <a:fld id="{BC5A672E-1E34-4641-BC42-0920787A0520}"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B8319648-AD91-46DA-8502-83417A84E78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EE4421D-1357-4CB4-AF25-E140119C4925}"/>
              </a:ext>
            </a:extLst>
          </p:cNvPr>
          <p:cNvSpPr>
            <a:spLocks noGrp="1"/>
          </p:cNvSpPr>
          <p:nvPr>
            <p:ph type="sldNum" sz="quarter" idx="12"/>
          </p:nvPr>
        </p:nvSpPr>
        <p:spPr/>
        <p:txBody>
          <a:bodyPr/>
          <a:lstStyle>
            <a:lvl1pPr>
              <a:defRPr/>
            </a:lvl1pPr>
          </a:lstStyle>
          <a:p>
            <a:fld id="{E88DB153-0574-4EEC-A397-6250CA701603}" type="slidenum">
              <a:rPr lang="it-IT" altLang="it-IT"/>
              <a:pPr/>
              <a:t>‹N›</a:t>
            </a:fld>
            <a:endParaRPr lang="it-IT" altLang="it-IT"/>
          </a:p>
        </p:txBody>
      </p:sp>
    </p:spTree>
    <p:extLst>
      <p:ext uri="{BB962C8B-B14F-4D97-AF65-F5344CB8AC3E}">
        <p14:creationId xmlns:p14="http://schemas.microsoft.com/office/powerpoint/2010/main" val="2698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295B0-3159-4C90-901D-4D54EF7C96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3A7B7D-CB38-4EE1-8299-DC481129875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29D768-C2B1-4A2C-8E0D-5B0831315E56}"/>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7642C1C1-8FC5-4831-9260-BE01B89191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90D4D2-366D-4EEB-8C6F-0DC47F3E6A5E}"/>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251923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D45DA215-6EB2-48F0-84EC-B6F31051CAF0}"/>
              </a:ext>
            </a:extLst>
          </p:cNvPr>
          <p:cNvSpPr>
            <a:spLocks noGrp="1"/>
          </p:cNvSpPr>
          <p:nvPr>
            <p:ph type="dt" sz="half" idx="10"/>
          </p:nvPr>
        </p:nvSpPr>
        <p:spPr/>
        <p:txBody>
          <a:bodyPr/>
          <a:lstStyle>
            <a:lvl1pPr>
              <a:defRPr/>
            </a:lvl1pPr>
          </a:lstStyle>
          <a:p>
            <a:pPr>
              <a:defRPr/>
            </a:pPr>
            <a:fld id="{47A5F5D5-FB29-46E6-925A-D9A56C785046}"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12ECD929-D182-440D-90A2-C9291EAF973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0DFC3CD-0F07-49BD-8C91-65907CCC5926}"/>
              </a:ext>
            </a:extLst>
          </p:cNvPr>
          <p:cNvSpPr>
            <a:spLocks noGrp="1"/>
          </p:cNvSpPr>
          <p:nvPr>
            <p:ph type="sldNum" sz="quarter" idx="12"/>
          </p:nvPr>
        </p:nvSpPr>
        <p:spPr/>
        <p:txBody>
          <a:bodyPr/>
          <a:lstStyle>
            <a:lvl1pPr>
              <a:defRPr/>
            </a:lvl1pPr>
          </a:lstStyle>
          <a:p>
            <a:fld id="{96D1527A-EB39-4070-9C53-288F9F6AA21B}" type="slidenum">
              <a:rPr lang="it-IT" altLang="it-IT"/>
              <a:pPr/>
              <a:t>‹N›</a:t>
            </a:fld>
            <a:endParaRPr lang="it-IT" altLang="it-IT"/>
          </a:p>
        </p:txBody>
      </p:sp>
    </p:spTree>
    <p:extLst>
      <p:ext uri="{BB962C8B-B14F-4D97-AF65-F5344CB8AC3E}">
        <p14:creationId xmlns:p14="http://schemas.microsoft.com/office/powerpoint/2010/main" val="378219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DCAF51-FD6D-4100-9207-7664C9001EB7}"/>
              </a:ext>
            </a:extLst>
          </p:cNvPr>
          <p:cNvSpPr>
            <a:spLocks noGrp="1"/>
          </p:cNvSpPr>
          <p:nvPr>
            <p:ph type="dt" sz="half" idx="10"/>
          </p:nvPr>
        </p:nvSpPr>
        <p:spPr/>
        <p:txBody>
          <a:bodyPr/>
          <a:lstStyle>
            <a:lvl1pPr>
              <a:defRPr/>
            </a:lvl1pPr>
          </a:lstStyle>
          <a:p>
            <a:pPr>
              <a:defRPr/>
            </a:pPr>
            <a:fld id="{50B83103-0DC9-4F5F-A067-6A401B3E7251}"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D09245D-777D-486B-B446-F3B3E0F425C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4A5083F-FA6A-4329-A0C8-AA3F2FE27D36}"/>
              </a:ext>
            </a:extLst>
          </p:cNvPr>
          <p:cNvSpPr>
            <a:spLocks noGrp="1"/>
          </p:cNvSpPr>
          <p:nvPr>
            <p:ph type="sldNum" sz="quarter" idx="12"/>
          </p:nvPr>
        </p:nvSpPr>
        <p:spPr/>
        <p:txBody>
          <a:bodyPr/>
          <a:lstStyle>
            <a:lvl1pPr>
              <a:defRPr/>
            </a:lvl1pPr>
          </a:lstStyle>
          <a:p>
            <a:fld id="{E3E8127A-48E6-4A96-A952-7F68CF3C26A2}" type="slidenum">
              <a:rPr lang="it-IT" altLang="it-IT"/>
              <a:pPr/>
              <a:t>‹N›</a:t>
            </a:fld>
            <a:endParaRPr lang="it-IT" altLang="it-IT"/>
          </a:p>
        </p:txBody>
      </p:sp>
    </p:spTree>
    <p:extLst>
      <p:ext uri="{BB962C8B-B14F-4D97-AF65-F5344CB8AC3E}">
        <p14:creationId xmlns:p14="http://schemas.microsoft.com/office/powerpoint/2010/main" val="180755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405E34-A3AA-4196-B4D5-837FCABA480C}"/>
              </a:ext>
            </a:extLst>
          </p:cNvPr>
          <p:cNvSpPr>
            <a:spLocks noGrp="1"/>
          </p:cNvSpPr>
          <p:nvPr>
            <p:ph type="dt" sz="half" idx="10"/>
          </p:nvPr>
        </p:nvSpPr>
        <p:spPr/>
        <p:txBody>
          <a:bodyPr/>
          <a:lstStyle>
            <a:lvl1pPr>
              <a:defRPr/>
            </a:lvl1pPr>
          </a:lstStyle>
          <a:p>
            <a:pPr>
              <a:defRPr/>
            </a:pPr>
            <a:fld id="{EE5BF034-3E55-4748-95AA-D1E5FADFDBC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44C7DB52-0EC9-4CBB-8885-63BD11DB792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A3ECAD5-9400-4702-A09A-0F805DC3CAD5}"/>
              </a:ext>
            </a:extLst>
          </p:cNvPr>
          <p:cNvSpPr>
            <a:spLocks noGrp="1"/>
          </p:cNvSpPr>
          <p:nvPr>
            <p:ph type="sldNum" sz="quarter" idx="12"/>
          </p:nvPr>
        </p:nvSpPr>
        <p:spPr/>
        <p:txBody>
          <a:bodyPr/>
          <a:lstStyle>
            <a:lvl1pPr>
              <a:defRPr/>
            </a:lvl1pPr>
          </a:lstStyle>
          <a:p>
            <a:fld id="{5D4B2A0F-FEC1-401E-AB61-CA83CCE919C0}" type="slidenum">
              <a:rPr lang="it-IT" altLang="it-IT"/>
              <a:pPr/>
              <a:t>‹N›</a:t>
            </a:fld>
            <a:endParaRPr lang="it-IT" altLang="it-IT"/>
          </a:p>
        </p:txBody>
      </p:sp>
    </p:spTree>
    <p:extLst>
      <p:ext uri="{BB962C8B-B14F-4D97-AF65-F5344CB8AC3E}">
        <p14:creationId xmlns:p14="http://schemas.microsoft.com/office/powerpoint/2010/main" val="76611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it-IT"/>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Click to edit Master subtitle style</a:t>
            </a:r>
          </a:p>
        </p:txBody>
      </p:sp>
      <p:sp>
        <p:nvSpPr>
          <p:cNvPr id="4" name="Rectangle 4">
            <a:extLst>
              <a:ext uri="{FF2B5EF4-FFF2-40B4-BE49-F238E27FC236}">
                <a16:creationId xmlns:a16="http://schemas.microsoft.com/office/drawing/2014/main" id="{F52F2A73-A889-443A-96A7-631953623EBB}"/>
              </a:ext>
            </a:extLst>
          </p:cNvPr>
          <p:cNvSpPr>
            <a:spLocks noGrp="1" noChangeArrowheads="1"/>
          </p:cNvSpPr>
          <p:nvPr>
            <p:ph type="dt" sz="half" idx="10"/>
          </p:nvPr>
        </p:nvSpPr>
        <p:spPr>
          <a:ln/>
        </p:spPr>
        <p:txBody>
          <a:bodyPr/>
          <a:lstStyle>
            <a:lvl1pPr>
              <a:defRPr/>
            </a:lvl1pPr>
          </a:lstStyle>
          <a:p>
            <a:endParaRPr lang="it-IT" altLang="it-IT"/>
          </a:p>
        </p:txBody>
      </p:sp>
      <p:sp>
        <p:nvSpPr>
          <p:cNvPr id="5" name="Rectangle 5">
            <a:extLst>
              <a:ext uri="{FF2B5EF4-FFF2-40B4-BE49-F238E27FC236}">
                <a16:creationId xmlns:a16="http://schemas.microsoft.com/office/drawing/2014/main" id="{ED9B2E9F-7EF5-4F76-8335-F719C7996AC6}"/>
              </a:ext>
            </a:extLst>
          </p:cNvPr>
          <p:cNvSpPr>
            <a:spLocks noGrp="1" noChangeArrowheads="1"/>
          </p:cNvSpPr>
          <p:nvPr>
            <p:ph type="ftr" sz="quarter" idx="11"/>
          </p:nvPr>
        </p:nvSpPr>
        <p:spPr>
          <a:ln/>
        </p:spPr>
        <p:txBody>
          <a:bodyPr/>
          <a:lstStyle>
            <a:lvl1pPr>
              <a:defRPr/>
            </a:lvl1pPr>
          </a:lstStyle>
          <a:p>
            <a:endParaRPr lang="it-IT" altLang="it-IT"/>
          </a:p>
        </p:txBody>
      </p:sp>
      <p:sp>
        <p:nvSpPr>
          <p:cNvPr id="6" name="Rectangle 6">
            <a:extLst>
              <a:ext uri="{FF2B5EF4-FFF2-40B4-BE49-F238E27FC236}">
                <a16:creationId xmlns:a16="http://schemas.microsoft.com/office/drawing/2014/main" id="{8C0B1476-CABD-4DAB-A57B-D7E38F5D297E}"/>
              </a:ext>
            </a:extLst>
          </p:cNvPr>
          <p:cNvSpPr>
            <a:spLocks noGrp="1" noChangeArrowheads="1"/>
          </p:cNvSpPr>
          <p:nvPr>
            <p:ph type="sldNum" sz="quarter" idx="12"/>
          </p:nvPr>
        </p:nvSpPr>
        <p:spPr>
          <a:ln/>
        </p:spPr>
        <p:txBody>
          <a:bodyPr/>
          <a:lstStyle>
            <a:lvl1pPr>
              <a:defRPr/>
            </a:lvl1pPr>
          </a:lstStyle>
          <a:p>
            <a:fld id="{FB9F1E1A-85DA-4AF4-B9C9-775B6CD540A8}" type="slidenum">
              <a:rPr lang="it-IT" altLang="it-IT"/>
              <a:pPr/>
              <a:t>‹N›</a:t>
            </a:fld>
            <a:endParaRPr lang="it-IT" altLang="it-IT"/>
          </a:p>
        </p:txBody>
      </p:sp>
    </p:spTree>
    <p:extLst>
      <p:ext uri="{BB962C8B-B14F-4D97-AF65-F5344CB8AC3E}">
        <p14:creationId xmlns:p14="http://schemas.microsoft.com/office/powerpoint/2010/main" val="2603813102"/>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4" name="Rectangle 4">
            <a:extLst>
              <a:ext uri="{FF2B5EF4-FFF2-40B4-BE49-F238E27FC236}">
                <a16:creationId xmlns:a16="http://schemas.microsoft.com/office/drawing/2014/main" id="{D4DA66A3-F5D0-4731-9DA4-71CBC90D0AB0}"/>
              </a:ext>
            </a:extLst>
          </p:cNvPr>
          <p:cNvSpPr>
            <a:spLocks noGrp="1" noChangeArrowheads="1"/>
          </p:cNvSpPr>
          <p:nvPr>
            <p:ph type="dt" sz="half" idx="10"/>
          </p:nvPr>
        </p:nvSpPr>
        <p:spPr>
          <a:ln/>
        </p:spPr>
        <p:txBody>
          <a:bodyPr/>
          <a:lstStyle>
            <a:lvl1pPr>
              <a:defRPr/>
            </a:lvl1pPr>
          </a:lstStyle>
          <a:p>
            <a:endParaRPr lang="it-IT" altLang="it-IT"/>
          </a:p>
        </p:txBody>
      </p:sp>
      <p:sp>
        <p:nvSpPr>
          <p:cNvPr id="5" name="Rectangle 5">
            <a:extLst>
              <a:ext uri="{FF2B5EF4-FFF2-40B4-BE49-F238E27FC236}">
                <a16:creationId xmlns:a16="http://schemas.microsoft.com/office/drawing/2014/main" id="{189FA862-F9DF-427C-A6E2-DE4879FB7235}"/>
              </a:ext>
            </a:extLst>
          </p:cNvPr>
          <p:cNvSpPr>
            <a:spLocks noGrp="1" noChangeArrowheads="1"/>
          </p:cNvSpPr>
          <p:nvPr>
            <p:ph type="ftr" sz="quarter" idx="11"/>
          </p:nvPr>
        </p:nvSpPr>
        <p:spPr>
          <a:ln/>
        </p:spPr>
        <p:txBody>
          <a:bodyPr/>
          <a:lstStyle>
            <a:lvl1pPr>
              <a:defRPr/>
            </a:lvl1pPr>
          </a:lstStyle>
          <a:p>
            <a:endParaRPr lang="it-IT" altLang="it-IT"/>
          </a:p>
        </p:txBody>
      </p:sp>
      <p:sp>
        <p:nvSpPr>
          <p:cNvPr id="6" name="Rectangle 6">
            <a:extLst>
              <a:ext uri="{FF2B5EF4-FFF2-40B4-BE49-F238E27FC236}">
                <a16:creationId xmlns:a16="http://schemas.microsoft.com/office/drawing/2014/main" id="{0787FAB7-74B4-4E7F-98E9-02B5BEC6C16E}"/>
              </a:ext>
            </a:extLst>
          </p:cNvPr>
          <p:cNvSpPr>
            <a:spLocks noGrp="1" noChangeArrowheads="1"/>
          </p:cNvSpPr>
          <p:nvPr>
            <p:ph type="sldNum" sz="quarter" idx="12"/>
          </p:nvPr>
        </p:nvSpPr>
        <p:spPr>
          <a:ln/>
        </p:spPr>
        <p:txBody>
          <a:bodyPr/>
          <a:lstStyle>
            <a:lvl1pPr>
              <a:defRPr/>
            </a:lvl1pPr>
          </a:lstStyle>
          <a:p>
            <a:fld id="{C722D41E-2CDB-454A-BB9D-06C3D93C81A4}" type="slidenum">
              <a:rPr lang="it-IT" altLang="it-IT"/>
              <a:pPr/>
              <a:t>‹N›</a:t>
            </a:fld>
            <a:endParaRPr lang="it-IT" altLang="it-IT"/>
          </a:p>
        </p:txBody>
      </p:sp>
    </p:spTree>
    <p:extLst>
      <p:ext uri="{BB962C8B-B14F-4D97-AF65-F5344CB8AC3E}">
        <p14:creationId xmlns:p14="http://schemas.microsoft.com/office/powerpoint/2010/main" val="3332287523"/>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t-IT"/>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Click to edit Master text styles</a:t>
            </a:r>
          </a:p>
        </p:txBody>
      </p:sp>
      <p:sp>
        <p:nvSpPr>
          <p:cNvPr id="4" name="Rectangle 4">
            <a:extLst>
              <a:ext uri="{FF2B5EF4-FFF2-40B4-BE49-F238E27FC236}">
                <a16:creationId xmlns:a16="http://schemas.microsoft.com/office/drawing/2014/main" id="{8599B3F5-A1A9-45DF-8885-C88CD63625E0}"/>
              </a:ext>
            </a:extLst>
          </p:cNvPr>
          <p:cNvSpPr>
            <a:spLocks noGrp="1" noChangeArrowheads="1"/>
          </p:cNvSpPr>
          <p:nvPr>
            <p:ph type="dt" sz="half" idx="10"/>
          </p:nvPr>
        </p:nvSpPr>
        <p:spPr>
          <a:ln/>
        </p:spPr>
        <p:txBody>
          <a:bodyPr/>
          <a:lstStyle>
            <a:lvl1pPr>
              <a:defRPr/>
            </a:lvl1pPr>
          </a:lstStyle>
          <a:p>
            <a:endParaRPr lang="it-IT" altLang="it-IT"/>
          </a:p>
        </p:txBody>
      </p:sp>
      <p:sp>
        <p:nvSpPr>
          <p:cNvPr id="5" name="Rectangle 5">
            <a:extLst>
              <a:ext uri="{FF2B5EF4-FFF2-40B4-BE49-F238E27FC236}">
                <a16:creationId xmlns:a16="http://schemas.microsoft.com/office/drawing/2014/main" id="{DEF3C864-97AC-4C2F-AE08-DDC05CFA83CD}"/>
              </a:ext>
            </a:extLst>
          </p:cNvPr>
          <p:cNvSpPr>
            <a:spLocks noGrp="1" noChangeArrowheads="1"/>
          </p:cNvSpPr>
          <p:nvPr>
            <p:ph type="ftr" sz="quarter" idx="11"/>
          </p:nvPr>
        </p:nvSpPr>
        <p:spPr>
          <a:ln/>
        </p:spPr>
        <p:txBody>
          <a:bodyPr/>
          <a:lstStyle>
            <a:lvl1pPr>
              <a:defRPr/>
            </a:lvl1pPr>
          </a:lstStyle>
          <a:p>
            <a:endParaRPr lang="it-IT" altLang="it-IT"/>
          </a:p>
        </p:txBody>
      </p:sp>
      <p:sp>
        <p:nvSpPr>
          <p:cNvPr id="6" name="Rectangle 6">
            <a:extLst>
              <a:ext uri="{FF2B5EF4-FFF2-40B4-BE49-F238E27FC236}">
                <a16:creationId xmlns:a16="http://schemas.microsoft.com/office/drawing/2014/main" id="{ED869F3A-F797-4B2B-8284-88277ED1234B}"/>
              </a:ext>
            </a:extLst>
          </p:cNvPr>
          <p:cNvSpPr>
            <a:spLocks noGrp="1" noChangeArrowheads="1"/>
          </p:cNvSpPr>
          <p:nvPr>
            <p:ph type="sldNum" sz="quarter" idx="12"/>
          </p:nvPr>
        </p:nvSpPr>
        <p:spPr>
          <a:ln/>
        </p:spPr>
        <p:txBody>
          <a:bodyPr/>
          <a:lstStyle>
            <a:lvl1pPr>
              <a:defRPr/>
            </a:lvl1pPr>
          </a:lstStyle>
          <a:p>
            <a:fld id="{B4CE0C89-08A8-4AE0-BE39-D135C638098C}" type="slidenum">
              <a:rPr lang="it-IT" altLang="it-IT"/>
              <a:pPr/>
              <a:t>‹N›</a:t>
            </a:fld>
            <a:endParaRPr lang="it-IT" altLang="it-IT"/>
          </a:p>
        </p:txBody>
      </p:sp>
    </p:spTree>
    <p:extLst>
      <p:ext uri="{BB962C8B-B14F-4D97-AF65-F5344CB8AC3E}">
        <p14:creationId xmlns:p14="http://schemas.microsoft.com/office/powerpoint/2010/main" val="4277073601"/>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5" name="Rectangle 4">
            <a:extLst>
              <a:ext uri="{FF2B5EF4-FFF2-40B4-BE49-F238E27FC236}">
                <a16:creationId xmlns:a16="http://schemas.microsoft.com/office/drawing/2014/main" id="{DC717B9D-E979-4F36-9E85-B0F0F8D325A8}"/>
              </a:ext>
            </a:extLst>
          </p:cNvPr>
          <p:cNvSpPr>
            <a:spLocks noGrp="1" noChangeArrowheads="1"/>
          </p:cNvSpPr>
          <p:nvPr>
            <p:ph type="dt" sz="half" idx="10"/>
          </p:nvPr>
        </p:nvSpPr>
        <p:spPr>
          <a:ln/>
        </p:spPr>
        <p:txBody>
          <a:bodyPr/>
          <a:lstStyle>
            <a:lvl1pPr>
              <a:defRPr/>
            </a:lvl1pPr>
          </a:lstStyle>
          <a:p>
            <a:endParaRPr lang="it-IT" altLang="it-IT"/>
          </a:p>
        </p:txBody>
      </p:sp>
      <p:sp>
        <p:nvSpPr>
          <p:cNvPr id="6" name="Rectangle 5">
            <a:extLst>
              <a:ext uri="{FF2B5EF4-FFF2-40B4-BE49-F238E27FC236}">
                <a16:creationId xmlns:a16="http://schemas.microsoft.com/office/drawing/2014/main" id="{A93BF94C-4260-4653-B756-B2FC8AF1D56B}"/>
              </a:ext>
            </a:extLst>
          </p:cNvPr>
          <p:cNvSpPr>
            <a:spLocks noGrp="1" noChangeArrowheads="1"/>
          </p:cNvSpPr>
          <p:nvPr>
            <p:ph type="ftr" sz="quarter" idx="11"/>
          </p:nvPr>
        </p:nvSpPr>
        <p:spPr>
          <a:ln/>
        </p:spPr>
        <p:txBody>
          <a:bodyPr/>
          <a:lstStyle>
            <a:lvl1pPr>
              <a:defRPr/>
            </a:lvl1pPr>
          </a:lstStyle>
          <a:p>
            <a:endParaRPr lang="it-IT" altLang="it-IT"/>
          </a:p>
        </p:txBody>
      </p:sp>
      <p:sp>
        <p:nvSpPr>
          <p:cNvPr id="7" name="Rectangle 6">
            <a:extLst>
              <a:ext uri="{FF2B5EF4-FFF2-40B4-BE49-F238E27FC236}">
                <a16:creationId xmlns:a16="http://schemas.microsoft.com/office/drawing/2014/main" id="{184CEEAC-E11B-462F-AA16-10F1CA72BD87}"/>
              </a:ext>
            </a:extLst>
          </p:cNvPr>
          <p:cNvSpPr>
            <a:spLocks noGrp="1" noChangeArrowheads="1"/>
          </p:cNvSpPr>
          <p:nvPr>
            <p:ph type="sldNum" sz="quarter" idx="12"/>
          </p:nvPr>
        </p:nvSpPr>
        <p:spPr>
          <a:ln/>
        </p:spPr>
        <p:txBody>
          <a:bodyPr/>
          <a:lstStyle>
            <a:lvl1pPr>
              <a:defRPr/>
            </a:lvl1pPr>
          </a:lstStyle>
          <a:p>
            <a:fld id="{BEB99241-6F85-4180-AFFD-4DFE4BF9B047}" type="slidenum">
              <a:rPr lang="it-IT" altLang="it-IT"/>
              <a:pPr/>
              <a:t>‹N›</a:t>
            </a:fld>
            <a:endParaRPr lang="it-IT" altLang="it-IT"/>
          </a:p>
        </p:txBody>
      </p:sp>
    </p:spTree>
    <p:extLst>
      <p:ext uri="{BB962C8B-B14F-4D97-AF65-F5344CB8AC3E}">
        <p14:creationId xmlns:p14="http://schemas.microsoft.com/office/powerpoint/2010/main" val="3285651838"/>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it-IT"/>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7" name="Rectangle 4">
            <a:extLst>
              <a:ext uri="{FF2B5EF4-FFF2-40B4-BE49-F238E27FC236}">
                <a16:creationId xmlns:a16="http://schemas.microsoft.com/office/drawing/2014/main" id="{7244DE45-C100-4F21-AFBE-9CBA3B14B66F}"/>
              </a:ext>
            </a:extLst>
          </p:cNvPr>
          <p:cNvSpPr>
            <a:spLocks noGrp="1" noChangeArrowheads="1"/>
          </p:cNvSpPr>
          <p:nvPr>
            <p:ph type="dt" sz="half" idx="10"/>
          </p:nvPr>
        </p:nvSpPr>
        <p:spPr>
          <a:ln/>
        </p:spPr>
        <p:txBody>
          <a:bodyPr/>
          <a:lstStyle>
            <a:lvl1pPr>
              <a:defRPr/>
            </a:lvl1pPr>
          </a:lstStyle>
          <a:p>
            <a:endParaRPr lang="it-IT" altLang="it-IT"/>
          </a:p>
        </p:txBody>
      </p:sp>
      <p:sp>
        <p:nvSpPr>
          <p:cNvPr id="8" name="Rectangle 5">
            <a:extLst>
              <a:ext uri="{FF2B5EF4-FFF2-40B4-BE49-F238E27FC236}">
                <a16:creationId xmlns:a16="http://schemas.microsoft.com/office/drawing/2014/main" id="{FFD87938-2979-4D5A-91E8-15E28F36C492}"/>
              </a:ext>
            </a:extLst>
          </p:cNvPr>
          <p:cNvSpPr>
            <a:spLocks noGrp="1" noChangeArrowheads="1"/>
          </p:cNvSpPr>
          <p:nvPr>
            <p:ph type="ftr" sz="quarter" idx="11"/>
          </p:nvPr>
        </p:nvSpPr>
        <p:spPr>
          <a:ln/>
        </p:spPr>
        <p:txBody>
          <a:bodyPr/>
          <a:lstStyle>
            <a:lvl1pPr>
              <a:defRPr/>
            </a:lvl1pPr>
          </a:lstStyle>
          <a:p>
            <a:endParaRPr lang="it-IT" altLang="it-IT"/>
          </a:p>
        </p:txBody>
      </p:sp>
      <p:sp>
        <p:nvSpPr>
          <p:cNvPr id="9" name="Rectangle 6">
            <a:extLst>
              <a:ext uri="{FF2B5EF4-FFF2-40B4-BE49-F238E27FC236}">
                <a16:creationId xmlns:a16="http://schemas.microsoft.com/office/drawing/2014/main" id="{29D6A8A1-A196-4DD5-8444-DFC1879FD3BB}"/>
              </a:ext>
            </a:extLst>
          </p:cNvPr>
          <p:cNvSpPr>
            <a:spLocks noGrp="1" noChangeArrowheads="1"/>
          </p:cNvSpPr>
          <p:nvPr>
            <p:ph type="sldNum" sz="quarter" idx="12"/>
          </p:nvPr>
        </p:nvSpPr>
        <p:spPr>
          <a:ln/>
        </p:spPr>
        <p:txBody>
          <a:bodyPr/>
          <a:lstStyle>
            <a:lvl1pPr>
              <a:defRPr/>
            </a:lvl1pPr>
          </a:lstStyle>
          <a:p>
            <a:fld id="{C536EFAF-47E3-4464-B5BE-8DD657AD66E6}" type="slidenum">
              <a:rPr lang="it-IT" altLang="it-IT"/>
              <a:pPr/>
              <a:t>‹N›</a:t>
            </a:fld>
            <a:endParaRPr lang="it-IT" altLang="it-IT"/>
          </a:p>
        </p:txBody>
      </p:sp>
    </p:spTree>
    <p:extLst>
      <p:ext uri="{BB962C8B-B14F-4D97-AF65-F5344CB8AC3E}">
        <p14:creationId xmlns:p14="http://schemas.microsoft.com/office/powerpoint/2010/main" val="2569231763"/>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p>
        </p:txBody>
      </p:sp>
      <p:sp>
        <p:nvSpPr>
          <p:cNvPr id="3" name="Rectangle 4">
            <a:extLst>
              <a:ext uri="{FF2B5EF4-FFF2-40B4-BE49-F238E27FC236}">
                <a16:creationId xmlns:a16="http://schemas.microsoft.com/office/drawing/2014/main" id="{D5C12746-90ED-4C48-94AF-C781B1F5832E}"/>
              </a:ext>
            </a:extLst>
          </p:cNvPr>
          <p:cNvSpPr>
            <a:spLocks noGrp="1" noChangeArrowheads="1"/>
          </p:cNvSpPr>
          <p:nvPr>
            <p:ph type="dt" sz="half" idx="10"/>
          </p:nvPr>
        </p:nvSpPr>
        <p:spPr>
          <a:ln/>
        </p:spPr>
        <p:txBody>
          <a:bodyPr/>
          <a:lstStyle>
            <a:lvl1pPr>
              <a:defRPr/>
            </a:lvl1pPr>
          </a:lstStyle>
          <a:p>
            <a:endParaRPr lang="it-IT" altLang="it-IT"/>
          </a:p>
        </p:txBody>
      </p:sp>
      <p:sp>
        <p:nvSpPr>
          <p:cNvPr id="4" name="Rectangle 5">
            <a:extLst>
              <a:ext uri="{FF2B5EF4-FFF2-40B4-BE49-F238E27FC236}">
                <a16:creationId xmlns:a16="http://schemas.microsoft.com/office/drawing/2014/main" id="{C8C2163E-0DBE-4E87-BB15-87274D79E65E}"/>
              </a:ext>
            </a:extLst>
          </p:cNvPr>
          <p:cNvSpPr>
            <a:spLocks noGrp="1" noChangeArrowheads="1"/>
          </p:cNvSpPr>
          <p:nvPr>
            <p:ph type="ftr" sz="quarter" idx="11"/>
          </p:nvPr>
        </p:nvSpPr>
        <p:spPr>
          <a:ln/>
        </p:spPr>
        <p:txBody>
          <a:bodyPr/>
          <a:lstStyle>
            <a:lvl1pPr>
              <a:defRPr/>
            </a:lvl1pPr>
          </a:lstStyle>
          <a:p>
            <a:endParaRPr lang="it-IT" altLang="it-IT"/>
          </a:p>
        </p:txBody>
      </p:sp>
      <p:sp>
        <p:nvSpPr>
          <p:cNvPr id="5" name="Rectangle 6">
            <a:extLst>
              <a:ext uri="{FF2B5EF4-FFF2-40B4-BE49-F238E27FC236}">
                <a16:creationId xmlns:a16="http://schemas.microsoft.com/office/drawing/2014/main" id="{F8150669-C818-429F-8785-96924C08C555}"/>
              </a:ext>
            </a:extLst>
          </p:cNvPr>
          <p:cNvSpPr>
            <a:spLocks noGrp="1" noChangeArrowheads="1"/>
          </p:cNvSpPr>
          <p:nvPr>
            <p:ph type="sldNum" sz="quarter" idx="12"/>
          </p:nvPr>
        </p:nvSpPr>
        <p:spPr>
          <a:ln/>
        </p:spPr>
        <p:txBody>
          <a:bodyPr/>
          <a:lstStyle>
            <a:lvl1pPr>
              <a:defRPr/>
            </a:lvl1pPr>
          </a:lstStyle>
          <a:p>
            <a:fld id="{A40E846E-A153-4FE5-9158-34DD0D1E138E}" type="slidenum">
              <a:rPr lang="it-IT" altLang="it-IT"/>
              <a:pPr/>
              <a:t>‹N›</a:t>
            </a:fld>
            <a:endParaRPr lang="it-IT" altLang="it-IT"/>
          </a:p>
        </p:txBody>
      </p:sp>
    </p:spTree>
    <p:extLst>
      <p:ext uri="{BB962C8B-B14F-4D97-AF65-F5344CB8AC3E}">
        <p14:creationId xmlns:p14="http://schemas.microsoft.com/office/powerpoint/2010/main" val="1765129194"/>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11B71B-28FE-44E9-87B1-D75372FB945D}"/>
              </a:ext>
            </a:extLst>
          </p:cNvPr>
          <p:cNvSpPr>
            <a:spLocks noGrp="1" noChangeArrowheads="1"/>
          </p:cNvSpPr>
          <p:nvPr>
            <p:ph type="dt" sz="half" idx="10"/>
          </p:nvPr>
        </p:nvSpPr>
        <p:spPr>
          <a:ln/>
        </p:spPr>
        <p:txBody>
          <a:bodyPr/>
          <a:lstStyle>
            <a:lvl1pPr>
              <a:defRPr/>
            </a:lvl1pPr>
          </a:lstStyle>
          <a:p>
            <a:endParaRPr lang="it-IT" altLang="it-IT"/>
          </a:p>
        </p:txBody>
      </p:sp>
      <p:sp>
        <p:nvSpPr>
          <p:cNvPr id="3" name="Rectangle 5">
            <a:extLst>
              <a:ext uri="{FF2B5EF4-FFF2-40B4-BE49-F238E27FC236}">
                <a16:creationId xmlns:a16="http://schemas.microsoft.com/office/drawing/2014/main" id="{01361571-56B8-4F2C-88A7-E29582312741}"/>
              </a:ext>
            </a:extLst>
          </p:cNvPr>
          <p:cNvSpPr>
            <a:spLocks noGrp="1" noChangeArrowheads="1"/>
          </p:cNvSpPr>
          <p:nvPr>
            <p:ph type="ftr" sz="quarter" idx="11"/>
          </p:nvPr>
        </p:nvSpPr>
        <p:spPr>
          <a:ln/>
        </p:spPr>
        <p:txBody>
          <a:bodyPr/>
          <a:lstStyle>
            <a:lvl1pPr>
              <a:defRPr/>
            </a:lvl1pPr>
          </a:lstStyle>
          <a:p>
            <a:endParaRPr lang="it-IT" altLang="it-IT"/>
          </a:p>
        </p:txBody>
      </p:sp>
      <p:sp>
        <p:nvSpPr>
          <p:cNvPr id="4" name="Rectangle 6">
            <a:extLst>
              <a:ext uri="{FF2B5EF4-FFF2-40B4-BE49-F238E27FC236}">
                <a16:creationId xmlns:a16="http://schemas.microsoft.com/office/drawing/2014/main" id="{68E0574A-755E-494C-9ED5-8A4908FB9E9F}"/>
              </a:ext>
            </a:extLst>
          </p:cNvPr>
          <p:cNvSpPr>
            <a:spLocks noGrp="1" noChangeArrowheads="1"/>
          </p:cNvSpPr>
          <p:nvPr>
            <p:ph type="sldNum" sz="quarter" idx="12"/>
          </p:nvPr>
        </p:nvSpPr>
        <p:spPr>
          <a:ln/>
        </p:spPr>
        <p:txBody>
          <a:bodyPr/>
          <a:lstStyle>
            <a:lvl1pPr>
              <a:defRPr/>
            </a:lvl1pPr>
          </a:lstStyle>
          <a:p>
            <a:fld id="{96C78743-3EEF-450D-95E1-74AF7085927D}" type="slidenum">
              <a:rPr lang="it-IT" altLang="it-IT"/>
              <a:pPr/>
              <a:t>‹N›</a:t>
            </a:fld>
            <a:endParaRPr lang="it-IT" altLang="it-IT"/>
          </a:p>
        </p:txBody>
      </p:sp>
    </p:spTree>
    <p:extLst>
      <p:ext uri="{BB962C8B-B14F-4D97-AF65-F5344CB8AC3E}">
        <p14:creationId xmlns:p14="http://schemas.microsoft.com/office/powerpoint/2010/main" val="418365768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AB16B-8D50-492F-97E3-F01B09BC665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E121EC-D2D0-4103-9480-B42AD29F0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18AE6EA-F778-419E-AD77-9847FA539361}"/>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F14F6A96-511B-4C28-BB60-9F56C2986B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F84278-9A15-4EC5-8775-0455BAEEC3B4}"/>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539593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it-IT"/>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Rectangle 4">
            <a:extLst>
              <a:ext uri="{FF2B5EF4-FFF2-40B4-BE49-F238E27FC236}">
                <a16:creationId xmlns:a16="http://schemas.microsoft.com/office/drawing/2014/main" id="{69671917-05B5-4619-9858-42F1F98906E0}"/>
              </a:ext>
            </a:extLst>
          </p:cNvPr>
          <p:cNvSpPr>
            <a:spLocks noGrp="1" noChangeArrowheads="1"/>
          </p:cNvSpPr>
          <p:nvPr>
            <p:ph type="dt" sz="half" idx="10"/>
          </p:nvPr>
        </p:nvSpPr>
        <p:spPr>
          <a:ln/>
        </p:spPr>
        <p:txBody>
          <a:bodyPr/>
          <a:lstStyle>
            <a:lvl1pPr>
              <a:defRPr/>
            </a:lvl1pPr>
          </a:lstStyle>
          <a:p>
            <a:endParaRPr lang="it-IT" altLang="it-IT"/>
          </a:p>
        </p:txBody>
      </p:sp>
      <p:sp>
        <p:nvSpPr>
          <p:cNvPr id="6" name="Rectangle 5">
            <a:extLst>
              <a:ext uri="{FF2B5EF4-FFF2-40B4-BE49-F238E27FC236}">
                <a16:creationId xmlns:a16="http://schemas.microsoft.com/office/drawing/2014/main" id="{32D16E02-0802-490B-97E8-EE95A17C2F5A}"/>
              </a:ext>
            </a:extLst>
          </p:cNvPr>
          <p:cNvSpPr>
            <a:spLocks noGrp="1" noChangeArrowheads="1"/>
          </p:cNvSpPr>
          <p:nvPr>
            <p:ph type="ftr" sz="quarter" idx="11"/>
          </p:nvPr>
        </p:nvSpPr>
        <p:spPr>
          <a:ln/>
        </p:spPr>
        <p:txBody>
          <a:bodyPr/>
          <a:lstStyle>
            <a:lvl1pPr>
              <a:defRPr/>
            </a:lvl1pPr>
          </a:lstStyle>
          <a:p>
            <a:endParaRPr lang="it-IT" altLang="it-IT"/>
          </a:p>
        </p:txBody>
      </p:sp>
      <p:sp>
        <p:nvSpPr>
          <p:cNvPr id="7" name="Rectangle 6">
            <a:extLst>
              <a:ext uri="{FF2B5EF4-FFF2-40B4-BE49-F238E27FC236}">
                <a16:creationId xmlns:a16="http://schemas.microsoft.com/office/drawing/2014/main" id="{A7ACEBA7-EB53-4854-B1B3-1C34D7BE7E27}"/>
              </a:ext>
            </a:extLst>
          </p:cNvPr>
          <p:cNvSpPr>
            <a:spLocks noGrp="1" noChangeArrowheads="1"/>
          </p:cNvSpPr>
          <p:nvPr>
            <p:ph type="sldNum" sz="quarter" idx="12"/>
          </p:nvPr>
        </p:nvSpPr>
        <p:spPr>
          <a:ln/>
        </p:spPr>
        <p:txBody>
          <a:bodyPr/>
          <a:lstStyle>
            <a:lvl1pPr>
              <a:defRPr/>
            </a:lvl1pPr>
          </a:lstStyle>
          <a:p>
            <a:fld id="{D00E41EF-B09F-42E6-AE31-85C358E25A16}" type="slidenum">
              <a:rPr lang="it-IT" altLang="it-IT"/>
              <a:pPr/>
              <a:t>‹N›</a:t>
            </a:fld>
            <a:endParaRPr lang="it-IT" altLang="it-IT"/>
          </a:p>
        </p:txBody>
      </p:sp>
    </p:spTree>
    <p:extLst>
      <p:ext uri="{BB962C8B-B14F-4D97-AF65-F5344CB8AC3E}">
        <p14:creationId xmlns:p14="http://schemas.microsoft.com/office/powerpoint/2010/main" val="3923121674"/>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it-IT"/>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Rectangle 4">
            <a:extLst>
              <a:ext uri="{FF2B5EF4-FFF2-40B4-BE49-F238E27FC236}">
                <a16:creationId xmlns:a16="http://schemas.microsoft.com/office/drawing/2014/main" id="{126262F6-A69C-4A2B-B4ED-F89DE1C8B335}"/>
              </a:ext>
            </a:extLst>
          </p:cNvPr>
          <p:cNvSpPr>
            <a:spLocks noGrp="1" noChangeArrowheads="1"/>
          </p:cNvSpPr>
          <p:nvPr>
            <p:ph type="dt" sz="half" idx="10"/>
          </p:nvPr>
        </p:nvSpPr>
        <p:spPr>
          <a:ln/>
        </p:spPr>
        <p:txBody>
          <a:bodyPr/>
          <a:lstStyle>
            <a:lvl1pPr>
              <a:defRPr/>
            </a:lvl1pPr>
          </a:lstStyle>
          <a:p>
            <a:endParaRPr lang="it-IT" altLang="it-IT"/>
          </a:p>
        </p:txBody>
      </p:sp>
      <p:sp>
        <p:nvSpPr>
          <p:cNvPr id="6" name="Rectangle 5">
            <a:extLst>
              <a:ext uri="{FF2B5EF4-FFF2-40B4-BE49-F238E27FC236}">
                <a16:creationId xmlns:a16="http://schemas.microsoft.com/office/drawing/2014/main" id="{C6D0AFB8-0C96-417D-8166-FDD5D681F775}"/>
              </a:ext>
            </a:extLst>
          </p:cNvPr>
          <p:cNvSpPr>
            <a:spLocks noGrp="1" noChangeArrowheads="1"/>
          </p:cNvSpPr>
          <p:nvPr>
            <p:ph type="ftr" sz="quarter" idx="11"/>
          </p:nvPr>
        </p:nvSpPr>
        <p:spPr>
          <a:ln/>
        </p:spPr>
        <p:txBody>
          <a:bodyPr/>
          <a:lstStyle>
            <a:lvl1pPr>
              <a:defRPr/>
            </a:lvl1pPr>
          </a:lstStyle>
          <a:p>
            <a:endParaRPr lang="it-IT" altLang="it-IT"/>
          </a:p>
        </p:txBody>
      </p:sp>
      <p:sp>
        <p:nvSpPr>
          <p:cNvPr id="7" name="Rectangle 6">
            <a:extLst>
              <a:ext uri="{FF2B5EF4-FFF2-40B4-BE49-F238E27FC236}">
                <a16:creationId xmlns:a16="http://schemas.microsoft.com/office/drawing/2014/main" id="{3016015C-AB70-4CB6-A95A-26F6DB36FBA4}"/>
              </a:ext>
            </a:extLst>
          </p:cNvPr>
          <p:cNvSpPr>
            <a:spLocks noGrp="1" noChangeArrowheads="1"/>
          </p:cNvSpPr>
          <p:nvPr>
            <p:ph type="sldNum" sz="quarter" idx="12"/>
          </p:nvPr>
        </p:nvSpPr>
        <p:spPr>
          <a:ln/>
        </p:spPr>
        <p:txBody>
          <a:bodyPr/>
          <a:lstStyle>
            <a:lvl1pPr>
              <a:defRPr/>
            </a:lvl1pPr>
          </a:lstStyle>
          <a:p>
            <a:fld id="{0153B8C1-D57C-4F60-B8F2-23FF92609B3B}" type="slidenum">
              <a:rPr lang="it-IT" altLang="it-IT"/>
              <a:pPr/>
              <a:t>‹N›</a:t>
            </a:fld>
            <a:endParaRPr lang="it-IT" altLang="it-IT"/>
          </a:p>
        </p:txBody>
      </p:sp>
    </p:spTree>
    <p:extLst>
      <p:ext uri="{BB962C8B-B14F-4D97-AF65-F5344CB8AC3E}">
        <p14:creationId xmlns:p14="http://schemas.microsoft.com/office/powerpoint/2010/main" val="3695059055"/>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4" name="Rectangle 4">
            <a:extLst>
              <a:ext uri="{FF2B5EF4-FFF2-40B4-BE49-F238E27FC236}">
                <a16:creationId xmlns:a16="http://schemas.microsoft.com/office/drawing/2014/main" id="{D9C2A352-090B-43E0-AD90-9D9B0C47598C}"/>
              </a:ext>
            </a:extLst>
          </p:cNvPr>
          <p:cNvSpPr>
            <a:spLocks noGrp="1" noChangeArrowheads="1"/>
          </p:cNvSpPr>
          <p:nvPr>
            <p:ph type="dt" sz="half" idx="10"/>
          </p:nvPr>
        </p:nvSpPr>
        <p:spPr>
          <a:ln/>
        </p:spPr>
        <p:txBody>
          <a:bodyPr/>
          <a:lstStyle>
            <a:lvl1pPr>
              <a:defRPr/>
            </a:lvl1pPr>
          </a:lstStyle>
          <a:p>
            <a:endParaRPr lang="it-IT" altLang="it-IT"/>
          </a:p>
        </p:txBody>
      </p:sp>
      <p:sp>
        <p:nvSpPr>
          <p:cNvPr id="5" name="Rectangle 5">
            <a:extLst>
              <a:ext uri="{FF2B5EF4-FFF2-40B4-BE49-F238E27FC236}">
                <a16:creationId xmlns:a16="http://schemas.microsoft.com/office/drawing/2014/main" id="{9F1A3F76-D42A-4358-B3A2-F6CF11A20FFB}"/>
              </a:ext>
            </a:extLst>
          </p:cNvPr>
          <p:cNvSpPr>
            <a:spLocks noGrp="1" noChangeArrowheads="1"/>
          </p:cNvSpPr>
          <p:nvPr>
            <p:ph type="ftr" sz="quarter" idx="11"/>
          </p:nvPr>
        </p:nvSpPr>
        <p:spPr>
          <a:ln/>
        </p:spPr>
        <p:txBody>
          <a:bodyPr/>
          <a:lstStyle>
            <a:lvl1pPr>
              <a:defRPr/>
            </a:lvl1pPr>
          </a:lstStyle>
          <a:p>
            <a:endParaRPr lang="it-IT" altLang="it-IT"/>
          </a:p>
        </p:txBody>
      </p:sp>
      <p:sp>
        <p:nvSpPr>
          <p:cNvPr id="6" name="Rectangle 6">
            <a:extLst>
              <a:ext uri="{FF2B5EF4-FFF2-40B4-BE49-F238E27FC236}">
                <a16:creationId xmlns:a16="http://schemas.microsoft.com/office/drawing/2014/main" id="{413CEBAD-90CA-45E0-B579-EB0255E7EE1A}"/>
              </a:ext>
            </a:extLst>
          </p:cNvPr>
          <p:cNvSpPr>
            <a:spLocks noGrp="1" noChangeArrowheads="1"/>
          </p:cNvSpPr>
          <p:nvPr>
            <p:ph type="sldNum" sz="quarter" idx="12"/>
          </p:nvPr>
        </p:nvSpPr>
        <p:spPr>
          <a:ln/>
        </p:spPr>
        <p:txBody>
          <a:bodyPr/>
          <a:lstStyle>
            <a:lvl1pPr>
              <a:defRPr/>
            </a:lvl1pPr>
          </a:lstStyle>
          <a:p>
            <a:fld id="{1EB1E3D1-8313-4DE9-A2A2-ECA35B11D7C6}" type="slidenum">
              <a:rPr lang="it-IT" altLang="it-IT"/>
              <a:pPr/>
              <a:t>‹N›</a:t>
            </a:fld>
            <a:endParaRPr lang="it-IT" altLang="it-IT"/>
          </a:p>
        </p:txBody>
      </p:sp>
    </p:spTree>
    <p:extLst>
      <p:ext uri="{BB962C8B-B14F-4D97-AF65-F5344CB8AC3E}">
        <p14:creationId xmlns:p14="http://schemas.microsoft.com/office/powerpoint/2010/main" val="752387534"/>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it-IT"/>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4" name="Rectangle 4">
            <a:extLst>
              <a:ext uri="{FF2B5EF4-FFF2-40B4-BE49-F238E27FC236}">
                <a16:creationId xmlns:a16="http://schemas.microsoft.com/office/drawing/2014/main" id="{AF6BE2E8-CAE0-4741-A98D-CB691BD2A7F6}"/>
              </a:ext>
            </a:extLst>
          </p:cNvPr>
          <p:cNvSpPr>
            <a:spLocks noGrp="1" noChangeArrowheads="1"/>
          </p:cNvSpPr>
          <p:nvPr>
            <p:ph type="dt" sz="half" idx="10"/>
          </p:nvPr>
        </p:nvSpPr>
        <p:spPr>
          <a:ln/>
        </p:spPr>
        <p:txBody>
          <a:bodyPr/>
          <a:lstStyle>
            <a:lvl1pPr>
              <a:defRPr/>
            </a:lvl1pPr>
          </a:lstStyle>
          <a:p>
            <a:endParaRPr lang="it-IT" altLang="it-IT"/>
          </a:p>
        </p:txBody>
      </p:sp>
      <p:sp>
        <p:nvSpPr>
          <p:cNvPr id="5" name="Rectangle 5">
            <a:extLst>
              <a:ext uri="{FF2B5EF4-FFF2-40B4-BE49-F238E27FC236}">
                <a16:creationId xmlns:a16="http://schemas.microsoft.com/office/drawing/2014/main" id="{6CE59A10-5CB1-4C25-B643-03E81CAD565C}"/>
              </a:ext>
            </a:extLst>
          </p:cNvPr>
          <p:cNvSpPr>
            <a:spLocks noGrp="1" noChangeArrowheads="1"/>
          </p:cNvSpPr>
          <p:nvPr>
            <p:ph type="ftr" sz="quarter" idx="11"/>
          </p:nvPr>
        </p:nvSpPr>
        <p:spPr>
          <a:ln/>
        </p:spPr>
        <p:txBody>
          <a:bodyPr/>
          <a:lstStyle>
            <a:lvl1pPr>
              <a:defRPr/>
            </a:lvl1pPr>
          </a:lstStyle>
          <a:p>
            <a:endParaRPr lang="it-IT" altLang="it-IT"/>
          </a:p>
        </p:txBody>
      </p:sp>
      <p:sp>
        <p:nvSpPr>
          <p:cNvPr id="6" name="Rectangle 6">
            <a:extLst>
              <a:ext uri="{FF2B5EF4-FFF2-40B4-BE49-F238E27FC236}">
                <a16:creationId xmlns:a16="http://schemas.microsoft.com/office/drawing/2014/main" id="{F87014EE-9CC6-4543-8246-C778E0CFB82E}"/>
              </a:ext>
            </a:extLst>
          </p:cNvPr>
          <p:cNvSpPr>
            <a:spLocks noGrp="1" noChangeArrowheads="1"/>
          </p:cNvSpPr>
          <p:nvPr>
            <p:ph type="sldNum" sz="quarter" idx="12"/>
          </p:nvPr>
        </p:nvSpPr>
        <p:spPr>
          <a:ln/>
        </p:spPr>
        <p:txBody>
          <a:bodyPr/>
          <a:lstStyle>
            <a:lvl1pPr>
              <a:defRPr/>
            </a:lvl1pPr>
          </a:lstStyle>
          <a:p>
            <a:fld id="{302BECF0-30E9-48CF-983E-38C1983E1D68}" type="slidenum">
              <a:rPr lang="it-IT" altLang="it-IT"/>
              <a:pPr/>
              <a:t>‹N›</a:t>
            </a:fld>
            <a:endParaRPr lang="it-IT" altLang="it-IT"/>
          </a:p>
        </p:txBody>
      </p:sp>
    </p:spTree>
    <p:extLst>
      <p:ext uri="{BB962C8B-B14F-4D97-AF65-F5344CB8AC3E}">
        <p14:creationId xmlns:p14="http://schemas.microsoft.com/office/powerpoint/2010/main" val="3732161041"/>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it-IT" noProof="0"/>
          </a:p>
        </p:txBody>
      </p:sp>
      <p:sp>
        <p:nvSpPr>
          <p:cNvPr id="4" name="Rectangle 4">
            <a:extLst>
              <a:ext uri="{FF2B5EF4-FFF2-40B4-BE49-F238E27FC236}">
                <a16:creationId xmlns:a16="http://schemas.microsoft.com/office/drawing/2014/main" id="{13901EC1-8370-4463-9157-809ABF6E7D1F}"/>
              </a:ext>
            </a:extLst>
          </p:cNvPr>
          <p:cNvSpPr>
            <a:spLocks noGrp="1" noChangeArrowheads="1"/>
          </p:cNvSpPr>
          <p:nvPr>
            <p:ph type="dt" sz="half" idx="10"/>
          </p:nvPr>
        </p:nvSpPr>
        <p:spPr>
          <a:ln/>
        </p:spPr>
        <p:txBody>
          <a:bodyPr/>
          <a:lstStyle>
            <a:lvl1pPr>
              <a:defRPr/>
            </a:lvl1pPr>
          </a:lstStyle>
          <a:p>
            <a:endParaRPr lang="it-IT" altLang="it-IT"/>
          </a:p>
        </p:txBody>
      </p:sp>
      <p:sp>
        <p:nvSpPr>
          <p:cNvPr id="5" name="Rectangle 5">
            <a:extLst>
              <a:ext uri="{FF2B5EF4-FFF2-40B4-BE49-F238E27FC236}">
                <a16:creationId xmlns:a16="http://schemas.microsoft.com/office/drawing/2014/main" id="{D0732C43-1704-4C88-AFFA-1BBD9DB8D06A}"/>
              </a:ext>
            </a:extLst>
          </p:cNvPr>
          <p:cNvSpPr>
            <a:spLocks noGrp="1" noChangeArrowheads="1"/>
          </p:cNvSpPr>
          <p:nvPr>
            <p:ph type="ftr" sz="quarter" idx="11"/>
          </p:nvPr>
        </p:nvSpPr>
        <p:spPr>
          <a:ln/>
        </p:spPr>
        <p:txBody>
          <a:bodyPr/>
          <a:lstStyle>
            <a:lvl1pPr>
              <a:defRPr/>
            </a:lvl1pPr>
          </a:lstStyle>
          <a:p>
            <a:endParaRPr lang="it-IT" altLang="it-IT"/>
          </a:p>
        </p:txBody>
      </p:sp>
      <p:sp>
        <p:nvSpPr>
          <p:cNvPr id="6" name="Rectangle 6">
            <a:extLst>
              <a:ext uri="{FF2B5EF4-FFF2-40B4-BE49-F238E27FC236}">
                <a16:creationId xmlns:a16="http://schemas.microsoft.com/office/drawing/2014/main" id="{08B41624-8ED2-497B-A5D3-3B06B95FD4E4}"/>
              </a:ext>
            </a:extLst>
          </p:cNvPr>
          <p:cNvSpPr>
            <a:spLocks noGrp="1" noChangeArrowheads="1"/>
          </p:cNvSpPr>
          <p:nvPr>
            <p:ph type="sldNum" sz="quarter" idx="12"/>
          </p:nvPr>
        </p:nvSpPr>
        <p:spPr>
          <a:ln/>
        </p:spPr>
        <p:txBody>
          <a:bodyPr/>
          <a:lstStyle>
            <a:lvl1pPr>
              <a:defRPr/>
            </a:lvl1pPr>
          </a:lstStyle>
          <a:p>
            <a:fld id="{A1981650-4DE3-4ECD-AF12-724556E9A4A5}" type="slidenum">
              <a:rPr lang="it-IT" altLang="it-IT"/>
              <a:pPr/>
              <a:t>‹N›</a:t>
            </a:fld>
            <a:endParaRPr lang="it-IT" altLang="it-IT"/>
          </a:p>
        </p:txBody>
      </p:sp>
    </p:spTree>
    <p:extLst>
      <p:ext uri="{BB962C8B-B14F-4D97-AF65-F5344CB8AC3E}">
        <p14:creationId xmlns:p14="http://schemas.microsoft.com/office/powerpoint/2010/main" val="3752991004"/>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it-IT" noProof="0"/>
          </a:p>
        </p:txBody>
      </p:sp>
      <p:sp>
        <p:nvSpPr>
          <p:cNvPr id="4" name="Rectangle 4">
            <a:extLst>
              <a:ext uri="{FF2B5EF4-FFF2-40B4-BE49-F238E27FC236}">
                <a16:creationId xmlns:a16="http://schemas.microsoft.com/office/drawing/2014/main" id="{62240BE3-2674-4D35-A1DA-62F95EEFA5D3}"/>
              </a:ext>
            </a:extLst>
          </p:cNvPr>
          <p:cNvSpPr>
            <a:spLocks noGrp="1" noChangeArrowheads="1"/>
          </p:cNvSpPr>
          <p:nvPr>
            <p:ph type="dt" sz="half" idx="10"/>
          </p:nvPr>
        </p:nvSpPr>
        <p:spPr>
          <a:ln/>
        </p:spPr>
        <p:txBody>
          <a:bodyPr/>
          <a:lstStyle>
            <a:lvl1pPr>
              <a:defRPr/>
            </a:lvl1pPr>
          </a:lstStyle>
          <a:p>
            <a:endParaRPr lang="it-IT" altLang="it-IT"/>
          </a:p>
        </p:txBody>
      </p:sp>
      <p:sp>
        <p:nvSpPr>
          <p:cNvPr id="5" name="Rectangle 5">
            <a:extLst>
              <a:ext uri="{FF2B5EF4-FFF2-40B4-BE49-F238E27FC236}">
                <a16:creationId xmlns:a16="http://schemas.microsoft.com/office/drawing/2014/main" id="{3E3C0ED8-A733-40C0-A8C0-CA7A55E4D980}"/>
              </a:ext>
            </a:extLst>
          </p:cNvPr>
          <p:cNvSpPr>
            <a:spLocks noGrp="1" noChangeArrowheads="1"/>
          </p:cNvSpPr>
          <p:nvPr>
            <p:ph type="ftr" sz="quarter" idx="11"/>
          </p:nvPr>
        </p:nvSpPr>
        <p:spPr>
          <a:ln/>
        </p:spPr>
        <p:txBody>
          <a:bodyPr/>
          <a:lstStyle>
            <a:lvl1pPr>
              <a:defRPr/>
            </a:lvl1pPr>
          </a:lstStyle>
          <a:p>
            <a:endParaRPr lang="it-IT" altLang="it-IT"/>
          </a:p>
        </p:txBody>
      </p:sp>
      <p:sp>
        <p:nvSpPr>
          <p:cNvPr id="6" name="Rectangle 6">
            <a:extLst>
              <a:ext uri="{FF2B5EF4-FFF2-40B4-BE49-F238E27FC236}">
                <a16:creationId xmlns:a16="http://schemas.microsoft.com/office/drawing/2014/main" id="{8C72D458-E400-4A95-827D-C0AE4B7A980C}"/>
              </a:ext>
            </a:extLst>
          </p:cNvPr>
          <p:cNvSpPr>
            <a:spLocks noGrp="1" noChangeArrowheads="1"/>
          </p:cNvSpPr>
          <p:nvPr>
            <p:ph type="sldNum" sz="quarter" idx="12"/>
          </p:nvPr>
        </p:nvSpPr>
        <p:spPr>
          <a:ln/>
        </p:spPr>
        <p:txBody>
          <a:bodyPr/>
          <a:lstStyle>
            <a:lvl1pPr>
              <a:defRPr/>
            </a:lvl1pPr>
          </a:lstStyle>
          <a:p>
            <a:fld id="{A389E62D-45F3-4772-B05E-A04240087C0B}" type="slidenum">
              <a:rPr lang="it-IT" altLang="it-IT"/>
              <a:pPr/>
              <a:t>‹N›</a:t>
            </a:fld>
            <a:endParaRPr lang="it-IT" altLang="it-IT"/>
          </a:p>
        </p:txBody>
      </p:sp>
    </p:spTree>
    <p:extLst>
      <p:ext uri="{BB962C8B-B14F-4D97-AF65-F5344CB8AC3E}">
        <p14:creationId xmlns:p14="http://schemas.microsoft.com/office/powerpoint/2010/main" val="1897517406"/>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1D0885B-4C1F-41E5-B124-C64D50B7EB05}"/>
              </a:ext>
            </a:extLst>
          </p:cNvPr>
          <p:cNvSpPr>
            <a:spLocks noGrp="1"/>
          </p:cNvSpPr>
          <p:nvPr>
            <p:ph type="dt" sz="half" idx="10"/>
          </p:nvPr>
        </p:nvSpPr>
        <p:spPr/>
        <p:txBody>
          <a:bodyPr/>
          <a:lstStyle>
            <a:lvl1pPr>
              <a:defRPr/>
            </a:lvl1pPr>
          </a:lstStyle>
          <a:p>
            <a:pPr>
              <a:defRPr/>
            </a:pPr>
            <a:fld id="{803A3E43-41C2-4910-A88A-63827179AD6C}"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FD574410-44D5-4E4E-9E11-109597C9292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5C9DBEE-33BA-499A-90A1-1E08F0EC3BB4}"/>
              </a:ext>
            </a:extLst>
          </p:cNvPr>
          <p:cNvSpPr>
            <a:spLocks noGrp="1"/>
          </p:cNvSpPr>
          <p:nvPr>
            <p:ph type="sldNum" sz="quarter" idx="12"/>
          </p:nvPr>
        </p:nvSpPr>
        <p:spPr/>
        <p:txBody>
          <a:bodyPr/>
          <a:lstStyle>
            <a:lvl1pPr>
              <a:defRPr/>
            </a:lvl1pPr>
          </a:lstStyle>
          <a:p>
            <a:fld id="{BAE328B5-49FF-4792-91ED-5F87BEE74A76}" type="slidenum">
              <a:rPr lang="it-IT" altLang="it-IT"/>
              <a:pPr/>
              <a:t>‹N›</a:t>
            </a:fld>
            <a:endParaRPr lang="it-IT" altLang="it-IT"/>
          </a:p>
        </p:txBody>
      </p:sp>
    </p:spTree>
    <p:extLst>
      <p:ext uri="{BB962C8B-B14F-4D97-AF65-F5344CB8AC3E}">
        <p14:creationId xmlns:p14="http://schemas.microsoft.com/office/powerpoint/2010/main" val="1563681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936078-25E6-41BD-91A5-DBA87598F37B}"/>
              </a:ext>
            </a:extLst>
          </p:cNvPr>
          <p:cNvSpPr>
            <a:spLocks noGrp="1"/>
          </p:cNvSpPr>
          <p:nvPr>
            <p:ph type="dt" sz="half" idx="10"/>
          </p:nvPr>
        </p:nvSpPr>
        <p:spPr/>
        <p:txBody>
          <a:bodyPr/>
          <a:lstStyle>
            <a:lvl1pPr>
              <a:defRPr/>
            </a:lvl1pPr>
          </a:lstStyle>
          <a:p>
            <a:pPr>
              <a:defRPr/>
            </a:pPr>
            <a:fld id="{F3823AF7-4FDB-47CD-A576-3B9EE6A57126}"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B4EB8ABA-0901-4FBA-9D8F-CBF133EA6C8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F8A4E2A-AEAB-44DC-A5D8-DF4900AA8AEC}"/>
              </a:ext>
            </a:extLst>
          </p:cNvPr>
          <p:cNvSpPr>
            <a:spLocks noGrp="1"/>
          </p:cNvSpPr>
          <p:nvPr>
            <p:ph type="sldNum" sz="quarter" idx="12"/>
          </p:nvPr>
        </p:nvSpPr>
        <p:spPr/>
        <p:txBody>
          <a:bodyPr/>
          <a:lstStyle>
            <a:lvl1pPr>
              <a:defRPr/>
            </a:lvl1pPr>
          </a:lstStyle>
          <a:p>
            <a:fld id="{B8044031-74CC-4873-80AE-D941891F030B}" type="slidenum">
              <a:rPr lang="it-IT" altLang="it-IT"/>
              <a:pPr/>
              <a:t>‹N›</a:t>
            </a:fld>
            <a:endParaRPr lang="it-IT" altLang="it-IT"/>
          </a:p>
        </p:txBody>
      </p:sp>
    </p:spTree>
    <p:extLst>
      <p:ext uri="{BB962C8B-B14F-4D97-AF65-F5344CB8AC3E}">
        <p14:creationId xmlns:p14="http://schemas.microsoft.com/office/powerpoint/2010/main" val="340874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9EB06E42-995F-4FDD-BC28-F738DE6B5B4E}"/>
              </a:ext>
            </a:extLst>
          </p:cNvPr>
          <p:cNvSpPr>
            <a:spLocks noGrp="1"/>
          </p:cNvSpPr>
          <p:nvPr>
            <p:ph type="dt" sz="half" idx="10"/>
          </p:nvPr>
        </p:nvSpPr>
        <p:spPr/>
        <p:txBody>
          <a:bodyPr/>
          <a:lstStyle>
            <a:lvl1pPr>
              <a:defRPr/>
            </a:lvl1pPr>
          </a:lstStyle>
          <a:p>
            <a:pPr>
              <a:defRPr/>
            </a:pPr>
            <a:fld id="{606E4513-6622-44E1-9FFF-A1D1BC0114E8}"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006DA343-66F1-4523-9B01-1E39E398662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318126A-E336-4BEE-A643-E91AFBF82C84}"/>
              </a:ext>
            </a:extLst>
          </p:cNvPr>
          <p:cNvSpPr>
            <a:spLocks noGrp="1"/>
          </p:cNvSpPr>
          <p:nvPr>
            <p:ph type="sldNum" sz="quarter" idx="12"/>
          </p:nvPr>
        </p:nvSpPr>
        <p:spPr/>
        <p:txBody>
          <a:bodyPr/>
          <a:lstStyle>
            <a:lvl1pPr>
              <a:defRPr/>
            </a:lvl1pPr>
          </a:lstStyle>
          <a:p>
            <a:fld id="{AEF9AB75-E07F-4ED0-B567-C3A225B56DE5}" type="slidenum">
              <a:rPr lang="it-IT" altLang="it-IT"/>
              <a:pPr/>
              <a:t>‹N›</a:t>
            </a:fld>
            <a:endParaRPr lang="it-IT" altLang="it-IT"/>
          </a:p>
        </p:txBody>
      </p:sp>
    </p:spTree>
    <p:extLst>
      <p:ext uri="{BB962C8B-B14F-4D97-AF65-F5344CB8AC3E}">
        <p14:creationId xmlns:p14="http://schemas.microsoft.com/office/powerpoint/2010/main" val="3771177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CAF5172F-36DA-45F7-A5FA-6405744EAF40}"/>
              </a:ext>
            </a:extLst>
          </p:cNvPr>
          <p:cNvSpPr>
            <a:spLocks noGrp="1"/>
          </p:cNvSpPr>
          <p:nvPr>
            <p:ph type="dt" sz="half" idx="10"/>
          </p:nvPr>
        </p:nvSpPr>
        <p:spPr/>
        <p:txBody>
          <a:bodyPr/>
          <a:lstStyle>
            <a:lvl1pPr>
              <a:defRPr/>
            </a:lvl1pPr>
          </a:lstStyle>
          <a:p>
            <a:pPr>
              <a:defRPr/>
            </a:pPr>
            <a:fld id="{DF0B9B2C-6F67-4CCF-AB96-9B3045CF29F0}"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DA8F32B4-4DCC-49B0-BB0B-252227B2DF3F}"/>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27157189-1180-4BF2-8815-BB8E8BBD4C90}"/>
              </a:ext>
            </a:extLst>
          </p:cNvPr>
          <p:cNvSpPr>
            <a:spLocks noGrp="1"/>
          </p:cNvSpPr>
          <p:nvPr>
            <p:ph type="sldNum" sz="quarter" idx="12"/>
          </p:nvPr>
        </p:nvSpPr>
        <p:spPr/>
        <p:txBody>
          <a:bodyPr/>
          <a:lstStyle>
            <a:lvl1pPr>
              <a:defRPr/>
            </a:lvl1pPr>
          </a:lstStyle>
          <a:p>
            <a:fld id="{05316716-C4DB-4351-BDA4-CCFBEAEAE515}" type="slidenum">
              <a:rPr lang="it-IT" altLang="it-IT"/>
              <a:pPr/>
              <a:t>‹N›</a:t>
            </a:fld>
            <a:endParaRPr lang="it-IT" altLang="it-IT"/>
          </a:p>
        </p:txBody>
      </p:sp>
    </p:spTree>
    <p:extLst>
      <p:ext uri="{BB962C8B-B14F-4D97-AF65-F5344CB8AC3E}">
        <p14:creationId xmlns:p14="http://schemas.microsoft.com/office/powerpoint/2010/main" val="313746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0B293-068E-4B8C-8EE5-CF12D30C4FA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F9F9C6-14CF-464F-AEBF-0B9A8FA42CE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EE828F9-E432-4C27-AFA5-7E755124F36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BB3D1EC-C578-440A-8CC9-F03A5A30BDA0}"/>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6" name="Segnaposto piè di pagina 5">
            <a:extLst>
              <a:ext uri="{FF2B5EF4-FFF2-40B4-BE49-F238E27FC236}">
                <a16:creationId xmlns:a16="http://schemas.microsoft.com/office/drawing/2014/main" id="{B98A5276-E277-4F70-ADA0-15C6CE4237B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3E54C-4F8D-45D3-9AC3-7EAA8C0E7618}"/>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3125970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CD1DFBAE-BE8A-48DB-B2B5-933E5FCA60D8}"/>
              </a:ext>
            </a:extLst>
          </p:cNvPr>
          <p:cNvSpPr>
            <a:spLocks noGrp="1"/>
          </p:cNvSpPr>
          <p:nvPr>
            <p:ph type="dt" sz="half" idx="10"/>
          </p:nvPr>
        </p:nvSpPr>
        <p:spPr/>
        <p:txBody>
          <a:bodyPr/>
          <a:lstStyle>
            <a:lvl1pPr>
              <a:defRPr/>
            </a:lvl1pPr>
          </a:lstStyle>
          <a:p>
            <a:pPr>
              <a:defRPr/>
            </a:pPr>
            <a:fld id="{2C31FF64-A9BC-4717-B481-84FC1B4C8382}" type="datetimeFigureOut">
              <a:rPr lang="it-IT"/>
              <a:pPr>
                <a:defRPr/>
              </a:pPr>
              <a:t>24/12/2019</a:t>
            </a:fld>
            <a:endParaRPr lang="it-IT"/>
          </a:p>
        </p:txBody>
      </p:sp>
      <p:sp>
        <p:nvSpPr>
          <p:cNvPr id="8" name="Segnaposto piè di pagina 4">
            <a:extLst>
              <a:ext uri="{FF2B5EF4-FFF2-40B4-BE49-F238E27FC236}">
                <a16:creationId xmlns:a16="http://schemas.microsoft.com/office/drawing/2014/main" id="{6941FFDF-4035-4380-874D-FE1A920EC798}"/>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3C50BAEC-2356-4C75-9225-06E7AD29B482}"/>
              </a:ext>
            </a:extLst>
          </p:cNvPr>
          <p:cNvSpPr>
            <a:spLocks noGrp="1"/>
          </p:cNvSpPr>
          <p:nvPr>
            <p:ph type="sldNum" sz="quarter" idx="12"/>
          </p:nvPr>
        </p:nvSpPr>
        <p:spPr/>
        <p:txBody>
          <a:bodyPr/>
          <a:lstStyle>
            <a:lvl1pPr>
              <a:defRPr/>
            </a:lvl1pPr>
          </a:lstStyle>
          <a:p>
            <a:fld id="{35416BE0-EAC5-4893-8490-B47DB9E0A587}" type="slidenum">
              <a:rPr lang="it-IT" altLang="it-IT"/>
              <a:pPr/>
              <a:t>‹N›</a:t>
            </a:fld>
            <a:endParaRPr lang="it-IT" altLang="it-IT"/>
          </a:p>
        </p:txBody>
      </p:sp>
    </p:spTree>
    <p:extLst>
      <p:ext uri="{BB962C8B-B14F-4D97-AF65-F5344CB8AC3E}">
        <p14:creationId xmlns:p14="http://schemas.microsoft.com/office/powerpoint/2010/main" val="3667878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4DD76E83-27AA-44F1-BF61-2524A2BCD878}"/>
              </a:ext>
            </a:extLst>
          </p:cNvPr>
          <p:cNvSpPr>
            <a:spLocks noGrp="1"/>
          </p:cNvSpPr>
          <p:nvPr>
            <p:ph type="dt" sz="half" idx="10"/>
          </p:nvPr>
        </p:nvSpPr>
        <p:spPr/>
        <p:txBody>
          <a:bodyPr/>
          <a:lstStyle>
            <a:lvl1pPr>
              <a:defRPr/>
            </a:lvl1pPr>
          </a:lstStyle>
          <a:p>
            <a:pPr>
              <a:defRPr/>
            </a:pPr>
            <a:fld id="{843460A5-F68B-4454-8000-10883346AE37}" type="datetimeFigureOut">
              <a:rPr lang="it-IT"/>
              <a:pPr>
                <a:defRPr/>
              </a:pPr>
              <a:t>24/12/2019</a:t>
            </a:fld>
            <a:endParaRPr lang="it-IT"/>
          </a:p>
        </p:txBody>
      </p:sp>
      <p:sp>
        <p:nvSpPr>
          <p:cNvPr id="4" name="Segnaposto piè di pagina 4">
            <a:extLst>
              <a:ext uri="{FF2B5EF4-FFF2-40B4-BE49-F238E27FC236}">
                <a16:creationId xmlns:a16="http://schemas.microsoft.com/office/drawing/2014/main" id="{A03BF094-AB36-4759-9542-29BDEF51E607}"/>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704A43C0-511B-4C9F-99CB-7048DCBE868B}"/>
              </a:ext>
            </a:extLst>
          </p:cNvPr>
          <p:cNvSpPr>
            <a:spLocks noGrp="1"/>
          </p:cNvSpPr>
          <p:nvPr>
            <p:ph type="sldNum" sz="quarter" idx="12"/>
          </p:nvPr>
        </p:nvSpPr>
        <p:spPr/>
        <p:txBody>
          <a:bodyPr/>
          <a:lstStyle>
            <a:lvl1pPr>
              <a:defRPr/>
            </a:lvl1pPr>
          </a:lstStyle>
          <a:p>
            <a:fld id="{95D6B4F4-1ADF-4AC8-A8B1-111461F9236C}" type="slidenum">
              <a:rPr lang="it-IT" altLang="it-IT"/>
              <a:pPr/>
              <a:t>‹N›</a:t>
            </a:fld>
            <a:endParaRPr lang="it-IT" altLang="it-IT"/>
          </a:p>
        </p:txBody>
      </p:sp>
    </p:spTree>
    <p:extLst>
      <p:ext uri="{BB962C8B-B14F-4D97-AF65-F5344CB8AC3E}">
        <p14:creationId xmlns:p14="http://schemas.microsoft.com/office/powerpoint/2010/main" val="1677474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1D6A459E-EF5D-4788-8BC6-BBA668628F33}"/>
              </a:ext>
            </a:extLst>
          </p:cNvPr>
          <p:cNvSpPr>
            <a:spLocks noGrp="1"/>
          </p:cNvSpPr>
          <p:nvPr>
            <p:ph type="dt" sz="half" idx="10"/>
          </p:nvPr>
        </p:nvSpPr>
        <p:spPr/>
        <p:txBody>
          <a:bodyPr/>
          <a:lstStyle>
            <a:lvl1pPr>
              <a:defRPr/>
            </a:lvl1pPr>
          </a:lstStyle>
          <a:p>
            <a:pPr>
              <a:defRPr/>
            </a:pPr>
            <a:fld id="{863178D2-4EAF-4038-87C8-671E5BA6D8CD}" type="datetimeFigureOut">
              <a:rPr lang="it-IT"/>
              <a:pPr>
                <a:defRPr/>
              </a:pPr>
              <a:t>24/12/2019</a:t>
            </a:fld>
            <a:endParaRPr lang="it-IT"/>
          </a:p>
        </p:txBody>
      </p:sp>
      <p:sp>
        <p:nvSpPr>
          <p:cNvPr id="3" name="Segnaposto piè di pagina 4">
            <a:extLst>
              <a:ext uri="{FF2B5EF4-FFF2-40B4-BE49-F238E27FC236}">
                <a16:creationId xmlns:a16="http://schemas.microsoft.com/office/drawing/2014/main" id="{4731A370-8FAD-4CAB-BE06-AFC74C5DB21A}"/>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B2072EB9-9E30-4F56-AEBD-2900E0A0D026}"/>
              </a:ext>
            </a:extLst>
          </p:cNvPr>
          <p:cNvSpPr>
            <a:spLocks noGrp="1"/>
          </p:cNvSpPr>
          <p:nvPr>
            <p:ph type="sldNum" sz="quarter" idx="12"/>
          </p:nvPr>
        </p:nvSpPr>
        <p:spPr/>
        <p:txBody>
          <a:bodyPr/>
          <a:lstStyle>
            <a:lvl1pPr>
              <a:defRPr/>
            </a:lvl1pPr>
          </a:lstStyle>
          <a:p>
            <a:fld id="{6115FE6E-A69F-4BC6-B855-65D776BDE964}" type="slidenum">
              <a:rPr lang="it-IT" altLang="it-IT"/>
              <a:pPr/>
              <a:t>‹N›</a:t>
            </a:fld>
            <a:endParaRPr lang="it-IT" altLang="it-IT"/>
          </a:p>
        </p:txBody>
      </p:sp>
    </p:spTree>
    <p:extLst>
      <p:ext uri="{BB962C8B-B14F-4D97-AF65-F5344CB8AC3E}">
        <p14:creationId xmlns:p14="http://schemas.microsoft.com/office/powerpoint/2010/main" val="3173526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A2B428C8-C825-4CA1-BD2F-BE98F4B0BFF6}"/>
              </a:ext>
            </a:extLst>
          </p:cNvPr>
          <p:cNvSpPr>
            <a:spLocks noGrp="1"/>
          </p:cNvSpPr>
          <p:nvPr>
            <p:ph type="dt" sz="half" idx="10"/>
          </p:nvPr>
        </p:nvSpPr>
        <p:spPr/>
        <p:txBody>
          <a:bodyPr/>
          <a:lstStyle>
            <a:lvl1pPr>
              <a:defRPr/>
            </a:lvl1pPr>
          </a:lstStyle>
          <a:p>
            <a:pPr>
              <a:defRPr/>
            </a:pPr>
            <a:fld id="{71C51034-28D8-4C60-9556-5D9FB2360A79}"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8DA9BE54-4741-4376-9F54-8FC7E6CB84C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93035DCD-F628-49A1-9F4F-E7A9CCD7DB03}"/>
              </a:ext>
            </a:extLst>
          </p:cNvPr>
          <p:cNvSpPr>
            <a:spLocks noGrp="1"/>
          </p:cNvSpPr>
          <p:nvPr>
            <p:ph type="sldNum" sz="quarter" idx="12"/>
          </p:nvPr>
        </p:nvSpPr>
        <p:spPr/>
        <p:txBody>
          <a:bodyPr/>
          <a:lstStyle>
            <a:lvl1pPr>
              <a:defRPr/>
            </a:lvl1pPr>
          </a:lstStyle>
          <a:p>
            <a:fld id="{C898E310-0E97-4DBE-A242-151B5169EB05}" type="slidenum">
              <a:rPr lang="it-IT" altLang="it-IT"/>
              <a:pPr/>
              <a:t>‹N›</a:t>
            </a:fld>
            <a:endParaRPr lang="it-IT" altLang="it-IT"/>
          </a:p>
        </p:txBody>
      </p:sp>
    </p:spTree>
    <p:extLst>
      <p:ext uri="{BB962C8B-B14F-4D97-AF65-F5344CB8AC3E}">
        <p14:creationId xmlns:p14="http://schemas.microsoft.com/office/powerpoint/2010/main" val="21023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1344BBDF-F61E-4F55-9EDB-B2BA85253547}"/>
              </a:ext>
            </a:extLst>
          </p:cNvPr>
          <p:cNvSpPr>
            <a:spLocks noGrp="1"/>
          </p:cNvSpPr>
          <p:nvPr>
            <p:ph type="dt" sz="half" idx="10"/>
          </p:nvPr>
        </p:nvSpPr>
        <p:spPr/>
        <p:txBody>
          <a:bodyPr/>
          <a:lstStyle>
            <a:lvl1pPr>
              <a:defRPr/>
            </a:lvl1pPr>
          </a:lstStyle>
          <a:p>
            <a:pPr>
              <a:defRPr/>
            </a:pPr>
            <a:fld id="{81170CAF-DCF9-43A3-BE8D-CF3FDAAD099A}"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45DD57A7-2E64-4734-B143-9791EC406D6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C9BB86F3-41F9-4F7E-93B6-6779AC31B7D8}"/>
              </a:ext>
            </a:extLst>
          </p:cNvPr>
          <p:cNvSpPr>
            <a:spLocks noGrp="1"/>
          </p:cNvSpPr>
          <p:nvPr>
            <p:ph type="sldNum" sz="quarter" idx="12"/>
          </p:nvPr>
        </p:nvSpPr>
        <p:spPr/>
        <p:txBody>
          <a:bodyPr/>
          <a:lstStyle>
            <a:lvl1pPr>
              <a:defRPr/>
            </a:lvl1pPr>
          </a:lstStyle>
          <a:p>
            <a:fld id="{CE5B3789-1E70-47D9-8DBF-E2225A2B7FB4}" type="slidenum">
              <a:rPr lang="it-IT" altLang="it-IT"/>
              <a:pPr/>
              <a:t>‹N›</a:t>
            </a:fld>
            <a:endParaRPr lang="it-IT" altLang="it-IT"/>
          </a:p>
        </p:txBody>
      </p:sp>
    </p:spTree>
    <p:extLst>
      <p:ext uri="{BB962C8B-B14F-4D97-AF65-F5344CB8AC3E}">
        <p14:creationId xmlns:p14="http://schemas.microsoft.com/office/powerpoint/2010/main" val="2670462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2FA89E-8F09-4042-B298-8F9B34A0116F}"/>
              </a:ext>
            </a:extLst>
          </p:cNvPr>
          <p:cNvSpPr>
            <a:spLocks noGrp="1"/>
          </p:cNvSpPr>
          <p:nvPr>
            <p:ph type="dt" sz="half" idx="10"/>
          </p:nvPr>
        </p:nvSpPr>
        <p:spPr/>
        <p:txBody>
          <a:bodyPr/>
          <a:lstStyle>
            <a:lvl1pPr>
              <a:defRPr/>
            </a:lvl1pPr>
          </a:lstStyle>
          <a:p>
            <a:pPr>
              <a:defRPr/>
            </a:pPr>
            <a:fld id="{690A5F89-33A3-429C-AA57-FC058DF18C18}"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FADB24BC-7234-421D-9F62-89220675974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A4A3416-8BB2-4B22-BDC0-F8F88CFC8702}"/>
              </a:ext>
            </a:extLst>
          </p:cNvPr>
          <p:cNvSpPr>
            <a:spLocks noGrp="1"/>
          </p:cNvSpPr>
          <p:nvPr>
            <p:ph type="sldNum" sz="quarter" idx="12"/>
          </p:nvPr>
        </p:nvSpPr>
        <p:spPr/>
        <p:txBody>
          <a:bodyPr/>
          <a:lstStyle>
            <a:lvl1pPr>
              <a:defRPr/>
            </a:lvl1pPr>
          </a:lstStyle>
          <a:p>
            <a:fld id="{A505893E-8395-4E45-8E41-D62A87E5DFC1}" type="slidenum">
              <a:rPr lang="it-IT" altLang="it-IT"/>
              <a:pPr/>
              <a:t>‹N›</a:t>
            </a:fld>
            <a:endParaRPr lang="it-IT" altLang="it-IT"/>
          </a:p>
        </p:txBody>
      </p:sp>
    </p:spTree>
    <p:extLst>
      <p:ext uri="{BB962C8B-B14F-4D97-AF65-F5344CB8AC3E}">
        <p14:creationId xmlns:p14="http://schemas.microsoft.com/office/powerpoint/2010/main" val="1751427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542B0D-A358-4A2A-B6FB-95DFDBE25DDE}"/>
              </a:ext>
            </a:extLst>
          </p:cNvPr>
          <p:cNvSpPr>
            <a:spLocks noGrp="1"/>
          </p:cNvSpPr>
          <p:nvPr>
            <p:ph type="dt" sz="half" idx="10"/>
          </p:nvPr>
        </p:nvSpPr>
        <p:spPr/>
        <p:txBody>
          <a:bodyPr/>
          <a:lstStyle>
            <a:lvl1pPr>
              <a:defRPr/>
            </a:lvl1pPr>
          </a:lstStyle>
          <a:p>
            <a:pPr>
              <a:defRPr/>
            </a:pPr>
            <a:fld id="{BED43408-373B-4594-BDAA-091FFB26278A}"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B748D1EA-C07A-4B18-9E4A-74B049E1FCC6}"/>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DE79CE9-D4EA-411D-8260-6CFED8FDD680}"/>
              </a:ext>
            </a:extLst>
          </p:cNvPr>
          <p:cNvSpPr>
            <a:spLocks noGrp="1"/>
          </p:cNvSpPr>
          <p:nvPr>
            <p:ph type="sldNum" sz="quarter" idx="12"/>
          </p:nvPr>
        </p:nvSpPr>
        <p:spPr/>
        <p:txBody>
          <a:bodyPr/>
          <a:lstStyle>
            <a:lvl1pPr>
              <a:defRPr/>
            </a:lvl1pPr>
          </a:lstStyle>
          <a:p>
            <a:fld id="{876ACDFD-0D00-4198-98A6-7B0399BE94E8}" type="slidenum">
              <a:rPr lang="it-IT" altLang="it-IT"/>
              <a:pPr/>
              <a:t>‹N›</a:t>
            </a:fld>
            <a:endParaRPr lang="it-IT" altLang="it-IT"/>
          </a:p>
        </p:txBody>
      </p:sp>
    </p:spTree>
    <p:extLst>
      <p:ext uri="{BB962C8B-B14F-4D97-AF65-F5344CB8AC3E}">
        <p14:creationId xmlns:p14="http://schemas.microsoft.com/office/powerpoint/2010/main" val="575607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7FFC31E-F967-4653-A741-4FBD6BEC444D}"/>
              </a:ext>
            </a:extLst>
          </p:cNvPr>
          <p:cNvSpPr>
            <a:spLocks noGrp="1"/>
          </p:cNvSpPr>
          <p:nvPr>
            <p:ph type="dt" sz="half" idx="10"/>
          </p:nvPr>
        </p:nvSpPr>
        <p:spPr/>
        <p:txBody>
          <a:bodyPr/>
          <a:lstStyle>
            <a:lvl1pPr>
              <a:defRPr/>
            </a:lvl1pPr>
          </a:lstStyle>
          <a:p>
            <a:pPr>
              <a:defRPr/>
            </a:pPr>
            <a:fld id="{91F73BB0-D92E-4640-B1C8-088FEFE98074}" type="datetimeFigureOut">
              <a:rPr lang="en-US"/>
              <a:pPr>
                <a:defRPr/>
              </a:pPr>
              <a:t>12/24/2019</a:t>
            </a:fld>
            <a:endParaRPr lang="en-US"/>
          </a:p>
        </p:txBody>
      </p:sp>
      <p:sp>
        <p:nvSpPr>
          <p:cNvPr id="5" name="Footer Placeholder 4">
            <a:extLst>
              <a:ext uri="{FF2B5EF4-FFF2-40B4-BE49-F238E27FC236}">
                <a16:creationId xmlns:a16="http://schemas.microsoft.com/office/drawing/2014/main" id="{E052835A-C899-4612-A4C7-333D6D22A4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950E7F-E43D-4BE3-965F-8A8D1F7B62E0}"/>
              </a:ext>
            </a:extLst>
          </p:cNvPr>
          <p:cNvSpPr>
            <a:spLocks noGrp="1"/>
          </p:cNvSpPr>
          <p:nvPr>
            <p:ph type="sldNum" sz="quarter" idx="12"/>
          </p:nvPr>
        </p:nvSpPr>
        <p:spPr/>
        <p:txBody>
          <a:bodyPr/>
          <a:lstStyle>
            <a:lvl1pPr>
              <a:defRPr/>
            </a:lvl1pPr>
          </a:lstStyle>
          <a:p>
            <a:pPr>
              <a:defRPr/>
            </a:pPr>
            <a:fld id="{FF412860-8441-42A2-A0F0-7A1F8DBF0067}" type="slidenum">
              <a:rPr lang="en-US"/>
              <a:pPr>
                <a:defRPr/>
              </a:pPr>
              <a:t>‹N›</a:t>
            </a:fld>
            <a:endParaRPr lang="en-US"/>
          </a:p>
        </p:txBody>
      </p:sp>
    </p:spTree>
    <p:extLst>
      <p:ext uri="{BB962C8B-B14F-4D97-AF65-F5344CB8AC3E}">
        <p14:creationId xmlns:p14="http://schemas.microsoft.com/office/powerpoint/2010/main" val="1724904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3577C-8F47-4F43-BE25-BD3B824969A7}"/>
              </a:ext>
            </a:extLst>
          </p:cNvPr>
          <p:cNvSpPr>
            <a:spLocks noGrp="1"/>
          </p:cNvSpPr>
          <p:nvPr>
            <p:ph type="dt" sz="half" idx="10"/>
          </p:nvPr>
        </p:nvSpPr>
        <p:spPr/>
        <p:txBody>
          <a:bodyPr/>
          <a:lstStyle>
            <a:lvl1pPr>
              <a:defRPr/>
            </a:lvl1pPr>
          </a:lstStyle>
          <a:p>
            <a:pPr>
              <a:defRPr/>
            </a:pPr>
            <a:fld id="{9C9EAD5E-CD2D-4F1B-AF0B-08B68B658520}" type="datetimeFigureOut">
              <a:rPr lang="en-US"/>
              <a:pPr>
                <a:defRPr/>
              </a:pPr>
              <a:t>12/24/2019</a:t>
            </a:fld>
            <a:endParaRPr lang="en-US"/>
          </a:p>
        </p:txBody>
      </p:sp>
      <p:sp>
        <p:nvSpPr>
          <p:cNvPr id="5" name="Footer Placeholder 4">
            <a:extLst>
              <a:ext uri="{FF2B5EF4-FFF2-40B4-BE49-F238E27FC236}">
                <a16:creationId xmlns:a16="http://schemas.microsoft.com/office/drawing/2014/main" id="{FEF77BC3-162E-49BD-843E-904DE930F5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9731BC-1C25-487C-8B4F-EB0E19ED9509}"/>
              </a:ext>
            </a:extLst>
          </p:cNvPr>
          <p:cNvSpPr>
            <a:spLocks noGrp="1"/>
          </p:cNvSpPr>
          <p:nvPr>
            <p:ph type="sldNum" sz="quarter" idx="12"/>
          </p:nvPr>
        </p:nvSpPr>
        <p:spPr/>
        <p:txBody>
          <a:bodyPr/>
          <a:lstStyle>
            <a:lvl1pPr>
              <a:defRPr/>
            </a:lvl1pPr>
          </a:lstStyle>
          <a:p>
            <a:pPr>
              <a:defRPr/>
            </a:pPr>
            <a:fld id="{1C1799FE-BEA7-4632-883D-8EEF8E01FC91}" type="slidenum">
              <a:rPr lang="en-US"/>
              <a:pPr>
                <a:defRPr/>
              </a:pPr>
              <a:t>‹N›</a:t>
            </a:fld>
            <a:endParaRPr lang="en-US"/>
          </a:p>
        </p:txBody>
      </p:sp>
    </p:spTree>
    <p:extLst>
      <p:ext uri="{BB962C8B-B14F-4D97-AF65-F5344CB8AC3E}">
        <p14:creationId xmlns:p14="http://schemas.microsoft.com/office/powerpoint/2010/main" val="2282926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738614-7C60-497C-9A63-CA42C601A971}"/>
              </a:ext>
            </a:extLst>
          </p:cNvPr>
          <p:cNvSpPr>
            <a:spLocks noGrp="1"/>
          </p:cNvSpPr>
          <p:nvPr>
            <p:ph type="dt" sz="half" idx="10"/>
          </p:nvPr>
        </p:nvSpPr>
        <p:spPr/>
        <p:txBody>
          <a:bodyPr/>
          <a:lstStyle>
            <a:lvl1pPr>
              <a:defRPr/>
            </a:lvl1pPr>
          </a:lstStyle>
          <a:p>
            <a:pPr>
              <a:defRPr/>
            </a:pPr>
            <a:fld id="{AEE6031D-1071-4160-99A5-8FD8EF919E5E}" type="datetimeFigureOut">
              <a:rPr lang="en-US"/>
              <a:pPr>
                <a:defRPr/>
              </a:pPr>
              <a:t>12/24/2019</a:t>
            </a:fld>
            <a:endParaRPr lang="en-US"/>
          </a:p>
        </p:txBody>
      </p:sp>
      <p:sp>
        <p:nvSpPr>
          <p:cNvPr id="5" name="Footer Placeholder 4">
            <a:extLst>
              <a:ext uri="{FF2B5EF4-FFF2-40B4-BE49-F238E27FC236}">
                <a16:creationId xmlns:a16="http://schemas.microsoft.com/office/drawing/2014/main" id="{C3D6A59C-11D8-4AFD-8AB9-A7F1C6DB1F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DF0A98-362A-44DA-87AF-B1DF80FF08CD}"/>
              </a:ext>
            </a:extLst>
          </p:cNvPr>
          <p:cNvSpPr>
            <a:spLocks noGrp="1"/>
          </p:cNvSpPr>
          <p:nvPr>
            <p:ph type="sldNum" sz="quarter" idx="12"/>
          </p:nvPr>
        </p:nvSpPr>
        <p:spPr/>
        <p:txBody>
          <a:bodyPr/>
          <a:lstStyle>
            <a:lvl1pPr>
              <a:defRPr/>
            </a:lvl1pPr>
          </a:lstStyle>
          <a:p>
            <a:pPr>
              <a:defRPr/>
            </a:pPr>
            <a:fld id="{50453EAD-54F9-403F-BDCE-DE44143B78BB}" type="slidenum">
              <a:rPr lang="en-US"/>
              <a:pPr>
                <a:defRPr/>
              </a:pPr>
              <a:t>‹N›</a:t>
            </a:fld>
            <a:endParaRPr lang="en-US"/>
          </a:p>
        </p:txBody>
      </p:sp>
    </p:spTree>
    <p:extLst>
      <p:ext uri="{BB962C8B-B14F-4D97-AF65-F5344CB8AC3E}">
        <p14:creationId xmlns:p14="http://schemas.microsoft.com/office/powerpoint/2010/main" val="397641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87CA2-4D32-48F5-8A2D-17AF2FE1D1D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6A0A2E2-1AE0-46F4-8C65-4A28236E9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FE0899B-9A81-4230-87AE-A406B625D5E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59A287-DBDB-4B5F-A071-6AAA8F6549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43150F3-4A0A-4FE4-94BF-351506B73DC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FA9C319-A70E-4D35-BD86-7BF001578A0F}"/>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8" name="Segnaposto piè di pagina 7">
            <a:extLst>
              <a:ext uri="{FF2B5EF4-FFF2-40B4-BE49-F238E27FC236}">
                <a16:creationId xmlns:a16="http://schemas.microsoft.com/office/drawing/2014/main" id="{4E472A55-713C-4ABC-84D9-9D66FF73EE9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69F87E3-7087-4613-AE34-060FE3E13E21}"/>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265958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428490C-06A5-492C-8639-2578857DA3BC}"/>
              </a:ext>
            </a:extLst>
          </p:cNvPr>
          <p:cNvSpPr>
            <a:spLocks noGrp="1"/>
          </p:cNvSpPr>
          <p:nvPr>
            <p:ph type="dt" sz="half" idx="10"/>
          </p:nvPr>
        </p:nvSpPr>
        <p:spPr/>
        <p:txBody>
          <a:bodyPr/>
          <a:lstStyle>
            <a:lvl1pPr>
              <a:defRPr/>
            </a:lvl1pPr>
          </a:lstStyle>
          <a:p>
            <a:pPr>
              <a:defRPr/>
            </a:pPr>
            <a:fld id="{ADAE2876-AF5C-46D3-AC12-04A309F765DA}" type="datetimeFigureOut">
              <a:rPr lang="en-US"/>
              <a:pPr>
                <a:defRPr/>
              </a:pPr>
              <a:t>12/24/2019</a:t>
            </a:fld>
            <a:endParaRPr lang="en-US"/>
          </a:p>
        </p:txBody>
      </p:sp>
      <p:sp>
        <p:nvSpPr>
          <p:cNvPr id="6" name="Footer Placeholder 4">
            <a:extLst>
              <a:ext uri="{FF2B5EF4-FFF2-40B4-BE49-F238E27FC236}">
                <a16:creationId xmlns:a16="http://schemas.microsoft.com/office/drawing/2014/main" id="{BB2765F5-EABC-42BD-AFDA-9766486D29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DBD741-2169-4EBA-8D22-F22AAD980CF9}"/>
              </a:ext>
            </a:extLst>
          </p:cNvPr>
          <p:cNvSpPr>
            <a:spLocks noGrp="1"/>
          </p:cNvSpPr>
          <p:nvPr>
            <p:ph type="sldNum" sz="quarter" idx="12"/>
          </p:nvPr>
        </p:nvSpPr>
        <p:spPr/>
        <p:txBody>
          <a:bodyPr/>
          <a:lstStyle>
            <a:lvl1pPr>
              <a:defRPr/>
            </a:lvl1pPr>
          </a:lstStyle>
          <a:p>
            <a:pPr>
              <a:defRPr/>
            </a:pPr>
            <a:fld id="{9BD92032-102B-4AF4-9783-31AB909775D2}" type="slidenum">
              <a:rPr lang="en-US"/>
              <a:pPr>
                <a:defRPr/>
              </a:pPr>
              <a:t>‹N›</a:t>
            </a:fld>
            <a:endParaRPr lang="en-US"/>
          </a:p>
        </p:txBody>
      </p:sp>
    </p:spTree>
    <p:extLst>
      <p:ext uri="{BB962C8B-B14F-4D97-AF65-F5344CB8AC3E}">
        <p14:creationId xmlns:p14="http://schemas.microsoft.com/office/powerpoint/2010/main" val="1799177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F38D84-99F8-46FD-8E26-C420CBE6AE55}"/>
              </a:ext>
            </a:extLst>
          </p:cNvPr>
          <p:cNvSpPr>
            <a:spLocks noGrp="1"/>
          </p:cNvSpPr>
          <p:nvPr>
            <p:ph type="dt" sz="half" idx="10"/>
          </p:nvPr>
        </p:nvSpPr>
        <p:spPr/>
        <p:txBody>
          <a:bodyPr/>
          <a:lstStyle>
            <a:lvl1pPr>
              <a:defRPr/>
            </a:lvl1pPr>
          </a:lstStyle>
          <a:p>
            <a:pPr>
              <a:defRPr/>
            </a:pPr>
            <a:fld id="{7BB456CA-914C-4FCF-A101-170F5FB532A0}" type="datetimeFigureOut">
              <a:rPr lang="en-US"/>
              <a:pPr>
                <a:defRPr/>
              </a:pPr>
              <a:t>12/24/2019</a:t>
            </a:fld>
            <a:endParaRPr lang="en-US"/>
          </a:p>
        </p:txBody>
      </p:sp>
      <p:sp>
        <p:nvSpPr>
          <p:cNvPr id="8" name="Footer Placeholder 4">
            <a:extLst>
              <a:ext uri="{FF2B5EF4-FFF2-40B4-BE49-F238E27FC236}">
                <a16:creationId xmlns:a16="http://schemas.microsoft.com/office/drawing/2014/main" id="{AD18BC71-C9F0-4959-A33F-7D8A83E5BC1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CAEF1FA-95A5-4BA2-A729-AF409B62AE10}"/>
              </a:ext>
            </a:extLst>
          </p:cNvPr>
          <p:cNvSpPr>
            <a:spLocks noGrp="1"/>
          </p:cNvSpPr>
          <p:nvPr>
            <p:ph type="sldNum" sz="quarter" idx="12"/>
          </p:nvPr>
        </p:nvSpPr>
        <p:spPr/>
        <p:txBody>
          <a:bodyPr/>
          <a:lstStyle>
            <a:lvl1pPr>
              <a:defRPr/>
            </a:lvl1pPr>
          </a:lstStyle>
          <a:p>
            <a:pPr>
              <a:defRPr/>
            </a:pPr>
            <a:fld id="{0C5EE30A-D639-471D-A9F0-2A190B140FE4}" type="slidenum">
              <a:rPr lang="en-US"/>
              <a:pPr>
                <a:defRPr/>
              </a:pPr>
              <a:t>‹N›</a:t>
            </a:fld>
            <a:endParaRPr lang="en-US"/>
          </a:p>
        </p:txBody>
      </p:sp>
    </p:spTree>
    <p:extLst>
      <p:ext uri="{BB962C8B-B14F-4D97-AF65-F5344CB8AC3E}">
        <p14:creationId xmlns:p14="http://schemas.microsoft.com/office/powerpoint/2010/main" val="1089208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8594834-7F0B-4761-92C3-3CAEBB9425AE}"/>
              </a:ext>
            </a:extLst>
          </p:cNvPr>
          <p:cNvSpPr>
            <a:spLocks noGrp="1"/>
          </p:cNvSpPr>
          <p:nvPr>
            <p:ph type="dt" sz="half" idx="10"/>
          </p:nvPr>
        </p:nvSpPr>
        <p:spPr/>
        <p:txBody>
          <a:bodyPr/>
          <a:lstStyle>
            <a:lvl1pPr>
              <a:defRPr/>
            </a:lvl1pPr>
          </a:lstStyle>
          <a:p>
            <a:pPr>
              <a:defRPr/>
            </a:pPr>
            <a:fld id="{EAC0287E-42C8-4BAD-848B-49A7326BC07B}" type="datetimeFigureOut">
              <a:rPr lang="en-US"/>
              <a:pPr>
                <a:defRPr/>
              </a:pPr>
              <a:t>12/24/2019</a:t>
            </a:fld>
            <a:endParaRPr lang="en-US"/>
          </a:p>
        </p:txBody>
      </p:sp>
      <p:sp>
        <p:nvSpPr>
          <p:cNvPr id="4" name="Footer Placeholder 4">
            <a:extLst>
              <a:ext uri="{FF2B5EF4-FFF2-40B4-BE49-F238E27FC236}">
                <a16:creationId xmlns:a16="http://schemas.microsoft.com/office/drawing/2014/main" id="{2717BE33-E365-49F0-9579-A8062A43A55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9F3BC1-E764-41D2-B230-5B00A0C46ED9}"/>
              </a:ext>
            </a:extLst>
          </p:cNvPr>
          <p:cNvSpPr>
            <a:spLocks noGrp="1"/>
          </p:cNvSpPr>
          <p:nvPr>
            <p:ph type="sldNum" sz="quarter" idx="12"/>
          </p:nvPr>
        </p:nvSpPr>
        <p:spPr/>
        <p:txBody>
          <a:bodyPr/>
          <a:lstStyle>
            <a:lvl1pPr>
              <a:defRPr/>
            </a:lvl1pPr>
          </a:lstStyle>
          <a:p>
            <a:pPr>
              <a:defRPr/>
            </a:pPr>
            <a:fld id="{83F3A088-E583-4873-838C-AEAF0A2AE13A}" type="slidenum">
              <a:rPr lang="en-US"/>
              <a:pPr>
                <a:defRPr/>
              </a:pPr>
              <a:t>‹N›</a:t>
            </a:fld>
            <a:endParaRPr lang="en-US"/>
          </a:p>
        </p:txBody>
      </p:sp>
    </p:spTree>
    <p:extLst>
      <p:ext uri="{BB962C8B-B14F-4D97-AF65-F5344CB8AC3E}">
        <p14:creationId xmlns:p14="http://schemas.microsoft.com/office/powerpoint/2010/main" val="519019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1646CF-1E0D-4FFF-913F-F750561C1EFE}"/>
              </a:ext>
            </a:extLst>
          </p:cNvPr>
          <p:cNvSpPr>
            <a:spLocks noGrp="1"/>
          </p:cNvSpPr>
          <p:nvPr>
            <p:ph type="dt" sz="half" idx="10"/>
          </p:nvPr>
        </p:nvSpPr>
        <p:spPr/>
        <p:txBody>
          <a:bodyPr/>
          <a:lstStyle>
            <a:lvl1pPr>
              <a:defRPr/>
            </a:lvl1pPr>
          </a:lstStyle>
          <a:p>
            <a:pPr>
              <a:defRPr/>
            </a:pPr>
            <a:fld id="{A32CB03E-051B-4C29-97AB-9D1D6FF2F934}" type="datetimeFigureOut">
              <a:rPr lang="en-US"/>
              <a:pPr>
                <a:defRPr/>
              </a:pPr>
              <a:t>12/24/2019</a:t>
            </a:fld>
            <a:endParaRPr lang="en-US"/>
          </a:p>
        </p:txBody>
      </p:sp>
      <p:sp>
        <p:nvSpPr>
          <p:cNvPr id="3" name="Footer Placeholder 4">
            <a:extLst>
              <a:ext uri="{FF2B5EF4-FFF2-40B4-BE49-F238E27FC236}">
                <a16:creationId xmlns:a16="http://schemas.microsoft.com/office/drawing/2014/main" id="{B6BD8003-5FDC-4B8B-B31D-F0A0F277A5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7C2AA3-BF02-42FE-B4A8-A13EF53A2ED6}"/>
              </a:ext>
            </a:extLst>
          </p:cNvPr>
          <p:cNvSpPr>
            <a:spLocks noGrp="1"/>
          </p:cNvSpPr>
          <p:nvPr>
            <p:ph type="sldNum" sz="quarter" idx="12"/>
          </p:nvPr>
        </p:nvSpPr>
        <p:spPr/>
        <p:txBody>
          <a:bodyPr/>
          <a:lstStyle>
            <a:lvl1pPr>
              <a:defRPr/>
            </a:lvl1pPr>
          </a:lstStyle>
          <a:p>
            <a:pPr>
              <a:defRPr/>
            </a:pPr>
            <a:fld id="{6D1FC2E5-9324-48EA-BEB8-B8AD744D2272}" type="slidenum">
              <a:rPr lang="en-US"/>
              <a:pPr>
                <a:defRPr/>
              </a:pPr>
              <a:t>‹N›</a:t>
            </a:fld>
            <a:endParaRPr lang="en-US"/>
          </a:p>
        </p:txBody>
      </p:sp>
    </p:spTree>
    <p:extLst>
      <p:ext uri="{BB962C8B-B14F-4D97-AF65-F5344CB8AC3E}">
        <p14:creationId xmlns:p14="http://schemas.microsoft.com/office/powerpoint/2010/main" val="4050524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165337-58EB-47D8-84FD-F5C75B9BA568}"/>
              </a:ext>
            </a:extLst>
          </p:cNvPr>
          <p:cNvSpPr>
            <a:spLocks noGrp="1"/>
          </p:cNvSpPr>
          <p:nvPr>
            <p:ph type="dt" sz="half" idx="10"/>
          </p:nvPr>
        </p:nvSpPr>
        <p:spPr/>
        <p:txBody>
          <a:bodyPr/>
          <a:lstStyle>
            <a:lvl1pPr>
              <a:defRPr/>
            </a:lvl1pPr>
          </a:lstStyle>
          <a:p>
            <a:pPr>
              <a:defRPr/>
            </a:pPr>
            <a:fld id="{F1570A1F-F843-4FD8-9F66-DA0B89D0D76C}" type="datetimeFigureOut">
              <a:rPr lang="en-US"/>
              <a:pPr>
                <a:defRPr/>
              </a:pPr>
              <a:t>12/24/2019</a:t>
            </a:fld>
            <a:endParaRPr lang="en-US"/>
          </a:p>
        </p:txBody>
      </p:sp>
      <p:sp>
        <p:nvSpPr>
          <p:cNvPr id="6" name="Footer Placeholder 4">
            <a:extLst>
              <a:ext uri="{FF2B5EF4-FFF2-40B4-BE49-F238E27FC236}">
                <a16:creationId xmlns:a16="http://schemas.microsoft.com/office/drawing/2014/main" id="{29AA4B59-5A88-44BB-BE6E-3D7173CC08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6D7DC6-D668-40AF-A507-17D39EE6C8CD}"/>
              </a:ext>
            </a:extLst>
          </p:cNvPr>
          <p:cNvSpPr>
            <a:spLocks noGrp="1"/>
          </p:cNvSpPr>
          <p:nvPr>
            <p:ph type="sldNum" sz="quarter" idx="12"/>
          </p:nvPr>
        </p:nvSpPr>
        <p:spPr/>
        <p:txBody>
          <a:bodyPr/>
          <a:lstStyle>
            <a:lvl1pPr>
              <a:defRPr/>
            </a:lvl1pPr>
          </a:lstStyle>
          <a:p>
            <a:pPr>
              <a:defRPr/>
            </a:pPr>
            <a:fld id="{FA0DB7D3-B176-46E7-89B4-1FFD6F073938}" type="slidenum">
              <a:rPr lang="en-US"/>
              <a:pPr>
                <a:defRPr/>
              </a:pPr>
              <a:t>‹N›</a:t>
            </a:fld>
            <a:endParaRPr lang="en-US"/>
          </a:p>
        </p:txBody>
      </p:sp>
    </p:spTree>
    <p:extLst>
      <p:ext uri="{BB962C8B-B14F-4D97-AF65-F5344CB8AC3E}">
        <p14:creationId xmlns:p14="http://schemas.microsoft.com/office/powerpoint/2010/main" val="3203118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4335A9-A069-4A3D-9D0E-4D3A65C962A5}"/>
              </a:ext>
            </a:extLst>
          </p:cNvPr>
          <p:cNvSpPr>
            <a:spLocks noGrp="1"/>
          </p:cNvSpPr>
          <p:nvPr>
            <p:ph type="dt" sz="half" idx="10"/>
          </p:nvPr>
        </p:nvSpPr>
        <p:spPr/>
        <p:txBody>
          <a:bodyPr/>
          <a:lstStyle>
            <a:lvl1pPr>
              <a:defRPr/>
            </a:lvl1pPr>
          </a:lstStyle>
          <a:p>
            <a:pPr>
              <a:defRPr/>
            </a:pPr>
            <a:fld id="{164CF970-9E00-4168-ACE9-116F7F145891}" type="datetimeFigureOut">
              <a:rPr lang="en-US"/>
              <a:pPr>
                <a:defRPr/>
              </a:pPr>
              <a:t>12/24/2019</a:t>
            </a:fld>
            <a:endParaRPr lang="en-US"/>
          </a:p>
        </p:txBody>
      </p:sp>
      <p:sp>
        <p:nvSpPr>
          <p:cNvPr id="6" name="Footer Placeholder 4">
            <a:extLst>
              <a:ext uri="{FF2B5EF4-FFF2-40B4-BE49-F238E27FC236}">
                <a16:creationId xmlns:a16="http://schemas.microsoft.com/office/drawing/2014/main" id="{5A75581E-2C07-4036-A201-EE3E8FAD42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33F4A3-143B-43B3-912D-A5D5107C3E59}"/>
              </a:ext>
            </a:extLst>
          </p:cNvPr>
          <p:cNvSpPr>
            <a:spLocks noGrp="1"/>
          </p:cNvSpPr>
          <p:nvPr>
            <p:ph type="sldNum" sz="quarter" idx="12"/>
          </p:nvPr>
        </p:nvSpPr>
        <p:spPr/>
        <p:txBody>
          <a:bodyPr/>
          <a:lstStyle>
            <a:lvl1pPr>
              <a:defRPr/>
            </a:lvl1pPr>
          </a:lstStyle>
          <a:p>
            <a:pPr>
              <a:defRPr/>
            </a:pPr>
            <a:fld id="{FDE10264-639F-4CCF-AAE3-D6776BAF6F74}" type="slidenum">
              <a:rPr lang="en-US"/>
              <a:pPr>
                <a:defRPr/>
              </a:pPr>
              <a:t>‹N›</a:t>
            </a:fld>
            <a:endParaRPr lang="en-US"/>
          </a:p>
        </p:txBody>
      </p:sp>
    </p:spTree>
    <p:extLst>
      <p:ext uri="{BB962C8B-B14F-4D97-AF65-F5344CB8AC3E}">
        <p14:creationId xmlns:p14="http://schemas.microsoft.com/office/powerpoint/2010/main" val="2810590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FDC7C-0C24-4D4F-91CA-267290C3D0CD}"/>
              </a:ext>
            </a:extLst>
          </p:cNvPr>
          <p:cNvSpPr>
            <a:spLocks noGrp="1"/>
          </p:cNvSpPr>
          <p:nvPr>
            <p:ph type="dt" sz="half" idx="10"/>
          </p:nvPr>
        </p:nvSpPr>
        <p:spPr/>
        <p:txBody>
          <a:bodyPr/>
          <a:lstStyle>
            <a:lvl1pPr>
              <a:defRPr/>
            </a:lvl1pPr>
          </a:lstStyle>
          <a:p>
            <a:pPr>
              <a:defRPr/>
            </a:pPr>
            <a:fld id="{539ED3AD-0F6A-4A2C-8604-97F16AF1731E}" type="datetimeFigureOut">
              <a:rPr lang="en-US"/>
              <a:pPr>
                <a:defRPr/>
              </a:pPr>
              <a:t>12/24/2019</a:t>
            </a:fld>
            <a:endParaRPr lang="en-US"/>
          </a:p>
        </p:txBody>
      </p:sp>
      <p:sp>
        <p:nvSpPr>
          <p:cNvPr id="5" name="Footer Placeholder 4">
            <a:extLst>
              <a:ext uri="{FF2B5EF4-FFF2-40B4-BE49-F238E27FC236}">
                <a16:creationId xmlns:a16="http://schemas.microsoft.com/office/drawing/2014/main" id="{34F126E9-9D1A-445C-A040-E3E2C9EB70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EB87CD-1BFB-44C8-AB15-D6E2B6FE5767}"/>
              </a:ext>
            </a:extLst>
          </p:cNvPr>
          <p:cNvSpPr>
            <a:spLocks noGrp="1"/>
          </p:cNvSpPr>
          <p:nvPr>
            <p:ph type="sldNum" sz="quarter" idx="12"/>
          </p:nvPr>
        </p:nvSpPr>
        <p:spPr/>
        <p:txBody>
          <a:bodyPr/>
          <a:lstStyle>
            <a:lvl1pPr>
              <a:defRPr/>
            </a:lvl1pPr>
          </a:lstStyle>
          <a:p>
            <a:pPr>
              <a:defRPr/>
            </a:pPr>
            <a:fld id="{FE013B88-F3C2-4934-A5AF-17D746268B21}" type="slidenum">
              <a:rPr lang="en-US"/>
              <a:pPr>
                <a:defRPr/>
              </a:pPr>
              <a:t>‹N›</a:t>
            </a:fld>
            <a:endParaRPr lang="en-US"/>
          </a:p>
        </p:txBody>
      </p:sp>
    </p:spTree>
    <p:extLst>
      <p:ext uri="{BB962C8B-B14F-4D97-AF65-F5344CB8AC3E}">
        <p14:creationId xmlns:p14="http://schemas.microsoft.com/office/powerpoint/2010/main" val="2108756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FCC74-ED09-4018-9290-D69B52B98975}"/>
              </a:ext>
            </a:extLst>
          </p:cNvPr>
          <p:cNvSpPr>
            <a:spLocks noGrp="1"/>
          </p:cNvSpPr>
          <p:nvPr>
            <p:ph type="dt" sz="half" idx="10"/>
          </p:nvPr>
        </p:nvSpPr>
        <p:spPr/>
        <p:txBody>
          <a:bodyPr/>
          <a:lstStyle>
            <a:lvl1pPr>
              <a:defRPr/>
            </a:lvl1pPr>
          </a:lstStyle>
          <a:p>
            <a:pPr>
              <a:defRPr/>
            </a:pPr>
            <a:fld id="{5763FA66-3AE4-4B55-AA27-FE3372D29EBC}" type="datetimeFigureOut">
              <a:rPr lang="en-US"/>
              <a:pPr>
                <a:defRPr/>
              </a:pPr>
              <a:t>12/24/2019</a:t>
            </a:fld>
            <a:endParaRPr lang="en-US"/>
          </a:p>
        </p:txBody>
      </p:sp>
      <p:sp>
        <p:nvSpPr>
          <p:cNvPr id="5" name="Footer Placeholder 4">
            <a:extLst>
              <a:ext uri="{FF2B5EF4-FFF2-40B4-BE49-F238E27FC236}">
                <a16:creationId xmlns:a16="http://schemas.microsoft.com/office/drawing/2014/main" id="{6049E34C-953C-42D7-8BDB-803CBC430E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0B7D39-4CCC-46FD-A7F8-BCEBF2339730}"/>
              </a:ext>
            </a:extLst>
          </p:cNvPr>
          <p:cNvSpPr>
            <a:spLocks noGrp="1"/>
          </p:cNvSpPr>
          <p:nvPr>
            <p:ph type="sldNum" sz="quarter" idx="12"/>
          </p:nvPr>
        </p:nvSpPr>
        <p:spPr/>
        <p:txBody>
          <a:bodyPr/>
          <a:lstStyle>
            <a:lvl1pPr>
              <a:defRPr/>
            </a:lvl1pPr>
          </a:lstStyle>
          <a:p>
            <a:pPr>
              <a:defRPr/>
            </a:pPr>
            <a:fld id="{0C10EEEC-C1DE-465D-8E40-A19AFA1B59C9}" type="slidenum">
              <a:rPr lang="en-US"/>
              <a:pPr>
                <a:defRPr/>
              </a:pPr>
              <a:t>‹N›</a:t>
            </a:fld>
            <a:endParaRPr lang="en-US"/>
          </a:p>
        </p:txBody>
      </p:sp>
    </p:spTree>
    <p:extLst>
      <p:ext uri="{BB962C8B-B14F-4D97-AF65-F5344CB8AC3E}">
        <p14:creationId xmlns:p14="http://schemas.microsoft.com/office/powerpoint/2010/main" val="34550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2E92F-CDA4-43AC-BC71-509E531273E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9000C5E-5F61-4C66-8C5F-EC720126E16E}"/>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4" name="Segnaposto piè di pagina 3">
            <a:extLst>
              <a:ext uri="{FF2B5EF4-FFF2-40B4-BE49-F238E27FC236}">
                <a16:creationId xmlns:a16="http://schemas.microsoft.com/office/drawing/2014/main" id="{5D3257AF-279E-47F8-8654-D31960075ED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71E64C-9F99-46CF-BDCE-E300264289F6}"/>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56187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146C0AB-5E9E-412E-AB84-2C567E668DB2}"/>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3" name="Segnaposto piè di pagina 2">
            <a:extLst>
              <a:ext uri="{FF2B5EF4-FFF2-40B4-BE49-F238E27FC236}">
                <a16:creationId xmlns:a16="http://schemas.microsoft.com/office/drawing/2014/main" id="{97B47CC9-2620-4CD5-B300-E25A1D127CD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6F7028A-C700-4121-9399-57D35AD45BEF}"/>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356897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6E222-8FAA-4372-866C-EB2569E5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DB7FFC-4D4B-451B-8957-34BC82CDF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65E8F97-9F26-4AA2-8C96-1DFE72EF7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2AE073-0C31-4B1F-82E3-DC1D706A2BD0}"/>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6" name="Segnaposto piè di pagina 5">
            <a:extLst>
              <a:ext uri="{FF2B5EF4-FFF2-40B4-BE49-F238E27FC236}">
                <a16:creationId xmlns:a16="http://schemas.microsoft.com/office/drawing/2014/main" id="{6ED0A5F6-1B2B-4395-AAC6-999FBAF958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CD66CE-B37F-4AFF-97B8-E84448F9D8F4}"/>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93622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15FF3-D76B-49FB-BB32-C738F6CFFD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96594AA-CA04-42D8-9FB3-AC3EE468D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EE36F86-4676-4016-87C8-454079313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6DCD212-13C4-4392-A6BA-F39A6F008226}"/>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6" name="Segnaposto piè di pagina 5">
            <a:extLst>
              <a:ext uri="{FF2B5EF4-FFF2-40B4-BE49-F238E27FC236}">
                <a16:creationId xmlns:a16="http://schemas.microsoft.com/office/drawing/2014/main" id="{6F6FC7D8-BB27-490D-9747-72010AE561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D56280-B1ED-4AD4-8FF3-E1C710B160A2}"/>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32362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7D1C9E2-0F99-4B7B-A00D-767C4937B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10FACA5-F9CF-4BFD-86BB-97008BA1F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0ABFB9-394C-4A9B-B135-D55A2C282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D33C5B0D-1DE3-43CD-AF1B-8F02C36F8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258A000-8BB5-489F-B433-9D3349691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0CBD2-9CE8-4FF3-810F-27894010549C}" type="slidenum">
              <a:rPr lang="it-IT" smtClean="0"/>
              <a:t>‹N›</a:t>
            </a:fld>
            <a:endParaRPr lang="it-IT"/>
          </a:p>
        </p:txBody>
      </p:sp>
    </p:spTree>
    <p:extLst>
      <p:ext uri="{BB962C8B-B14F-4D97-AF65-F5344CB8AC3E}">
        <p14:creationId xmlns:p14="http://schemas.microsoft.com/office/powerpoint/2010/main" val="2736994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EBC517EF-556D-4C65-9CEC-56348695D7F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9FB9574E-9842-4E8B-A05E-8595902D8C9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96A558E6-A270-4DFD-A74C-1AB54DC273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129A597-E26D-4312-B1E3-1C194BCA9CF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4F437B3-F2BB-4BF7-806B-2950FF28456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a:extLst>
              <a:ext uri="{FF2B5EF4-FFF2-40B4-BE49-F238E27FC236}">
                <a16:creationId xmlns:a16="http://schemas.microsoft.com/office/drawing/2014/main" id="{B768D0D6-C855-4B33-9519-99728FB4017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FD7618B-45D9-4654-B595-5DA930AC7997}" type="slidenum">
              <a:rPr lang="it-IT" altLang="it-IT"/>
              <a:pPr/>
              <a:t>‹N›</a:t>
            </a:fld>
            <a:endParaRPr lang="it-IT" altLang="it-IT"/>
          </a:p>
        </p:txBody>
      </p:sp>
      <p:sp>
        <p:nvSpPr>
          <p:cNvPr id="1031" name="CasellaDiTesto 6">
            <a:extLst>
              <a:ext uri="{FF2B5EF4-FFF2-40B4-BE49-F238E27FC236}">
                <a16:creationId xmlns:a16="http://schemas.microsoft.com/office/drawing/2014/main" id="{33BE7F66-E3EE-4024-8B9D-6CDA0867E967}"/>
              </a:ext>
            </a:extLst>
          </p:cNvPr>
          <p:cNvSpPr txBox="1">
            <a:spLocks noChangeArrowheads="1"/>
          </p:cNvSpPr>
          <p:nvPr userDrawn="1"/>
        </p:nvSpPr>
        <p:spPr bwMode="auto">
          <a:xfrm>
            <a:off x="16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100"/>
              <a:t>A cura di Stefano Govoni</a:t>
            </a:r>
          </a:p>
          <a:p>
            <a:endParaRPr lang="it-IT" altLang="it-IT" sz="1100"/>
          </a:p>
        </p:txBody>
      </p:sp>
      <p:sp>
        <p:nvSpPr>
          <p:cNvPr id="1032" name="CasellaDiTesto 7">
            <a:extLst>
              <a:ext uri="{FF2B5EF4-FFF2-40B4-BE49-F238E27FC236}">
                <a16:creationId xmlns:a16="http://schemas.microsoft.com/office/drawing/2014/main" id="{C7AC9EA7-6367-4EEB-9352-B3186CE41C23}"/>
              </a:ext>
            </a:extLst>
          </p:cNvPr>
          <p:cNvSpPr txBox="1">
            <a:spLocks noChangeArrowheads="1"/>
          </p:cNvSpPr>
          <p:nvPr userDrawn="1"/>
        </p:nvSpPr>
        <p:spPr bwMode="auto">
          <a:xfrm>
            <a:off x="397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100" b="1"/>
              <a:t>Farmacologia</a:t>
            </a:r>
          </a:p>
          <a:p>
            <a:pPr algn="ctr"/>
            <a:endParaRPr lang="it-IT" altLang="it-IT" sz="1100" b="1"/>
          </a:p>
        </p:txBody>
      </p:sp>
      <p:sp>
        <p:nvSpPr>
          <p:cNvPr id="1033" name="CasellaDiTesto 8">
            <a:extLst>
              <a:ext uri="{FF2B5EF4-FFF2-40B4-BE49-F238E27FC236}">
                <a16:creationId xmlns:a16="http://schemas.microsoft.com/office/drawing/2014/main" id="{5DEAF6BD-5AF7-414C-99D0-F861DFA676F7}"/>
              </a:ext>
            </a:extLst>
          </p:cNvPr>
          <p:cNvSpPr txBox="1">
            <a:spLocks noChangeArrowheads="1"/>
          </p:cNvSpPr>
          <p:nvPr userDrawn="1"/>
        </p:nvSpPr>
        <p:spPr bwMode="auto">
          <a:xfrm>
            <a:off x="3979334" y="6667500"/>
            <a:ext cx="4233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900"/>
              <a:t>978-88-08-18555-6</a:t>
            </a:r>
          </a:p>
          <a:p>
            <a:pPr algn="ctr"/>
            <a:endParaRPr lang="it-IT" altLang="it-IT" sz="900"/>
          </a:p>
        </p:txBody>
      </p:sp>
      <p:sp>
        <p:nvSpPr>
          <p:cNvPr id="1034" name="CasellaDiTesto 9">
            <a:extLst>
              <a:ext uri="{FF2B5EF4-FFF2-40B4-BE49-F238E27FC236}">
                <a16:creationId xmlns:a16="http://schemas.microsoft.com/office/drawing/2014/main" id="{6B372952-A8F9-4A7F-BBFB-5FC4DD6C5608}"/>
              </a:ext>
            </a:extLst>
          </p:cNvPr>
          <p:cNvSpPr txBox="1">
            <a:spLocks noChangeArrowheads="1"/>
          </p:cNvSpPr>
          <p:nvPr userDrawn="1"/>
        </p:nvSpPr>
        <p:spPr bwMode="auto">
          <a:xfrm>
            <a:off x="778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it-IT" altLang="it-IT" sz="1100"/>
              <a:t>2014 © CEA - Casa Editrice Ambrosiana</a:t>
            </a:r>
          </a:p>
          <a:p>
            <a:pPr algn="r"/>
            <a:endParaRPr lang="it-IT" altLang="it-IT" sz="1100"/>
          </a:p>
        </p:txBody>
      </p:sp>
    </p:spTree>
    <p:extLst>
      <p:ext uri="{BB962C8B-B14F-4D97-AF65-F5344CB8AC3E}">
        <p14:creationId xmlns:p14="http://schemas.microsoft.com/office/powerpoint/2010/main" val="33240993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26F9CB-D419-4992-9086-EAD43412E7B5}"/>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Rectangle 3">
            <a:extLst>
              <a:ext uri="{FF2B5EF4-FFF2-40B4-BE49-F238E27FC236}">
                <a16:creationId xmlns:a16="http://schemas.microsoft.com/office/drawing/2014/main" id="{4AD8245D-B072-4249-9B84-6DF7B0915DD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438D4C99-1413-4BE4-A9E5-5F3593DB083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Comic Sans MS" panose="030F0702030302020204" pitchFamily="66" charset="0"/>
              </a:defRPr>
            </a:lvl1pPr>
          </a:lstStyle>
          <a:p>
            <a:endParaRPr lang="it-IT" altLang="it-IT"/>
          </a:p>
        </p:txBody>
      </p:sp>
      <p:sp>
        <p:nvSpPr>
          <p:cNvPr id="1029" name="Rectangle 5">
            <a:extLst>
              <a:ext uri="{FF2B5EF4-FFF2-40B4-BE49-F238E27FC236}">
                <a16:creationId xmlns:a16="http://schemas.microsoft.com/office/drawing/2014/main" id="{92022E96-3633-499B-8EB6-E3FC02A7CB0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Comic Sans MS" panose="030F0702030302020204" pitchFamily="66" charset="0"/>
              </a:defRPr>
            </a:lvl1pPr>
          </a:lstStyle>
          <a:p>
            <a:endParaRPr lang="it-IT" altLang="it-IT"/>
          </a:p>
        </p:txBody>
      </p:sp>
      <p:sp>
        <p:nvSpPr>
          <p:cNvPr id="1030" name="Rectangle 6">
            <a:extLst>
              <a:ext uri="{FF2B5EF4-FFF2-40B4-BE49-F238E27FC236}">
                <a16:creationId xmlns:a16="http://schemas.microsoft.com/office/drawing/2014/main" id="{6ED2D056-25F3-48B0-9BF2-35FF2A5FC3AD}"/>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Comic Sans MS" panose="030F0702030302020204" pitchFamily="66" charset="0"/>
              </a:defRPr>
            </a:lvl1pPr>
          </a:lstStyle>
          <a:p>
            <a:fld id="{2FD84E7D-99B2-4BFE-9D67-28F7AF78AEAA}" type="slidenum">
              <a:rPr lang="it-IT" altLang="it-IT"/>
              <a:pPr/>
              <a:t>‹N›</a:t>
            </a:fld>
            <a:endParaRPr lang="it-IT" altLang="it-IT"/>
          </a:p>
        </p:txBody>
      </p:sp>
    </p:spTree>
    <p:extLst>
      <p:ext uri="{BB962C8B-B14F-4D97-AF65-F5344CB8AC3E}">
        <p14:creationId xmlns:p14="http://schemas.microsoft.com/office/powerpoint/2010/main" val="42202941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p:zoom/>
  </p:transition>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Comic Sans MS" pitchFamily="-80"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Comic Sans MS" pitchFamily="-80"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Comic Sans MS" pitchFamily="-80"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Comic Sans MS" pitchFamily="-80"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Comic Sans MS" pitchFamily="-80" charset="0"/>
        </a:defRPr>
      </a:lvl6pPr>
      <a:lvl7pPr marL="914400" algn="ctr" rtl="0" fontAlgn="base">
        <a:spcBef>
          <a:spcPct val="0"/>
        </a:spcBef>
        <a:spcAft>
          <a:spcPct val="0"/>
        </a:spcAft>
        <a:defRPr sz="4400">
          <a:solidFill>
            <a:schemeClr val="tx2"/>
          </a:solidFill>
          <a:latin typeface="Comic Sans MS" pitchFamily="-80" charset="0"/>
        </a:defRPr>
      </a:lvl7pPr>
      <a:lvl8pPr marL="1371600" algn="ctr" rtl="0" fontAlgn="base">
        <a:spcBef>
          <a:spcPct val="0"/>
        </a:spcBef>
        <a:spcAft>
          <a:spcPct val="0"/>
        </a:spcAft>
        <a:defRPr sz="4400">
          <a:solidFill>
            <a:schemeClr val="tx2"/>
          </a:solidFill>
          <a:latin typeface="Comic Sans MS" pitchFamily="-80" charset="0"/>
        </a:defRPr>
      </a:lvl8pPr>
      <a:lvl9pPr marL="1828800" algn="ctr" rtl="0" fontAlgn="base">
        <a:spcBef>
          <a:spcPct val="0"/>
        </a:spcBef>
        <a:spcAft>
          <a:spcPct val="0"/>
        </a:spcAft>
        <a:defRPr sz="4400">
          <a:solidFill>
            <a:schemeClr val="tx2"/>
          </a:solidFill>
          <a:latin typeface="Comic Sans MS" pitchFamily="-8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8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8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8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80"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703B7162-C781-4095-85D6-9C24E183BF6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3E1D6428-92ED-479A-ABB3-470D7FCC69A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9C6A33B9-9408-4D51-976D-21121231FB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7D79520-CCD7-481F-B7D1-F4335C44F708}"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3944B01-9761-4F98-BBF3-DE2FE330FF6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a:extLst>
              <a:ext uri="{FF2B5EF4-FFF2-40B4-BE49-F238E27FC236}">
                <a16:creationId xmlns:a16="http://schemas.microsoft.com/office/drawing/2014/main" id="{D99E3BB0-8DF1-4EDE-846F-DA91BB38909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813BEDC-001C-4A6B-A391-191EE4D97BF5}" type="slidenum">
              <a:rPr lang="it-IT" altLang="it-IT"/>
              <a:pPr/>
              <a:t>‹N›</a:t>
            </a:fld>
            <a:endParaRPr lang="it-IT" altLang="it-IT"/>
          </a:p>
        </p:txBody>
      </p:sp>
      <p:sp>
        <p:nvSpPr>
          <p:cNvPr id="1031" name="CasellaDiTesto 6">
            <a:extLst>
              <a:ext uri="{FF2B5EF4-FFF2-40B4-BE49-F238E27FC236}">
                <a16:creationId xmlns:a16="http://schemas.microsoft.com/office/drawing/2014/main" id="{49B9957E-EA1F-44B6-A155-D2EED4CA94B0}"/>
              </a:ext>
            </a:extLst>
          </p:cNvPr>
          <p:cNvSpPr txBox="1">
            <a:spLocks noChangeArrowheads="1"/>
          </p:cNvSpPr>
          <p:nvPr userDrawn="1"/>
        </p:nvSpPr>
        <p:spPr bwMode="auto">
          <a:xfrm>
            <a:off x="16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100"/>
              <a:t>A cura di Stefano Govoni</a:t>
            </a:r>
          </a:p>
          <a:p>
            <a:endParaRPr lang="it-IT" altLang="it-IT" sz="1100"/>
          </a:p>
        </p:txBody>
      </p:sp>
      <p:sp>
        <p:nvSpPr>
          <p:cNvPr id="1032" name="CasellaDiTesto 7">
            <a:extLst>
              <a:ext uri="{FF2B5EF4-FFF2-40B4-BE49-F238E27FC236}">
                <a16:creationId xmlns:a16="http://schemas.microsoft.com/office/drawing/2014/main" id="{412346A5-597F-45BA-9188-4EE72E5DA9D9}"/>
              </a:ext>
            </a:extLst>
          </p:cNvPr>
          <p:cNvSpPr txBox="1">
            <a:spLocks noChangeArrowheads="1"/>
          </p:cNvSpPr>
          <p:nvPr userDrawn="1"/>
        </p:nvSpPr>
        <p:spPr bwMode="auto">
          <a:xfrm>
            <a:off x="397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100" b="1"/>
              <a:t>Farmacologia</a:t>
            </a:r>
          </a:p>
          <a:p>
            <a:pPr algn="ctr"/>
            <a:endParaRPr lang="it-IT" altLang="it-IT" sz="1100" b="1"/>
          </a:p>
        </p:txBody>
      </p:sp>
      <p:sp>
        <p:nvSpPr>
          <p:cNvPr id="1033" name="CasellaDiTesto 8">
            <a:extLst>
              <a:ext uri="{FF2B5EF4-FFF2-40B4-BE49-F238E27FC236}">
                <a16:creationId xmlns:a16="http://schemas.microsoft.com/office/drawing/2014/main" id="{B1E58961-D2FE-4E14-A246-1EBFF6C41057}"/>
              </a:ext>
            </a:extLst>
          </p:cNvPr>
          <p:cNvSpPr txBox="1">
            <a:spLocks noChangeArrowheads="1"/>
          </p:cNvSpPr>
          <p:nvPr userDrawn="1"/>
        </p:nvSpPr>
        <p:spPr bwMode="auto">
          <a:xfrm>
            <a:off x="3979334" y="6667500"/>
            <a:ext cx="4233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900"/>
              <a:t>978-88-08-18555-6</a:t>
            </a:r>
          </a:p>
          <a:p>
            <a:pPr algn="ctr"/>
            <a:endParaRPr lang="it-IT" altLang="it-IT" sz="900"/>
          </a:p>
        </p:txBody>
      </p:sp>
      <p:sp>
        <p:nvSpPr>
          <p:cNvPr id="1034" name="CasellaDiTesto 9">
            <a:extLst>
              <a:ext uri="{FF2B5EF4-FFF2-40B4-BE49-F238E27FC236}">
                <a16:creationId xmlns:a16="http://schemas.microsoft.com/office/drawing/2014/main" id="{7B94BF4D-6CE9-492B-8E7B-5B2FDD6CBDA4}"/>
              </a:ext>
            </a:extLst>
          </p:cNvPr>
          <p:cNvSpPr txBox="1">
            <a:spLocks noChangeArrowheads="1"/>
          </p:cNvSpPr>
          <p:nvPr userDrawn="1"/>
        </p:nvSpPr>
        <p:spPr bwMode="auto">
          <a:xfrm>
            <a:off x="778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it-IT" altLang="it-IT" sz="1100"/>
              <a:t>2014 © CEA - Casa Editrice Ambrosiana</a:t>
            </a:r>
          </a:p>
          <a:p>
            <a:pPr algn="r"/>
            <a:endParaRPr lang="it-IT" altLang="it-IT" sz="1100"/>
          </a:p>
        </p:txBody>
      </p:sp>
    </p:spTree>
    <p:extLst>
      <p:ext uri="{BB962C8B-B14F-4D97-AF65-F5344CB8AC3E}">
        <p14:creationId xmlns:p14="http://schemas.microsoft.com/office/powerpoint/2010/main" val="292473484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C76B73-542E-4A0B-85DC-E577A265AE1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Text Placeholder 2">
            <a:extLst>
              <a:ext uri="{FF2B5EF4-FFF2-40B4-BE49-F238E27FC236}">
                <a16:creationId xmlns:a16="http://schemas.microsoft.com/office/drawing/2014/main" id="{16714E86-F654-4B1A-AC22-6033F3348AF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 name="Date Placeholder 3">
            <a:extLst>
              <a:ext uri="{FF2B5EF4-FFF2-40B4-BE49-F238E27FC236}">
                <a16:creationId xmlns:a16="http://schemas.microsoft.com/office/drawing/2014/main" id="{26FF409C-725F-4626-ACA3-CA2FBE8DBB4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F0261DF-8765-44EB-A041-45FF20A39D5C}" type="datetimeFigureOut">
              <a:rPr lang="en-US"/>
              <a:pPr>
                <a:defRPr/>
              </a:pPr>
              <a:t>12/24/2019</a:t>
            </a:fld>
            <a:endParaRPr lang="en-US"/>
          </a:p>
        </p:txBody>
      </p:sp>
      <p:sp>
        <p:nvSpPr>
          <p:cNvPr id="5" name="Footer Placeholder 4">
            <a:extLst>
              <a:ext uri="{FF2B5EF4-FFF2-40B4-BE49-F238E27FC236}">
                <a16:creationId xmlns:a16="http://schemas.microsoft.com/office/drawing/2014/main" id="{BFA249DF-5610-41FE-A2F2-9E9D0834E1D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E7F3CA7-2BF7-49CB-9932-57D726B3887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2E68415-C86F-4166-ADC2-BCEC382A000E}" type="slidenum">
              <a:rPr lang="en-US"/>
              <a:pPr>
                <a:defRPr/>
              </a:pPr>
              <a:t>‹N›</a:t>
            </a:fld>
            <a:endParaRPr lang="en-US"/>
          </a:p>
        </p:txBody>
      </p:sp>
    </p:spTree>
    <p:extLst>
      <p:ext uri="{BB962C8B-B14F-4D97-AF65-F5344CB8AC3E}">
        <p14:creationId xmlns:p14="http://schemas.microsoft.com/office/powerpoint/2010/main" val="129326744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www.usp.org/" TargetMode="Externa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hyperlink" Target="http://www.fda.gov/cber" TargetMode="External"/><Relationship Id="rId5" Type="http://schemas.openxmlformats.org/officeDocument/2006/relationships/hyperlink" Target="http://www.emea.eu.int/" TargetMode="External"/><Relationship Id="rId4" Type="http://schemas.openxmlformats.org/officeDocument/2006/relationships/hyperlink" Target="http://www.iss.i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imbe.org/pagine/986/it/dichiarazione-di-helsinki"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1">
            <a:extLst>
              <a:ext uri="{FF2B5EF4-FFF2-40B4-BE49-F238E27FC236}">
                <a16:creationId xmlns:a16="http://schemas.microsoft.com/office/drawing/2014/main" id="{EE1AA42B-1509-4AB4-84EF-B16E1B7043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9389"/>
            <a:ext cx="12145138" cy="451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6E1B2443-4901-48F2-B58C-BC87A3BD522E}"/>
              </a:ext>
            </a:extLst>
          </p:cNvPr>
          <p:cNvSpPr txBox="1"/>
          <p:nvPr/>
        </p:nvSpPr>
        <p:spPr>
          <a:xfrm>
            <a:off x="0" y="133165"/>
            <a:ext cx="12192000" cy="256224"/>
          </a:xfrm>
          <a:prstGeom prst="rect">
            <a:avLst/>
          </a:prstGeom>
          <a:noFill/>
        </p:spPr>
        <p:txBody>
          <a:bodyPr wrap="square">
            <a:spAutoFit/>
          </a:bodyPr>
          <a:lstStyle/>
          <a:p>
            <a:pPr algn="ctr">
              <a:lnSpc>
                <a:spcPts val="1000"/>
              </a:lnSpc>
              <a:defRPr/>
            </a:pPr>
            <a:r>
              <a:rPr lang="it-IT" sz="2000" b="1" spc="-15" dirty="0">
                <a:solidFill>
                  <a:srgbClr val="000000"/>
                </a:solidFill>
                <a:latin typeface="Calibri"/>
                <a:ea typeface="Calibri"/>
                <a:cs typeface="Arial" panose="020B0604020202020204" pitchFamily="34" charset="0"/>
              </a:rPr>
              <a:t>Cicli di ottimizzazione dei composti guida per ottenere il composto candidato allo sviluppo preclinico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ACE3489F-FCA8-4EC1-B22A-0B47A55147CC}"/>
              </a:ext>
            </a:extLst>
          </p:cNvPr>
          <p:cNvSpPr txBox="1">
            <a:spLocks noChangeArrowheads="1"/>
          </p:cNvSpPr>
          <p:nvPr/>
        </p:nvSpPr>
        <p:spPr bwMode="auto">
          <a:xfrm>
            <a:off x="1524000" y="1"/>
            <a:ext cx="9144000"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Informazioni genetiche necessitano di particolare protezione</a:t>
            </a: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UNESCO: “Informazione genetica umana (e campioni relativi) ha uno status speciale e necessita di particolare considerazione e, dove appropriato, di speciale protezione”</a:t>
            </a: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Negli USA: Genetic Information Nondiscriminatori Act (GINA), 2008. (http://www.eeoc.gov/laws/statutes/gina.cfm)</a:t>
            </a: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In Italia: studi farmacogenetici non sono mai considerati osservazionali.</a:t>
            </a:r>
          </a:p>
        </p:txBody>
      </p:sp>
    </p:spTree>
    <p:extLst>
      <p:ext uri="{BB962C8B-B14F-4D97-AF65-F5344CB8AC3E}">
        <p14:creationId xmlns:p14="http://schemas.microsoft.com/office/powerpoint/2010/main" val="3142803392"/>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E213281A-7DA1-4C1B-B3E8-027E3F8B9F02}"/>
              </a:ext>
            </a:extLst>
          </p:cNvPr>
          <p:cNvSpPr txBox="1">
            <a:spLocks noChangeArrowheads="1"/>
          </p:cNvSpPr>
          <p:nvPr/>
        </p:nvSpPr>
        <p:spPr bwMode="auto">
          <a:xfrm>
            <a:off x="1828800" y="609600"/>
            <a:ext cx="8534400" cy="601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it-IT" sz="28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World Medical Association Declaration of Helsinki</a:t>
            </a:r>
            <a:r>
              <a:rPr kumimoji="0" lang="en-GB" altLang="it-IT" sz="2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br>
              <a:rPr kumimoji="0" lang="it-IT" altLang="it-IT" sz="2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2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Ethical Principles for Medical Research Involving Human Subjects</a:t>
            </a:r>
            <a:br>
              <a:rPr kumimoji="0" lang="it-IT" altLang="it-IT" sz="2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2400" b="1" i="0" u="none" strike="noStrike" kern="1200" cap="none" spc="0" normalizeH="0" baseline="0" noProof="0">
                <a:ln>
                  <a:noFill/>
                </a:ln>
                <a:solidFill>
                  <a:srgbClr val="3399FF"/>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Adopted by the 18</a:t>
            </a:r>
            <a:r>
              <a:rPr kumimoji="0" lang="en-GB" altLang="it-IT" sz="2400" b="1" i="0" u="none" strike="noStrike" kern="1200" cap="none" spc="0" normalizeH="0" baseline="30000" noProof="0">
                <a:ln>
                  <a:noFill/>
                </a:ln>
                <a:solidFill>
                  <a:srgbClr val="3399FF"/>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th</a:t>
            </a:r>
            <a:r>
              <a:rPr kumimoji="0" lang="en-GB" altLang="it-IT" sz="2400" b="1" i="0" u="none" strike="noStrike" kern="1200" cap="none" spc="0" normalizeH="0" baseline="0" noProof="0">
                <a:ln>
                  <a:noFill/>
                </a:ln>
                <a:solidFill>
                  <a:srgbClr val="3399FF"/>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WMA General Assembly Helsinki, Finland, June 1964</a:t>
            </a:r>
            <a:r>
              <a:rPr kumimoji="0" lang="en-GB"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br>
              <a:rPr kumimoji="0" lang="en-GB"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br>
              <a:rPr kumimoji="0" lang="en-GB"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br>
              <a:rPr kumimoji="0" lang="en-GB"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and amended by the</a:t>
            </a:r>
            <a:b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29</a:t>
            </a:r>
            <a:r>
              <a:rPr kumimoji="0" lang="en-GB" altLang="it-IT" sz="1600" b="1" i="0" u="none" strike="noStrike" kern="1200" cap="none" spc="0" normalizeH="0" baseline="3000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th</a:t>
            </a: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WMA General Assembly, Tokyo, Japan, October 1975</a:t>
            </a:r>
            <a:b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35</a:t>
            </a:r>
            <a:r>
              <a:rPr kumimoji="0" lang="en-GB" altLang="it-IT" sz="1600" b="1" i="0" u="none" strike="noStrike" kern="1200" cap="none" spc="0" normalizeH="0" baseline="3000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th</a:t>
            </a: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WMA General Assembly, Venice, Italy, October 1983</a:t>
            </a:r>
            <a:b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41</a:t>
            </a:r>
            <a:r>
              <a:rPr kumimoji="0" lang="en-GB" altLang="it-IT" sz="1600" b="1" i="0" u="none" strike="noStrike" kern="1200" cap="none" spc="0" normalizeH="0" baseline="3000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th</a:t>
            </a: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WMA General Assembly, Hong Kong, September 1989</a:t>
            </a:r>
            <a:b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48</a:t>
            </a:r>
            <a:r>
              <a:rPr kumimoji="0" lang="en-GB" altLang="it-IT" sz="1600" b="1" i="0" u="none" strike="noStrike" kern="1200" cap="none" spc="0" normalizeH="0" baseline="3000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th</a:t>
            </a: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WMA General Assembly, Somerset West, Republic of South Africa, October 1996</a:t>
            </a:r>
            <a:b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52</a:t>
            </a:r>
            <a:r>
              <a:rPr kumimoji="0" lang="en-GB" altLang="it-IT" sz="1600" b="1" i="0" u="none" strike="noStrike" kern="1200" cap="none" spc="0" normalizeH="0" baseline="3000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th</a:t>
            </a:r>
            <a:r>
              <a:rPr kumimoji="0" lang="en-GB"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WMA General Assembly, Edinburgh, Scotland, October 2000</a:t>
            </a:r>
            <a:br>
              <a:rPr kumimoji="0" lang="it-IT"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endParaRPr kumimoji="0" lang="it-IT" altLang="it-IT" sz="1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874747882"/>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705348A3-8FC4-45D6-B2A3-941629A182D9}"/>
              </a:ext>
            </a:extLst>
          </p:cNvPr>
          <p:cNvSpPr txBox="1">
            <a:spLocks noChangeArrowheads="1"/>
          </p:cNvSpPr>
          <p:nvPr/>
        </p:nvSpPr>
        <p:spPr bwMode="auto">
          <a:xfrm>
            <a:off x="2133600" y="1524000"/>
            <a:ext cx="77724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8013" indent="-60801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3200">
                <a:solidFill>
                  <a:schemeClr val="tx1"/>
                </a:solidFill>
                <a:latin typeface="Calibri" panose="020F0502020204030204" pitchFamily="34" charset="0"/>
              </a:defRPr>
            </a:lvl1pPr>
            <a:lvl2pPr marL="989013" indent="-53181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9pPr>
          </a:lstStyle>
          <a:p>
            <a:pPr marL="608013" marR="0" lvl="0" indent="-608013" algn="l" defTabSz="914400" rtl="0" eaLnBrk="1" fontAlgn="base" latinLnBrk="0" hangingPunct="1">
              <a:lnSpc>
                <a:spcPct val="100000"/>
              </a:lnSpc>
              <a:spcBef>
                <a:spcPts val="700"/>
              </a:spcBef>
              <a:spcAft>
                <a:spcPct val="0"/>
              </a:spcAft>
              <a:buClr>
                <a:srgbClr val="000000"/>
              </a:buClr>
              <a:buSzTx/>
              <a:buFont typeface="Comic Sans MS" panose="030F0702030302020204" pitchFamily="66"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it-IT" altLang="it-IT" sz="2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Tutte le fasi della sperimentazione clinica devono essere disegnate, condotte e riportate in conformità con le GCP</a:t>
            </a:r>
          </a:p>
          <a:p>
            <a:pPr marL="989013" marR="0" lvl="1" indent="-531813" algn="l" defTabSz="914400" rtl="0" eaLnBrk="1" fontAlgn="base" latinLnBrk="0" hangingPunct="1">
              <a:lnSpc>
                <a:spcPct val="100000"/>
              </a:lnSpc>
              <a:spcBef>
                <a:spcPts val="600"/>
              </a:spcBef>
              <a:spcAft>
                <a:spcPct val="0"/>
              </a:spcAft>
              <a:buClr>
                <a:srgbClr val="000000"/>
              </a:buClr>
              <a:buSzTx/>
              <a:buFont typeface="Comic Sans MS" panose="030F0702030302020204" pitchFamily="6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it-IT"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Proteggere i diritti umani</a:t>
            </a:r>
          </a:p>
          <a:p>
            <a:pPr marL="989013" marR="0" lvl="1" indent="-531813" algn="l" defTabSz="914400" rtl="0" eaLnBrk="1" fontAlgn="base" latinLnBrk="0" hangingPunct="1">
              <a:lnSpc>
                <a:spcPct val="100000"/>
              </a:lnSpc>
              <a:spcBef>
                <a:spcPts val="600"/>
              </a:spcBef>
              <a:spcAft>
                <a:spcPct val="0"/>
              </a:spcAft>
              <a:buClr>
                <a:srgbClr val="000000"/>
              </a:buClr>
              <a:buSzTx/>
              <a:buFont typeface="Comic Sans MS" panose="030F0702030302020204" pitchFamily="6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it-IT"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Condurre sperimentazioni di standard elevato</a:t>
            </a:r>
          </a:p>
          <a:p>
            <a:pPr marL="989013" marR="0" lvl="1" indent="-531813" algn="l" defTabSz="914400" rtl="0" eaLnBrk="1" fontAlgn="base" latinLnBrk="0" hangingPunct="1">
              <a:lnSpc>
                <a:spcPct val="100000"/>
              </a:lnSpc>
              <a:spcBef>
                <a:spcPts val="600"/>
              </a:spcBef>
              <a:spcAft>
                <a:spcPct val="0"/>
              </a:spcAft>
              <a:buClr>
                <a:srgbClr val="000000"/>
              </a:buClr>
              <a:buSzTx/>
              <a:buFont typeface="Comic Sans MS" panose="030F0702030302020204" pitchFamily="6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it-IT"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Produrre dati che possano essere verificati</a:t>
            </a:r>
          </a:p>
          <a:p>
            <a:pPr marL="989013" marR="0" lvl="1" indent="-531813" algn="l" defTabSz="914400" rtl="0" eaLnBrk="1" fontAlgn="base" latinLnBrk="0" hangingPunct="1">
              <a:lnSpc>
                <a:spcPct val="100000"/>
              </a:lnSpc>
              <a:spcBef>
                <a:spcPts val="600"/>
              </a:spcBef>
              <a:spcAft>
                <a:spcPct val="0"/>
              </a:spcAft>
              <a:buClr>
                <a:srgbClr val="000000"/>
              </a:buClr>
              <a:buSzTx/>
              <a:buFont typeface="Comic Sans MS" panose="030F0702030302020204" pitchFamily="6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it-IT"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Raggiungere conclusioni attendibili</a:t>
            </a:r>
          </a:p>
          <a:p>
            <a:pPr marL="989013" marR="0" lvl="1" indent="-531813" algn="l" defTabSz="914400" rtl="0" eaLnBrk="1" fontAlgn="base" latinLnBrk="0" hangingPunct="1">
              <a:lnSpc>
                <a:spcPct val="100000"/>
              </a:lnSpc>
              <a:spcBef>
                <a:spcPts val="600"/>
              </a:spcBef>
              <a:spcAft>
                <a:spcPct val="0"/>
              </a:spcAft>
              <a:buClr>
                <a:srgbClr val="000000"/>
              </a:buClr>
              <a:buSzTx/>
              <a:buFont typeface="Comic Sans MS" panose="030F0702030302020204" pitchFamily="6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it-IT"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Prevenire condotte fraudolente</a:t>
            </a:r>
          </a:p>
        </p:txBody>
      </p:sp>
    </p:spTree>
    <p:extLst>
      <p:ext uri="{BB962C8B-B14F-4D97-AF65-F5344CB8AC3E}">
        <p14:creationId xmlns:p14="http://schemas.microsoft.com/office/powerpoint/2010/main" val="2225216807"/>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CD160BA8-DDC7-4C68-9931-575C33A8C0C3}"/>
              </a:ext>
            </a:extLst>
          </p:cNvPr>
          <p:cNvSpPr txBox="1">
            <a:spLocks noChangeArrowheads="1"/>
          </p:cNvSpPr>
          <p:nvPr/>
        </p:nvSpPr>
        <p:spPr bwMode="auto">
          <a:xfrm>
            <a:off x="2209800" y="533400"/>
            <a:ext cx="7772400" cy="589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31813" indent="-531813">
              <a:spcBef>
                <a:spcPct val="20000"/>
              </a:spcBef>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sz="2000">
                <a:solidFill>
                  <a:schemeClr val="tx1"/>
                </a:solidFill>
                <a:latin typeface="Calibri" panose="020F0502020204030204" pitchFamily="34" charset="0"/>
              </a:defRPr>
            </a:lvl9pPr>
          </a:lstStyle>
          <a:p>
            <a:pPr marL="531813" marR="0" lvl="0" indent="-531813" algn="l" defTabSz="914400" rtl="0" eaLnBrk="1" fontAlgn="base" latinLnBrk="0" hangingPunct="1">
              <a:lnSpc>
                <a:spcPct val="90000"/>
              </a:lnSpc>
              <a:spcBef>
                <a:spcPts val="600"/>
              </a:spcBef>
              <a:spcAft>
                <a:spcPct val="0"/>
              </a:spcAft>
              <a:buClr>
                <a:srgbClr val="000000"/>
              </a:buClr>
              <a:buSzTx/>
              <a:buFont typeface="Comic Sans MS" panose="030F0702030302020204" pitchFamily="66"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defRPr/>
            </a:pPr>
            <a:r>
              <a:rPr kumimoji="0" lang="it-IT" altLang="it-IT" sz="2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Le procedure applicative sono dettagliate nelle linee guida del CPMP (Committee for Proprietary Medicinal Products, III/3976/88), suddivise in 5 capitoli che corrispondono ai concetti fondamentali delle norme di buona pratica clinica:</a:t>
            </a:r>
          </a:p>
          <a:p>
            <a:pPr marL="914400" marR="0" lvl="1" indent="-457200" algn="l" defTabSz="914400" rtl="0" eaLnBrk="1" fontAlgn="base" latinLnBrk="0" hangingPunct="1">
              <a:lnSpc>
                <a:spcPct val="90000"/>
              </a:lnSpc>
              <a:spcBef>
                <a:spcPts val="500"/>
              </a:spcBef>
              <a:spcAft>
                <a:spcPct val="0"/>
              </a:spcAft>
              <a:buClr>
                <a:srgbClr val="000000"/>
              </a:buClr>
              <a:buSzTx/>
              <a:buFont typeface="Comic Sans MS" panose="030F0702030302020204" pitchFamily="66"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defRPr/>
            </a:pPr>
            <a:r>
              <a:rPr kumimoji="0" lang="it-IT" altLang="it-IT" sz="20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Etica: come proteggere i soggetti partecipanti allo studio</a:t>
            </a:r>
          </a:p>
          <a:p>
            <a:pPr marL="914400" marR="0" lvl="1" indent="-457200" algn="l" defTabSz="914400" rtl="0" eaLnBrk="1" fontAlgn="base" latinLnBrk="0" hangingPunct="1">
              <a:lnSpc>
                <a:spcPct val="90000"/>
              </a:lnSpc>
              <a:spcBef>
                <a:spcPts val="500"/>
              </a:spcBef>
              <a:spcAft>
                <a:spcPct val="0"/>
              </a:spcAft>
              <a:buClr>
                <a:srgbClr val="000000"/>
              </a:buClr>
              <a:buSzTx/>
              <a:buFont typeface="Comic Sans MS" panose="030F0702030302020204" pitchFamily="66"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defRPr/>
            </a:pPr>
            <a:r>
              <a:rPr kumimoji="0" lang="it-IT" altLang="it-IT" sz="20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Responsabilità: chi deve fare che cosa, come e quando; obblighi dello sponsor, del ricercatore clinico e del monitor</a:t>
            </a:r>
          </a:p>
          <a:p>
            <a:pPr marL="914400" marR="0" lvl="1" indent="-457200" algn="l" defTabSz="914400" rtl="0" eaLnBrk="1" fontAlgn="base" latinLnBrk="0" hangingPunct="1">
              <a:lnSpc>
                <a:spcPct val="90000"/>
              </a:lnSpc>
              <a:spcBef>
                <a:spcPts val="500"/>
              </a:spcBef>
              <a:spcAft>
                <a:spcPct val="0"/>
              </a:spcAft>
              <a:buClr>
                <a:srgbClr val="000000"/>
              </a:buClr>
              <a:buSzTx/>
              <a:buFont typeface="Comic Sans MS" panose="030F0702030302020204" pitchFamily="66"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defRPr/>
            </a:pPr>
            <a:r>
              <a:rPr kumimoji="0" lang="it-IT" altLang="it-IT" sz="20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Gestione dei dati: come i dati debbono essere raccolti, elaborati, riportati e archiviati</a:t>
            </a:r>
          </a:p>
          <a:p>
            <a:pPr marL="914400" marR="0" lvl="1" indent="-457200" algn="l" defTabSz="914400" rtl="0" eaLnBrk="1" fontAlgn="base" latinLnBrk="0" hangingPunct="1">
              <a:lnSpc>
                <a:spcPct val="90000"/>
              </a:lnSpc>
              <a:spcBef>
                <a:spcPts val="500"/>
              </a:spcBef>
              <a:spcAft>
                <a:spcPct val="0"/>
              </a:spcAft>
              <a:buClr>
                <a:srgbClr val="000000"/>
              </a:buClr>
              <a:buSzTx/>
              <a:buFont typeface="Comic Sans MS" panose="030F0702030302020204" pitchFamily="66"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defRPr/>
            </a:pPr>
            <a:r>
              <a:rPr kumimoji="0" lang="it-IT" altLang="it-IT" sz="20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Statistica: la credibilità delle conclusioni di uno studio clinico dipende dal disegno del protocollo; nel caso di studi comparativi la competenza statistica è fondamentale per giustificare il disegno sperimentale, il numero di soggetti e l’analisi dei dati</a:t>
            </a:r>
          </a:p>
          <a:p>
            <a:pPr marL="914400" marR="0" lvl="1" indent="-457200" algn="l" defTabSz="914400" rtl="0" eaLnBrk="1" fontAlgn="base" latinLnBrk="0" hangingPunct="1">
              <a:lnSpc>
                <a:spcPct val="90000"/>
              </a:lnSpc>
              <a:spcBef>
                <a:spcPts val="500"/>
              </a:spcBef>
              <a:spcAft>
                <a:spcPct val="0"/>
              </a:spcAft>
              <a:buClr>
                <a:srgbClr val="000000"/>
              </a:buClr>
              <a:buSzTx/>
              <a:buFont typeface="Comic Sans MS" panose="030F0702030302020204" pitchFamily="66"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defRPr/>
            </a:pPr>
            <a:r>
              <a:rPr kumimoji="0" lang="it-IT" altLang="it-IT" sz="20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Assicurazione di qualità: come i dati devono essere controllati e verificati</a:t>
            </a:r>
          </a:p>
        </p:txBody>
      </p:sp>
    </p:spTree>
    <p:extLst>
      <p:ext uri="{BB962C8B-B14F-4D97-AF65-F5344CB8AC3E}">
        <p14:creationId xmlns:p14="http://schemas.microsoft.com/office/powerpoint/2010/main" val="4178379894"/>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32055041-8BA8-4D05-86B7-962A678EA985}"/>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4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Dichiarazione di Helsinki</a:t>
            </a:r>
          </a:p>
        </p:txBody>
      </p:sp>
      <p:sp>
        <p:nvSpPr>
          <p:cNvPr id="21507" name="Text Box 2">
            <a:extLst>
              <a:ext uri="{FF2B5EF4-FFF2-40B4-BE49-F238E27FC236}">
                <a16:creationId xmlns:a16="http://schemas.microsoft.com/office/drawing/2014/main" id="{8AFCF34B-D3C2-42F6-ADC9-6EFF0F8404FF}"/>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marL="341313" marR="0" lvl="0" indent="-341313" algn="l" defTabSz="914400" rtl="0" eaLnBrk="1" fontAlgn="base" latinLnBrk="0" hangingPunct="1">
              <a:lnSpc>
                <a:spcPct val="100000"/>
              </a:lnSpc>
              <a:spcBef>
                <a:spcPts val="80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3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Articolo 19:  la ricerca medica è giustificata solo se vi è una ragionevole probabilità che le popolazioni in cui la ricerca è condotta possano beneficiare dei risultati della ricerca.</a:t>
            </a:r>
          </a:p>
        </p:txBody>
      </p:sp>
    </p:spTree>
    <p:extLst>
      <p:ext uri="{BB962C8B-B14F-4D97-AF65-F5344CB8AC3E}">
        <p14:creationId xmlns:p14="http://schemas.microsoft.com/office/powerpoint/2010/main" val="3747994610"/>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B2301867-45F3-4F35-9C02-3800866E199E}"/>
              </a:ext>
            </a:extLst>
          </p:cNvPr>
          <p:cNvGrpSpPr>
            <a:grpSpLocks/>
          </p:cNvGrpSpPr>
          <p:nvPr/>
        </p:nvGrpSpPr>
        <p:grpSpPr bwMode="auto">
          <a:xfrm>
            <a:off x="4876800" y="762000"/>
            <a:ext cx="5638800" cy="5816600"/>
            <a:chOff x="2112" y="480"/>
            <a:chExt cx="3552" cy="3664"/>
          </a:xfrm>
        </p:grpSpPr>
        <p:grpSp>
          <p:nvGrpSpPr>
            <p:cNvPr id="23558" name="Group 3">
              <a:extLst>
                <a:ext uri="{FF2B5EF4-FFF2-40B4-BE49-F238E27FC236}">
                  <a16:creationId xmlns:a16="http://schemas.microsoft.com/office/drawing/2014/main" id="{9F7D46A3-C121-4A09-872A-3182B76E95E5}"/>
                </a:ext>
              </a:extLst>
            </p:cNvPr>
            <p:cNvGrpSpPr>
              <a:grpSpLocks/>
            </p:cNvGrpSpPr>
            <p:nvPr/>
          </p:nvGrpSpPr>
          <p:grpSpPr bwMode="auto">
            <a:xfrm>
              <a:off x="2112" y="580"/>
              <a:ext cx="3552" cy="3564"/>
              <a:chOff x="2160" y="516"/>
              <a:chExt cx="3562" cy="3768"/>
            </a:xfrm>
          </p:grpSpPr>
          <p:sp>
            <p:nvSpPr>
              <p:cNvPr id="23833" name="Freeform 4">
                <a:extLst>
                  <a:ext uri="{FF2B5EF4-FFF2-40B4-BE49-F238E27FC236}">
                    <a16:creationId xmlns:a16="http://schemas.microsoft.com/office/drawing/2014/main" id="{8B505FBE-FDC8-45AF-87AA-26FF35FEC136}"/>
                  </a:ext>
                </a:extLst>
              </p:cNvPr>
              <p:cNvSpPr>
                <a:spLocks/>
              </p:cNvSpPr>
              <p:nvPr/>
            </p:nvSpPr>
            <p:spPr bwMode="auto">
              <a:xfrm>
                <a:off x="2520" y="2580"/>
                <a:ext cx="492" cy="843"/>
              </a:xfrm>
              <a:custGeom>
                <a:avLst/>
                <a:gdLst>
                  <a:gd name="T0" fmla="*/ 206 w 516"/>
                  <a:gd name="T1" fmla="*/ 8 h 896"/>
                  <a:gd name="T2" fmla="*/ 224 w 516"/>
                  <a:gd name="T3" fmla="*/ 28 h 896"/>
                  <a:gd name="T4" fmla="*/ 234 w 516"/>
                  <a:gd name="T5" fmla="*/ 44 h 896"/>
                  <a:gd name="T6" fmla="*/ 234 w 516"/>
                  <a:gd name="T7" fmla="*/ 72 h 896"/>
                  <a:gd name="T8" fmla="*/ 271 w 516"/>
                  <a:gd name="T9" fmla="*/ 87 h 896"/>
                  <a:gd name="T10" fmla="*/ 283 w 516"/>
                  <a:gd name="T11" fmla="*/ 132 h 896"/>
                  <a:gd name="T12" fmla="*/ 283 w 516"/>
                  <a:gd name="T13" fmla="*/ 167 h 896"/>
                  <a:gd name="T14" fmla="*/ 261 w 516"/>
                  <a:gd name="T15" fmla="*/ 193 h 896"/>
                  <a:gd name="T16" fmla="*/ 271 w 516"/>
                  <a:gd name="T17" fmla="*/ 230 h 896"/>
                  <a:gd name="T18" fmla="*/ 261 w 516"/>
                  <a:gd name="T19" fmla="*/ 280 h 896"/>
                  <a:gd name="T20" fmla="*/ 244 w 516"/>
                  <a:gd name="T21" fmla="*/ 333 h 896"/>
                  <a:gd name="T22" fmla="*/ 244 w 516"/>
                  <a:gd name="T23" fmla="*/ 386 h 896"/>
                  <a:gd name="T24" fmla="*/ 215 w 516"/>
                  <a:gd name="T25" fmla="*/ 386 h 896"/>
                  <a:gd name="T26" fmla="*/ 159 w 516"/>
                  <a:gd name="T27" fmla="*/ 377 h 896"/>
                  <a:gd name="T28" fmla="*/ 140 w 516"/>
                  <a:gd name="T29" fmla="*/ 411 h 896"/>
                  <a:gd name="T30" fmla="*/ 103 w 516"/>
                  <a:gd name="T31" fmla="*/ 429 h 896"/>
                  <a:gd name="T32" fmla="*/ 85 w 516"/>
                  <a:gd name="T33" fmla="*/ 429 h 896"/>
                  <a:gd name="T34" fmla="*/ 75 w 516"/>
                  <a:gd name="T35" fmla="*/ 429 h 896"/>
                  <a:gd name="T36" fmla="*/ 47 w 516"/>
                  <a:gd name="T37" fmla="*/ 386 h 896"/>
                  <a:gd name="T38" fmla="*/ 20 w 516"/>
                  <a:gd name="T39" fmla="*/ 315 h 896"/>
                  <a:gd name="T40" fmla="*/ 47 w 516"/>
                  <a:gd name="T41" fmla="*/ 272 h 896"/>
                  <a:gd name="T42" fmla="*/ 66 w 516"/>
                  <a:gd name="T43" fmla="*/ 246 h 896"/>
                  <a:gd name="T44" fmla="*/ 37 w 516"/>
                  <a:gd name="T45" fmla="*/ 246 h 896"/>
                  <a:gd name="T46" fmla="*/ 57 w 516"/>
                  <a:gd name="T47" fmla="*/ 193 h 896"/>
                  <a:gd name="T48" fmla="*/ 47 w 516"/>
                  <a:gd name="T49" fmla="*/ 158 h 896"/>
                  <a:gd name="T50" fmla="*/ 20 w 516"/>
                  <a:gd name="T51" fmla="*/ 122 h 896"/>
                  <a:gd name="T52" fmla="*/ 0 w 516"/>
                  <a:gd name="T53" fmla="*/ 97 h 896"/>
                  <a:gd name="T54" fmla="*/ 30 w 516"/>
                  <a:gd name="T55" fmla="*/ 72 h 896"/>
                  <a:gd name="T56" fmla="*/ 75 w 516"/>
                  <a:gd name="T57" fmla="*/ 80 h 896"/>
                  <a:gd name="T58" fmla="*/ 113 w 516"/>
                  <a:gd name="T59" fmla="*/ 62 h 896"/>
                  <a:gd name="T60" fmla="*/ 159 w 516"/>
                  <a:gd name="T61" fmla="*/ 36 h 896"/>
                  <a:gd name="T62" fmla="*/ 177 w 516"/>
                  <a:gd name="T63" fmla="*/ 0 h 896"/>
                  <a:gd name="T64" fmla="*/ 206 w 516"/>
                  <a:gd name="T65" fmla="*/ 8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6"/>
                  <a:gd name="T100" fmla="*/ 0 h 896"/>
                  <a:gd name="T101" fmla="*/ 516 w 516"/>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6" h="896">
                    <a:moveTo>
                      <a:pt x="330" y="20"/>
                    </a:moveTo>
                    <a:lnTo>
                      <a:pt x="365" y="20"/>
                    </a:lnTo>
                    <a:lnTo>
                      <a:pt x="382" y="20"/>
                    </a:lnTo>
                    <a:lnTo>
                      <a:pt x="398" y="57"/>
                    </a:lnTo>
                    <a:lnTo>
                      <a:pt x="414" y="74"/>
                    </a:lnTo>
                    <a:lnTo>
                      <a:pt x="414" y="92"/>
                    </a:lnTo>
                    <a:lnTo>
                      <a:pt x="414" y="129"/>
                    </a:lnTo>
                    <a:lnTo>
                      <a:pt x="414" y="149"/>
                    </a:lnTo>
                    <a:lnTo>
                      <a:pt x="447" y="149"/>
                    </a:lnTo>
                    <a:lnTo>
                      <a:pt x="480" y="184"/>
                    </a:lnTo>
                    <a:lnTo>
                      <a:pt x="480" y="201"/>
                    </a:lnTo>
                    <a:lnTo>
                      <a:pt x="499" y="274"/>
                    </a:lnTo>
                    <a:lnTo>
                      <a:pt x="515" y="311"/>
                    </a:lnTo>
                    <a:lnTo>
                      <a:pt x="499" y="346"/>
                    </a:lnTo>
                    <a:lnTo>
                      <a:pt x="480" y="363"/>
                    </a:lnTo>
                    <a:lnTo>
                      <a:pt x="464" y="403"/>
                    </a:lnTo>
                    <a:lnTo>
                      <a:pt x="464" y="455"/>
                    </a:lnTo>
                    <a:lnTo>
                      <a:pt x="480" y="475"/>
                    </a:lnTo>
                    <a:lnTo>
                      <a:pt x="464" y="545"/>
                    </a:lnTo>
                    <a:lnTo>
                      <a:pt x="464" y="582"/>
                    </a:lnTo>
                    <a:lnTo>
                      <a:pt x="447" y="637"/>
                    </a:lnTo>
                    <a:lnTo>
                      <a:pt x="431" y="691"/>
                    </a:lnTo>
                    <a:lnTo>
                      <a:pt x="431" y="729"/>
                    </a:lnTo>
                    <a:lnTo>
                      <a:pt x="431" y="801"/>
                    </a:lnTo>
                    <a:lnTo>
                      <a:pt x="414" y="818"/>
                    </a:lnTo>
                    <a:lnTo>
                      <a:pt x="382" y="801"/>
                    </a:lnTo>
                    <a:lnTo>
                      <a:pt x="330" y="766"/>
                    </a:lnTo>
                    <a:lnTo>
                      <a:pt x="281" y="783"/>
                    </a:lnTo>
                    <a:lnTo>
                      <a:pt x="265" y="818"/>
                    </a:lnTo>
                    <a:lnTo>
                      <a:pt x="248" y="856"/>
                    </a:lnTo>
                    <a:lnTo>
                      <a:pt x="232" y="873"/>
                    </a:lnTo>
                    <a:lnTo>
                      <a:pt x="183" y="891"/>
                    </a:lnTo>
                    <a:lnTo>
                      <a:pt x="176" y="895"/>
                    </a:lnTo>
                    <a:lnTo>
                      <a:pt x="150" y="891"/>
                    </a:lnTo>
                    <a:lnTo>
                      <a:pt x="140" y="895"/>
                    </a:lnTo>
                    <a:lnTo>
                      <a:pt x="133" y="891"/>
                    </a:lnTo>
                    <a:lnTo>
                      <a:pt x="101" y="856"/>
                    </a:lnTo>
                    <a:lnTo>
                      <a:pt x="84" y="801"/>
                    </a:lnTo>
                    <a:lnTo>
                      <a:pt x="52" y="709"/>
                    </a:lnTo>
                    <a:lnTo>
                      <a:pt x="33" y="654"/>
                    </a:lnTo>
                    <a:lnTo>
                      <a:pt x="66" y="602"/>
                    </a:lnTo>
                    <a:lnTo>
                      <a:pt x="84" y="565"/>
                    </a:lnTo>
                    <a:lnTo>
                      <a:pt x="117" y="527"/>
                    </a:lnTo>
                    <a:lnTo>
                      <a:pt x="117" y="510"/>
                    </a:lnTo>
                    <a:lnTo>
                      <a:pt x="84" y="510"/>
                    </a:lnTo>
                    <a:lnTo>
                      <a:pt x="66" y="510"/>
                    </a:lnTo>
                    <a:lnTo>
                      <a:pt x="66" y="455"/>
                    </a:lnTo>
                    <a:lnTo>
                      <a:pt x="101" y="403"/>
                    </a:lnTo>
                    <a:lnTo>
                      <a:pt x="101" y="363"/>
                    </a:lnTo>
                    <a:lnTo>
                      <a:pt x="84" y="328"/>
                    </a:lnTo>
                    <a:lnTo>
                      <a:pt x="66" y="291"/>
                    </a:lnTo>
                    <a:lnTo>
                      <a:pt x="33" y="254"/>
                    </a:lnTo>
                    <a:lnTo>
                      <a:pt x="0" y="254"/>
                    </a:lnTo>
                    <a:lnTo>
                      <a:pt x="0" y="201"/>
                    </a:lnTo>
                    <a:lnTo>
                      <a:pt x="0" y="149"/>
                    </a:lnTo>
                    <a:lnTo>
                      <a:pt x="52" y="149"/>
                    </a:lnTo>
                    <a:lnTo>
                      <a:pt x="84" y="166"/>
                    </a:lnTo>
                    <a:lnTo>
                      <a:pt x="133" y="166"/>
                    </a:lnTo>
                    <a:lnTo>
                      <a:pt x="150" y="149"/>
                    </a:lnTo>
                    <a:lnTo>
                      <a:pt x="199" y="129"/>
                    </a:lnTo>
                    <a:lnTo>
                      <a:pt x="215" y="92"/>
                    </a:lnTo>
                    <a:lnTo>
                      <a:pt x="281" y="74"/>
                    </a:lnTo>
                    <a:lnTo>
                      <a:pt x="300" y="57"/>
                    </a:lnTo>
                    <a:lnTo>
                      <a:pt x="316" y="0"/>
                    </a:lnTo>
                    <a:lnTo>
                      <a:pt x="346" y="20"/>
                    </a:lnTo>
                    <a:lnTo>
                      <a:pt x="365" y="20"/>
                    </a:lnTo>
                    <a:lnTo>
                      <a:pt x="330" y="20"/>
                    </a:lnTo>
                  </a:path>
                </a:pathLst>
              </a:custGeom>
              <a:gradFill rotWithShape="0">
                <a:gsLst>
                  <a:gs pos="0">
                    <a:srgbClr val="84B0DC"/>
                  </a:gs>
                  <a:gs pos="50000">
                    <a:srgbClr val="99CCFF"/>
                  </a:gs>
                  <a:gs pos="100000">
                    <a:srgbClr val="84B0DC"/>
                  </a:gs>
                </a:gsLst>
                <a:lin ang="2700000" scaled="1"/>
              </a:gradFill>
              <a:ln w="28575">
                <a:solidFill>
                  <a:srgbClr val="6699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4" name="Freeform 5">
                <a:extLst>
                  <a:ext uri="{FF2B5EF4-FFF2-40B4-BE49-F238E27FC236}">
                    <a16:creationId xmlns:a16="http://schemas.microsoft.com/office/drawing/2014/main" id="{000CBFBB-EA36-4FDA-B586-EEC4AB50C6B0}"/>
                  </a:ext>
                </a:extLst>
              </p:cNvPr>
              <p:cNvSpPr>
                <a:spLocks/>
              </p:cNvSpPr>
              <p:nvPr/>
            </p:nvSpPr>
            <p:spPr bwMode="auto">
              <a:xfrm>
                <a:off x="3901" y="3684"/>
                <a:ext cx="979" cy="594"/>
              </a:xfrm>
              <a:custGeom>
                <a:avLst/>
                <a:gdLst>
                  <a:gd name="T0" fmla="*/ 575 w 1026"/>
                  <a:gd name="T1" fmla="*/ 8 h 630"/>
                  <a:gd name="T2" fmla="*/ 575 w 1026"/>
                  <a:gd name="T3" fmla="*/ 46 h 630"/>
                  <a:gd name="T4" fmla="*/ 545 w 1026"/>
                  <a:gd name="T5" fmla="*/ 82 h 630"/>
                  <a:gd name="T6" fmla="*/ 517 w 1026"/>
                  <a:gd name="T7" fmla="*/ 126 h 630"/>
                  <a:gd name="T8" fmla="*/ 508 w 1026"/>
                  <a:gd name="T9" fmla="*/ 169 h 630"/>
                  <a:gd name="T10" fmla="*/ 545 w 1026"/>
                  <a:gd name="T11" fmla="*/ 198 h 630"/>
                  <a:gd name="T12" fmla="*/ 537 w 1026"/>
                  <a:gd name="T13" fmla="*/ 253 h 630"/>
                  <a:gd name="T14" fmla="*/ 522 w 1026"/>
                  <a:gd name="T15" fmla="*/ 296 h 630"/>
                  <a:gd name="T16" fmla="*/ 468 w 1026"/>
                  <a:gd name="T17" fmla="*/ 307 h 630"/>
                  <a:gd name="T18" fmla="*/ 415 w 1026"/>
                  <a:gd name="T19" fmla="*/ 298 h 630"/>
                  <a:gd name="T20" fmla="*/ 377 w 1026"/>
                  <a:gd name="T21" fmla="*/ 261 h 630"/>
                  <a:gd name="T22" fmla="*/ 309 w 1026"/>
                  <a:gd name="T23" fmla="*/ 236 h 630"/>
                  <a:gd name="T24" fmla="*/ 264 w 1026"/>
                  <a:gd name="T25" fmla="*/ 226 h 630"/>
                  <a:gd name="T26" fmla="*/ 199 w 1026"/>
                  <a:gd name="T27" fmla="*/ 208 h 630"/>
                  <a:gd name="T28" fmla="*/ 161 w 1026"/>
                  <a:gd name="T29" fmla="*/ 179 h 630"/>
                  <a:gd name="T30" fmla="*/ 120 w 1026"/>
                  <a:gd name="T31" fmla="*/ 159 h 630"/>
                  <a:gd name="T32" fmla="*/ 86 w 1026"/>
                  <a:gd name="T33" fmla="*/ 154 h 630"/>
                  <a:gd name="T34" fmla="*/ 38 w 1026"/>
                  <a:gd name="T35" fmla="*/ 145 h 630"/>
                  <a:gd name="T36" fmla="*/ 10 w 1026"/>
                  <a:gd name="T37" fmla="*/ 137 h 630"/>
                  <a:gd name="T38" fmla="*/ 10 w 1026"/>
                  <a:gd name="T39" fmla="*/ 117 h 630"/>
                  <a:gd name="T40" fmla="*/ 21 w 1026"/>
                  <a:gd name="T41" fmla="*/ 73 h 630"/>
                  <a:gd name="T42" fmla="*/ 48 w 1026"/>
                  <a:gd name="T43" fmla="*/ 55 h 630"/>
                  <a:gd name="T44" fmla="*/ 86 w 1026"/>
                  <a:gd name="T45" fmla="*/ 64 h 630"/>
                  <a:gd name="T46" fmla="*/ 134 w 1026"/>
                  <a:gd name="T47" fmla="*/ 37 h 630"/>
                  <a:gd name="T48" fmla="*/ 161 w 1026"/>
                  <a:gd name="T49" fmla="*/ 46 h 630"/>
                  <a:gd name="T50" fmla="*/ 208 w 1026"/>
                  <a:gd name="T51" fmla="*/ 55 h 630"/>
                  <a:gd name="T52" fmla="*/ 255 w 1026"/>
                  <a:gd name="T53" fmla="*/ 73 h 630"/>
                  <a:gd name="T54" fmla="*/ 321 w 1026"/>
                  <a:gd name="T55" fmla="*/ 64 h 630"/>
                  <a:gd name="T56" fmla="*/ 387 w 1026"/>
                  <a:gd name="T57" fmla="*/ 55 h 630"/>
                  <a:gd name="T58" fmla="*/ 443 w 1026"/>
                  <a:gd name="T59" fmla="*/ 27 h 630"/>
                  <a:gd name="T60" fmla="*/ 480 w 1026"/>
                  <a:gd name="T61" fmla="*/ 27 h 630"/>
                  <a:gd name="T62" fmla="*/ 508 w 1026"/>
                  <a:gd name="T63" fmla="*/ 27 h 630"/>
                  <a:gd name="T64" fmla="*/ 545 w 1026"/>
                  <a:gd name="T65" fmla="*/ 8 h 630"/>
                  <a:gd name="T66" fmla="*/ 575 w 1026"/>
                  <a:gd name="T67" fmla="*/ 0 h 630"/>
                  <a:gd name="T68" fmla="*/ 575 w 1026"/>
                  <a:gd name="T69" fmla="*/ 0 h 6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6"/>
                  <a:gd name="T106" fmla="*/ 0 h 630"/>
                  <a:gd name="T107" fmla="*/ 1026 w 1026"/>
                  <a:gd name="T108" fmla="*/ 630 h 6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6" h="630">
                    <a:moveTo>
                      <a:pt x="1009" y="0"/>
                    </a:moveTo>
                    <a:lnTo>
                      <a:pt x="1009" y="20"/>
                    </a:lnTo>
                    <a:lnTo>
                      <a:pt x="1025" y="55"/>
                    </a:lnTo>
                    <a:lnTo>
                      <a:pt x="1009" y="92"/>
                    </a:lnTo>
                    <a:lnTo>
                      <a:pt x="976" y="129"/>
                    </a:lnTo>
                    <a:lnTo>
                      <a:pt x="957" y="167"/>
                    </a:lnTo>
                    <a:lnTo>
                      <a:pt x="927" y="219"/>
                    </a:lnTo>
                    <a:lnTo>
                      <a:pt x="908" y="257"/>
                    </a:lnTo>
                    <a:lnTo>
                      <a:pt x="892" y="311"/>
                    </a:lnTo>
                    <a:lnTo>
                      <a:pt x="892" y="346"/>
                    </a:lnTo>
                    <a:lnTo>
                      <a:pt x="927" y="384"/>
                    </a:lnTo>
                    <a:lnTo>
                      <a:pt x="957" y="401"/>
                    </a:lnTo>
                    <a:lnTo>
                      <a:pt x="957" y="476"/>
                    </a:lnTo>
                    <a:lnTo>
                      <a:pt x="943" y="511"/>
                    </a:lnTo>
                    <a:lnTo>
                      <a:pt x="927" y="548"/>
                    </a:lnTo>
                    <a:lnTo>
                      <a:pt x="915" y="599"/>
                    </a:lnTo>
                    <a:lnTo>
                      <a:pt x="890" y="625"/>
                    </a:lnTo>
                    <a:lnTo>
                      <a:pt x="822" y="625"/>
                    </a:lnTo>
                    <a:lnTo>
                      <a:pt x="773" y="629"/>
                    </a:lnTo>
                    <a:lnTo>
                      <a:pt x="728" y="603"/>
                    </a:lnTo>
                    <a:lnTo>
                      <a:pt x="695" y="566"/>
                    </a:lnTo>
                    <a:lnTo>
                      <a:pt x="662" y="530"/>
                    </a:lnTo>
                    <a:lnTo>
                      <a:pt x="613" y="493"/>
                    </a:lnTo>
                    <a:lnTo>
                      <a:pt x="545" y="476"/>
                    </a:lnTo>
                    <a:lnTo>
                      <a:pt x="513" y="476"/>
                    </a:lnTo>
                    <a:lnTo>
                      <a:pt x="463" y="457"/>
                    </a:lnTo>
                    <a:lnTo>
                      <a:pt x="381" y="438"/>
                    </a:lnTo>
                    <a:lnTo>
                      <a:pt x="349" y="421"/>
                    </a:lnTo>
                    <a:lnTo>
                      <a:pt x="300" y="384"/>
                    </a:lnTo>
                    <a:lnTo>
                      <a:pt x="283" y="367"/>
                    </a:lnTo>
                    <a:lnTo>
                      <a:pt x="248" y="329"/>
                    </a:lnTo>
                    <a:lnTo>
                      <a:pt x="211" y="324"/>
                    </a:lnTo>
                    <a:lnTo>
                      <a:pt x="183" y="333"/>
                    </a:lnTo>
                    <a:lnTo>
                      <a:pt x="150" y="311"/>
                    </a:lnTo>
                    <a:lnTo>
                      <a:pt x="117" y="311"/>
                    </a:lnTo>
                    <a:lnTo>
                      <a:pt x="66" y="294"/>
                    </a:lnTo>
                    <a:lnTo>
                      <a:pt x="35" y="294"/>
                    </a:lnTo>
                    <a:lnTo>
                      <a:pt x="16" y="277"/>
                    </a:lnTo>
                    <a:lnTo>
                      <a:pt x="16" y="257"/>
                    </a:lnTo>
                    <a:lnTo>
                      <a:pt x="16" y="239"/>
                    </a:lnTo>
                    <a:lnTo>
                      <a:pt x="0" y="184"/>
                    </a:lnTo>
                    <a:lnTo>
                      <a:pt x="35" y="149"/>
                    </a:lnTo>
                    <a:lnTo>
                      <a:pt x="49" y="129"/>
                    </a:lnTo>
                    <a:lnTo>
                      <a:pt x="84" y="110"/>
                    </a:lnTo>
                    <a:lnTo>
                      <a:pt x="98" y="129"/>
                    </a:lnTo>
                    <a:lnTo>
                      <a:pt x="150" y="129"/>
                    </a:lnTo>
                    <a:lnTo>
                      <a:pt x="166" y="110"/>
                    </a:lnTo>
                    <a:lnTo>
                      <a:pt x="234" y="75"/>
                    </a:lnTo>
                    <a:lnTo>
                      <a:pt x="283" y="75"/>
                    </a:lnTo>
                    <a:lnTo>
                      <a:pt x="283" y="92"/>
                    </a:lnTo>
                    <a:lnTo>
                      <a:pt x="330" y="92"/>
                    </a:lnTo>
                    <a:lnTo>
                      <a:pt x="365" y="110"/>
                    </a:lnTo>
                    <a:lnTo>
                      <a:pt x="381" y="149"/>
                    </a:lnTo>
                    <a:lnTo>
                      <a:pt x="447" y="149"/>
                    </a:lnTo>
                    <a:lnTo>
                      <a:pt x="513" y="129"/>
                    </a:lnTo>
                    <a:lnTo>
                      <a:pt x="562" y="129"/>
                    </a:lnTo>
                    <a:lnTo>
                      <a:pt x="613" y="129"/>
                    </a:lnTo>
                    <a:lnTo>
                      <a:pt x="679" y="110"/>
                    </a:lnTo>
                    <a:lnTo>
                      <a:pt x="728" y="92"/>
                    </a:lnTo>
                    <a:lnTo>
                      <a:pt x="777" y="55"/>
                    </a:lnTo>
                    <a:lnTo>
                      <a:pt x="796" y="55"/>
                    </a:lnTo>
                    <a:lnTo>
                      <a:pt x="842" y="55"/>
                    </a:lnTo>
                    <a:lnTo>
                      <a:pt x="861" y="55"/>
                    </a:lnTo>
                    <a:lnTo>
                      <a:pt x="892" y="55"/>
                    </a:lnTo>
                    <a:lnTo>
                      <a:pt x="927" y="20"/>
                    </a:lnTo>
                    <a:lnTo>
                      <a:pt x="957" y="20"/>
                    </a:lnTo>
                    <a:lnTo>
                      <a:pt x="976" y="0"/>
                    </a:lnTo>
                    <a:lnTo>
                      <a:pt x="1009" y="0"/>
                    </a:lnTo>
                    <a:lnTo>
                      <a:pt x="1009" y="37"/>
                    </a:lnTo>
                    <a:lnTo>
                      <a:pt x="1009" y="0"/>
                    </a:lnTo>
                  </a:path>
                </a:pathLst>
              </a:custGeom>
              <a:gradFill rotWithShape="0">
                <a:gsLst>
                  <a:gs pos="0">
                    <a:srgbClr val="84B0DC"/>
                  </a:gs>
                  <a:gs pos="50000">
                    <a:srgbClr val="99CCFF"/>
                  </a:gs>
                  <a:gs pos="100000">
                    <a:srgbClr val="84B0DC"/>
                  </a:gs>
                </a:gsLst>
                <a:lin ang="2700000" scaled="1"/>
              </a:gradFill>
              <a:ln w="28575">
                <a:solidFill>
                  <a:srgbClr val="6699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5" name="Freeform 6">
                <a:extLst>
                  <a:ext uri="{FF2B5EF4-FFF2-40B4-BE49-F238E27FC236}">
                    <a16:creationId xmlns:a16="http://schemas.microsoft.com/office/drawing/2014/main" id="{782A3CE2-6AF4-43C4-AE0E-78CC68CCE9C0}"/>
                  </a:ext>
                </a:extLst>
              </p:cNvPr>
              <p:cNvSpPr>
                <a:spLocks/>
              </p:cNvSpPr>
              <p:nvPr/>
            </p:nvSpPr>
            <p:spPr bwMode="auto">
              <a:xfrm>
                <a:off x="2175" y="523"/>
                <a:ext cx="3547" cy="3200"/>
              </a:xfrm>
              <a:custGeom>
                <a:avLst/>
                <a:gdLst>
                  <a:gd name="T0" fmla="*/ 941 w 3717"/>
                  <a:gd name="T1" fmla="*/ 44 h 3401"/>
                  <a:gd name="T2" fmla="*/ 1046 w 3717"/>
                  <a:gd name="T3" fmla="*/ 97 h 3401"/>
                  <a:gd name="T4" fmla="*/ 1159 w 3717"/>
                  <a:gd name="T5" fmla="*/ 175 h 3401"/>
                  <a:gd name="T6" fmla="*/ 1198 w 3717"/>
                  <a:gd name="T7" fmla="*/ 272 h 3401"/>
                  <a:gd name="T8" fmla="*/ 1093 w 3717"/>
                  <a:gd name="T9" fmla="*/ 255 h 3401"/>
                  <a:gd name="T10" fmla="*/ 958 w 3717"/>
                  <a:gd name="T11" fmla="*/ 334 h 3401"/>
                  <a:gd name="T12" fmla="*/ 951 w 3717"/>
                  <a:gd name="T13" fmla="*/ 438 h 3401"/>
                  <a:gd name="T14" fmla="*/ 1035 w 3717"/>
                  <a:gd name="T15" fmla="*/ 577 h 3401"/>
                  <a:gd name="T16" fmla="*/ 1187 w 3717"/>
                  <a:gd name="T17" fmla="*/ 656 h 3401"/>
                  <a:gd name="T18" fmla="*/ 1270 w 3717"/>
                  <a:gd name="T19" fmla="*/ 815 h 3401"/>
                  <a:gd name="T20" fmla="*/ 1460 w 3717"/>
                  <a:gd name="T21" fmla="*/ 930 h 3401"/>
                  <a:gd name="T22" fmla="*/ 1592 w 3717"/>
                  <a:gd name="T23" fmla="*/ 921 h 3401"/>
                  <a:gd name="T24" fmla="*/ 1628 w 3717"/>
                  <a:gd name="T25" fmla="*/ 963 h 3401"/>
                  <a:gd name="T26" fmla="*/ 1781 w 3717"/>
                  <a:gd name="T27" fmla="*/ 1051 h 3401"/>
                  <a:gd name="T28" fmla="*/ 2035 w 3717"/>
                  <a:gd name="T29" fmla="*/ 1156 h 3401"/>
                  <a:gd name="T30" fmla="*/ 2119 w 3717"/>
                  <a:gd name="T31" fmla="*/ 1267 h 3401"/>
                  <a:gd name="T32" fmla="*/ 1987 w 3717"/>
                  <a:gd name="T33" fmla="*/ 1207 h 3401"/>
                  <a:gd name="T34" fmla="*/ 1894 w 3717"/>
                  <a:gd name="T35" fmla="*/ 1200 h 3401"/>
                  <a:gd name="T36" fmla="*/ 1788 w 3717"/>
                  <a:gd name="T37" fmla="*/ 1227 h 3401"/>
                  <a:gd name="T38" fmla="*/ 1799 w 3717"/>
                  <a:gd name="T39" fmla="*/ 1341 h 3401"/>
                  <a:gd name="T40" fmla="*/ 1894 w 3717"/>
                  <a:gd name="T41" fmla="*/ 1418 h 3401"/>
                  <a:gd name="T42" fmla="*/ 1799 w 3717"/>
                  <a:gd name="T43" fmla="*/ 1479 h 3401"/>
                  <a:gd name="T44" fmla="*/ 1761 w 3717"/>
                  <a:gd name="T45" fmla="*/ 1568 h 3401"/>
                  <a:gd name="T46" fmla="*/ 1640 w 3717"/>
                  <a:gd name="T47" fmla="*/ 1628 h 3401"/>
                  <a:gd name="T48" fmla="*/ 1659 w 3717"/>
                  <a:gd name="T49" fmla="*/ 1523 h 3401"/>
                  <a:gd name="T50" fmla="*/ 1704 w 3717"/>
                  <a:gd name="T51" fmla="*/ 1453 h 3401"/>
                  <a:gd name="T52" fmla="*/ 1565 w 3717"/>
                  <a:gd name="T53" fmla="*/ 1262 h 3401"/>
                  <a:gd name="T54" fmla="*/ 1470 w 3717"/>
                  <a:gd name="T55" fmla="*/ 1218 h 3401"/>
                  <a:gd name="T56" fmla="*/ 1289 w 3717"/>
                  <a:gd name="T57" fmla="*/ 1139 h 3401"/>
                  <a:gd name="T58" fmla="*/ 1178 w 3717"/>
                  <a:gd name="T59" fmla="*/ 1061 h 3401"/>
                  <a:gd name="T60" fmla="*/ 1093 w 3717"/>
                  <a:gd name="T61" fmla="*/ 1051 h 3401"/>
                  <a:gd name="T62" fmla="*/ 924 w 3717"/>
                  <a:gd name="T63" fmla="*/ 963 h 3401"/>
                  <a:gd name="T64" fmla="*/ 790 w 3717"/>
                  <a:gd name="T65" fmla="*/ 867 h 3401"/>
                  <a:gd name="T66" fmla="*/ 686 w 3717"/>
                  <a:gd name="T67" fmla="*/ 805 h 3401"/>
                  <a:gd name="T68" fmla="*/ 639 w 3717"/>
                  <a:gd name="T69" fmla="*/ 744 h 3401"/>
                  <a:gd name="T70" fmla="*/ 555 w 3717"/>
                  <a:gd name="T71" fmla="*/ 577 h 3401"/>
                  <a:gd name="T72" fmla="*/ 388 w 3717"/>
                  <a:gd name="T73" fmla="*/ 517 h 3401"/>
                  <a:gd name="T74" fmla="*/ 235 w 3717"/>
                  <a:gd name="T75" fmla="*/ 569 h 3401"/>
                  <a:gd name="T76" fmla="*/ 142 w 3717"/>
                  <a:gd name="T77" fmla="*/ 595 h 3401"/>
                  <a:gd name="T78" fmla="*/ 150 w 3717"/>
                  <a:gd name="T79" fmla="*/ 533 h 3401"/>
                  <a:gd name="T80" fmla="*/ 39 w 3717"/>
                  <a:gd name="T81" fmla="*/ 533 h 3401"/>
                  <a:gd name="T82" fmla="*/ 28 w 3717"/>
                  <a:gd name="T83" fmla="*/ 412 h 3401"/>
                  <a:gd name="T84" fmla="*/ 20 w 3717"/>
                  <a:gd name="T85" fmla="*/ 358 h 3401"/>
                  <a:gd name="T86" fmla="*/ 47 w 3717"/>
                  <a:gd name="T87" fmla="*/ 298 h 3401"/>
                  <a:gd name="T88" fmla="*/ 86 w 3717"/>
                  <a:gd name="T89" fmla="*/ 218 h 3401"/>
                  <a:gd name="T90" fmla="*/ 180 w 3717"/>
                  <a:gd name="T91" fmla="*/ 210 h 3401"/>
                  <a:gd name="T92" fmla="*/ 245 w 3717"/>
                  <a:gd name="T93" fmla="*/ 158 h 3401"/>
                  <a:gd name="T94" fmla="*/ 309 w 3717"/>
                  <a:gd name="T95" fmla="*/ 175 h 3401"/>
                  <a:gd name="T96" fmla="*/ 406 w 3717"/>
                  <a:gd name="T97" fmla="*/ 193 h 3401"/>
                  <a:gd name="T98" fmla="*/ 451 w 3717"/>
                  <a:gd name="T99" fmla="*/ 158 h 3401"/>
                  <a:gd name="T100" fmla="*/ 547 w 3717"/>
                  <a:gd name="T101" fmla="*/ 113 h 3401"/>
                  <a:gd name="T102" fmla="*/ 639 w 3717"/>
                  <a:gd name="T103" fmla="*/ 53 h 3401"/>
                  <a:gd name="T104" fmla="*/ 745 w 3717"/>
                  <a:gd name="T105" fmla="*/ 44 h 3401"/>
                  <a:gd name="T106" fmla="*/ 914 w 3717"/>
                  <a:gd name="T107" fmla="*/ 0 h 34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17"/>
                  <a:gd name="T163" fmla="*/ 0 h 3401"/>
                  <a:gd name="T164" fmla="*/ 3717 w 3717"/>
                  <a:gd name="T165" fmla="*/ 3401 h 34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17" h="3401">
                    <a:moveTo>
                      <a:pt x="1619" y="0"/>
                    </a:moveTo>
                    <a:lnTo>
                      <a:pt x="1619" y="55"/>
                    </a:lnTo>
                    <a:lnTo>
                      <a:pt x="1652" y="92"/>
                    </a:lnTo>
                    <a:lnTo>
                      <a:pt x="1652" y="127"/>
                    </a:lnTo>
                    <a:lnTo>
                      <a:pt x="1668" y="164"/>
                    </a:lnTo>
                    <a:lnTo>
                      <a:pt x="1835" y="201"/>
                    </a:lnTo>
                    <a:lnTo>
                      <a:pt x="1966" y="221"/>
                    </a:lnTo>
                    <a:lnTo>
                      <a:pt x="2064" y="221"/>
                    </a:lnTo>
                    <a:lnTo>
                      <a:pt x="2034" y="363"/>
                    </a:lnTo>
                    <a:lnTo>
                      <a:pt x="2048" y="401"/>
                    </a:lnTo>
                    <a:lnTo>
                      <a:pt x="2083" y="453"/>
                    </a:lnTo>
                    <a:lnTo>
                      <a:pt x="2099" y="565"/>
                    </a:lnTo>
                    <a:lnTo>
                      <a:pt x="2048" y="600"/>
                    </a:lnTo>
                    <a:lnTo>
                      <a:pt x="1998" y="565"/>
                    </a:lnTo>
                    <a:lnTo>
                      <a:pt x="1917" y="528"/>
                    </a:lnTo>
                    <a:lnTo>
                      <a:pt x="1849" y="600"/>
                    </a:lnTo>
                    <a:lnTo>
                      <a:pt x="1750" y="633"/>
                    </a:lnTo>
                    <a:lnTo>
                      <a:pt x="1680" y="692"/>
                    </a:lnTo>
                    <a:lnTo>
                      <a:pt x="1685" y="782"/>
                    </a:lnTo>
                    <a:lnTo>
                      <a:pt x="1734" y="836"/>
                    </a:lnTo>
                    <a:lnTo>
                      <a:pt x="1668" y="911"/>
                    </a:lnTo>
                    <a:lnTo>
                      <a:pt x="1685" y="1001"/>
                    </a:lnTo>
                    <a:lnTo>
                      <a:pt x="1701" y="1110"/>
                    </a:lnTo>
                    <a:lnTo>
                      <a:pt x="1816" y="1200"/>
                    </a:lnTo>
                    <a:lnTo>
                      <a:pt x="1898" y="1274"/>
                    </a:lnTo>
                    <a:lnTo>
                      <a:pt x="1998" y="1329"/>
                    </a:lnTo>
                    <a:lnTo>
                      <a:pt x="2083" y="1364"/>
                    </a:lnTo>
                    <a:lnTo>
                      <a:pt x="2113" y="1436"/>
                    </a:lnTo>
                    <a:lnTo>
                      <a:pt x="2181" y="1583"/>
                    </a:lnTo>
                    <a:lnTo>
                      <a:pt x="2228" y="1690"/>
                    </a:lnTo>
                    <a:lnTo>
                      <a:pt x="2331" y="1800"/>
                    </a:lnTo>
                    <a:lnTo>
                      <a:pt x="2445" y="1874"/>
                    </a:lnTo>
                    <a:lnTo>
                      <a:pt x="2560" y="1929"/>
                    </a:lnTo>
                    <a:lnTo>
                      <a:pt x="2642" y="1946"/>
                    </a:lnTo>
                    <a:lnTo>
                      <a:pt x="2757" y="1929"/>
                    </a:lnTo>
                    <a:lnTo>
                      <a:pt x="2792" y="1911"/>
                    </a:lnTo>
                    <a:lnTo>
                      <a:pt x="2874" y="1929"/>
                    </a:lnTo>
                    <a:lnTo>
                      <a:pt x="2923" y="1964"/>
                    </a:lnTo>
                    <a:lnTo>
                      <a:pt x="2857" y="1999"/>
                    </a:lnTo>
                    <a:lnTo>
                      <a:pt x="2841" y="2056"/>
                    </a:lnTo>
                    <a:lnTo>
                      <a:pt x="2857" y="2093"/>
                    </a:lnTo>
                    <a:lnTo>
                      <a:pt x="3122" y="2183"/>
                    </a:lnTo>
                    <a:lnTo>
                      <a:pt x="3402" y="2292"/>
                    </a:lnTo>
                    <a:lnTo>
                      <a:pt x="3501" y="2347"/>
                    </a:lnTo>
                    <a:lnTo>
                      <a:pt x="3569" y="2402"/>
                    </a:lnTo>
                    <a:lnTo>
                      <a:pt x="3683" y="2491"/>
                    </a:lnTo>
                    <a:lnTo>
                      <a:pt x="3697" y="2564"/>
                    </a:lnTo>
                    <a:lnTo>
                      <a:pt x="3716" y="2636"/>
                    </a:lnTo>
                    <a:lnTo>
                      <a:pt x="3632" y="2636"/>
                    </a:lnTo>
                    <a:lnTo>
                      <a:pt x="3550" y="2546"/>
                    </a:lnTo>
                    <a:lnTo>
                      <a:pt x="3484" y="2509"/>
                    </a:lnTo>
                    <a:lnTo>
                      <a:pt x="3452" y="2491"/>
                    </a:lnTo>
                    <a:lnTo>
                      <a:pt x="3419" y="2509"/>
                    </a:lnTo>
                    <a:lnTo>
                      <a:pt x="3321" y="2491"/>
                    </a:lnTo>
                    <a:lnTo>
                      <a:pt x="3271" y="2402"/>
                    </a:lnTo>
                    <a:lnTo>
                      <a:pt x="3220" y="2419"/>
                    </a:lnTo>
                    <a:lnTo>
                      <a:pt x="3138" y="2546"/>
                    </a:lnTo>
                    <a:lnTo>
                      <a:pt x="3105" y="2621"/>
                    </a:lnTo>
                    <a:lnTo>
                      <a:pt x="3072" y="2710"/>
                    </a:lnTo>
                    <a:lnTo>
                      <a:pt x="3154" y="2783"/>
                    </a:lnTo>
                    <a:lnTo>
                      <a:pt x="3255" y="2820"/>
                    </a:lnTo>
                    <a:lnTo>
                      <a:pt x="3285" y="2855"/>
                    </a:lnTo>
                    <a:lnTo>
                      <a:pt x="3321" y="2947"/>
                    </a:lnTo>
                    <a:lnTo>
                      <a:pt x="3304" y="3002"/>
                    </a:lnTo>
                    <a:lnTo>
                      <a:pt x="3220" y="3002"/>
                    </a:lnTo>
                    <a:lnTo>
                      <a:pt x="3154" y="3074"/>
                    </a:lnTo>
                    <a:lnTo>
                      <a:pt x="3171" y="3146"/>
                    </a:lnTo>
                    <a:lnTo>
                      <a:pt x="3171" y="3220"/>
                    </a:lnTo>
                    <a:lnTo>
                      <a:pt x="3089" y="3256"/>
                    </a:lnTo>
                    <a:lnTo>
                      <a:pt x="3037" y="3345"/>
                    </a:lnTo>
                    <a:lnTo>
                      <a:pt x="3007" y="3400"/>
                    </a:lnTo>
                    <a:lnTo>
                      <a:pt x="2874" y="3382"/>
                    </a:lnTo>
                    <a:lnTo>
                      <a:pt x="2906" y="3238"/>
                    </a:lnTo>
                    <a:lnTo>
                      <a:pt x="2955" y="3181"/>
                    </a:lnTo>
                    <a:lnTo>
                      <a:pt x="2906" y="3166"/>
                    </a:lnTo>
                    <a:lnTo>
                      <a:pt x="2955" y="3109"/>
                    </a:lnTo>
                    <a:lnTo>
                      <a:pt x="3021" y="3056"/>
                    </a:lnTo>
                    <a:lnTo>
                      <a:pt x="2991" y="3019"/>
                    </a:lnTo>
                    <a:lnTo>
                      <a:pt x="2890" y="2745"/>
                    </a:lnTo>
                    <a:lnTo>
                      <a:pt x="2792" y="2601"/>
                    </a:lnTo>
                    <a:lnTo>
                      <a:pt x="2743" y="2621"/>
                    </a:lnTo>
                    <a:lnTo>
                      <a:pt x="2691" y="2636"/>
                    </a:lnTo>
                    <a:lnTo>
                      <a:pt x="2595" y="2581"/>
                    </a:lnTo>
                    <a:lnTo>
                      <a:pt x="2576" y="2529"/>
                    </a:lnTo>
                    <a:lnTo>
                      <a:pt x="2511" y="2419"/>
                    </a:lnTo>
                    <a:lnTo>
                      <a:pt x="2331" y="2367"/>
                    </a:lnTo>
                    <a:lnTo>
                      <a:pt x="2263" y="2367"/>
                    </a:lnTo>
                    <a:lnTo>
                      <a:pt x="2165" y="2218"/>
                    </a:lnTo>
                    <a:lnTo>
                      <a:pt x="2113" y="2218"/>
                    </a:lnTo>
                    <a:lnTo>
                      <a:pt x="2064" y="2202"/>
                    </a:lnTo>
                    <a:lnTo>
                      <a:pt x="2015" y="2202"/>
                    </a:lnTo>
                    <a:lnTo>
                      <a:pt x="1949" y="2237"/>
                    </a:lnTo>
                    <a:lnTo>
                      <a:pt x="1917" y="2183"/>
                    </a:lnTo>
                    <a:lnTo>
                      <a:pt x="1835" y="2202"/>
                    </a:lnTo>
                    <a:lnTo>
                      <a:pt x="1685" y="2093"/>
                    </a:lnTo>
                    <a:lnTo>
                      <a:pt x="1619" y="1999"/>
                    </a:lnTo>
                    <a:lnTo>
                      <a:pt x="1554" y="1946"/>
                    </a:lnTo>
                    <a:lnTo>
                      <a:pt x="1420" y="1819"/>
                    </a:lnTo>
                    <a:lnTo>
                      <a:pt x="1388" y="1800"/>
                    </a:lnTo>
                    <a:lnTo>
                      <a:pt x="1306" y="1800"/>
                    </a:lnTo>
                    <a:lnTo>
                      <a:pt x="1282" y="1767"/>
                    </a:lnTo>
                    <a:lnTo>
                      <a:pt x="1205" y="1675"/>
                    </a:lnTo>
                    <a:lnTo>
                      <a:pt x="1172" y="1620"/>
                    </a:lnTo>
                    <a:lnTo>
                      <a:pt x="1123" y="1600"/>
                    </a:lnTo>
                    <a:lnTo>
                      <a:pt x="1123" y="1546"/>
                    </a:lnTo>
                    <a:lnTo>
                      <a:pt x="1058" y="1401"/>
                    </a:lnTo>
                    <a:lnTo>
                      <a:pt x="1006" y="1329"/>
                    </a:lnTo>
                    <a:lnTo>
                      <a:pt x="976" y="1200"/>
                    </a:lnTo>
                    <a:lnTo>
                      <a:pt x="894" y="1165"/>
                    </a:lnTo>
                    <a:lnTo>
                      <a:pt x="761" y="1092"/>
                    </a:lnTo>
                    <a:lnTo>
                      <a:pt x="679" y="1073"/>
                    </a:lnTo>
                    <a:lnTo>
                      <a:pt x="545" y="1055"/>
                    </a:lnTo>
                    <a:lnTo>
                      <a:pt x="480" y="1110"/>
                    </a:lnTo>
                    <a:lnTo>
                      <a:pt x="412" y="1182"/>
                    </a:lnTo>
                    <a:lnTo>
                      <a:pt x="346" y="1237"/>
                    </a:lnTo>
                    <a:lnTo>
                      <a:pt x="264" y="1257"/>
                    </a:lnTo>
                    <a:lnTo>
                      <a:pt x="248" y="1237"/>
                    </a:lnTo>
                    <a:lnTo>
                      <a:pt x="248" y="1182"/>
                    </a:lnTo>
                    <a:lnTo>
                      <a:pt x="281" y="1145"/>
                    </a:lnTo>
                    <a:lnTo>
                      <a:pt x="264" y="1110"/>
                    </a:lnTo>
                    <a:lnTo>
                      <a:pt x="199" y="1145"/>
                    </a:lnTo>
                    <a:lnTo>
                      <a:pt x="117" y="1145"/>
                    </a:lnTo>
                    <a:lnTo>
                      <a:pt x="68" y="1110"/>
                    </a:lnTo>
                    <a:lnTo>
                      <a:pt x="49" y="1018"/>
                    </a:lnTo>
                    <a:lnTo>
                      <a:pt x="49" y="963"/>
                    </a:lnTo>
                    <a:lnTo>
                      <a:pt x="49" y="856"/>
                    </a:lnTo>
                    <a:lnTo>
                      <a:pt x="0" y="782"/>
                    </a:lnTo>
                    <a:lnTo>
                      <a:pt x="0" y="747"/>
                    </a:lnTo>
                    <a:lnTo>
                      <a:pt x="33" y="747"/>
                    </a:lnTo>
                    <a:lnTo>
                      <a:pt x="82" y="709"/>
                    </a:lnTo>
                    <a:lnTo>
                      <a:pt x="101" y="709"/>
                    </a:lnTo>
                    <a:lnTo>
                      <a:pt x="82" y="617"/>
                    </a:lnTo>
                    <a:lnTo>
                      <a:pt x="33" y="547"/>
                    </a:lnTo>
                    <a:lnTo>
                      <a:pt x="49" y="473"/>
                    </a:lnTo>
                    <a:lnTo>
                      <a:pt x="150" y="453"/>
                    </a:lnTo>
                    <a:lnTo>
                      <a:pt x="264" y="473"/>
                    </a:lnTo>
                    <a:lnTo>
                      <a:pt x="314" y="493"/>
                    </a:lnTo>
                    <a:lnTo>
                      <a:pt x="314" y="436"/>
                    </a:lnTo>
                    <a:lnTo>
                      <a:pt x="379" y="401"/>
                    </a:lnTo>
                    <a:lnTo>
                      <a:pt x="379" y="346"/>
                    </a:lnTo>
                    <a:lnTo>
                      <a:pt x="431" y="328"/>
                    </a:lnTo>
                    <a:lnTo>
                      <a:pt x="463" y="302"/>
                    </a:lnTo>
                    <a:lnTo>
                      <a:pt x="496" y="311"/>
                    </a:lnTo>
                    <a:lnTo>
                      <a:pt x="545" y="363"/>
                    </a:lnTo>
                    <a:lnTo>
                      <a:pt x="545" y="436"/>
                    </a:lnTo>
                    <a:lnTo>
                      <a:pt x="592" y="497"/>
                    </a:lnTo>
                    <a:lnTo>
                      <a:pt x="709" y="401"/>
                    </a:lnTo>
                    <a:lnTo>
                      <a:pt x="725" y="278"/>
                    </a:lnTo>
                    <a:lnTo>
                      <a:pt x="793" y="269"/>
                    </a:lnTo>
                    <a:lnTo>
                      <a:pt x="793" y="328"/>
                    </a:lnTo>
                    <a:lnTo>
                      <a:pt x="859" y="346"/>
                    </a:lnTo>
                    <a:lnTo>
                      <a:pt x="924" y="291"/>
                    </a:lnTo>
                    <a:lnTo>
                      <a:pt x="959" y="236"/>
                    </a:lnTo>
                    <a:lnTo>
                      <a:pt x="1107" y="221"/>
                    </a:lnTo>
                    <a:lnTo>
                      <a:pt x="1102" y="151"/>
                    </a:lnTo>
                    <a:lnTo>
                      <a:pt x="1123" y="109"/>
                    </a:lnTo>
                    <a:lnTo>
                      <a:pt x="1182" y="127"/>
                    </a:lnTo>
                    <a:lnTo>
                      <a:pt x="1238" y="164"/>
                    </a:lnTo>
                    <a:lnTo>
                      <a:pt x="1306" y="92"/>
                    </a:lnTo>
                    <a:lnTo>
                      <a:pt x="1420" y="74"/>
                    </a:lnTo>
                    <a:lnTo>
                      <a:pt x="1537" y="55"/>
                    </a:lnTo>
                    <a:lnTo>
                      <a:pt x="1603" y="0"/>
                    </a:lnTo>
                    <a:lnTo>
                      <a:pt x="1619" y="0"/>
                    </a:lnTo>
                  </a:path>
                </a:pathLst>
              </a:custGeom>
              <a:gradFill rotWithShape="0">
                <a:gsLst>
                  <a:gs pos="0">
                    <a:srgbClr val="84B0DC"/>
                  </a:gs>
                  <a:gs pos="50000">
                    <a:srgbClr val="99CCFF"/>
                  </a:gs>
                  <a:gs pos="100000">
                    <a:srgbClr val="84B0DC"/>
                  </a:gs>
                </a:gsLst>
                <a:lin ang="2700000" scaled="1"/>
              </a:gradFill>
              <a:ln w="28575">
                <a:solidFill>
                  <a:srgbClr val="6699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6" name="Freeform 7">
                <a:extLst>
                  <a:ext uri="{FF2B5EF4-FFF2-40B4-BE49-F238E27FC236}">
                    <a16:creationId xmlns:a16="http://schemas.microsoft.com/office/drawing/2014/main" id="{7305EAE8-A5AB-4625-9B85-C4B533E182A9}"/>
                  </a:ext>
                </a:extLst>
              </p:cNvPr>
              <p:cNvSpPr>
                <a:spLocks/>
              </p:cNvSpPr>
              <p:nvPr/>
            </p:nvSpPr>
            <p:spPr bwMode="auto">
              <a:xfrm>
                <a:off x="2160" y="516"/>
                <a:ext cx="3546" cy="3199"/>
              </a:xfrm>
              <a:custGeom>
                <a:avLst/>
                <a:gdLst>
                  <a:gd name="T0" fmla="*/ 939 w 3717"/>
                  <a:gd name="T1" fmla="*/ 44 h 3401"/>
                  <a:gd name="T2" fmla="*/ 1042 w 3717"/>
                  <a:gd name="T3" fmla="*/ 97 h 3401"/>
                  <a:gd name="T4" fmla="*/ 1156 w 3717"/>
                  <a:gd name="T5" fmla="*/ 174 h 3401"/>
                  <a:gd name="T6" fmla="*/ 1193 w 3717"/>
                  <a:gd name="T7" fmla="*/ 271 h 3401"/>
                  <a:gd name="T8" fmla="*/ 1089 w 3717"/>
                  <a:gd name="T9" fmla="*/ 253 h 3401"/>
                  <a:gd name="T10" fmla="*/ 955 w 3717"/>
                  <a:gd name="T11" fmla="*/ 332 h 3401"/>
                  <a:gd name="T12" fmla="*/ 946 w 3717"/>
                  <a:gd name="T13" fmla="*/ 438 h 3401"/>
                  <a:gd name="T14" fmla="*/ 1031 w 3717"/>
                  <a:gd name="T15" fmla="*/ 576 h 3401"/>
                  <a:gd name="T16" fmla="*/ 1184 w 3717"/>
                  <a:gd name="T17" fmla="*/ 654 h 3401"/>
                  <a:gd name="T18" fmla="*/ 1267 w 3717"/>
                  <a:gd name="T19" fmla="*/ 811 h 3401"/>
                  <a:gd name="T20" fmla="*/ 1454 w 3717"/>
                  <a:gd name="T21" fmla="*/ 926 h 3401"/>
                  <a:gd name="T22" fmla="*/ 1587 w 3717"/>
                  <a:gd name="T23" fmla="*/ 916 h 3401"/>
                  <a:gd name="T24" fmla="*/ 1624 w 3717"/>
                  <a:gd name="T25" fmla="*/ 959 h 3401"/>
                  <a:gd name="T26" fmla="*/ 1773 w 3717"/>
                  <a:gd name="T27" fmla="*/ 1048 h 3401"/>
                  <a:gd name="T28" fmla="*/ 2028 w 3717"/>
                  <a:gd name="T29" fmla="*/ 1152 h 3401"/>
                  <a:gd name="T30" fmla="*/ 2111 w 3717"/>
                  <a:gd name="T31" fmla="*/ 1264 h 3401"/>
                  <a:gd name="T32" fmla="*/ 1980 w 3717"/>
                  <a:gd name="T33" fmla="*/ 1203 h 3401"/>
                  <a:gd name="T34" fmla="*/ 1886 w 3717"/>
                  <a:gd name="T35" fmla="*/ 1196 h 3401"/>
                  <a:gd name="T36" fmla="*/ 1784 w 3717"/>
                  <a:gd name="T37" fmla="*/ 1221 h 3401"/>
                  <a:gd name="T38" fmla="*/ 1793 w 3717"/>
                  <a:gd name="T39" fmla="*/ 1335 h 3401"/>
                  <a:gd name="T40" fmla="*/ 1886 w 3717"/>
                  <a:gd name="T41" fmla="*/ 1413 h 3401"/>
                  <a:gd name="T42" fmla="*/ 1793 w 3717"/>
                  <a:gd name="T43" fmla="*/ 1475 h 3401"/>
                  <a:gd name="T44" fmla="*/ 1755 w 3717"/>
                  <a:gd name="T45" fmla="*/ 1562 h 3401"/>
                  <a:gd name="T46" fmla="*/ 1632 w 3717"/>
                  <a:gd name="T47" fmla="*/ 1622 h 3401"/>
                  <a:gd name="T48" fmla="*/ 1650 w 3717"/>
                  <a:gd name="T49" fmla="*/ 1519 h 3401"/>
                  <a:gd name="T50" fmla="*/ 1700 w 3717"/>
                  <a:gd name="T51" fmla="*/ 1449 h 3401"/>
                  <a:gd name="T52" fmla="*/ 1557 w 3717"/>
                  <a:gd name="T53" fmla="*/ 1257 h 3401"/>
                  <a:gd name="T54" fmla="*/ 1463 w 3717"/>
                  <a:gd name="T55" fmla="*/ 1212 h 3401"/>
                  <a:gd name="T56" fmla="*/ 1287 w 3717"/>
                  <a:gd name="T57" fmla="*/ 1135 h 3401"/>
                  <a:gd name="T58" fmla="*/ 1173 w 3717"/>
                  <a:gd name="T59" fmla="*/ 1056 h 3401"/>
                  <a:gd name="T60" fmla="*/ 1089 w 3717"/>
                  <a:gd name="T61" fmla="*/ 1048 h 3401"/>
                  <a:gd name="T62" fmla="*/ 920 w 3717"/>
                  <a:gd name="T63" fmla="*/ 959 h 3401"/>
                  <a:gd name="T64" fmla="*/ 789 w 3717"/>
                  <a:gd name="T65" fmla="*/ 862 h 3401"/>
                  <a:gd name="T66" fmla="*/ 685 w 3717"/>
                  <a:gd name="T67" fmla="*/ 803 h 3401"/>
                  <a:gd name="T68" fmla="*/ 638 w 3717"/>
                  <a:gd name="T69" fmla="*/ 741 h 3401"/>
                  <a:gd name="T70" fmla="*/ 555 w 3717"/>
                  <a:gd name="T71" fmla="*/ 576 h 3401"/>
                  <a:gd name="T72" fmla="*/ 386 w 3717"/>
                  <a:gd name="T73" fmla="*/ 514 h 3401"/>
                  <a:gd name="T74" fmla="*/ 235 w 3717"/>
                  <a:gd name="T75" fmla="*/ 567 h 3401"/>
                  <a:gd name="T76" fmla="*/ 142 w 3717"/>
                  <a:gd name="T77" fmla="*/ 594 h 3401"/>
                  <a:gd name="T78" fmla="*/ 149 w 3717"/>
                  <a:gd name="T79" fmla="*/ 531 h 3401"/>
                  <a:gd name="T80" fmla="*/ 39 w 3717"/>
                  <a:gd name="T81" fmla="*/ 531 h 3401"/>
                  <a:gd name="T82" fmla="*/ 28 w 3717"/>
                  <a:gd name="T83" fmla="*/ 411 h 3401"/>
                  <a:gd name="T84" fmla="*/ 20 w 3717"/>
                  <a:gd name="T85" fmla="*/ 357 h 3401"/>
                  <a:gd name="T86" fmla="*/ 47 w 3717"/>
                  <a:gd name="T87" fmla="*/ 296 h 3401"/>
                  <a:gd name="T88" fmla="*/ 85 w 3717"/>
                  <a:gd name="T89" fmla="*/ 216 h 3401"/>
                  <a:gd name="T90" fmla="*/ 179 w 3717"/>
                  <a:gd name="T91" fmla="*/ 209 h 3401"/>
                  <a:gd name="T92" fmla="*/ 245 w 3717"/>
                  <a:gd name="T93" fmla="*/ 158 h 3401"/>
                  <a:gd name="T94" fmla="*/ 309 w 3717"/>
                  <a:gd name="T95" fmla="*/ 174 h 3401"/>
                  <a:gd name="T96" fmla="*/ 404 w 3717"/>
                  <a:gd name="T97" fmla="*/ 191 h 3401"/>
                  <a:gd name="T98" fmla="*/ 450 w 3717"/>
                  <a:gd name="T99" fmla="*/ 158 h 3401"/>
                  <a:gd name="T100" fmla="*/ 545 w 3717"/>
                  <a:gd name="T101" fmla="*/ 113 h 3401"/>
                  <a:gd name="T102" fmla="*/ 638 w 3717"/>
                  <a:gd name="T103" fmla="*/ 52 h 3401"/>
                  <a:gd name="T104" fmla="*/ 743 w 3717"/>
                  <a:gd name="T105" fmla="*/ 44 h 3401"/>
                  <a:gd name="T106" fmla="*/ 911 w 3717"/>
                  <a:gd name="T107" fmla="*/ 0 h 34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17"/>
                  <a:gd name="T163" fmla="*/ 0 h 3401"/>
                  <a:gd name="T164" fmla="*/ 3717 w 3717"/>
                  <a:gd name="T165" fmla="*/ 3401 h 34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17" h="3401">
                    <a:moveTo>
                      <a:pt x="1619" y="0"/>
                    </a:moveTo>
                    <a:lnTo>
                      <a:pt x="1619" y="55"/>
                    </a:lnTo>
                    <a:lnTo>
                      <a:pt x="1652" y="92"/>
                    </a:lnTo>
                    <a:lnTo>
                      <a:pt x="1652" y="127"/>
                    </a:lnTo>
                    <a:lnTo>
                      <a:pt x="1668" y="164"/>
                    </a:lnTo>
                    <a:lnTo>
                      <a:pt x="1835" y="201"/>
                    </a:lnTo>
                    <a:lnTo>
                      <a:pt x="1966" y="221"/>
                    </a:lnTo>
                    <a:lnTo>
                      <a:pt x="2064" y="221"/>
                    </a:lnTo>
                    <a:lnTo>
                      <a:pt x="2034" y="363"/>
                    </a:lnTo>
                    <a:lnTo>
                      <a:pt x="2048" y="401"/>
                    </a:lnTo>
                    <a:lnTo>
                      <a:pt x="2083" y="453"/>
                    </a:lnTo>
                    <a:lnTo>
                      <a:pt x="2099" y="565"/>
                    </a:lnTo>
                    <a:lnTo>
                      <a:pt x="2048" y="600"/>
                    </a:lnTo>
                    <a:lnTo>
                      <a:pt x="1998" y="565"/>
                    </a:lnTo>
                    <a:lnTo>
                      <a:pt x="1917" y="528"/>
                    </a:lnTo>
                    <a:lnTo>
                      <a:pt x="1849" y="600"/>
                    </a:lnTo>
                    <a:lnTo>
                      <a:pt x="1750" y="633"/>
                    </a:lnTo>
                    <a:lnTo>
                      <a:pt x="1680" y="692"/>
                    </a:lnTo>
                    <a:lnTo>
                      <a:pt x="1685" y="782"/>
                    </a:lnTo>
                    <a:lnTo>
                      <a:pt x="1734" y="836"/>
                    </a:lnTo>
                    <a:lnTo>
                      <a:pt x="1668" y="911"/>
                    </a:lnTo>
                    <a:lnTo>
                      <a:pt x="1685" y="1001"/>
                    </a:lnTo>
                    <a:lnTo>
                      <a:pt x="1701" y="1110"/>
                    </a:lnTo>
                    <a:lnTo>
                      <a:pt x="1816" y="1200"/>
                    </a:lnTo>
                    <a:lnTo>
                      <a:pt x="1898" y="1274"/>
                    </a:lnTo>
                    <a:lnTo>
                      <a:pt x="1998" y="1329"/>
                    </a:lnTo>
                    <a:lnTo>
                      <a:pt x="2083" y="1364"/>
                    </a:lnTo>
                    <a:lnTo>
                      <a:pt x="2113" y="1436"/>
                    </a:lnTo>
                    <a:lnTo>
                      <a:pt x="2181" y="1583"/>
                    </a:lnTo>
                    <a:lnTo>
                      <a:pt x="2228" y="1690"/>
                    </a:lnTo>
                    <a:lnTo>
                      <a:pt x="2331" y="1800"/>
                    </a:lnTo>
                    <a:lnTo>
                      <a:pt x="2445" y="1874"/>
                    </a:lnTo>
                    <a:lnTo>
                      <a:pt x="2560" y="1929"/>
                    </a:lnTo>
                    <a:lnTo>
                      <a:pt x="2642" y="1946"/>
                    </a:lnTo>
                    <a:lnTo>
                      <a:pt x="2757" y="1929"/>
                    </a:lnTo>
                    <a:lnTo>
                      <a:pt x="2792" y="1911"/>
                    </a:lnTo>
                    <a:lnTo>
                      <a:pt x="2874" y="1929"/>
                    </a:lnTo>
                    <a:lnTo>
                      <a:pt x="2923" y="1964"/>
                    </a:lnTo>
                    <a:lnTo>
                      <a:pt x="2857" y="1999"/>
                    </a:lnTo>
                    <a:lnTo>
                      <a:pt x="2841" y="2056"/>
                    </a:lnTo>
                    <a:lnTo>
                      <a:pt x="2857" y="2093"/>
                    </a:lnTo>
                    <a:lnTo>
                      <a:pt x="3122" y="2183"/>
                    </a:lnTo>
                    <a:lnTo>
                      <a:pt x="3402" y="2292"/>
                    </a:lnTo>
                    <a:lnTo>
                      <a:pt x="3501" y="2347"/>
                    </a:lnTo>
                    <a:lnTo>
                      <a:pt x="3569" y="2402"/>
                    </a:lnTo>
                    <a:lnTo>
                      <a:pt x="3683" y="2491"/>
                    </a:lnTo>
                    <a:lnTo>
                      <a:pt x="3697" y="2564"/>
                    </a:lnTo>
                    <a:lnTo>
                      <a:pt x="3716" y="2636"/>
                    </a:lnTo>
                    <a:lnTo>
                      <a:pt x="3632" y="2636"/>
                    </a:lnTo>
                    <a:lnTo>
                      <a:pt x="3550" y="2546"/>
                    </a:lnTo>
                    <a:lnTo>
                      <a:pt x="3484" y="2509"/>
                    </a:lnTo>
                    <a:lnTo>
                      <a:pt x="3452" y="2491"/>
                    </a:lnTo>
                    <a:lnTo>
                      <a:pt x="3419" y="2509"/>
                    </a:lnTo>
                    <a:lnTo>
                      <a:pt x="3321" y="2491"/>
                    </a:lnTo>
                    <a:lnTo>
                      <a:pt x="3271" y="2402"/>
                    </a:lnTo>
                    <a:lnTo>
                      <a:pt x="3220" y="2419"/>
                    </a:lnTo>
                    <a:lnTo>
                      <a:pt x="3138" y="2546"/>
                    </a:lnTo>
                    <a:lnTo>
                      <a:pt x="3105" y="2621"/>
                    </a:lnTo>
                    <a:lnTo>
                      <a:pt x="3072" y="2710"/>
                    </a:lnTo>
                    <a:lnTo>
                      <a:pt x="3154" y="2783"/>
                    </a:lnTo>
                    <a:lnTo>
                      <a:pt x="3255" y="2820"/>
                    </a:lnTo>
                    <a:lnTo>
                      <a:pt x="3285" y="2855"/>
                    </a:lnTo>
                    <a:lnTo>
                      <a:pt x="3321" y="2947"/>
                    </a:lnTo>
                    <a:lnTo>
                      <a:pt x="3304" y="3002"/>
                    </a:lnTo>
                    <a:lnTo>
                      <a:pt x="3220" y="3002"/>
                    </a:lnTo>
                    <a:lnTo>
                      <a:pt x="3154" y="3074"/>
                    </a:lnTo>
                    <a:lnTo>
                      <a:pt x="3171" y="3146"/>
                    </a:lnTo>
                    <a:lnTo>
                      <a:pt x="3171" y="3220"/>
                    </a:lnTo>
                    <a:lnTo>
                      <a:pt x="3089" y="3256"/>
                    </a:lnTo>
                    <a:lnTo>
                      <a:pt x="3037" y="3345"/>
                    </a:lnTo>
                    <a:lnTo>
                      <a:pt x="3007" y="3400"/>
                    </a:lnTo>
                    <a:lnTo>
                      <a:pt x="2874" y="3382"/>
                    </a:lnTo>
                    <a:lnTo>
                      <a:pt x="2906" y="3238"/>
                    </a:lnTo>
                    <a:lnTo>
                      <a:pt x="2955" y="3181"/>
                    </a:lnTo>
                    <a:lnTo>
                      <a:pt x="2906" y="3166"/>
                    </a:lnTo>
                    <a:lnTo>
                      <a:pt x="2955" y="3109"/>
                    </a:lnTo>
                    <a:lnTo>
                      <a:pt x="3021" y="3056"/>
                    </a:lnTo>
                    <a:lnTo>
                      <a:pt x="2991" y="3019"/>
                    </a:lnTo>
                    <a:lnTo>
                      <a:pt x="2890" y="2745"/>
                    </a:lnTo>
                    <a:lnTo>
                      <a:pt x="2792" y="2601"/>
                    </a:lnTo>
                    <a:lnTo>
                      <a:pt x="2743" y="2621"/>
                    </a:lnTo>
                    <a:lnTo>
                      <a:pt x="2691" y="2636"/>
                    </a:lnTo>
                    <a:lnTo>
                      <a:pt x="2595" y="2581"/>
                    </a:lnTo>
                    <a:lnTo>
                      <a:pt x="2576" y="2529"/>
                    </a:lnTo>
                    <a:lnTo>
                      <a:pt x="2511" y="2419"/>
                    </a:lnTo>
                    <a:lnTo>
                      <a:pt x="2331" y="2367"/>
                    </a:lnTo>
                    <a:lnTo>
                      <a:pt x="2263" y="2367"/>
                    </a:lnTo>
                    <a:lnTo>
                      <a:pt x="2165" y="2218"/>
                    </a:lnTo>
                    <a:lnTo>
                      <a:pt x="2113" y="2218"/>
                    </a:lnTo>
                    <a:lnTo>
                      <a:pt x="2064" y="2202"/>
                    </a:lnTo>
                    <a:lnTo>
                      <a:pt x="2015" y="2202"/>
                    </a:lnTo>
                    <a:lnTo>
                      <a:pt x="1949" y="2237"/>
                    </a:lnTo>
                    <a:lnTo>
                      <a:pt x="1917" y="2183"/>
                    </a:lnTo>
                    <a:lnTo>
                      <a:pt x="1835" y="2202"/>
                    </a:lnTo>
                    <a:lnTo>
                      <a:pt x="1685" y="2093"/>
                    </a:lnTo>
                    <a:lnTo>
                      <a:pt x="1619" y="1999"/>
                    </a:lnTo>
                    <a:lnTo>
                      <a:pt x="1554" y="1946"/>
                    </a:lnTo>
                    <a:lnTo>
                      <a:pt x="1420" y="1819"/>
                    </a:lnTo>
                    <a:lnTo>
                      <a:pt x="1388" y="1800"/>
                    </a:lnTo>
                    <a:lnTo>
                      <a:pt x="1306" y="1800"/>
                    </a:lnTo>
                    <a:lnTo>
                      <a:pt x="1282" y="1767"/>
                    </a:lnTo>
                    <a:lnTo>
                      <a:pt x="1205" y="1675"/>
                    </a:lnTo>
                    <a:lnTo>
                      <a:pt x="1172" y="1620"/>
                    </a:lnTo>
                    <a:lnTo>
                      <a:pt x="1123" y="1600"/>
                    </a:lnTo>
                    <a:lnTo>
                      <a:pt x="1123" y="1546"/>
                    </a:lnTo>
                    <a:lnTo>
                      <a:pt x="1058" y="1401"/>
                    </a:lnTo>
                    <a:lnTo>
                      <a:pt x="1006" y="1329"/>
                    </a:lnTo>
                    <a:lnTo>
                      <a:pt x="976" y="1200"/>
                    </a:lnTo>
                    <a:lnTo>
                      <a:pt x="894" y="1165"/>
                    </a:lnTo>
                    <a:lnTo>
                      <a:pt x="761" y="1092"/>
                    </a:lnTo>
                    <a:lnTo>
                      <a:pt x="679" y="1073"/>
                    </a:lnTo>
                    <a:lnTo>
                      <a:pt x="545" y="1055"/>
                    </a:lnTo>
                    <a:lnTo>
                      <a:pt x="480" y="1110"/>
                    </a:lnTo>
                    <a:lnTo>
                      <a:pt x="412" y="1182"/>
                    </a:lnTo>
                    <a:lnTo>
                      <a:pt x="346" y="1237"/>
                    </a:lnTo>
                    <a:lnTo>
                      <a:pt x="264" y="1257"/>
                    </a:lnTo>
                    <a:lnTo>
                      <a:pt x="248" y="1237"/>
                    </a:lnTo>
                    <a:lnTo>
                      <a:pt x="248" y="1182"/>
                    </a:lnTo>
                    <a:lnTo>
                      <a:pt x="281" y="1145"/>
                    </a:lnTo>
                    <a:lnTo>
                      <a:pt x="264" y="1110"/>
                    </a:lnTo>
                    <a:lnTo>
                      <a:pt x="199" y="1145"/>
                    </a:lnTo>
                    <a:lnTo>
                      <a:pt x="117" y="1145"/>
                    </a:lnTo>
                    <a:lnTo>
                      <a:pt x="68" y="1110"/>
                    </a:lnTo>
                    <a:lnTo>
                      <a:pt x="49" y="1018"/>
                    </a:lnTo>
                    <a:lnTo>
                      <a:pt x="49" y="963"/>
                    </a:lnTo>
                    <a:lnTo>
                      <a:pt x="49" y="856"/>
                    </a:lnTo>
                    <a:lnTo>
                      <a:pt x="0" y="782"/>
                    </a:lnTo>
                    <a:lnTo>
                      <a:pt x="0" y="747"/>
                    </a:lnTo>
                    <a:lnTo>
                      <a:pt x="33" y="747"/>
                    </a:lnTo>
                    <a:lnTo>
                      <a:pt x="82" y="709"/>
                    </a:lnTo>
                    <a:lnTo>
                      <a:pt x="101" y="709"/>
                    </a:lnTo>
                    <a:lnTo>
                      <a:pt x="82" y="617"/>
                    </a:lnTo>
                    <a:lnTo>
                      <a:pt x="33" y="547"/>
                    </a:lnTo>
                    <a:lnTo>
                      <a:pt x="49" y="473"/>
                    </a:lnTo>
                    <a:lnTo>
                      <a:pt x="150" y="453"/>
                    </a:lnTo>
                    <a:lnTo>
                      <a:pt x="264" y="473"/>
                    </a:lnTo>
                    <a:lnTo>
                      <a:pt x="314" y="493"/>
                    </a:lnTo>
                    <a:lnTo>
                      <a:pt x="314" y="436"/>
                    </a:lnTo>
                    <a:lnTo>
                      <a:pt x="379" y="401"/>
                    </a:lnTo>
                    <a:lnTo>
                      <a:pt x="379" y="346"/>
                    </a:lnTo>
                    <a:lnTo>
                      <a:pt x="431" y="328"/>
                    </a:lnTo>
                    <a:lnTo>
                      <a:pt x="463" y="302"/>
                    </a:lnTo>
                    <a:lnTo>
                      <a:pt x="496" y="311"/>
                    </a:lnTo>
                    <a:lnTo>
                      <a:pt x="545" y="363"/>
                    </a:lnTo>
                    <a:lnTo>
                      <a:pt x="545" y="436"/>
                    </a:lnTo>
                    <a:lnTo>
                      <a:pt x="592" y="497"/>
                    </a:lnTo>
                    <a:lnTo>
                      <a:pt x="709" y="401"/>
                    </a:lnTo>
                    <a:lnTo>
                      <a:pt x="725" y="278"/>
                    </a:lnTo>
                    <a:lnTo>
                      <a:pt x="793" y="269"/>
                    </a:lnTo>
                    <a:lnTo>
                      <a:pt x="793" y="328"/>
                    </a:lnTo>
                    <a:lnTo>
                      <a:pt x="859" y="346"/>
                    </a:lnTo>
                    <a:lnTo>
                      <a:pt x="924" y="291"/>
                    </a:lnTo>
                    <a:lnTo>
                      <a:pt x="959" y="236"/>
                    </a:lnTo>
                    <a:lnTo>
                      <a:pt x="1107" y="221"/>
                    </a:lnTo>
                    <a:lnTo>
                      <a:pt x="1102" y="151"/>
                    </a:lnTo>
                    <a:lnTo>
                      <a:pt x="1123" y="109"/>
                    </a:lnTo>
                    <a:lnTo>
                      <a:pt x="1182" y="127"/>
                    </a:lnTo>
                    <a:lnTo>
                      <a:pt x="1238" y="164"/>
                    </a:lnTo>
                    <a:lnTo>
                      <a:pt x="1306" y="92"/>
                    </a:lnTo>
                    <a:lnTo>
                      <a:pt x="1420" y="74"/>
                    </a:lnTo>
                    <a:lnTo>
                      <a:pt x="1537" y="55"/>
                    </a:lnTo>
                    <a:lnTo>
                      <a:pt x="1603" y="0"/>
                    </a:lnTo>
                    <a:lnTo>
                      <a:pt x="1619" y="0"/>
                    </a:lnTo>
                  </a:path>
                </a:pathLst>
              </a:custGeom>
              <a:gradFill rotWithShape="0">
                <a:gsLst>
                  <a:gs pos="0">
                    <a:srgbClr val="84B0DC"/>
                  </a:gs>
                  <a:gs pos="50000">
                    <a:srgbClr val="99CCFF"/>
                  </a:gs>
                  <a:gs pos="100000">
                    <a:srgbClr val="84B0DC"/>
                  </a:gs>
                </a:gsLst>
                <a:lin ang="2700000" scaled="1"/>
              </a:gradFill>
              <a:ln w="28575">
                <a:solidFill>
                  <a:srgbClr val="6699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7" name="Freeform 8">
                <a:extLst>
                  <a:ext uri="{FF2B5EF4-FFF2-40B4-BE49-F238E27FC236}">
                    <a16:creationId xmlns:a16="http://schemas.microsoft.com/office/drawing/2014/main" id="{67B58241-D815-474D-92E1-9C4CFAA2D840}"/>
                  </a:ext>
                </a:extLst>
              </p:cNvPr>
              <p:cNvSpPr>
                <a:spLocks/>
              </p:cNvSpPr>
              <p:nvPr/>
            </p:nvSpPr>
            <p:spPr bwMode="auto">
              <a:xfrm>
                <a:off x="3882" y="3691"/>
                <a:ext cx="979" cy="593"/>
              </a:xfrm>
              <a:custGeom>
                <a:avLst/>
                <a:gdLst>
                  <a:gd name="T0" fmla="*/ 575 w 1026"/>
                  <a:gd name="T1" fmla="*/ 8 h 630"/>
                  <a:gd name="T2" fmla="*/ 575 w 1026"/>
                  <a:gd name="T3" fmla="*/ 44 h 630"/>
                  <a:gd name="T4" fmla="*/ 545 w 1026"/>
                  <a:gd name="T5" fmla="*/ 81 h 630"/>
                  <a:gd name="T6" fmla="*/ 517 w 1026"/>
                  <a:gd name="T7" fmla="*/ 124 h 630"/>
                  <a:gd name="T8" fmla="*/ 508 w 1026"/>
                  <a:gd name="T9" fmla="*/ 168 h 630"/>
                  <a:gd name="T10" fmla="*/ 545 w 1026"/>
                  <a:gd name="T11" fmla="*/ 194 h 630"/>
                  <a:gd name="T12" fmla="*/ 537 w 1026"/>
                  <a:gd name="T13" fmla="*/ 248 h 630"/>
                  <a:gd name="T14" fmla="*/ 522 w 1026"/>
                  <a:gd name="T15" fmla="*/ 291 h 630"/>
                  <a:gd name="T16" fmla="*/ 468 w 1026"/>
                  <a:gd name="T17" fmla="*/ 302 h 630"/>
                  <a:gd name="T18" fmla="*/ 415 w 1026"/>
                  <a:gd name="T19" fmla="*/ 292 h 630"/>
                  <a:gd name="T20" fmla="*/ 377 w 1026"/>
                  <a:gd name="T21" fmla="*/ 257 h 630"/>
                  <a:gd name="T22" fmla="*/ 309 w 1026"/>
                  <a:gd name="T23" fmla="*/ 232 h 630"/>
                  <a:gd name="T24" fmla="*/ 264 w 1026"/>
                  <a:gd name="T25" fmla="*/ 219 h 630"/>
                  <a:gd name="T26" fmla="*/ 199 w 1026"/>
                  <a:gd name="T27" fmla="*/ 204 h 630"/>
                  <a:gd name="T28" fmla="*/ 161 w 1026"/>
                  <a:gd name="T29" fmla="*/ 177 h 630"/>
                  <a:gd name="T30" fmla="*/ 120 w 1026"/>
                  <a:gd name="T31" fmla="*/ 157 h 630"/>
                  <a:gd name="T32" fmla="*/ 86 w 1026"/>
                  <a:gd name="T33" fmla="*/ 151 h 630"/>
                  <a:gd name="T34" fmla="*/ 38 w 1026"/>
                  <a:gd name="T35" fmla="*/ 143 h 630"/>
                  <a:gd name="T36" fmla="*/ 10 w 1026"/>
                  <a:gd name="T37" fmla="*/ 135 h 630"/>
                  <a:gd name="T38" fmla="*/ 10 w 1026"/>
                  <a:gd name="T39" fmla="*/ 116 h 630"/>
                  <a:gd name="T40" fmla="*/ 21 w 1026"/>
                  <a:gd name="T41" fmla="*/ 72 h 630"/>
                  <a:gd name="T42" fmla="*/ 48 w 1026"/>
                  <a:gd name="T43" fmla="*/ 53 h 630"/>
                  <a:gd name="T44" fmla="*/ 86 w 1026"/>
                  <a:gd name="T45" fmla="*/ 62 h 630"/>
                  <a:gd name="T46" fmla="*/ 134 w 1026"/>
                  <a:gd name="T47" fmla="*/ 37 h 630"/>
                  <a:gd name="T48" fmla="*/ 161 w 1026"/>
                  <a:gd name="T49" fmla="*/ 44 h 630"/>
                  <a:gd name="T50" fmla="*/ 208 w 1026"/>
                  <a:gd name="T51" fmla="*/ 53 h 630"/>
                  <a:gd name="T52" fmla="*/ 255 w 1026"/>
                  <a:gd name="T53" fmla="*/ 72 h 630"/>
                  <a:gd name="T54" fmla="*/ 321 w 1026"/>
                  <a:gd name="T55" fmla="*/ 62 h 630"/>
                  <a:gd name="T56" fmla="*/ 387 w 1026"/>
                  <a:gd name="T57" fmla="*/ 53 h 630"/>
                  <a:gd name="T58" fmla="*/ 443 w 1026"/>
                  <a:gd name="T59" fmla="*/ 26 h 630"/>
                  <a:gd name="T60" fmla="*/ 480 w 1026"/>
                  <a:gd name="T61" fmla="*/ 26 h 630"/>
                  <a:gd name="T62" fmla="*/ 508 w 1026"/>
                  <a:gd name="T63" fmla="*/ 26 h 630"/>
                  <a:gd name="T64" fmla="*/ 545 w 1026"/>
                  <a:gd name="T65" fmla="*/ 8 h 630"/>
                  <a:gd name="T66" fmla="*/ 575 w 1026"/>
                  <a:gd name="T67" fmla="*/ 0 h 630"/>
                  <a:gd name="T68" fmla="*/ 575 w 1026"/>
                  <a:gd name="T69" fmla="*/ 0 h 6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6"/>
                  <a:gd name="T106" fmla="*/ 0 h 630"/>
                  <a:gd name="T107" fmla="*/ 1026 w 1026"/>
                  <a:gd name="T108" fmla="*/ 630 h 6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6" h="630">
                    <a:moveTo>
                      <a:pt x="1009" y="0"/>
                    </a:moveTo>
                    <a:lnTo>
                      <a:pt x="1009" y="20"/>
                    </a:lnTo>
                    <a:lnTo>
                      <a:pt x="1025" y="55"/>
                    </a:lnTo>
                    <a:lnTo>
                      <a:pt x="1009" y="92"/>
                    </a:lnTo>
                    <a:lnTo>
                      <a:pt x="976" y="129"/>
                    </a:lnTo>
                    <a:lnTo>
                      <a:pt x="957" y="167"/>
                    </a:lnTo>
                    <a:lnTo>
                      <a:pt x="927" y="219"/>
                    </a:lnTo>
                    <a:lnTo>
                      <a:pt x="908" y="257"/>
                    </a:lnTo>
                    <a:lnTo>
                      <a:pt x="892" y="311"/>
                    </a:lnTo>
                    <a:lnTo>
                      <a:pt x="892" y="346"/>
                    </a:lnTo>
                    <a:lnTo>
                      <a:pt x="927" y="384"/>
                    </a:lnTo>
                    <a:lnTo>
                      <a:pt x="957" y="401"/>
                    </a:lnTo>
                    <a:lnTo>
                      <a:pt x="957" y="476"/>
                    </a:lnTo>
                    <a:lnTo>
                      <a:pt x="943" y="511"/>
                    </a:lnTo>
                    <a:lnTo>
                      <a:pt x="927" y="548"/>
                    </a:lnTo>
                    <a:lnTo>
                      <a:pt x="915" y="599"/>
                    </a:lnTo>
                    <a:lnTo>
                      <a:pt x="890" y="625"/>
                    </a:lnTo>
                    <a:lnTo>
                      <a:pt x="822" y="625"/>
                    </a:lnTo>
                    <a:lnTo>
                      <a:pt x="773" y="629"/>
                    </a:lnTo>
                    <a:lnTo>
                      <a:pt x="728" y="603"/>
                    </a:lnTo>
                    <a:lnTo>
                      <a:pt x="695" y="566"/>
                    </a:lnTo>
                    <a:lnTo>
                      <a:pt x="662" y="530"/>
                    </a:lnTo>
                    <a:lnTo>
                      <a:pt x="613" y="493"/>
                    </a:lnTo>
                    <a:lnTo>
                      <a:pt x="545" y="476"/>
                    </a:lnTo>
                    <a:lnTo>
                      <a:pt x="513" y="476"/>
                    </a:lnTo>
                    <a:lnTo>
                      <a:pt x="463" y="457"/>
                    </a:lnTo>
                    <a:lnTo>
                      <a:pt x="381" y="438"/>
                    </a:lnTo>
                    <a:lnTo>
                      <a:pt x="349" y="421"/>
                    </a:lnTo>
                    <a:lnTo>
                      <a:pt x="300" y="384"/>
                    </a:lnTo>
                    <a:lnTo>
                      <a:pt x="283" y="367"/>
                    </a:lnTo>
                    <a:lnTo>
                      <a:pt x="248" y="329"/>
                    </a:lnTo>
                    <a:lnTo>
                      <a:pt x="211" y="324"/>
                    </a:lnTo>
                    <a:lnTo>
                      <a:pt x="183" y="333"/>
                    </a:lnTo>
                    <a:lnTo>
                      <a:pt x="150" y="311"/>
                    </a:lnTo>
                    <a:lnTo>
                      <a:pt x="117" y="311"/>
                    </a:lnTo>
                    <a:lnTo>
                      <a:pt x="66" y="294"/>
                    </a:lnTo>
                    <a:lnTo>
                      <a:pt x="35" y="294"/>
                    </a:lnTo>
                    <a:lnTo>
                      <a:pt x="16" y="277"/>
                    </a:lnTo>
                    <a:lnTo>
                      <a:pt x="16" y="257"/>
                    </a:lnTo>
                    <a:lnTo>
                      <a:pt x="16" y="239"/>
                    </a:lnTo>
                    <a:lnTo>
                      <a:pt x="0" y="184"/>
                    </a:lnTo>
                    <a:lnTo>
                      <a:pt x="35" y="149"/>
                    </a:lnTo>
                    <a:lnTo>
                      <a:pt x="49" y="129"/>
                    </a:lnTo>
                    <a:lnTo>
                      <a:pt x="84" y="110"/>
                    </a:lnTo>
                    <a:lnTo>
                      <a:pt x="98" y="129"/>
                    </a:lnTo>
                    <a:lnTo>
                      <a:pt x="150" y="129"/>
                    </a:lnTo>
                    <a:lnTo>
                      <a:pt x="166" y="110"/>
                    </a:lnTo>
                    <a:lnTo>
                      <a:pt x="234" y="75"/>
                    </a:lnTo>
                    <a:lnTo>
                      <a:pt x="283" y="75"/>
                    </a:lnTo>
                    <a:lnTo>
                      <a:pt x="283" y="92"/>
                    </a:lnTo>
                    <a:lnTo>
                      <a:pt x="330" y="92"/>
                    </a:lnTo>
                    <a:lnTo>
                      <a:pt x="365" y="110"/>
                    </a:lnTo>
                    <a:lnTo>
                      <a:pt x="381" y="149"/>
                    </a:lnTo>
                    <a:lnTo>
                      <a:pt x="447" y="149"/>
                    </a:lnTo>
                    <a:lnTo>
                      <a:pt x="513" y="129"/>
                    </a:lnTo>
                    <a:lnTo>
                      <a:pt x="562" y="129"/>
                    </a:lnTo>
                    <a:lnTo>
                      <a:pt x="613" y="129"/>
                    </a:lnTo>
                    <a:lnTo>
                      <a:pt x="679" y="110"/>
                    </a:lnTo>
                    <a:lnTo>
                      <a:pt x="728" y="92"/>
                    </a:lnTo>
                    <a:lnTo>
                      <a:pt x="777" y="55"/>
                    </a:lnTo>
                    <a:lnTo>
                      <a:pt x="796" y="55"/>
                    </a:lnTo>
                    <a:lnTo>
                      <a:pt x="842" y="55"/>
                    </a:lnTo>
                    <a:lnTo>
                      <a:pt x="861" y="55"/>
                    </a:lnTo>
                    <a:lnTo>
                      <a:pt x="892" y="55"/>
                    </a:lnTo>
                    <a:lnTo>
                      <a:pt x="927" y="20"/>
                    </a:lnTo>
                    <a:lnTo>
                      <a:pt x="957" y="20"/>
                    </a:lnTo>
                    <a:lnTo>
                      <a:pt x="976" y="0"/>
                    </a:lnTo>
                    <a:lnTo>
                      <a:pt x="1009" y="0"/>
                    </a:lnTo>
                    <a:lnTo>
                      <a:pt x="1009" y="37"/>
                    </a:lnTo>
                    <a:lnTo>
                      <a:pt x="1009" y="0"/>
                    </a:lnTo>
                  </a:path>
                </a:pathLst>
              </a:custGeom>
              <a:gradFill rotWithShape="0">
                <a:gsLst>
                  <a:gs pos="0">
                    <a:srgbClr val="84B0DC"/>
                  </a:gs>
                  <a:gs pos="50000">
                    <a:srgbClr val="99CCFF"/>
                  </a:gs>
                  <a:gs pos="100000">
                    <a:srgbClr val="84B0DC"/>
                  </a:gs>
                </a:gsLst>
                <a:lin ang="2700000" scaled="1"/>
              </a:gradFill>
              <a:ln w="28575">
                <a:solidFill>
                  <a:srgbClr val="6699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8" name="Freeform 9">
                <a:extLst>
                  <a:ext uri="{FF2B5EF4-FFF2-40B4-BE49-F238E27FC236}">
                    <a16:creationId xmlns:a16="http://schemas.microsoft.com/office/drawing/2014/main" id="{575BA83D-D87E-456C-A6ED-660ADE7EF846}"/>
                  </a:ext>
                </a:extLst>
              </p:cNvPr>
              <p:cNvSpPr>
                <a:spLocks/>
              </p:cNvSpPr>
              <p:nvPr/>
            </p:nvSpPr>
            <p:spPr bwMode="auto">
              <a:xfrm>
                <a:off x="2501" y="2588"/>
                <a:ext cx="492" cy="842"/>
              </a:xfrm>
              <a:custGeom>
                <a:avLst/>
                <a:gdLst>
                  <a:gd name="T0" fmla="*/ 206 w 516"/>
                  <a:gd name="T1" fmla="*/ 8 h 896"/>
                  <a:gd name="T2" fmla="*/ 224 w 516"/>
                  <a:gd name="T3" fmla="*/ 27 h 896"/>
                  <a:gd name="T4" fmla="*/ 234 w 516"/>
                  <a:gd name="T5" fmla="*/ 43 h 896"/>
                  <a:gd name="T6" fmla="*/ 234 w 516"/>
                  <a:gd name="T7" fmla="*/ 71 h 896"/>
                  <a:gd name="T8" fmla="*/ 271 w 516"/>
                  <a:gd name="T9" fmla="*/ 87 h 896"/>
                  <a:gd name="T10" fmla="*/ 283 w 516"/>
                  <a:gd name="T11" fmla="*/ 130 h 896"/>
                  <a:gd name="T12" fmla="*/ 283 w 516"/>
                  <a:gd name="T13" fmla="*/ 164 h 896"/>
                  <a:gd name="T14" fmla="*/ 261 w 516"/>
                  <a:gd name="T15" fmla="*/ 191 h 896"/>
                  <a:gd name="T16" fmla="*/ 271 w 516"/>
                  <a:gd name="T17" fmla="*/ 226 h 896"/>
                  <a:gd name="T18" fmla="*/ 261 w 516"/>
                  <a:gd name="T19" fmla="*/ 276 h 896"/>
                  <a:gd name="T20" fmla="*/ 244 w 516"/>
                  <a:gd name="T21" fmla="*/ 328 h 896"/>
                  <a:gd name="T22" fmla="*/ 244 w 516"/>
                  <a:gd name="T23" fmla="*/ 381 h 896"/>
                  <a:gd name="T24" fmla="*/ 215 w 516"/>
                  <a:gd name="T25" fmla="*/ 381 h 896"/>
                  <a:gd name="T26" fmla="*/ 159 w 516"/>
                  <a:gd name="T27" fmla="*/ 371 h 896"/>
                  <a:gd name="T28" fmla="*/ 140 w 516"/>
                  <a:gd name="T29" fmla="*/ 406 h 896"/>
                  <a:gd name="T30" fmla="*/ 103 w 516"/>
                  <a:gd name="T31" fmla="*/ 422 h 896"/>
                  <a:gd name="T32" fmla="*/ 85 w 516"/>
                  <a:gd name="T33" fmla="*/ 422 h 896"/>
                  <a:gd name="T34" fmla="*/ 75 w 516"/>
                  <a:gd name="T35" fmla="*/ 422 h 896"/>
                  <a:gd name="T36" fmla="*/ 47 w 516"/>
                  <a:gd name="T37" fmla="*/ 381 h 896"/>
                  <a:gd name="T38" fmla="*/ 20 w 516"/>
                  <a:gd name="T39" fmla="*/ 310 h 896"/>
                  <a:gd name="T40" fmla="*/ 47 w 516"/>
                  <a:gd name="T41" fmla="*/ 269 h 896"/>
                  <a:gd name="T42" fmla="*/ 66 w 516"/>
                  <a:gd name="T43" fmla="*/ 242 h 896"/>
                  <a:gd name="T44" fmla="*/ 37 w 516"/>
                  <a:gd name="T45" fmla="*/ 242 h 896"/>
                  <a:gd name="T46" fmla="*/ 57 w 516"/>
                  <a:gd name="T47" fmla="*/ 191 h 896"/>
                  <a:gd name="T48" fmla="*/ 47 w 516"/>
                  <a:gd name="T49" fmla="*/ 155 h 896"/>
                  <a:gd name="T50" fmla="*/ 20 w 516"/>
                  <a:gd name="T51" fmla="*/ 120 h 896"/>
                  <a:gd name="T52" fmla="*/ 0 w 516"/>
                  <a:gd name="T53" fmla="*/ 96 h 896"/>
                  <a:gd name="T54" fmla="*/ 30 w 516"/>
                  <a:gd name="T55" fmla="*/ 71 h 896"/>
                  <a:gd name="T56" fmla="*/ 75 w 516"/>
                  <a:gd name="T57" fmla="*/ 79 h 896"/>
                  <a:gd name="T58" fmla="*/ 113 w 516"/>
                  <a:gd name="T59" fmla="*/ 62 h 896"/>
                  <a:gd name="T60" fmla="*/ 159 w 516"/>
                  <a:gd name="T61" fmla="*/ 36 h 896"/>
                  <a:gd name="T62" fmla="*/ 177 w 516"/>
                  <a:gd name="T63" fmla="*/ 0 h 896"/>
                  <a:gd name="T64" fmla="*/ 206 w 516"/>
                  <a:gd name="T65" fmla="*/ 8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6"/>
                  <a:gd name="T100" fmla="*/ 0 h 896"/>
                  <a:gd name="T101" fmla="*/ 516 w 516"/>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6" h="896">
                    <a:moveTo>
                      <a:pt x="330" y="20"/>
                    </a:moveTo>
                    <a:lnTo>
                      <a:pt x="365" y="20"/>
                    </a:lnTo>
                    <a:lnTo>
                      <a:pt x="382" y="20"/>
                    </a:lnTo>
                    <a:lnTo>
                      <a:pt x="398" y="57"/>
                    </a:lnTo>
                    <a:lnTo>
                      <a:pt x="414" y="74"/>
                    </a:lnTo>
                    <a:lnTo>
                      <a:pt x="414" y="92"/>
                    </a:lnTo>
                    <a:lnTo>
                      <a:pt x="414" y="129"/>
                    </a:lnTo>
                    <a:lnTo>
                      <a:pt x="414" y="149"/>
                    </a:lnTo>
                    <a:lnTo>
                      <a:pt x="447" y="149"/>
                    </a:lnTo>
                    <a:lnTo>
                      <a:pt x="480" y="184"/>
                    </a:lnTo>
                    <a:lnTo>
                      <a:pt x="480" y="201"/>
                    </a:lnTo>
                    <a:lnTo>
                      <a:pt x="499" y="274"/>
                    </a:lnTo>
                    <a:lnTo>
                      <a:pt x="515" y="311"/>
                    </a:lnTo>
                    <a:lnTo>
                      <a:pt x="499" y="346"/>
                    </a:lnTo>
                    <a:lnTo>
                      <a:pt x="480" y="363"/>
                    </a:lnTo>
                    <a:lnTo>
                      <a:pt x="464" y="403"/>
                    </a:lnTo>
                    <a:lnTo>
                      <a:pt x="464" y="455"/>
                    </a:lnTo>
                    <a:lnTo>
                      <a:pt x="480" y="475"/>
                    </a:lnTo>
                    <a:lnTo>
                      <a:pt x="464" y="545"/>
                    </a:lnTo>
                    <a:lnTo>
                      <a:pt x="464" y="582"/>
                    </a:lnTo>
                    <a:lnTo>
                      <a:pt x="447" y="637"/>
                    </a:lnTo>
                    <a:lnTo>
                      <a:pt x="431" y="691"/>
                    </a:lnTo>
                    <a:lnTo>
                      <a:pt x="431" y="729"/>
                    </a:lnTo>
                    <a:lnTo>
                      <a:pt x="431" y="801"/>
                    </a:lnTo>
                    <a:lnTo>
                      <a:pt x="414" y="818"/>
                    </a:lnTo>
                    <a:lnTo>
                      <a:pt x="382" y="801"/>
                    </a:lnTo>
                    <a:lnTo>
                      <a:pt x="330" y="766"/>
                    </a:lnTo>
                    <a:lnTo>
                      <a:pt x="281" y="783"/>
                    </a:lnTo>
                    <a:lnTo>
                      <a:pt x="265" y="818"/>
                    </a:lnTo>
                    <a:lnTo>
                      <a:pt x="248" y="856"/>
                    </a:lnTo>
                    <a:lnTo>
                      <a:pt x="232" y="873"/>
                    </a:lnTo>
                    <a:lnTo>
                      <a:pt x="183" y="891"/>
                    </a:lnTo>
                    <a:lnTo>
                      <a:pt x="176" y="895"/>
                    </a:lnTo>
                    <a:lnTo>
                      <a:pt x="150" y="891"/>
                    </a:lnTo>
                    <a:lnTo>
                      <a:pt x="140" y="895"/>
                    </a:lnTo>
                    <a:lnTo>
                      <a:pt x="133" y="891"/>
                    </a:lnTo>
                    <a:lnTo>
                      <a:pt x="101" y="856"/>
                    </a:lnTo>
                    <a:lnTo>
                      <a:pt x="84" y="801"/>
                    </a:lnTo>
                    <a:lnTo>
                      <a:pt x="52" y="709"/>
                    </a:lnTo>
                    <a:lnTo>
                      <a:pt x="33" y="654"/>
                    </a:lnTo>
                    <a:lnTo>
                      <a:pt x="66" y="602"/>
                    </a:lnTo>
                    <a:lnTo>
                      <a:pt x="84" y="565"/>
                    </a:lnTo>
                    <a:lnTo>
                      <a:pt x="117" y="527"/>
                    </a:lnTo>
                    <a:lnTo>
                      <a:pt x="117" y="510"/>
                    </a:lnTo>
                    <a:lnTo>
                      <a:pt x="84" y="510"/>
                    </a:lnTo>
                    <a:lnTo>
                      <a:pt x="66" y="510"/>
                    </a:lnTo>
                    <a:lnTo>
                      <a:pt x="66" y="455"/>
                    </a:lnTo>
                    <a:lnTo>
                      <a:pt x="101" y="403"/>
                    </a:lnTo>
                    <a:lnTo>
                      <a:pt x="101" y="363"/>
                    </a:lnTo>
                    <a:lnTo>
                      <a:pt x="84" y="328"/>
                    </a:lnTo>
                    <a:lnTo>
                      <a:pt x="66" y="291"/>
                    </a:lnTo>
                    <a:lnTo>
                      <a:pt x="33" y="254"/>
                    </a:lnTo>
                    <a:lnTo>
                      <a:pt x="0" y="254"/>
                    </a:lnTo>
                    <a:lnTo>
                      <a:pt x="0" y="201"/>
                    </a:lnTo>
                    <a:lnTo>
                      <a:pt x="0" y="149"/>
                    </a:lnTo>
                    <a:lnTo>
                      <a:pt x="52" y="149"/>
                    </a:lnTo>
                    <a:lnTo>
                      <a:pt x="84" y="166"/>
                    </a:lnTo>
                    <a:lnTo>
                      <a:pt x="133" y="166"/>
                    </a:lnTo>
                    <a:lnTo>
                      <a:pt x="150" y="149"/>
                    </a:lnTo>
                    <a:lnTo>
                      <a:pt x="199" y="129"/>
                    </a:lnTo>
                    <a:lnTo>
                      <a:pt x="215" y="92"/>
                    </a:lnTo>
                    <a:lnTo>
                      <a:pt x="281" y="74"/>
                    </a:lnTo>
                    <a:lnTo>
                      <a:pt x="300" y="57"/>
                    </a:lnTo>
                    <a:lnTo>
                      <a:pt x="316" y="0"/>
                    </a:lnTo>
                    <a:lnTo>
                      <a:pt x="346" y="20"/>
                    </a:lnTo>
                    <a:lnTo>
                      <a:pt x="365" y="20"/>
                    </a:lnTo>
                    <a:lnTo>
                      <a:pt x="330" y="20"/>
                    </a:lnTo>
                  </a:path>
                </a:pathLst>
              </a:custGeom>
              <a:gradFill rotWithShape="0">
                <a:gsLst>
                  <a:gs pos="0">
                    <a:srgbClr val="84B0DC"/>
                  </a:gs>
                  <a:gs pos="50000">
                    <a:srgbClr val="99CCFF"/>
                  </a:gs>
                  <a:gs pos="100000">
                    <a:srgbClr val="84B0DC"/>
                  </a:gs>
                </a:gsLst>
                <a:lin ang="2700000" scaled="1"/>
              </a:gradFill>
              <a:ln w="28575">
                <a:solidFill>
                  <a:srgbClr val="6699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9" name="Line 10">
                <a:extLst>
                  <a:ext uri="{FF2B5EF4-FFF2-40B4-BE49-F238E27FC236}">
                    <a16:creationId xmlns:a16="http://schemas.microsoft.com/office/drawing/2014/main" id="{82EF2662-F67D-46C5-8F66-B85D6C6B8E12}"/>
                  </a:ext>
                </a:extLst>
              </p:cNvPr>
              <p:cNvSpPr>
                <a:spLocks noChangeShapeType="1"/>
              </p:cNvSpPr>
              <p:nvPr/>
            </p:nvSpPr>
            <p:spPr bwMode="auto">
              <a:xfrm flipH="1">
                <a:off x="3648" y="651"/>
                <a:ext cx="48" cy="0"/>
              </a:xfrm>
              <a:prstGeom prst="line">
                <a:avLst/>
              </a:prstGeom>
              <a:noFill/>
              <a:ln w="28575">
                <a:solidFill>
                  <a:srgbClr val="6699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0" name="Freeform 11">
                <a:extLst>
                  <a:ext uri="{FF2B5EF4-FFF2-40B4-BE49-F238E27FC236}">
                    <a16:creationId xmlns:a16="http://schemas.microsoft.com/office/drawing/2014/main" id="{065466F5-771A-4508-A778-00D2ED6C46FB}"/>
                  </a:ext>
                </a:extLst>
              </p:cNvPr>
              <p:cNvSpPr>
                <a:spLocks/>
              </p:cNvSpPr>
              <p:nvPr/>
            </p:nvSpPr>
            <p:spPr bwMode="auto">
              <a:xfrm>
                <a:off x="3202" y="695"/>
                <a:ext cx="564" cy="386"/>
              </a:xfrm>
              <a:custGeom>
                <a:avLst/>
                <a:gdLst>
                  <a:gd name="T0" fmla="*/ 337 w 591"/>
                  <a:gd name="T1" fmla="*/ 0 h 410"/>
                  <a:gd name="T2" fmla="*/ 318 w 591"/>
                  <a:gd name="T3" fmla="*/ 14 h 410"/>
                  <a:gd name="T4" fmla="*/ 307 w 591"/>
                  <a:gd name="T5" fmla="*/ 23 h 410"/>
                  <a:gd name="T6" fmla="*/ 297 w 591"/>
                  <a:gd name="T7" fmla="*/ 31 h 410"/>
                  <a:gd name="T8" fmla="*/ 290 w 591"/>
                  <a:gd name="T9" fmla="*/ 21 h 410"/>
                  <a:gd name="T10" fmla="*/ 280 w 591"/>
                  <a:gd name="T11" fmla="*/ 14 h 410"/>
                  <a:gd name="T12" fmla="*/ 280 w 591"/>
                  <a:gd name="T13" fmla="*/ 31 h 410"/>
                  <a:gd name="T14" fmla="*/ 251 w 591"/>
                  <a:gd name="T15" fmla="*/ 31 h 410"/>
                  <a:gd name="T16" fmla="*/ 222 w 591"/>
                  <a:gd name="T17" fmla="*/ 40 h 410"/>
                  <a:gd name="T18" fmla="*/ 230 w 591"/>
                  <a:gd name="T19" fmla="*/ 57 h 410"/>
                  <a:gd name="T20" fmla="*/ 240 w 591"/>
                  <a:gd name="T21" fmla="*/ 74 h 410"/>
                  <a:gd name="T22" fmla="*/ 261 w 591"/>
                  <a:gd name="T23" fmla="*/ 93 h 410"/>
                  <a:gd name="T24" fmla="*/ 222 w 591"/>
                  <a:gd name="T25" fmla="*/ 101 h 410"/>
                  <a:gd name="T26" fmla="*/ 195 w 591"/>
                  <a:gd name="T27" fmla="*/ 119 h 410"/>
                  <a:gd name="T28" fmla="*/ 175 w 591"/>
                  <a:gd name="T29" fmla="*/ 119 h 410"/>
                  <a:gd name="T30" fmla="*/ 165 w 591"/>
                  <a:gd name="T31" fmla="*/ 128 h 410"/>
                  <a:gd name="T32" fmla="*/ 156 w 591"/>
                  <a:gd name="T33" fmla="*/ 136 h 410"/>
                  <a:gd name="T34" fmla="*/ 136 w 591"/>
                  <a:gd name="T35" fmla="*/ 172 h 410"/>
                  <a:gd name="T36" fmla="*/ 108 w 591"/>
                  <a:gd name="T37" fmla="*/ 190 h 410"/>
                  <a:gd name="T38" fmla="*/ 80 w 591"/>
                  <a:gd name="T39" fmla="*/ 197 h 410"/>
                  <a:gd name="T40" fmla="*/ 80 w 591"/>
                  <a:gd name="T41" fmla="*/ 182 h 410"/>
                  <a:gd name="T42" fmla="*/ 71 w 591"/>
                  <a:gd name="T43" fmla="*/ 172 h 410"/>
                  <a:gd name="T44" fmla="*/ 52 w 591"/>
                  <a:gd name="T45" fmla="*/ 163 h 410"/>
                  <a:gd name="T46" fmla="*/ 33 w 591"/>
                  <a:gd name="T47" fmla="*/ 144 h 410"/>
                  <a:gd name="T48" fmla="*/ 14 w 591"/>
                  <a:gd name="T49" fmla="*/ 119 h 410"/>
                  <a:gd name="T50" fmla="*/ 25 w 591"/>
                  <a:gd name="T51" fmla="*/ 110 h 410"/>
                  <a:gd name="T52" fmla="*/ 25 w 591"/>
                  <a:gd name="T53" fmla="*/ 93 h 410"/>
                  <a:gd name="T54" fmla="*/ 14 w 591"/>
                  <a:gd name="T55" fmla="*/ 74 h 410"/>
                  <a:gd name="T56" fmla="*/ 25 w 591"/>
                  <a:gd name="T57" fmla="*/ 57 h 410"/>
                  <a:gd name="T58" fmla="*/ 33 w 591"/>
                  <a:gd name="T59" fmla="*/ 49 h 410"/>
                  <a:gd name="T60" fmla="*/ 0 w 591"/>
                  <a:gd name="T61" fmla="*/ 23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1"/>
                  <a:gd name="T94" fmla="*/ 0 h 410"/>
                  <a:gd name="T95" fmla="*/ 591 w 591"/>
                  <a:gd name="T96" fmla="*/ 410 h 4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1" h="410">
                    <a:moveTo>
                      <a:pt x="590" y="0"/>
                    </a:moveTo>
                    <a:lnTo>
                      <a:pt x="555" y="28"/>
                    </a:lnTo>
                    <a:lnTo>
                      <a:pt x="536" y="48"/>
                    </a:lnTo>
                    <a:lnTo>
                      <a:pt x="522" y="63"/>
                    </a:lnTo>
                    <a:lnTo>
                      <a:pt x="508" y="42"/>
                    </a:lnTo>
                    <a:lnTo>
                      <a:pt x="489" y="28"/>
                    </a:lnTo>
                    <a:lnTo>
                      <a:pt x="489" y="63"/>
                    </a:lnTo>
                    <a:lnTo>
                      <a:pt x="440" y="63"/>
                    </a:lnTo>
                    <a:lnTo>
                      <a:pt x="389" y="83"/>
                    </a:lnTo>
                    <a:lnTo>
                      <a:pt x="405" y="118"/>
                    </a:lnTo>
                    <a:lnTo>
                      <a:pt x="421" y="155"/>
                    </a:lnTo>
                    <a:lnTo>
                      <a:pt x="457" y="190"/>
                    </a:lnTo>
                    <a:lnTo>
                      <a:pt x="389" y="210"/>
                    </a:lnTo>
                    <a:lnTo>
                      <a:pt x="342" y="245"/>
                    </a:lnTo>
                    <a:lnTo>
                      <a:pt x="307" y="245"/>
                    </a:lnTo>
                    <a:lnTo>
                      <a:pt x="290" y="262"/>
                    </a:lnTo>
                    <a:lnTo>
                      <a:pt x="272" y="280"/>
                    </a:lnTo>
                    <a:lnTo>
                      <a:pt x="241" y="354"/>
                    </a:lnTo>
                    <a:lnTo>
                      <a:pt x="190" y="392"/>
                    </a:lnTo>
                    <a:lnTo>
                      <a:pt x="140" y="409"/>
                    </a:lnTo>
                    <a:lnTo>
                      <a:pt x="140" y="374"/>
                    </a:lnTo>
                    <a:lnTo>
                      <a:pt x="124" y="354"/>
                    </a:lnTo>
                    <a:lnTo>
                      <a:pt x="91" y="337"/>
                    </a:lnTo>
                    <a:lnTo>
                      <a:pt x="59" y="300"/>
                    </a:lnTo>
                    <a:lnTo>
                      <a:pt x="26" y="245"/>
                    </a:lnTo>
                    <a:lnTo>
                      <a:pt x="42" y="227"/>
                    </a:lnTo>
                    <a:lnTo>
                      <a:pt x="42" y="190"/>
                    </a:lnTo>
                    <a:lnTo>
                      <a:pt x="26" y="155"/>
                    </a:lnTo>
                    <a:lnTo>
                      <a:pt x="42" y="118"/>
                    </a:lnTo>
                    <a:lnTo>
                      <a:pt x="59" y="101"/>
                    </a:lnTo>
                    <a:lnTo>
                      <a:pt x="0" y="48"/>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1" name="Freeform 12">
                <a:extLst>
                  <a:ext uri="{FF2B5EF4-FFF2-40B4-BE49-F238E27FC236}">
                    <a16:creationId xmlns:a16="http://schemas.microsoft.com/office/drawing/2014/main" id="{6C978EEC-B40E-4E1F-8AF2-2C715F38CA21}"/>
                  </a:ext>
                </a:extLst>
              </p:cNvPr>
              <p:cNvSpPr>
                <a:spLocks/>
              </p:cNvSpPr>
              <p:nvPr/>
            </p:nvSpPr>
            <p:spPr bwMode="auto">
              <a:xfrm>
                <a:off x="3258" y="1037"/>
                <a:ext cx="229" cy="260"/>
              </a:xfrm>
              <a:custGeom>
                <a:avLst/>
                <a:gdLst>
                  <a:gd name="T0" fmla="*/ 38 w 240"/>
                  <a:gd name="T1" fmla="*/ 0 h 277"/>
                  <a:gd name="T2" fmla="*/ 20 w 240"/>
                  <a:gd name="T3" fmla="*/ 22 h 277"/>
                  <a:gd name="T4" fmla="*/ 20 w 240"/>
                  <a:gd name="T5" fmla="*/ 30 h 277"/>
                  <a:gd name="T6" fmla="*/ 0 w 240"/>
                  <a:gd name="T7" fmla="*/ 38 h 277"/>
                  <a:gd name="T8" fmla="*/ 20 w 240"/>
                  <a:gd name="T9" fmla="*/ 48 h 277"/>
                  <a:gd name="T10" fmla="*/ 28 w 240"/>
                  <a:gd name="T11" fmla="*/ 73 h 277"/>
                  <a:gd name="T12" fmla="*/ 38 w 240"/>
                  <a:gd name="T13" fmla="*/ 99 h 277"/>
                  <a:gd name="T14" fmla="*/ 74 w 240"/>
                  <a:gd name="T15" fmla="*/ 107 h 277"/>
                  <a:gd name="T16" fmla="*/ 105 w 240"/>
                  <a:gd name="T17" fmla="*/ 115 h 277"/>
                  <a:gd name="T18" fmla="*/ 135 w 240"/>
                  <a:gd name="T19" fmla="*/ 129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277"/>
                  <a:gd name="T32" fmla="*/ 240 w 240"/>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277">
                    <a:moveTo>
                      <a:pt x="66" y="0"/>
                    </a:moveTo>
                    <a:lnTo>
                      <a:pt x="33" y="46"/>
                    </a:lnTo>
                    <a:lnTo>
                      <a:pt x="33" y="64"/>
                    </a:lnTo>
                    <a:lnTo>
                      <a:pt x="0" y="81"/>
                    </a:lnTo>
                    <a:lnTo>
                      <a:pt x="33" y="101"/>
                    </a:lnTo>
                    <a:lnTo>
                      <a:pt x="49" y="156"/>
                    </a:lnTo>
                    <a:lnTo>
                      <a:pt x="66" y="210"/>
                    </a:lnTo>
                    <a:lnTo>
                      <a:pt x="131" y="228"/>
                    </a:lnTo>
                    <a:lnTo>
                      <a:pt x="183" y="245"/>
                    </a:lnTo>
                    <a:lnTo>
                      <a:pt x="239" y="276"/>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2" name="Freeform 13">
                <a:extLst>
                  <a:ext uri="{FF2B5EF4-FFF2-40B4-BE49-F238E27FC236}">
                    <a16:creationId xmlns:a16="http://schemas.microsoft.com/office/drawing/2014/main" id="{FB683CD7-08D7-4FE7-97F1-22ADDF011857}"/>
                  </a:ext>
                </a:extLst>
              </p:cNvPr>
              <p:cNvSpPr>
                <a:spLocks/>
              </p:cNvSpPr>
              <p:nvPr/>
            </p:nvSpPr>
            <p:spPr bwMode="auto">
              <a:xfrm>
                <a:off x="2427" y="1008"/>
                <a:ext cx="405" cy="608"/>
              </a:xfrm>
              <a:custGeom>
                <a:avLst/>
                <a:gdLst>
                  <a:gd name="T0" fmla="*/ 164 w 425"/>
                  <a:gd name="T1" fmla="*/ 0 h 647"/>
                  <a:gd name="T2" fmla="*/ 155 w 425"/>
                  <a:gd name="T3" fmla="*/ 28 h 647"/>
                  <a:gd name="T4" fmla="*/ 155 w 425"/>
                  <a:gd name="T5" fmla="*/ 45 h 647"/>
                  <a:gd name="T6" fmla="*/ 164 w 425"/>
                  <a:gd name="T7" fmla="*/ 53 h 647"/>
                  <a:gd name="T8" fmla="*/ 164 w 425"/>
                  <a:gd name="T9" fmla="*/ 71 h 647"/>
                  <a:gd name="T10" fmla="*/ 155 w 425"/>
                  <a:gd name="T11" fmla="*/ 88 h 647"/>
                  <a:gd name="T12" fmla="*/ 127 w 425"/>
                  <a:gd name="T13" fmla="*/ 88 h 647"/>
                  <a:gd name="T14" fmla="*/ 127 w 425"/>
                  <a:gd name="T15" fmla="*/ 104 h 647"/>
                  <a:gd name="T16" fmla="*/ 137 w 425"/>
                  <a:gd name="T17" fmla="*/ 131 h 647"/>
                  <a:gd name="T18" fmla="*/ 145 w 425"/>
                  <a:gd name="T19" fmla="*/ 138 h 647"/>
                  <a:gd name="T20" fmla="*/ 173 w 425"/>
                  <a:gd name="T21" fmla="*/ 138 h 647"/>
                  <a:gd name="T22" fmla="*/ 192 w 425"/>
                  <a:gd name="T23" fmla="*/ 148 h 647"/>
                  <a:gd name="T24" fmla="*/ 201 w 425"/>
                  <a:gd name="T25" fmla="*/ 166 h 647"/>
                  <a:gd name="T26" fmla="*/ 210 w 425"/>
                  <a:gd name="T27" fmla="*/ 183 h 647"/>
                  <a:gd name="T28" fmla="*/ 230 w 425"/>
                  <a:gd name="T29" fmla="*/ 200 h 647"/>
                  <a:gd name="T30" fmla="*/ 230 w 425"/>
                  <a:gd name="T31" fmla="*/ 210 h 647"/>
                  <a:gd name="T32" fmla="*/ 238 w 425"/>
                  <a:gd name="T33" fmla="*/ 216 h 647"/>
                  <a:gd name="T34" fmla="*/ 238 w 425"/>
                  <a:gd name="T35" fmla="*/ 227 h 647"/>
                  <a:gd name="T36" fmla="*/ 230 w 425"/>
                  <a:gd name="T37" fmla="*/ 227 h 647"/>
                  <a:gd name="T38" fmla="*/ 220 w 425"/>
                  <a:gd name="T39" fmla="*/ 227 h 647"/>
                  <a:gd name="T40" fmla="*/ 210 w 425"/>
                  <a:gd name="T41" fmla="*/ 235 h 647"/>
                  <a:gd name="T42" fmla="*/ 183 w 425"/>
                  <a:gd name="T43" fmla="*/ 235 h 647"/>
                  <a:gd name="T44" fmla="*/ 164 w 425"/>
                  <a:gd name="T45" fmla="*/ 235 h 647"/>
                  <a:gd name="T46" fmla="*/ 155 w 425"/>
                  <a:gd name="T47" fmla="*/ 227 h 647"/>
                  <a:gd name="T48" fmla="*/ 145 w 425"/>
                  <a:gd name="T49" fmla="*/ 235 h 647"/>
                  <a:gd name="T50" fmla="*/ 127 w 425"/>
                  <a:gd name="T51" fmla="*/ 235 h 647"/>
                  <a:gd name="T52" fmla="*/ 109 w 425"/>
                  <a:gd name="T53" fmla="*/ 242 h 647"/>
                  <a:gd name="T54" fmla="*/ 90 w 425"/>
                  <a:gd name="T55" fmla="*/ 242 h 647"/>
                  <a:gd name="T56" fmla="*/ 71 w 425"/>
                  <a:gd name="T57" fmla="*/ 252 h 647"/>
                  <a:gd name="T58" fmla="*/ 62 w 425"/>
                  <a:gd name="T59" fmla="*/ 269 h 647"/>
                  <a:gd name="T60" fmla="*/ 53 w 425"/>
                  <a:gd name="T61" fmla="*/ 287 h 647"/>
                  <a:gd name="T62" fmla="*/ 45 w 425"/>
                  <a:gd name="T63" fmla="*/ 296 h 647"/>
                  <a:gd name="T64" fmla="*/ 26 w 425"/>
                  <a:gd name="T65" fmla="*/ 296 h 647"/>
                  <a:gd name="T66" fmla="*/ 0 w 425"/>
                  <a:gd name="T67" fmla="*/ 306 h 6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5"/>
                  <a:gd name="T103" fmla="*/ 0 h 647"/>
                  <a:gd name="T104" fmla="*/ 425 w 425"/>
                  <a:gd name="T105" fmla="*/ 647 h 6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5" h="647">
                    <a:moveTo>
                      <a:pt x="293" y="0"/>
                    </a:moveTo>
                    <a:lnTo>
                      <a:pt x="276" y="59"/>
                    </a:lnTo>
                    <a:lnTo>
                      <a:pt x="276" y="94"/>
                    </a:lnTo>
                    <a:lnTo>
                      <a:pt x="293" y="112"/>
                    </a:lnTo>
                    <a:lnTo>
                      <a:pt x="293" y="149"/>
                    </a:lnTo>
                    <a:lnTo>
                      <a:pt x="276" y="186"/>
                    </a:lnTo>
                    <a:lnTo>
                      <a:pt x="227" y="186"/>
                    </a:lnTo>
                    <a:lnTo>
                      <a:pt x="227" y="221"/>
                    </a:lnTo>
                    <a:lnTo>
                      <a:pt x="244" y="276"/>
                    </a:lnTo>
                    <a:lnTo>
                      <a:pt x="260" y="293"/>
                    </a:lnTo>
                    <a:lnTo>
                      <a:pt x="309" y="293"/>
                    </a:lnTo>
                    <a:lnTo>
                      <a:pt x="342" y="313"/>
                    </a:lnTo>
                    <a:lnTo>
                      <a:pt x="358" y="350"/>
                    </a:lnTo>
                    <a:lnTo>
                      <a:pt x="375" y="385"/>
                    </a:lnTo>
                    <a:lnTo>
                      <a:pt x="410" y="423"/>
                    </a:lnTo>
                    <a:lnTo>
                      <a:pt x="410" y="440"/>
                    </a:lnTo>
                    <a:lnTo>
                      <a:pt x="424" y="458"/>
                    </a:lnTo>
                    <a:lnTo>
                      <a:pt x="424" y="477"/>
                    </a:lnTo>
                    <a:lnTo>
                      <a:pt x="410" y="477"/>
                    </a:lnTo>
                    <a:lnTo>
                      <a:pt x="394" y="477"/>
                    </a:lnTo>
                    <a:lnTo>
                      <a:pt x="375" y="495"/>
                    </a:lnTo>
                    <a:lnTo>
                      <a:pt x="326" y="495"/>
                    </a:lnTo>
                    <a:lnTo>
                      <a:pt x="293" y="495"/>
                    </a:lnTo>
                    <a:lnTo>
                      <a:pt x="276" y="477"/>
                    </a:lnTo>
                    <a:lnTo>
                      <a:pt x="260" y="495"/>
                    </a:lnTo>
                    <a:lnTo>
                      <a:pt x="227" y="495"/>
                    </a:lnTo>
                    <a:lnTo>
                      <a:pt x="194" y="512"/>
                    </a:lnTo>
                    <a:lnTo>
                      <a:pt x="159" y="512"/>
                    </a:lnTo>
                    <a:lnTo>
                      <a:pt x="126" y="530"/>
                    </a:lnTo>
                    <a:lnTo>
                      <a:pt x="110" y="567"/>
                    </a:lnTo>
                    <a:lnTo>
                      <a:pt x="94" y="604"/>
                    </a:lnTo>
                    <a:lnTo>
                      <a:pt x="80" y="622"/>
                    </a:lnTo>
                    <a:lnTo>
                      <a:pt x="45" y="622"/>
                    </a:lnTo>
                    <a:lnTo>
                      <a:pt x="0" y="646"/>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3" name="Freeform 14">
                <a:extLst>
                  <a:ext uri="{FF2B5EF4-FFF2-40B4-BE49-F238E27FC236}">
                    <a16:creationId xmlns:a16="http://schemas.microsoft.com/office/drawing/2014/main" id="{BDAD5D22-1E75-4A45-BF64-AE82BB38E65F}"/>
                  </a:ext>
                </a:extLst>
              </p:cNvPr>
              <p:cNvSpPr>
                <a:spLocks/>
              </p:cNvSpPr>
              <p:nvPr/>
            </p:nvSpPr>
            <p:spPr bwMode="auto">
              <a:xfrm>
                <a:off x="2820" y="1268"/>
                <a:ext cx="971" cy="153"/>
              </a:xfrm>
              <a:custGeom>
                <a:avLst/>
                <a:gdLst>
                  <a:gd name="T0" fmla="*/ 0 w 1017"/>
                  <a:gd name="T1" fmla="*/ 71 h 164"/>
                  <a:gd name="T2" fmla="*/ 28 w 1017"/>
                  <a:gd name="T3" fmla="*/ 71 h 164"/>
                  <a:gd name="T4" fmla="*/ 28 w 1017"/>
                  <a:gd name="T5" fmla="*/ 55 h 164"/>
                  <a:gd name="T6" fmla="*/ 28 w 1017"/>
                  <a:gd name="T7" fmla="*/ 33 h 164"/>
                  <a:gd name="T8" fmla="*/ 36 w 1017"/>
                  <a:gd name="T9" fmla="*/ 7 h 164"/>
                  <a:gd name="T10" fmla="*/ 55 w 1017"/>
                  <a:gd name="T11" fmla="*/ 0 h 164"/>
                  <a:gd name="T12" fmla="*/ 93 w 1017"/>
                  <a:gd name="T13" fmla="*/ 7 h 164"/>
                  <a:gd name="T14" fmla="*/ 120 w 1017"/>
                  <a:gd name="T15" fmla="*/ 0 h 164"/>
                  <a:gd name="T16" fmla="*/ 131 w 1017"/>
                  <a:gd name="T17" fmla="*/ 0 h 164"/>
                  <a:gd name="T18" fmla="*/ 141 w 1017"/>
                  <a:gd name="T19" fmla="*/ 0 h 164"/>
                  <a:gd name="T20" fmla="*/ 160 w 1017"/>
                  <a:gd name="T21" fmla="*/ 7 h 164"/>
                  <a:gd name="T22" fmla="*/ 177 w 1017"/>
                  <a:gd name="T23" fmla="*/ 7 h 164"/>
                  <a:gd name="T24" fmla="*/ 197 w 1017"/>
                  <a:gd name="T25" fmla="*/ 23 h 164"/>
                  <a:gd name="T26" fmla="*/ 216 w 1017"/>
                  <a:gd name="T27" fmla="*/ 33 h 164"/>
                  <a:gd name="T28" fmla="*/ 264 w 1017"/>
                  <a:gd name="T29" fmla="*/ 33 h 164"/>
                  <a:gd name="T30" fmla="*/ 292 w 1017"/>
                  <a:gd name="T31" fmla="*/ 33 h 164"/>
                  <a:gd name="T32" fmla="*/ 312 w 1017"/>
                  <a:gd name="T33" fmla="*/ 23 h 164"/>
                  <a:gd name="T34" fmla="*/ 359 w 1017"/>
                  <a:gd name="T35" fmla="*/ 23 h 164"/>
                  <a:gd name="T36" fmla="*/ 387 w 1017"/>
                  <a:gd name="T37" fmla="*/ 17 h 164"/>
                  <a:gd name="T38" fmla="*/ 413 w 1017"/>
                  <a:gd name="T39" fmla="*/ 17 h 164"/>
                  <a:gd name="T40" fmla="*/ 433 w 1017"/>
                  <a:gd name="T41" fmla="*/ 23 h 164"/>
                  <a:gd name="T42" fmla="*/ 462 w 1017"/>
                  <a:gd name="T43" fmla="*/ 23 h 164"/>
                  <a:gd name="T44" fmla="*/ 492 w 1017"/>
                  <a:gd name="T45" fmla="*/ 17 h 164"/>
                  <a:gd name="T46" fmla="*/ 529 w 1017"/>
                  <a:gd name="T47" fmla="*/ 7 h 164"/>
                  <a:gd name="T48" fmla="*/ 537 w 1017"/>
                  <a:gd name="T49" fmla="*/ 11 h 164"/>
                  <a:gd name="T50" fmla="*/ 583 w 1017"/>
                  <a:gd name="T51" fmla="*/ 14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7"/>
                  <a:gd name="T79" fmla="*/ 0 h 164"/>
                  <a:gd name="T80" fmla="*/ 1017 w 1017"/>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7" h="164">
                    <a:moveTo>
                      <a:pt x="0" y="163"/>
                    </a:moveTo>
                    <a:lnTo>
                      <a:pt x="47" y="163"/>
                    </a:lnTo>
                    <a:lnTo>
                      <a:pt x="47" y="128"/>
                    </a:lnTo>
                    <a:lnTo>
                      <a:pt x="47" y="74"/>
                    </a:lnTo>
                    <a:lnTo>
                      <a:pt x="63" y="17"/>
                    </a:lnTo>
                    <a:lnTo>
                      <a:pt x="96" y="0"/>
                    </a:lnTo>
                    <a:lnTo>
                      <a:pt x="162" y="17"/>
                    </a:lnTo>
                    <a:lnTo>
                      <a:pt x="211" y="0"/>
                    </a:lnTo>
                    <a:lnTo>
                      <a:pt x="227" y="0"/>
                    </a:lnTo>
                    <a:lnTo>
                      <a:pt x="246" y="0"/>
                    </a:lnTo>
                    <a:lnTo>
                      <a:pt x="279" y="17"/>
                    </a:lnTo>
                    <a:lnTo>
                      <a:pt x="309" y="17"/>
                    </a:lnTo>
                    <a:lnTo>
                      <a:pt x="344" y="54"/>
                    </a:lnTo>
                    <a:lnTo>
                      <a:pt x="377" y="74"/>
                    </a:lnTo>
                    <a:lnTo>
                      <a:pt x="459" y="74"/>
                    </a:lnTo>
                    <a:lnTo>
                      <a:pt x="508" y="74"/>
                    </a:lnTo>
                    <a:lnTo>
                      <a:pt x="541" y="54"/>
                    </a:lnTo>
                    <a:lnTo>
                      <a:pt x="625" y="54"/>
                    </a:lnTo>
                    <a:lnTo>
                      <a:pt x="672" y="37"/>
                    </a:lnTo>
                    <a:lnTo>
                      <a:pt x="723" y="37"/>
                    </a:lnTo>
                    <a:lnTo>
                      <a:pt x="756" y="54"/>
                    </a:lnTo>
                    <a:lnTo>
                      <a:pt x="805" y="54"/>
                    </a:lnTo>
                    <a:lnTo>
                      <a:pt x="857" y="37"/>
                    </a:lnTo>
                    <a:lnTo>
                      <a:pt x="922" y="17"/>
                    </a:lnTo>
                    <a:lnTo>
                      <a:pt x="936" y="24"/>
                    </a:lnTo>
                    <a:lnTo>
                      <a:pt x="1016" y="30"/>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4" name="Freeform 15">
                <a:extLst>
                  <a:ext uri="{FF2B5EF4-FFF2-40B4-BE49-F238E27FC236}">
                    <a16:creationId xmlns:a16="http://schemas.microsoft.com/office/drawing/2014/main" id="{9FE11A17-1B3B-45F5-83C2-EA2DC36A0DF7}"/>
                  </a:ext>
                </a:extLst>
              </p:cNvPr>
              <p:cNvSpPr>
                <a:spLocks/>
              </p:cNvSpPr>
              <p:nvPr/>
            </p:nvSpPr>
            <p:spPr bwMode="auto">
              <a:xfrm>
                <a:off x="2831" y="1439"/>
                <a:ext cx="227" cy="211"/>
              </a:xfrm>
              <a:custGeom>
                <a:avLst/>
                <a:gdLst>
                  <a:gd name="T0" fmla="*/ 0 w 237"/>
                  <a:gd name="T1" fmla="*/ 0 h 225"/>
                  <a:gd name="T2" fmla="*/ 31 w 237"/>
                  <a:gd name="T3" fmla="*/ 0 h 225"/>
                  <a:gd name="T4" fmla="*/ 41 w 237"/>
                  <a:gd name="T5" fmla="*/ 8 h 225"/>
                  <a:gd name="T6" fmla="*/ 51 w 237"/>
                  <a:gd name="T7" fmla="*/ 26 h 225"/>
                  <a:gd name="T8" fmla="*/ 59 w 237"/>
                  <a:gd name="T9" fmla="*/ 34 h 225"/>
                  <a:gd name="T10" fmla="*/ 90 w 237"/>
                  <a:gd name="T11" fmla="*/ 34 h 225"/>
                  <a:gd name="T12" fmla="*/ 101 w 237"/>
                  <a:gd name="T13" fmla="*/ 43 h 225"/>
                  <a:gd name="T14" fmla="*/ 110 w 237"/>
                  <a:gd name="T15" fmla="*/ 51 h 225"/>
                  <a:gd name="T16" fmla="*/ 120 w 237"/>
                  <a:gd name="T17" fmla="*/ 68 h 225"/>
                  <a:gd name="T18" fmla="*/ 140 w 237"/>
                  <a:gd name="T19" fmla="*/ 77 h 225"/>
                  <a:gd name="T20" fmla="*/ 140 w 237"/>
                  <a:gd name="T21" fmla="*/ 84 h 225"/>
                  <a:gd name="T22" fmla="*/ 141 w 237"/>
                  <a:gd name="T23" fmla="*/ 104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
                  <a:gd name="T37" fmla="*/ 0 h 225"/>
                  <a:gd name="T38" fmla="*/ 237 w 237"/>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 h="225">
                    <a:moveTo>
                      <a:pt x="0" y="0"/>
                    </a:moveTo>
                    <a:lnTo>
                      <a:pt x="51" y="0"/>
                    </a:lnTo>
                    <a:lnTo>
                      <a:pt x="68" y="20"/>
                    </a:lnTo>
                    <a:lnTo>
                      <a:pt x="84" y="55"/>
                    </a:lnTo>
                    <a:lnTo>
                      <a:pt x="100" y="72"/>
                    </a:lnTo>
                    <a:lnTo>
                      <a:pt x="150" y="72"/>
                    </a:lnTo>
                    <a:lnTo>
                      <a:pt x="168" y="92"/>
                    </a:lnTo>
                    <a:lnTo>
                      <a:pt x="185" y="110"/>
                    </a:lnTo>
                    <a:lnTo>
                      <a:pt x="199" y="147"/>
                    </a:lnTo>
                    <a:lnTo>
                      <a:pt x="234" y="165"/>
                    </a:lnTo>
                    <a:lnTo>
                      <a:pt x="234" y="182"/>
                    </a:lnTo>
                    <a:lnTo>
                      <a:pt x="236" y="224"/>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5" name="Freeform 16">
                <a:extLst>
                  <a:ext uri="{FF2B5EF4-FFF2-40B4-BE49-F238E27FC236}">
                    <a16:creationId xmlns:a16="http://schemas.microsoft.com/office/drawing/2014/main" id="{E710C9C7-2FB6-46E5-AA4C-F3F8D2CEA426}"/>
                  </a:ext>
                </a:extLst>
              </p:cNvPr>
              <p:cNvSpPr>
                <a:spLocks/>
              </p:cNvSpPr>
              <p:nvPr/>
            </p:nvSpPr>
            <p:spPr bwMode="auto">
              <a:xfrm>
                <a:off x="3022" y="1506"/>
                <a:ext cx="742" cy="717"/>
              </a:xfrm>
              <a:custGeom>
                <a:avLst/>
                <a:gdLst>
                  <a:gd name="T0" fmla="*/ 0 w 778"/>
                  <a:gd name="T1" fmla="*/ 30 h 762"/>
                  <a:gd name="T2" fmla="*/ 21 w 778"/>
                  <a:gd name="T3" fmla="*/ 0 h 762"/>
                  <a:gd name="T4" fmla="*/ 39 w 778"/>
                  <a:gd name="T5" fmla="*/ 8 h 762"/>
                  <a:gd name="T6" fmla="*/ 55 w 778"/>
                  <a:gd name="T7" fmla="*/ 19 h 762"/>
                  <a:gd name="T8" fmla="*/ 85 w 778"/>
                  <a:gd name="T9" fmla="*/ 37 h 762"/>
                  <a:gd name="T10" fmla="*/ 113 w 778"/>
                  <a:gd name="T11" fmla="*/ 53 h 762"/>
                  <a:gd name="T12" fmla="*/ 141 w 778"/>
                  <a:gd name="T13" fmla="*/ 62 h 762"/>
                  <a:gd name="T14" fmla="*/ 159 w 778"/>
                  <a:gd name="T15" fmla="*/ 71 h 762"/>
                  <a:gd name="T16" fmla="*/ 196 w 778"/>
                  <a:gd name="T17" fmla="*/ 78 h 762"/>
                  <a:gd name="T18" fmla="*/ 235 w 778"/>
                  <a:gd name="T19" fmla="*/ 78 h 762"/>
                  <a:gd name="T20" fmla="*/ 261 w 778"/>
                  <a:gd name="T21" fmla="*/ 62 h 762"/>
                  <a:gd name="T22" fmla="*/ 281 w 778"/>
                  <a:gd name="T23" fmla="*/ 53 h 762"/>
                  <a:gd name="T24" fmla="*/ 301 w 778"/>
                  <a:gd name="T25" fmla="*/ 62 h 762"/>
                  <a:gd name="T26" fmla="*/ 318 w 778"/>
                  <a:gd name="T27" fmla="*/ 62 h 762"/>
                  <a:gd name="T28" fmla="*/ 336 w 778"/>
                  <a:gd name="T29" fmla="*/ 78 h 762"/>
                  <a:gd name="T30" fmla="*/ 346 w 778"/>
                  <a:gd name="T31" fmla="*/ 98 h 762"/>
                  <a:gd name="T32" fmla="*/ 365 w 778"/>
                  <a:gd name="T33" fmla="*/ 115 h 762"/>
                  <a:gd name="T34" fmla="*/ 384 w 778"/>
                  <a:gd name="T35" fmla="*/ 115 h 762"/>
                  <a:gd name="T36" fmla="*/ 403 w 778"/>
                  <a:gd name="T37" fmla="*/ 124 h 762"/>
                  <a:gd name="T38" fmla="*/ 422 w 778"/>
                  <a:gd name="T39" fmla="*/ 132 h 762"/>
                  <a:gd name="T40" fmla="*/ 441 w 778"/>
                  <a:gd name="T41" fmla="*/ 142 h 762"/>
                  <a:gd name="T42" fmla="*/ 431 w 778"/>
                  <a:gd name="T43" fmla="*/ 159 h 762"/>
                  <a:gd name="T44" fmla="*/ 411 w 778"/>
                  <a:gd name="T45" fmla="*/ 168 h 762"/>
                  <a:gd name="T46" fmla="*/ 411 w 778"/>
                  <a:gd name="T47" fmla="*/ 176 h 762"/>
                  <a:gd name="T48" fmla="*/ 411 w 778"/>
                  <a:gd name="T49" fmla="*/ 184 h 762"/>
                  <a:gd name="T50" fmla="*/ 411 w 778"/>
                  <a:gd name="T51" fmla="*/ 204 h 762"/>
                  <a:gd name="T52" fmla="*/ 403 w 778"/>
                  <a:gd name="T53" fmla="*/ 218 h 762"/>
                  <a:gd name="T54" fmla="*/ 394 w 778"/>
                  <a:gd name="T55" fmla="*/ 231 h 762"/>
                  <a:gd name="T56" fmla="*/ 384 w 778"/>
                  <a:gd name="T57" fmla="*/ 255 h 762"/>
                  <a:gd name="T58" fmla="*/ 375 w 778"/>
                  <a:gd name="T59" fmla="*/ 273 h 762"/>
                  <a:gd name="T60" fmla="*/ 365 w 778"/>
                  <a:gd name="T61" fmla="*/ 290 h 762"/>
                  <a:gd name="T62" fmla="*/ 357 w 778"/>
                  <a:gd name="T63" fmla="*/ 290 h 762"/>
                  <a:gd name="T64" fmla="*/ 336 w 778"/>
                  <a:gd name="T65" fmla="*/ 290 h 762"/>
                  <a:gd name="T66" fmla="*/ 336 w 778"/>
                  <a:gd name="T67" fmla="*/ 308 h 762"/>
                  <a:gd name="T68" fmla="*/ 318 w 778"/>
                  <a:gd name="T69" fmla="*/ 334 h 762"/>
                  <a:gd name="T70" fmla="*/ 301 w 778"/>
                  <a:gd name="T71" fmla="*/ 334 h 762"/>
                  <a:gd name="T72" fmla="*/ 289 w 778"/>
                  <a:gd name="T73" fmla="*/ 352 h 762"/>
                  <a:gd name="T74" fmla="*/ 269 w 778"/>
                  <a:gd name="T75" fmla="*/ 367 h 7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8"/>
                  <a:gd name="T115" fmla="*/ 0 h 762"/>
                  <a:gd name="T116" fmla="*/ 778 w 778"/>
                  <a:gd name="T117" fmla="*/ 762 h 7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8" h="762">
                    <a:moveTo>
                      <a:pt x="0" y="61"/>
                    </a:moveTo>
                    <a:lnTo>
                      <a:pt x="35" y="0"/>
                    </a:lnTo>
                    <a:lnTo>
                      <a:pt x="68" y="20"/>
                    </a:lnTo>
                    <a:lnTo>
                      <a:pt x="98" y="37"/>
                    </a:lnTo>
                    <a:lnTo>
                      <a:pt x="150" y="75"/>
                    </a:lnTo>
                    <a:lnTo>
                      <a:pt x="199" y="110"/>
                    </a:lnTo>
                    <a:lnTo>
                      <a:pt x="248" y="129"/>
                    </a:lnTo>
                    <a:lnTo>
                      <a:pt x="281" y="147"/>
                    </a:lnTo>
                    <a:lnTo>
                      <a:pt x="346" y="164"/>
                    </a:lnTo>
                    <a:lnTo>
                      <a:pt x="414" y="164"/>
                    </a:lnTo>
                    <a:lnTo>
                      <a:pt x="461" y="129"/>
                    </a:lnTo>
                    <a:lnTo>
                      <a:pt x="496" y="110"/>
                    </a:lnTo>
                    <a:lnTo>
                      <a:pt x="531" y="129"/>
                    </a:lnTo>
                    <a:lnTo>
                      <a:pt x="562" y="129"/>
                    </a:lnTo>
                    <a:lnTo>
                      <a:pt x="594" y="164"/>
                    </a:lnTo>
                    <a:lnTo>
                      <a:pt x="611" y="202"/>
                    </a:lnTo>
                    <a:lnTo>
                      <a:pt x="646" y="239"/>
                    </a:lnTo>
                    <a:lnTo>
                      <a:pt x="679" y="239"/>
                    </a:lnTo>
                    <a:lnTo>
                      <a:pt x="711" y="257"/>
                    </a:lnTo>
                    <a:lnTo>
                      <a:pt x="744" y="274"/>
                    </a:lnTo>
                    <a:lnTo>
                      <a:pt x="777" y="294"/>
                    </a:lnTo>
                    <a:lnTo>
                      <a:pt x="761" y="329"/>
                    </a:lnTo>
                    <a:lnTo>
                      <a:pt x="726" y="349"/>
                    </a:lnTo>
                    <a:lnTo>
                      <a:pt x="726" y="366"/>
                    </a:lnTo>
                    <a:lnTo>
                      <a:pt x="726" y="384"/>
                    </a:lnTo>
                    <a:lnTo>
                      <a:pt x="726" y="421"/>
                    </a:lnTo>
                    <a:lnTo>
                      <a:pt x="711" y="456"/>
                    </a:lnTo>
                    <a:lnTo>
                      <a:pt x="695" y="476"/>
                    </a:lnTo>
                    <a:lnTo>
                      <a:pt x="679" y="529"/>
                    </a:lnTo>
                    <a:lnTo>
                      <a:pt x="662" y="566"/>
                    </a:lnTo>
                    <a:lnTo>
                      <a:pt x="646" y="603"/>
                    </a:lnTo>
                    <a:lnTo>
                      <a:pt x="630" y="603"/>
                    </a:lnTo>
                    <a:lnTo>
                      <a:pt x="594" y="603"/>
                    </a:lnTo>
                    <a:lnTo>
                      <a:pt x="594" y="640"/>
                    </a:lnTo>
                    <a:lnTo>
                      <a:pt x="562" y="693"/>
                    </a:lnTo>
                    <a:lnTo>
                      <a:pt x="531" y="693"/>
                    </a:lnTo>
                    <a:lnTo>
                      <a:pt x="513" y="730"/>
                    </a:lnTo>
                    <a:lnTo>
                      <a:pt x="475" y="761"/>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6" name="Freeform 17">
                <a:extLst>
                  <a:ext uri="{FF2B5EF4-FFF2-40B4-BE49-F238E27FC236}">
                    <a16:creationId xmlns:a16="http://schemas.microsoft.com/office/drawing/2014/main" id="{AD157F30-656F-4748-830B-5C8CE90BEA3E}"/>
                  </a:ext>
                </a:extLst>
              </p:cNvPr>
              <p:cNvSpPr>
                <a:spLocks/>
              </p:cNvSpPr>
              <p:nvPr/>
            </p:nvSpPr>
            <p:spPr bwMode="auto">
              <a:xfrm>
                <a:off x="3700" y="1663"/>
                <a:ext cx="189" cy="81"/>
              </a:xfrm>
              <a:custGeom>
                <a:avLst/>
                <a:gdLst>
                  <a:gd name="T0" fmla="*/ 113 w 198"/>
                  <a:gd name="T1" fmla="*/ 0 h 86"/>
                  <a:gd name="T2" fmla="*/ 104 w 198"/>
                  <a:gd name="T3" fmla="*/ 19 h 86"/>
                  <a:gd name="T4" fmla="*/ 75 w 198"/>
                  <a:gd name="T5" fmla="*/ 19 h 86"/>
                  <a:gd name="T6" fmla="*/ 75 w 198"/>
                  <a:gd name="T7" fmla="*/ 8 h 86"/>
                  <a:gd name="T8" fmla="*/ 29 w 198"/>
                  <a:gd name="T9" fmla="*/ 8 h 86"/>
                  <a:gd name="T10" fmla="*/ 0 w 198"/>
                  <a:gd name="T11" fmla="*/ 19 h 86"/>
                  <a:gd name="T12" fmla="*/ 0 w 198"/>
                  <a:gd name="T13" fmla="*/ 41 h 86"/>
                  <a:gd name="T14" fmla="*/ 0 60000 65536"/>
                  <a:gd name="T15" fmla="*/ 0 60000 65536"/>
                  <a:gd name="T16" fmla="*/ 0 60000 65536"/>
                  <a:gd name="T17" fmla="*/ 0 60000 65536"/>
                  <a:gd name="T18" fmla="*/ 0 60000 65536"/>
                  <a:gd name="T19" fmla="*/ 0 60000 65536"/>
                  <a:gd name="T20" fmla="*/ 0 60000 65536"/>
                  <a:gd name="T21" fmla="*/ 0 w 198"/>
                  <a:gd name="T22" fmla="*/ 0 h 86"/>
                  <a:gd name="T23" fmla="*/ 198 w 198"/>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86">
                    <a:moveTo>
                      <a:pt x="197" y="0"/>
                    </a:moveTo>
                    <a:lnTo>
                      <a:pt x="181" y="37"/>
                    </a:lnTo>
                    <a:lnTo>
                      <a:pt x="131" y="37"/>
                    </a:lnTo>
                    <a:lnTo>
                      <a:pt x="131" y="20"/>
                    </a:lnTo>
                    <a:lnTo>
                      <a:pt x="49" y="20"/>
                    </a:lnTo>
                    <a:lnTo>
                      <a:pt x="0" y="37"/>
                    </a:lnTo>
                    <a:lnTo>
                      <a:pt x="0" y="85"/>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7" name="Freeform 18">
                <a:extLst>
                  <a:ext uri="{FF2B5EF4-FFF2-40B4-BE49-F238E27FC236}">
                    <a16:creationId xmlns:a16="http://schemas.microsoft.com/office/drawing/2014/main" id="{8BE3334A-76E4-4D60-A4A3-DEA20FB4C9C5}"/>
                  </a:ext>
                </a:extLst>
              </p:cNvPr>
              <p:cNvSpPr>
                <a:spLocks/>
              </p:cNvSpPr>
              <p:nvPr/>
            </p:nvSpPr>
            <p:spPr bwMode="auto">
              <a:xfrm>
                <a:off x="3778" y="1782"/>
                <a:ext cx="441" cy="326"/>
              </a:xfrm>
              <a:custGeom>
                <a:avLst/>
                <a:gdLst>
                  <a:gd name="T0" fmla="*/ 0 w 462"/>
                  <a:gd name="T1" fmla="*/ 0 h 346"/>
                  <a:gd name="T2" fmla="*/ 0 w 462"/>
                  <a:gd name="T3" fmla="*/ 8 h 346"/>
                  <a:gd name="T4" fmla="*/ 38 w 462"/>
                  <a:gd name="T5" fmla="*/ 18 h 346"/>
                  <a:gd name="T6" fmla="*/ 38 w 462"/>
                  <a:gd name="T7" fmla="*/ 27 h 346"/>
                  <a:gd name="T8" fmla="*/ 76 w 462"/>
                  <a:gd name="T9" fmla="*/ 27 h 346"/>
                  <a:gd name="T10" fmla="*/ 84 w 462"/>
                  <a:gd name="T11" fmla="*/ 44 h 346"/>
                  <a:gd name="T12" fmla="*/ 84 w 462"/>
                  <a:gd name="T13" fmla="*/ 53 h 346"/>
                  <a:gd name="T14" fmla="*/ 95 w 462"/>
                  <a:gd name="T15" fmla="*/ 89 h 346"/>
                  <a:gd name="T16" fmla="*/ 95 w 462"/>
                  <a:gd name="T17" fmla="*/ 97 h 346"/>
                  <a:gd name="T18" fmla="*/ 105 w 462"/>
                  <a:gd name="T19" fmla="*/ 123 h 346"/>
                  <a:gd name="T20" fmla="*/ 113 w 462"/>
                  <a:gd name="T21" fmla="*/ 142 h 346"/>
                  <a:gd name="T22" fmla="*/ 132 w 462"/>
                  <a:gd name="T23" fmla="*/ 142 h 346"/>
                  <a:gd name="T24" fmla="*/ 151 w 462"/>
                  <a:gd name="T25" fmla="*/ 151 h 346"/>
                  <a:gd name="T26" fmla="*/ 160 w 462"/>
                  <a:gd name="T27" fmla="*/ 158 h 346"/>
                  <a:gd name="T28" fmla="*/ 180 w 462"/>
                  <a:gd name="T29" fmla="*/ 168 h 346"/>
                  <a:gd name="T30" fmla="*/ 199 w 462"/>
                  <a:gd name="T31" fmla="*/ 158 h 346"/>
                  <a:gd name="T32" fmla="*/ 219 w 462"/>
                  <a:gd name="T33" fmla="*/ 142 h 346"/>
                  <a:gd name="T34" fmla="*/ 229 w 462"/>
                  <a:gd name="T35" fmla="*/ 151 h 346"/>
                  <a:gd name="T36" fmla="*/ 245 w 462"/>
                  <a:gd name="T37" fmla="*/ 132 h 346"/>
                  <a:gd name="T38" fmla="*/ 264 w 462"/>
                  <a:gd name="T39" fmla="*/ 111 h 3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2"/>
                  <a:gd name="T61" fmla="*/ 0 h 346"/>
                  <a:gd name="T62" fmla="*/ 462 w 462"/>
                  <a:gd name="T63" fmla="*/ 346 h 3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2" h="346">
                    <a:moveTo>
                      <a:pt x="0" y="0"/>
                    </a:moveTo>
                    <a:lnTo>
                      <a:pt x="0" y="17"/>
                    </a:lnTo>
                    <a:lnTo>
                      <a:pt x="66" y="35"/>
                    </a:lnTo>
                    <a:lnTo>
                      <a:pt x="66" y="55"/>
                    </a:lnTo>
                    <a:lnTo>
                      <a:pt x="133" y="55"/>
                    </a:lnTo>
                    <a:lnTo>
                      <a:pt x="147" y="90"/>
                    </a:lnTo>
                    <a:lnTo>
                      <a:pt x="147" y="107"/>
                    </a:lnTo>
                    <a:lnTo>
                      <a:pt x="164" y="181"/>
                    </a:lnTo>
                    <a:lnTo>
                      <a:pt x="164" y="199"/>
                    </a:lnTo>
                    <a:lnTo>
                      <a:pt x="183" y="253"/>
                    </a:lnTo>
                    <a:lnTo>
                      <a:pt x="197" y="290"/>
                    </a:lnTo>
                    <a:lnTo>
                      <a:pt x="232" y="290"/>
                    </a:lnTo>
                    <a:lnTo>
                      <a:pt x="264" y="308"/>
                    </a:lnTo>
                    <a:lnTo>
                      <a:pt x="281" y="325"/>
                    </a:lnTo>
                    <a:lnTo>
                      <a:pt x="314" y="345"/>
                    </a:lnTo>
                    <a:lnTo>
                      <a:pt x="346" y="325"/>
                    </a:lnTo>
                    <a:lnTo>
                      <a:pt x="381" y="290"/>
                    </a:lnTo>
                    <a:lnTo>
                      <a:pt x="398" y="308"/>
                    </a:lnTo>
                    <a:lnTo>
                      <a:pt x="428" y="271"/>
                    </a:lnTo>
                    <a:lnTo>
                      <a:pt x="461" y="227"/>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8" name="Freeform 19">
                <a:extLst>
                  <a:ext uri="{FF2B5EF4-FFF2-40B4-BE49-F238E27FC236}">
                    <a16:creationId xmlns:a16="http://schemas.microsoft.com/office/drawing/2014/main" id="{3BCB08B6-0F39-4CD1-A816-4AEB95577748}"/>
                  </a:ext>
                </a:extLst>
              </p:cNvPr>
              <p:cNvSpPr>
                <a:spLocks/>
              </p:cNvSpPr>
              <p:nvPr/>
            </p:nvSpPr>
            <p:spPr bwMode="auto">
              <a:xfrm>
                <a:off x="3654" y="2056"/>
                <a:ext cx="400" cy="170"/>
              </a:xfrm>
              <a:custGeom>
                <a:avLst/>
                <a:gdLst>
                  <a:gd name="T0" fmla="*/ 0 w 420"/>
                  <a:gd name="T1" fmla="*/ 0 h 181"/>
                  <a:gd name="T2" fmla="*/ 20 w 420"/>
                  <a:gd name="T3" fmla="*/ 8 h 181"/>
                  <a:gd name="T4" fmla="*/ 10 w 420"/>
                  <a:gd name="T5" fmla="*/ 33 h 181"/>
                  <a:gd name="T6" fmla="*/ 20 w 420"/>
                  <a:gd name="T7" fmla="*/ 42 h 181"/>
                  <a:gd name="T8" fmla="*/ 55 w 420"/>
                  <a:gd name="T9" fmla="*/ 51 h 181"/>
                  <a:gd name="T10" fmla="*/ 64 w 420"/>
                  <a:gd name="T11" fmla="*/ 69 h 181"/>
                  <a:gd name="T12" fmla="*/ 82 w 420"/>
                  <a:gd name="T13" fmla="*/ 85 h 181"/>
                  <a:gd name="T14" fmla="*/ 120 w 420"/>
                  <a:gd name="T15" fmla="*/ 85 h 181"/>
                  <a:gd name="T16" fmla="*/ 148 w 420"/>
                  <a:gd name="T17" fmla="*/ 69 h 181"/>
                  <a:gd name="T18" fmla="*/ 156 w 420"/>
                  <a:gd name="T19" fmla="*/ 51 h 181"/>
                  <a:gd name="T20" fmla="*/ 174 w 420"/>
                  <a:gd name="T21" fmla="*/ 51 h 181"/>
                  <a:gd name="T22" fmla="*/ 192 w 420"/>
                  <a:gd name="T23" fmla="*/ 33 h 181"/>
                  <a:gd name="T24" fmla="*/ 233 w 420"/>
                  <a:gd name="T25" fmla="*/ 22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0"/>
                  <a:gd name="T40" fmla="*/ 0 h 181"/>
                  <a:gd name="T41" fmla="*/ 420 w 420"/>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0" h="181">
                    <a:moveTo>
                      <a:pt x="0" y="0"/>
                    </a:moveTo>
                    <a:lnTo>
                      <a:pt x="33" y="18"/>
                    </a:lnTo>
                    <a:lnTo>
                      <a:pt x="16" y="70"/>
                    </a:lnTo>
                    <a:lnTo>
                      <a:pt x="33" y="90"/>
                    </a:lnTo>
                    <a:lnTo>
                      <a:pt x="98" y="108"/>
                    </a:lnTo>
                    <a:lnTo>
                      <a:pt x="115" y="145"/>
                    </a:lnTo>
                    <a:lnTo>
                      <a:pt x="147" y="180"/>
                    </a:lnTo>
                    <a:lnTo>
                      <a:pt x="215" y="180"/>
                    </a:lnTo>
                    <a:lnTo>
                      <a:pt x="265" y="145"/>
                    </a:lnTo>
                    <a:lnTo>
                      <a:pt x="279" y="108"/>
                    </a:lnTo>
                    <a:lnTo>
                      <a:pt x="314" y="108"/>
                    </a:lnTo>
                    <a:lnTo>
                      <a:pt x="346" y="70"/>
                    </a:lnTo>
                    <a:lnTo>
                      <a:pt x="419" y="46"/>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49" name="Freeform 20">
                <a:extLst>
                  <a:ext uri="{FF2B5EF4-FFF2-40B4-BE49-F238E27FC236}">
                    <a16:creationId xmlns:a16="http://schemas.microsoft.com/office/drawing/2014/main" id="{86436529-3A42-4E72-8278-507210ACFD94}"/>
                  </a:ext>
                </a:extLst>
              </p:cNvPr>
              <p:cNvSpPr>
                <a:spLocks/>
              </p:cNvSpPr>
              <p:nvPr/>
            </p:nvSpPr>
            <p:spPr bwMode="auto">
              <a:xfrm>
                <a:off x="3984" y="2099"/>
                <a:ext cx="536" cy="351"/>
              </a:xfrm>
              <a:custGeom>
                <a:avLst/>
                <a:gdLst>
                  <a:gd name="T0" fmla="*/ 73 w 562"/>
                  <a:gd name="T1" fmla="*/ 0 h 373"/>
                  <a:gd name="T2" fmla="*/ 73 w 562"/>
                  <a:gd name="T3" fmla="*/ 22 h 373"/>
                  <a:gd name="T4" fmla="*/ 55 w 562"/>
                  <a:gd name="T5" fmla="*/ 39 h 373"/>
                  <a:gd name="T6" fmla="*/ 28 w 562"/>
                  <a:gd name="T7" fmla="*/ 47 h 373"/>
                  <a:gd name="T8" fmla="*/ 28 w 562"/>
                  <a:gd name="T9" fmla="*/ 64 h 373"/>
                  <a:gd name="T10" fmla="*/ 55 w 562"/>
                  <a:gd name="T11" fmla="*/ 73 h 373"/>
                  <a:gd name="T12" fmla="*/ 55 w 562"/>
                  <a:gd name="T13" fmla="*/ 100 h 373"/>
                  <a:gd name="T14" fmla="*/ 55 w 562"/>
                  <a:gd name="T15" fmla="*/ 108 h 373"/>
                  <a:gd name="T16" fmla="*/ 37 w 562"/>
                  <a:gd name="T17" fmla="*/ 100 h 373"/>
                  <a:gd name="T18" fmla="*/ 0 w 562"/>
                  <a:gd name="T19" fmla="*/ 100 h 373"/>
                  <a:gd name="T20" fmla="*/ 0 w 562"/>
                  <a:gd name="T21" fmla="*/ 108 h 373"/>
                  <a:gd name="T22" fmla="*/ 28 w 562"/>
                  <a:gd name="T23" fmla="*/ 135 h 373"/>
                  <a:gd name="T24" fmla="*/ 67 w 562"/>
                  <a:gd name="T25" fmla="*/ 143 h 373"/>
                  <a:gd name="T26" fmla="*/ 73 w 562"/>
                  <a:gd name="T27" fmla="*/ 152 h 373"/>
                  <a:gd name="T28" fmla="*/ 84 w 562"/>
                  <a:gd name="T29" fmla="*/ 161 h 373"/>
                  <a:gd name="T30" fmla="*/ 103 w 562"/>
                  <a:gd name="T31" fmla="*/ 170 h 373"/>
                  <a:gd name="T32" fmla="*/ 111 w 562"/>
                  <a:gd name="T33" fmla="*/ 161 h 373"/>
                  <a:gd name="T34" fmla="*/ 131 w 562"/>
                  <a:gd name="T35" fmla="*/ 170 h 373"/>
                  <a:gd name="T36" fmla="*/ 149 w 562"/>
                  <a:gd name="T37" fmla="*/ 180 h 373"/>
                  <a:gd name="T38" fmla="*/ 177 w 562"/>
                  <a:gd name="T39" fmla="*/ 180 h 373"/>
                  <a:gd name="T40" fmla="*/ 205 w 562"/>
                  <a:gd name="T41" fmla="*/ 170 h 373"/>
                  <a:gd name="T42" fmla="*/ 224 w 562"/>
                  <a:gd name="T43" fmla="*/ 161 h 373"/>
                  <a:gd name="T44" fmla="*/ 242 w 562"/>
                  <a:gd name="T45" fmla="*/ 170 h 373"/>
                  <a:gd name="T46" fmla="*/ 262 w 562"/>
                  <a:gd name="T47" fmla="*/ 161 h 373"/>
                  <a:gd name="T48" fmla="*/ 271 w 562"/>
                  <a:gd name="T49" fmla="*/ 143 h 373"/>
                  <a:gd name="T50" fmla="*/ 281 w 562"/>
                  <a:gd name="T51" fmla="*/ 135 h 373"/>
                  <a:gd name="T52" fmla="*/ 289 w 562"/>
                  <a:gd name="T53" fmla="*/ 127 h 373"/>
                  <a:gd name="T54" fmla="*/ 318 w 562"/>
                  <a:gd name="T55" fmla="*/ 108 h 3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2"/>
                  <a:gd name="T85" fmla="*/ 0 h 373"/>
                  <a:gd name="T86" fmla="*/ 562 w 562"/>
                  <a:gd name="T87" fmla="*/ 373 h 3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2" h="373">
                    <a:moveTo>
                      <a:pt x="129" y="0"/>
                    </a:moveTo>
                    <a:lnTo>
                      <a:pt x="131" y="44"/>
                    </a:lnTo>
                    <a:lnTo>
                      <a:pt x="98" y="81"/>
                    </a:lnTo>
                    <a:lnTo>
                      <a:pt x="49" y="98"/>
                    </a:lnTo>
                    <a:lnTo>
                      <a:pt x="49" y="133"/>
                    </a:lnTo>
                    <a:lnTo>
                      <a:pt x="98" y="153"/>
                    </a:lnTo>
                    <a:lnTo>
                      <a:pt x="98" y="208"/>
                    </a:lnTo>
                    <a:lnTo>
                      <a:pt x="98" y="225"/>
                    </a:lnTo>
                    <a:lnTo>
                      <a:pt x="65" y="208"/>
                    </a:lnTo>
                    <a:lnTo>
                      <a:pt x="0" y="208"/>
                    </a:lnTo>
                    <a:lnTo>
                      <a:pt x="0" y="225"/>
                    </a:lnTo>
                    <a:lnTo>
                      <a:pt x="49" y="280"/>
                    </a:lnTo>
                    <a:lnTo>
                      <a:pt x="117" y="298"/>
                    </a:lnTo>
                    <a:lnTo>
                      <a:pt x="131" y="315"/>
                    </a:lnTo>
                    <a:lnTo>
                      <a:pt x="147" y="333"/>
                    </a:lnTo>
                    <a:lnTo>
                      <a:pt x="182" y="352"/>
                    </a:lnTo>
                    <a:lnTo>
                      <a:pt x="196" y="333"/>
                    </a:lnTo>
                    <a:lnTo>
                      <a:pt x="231" y="352"/>
                    </a:lnTo>
                    <a:lnTo>
                      <a:pt x="264" y="372"/>
                    </a:lnTo>
                    <a:lnTo>
                      <a:pt x="311" y="372"/>
                    </a:lnTo>
                    <a:lnTo>
                      <a:pt x="362" y="352"/>
                    </a:lnTo>
                    <a:lnTo>
                      <a:pt x="395" y="333"/>
                    </a:lnTo>
                    <a:lnTo>
                      <a:pt x="428" y="352"/>
                    </a:lnTo>
                    <a:lnTo>
                      <a:pt x="463" y="333"/>
                    </a:lnTo>
                    <a:lnTo>
                      <a:pt x="477" y="298"/>
                    </a:lnTo>
                    <a:lnTo>
                      <a:pt x="496" y="280"/>
                    </a:lnTo>
                    <a:lnTo>
                      <a:pt x="510" y="263"/>
                    </a:lnTo>
                    <a:lnTo>
                      <a:pt x="561" y="225"/>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50" name="Freeform 21">
                <a:extLst>
                  <a:ext uri="{FF2B5EF4-FFF2-40B4-BE49-F238E27FC236}">
                    <a16:creationId xmlns:a16="http://schemas.microsoft.com/office/drawing/2014/main" id="{413C54C0-1DBD-4E54-8FEB-A2199CA93F7E}"/>
                  </a:ext>
                </a:extLst>
              </p:cNvPr>
              <p:cNvSpPr>
                <a:spLocks/>
              </p:cNvSpPr>
              <p:nvPr/>
            </p:nvSpPr>
            <p:spPr bwMode="auto">
              <a:xfrm>
                <a:off x="4205" y="2448"/>
                <a:ext cx="77" cy="168"/>
              </a:xfrm>
              <a:custGeom>
                <a:avLst/>
                <a:gdLst>
                  <a:gd name="T0" fmla="*/ 43 w 81"/>
                  <a:gd name="T1" fmla="*/ 0 h 177"/>
                  <a:gd name="T2" fmla="*/ 44 w 81"/>
                  <a:gd name="T3" fmla="*/ 20 h 177"/>
                  <a:gd name="T4" fmla="*/ 44 w 81"/>
                  <a:gd name="T5" fmla="*/ 38 h 177"/>
                  <a:gd name="T6" fmla="*/ 36 w 81"/>
                  <a:gd name="T7" fmla="*/ 47 h 177"/>
                  <a:gd name="T8" fmla="*/ 27 w 81"/>
                  <a:gd name="T9" fmla="*/ 59 h 177"/>
                  <a:gd name="T10" fmla="*/ 27 w 81"/>
                  <a:gd name="T11" fmla="*/ 78 h 177"/>
                  <a:gd name="T12" fmla="*/ 20 w 81"/>
                  <a:gd name="T13" fmla="*/ 78 h 177"/>
                  <a:gd name="T14" fmla="*/ 10 w 81"/>
                  <a:gd name="T15" fmla="*/ 88 h 177"/>
                  <a:gd name="T16" fmla="*/ 0 w 81"/>
                  <a:gd name="T17" fmla="*/ 94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77"/>
                  <a:gd name="T29" fmla="*/ 81 w 81"/>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77">
                    <a:moveTo>
                      <a:pt x="78" y="0"/>
                    </a:moveTo>
                    <a:lnTo>
                      <a:pt x="80" y="35"/>
                    </a:lnTo>
                    <a:lnTo>
                      <a:pt x="80" y="70"/>
                    </a:lnTo>
                    <a:lnTo>
                      <a:pt x="66" y="90"/>
                    </a:lnTo>
                    <a:lnTo>
                      <a:pt x="49" y="108"/>
                    </a:lnTo>
                    <a:lnTo>
                      <a:pt x="49" y="145"/>
                    </a:lnTo>
                    <a:lnTo>
                      <a:pt x="35" y="145"/>
                    </a:lnTo>
                    <a:lnTo>
                      <a:pt x="19" y="165"/>
                    </a:lnTo>
                    <a:lnTo>
                      <a:pt x="0" y="176"/>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51" name="Freeform 22">
                <a:extLst>
                  <a:ext uri="{FF2B5EF4-FFF2-40B4-BE49-F238E27FC236}">
                    <a16:creationId xmlns:a16="http://schemas.microsoft.com/office/drawing/2014/main" id="{A1FE1A13-6DC9-4AA3-A001-62F60E6564FF}"/>
                  </a:ext>
                </a:extLst>
              </p:cNvPr>
              <p:cNvSpPr>
                <a:spLocks/>
              </p:cNvSpPr>
              <p:nvPr/>
            </p:nvSpPr>
            <p:spPr bwMode="auto">
              <a:xfrm>
                <a:off x="4249" y="2346"/>
                <a:ext cx="352" cy="200"/>
              </a:xfrm>
              <a:custGeom>
                <a:avLst/>
                <a:gdLst>
                  <a:gd name="T0" fmla="*/ 0 w 368"/>
                  <a:gd name="T1" fmla="*/ 92 h 213"/>
                  <a:gd name="T2" fmla="*/ 38 w 368"/>
                  <a:gd name="T3" fmla="*/ 100 h 213"/>
                  <a:gd name="T4" fmla="*/ 47 w 368"/>
                  <a:gd name="T5" fmla="*/ 100 h 213"/>
                  <a:gd name="T6" fmla="*/ 69 w 368"/>
                  <a:gd name="T7" fmla="*/ 92 h 213"/>
                  <a:gd name="T8" fmla="*/ 87 w 368"/>
                  <a:gd name="T9" fmla="*/ 92 h 213"/>
                  <a:gd name="T10" fmla="*/ 97 w 368"/>
                  <a:gd name="T11" fmla="*/ 100 h 213"/>
                  <a:gd name="T12" fmla="*/ 116 w 368"/>
                  <a:gd name="T13" fmla="*/ 100 h 213"/>
                  <a:gd name="T14" fmla="*/ 136 w 368"/>
                  <a:gd name="T15" fmla="*/ 92 h 213"/>
                  <a:gd name="T16" fmla="*/ 165 w 368"/>
                  <a:gd name="T17" fmla="*/ 92 h 213"/>
                  <a:gd name="T18" fmla="*/ 184 w 368"/>
                  <a:gd name="T19" fmla="*/ 83 h 213"/>
                  <a:gd name="T20" fmla="*/ 193 w 368"/>
                  <a:gd name="T21" fmla="*/ 83 h 213"/>
                  <a:gd name="T22" fmla="*/ 193 w 368"/>
                  <a:gd name="T23" fmla="*/ 65 h 213"/>
                  <a:gd name="T24" fmla="*/ 193 w 368"/>
                  <a:gd name="T25" fmla="*/ 50 h 213"/>
                  <a:gd name="T26" fmla="*/ 202 w 368"/>
                  <a:gd name="T27" fmla="*/ 39 h 213"/>
                  <a:gd name="T28" fmla="*/ 211 w 368"/>
                  <a:gd name="T29" fmla="*/ 31 h 213"/>
                  <a:gd name="T30" fmla="*/ 211 w 368"/>
                  <a:gd name="T31" fmla="*/ 22 h 213"/>
                  <a:gd name="T32" fmla="*/ 215 w 368"/>
                  <a:gd name="T33" fmla="*/ 0 h 2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8"/>
                  <a:gd name="T52" fmla="*/ 0 h 213"/>
                  <a:gd name="T53" fmla="*/ 368 w 368"/>
                  <a:gd name="T54" fmla="*/ 213 h 2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8" h="213">
                    <a:moveTo>
                      <a:pt x="0" y="195"/>
                    </a:moveTo>
                    <a:lnTo>
                      <a:pt x="65" y="212"/>
                    </a:lnTo>
                    <a:lnTo>
                      <a:pt x="79" y="212"/>
                    </a:lnTo>
                    <a:lnTo>
                      <a:pt x="117" y="195"/>
                    </a:lnTo>
                    <a:lnTo>
                      <a:pt x="147" y="195"/>
                    </a:lnTo>
                    <a:lnTo>
                      <a:pt x="166" y="212"/>
                    </a:lnTo>
                    <a:lnTo>
                      <a:pt x="199" y="212"/>
                    </a:lnTo>
                    <a:lnTo>
                      <a:pt x="231" y="195"/>
                    </a:lnTo>
                    <a:lnTo>
                      <a:pt x="281" y="195"/>
                    </a:lnTo>
                    <a:lnTo>
                      <a:pt x="313" y="175"/>
                    </a:lnTo>
                    <a:lnTo>
                      <a:pt x="330" y="175"/>
                    </a:lnTo>
                    <a:lnTo>
                      <a:pt x="330" y="140"/>
                    </a:lnTo>
                    <a:lnTo>
                      <a:pt x="330" y="105"/>
                    </a:lnTo>
                    <a:lnTo>
                      <a:pt x="346" y="85"/>
                    </a:lnTo>
                    <a:lnTo>
                      <a:pt x="362" y="66"/>
                    </a:lnTo>
                    <a:lnTo>
                      <a:pt x="362" y="48"/>
                    </a:lnTo>
                    <a:lnTo>
                      <a:pt x="367" y="0"/>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52" name="Freeform 23">
                <a:extLst>
                  <a:ext uri="{FF2B5EF4-FFF2-40B4-BE49-F238E27FC236}">
                    <a16:creationId xmlns:a16="http://schemas.microsoft.com/office/drawing/2014/main" id="{472BA9CF-1D79-4A63-BF45-FE99E95C171A}"/>
                  </a:ext>
                </a:extLst>
              </p:cNvPr>
              <p:cNvSpPr>
                <a:spLocks/>
              </p:cNvSpPr>
              <p:nvPr/>
            </p:nvSpPr>
            <p:spPr bwMode="auto">
              <a:xfrm>
                <a:off x="4565" y="2521"/>
                <a:ext cx="286" cy="458"/>
              </a:xfrm>
              <a:custGeom>
                <a:avLst/>
                <a:gdLst>
                  <a:gd name="T0" fmla="*/ 0 w 300"/>
                  <a:gd name="T1" fmla="*/ 0 h 487"/>
                  <a:gd name="T2" fmla="*/ 40 w 300"/>
                  <a:gd name="T3" fmla="*/ 16 h 487"/>
                  <a:gd name="T4" fmla="*/ 40 w 300"/>
                  <a:gd name="T5" fmla="*/ 24 h 487"/>
                  <a:gd name="T6" fmla="*/ 76 w 300"/>
                  <a:gd name="T7" fmla="*/ 24 h 487"/>
                  <a:gd name="T8" fmla="*/ 76 w 300"/>
                  <a:gd name="T9" fmla="*/ 33 h 487"/>
                  <a:gd name="T10" fmla="*/ 66 w 300"/>
                  <a:gd name="T11" fmla="*/ 42 h 487"/>
                  <a:gd name="T12" fmla="*/ 66 w 300"/>
                  <a:gd name="T13" fmla="*/ 49 h 487"/>
                  <a:gd name="T14" fmla="*/ 93 w 300"/>
                  <a:gd name="T15" fmla="*/ 59 h 487"/>
                  <a:gd name="T16" fmla="*/ 113 w 300"/>
                  <a:gd name="T17" fmla="*/ 42 h 487"/>
                  <a:gd name="T18" fmla="*/ 131 w 300"/>
                  <a:gd name="T19" fmla="*/ 49 h 487"/>
                  <a:gd name="T20" fmla="*/ 131 w 300"/>
                  <a:gd name="T21" fmla="*/ 67 h 487"/>
                  <a:gd name="T22" fmla="*/ 131 w 300"/>
                  <a:gd name="T23" fmla="*/ 77 h 487"/>
                  <a:gd name="T24" fmla="*/ 131 w 300"/>
                  <a:gd name="T25" fmla="*/ 92 h 487"/>
                  <a:gd name="T26" fmla="*/ 113 w 300"/>
                  <a:gd name="T27" fmla="*/ 92 h 487"/>
                  <a:gd name="T28" fmla="*/ 86 w 300"/>
                  <a:gd name="T29" fmla="*/ 102 h 487"/>
                  <a:gd name="T30" fmla="*/ 103 w 300"/>
                  <a:gd name="T31" fmla="*/ 120 h 487"/>
                  <a:gd name="T32" fmla="*/ 122 w 300"/>
                  <a:gd name="T33" fmla="*/ 138 h 487"/>
                  <a:gd name="T34" fmla="*/ 131 w 300"/>
                  <a:gd name="T35" fmla="*/ 164 h 487"/>
                  <a:gd name="T36" fmla="*/ 140 w 300"/>
                  <a:gd name="T37" fmla="*/ 180 h 487"/>
                  <a:gd name="T38" fmla="*/ 160 w 300"/>
                  <a:gd name="T39" fmla="*/ 199 h 487"/>
                  <a:gd name="T40" fmla="*/ 168 w 300"/>
                  <a:gd name="T41" fmla="*/ 205 h 487"/>
                  <a:gd name="T42" fmla="*/ 160 w 300"/>
                  <a:gd name="T43" fmla="*/ 223 h 487"/>
                  <a:gd name="T44" fmla="*/ 151 w 300"/>
                  <a:gd name="T45" fmla="*/ 231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0"/>
                  <a:gd name="T70" fmla="*/ 0 h 487"/>
                  <a:gd name="T71" fmla="*/ 300 w 300"/>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0" h="487">
                    <a:moveTo>
                      <a:pt x="0" y="0"/>
                    </a:moveTo>
                    <a:lnTo>
                      <a:pt x="70" y="31"/>
                    </a:lnTo>
                    <a:lnTo>
                      <a:pt x="70" y="50"/>
                    </a:lnTo>
                    <a:lnTo>
                      <a:pt x="135" y="50"/>
                    </a:lnTo>
                    <a:lnTo>
                      <a:pt x="135" y="68"/>
                    </a:lnTo>
                    <a:lnTo>
                      <a:pt x="117" y="88"/>
                    </a:lnTo>
                    <a:lnTo>
                      <a:pt x="117" y="103"/>
                    </a:lnTo>
                    <a:lnTo>
                      <a:pt x="166" y="123"/>
                    </a:lnTo>
                    <a:lnTo>
                      <a:pt x="201" y="88"/>
                    </a:lnTo>
                    <a:lnTo>
                      <a:pt x="231" y="103"/>
                    </a:lnTo>
                    <a:lnTo>
                      <a:pt x="231" y="140"/>
                    </a:lnTo>
                    <a:lnTo>
                      <a:pt x="231" y="160"/>
                    </a:lnTo>
                    <a:lnTo>
                      <a:pt x="231" y="195"/>
                    </a:lnTo>
                    <a:lnTo>
                      <a:pt x="201" y="195"/>
                    </a:lnTo>
                    <a:lnTo>
                      <a:pt x="152" y="212"/>
                    </a:lnTo>
                    <a:lnTo>
                      <a:pt x="182" y="252"/>
                    </a:lnTo>
                    <a:lnTo>
                      <a:pt x="217" y="287"/>
                    </a:lnTo>
                    <a:lnTo>
                      <a:pt x="231" y="342"/>
                    </a:lnTo>
                    <a:lnTo>
                      <a:pt x="250" y="377"/>
                    </a:lnTo>
                    <a:lnTo>
                      <a:pt x="283" y="414"/>
                    </a:lnTo>
                    <a:lnTo>
                      <a:pt x="299" y="431"/>
                    </a:lnTo>
                    <a:lnTo>
                      <a:pt x="283" y="466"/>
                    </a:lnTo>
                    <a:lnTo>
                      <a:pt x="266" y="486"/>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53" name="Freeform 24">
                <a:extLst>
                  <a:ext uri="{FF2B5EF4-FFF2-40B4-BE49-F238E27FC236}">
                    <a16:creationId xmlns:a16="http://schemas.microsoft.com/office/drawing/2014/main" id="{6AFD019B-A7F0-4337-B43D-05022652379B}"/>
                  </a:ext>
                </a:extLst>
              </p:cNvPr>
              <p:cNvSpPr>
                <a:spLocks/>
              </p:cNvSpPr>
              <p:nvPr/>
            </p:nvSpPr>
            <p:spPr bwMode="auto">
              <a:xfrm>
                <a:off x="4786" y="2619"/>
                <a:ext cx="421" cy="224"/>
              </a:xfrm>
              <a:custGeom>
                <a:avLst/>
                <a:gdLst>
                  <a:gd name="T0" fmla="*/ 0 w 441"/>
                  <a:gd name="T1" fmla="*/ 21 h 239"/>
                  <a:gd name="T2" fmla="*/ 22 w 441"/>
                  <a:gd name="T3" fmla="*/ 0 h 239"/>
                  <a:gd name="T4" fmla="*/ 49 w 441"/>
                  <a:gd name="T5" fmla="*/ 0 h 239"/>
                  <a:gd name="T6" fmla="*/ 68 w 441"/>
                  <a:gd name="T7" fmla="*/ 8 h 239"/>
                  <a:gd name="T8" fmla="*/ 68 w 441"/>
                  <a:gd name="T9" fmla="*/ 26 h 239"/>
                  <a:gd name="T10" fmla="*/ 87 w 441"/>
                  <a:gd name="T11" fmla="*/ 43 h 239"/>
                  <a:gd name="T12" fmla="*/ 114 w 441"/>
                  <a:gd name="T13" fmla="*/ 43 h 239"/>
                  <a:gd name="T14" fmla="*/ 134 w 441"/>
                  <a:gd name="T15" fmla="*/ 59 h 239"/>
                  <a:gd name="T16" fmla="*/ 134 w 441"/>
                  <a:gd name="T17" fmla="*/ 67 h 239"/>
                  <a:gd name="T18" fmla="*/ 172 w 441"/>
                  <a:gd name="T19" fmla="*/ 67 h 239"/>
                  <a:gd name="T20" fmla="*/ 191 w 441"/>
                  <a:gd name="T21" fmla="*/ 67 h 239"/>
                  <a:gd name="T22" fmla="*/ 200 w 441"/>
                  <a:gd name="T23" fmla="*/ 85 h 239"/>
                  <a:gd name="T24" fmla="*/ 229 w 441"/>
                  <a:gd name="T25" fmla="*/ 99 h 239"/>
                  <a:gd name="T26" fmla="*/ 252 w 441"/>
                  <a:gd name="T27" fmla="*/ 110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1"/>
                  <a:gd name="T43" fmla="*/ 0 h 239"/>
                  <a:gd name="T44" fmla="*/ 441 w 441"/>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1" h="239">
                    <a:moveTo>
                      <a:pt x="0" y="46"/>
                    </a:moveTo>
                    <a:lnTo>
                      <a:pt x="35" y="0"/>
                    </a:lnTo>
                    <a:lnTo>
                      <a:pt x="84" y="0"/>
                    </a:lnTo>
                    <a:lnTo>
                      <a:pt x="117" y="20"/>
                    </a:lnTo>
                    <a:lnTo>
                      <a:pt x="117" y="57"/>
                    </a:lnTo>
                    <a:lnTo>
                      <a:pt x="150" y="92"/>
                    </a:lnTo>
                    <a:lnTo>
                      <a:pt x="199" y="92"/>
                    </a:lnTo>
                    <a:lnTo>
                      <a:pt x="234" y="129"/>
                    </a:lnTo>
                    <a:lnTo>
                      <a:pt x="234" y="148"/>
                    </a:lnTo>
                    <a:lnTo>
                      <a:pt x="300" y="148"/>
                    </a:lnTo>
                    <a:lnTo>
                      <a:pt x="332" y="148"/>
                    </a:lnTo>
                    <a:lnTo>
                      <a:pt x="349" y="183"/>
                    </a:lnTo>
                    <a:lnTo>
                      <a:pt x="398" y="218"/>
                    </a:lnTo>
                    <a:lnTo>
                      <a:pt x="440" y="238"/>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54" name="Freeform 25">
                <a:extLst>
                  <a:ext uri="{FF2B5EF4-FFF2-40B4-BE49-F238E27FC236}">
                    <a16:creationId xmlns:a16="http://schemas.microsoft.com/office/drawing/2014/main" id="{9EE1E3A1-BB8F-465E-A150-7427C609A70A}"/>
                  </a:ext>
                </a:extLst>
              </p:cNvPr>
              <p:cNvSpPr>
                <a:spLocks/>
              </p:cNvSpPr>
              <p:nvPr/>
            </p:nvSpPr>
            <p:spPr bwMode="auto">
              <a:xfrm>
                <a:off x="4881" y="3009"/>
                <a:ext cx="238" cy="73"/>
              </a:xfrm>
              <a:custGeom>
                <a:avLst/>
                <a:gdLst>
                  <a:gd name="T0" fmla="*/ 0 w 249"/>
                  <a:gd name="T1" fmla="*/ 31 h 77"/>
                  <a:gd name="T2" fmla="*/ 29 w 249"/>
                  <a:gd name="T3" fmla="*/ 10 h 77"/>
                  <a:gd name="T4" fmla="*/ 57 w 249"/>
                  <a:gd name="T5" fmla="*/ 4 h 77"/>
                  <a:gd name="T6" fmla="*/ 57 w 249"/>
                  <a:gd name="T7" fmla="*/ 40 h 77"/>
                  <a:gd name="T8" fmla="*/ 95 w 249"/>
                  <a:gd name="T9" fmla="*/ 40 h 77"/>
                  <a:gd name="T10" fmla="*/ 144 w 249"/>
                  <a:gd name="T11" fmla="*/ 0 h 77"/>
                  <a:gd name="T12" fmla="*/ 0 60000 65536"/>
                  <a:gd name="T13" fmla="*/ 0 60000 65536"/>
                  <a:gd name="T14" fmla="*/ 0 60000 65536"/>
                  <a:gd name="T15" fmla="*/ 0 60000 65536"/>
                  <a:gd name="T16" fmla="*/ 0 60000 65536"/>
                  <a:gd name="T17" fmla="*/ 0 60000 65536"/>
                  <a:gd name="T18" fmla="*/ 0 w 249"/>
                  <a:gd name="T19" fmla="*/ 0 h 77"/>
                  <a:gd name="T20" fmla="*/ 249 w 249"/>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249" h="77">
                    <a:moveTo>
                      <a:pt x="0" y="59"/>
                    </a:moveTo>
                    <a:lnTo>
                      <a:pt x="49" y="22"/>
                    </a:lnTo>
                    <a:lnTo>
                      <a:pt x="98" y="4"/>
                    </a:lnTo>
                    <a:lnTo>
                      <a:pt x="98" y="76"/>
                    </a:lnTo>
                    <a:lnTo>
                      <a:pt x="164" y="76"/>
                    </a:lnTo>
                    <a:lnTo>
                      <a:pt x="248" y="0"/>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55" name="Freeform 26">
                <a:extLst>
                  <a:ext uri="{FF2B5EF4-FFF2-40B4-BE49-F238E27FC236}">
                    <a16:creationId xmlns:a16="http://schemas.microsoft.com/office/drawing/2014/main" id="{199519A5-F6EC-4CBB-A07D-EC633CF4A6B5}"/>
                  </a:ext>
                </a:extLst>
              </p:cNvPr>
              <p:cNvSpPr>
                <a:spLocks/>
              </p:cNvSpPr>
              <p:nvPr/>
            </p:nvSpPr>
            <p:spPr bwMode="auto">
              <a:xfrm>
                <a:off x="3755" y="725"/>
                <a:ext cx="197" cy="327"/>
              </a:xfrm>
              <a:custGeom>
                <a:avLst/>
                <a:gdLst>
                  <a:gd name="T0" fmla="*/ 98 w 207"/>
                  <a:gd name="T1" fmla="*/ 0 h 347"/>
                  <a:gd name="T2" fmla="*/ 45 w 207"/>
                  <a:gd name="T3" fmla="*/ 16 h 347"/>
                  <a:gd name="T4" fmla="*/ 10 w 207"/>
                  <a:gd name="T5" fmla="*/ 52 h 347"/>
                  <a:gd name="T6" fmla="*/ 28 w 207"/>
                  <a:gd name="T7" fmla="*/ 69 h 347"/>
                  <a:gd name="T8" fmla="*/ 10 w 207"/>
                  <a:gd name="T9" fmla="*/ 103 h 347"/>
                  <a:gd name="T10" fmla="*/ 0 w 207"/>
                  <a:gd name="T11" fmla="*/ 122 h 347"/>
                  <a:gd name="T12" fmla="*/ 10 w 207"/>
                  <a:gd name="T13" fmla="*/ 148 h 347"/>
                  <a:gd name="T14" fmla="*/ 56 w 207"/>
                  <a:gd name="T15" fmla="*/ 148 h 347"/>
                  <a:gd name="T16" fmla="*/ 114 w 207"/>
                  <a:gd name="T17" fmla="*/ 169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347"/>
                  <a:gd name="T29" fmla="*/ 207 w 207"/>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347">
                    <a:moveTo>
                      <a:pt x="178" y="0"/>
                    </a:moveTo>
                    <a:lnTo>
                      <a:pt x="82" y="31"/>
                    </a:lnTo>
                    <a:lnTo>
                      <a:pt x="16" y="105"/>
                    </a:lnTo>
                    <a:lnTo>
                      <a:pt x="49" y="140"/>
                    </a:lnTo>
                    <a:lnTo>
                      <a:pt x="16" y="212"/>
                    </a:lnTo>
                    <a:lnTo>
                      <a:pt x="0" y="247"/>
                    </a:lnTo>
                    <a:lnTo>
                      <a:pt x="16" y="304"/>
                    </a:lnTo>
                    <a:lnTo>
                      <a:pt x="101" y="304"/>
                    </a:lnTo>
                    <a:lnTo>
                      <a:pt x="206" y="346"/>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56" name="Freeform 27">
                <a:extLst>
                  <a:ext uri="{FF2B5EF4-FFF2-40B4-BE49-F238E27FC236}">
                    <a16:creationId xmlns:a16="http://schemas.microsoft.com/office/drawing/2014/main" id="{607D7AF5-8E31-4C5C-949E-DC6D999CD5E2}"/>
                  </a:ext>
                </a:extLst>
              </p:cNvPr>
              <p:cNvSpPr>
                <a:spLocks/>
              </p:cNvSpPr>
              <p:nvPr/>
            </p:nvSpPr>
            <p:spPr bwMode="auto">
              <a:xfrm>
                <a:off x="2252" y="988"/>
                <a:ext cx="219" cy="181"/>
              </a:xfrm>
              <a:custGeom>
                <a:avLst/>
                <a:gdLst>
                  <a:gd name="T0" fmla="*/ 0 w 230"/>
                  <a:gd name="T1" fmla="*/ 94 h 192"/>
                  <a:gd name="T2" fmla="*/ 47 w 230"/>
                  <a:gd name="T3" fmla="*/ 83 h 192"/>
                  <a:gd name="T4" fmla="*/ 73 w 230"/>
                  <a:gd name="T5" fmla="*/ 66 h 192"/>
                  <a:gd name="T6" fmla="*/ 128 w 230"/>
                  <a:gd name="T7" fmla="*/ 57 h 192"/>
                  <a:gd name="T8" fmla="*/ 128 w 230"/>
                  <a:gd name="T9" fmla="*/ 40 h 192"/>
                  <a:gd name="T10" fmla="*/ 116 w 230"/>
                  <a:gd name="T11" fmla="*/ 0 h 192"/>
                  <a:gd name="T12" fmla="*/ 0 60000 65536"/>
                  <a:gd name="T13" fmla="*/ 0 60000 65536"/>
                  <a:gd name="T14" fmla="*/ 0 60000 65536"/>
                  <a:gd name="T15" fmla="*/ 0 60000 65536"/>
                  <a:gd name="T16" fmla="*/ 0 60000 65536"/>
                  <a:gd name="T17" fmla="*/ 0 60000 65536"/>
                  <a:gd name="T18" fmla="*/ 0 w 230"/>
                  <a:gd name="T19" fmla="*/ 0 h 192"/>
                  <a:gd name="T20" fmla="*/ 230 w 23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30" h="192">
                    <a:moveTo>
                      <a:pt x="0" y="191"/>
                    </a:moveTo>
                    <a:lnTo>
                      <a:pt x="84" y="169"/>
                    </a:lnTo>
                    <a:lnTo>
                      <a:pt x="131" y="134"/>
                    </a:lnTo>
                    <a:lnTo>
                      <a:pt x="229" y="116"/>
                    </a:lnTo>
                    <a:lnTo>
                      <a:pt x="229" y="81"/>
                    </a:lnTo>
                    <a:lnTo>
                      <a:pt x="208" y="0"/>
                    </a:lnTo>
                  </a:path>
                </a:pathLst>
              </a:custGeom>
              <a:gradFill rotWithShape="0">
                <a:gsLst>
                  <a:gs pos="0">
                    <a:srgbClr val="84B0DC"/>
                  </a:gs>
                  <a:gs pos="50000">
                    <a:srgbClr val="99CCFF"/>
                  </a:gs>
                  <a:gs pos="100000">
                    <a:srgbClr val="84B0DC"/>
                  </a:gs>
                </a:gsLst>
                <a:lin ang="2700000" scaled="1"/>
              </a:gra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3559" name="Line 28">
              <a:extLst>
                <a:ext uri="{FF2B5EF4-FFF2-40B4-BE49-F238E27FC236}">
                  <a16:creationId xmlns:a16="http://schemas.microsoft.com/office/drawing/2014/main" id="{B43F6CAE-FF1B-4978-9581-FEF020A1DBE3}"/>
                </a:ext>
              </a:extLst>
            </p:cNvPr>
            <p:cNvSpPr>
              <a:spLocks noChangeShapeType="1"/>
            </p:cNvSpPr>
            <p:nvPr/>
          </p:nvSpPr>
          <p:spPr bwMode="auto">
            <a:xfrm flipH="1">
              <a:off x="3564" y="687"/>
              <a:ext cx="4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60" name="AutoShape 29">
              <a:extLst>
                <a:ext uri="{FF2B5EF4-FFF2-40B4-BE49-F238E27FC236}">
                  <a16:creationId xmlns:a16="http://schemas.microsoft.com/office/drawing/2014/main" id="{5FC54AC2-518E-4391-87D8-E2F840E62153}"/>
                </a:ext>
              </a:extLst>
            </p:cNvPr>
            <p:cNvSpPr>
              <a:spLocks noChangeArrowheads="1"/>
            </p:cNvSpPr>
            <p:nvPr/>
          </p:nvSpPr>
          <p:spPr bwMode="auto">
            <a:xfrm flipH="1">
              <a:off x="4580" y="480"/>
              <a:ext cx="944" cy="985"/>
            </a:xfrm>
            <a:prstGeom prst="roundRect">
              <a:avLst>
                <a:gd name="adj" fmla="val 12495"/>
              </a:avLst>
            </a:prstGeom>
            <a:solidFill>
              <a:srgbClr val="E1F4FF">
                <a:alpha val="50195"/>
              </a:srgbClr>
            </a:solidFill>
            <a:ln w="25400">
              <a:solidFill>
                <a:srgbClr val="3333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561" name="AutoShape 30">
              <a:extLst>
                <a:ext uri="{FF2B5EF4-FFF2-40B4-BE49-F238E27FC236}">
                  <a16:creationId xmlns:a16="http://schemas.microsoft.com/office/drawing/2014/main" id="{903018A8-2593-4A3A-B404-B30ED67FED3B}"/>
                </a:ext>
              </a:extLst>
            </p:cNvPr>
            <p:cNvSpPr>
              <a:spLocks noChangeArrowheads="1"/>
            </p:cNvSpPr>
            <p:nvPr/>
          </p:nvSpPr>
          <p:spPr bwMode="auto">
            <a:xfrm flipH="1">
              <a:off x="4621" y="540"/>
              <a:ext cx="854" cy="859"/>
            </a:xfrm>
            <a:prstGeom prst="roundRect">
              <a:avLst>
                <a:gd name="adj" fmla="val 12495"/>
              </a:avLst>
            </a:prstGeom>
            <a:solidFill>
              <a:srgbClr val="CCECFF">
                <a:alpha val="50195"/>
              </a:srgbClr>
            </a:solidFill>
            <a:ln w="25400">
              <a:solidFill>
                <a:srgbClr val="3333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562" name="AutoShape 31">
              <a:extLst>
                <a:ext uri="{FF2B5EF4-FFF2-40B4-BE49-F238E27FC236}">
                  <a16:creationId xmlns:a16="http://schemas.microsoft.com/office/drawing/2014/main" id="{BA701FE9-3D32-433B-9CFE-04D7BF814857}"/>
                </a:ext>
              </a:extLst>
            </p:cNvPr>
            <p:cNvSpPr>
              <a:spLocks noChangeArrowheads="1"/>
            </p:cNvSpPr>
            <p:nvPr/>
          </p:nvSpPr>
          <p:spPr bwMode="auto">
            <a:xfrm flipH="1">
              <a:off x="4777" y="1490"/>
              <a:ext cx="585" cy="6"/>
            </a:xfrm>
            <a:prstGeom prst="roundRect">
              <a:avLst>
                <a:gd name="adj" fmla="val 12495"/>
              </a:avLst>
            </a:prstGeom>
            <a:solidFill>
              <a:srgbClr val="CCFFCC">
                <a:alpha val="50195"/>
              </a:srgbClr>
            </a:solidFill>
            <a:ln w="25400">
              <a:solidFill>
                <a:srgbClr val="3333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563" name="AutoShape 32">
              <a:extLst>
                <a:ext uri="{FF2B5EF4-FFF2-40B4-BE49-F238E27FC236}">
                  <a16:creationId xmlns:a16="http://schemas.microsoft.com/office/drawing/2014/main" id="{16DFD990-7C88-4CBD-B885-CE0FC1AA254B}"/>
                </a:ext>
              </a:extLst>
            </p:cNvPr>
            <p:cNvSpPr>
              <a:spLocks noChangeArrowheads="1"/>
            </p:cNvSpPr>
            <p:nvPr/>
          </p:nvSpPr>
          <p:spPr bwMode="auto">
            <a:xfrm flipH="1">
              <a:off x="4548" y="1525"/>
              <a:ext cx="1015" cy="186"/>
            </a:xfrm>
            <a:prstGeom prst="roundRect">
              <a:avLst>
                <a:gd name="adj" fmla="val 12495"/>
              </a:avLst>
            </a:prstGeom>
            <a:solidFill>
              <a:srgbClr val="E1F4FF">
                <a:alpha val="50195"/>
              </a:srgbClr>
            </a:solidFill>
            <a:ln w="25400">
              <a:solidFill>
                <a:srgbClr val="3333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564" name="Line 33">
              <a:extLst>
                <a:ext uri="{FF2B5EF4-FFF2-40B4-BE49-F238E27FC236}">
                  <a16:creationId xmlns:a16="http://schemas.microsoft.com/office/drawing/2014/main" id="{322C306F-9E12-45EE-B28D-169263D8D3A4}"/>
                </a:ext>
              </a:extLst>
            </p:cNvPr>
            <p:cNvSpPr>
              <a:spLocks noChangeShapeType="1"/>
            </p:cNvSpPr>
            <p:nvPr/>
          </p:nvSpPr>
          <p:spPr bwMode="auto">
            <a:xfrm flipH="1">
              <a:off x="4713" y="1434"/>
              <a:ext cx="36"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65" name="Line 34">
              <a:extLst>
                <a:ext uri="{FF2B5EF4-FFF2-40B4-BE49-F238E27FC236}">
                  <a16:creationId xmlns:a16="http://schemas.microsoft.com/office/drawing/2014/main" id="{68E76B08-4411-4558-9338-6C5E9EDA7DCC}"/>
                </a:ext>
              </a:extLst>
            </p:cNvPr>
            <p:cNvSpPr>
              <a:spLocks noChangeShapeType="1"/>
            </p:cNvSpPr>
            <p:nvPr/>
          </p:nvSpPr>
          <p:spPr bwMode="auto">
            <a:xfrm>
              <a:off x="4766" y="1586"/>
              <a:ext cx="177"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66" name="Line 35">
              <a:extLst>
                <a:ext uri="{FF2B5EF4-FFF2-40B4-BE49-F238E27FC236}">
                  <a16:creationId xmlns:a16="http://schemas.microsoft.com/office/drawing/2014/main" id="{465E3CCA-80C5-4997-A6E3-31F6454FB45B}"/>
                </a:ext>
              </a:extLst>
            </p:cNvPr>
            <p:cNvSpPr>
              <a:spLocks noChangeShapeType="1"/>
            </p:cNvSpPr>
            <p:nvPr/>
          </p:nvSpPr>
          <p:spPr bwMode="auto">
            <a:xfrm flipH="1">
              <a:off x="4788" y="1655"/>
              <a:ext cx="141"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67" name="Oval 36">
              <a:extLst>
                <a:ext uri="{FF2B5EF4-FFF2-40B4-BE49-F238E27FC236}">
                  <a16:creationId xmlns:a16="http://schemas.microsoft.com/office/drawing/2014/main" id="{7355BEE8-B657-45AD-87EA-D53CF186A3F7}"/>
                </a:ext>
              </a:extLst>
            </p:cNvPr>
            <p:cNvSpPr>
              <a:spLocks noChangeArrowheads="1"/>
            </p:cNvSpPr>
            <p:nvPr/>
          </p:nvSpPr>
          <p:spPr bwMode="auto">
            <a:xfrm flipH="1">
              <a:off x="4592" y="1675"/>
              <a:ext cx="35" cy="6"/>
            </a:xfrm>
            <a:prstGeom prst="ellipse">
              <a:avLst/>
            </a:prstGeom>
            <a:solidFill>
              <a:srgbClr val="CCFFCC">
                <a:alpha val="50195"/>
              </a:srgbClr>
            </a:solidFill>
            <a:ln w="25400">
              <a:solidFill>
                <a:srgbClr val="3333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568" name="Line 37">
              <a:extLst>
                <a:ext uri="{FF2B5EF4-FFF2-40B4-BE49-F238E27FC236}">
                  <a16:creationId xmlns:a16="http://schemas.microsoft.com/office/drawing/2014/main" id="{6CAA7F99-B3A0-4ED6-937D-F4C312A376F2}"/>
                </a:ext>
              </a:extLst>
            </p:cNvPr>
            <p:cNvSpPr>
              <a:spLocks noChangeShapeType="1"/>
            </p:cNvSpPr>
            <p:nvPr/>
          </p:nvSpPr>
          <p:spPr bwMode="auto">
            <a:xfrm flipH="1">
              <a:off x="5245" y="1543"/>
              <a:ext cx="0" cy="162"/>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69" name="Oval 38">
              <a:extLst>
                <a:ext uri="{FF2B5EF4-FFF2-40B4-BE49-F238E27FC236}">
                  <a16:creationId xmlns:a16="http://schemas.microsoft.com/office/drawing/2014/main" id="{19843323-FA8F-4D0E-8064-69DDA4CD3BA8}"/>
                </a:ext>
              </a:extLst>
            </p:cNvPr>
            <p:cNvSpPr>
              <a:spLocks noChangeArrowheads="1"/>
            </p:cNvSpPr>
            <p:nvPr/>
          </p:nvSpPr>
          <p:spPr bwMode="auto">
            <a:xfrm flipH="1">
              <a:off x="5494" y="1549"/>
              <a:ext cx="36" cy="36"/>
            </a:xfrm>
            <a:prstGeom prst="ellipse">
              <a:avLst/>
            </a:prstGeom>
            <a:solidFill>
              <a:srgbClr val="CCFFCC">
                <a:alpha val="50195"/>
              </a:srgbClr>
            </a:solidFill>
            <a:ln w="25400">
              <a:solidFill>
                <a:srgbClr val="3333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570" name="Text Box 39">
              <a:extLst>
                <a:ext uri="{FF2B5EF4-FFF2-40B4-BE49-F238E27FC236}">
                  <a16:creationId xmlns:a16="http://schemas.microsoft.com/office/drawing/2014/main" id="{B81E0E51-DDC1-4004-8DEE-D6CBEBC0AB9A}"/>
                </a:ext>
              </a:extLst>
            </p:cNvPr>
            <p:cNvSpPr txBox="1">
              <a:spLocks noChangeArrowheads="1"/>
            </p:cNvSpPr>
            <p:nvPr/>
          </p:nvSpPr>
          <p:spPr bwMode="auto">
            <a:xfrm>
              <a:off x="4648" y="596"/>
              <a:ext cx="802" cy="728"/>
            </a:xfrm>
            <a:prstGeom prst="rect">
              <a:avLst/>
            </a:prstGeom>
            <a:solidFill>
              <a:srgbClr val="CCECFF"/>
            </a:solidFill>
            <a:ln w="3175">
              <a:solidFill>
                <a:srgbClr val="FFCC00"/>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8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8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rPr>
                <a:t>OSSERVATORIO</a:t>
              </a:r>
            </a:p>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8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rPr>
                <a:t>NAZIONALE</a:t>
              </a:r>
            </a:p>
            <a:p>
              <a:pPr marL="0" marR="0" lvl="0" indent="0" algn="ctr" defTabSz="914400" rtl="0" eaLnBrk="0" fontAlgn="base" latinLnBrk="0" hangingPunct="0">
                <a:lnSpc>
                  <a:spcPct val="100000"/>
                </a:lnSpc>
                <a:spcBef>
                  <a:spcPct val="50000"/>
                </a:spcBef>
                <a:spcAft>
                  <a:spcPct val="0"/>
                </a:spcAft>
                <a:buClr>
                  <a:srgbClr val="000000"/>
                </a:buClr>
                <a:buSzTx/>
                <a:buFont typeface="Arial" panose="020B0604020202020204" pitchFamily="34" charset="0"/>
                <a:buNone/>
                <a:tabLst/>
                <a:defRPr/>
              </a:pPr>
              <a:r>
                <a:rPr kumimoji="0" lang="it-IT" altLang="it-IT" sz="10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rPr>
                <a:t>Ministero della Salute</a:t>
              </a:r>
            </a:p>
            <a:p>
              <a:pPr marL="0" marR="0" lvl="0" indent="0" algn="ctr" defTabSz="914400" rtl="0" eaLnBrk="0" fontAlgn="base" latinLnBrk="0" hangingPunct="0">
                <a:lnSpc>
                  <a:spcPct val="50000"/>
                </a:lnSpc>
                <a:spcBef>
                  <a:spcPct val="0"/>
                </a:spcBef>
                <a:spcAft>
                  <a:spcPct val="0"/>
                </a:spcAft>
                <a:buClr>
                  <a:srgbClr val="000000"/>
                </a:buClr>
                <a:buSzTx/>
                <a:buFont typeface="Arial" panose="020B0604020202020204" pitchFamily="34" charset="0"/>
                <a:buNone/>
                <a:tabLst/>
                <a:defRPr/>
              </a:pPr>
              <a:endParaRPr kumimoji="0" lang="it-IT" altLang="it-IT" sz="8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8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rPr>
                <a:t>Direzione Generale</a:t>
              </a:r>
              <a:endParaRPr kumimoji="0" lang="it-IT" altLang="it-IT" sz="10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8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rPr>
                <a:t>valutazione medicinali</a:t>
              </a:r>
            </a:p>
            <a:p>
              <a:pPr marL="0" marR="0" lvl="0" indent="0" algn="ctr" defTabSz="914400" rtl="0" eaLnBrk="0" fontAlgn="base" latinLnBrk="0" hangingPunct="0">
                <a:lnSpc>
                  <a:spcPct val="100000"/>
                </a:lnSpc>
                <a:spcBef>
                  <a:spcPct val="0"/>
                </a:spcBef>
                <a:spcAft>
                  <a:spcPct val="50000"/>
                </a:spcAft>
                <a:buClr>
                  <a:srgbClr val="000000"/>
                </a:buClr>
                <a:buSzTx/>
                <a:buFont typeface="Arial" panose="020B0604020202020204" pitchFamily="34" charset="0"/>
                <a:buNone/>
                <a:tabLst/>
                <a:defRPr/>
              </a:pPr>
              <a:r>
                <a:rPr kumimoji="0" lang="it-IT" altLang="it-IT" sz="800" b="0" i="0" u="none" strike="noStrike" kern="1200" cap="none" spc="0" normalizeH="0" baseline="0" noProof="0">
                  <a:ln>
                    <a:noFill/>
                  </a:ln>
                  <a:solidFill>
                    <a:srgbClr val="003399"/>
                  </a:solidFill>
                  <a:effectLst/>
                  <a:uLnTx/>
                  <a:uFillTx/>
                  <a:latin typeface="Comic Sans MS" panose="030F0702030302020204" pitchFamily="66" charset="0"/>
                  <a:ea typeface="ＭＳ Ｐゴシック" panose="020B0600070205080204" pitchFamily="34" charset="-128"/>
                  <a:cs typeface="+mn-cs"/>
                </a:rPr>
                <a:t>e farmacovigilanza</a:t>
              </a:r>
            </a:p>
          </p:txBody>
        </p:sp>
        <p:sp>
          <p:nvSpPr>
            <p:cNvPr id="23571" name="Line 40">
              <a:extLst>
                <a:ext uri="{FF2B5EF4-FFF2-40B4-BE49-F238E27FC236}">
                  <a16:creationId xmlns:a16="http://schemas.microsoft.com/office/drawing/2014/main" id="{4198D1F4-B426-4EB5-865E-89E458FE3677}"/>
                </a:ext>
              </a:extLst>
            </p:cNvPr>
            <p:cNvSpPr>
              <a:spLocks noChangeShapeType="1"/>
            </p:cNvSpPr>
            <p:nvPr/>
          </p:nvSpPr>
          <p:spPr bwMode="auto">
            <a:xfrm flipH="1">
              <a:off x="3564" y="683"/>
              <a:ext cx="4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3572" name="Group 41">
              <a:extLst>
                <a:ext uri="{FF2B5EF4-FFF2-40B4-BE49-F238E27FC236}">
                  <a16:creationId xmlns:a16="http://schemas.microsoft.com/office/drawing/2014/main" id="{48B6923C-4D36-45EF-9616-CDAEC2003071}"/>
                </a:ext>
              </a:extLst>
            </p:cNvPr>
            <p:cNvGrpSpPr>
              <a:grpSpLocks/>
            </p:cNvGrpSpPr>
            <p:nvPr/>
          </p:nvGrpSpPr>
          <p:grpSpPr bwMode="auto">
            <a:xfrm>
              <a:off x="2826" y="3004"/>
              <a:ext cx="133" cy="184"/>
              <a:chOff x="1003" y="4533"/>
              <a:chExt cx="144" cy="211"/>
            </a:xfrm>
          </p:grpSpPr>
          <p:sp>
            <p:nvSpPr>
              <p:cNvPr id="23823" name="AutoShape 42">
                <a:extLst>
                  <a:ext uri="{FF2B5EF4-FFF2-40B4-BE49-F238E27FC236}">
                    <a16:creationId xmlns:a16="http://schemas.microsoft.com/office/drawing/2014/main" id="{44789883-9E1A-4967-AC70-7E4BDCCD77FD}"/>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24" name="AutoShape 43">
                <a:extLst>
                  <a:ext uri="{FF2B5EF4-FFF2-40B4-BE49-F238E27FC236}">
                    <a16:creationId xmlns:a16="http://schemas.microsoft.com/office/drawing/2014/main" id="{DBFD1CBA-AAE6-45F2-8C58-61A328373C04}"/>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25" name="AutoShape 44">
                <a:extLst>
                  <a:ext uri="{FF2B5EF4-FFF2-40B4-BE49-F238E27FC236}">
                    <a16:creationId xmlns:a16="http://schemas.microsoft.com/office/drawing/2014/main" id="{74BE1233-338D-419C-A34B-750D2871A8DC}"/>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26" name="AutoShape 45">
                <a:extLst>
                  <a:ext uri="{FF2B5EF4-FFF2-40B4-BE49-F238E27FC236}">
                    <a16:creationId xmlns:a16="http://schemas.microsoft.com/office/drawing/2014/main" id="{97FD05F0-A281-44C0-9629-CD28328CC0FB}"/>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27" name="Line 46">
                <a:extLst>
                  <a:ext uri="{FF2B5EF4-FFF2-40B4-BE49-F238E27FC236}">
                    <a16:creationId xmlns:a16="http://schemas.microsoft.com/office/drawing/2014/main" id="{848BC53E-F4D6-4062-8326-9AA58A54ED99}"/>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28" name="Line 47">
                <a:extLst>
                  <a:ext uri="{FF2B5EF4-FFF2-40B4-BE49-F238E27FC236}">
                    <a16:creationId xmlns:a16="http://schemas.microsoft.com/office/drawing/2014/main" id="{8CB8AC48-1328-4E8A-9E23-88E3589FCAB5}"/>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29" name="Line 48">
                <a:extLst>
                  <a:ext uri="{FF2B5EF4-FFF2-40B4-BE49-F238E27FC236}">
                    <a16:creationId xmlns:a16="http://schemas.microsoft.com/office/drawing/2014/main" id="{EF1B298B-5FA5-4A67-9578-6C7CC69F0008}"/>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0" name="Oval 49">
                <a:extLst>
                  <a:ext uri="{FF2B5EF4-FFF2-40B4-BE49-F238E27FC236}">
                    <a16:creationId xmlns:a16="http://schemas.microsoft.com/office/drawing/2014/main" id="{310A6BC4-2C00-40D6-9545-206DBFF99C90}"/>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31" name="Line 50">
                <a:extLst>
                  <a:ext uri="{FF2B5EF4-FFF2-40B4-BE49-F238E27FC236}">
                    <a16:creationId xmlns:a16="http://schemas.microsoft.com/office/drawing/2014/main" id="{13C1394A-B00E-4568-ADF7-BD828EA91FBB}"/>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32" name="Oval 51">
                <a:extLst>
                  <a:ext uri="{FF2B5EF4-FFF2-40B4-BE49-F238E27FC236}">
                    <a16:creationId xmlns:a16="http://schemas.microsoft.com/office/drawing/2014/main" id="{1270B609-803B-48FE-B107-F224315DA36E}"/>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sp>
          <p:nvSpPr>
            <p:cNvPr id="23573" name="Rectangle 52">
              <a:extLst>
                <a:ext uri="{FF2B5EF4-FFF2-40B4-BE49-F238E27FC236}">
                  <a16:creationId xmlns:a16="http://schemas.microsoft.com/office/drawing/2014/main" id="{C651D943-8483-446D-843B-A568BC86FD8B}"/>
                </a:ext>
              </a:extLst>
            </p:cNvPr>
            <p:cNvSpPr>
              <a:spLocks noChangeArrowheads="1"/>
            </p:cNvSpPr>
            <p:nvPr/>
          </p:nvSpPr>
          <p:spPr bwMode="auto">
            <a:xfrm>
              <a:off x="2364" y="1217"/>
              <a:ext cx="3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70</a:t>
              </a:r>
            </a:p>
          </p:txBody>
        </p:sp>
        <p:sp>
          <p:nvSpPr>
            <p:cNvPr id="23574" name="Rectangle 53">
              <a:extLst>
                <a:ext uri="{FF2B5EF4-FFF2-40B4-BE49-F238E27FC236}">
                  <a16:creationId xmlns:a16="http://schemas.microsoft.com/office/drawing/2014/main" id="{20F100B6-FDCF-4288-A8BF-9919E1174B1C}"/>
                </a:ext>
              </a:extLst>
            </p:cNvPr>
            <p:cNvSpPr>
              <a:spLocks noChangeArrowheads="1"/>
            </p:cNvSpPr>
            <p:nvPr/>
          </p:nvSpPr>
          <p:spPr bwMode="auto">
            <a:xfrm>
              <a:off x="2831" y="1002"/>
              <a:ext cx="4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52*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482</a:t>
              </a:r>
            </a:p>
          </p:txBody>
        </p:sp>
        <p:sp>
          <p:nvSpPr>
            <p:cNvPr id="23575" name="Rectangle 54">
              <a:extLst>
                <a:ext uri="{FF2B5EF4-FFF2-40B4-BE49-F238E27FC236}">
                  <a16:creationId xmlns:a16="http://schemas.microsoft.com/office/drawing/2014/main" id="{6AAEFF7B-9937-4A7D-9350-14DDB063D389}"/>
                </a:ext>
              </a:extLst>
            </p:cNvPr>
            <p:cNvSpPr>
              <a:spLocks noChangeArrowheads="1"/>
            </p:cNvSpPr>
            <p:nvPr/>
          </p:nvSpPr>
          <p:spPr bwMode="auto">
            <a:xfrm>
              <a:off x="2522" y="1641"/>
              <a:ext cx="3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11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102</a:t>
              </a:r>
            </a:p>
          </p:txBody>
        </p:sp>
        <p:sp>
          <p:nvSpPr>
            <p:cNvPr id="23576" name="Rectangle 55">
              <a:extLst>
                <a:ext uri="{FF2B5EF4-FFF2-40B4-BE49-F238E27FC236}">
                  <a16:creationId xmlns:a16="http://schemas.microsoft.com/office/drawing/2014/main" id="{9C9C24FF-1172-4A3B-A892-C3547AC79A5C}"/>
                </a:ext>
              </a:extLst>
            </p:cNvPr>
            <p:cNvSpPr>
              <a:spLocks noChangeArrowheads="1"/>
            </p:cNvSpPr>
            <p:nvPr/>
          </p:nvSpPr>
          <p:spPr bwMode="auto">
            <a:xfrm>
              <a:off x="3857" y="892"/>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8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32</a:t>
              </a:r>
            </a:p>
          </p:txBody>
        </p:sp>
        <p:sp>
          <p:nvSpPr>
            <p:cNvPr id="23577" name="Rectangle 56">
              <a:extLst>
                <a:ext uri="{FF2B5EF4-FFF2-40B4-BE49-F238E27FC236}">
                  <a16:creationId xmlns:a16="http://schemas.microsoft.com/office/drawing/2014/main" id="{B2B9EFBC-6171-4917-AFC9-CB0D33C16628}"/>
                </a:ext>
              </a:extLst>
            </p:cNvPr>
            <p:cNvSpPr>
              <a:spLocks noChangeArrowheads="1"/>
            </p:cNvSpPr>
            <p:nvPr/>
          </p:nvSpPr>
          <p:spPr bwMode="auto">
            <a:xfrm>
              <a:off x="3507" y="982"/>
              <a:ext cx="3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22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96</a:t>
              </a:r>
            </a:p>
          </p:txBody>
        </p:sp>
        <p:sp>
          <p:nvSpPr>
            <p:cNvPr id="23578" name="Rectangle 57">
              <a:extLst>
                <a:ext uri="{FF2B5EF4-FFF2-40B4-BE49-F238E27FC236}">
                  <a16:creationId xmlns:a16="http://schemas.microsoft.com/office/drawing/2014/main" id="{03800BDA-D538-4A3A-8929-2D16D9FC65D1}"/>
                </a:ext>
              </a:extLst>
            </p:cNvPr>
            <p:cNvSpPr>
              <a:spLocks noChangeArrowheads="1"/>
            </p:cNvSpPr>
            <p:nvPr/>
          </p:nvSpPr>
          <p:spPr bwMode="auto">
            <a:xfrm>
              <a:off x="3311" y="1345"/>
              <a:ext cx="4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16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160</a:t>
              </a:r>
            </a:p>
          </p:txBody>
        </p:sp>
        <p:sp>
          <p:nvSpPr>
            <p:cNvPr id="23579" name="Rectangle 58">
              <a:extLst>
                <a:ext uri="{FF2B5EF4-FFF2-40B4-BE49-F238E27FC236}">
                  <a16:creationId xmlns:a16="http://schemas.microsoft.com/office/drawing/2014/main" id="{5E7D689F-A6E7-4F68-A29C-A5258B1D0449}"/>
                </a:ext>
              </a:extLst>
            </p:cNvPr>
            <p:cNvSpPr>
              <a:spLocks noChangeArrowheads="1"/>
            </p:cNvSpPr>
            <p:nvPr/>
          </p:nvSpPr>
          <p:spPr bwMode="auto">
            <a:xfrm>
              <a:off x="3268" y="1715"/>
              <a:ext cx="4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13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175</a:t>
              </a:r>
            </a:p>
          </p:txBody>
        </p:sp>
        <p:sp>
          <p:nvSpPr>
            <p:cNvPr id="23580" name="Rectangle 59">
              <a:extLst>
                <a:ext uri="{FF2B5EF4-FFF2-40B4-BE49-F238E27FC236}">
                  <a16:creationId xmlns:a16="http://schemas.microsoft.com/office/drawing/2014/main" id="{D141D6BB-FF10-4DEE-BA6F-F4C78E40C47B}"/>
                </a:ext>
              </a:extLst>
            </p:cNvPr>
            <p:cNvSpPr>
              <a:spLocks noChangeArrowheads="1"/>
            </p:cNvSpPr>
            <p:nvPr/>
          </p:nvSpPr>
          <p:spPr bwMode="auto">
            <a:xfrm>
              <a:off x="2593" y="2862"/>
              <a:ext cx="3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10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5</a:t>
              </a:r>
            </a:p>
          </p:txBody>
        </p:sp>
        <p:sp>
          <p:nvSpPr>
            <p:cNvPr id="23581" name="Rectangle 60">
              <a:extLst>
                <a:ext uri="{FF2B5EF4-FFF2-40B4-BE49-F238E27FC236}">
                  <a16:creationId xmlns:a16="http://schemas.microsoft.com/office/drawing/2014/main" id="{B9D3CEB8-8631-461A-A650-AA0231E012CD}"/>
                </a:ext>
              </a:extLst>
            </p:cNvPr>
            <p:cNvSpPr>
              <a:spLocks noChangeArrowheads="1"/>
            </p:cNvSpPr>
            <p:nvPr/>
          </p:nvSpPr>
          <p:spPr bwMode="auto">
            <a:xfrm>
              <a:off x="4092" y="3719"/>
              <a:ext cx="3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25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36</a:t>
              </a:r>
            </a:p>
          </p:txBody>
        </p:sp>
        <p:sp>
          <p:nvSpPr>
            <p:cNvPr id="23582" name="Rectangle 61">
              <a:extLst>
                <a:ext uri="{FF2B5EF4-FFF2-40B4-BE49-F238E27FC236}">
                  <a16:creationId xmlns:a16="http://schemas.microsoft.com/office/drawing/2014/main" id="{95EAB264-C189-4F31-8C9E-8DDB969A2D11}"/>
                </a:ext>
              </a:extLst>
            </p:cNvPr>
            <p:cNvSpPr>
              <a:spLocks noChangeArrowheads="1"/>
            </p:cNvSpPr>
            <p:nvPr/>
          </p:nvSpPr>
          <p:spPr bwMode="auto">
            <a:xfrm>
              <a:off x="4116" y="1715"/>
              <a:ext cx="3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13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13</a:t>
              </a:r>
            </a:p>
          </p:txBody>
        </p:sp>
        <p:sp>
          <p:nvSpPr>
            <p:cNvPr id="23583" name="Rectangle 62">
              <a:extLst>
                <a:ext uri="{FF2B5EF4-FFF2-40B4-BE49-F238E27FC236}">
                  <a16:creationId xmlns:a16="http://schemas.microsoft.com/office/drawing/2014/main" id="{2DCC4EA3-279F-4021-B647-A6312FC848D3}"/>
                </a:ext>
              </a:extLst>
            </p:cNvPr>
            <p:cNvSpPr>
              <a:spLocks noChangeArrowheads="1"/>
            </p:cNvSpPr>
            <p:nvPr/>
          </p:nvSpPr>
          <p:spPr bwMode="auto">
            <a:xfrm>
              <a:off x="3626" y="1949"/>
              <a:ext cx="3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39</a:t>
              </a:r>
            </a:p>
          </p:txBody>
        </p:sp>
        <p:sp>
          <p:nvSpPr>
            <p:cNvPr id="23584" name="Rectangle 63">
              <a:extLst>
                <a:ext uri="{FF2B5EF4-FFF2-40B4-BE49-F238E27FC236}">
                  <a16:creationId xmlns:a16="http://schemas.microsoft.com/office/drawing/2014/main" id="{7E1C6540-68E8-4CF6-8B2C-B54129726A38}"/>
                </a:ext>
              </a:extLst>
            </p:cNvPr>
            <p:cNvSpPr>
              <a:spLocks noChangeArrowheads="1"/>
            </p:cNvSpPr>
            <p:nvPr/>
          </p:nvSpPr>
          <p:spPr bwMode="auto">
            <a:xfrm>
              <a:off x="4450" y="2209"/>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2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2</a:t>
              </a:r>
            </a:p>
          </p:txBody>
        </p:sp>
        <p:sp>
          <p:nvSpPr>
            <p:cNvPr id="23585" name="Rectangle 64">
              <a:extLst>
                <a:ext uri="{FF2B5EF4-FFF2-40B4-BE49-F238E27FC236}">
                  <a16:creationId xmlns:a16="http://schemas.microsoft.com/office/drawing/2014/main" id="{3D7BAA72-8E9B-4488-941D-83BA72AEEC7D}"/>
                </a:ext>
              </a:extLst>
            </p:cNvPr>
            <p:cNvSpPr>
              <a:spLocks noChangeArrowheads="1"/>
            </p:cNvSpPr>
            <p:nvPr/>
          </p:nvSpPr>
          <p:spPr bwMode="auto">
            <a:xfrm>
              <a:off x="5074" y="2462"/>
              <a:ext cx="3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15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37</a:t>
              </a:r>
            </a:p>
          </p:txBody>
        </p:sp>
        <p:sp>
          <p:nvSpPr>
            <p:cNvPr id="23586" name="Rectangle 65">
              <a:extLst>
                <a:ext uri="{FF2B5EF4-FFF2-40B4-BE49-F238E27FC236}">
                  <a16:creationId xmlns:a16="http://schemas.microsoft.com/office/drawing/2014/main" id="{E1241AEA-5F9C-47F8-B109-ECC9D70719A8}"/>
                </a:ext>
              </a:extLst>
            </p:cNvPr>
            <p:cNvSpPr>
              <a:spLocks noChangeArrowheads="1"/>
            </p:cNvSpPr>
            <p:nvPr/>
          </p:nvSpPr>
          <p:spPr bwMode="auto">
            <a:xfrm>
              <a:off x="4874" y="3036"/>
              <a:ext cx="2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11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a:t>
              </a:r>
            </a:p>
          </p:txBody>
        </p:sp>
        <p:sp>
          <p:nvSpPr>
            <p:cNvPr id="23587" name="Rectangle 66">
              <a:extLst>
                <a:ext uri="{FF2B5EF4-FFF2-40B4-BE49-F238E27FC236}">
                  <a16:creationId xmlns:a16="http://schemas.microsoft.com/office/drawing/2014/main" id="{3111B705-9CF3-4C22-B9C9-1CBA739F4811}"/>
                </a:ext>
              </a:extLst>
            </p:cNvPr>
            <p:cNvSpPr>
              <a:spLocks noChangeArrowheads="1"/>
            </p:cNvSpPr>
            <p:nvPr/>
          </p:nvSpPr>
          <p:spPr bwMode="auto">
            <a:xfrm>
              <a:off x="4057" y="2579"/>
              <a:ext cx="4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20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41</a:t>
              </a:r>
            </a:p>
          </p:txBody>
        </p:sp>
        <p:sp>
          <p:nvSpPr>
            <p:cNvPr id="23588" name="Rectangle 67">
              <a:extLst>
                <a:ext uri="{FF2B5EF4-FFF2-40B4-BE49-F238E27FC236}">
                  <a16:creationId xmlns:a16="http://schemas.microsoft.com/office/drawing/2014/main" id="{D7570E5B-A2DA-463D-93F9-FAD2BB268BF5}"/>
                </a:ext>
              </a:extLst>
            </p:cNvPr>
            <p:cNvSpPr>
              <a:spLocks noChangeArrowheads="1"/>
            </p:cNvSpPr>
            <p:nvPr/>
          </p:nvSpPr>
          <p:spPr bwMode="auto">
            <a:xfrm>
              <a:off x="4851" y="2709"/>
              <a:ext cx="2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4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0</a:t>
              </a:r>
            </a:p>
          </p:txBody>
        </p:sp>
        <p:sp>
          <p:nvSpPr>
            <p:cNvPr id="23589" name="Rectangle 68">
              <a:extLst>
                <a:ext uri="{FF2B5EF4-FFF2-40B4-BE49-F238E27FC236}">
                  <a16:creationId xmlns:a16="http://schemas.microsoft.com/office/drawing/2014/main" id="{18A79A9C-6C2A-4A98-9013-8CECC37F302A}"/>
                </a:ext>
              </a:extLst>
            </p:cNvPr>
            <p:cNvSpPr>
              <a:spLocks noChangeArrowheads="1"/>
            </p:cNvSpPr>
            <p:nvPr/>
          </p:nvSpPr>
          <p:spPr bwMode="auto">
            <a:xfrm>
              <a:off x="4182" y="1949"/>
              <a:ext cx="3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6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15</a:t>
              </a:r>
            </a:p>
          </p:txBody>
        </p:sp>
        <p:sp>
          <p:nvSpPr>
            <p:cNvPr id="23590" name="Text Box 69">
              <a:extLst>
                <a:ext uri="{FF2B5EF4-FFF2-40B4-BE49-F238E27FC236}">
                  <a16:creationId xmlns:a16="http://schemas.microsoft.com/office/drawing/2014/main" id="{8A9084D2-4973-4C66-B9E3-C4153C0B0832}"/>
                </a:ext>
              </a:extLst>
            </p:cNvPr>
            <p:cNvSpPr txBox="1">
              <a:spLocks noChangeArrowheads="1"/>
            </p:cNvSpPr>
            <p:nvPr/>
          </p:nvSpPr>
          <p:spPr bwMode="auto">
            <a:xfrm>
              <a:off x="3750" y="2268"/>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27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85</a:t>
              </a:r>
            </a:p>
          </p:txBody>
        </p:sp>
        <p:sp>
          <p:nvSpPr>
            <p:cNvPr id="23591" name="Line 70">
              <a:extLst>
                <a:ext uri="{FF2B5EF4-FFF2-40B4-BE49-F238E27FC236}">
                  <a16:creationId xmlns:a16="http://schemas.microsoft.com/office/drawing/2014/main" id="{89599B4A-C3B6-49FD-BF97-B96DD1DDEEB3}"/>
                </a:ext>
              </a:extLst>
            </p:cNvPr>
            <p:cNvSpPr>
              <a:spLocks noChangeShapeType="1"/>
            </p:cNvSpPr>
            <p:nvPr/>
          </p:nvSpPr>
          <p:spPr bwMode="auto">
            <a:xfrm>
              <a:off x="4012" y="1357"/>
              <a:ext cx="624" cy="362"/>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2" name="Line 71">
              <a:extLst>
                <a:ext uri="{FF2B5EF4-FFF2-40B4-BE49-F238E27FC236}">
                  <a16:creationId xmlns:a16="http://schemas.microsoft.com/office/drawing/2014/main" id="{36C14D61-3713-4023-AA76-551960C958AC}"/>
                </a:ext>
              </a:extLst>
            </p:cNvPr>
            <p:cNvSpPr>
              <a:spLocks noChangeShapeType="1"/>
            </p:cNvSpPr>
            <p:nvPr/>
          </p:nvSpPr>
          <p:spPr bwMode="auto">
            <a:xfrm>
              <a:off x="3879" y="949"/>
              <a:ext cx="133" cy="408"/>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3" name="Line 72">
              <a:extLst>
                <a:ext uri="{FF2B5EF4-FFF2-40B4-BE49-F238E27FC236}">
                  <a16:creationId xmlns:a16="http://schemas.microsoft.com/office/drawing/2014/main" id="{7BF0BC00-5F56-41C4-ABE1-D555806FEBF5}"/>
                </a:ext>
              </a:extLst>
            </p:cNvPr>
            <p:cNvSpPr>
              <a:spLocks noChangeShapeType="1"/>
            </p:cNvSpPr>
            <p:nvPr/>
          </p:nvSpPr>
          <p:spPr bwMode="auto">
            <a:xfrm>
              <a:off x="3522" y="1130"/>
              <a:ext cx="490" cy="227"/>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4" name="Line 73">
              <a:extLst>
                <a:ext uri="{FF2B5EF4-FFF2-40B4-BE49-F238E27FC236}">
                  <a16:creationId xmlns:a16="http://schemas.microsoft.com/office/drawing/2014/main" id="{0D24646B-C7FF-4C7A-BF78-D7B4F2B1EF24}"/>
                </a:ext>
              </a:extLst>
            </p:cNvPr>
            <p:cNvSpPr>
              <a:spLocks noChangeShapeType="1"/>
            </p:cNvSpPr>
            <p:nvPr/>
          </p:nvSpPr>
          <p:spPr bwMode="auto">
            <a:xfrm>
              <a:off x="3300" y="903"/>
              <a:ext cx="712" cy="45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5" name="Line 74">
              <a:extLst>
                <a:ext uri="{FF2B5EF4-FFF2-40B4-BE49-F238E27FC236}">
                  <a16:creationId xmlns:a16="http://schemas.microsoft.com/office/drawing/2014/main" id="{8ACC7A30-3D3E-4153-B8D6-A824284B8890}"/>
                </a:ext>
              </a:extLst>
            </p:cNvPr>
            <p:cNvSpPr>
              <a:spLocks noChangeShapeType="1"/>
            </p:cNvSpPr>
            <p:nvPr/>
          </p:nvSpPr>
          <p:spPr bwMode="auto">
            <a:xfrm>
              <a:off x="2810" y="1175"/>
              <a:ext cx="1202" cy="1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6" name="Line 75">
              <a:extLst>
                <a:ext uri="{FF2B5EF4-FFF2-40B4-BE49-F238E27FC236}">
                  <a16:creationId xmlns:a16="http://schemas.microsoft.com/office/drawing/2014/main" id="{3DCAEEB3-EB55-4273-9893-C8F638210C86}"/>
                </a:ext>
              </a:extLst>
            </p:cNvPr>
            <p:cNvSpPr>
              <a:spLocks noChangeShapeType="1"/>
            </p:cNvSpPr>
            <p:nvPr/>
          </p:nvSpPr>
          <p:spPr bwMode="auto">
            <a:xfrm>
              <a:off x="2320" y="1084"/>
              <a:ext cx="1692" cy="27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7" name="Line 76">
              <a:extLst>
                <a:ext uri="{FF2B5EF4-FFF2-40B4-BE49-F238E27FC236}">
                  <a16:creationId xmlns:a16="http://schemas.microsoft.com/office/drawing/2014/main" id="{A616B5C0-3B63-4C8A-9771-05B07CF20362}"/>
                </a:ext>
              </a:extLst>
            </p:cNvPr>
            <p:cNvSpPr>
              <a:spLocks noChangeShapeType="1"/>
            </p:cNvSpPr>
            <p:nvPr/>
          </p:nvSpPr>
          <p:spPr bwMode="auto">
            <a:xfrm>
              <a:off x="2364" y="1357"/>
              <a:ext cx="1603"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8" name="Line 77">
              <a:extLst>
                <a:ext uri="{FF2B5EF4-FFF2-40B4-BE49-F238E27FC236}">
                  <a16:creationId xmlns:a16="http://schemas.microsoft.com/office/drawing/2014/main" id="{94364477-36CE-4BD8-9A96-6ACE8799E258}"/>
                </a:ext>
              </a:extLst>
            </p:cNvPr>
            <p:cNvSpPr>
              <a:spLocks noChangeShapeType="1"/>
            </p:cNvSpPr>
            <p:nvPr/>
          </p:nvSpPr>
          <p:spPr bwMode="auto">
            <a:xfrm flipV="1">
              <a:off x="3344" y="1357"/>
              <a:ext cx="668" cy="1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9" name="Line 78">
              <a:extLst>
                <a:ext uri="{FF2B5EF4-FFF2-40B4-BE49-F238E27FC236}">
                  <a16:creationId xmlns:a16="http://schemas.microsoft.com/office/drawing/2014/main" id="{E1146954-D8C4-4B4F-968D-23401FD43B63}"/>
                </a:ext>
              </a:extLst>
            </p:cNvPr>
            <p:cNvSpPr>
              <a:spLocks noChangeShapeType="1"/>
            </p:cNvSpPr>
            <p:nvPr/>
          </p:nvSpPr>
          <p:spPr bwMode="auto">
            <a:xfrm flipV="1">
              <a:off x="2720" y="1357"/>
              <a:ext cx="1292" cy="3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0" name="Line 79">
              <a:extLst>
                <a:ext uri="{FF2B5EF4-FFF2-40B4-BE49-F238E27FC236}">
                  <a16:creationId xmlns:a16="http://schemas.microsoft.com/office/drawing/2014/main" id="{262BD646-CCA4-48B4-B4F6-10413901D67D}"/>
                </a:ext>
              </a:extLst>
            </p:cNvPr>
            <p:cNvSpPr>
              <a:spLocks noChangeShapeType="1"/>
            </p:cNvSpPr>
            <p:nvPr/>
          </p:nvSpPr>
          <p:spPr bwMode="auto">
            <a:xfrm rot="45255" flipV="1">
              <a:off x="3358" y="1492"/>
              <a:ext cx="846" cy="408"/>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1" name="Line 80">
              <a:extLst>
                <a:ext uri="{FF2B5EF4-FFF2-40B4-BE49-F238E27FC236}">
                  <a16:creationId xmlns:a16="http://schemas.microsoft.com/office/drawing/2014/main" id="{F38F7F6A-91C5-479D-A176-1C912621028E}"/>
                </a:ext>
              </a:extLst>
            </p:cNvPr>
            <p:cNvSpPr>
              <a:spLocks noChangeShapeType="1"/>
            </p:cNvSpPr>
            <p:nvPr/>
          </p:nvSpPr>
          <p:spPr bwMode="auto">
            <a:xfrm flipV="1">
              <a:off x="3790" y="1492"/>
              <a:ext cx="445" cy="272"/>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2" name="Line 81">
              <a:extLst>
                <a:ext uri="{FF2B5EF4-FFF2-40B4-BE49-F238E27FC236}">
                  <a16:creationId xmlns:a16="http://schemas.microsoft.com/office/drawing/2014/main" id="{A2813C8D-9BE8-4F41-98EC-6C711CA3418B}"/>
                </a:ext>
              </a:extLst>
            </p:cNvPr>
            <p:cNvSpPr>
              <a:spLocks noChangeShapeType="1"/>
            </p:cNvSpPr>
            <p:nvPr/>
          </p:nvSpPr>
          <p:spPr bwMode="auto">
            <a:xfrm flipV="1">
              <a:off x="2944" y="1492"/>
              <a:ext cx="1291" cy="154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3" name="Line 82">
              <a:extLst>
                <a:ext uri="{FF2B5EF4-FFF2-40B4-BE49-F238E27FC236}">
                  <a16:creationId xmlns:a16="http://schemas.microsoft.com/office/drawing/2014/main" id="{1B27859E-4A32-40B7-9562-A1B9F72EE718}"/>
                </a:ext>
              </a:extLst>
            </p:cNvPr>
            <p:cNvSpPr>
              <a:spLocks noChangeShapeType="1"/>
            </p:cNvSpPr>
            <p:nvPr/>
          </p:nvSpPr>
          <p:spPr bwMode="auto">
            <a:xfrm flipV="1">
              <a:off x="3790" y="1492"/>
              <a:ext cx="445" cy="7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4" name="Line 83">
              <a:extLst>
                <a:ext uri="{FF2B5EF4-FFF2-40B4-BE49-F238E27FC236}">
                  <a16:creationId xmlns:a16="http://schemas.microsoft.com/office/drawing/2014/main" id="{2F99BB3E-CF06-4738-BF94-B782E763E989}"/>
                </a:ext>
              </a:extLst>
            </p:cNvPr>
            <p:cNvSpPr>
              <a:spLocks noChangeShapeType="1"/>
            </p:cNvSpPr>
            <p:nvPr/>
          </p:nvSpPr>
          <p:spPr bwMode="auto">
            <a:xfrm flipV="1">
              <a:off x="4147" y="1480"/>
              <a:ext cx="88" cy="45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5" name="Line 84">
              <a:extLst>
                <a:ext uri="{FF2B5EF4-FFF2-40B4-BE49-F238E27FC236}">
                  <a16:creationId xmlns:a16="http://schemas.microsoft.com/office/drawing/2014/main" id="{124A8E8C-7981-4490-AA2E-B72F9779A318}"/>
                </a:ext>
              </a:extLst>
            </p:cNvPr>
            <p:cNvSpPr>
              <a:spLocks noChangeShapeType="1"/>
            </p:cNvSpPr>
            <p:nvPr/>
          </p:nvSpPr>
          <p:spPr bwMode="auto">
            <a:xfrm flipV="1">
              <a:off x="4190" y="1709"/>
              <a:ext cx="402" cy="45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6" name="Line 85">
              <a:extLst>
                <a:ext uri="{FF2B5EF4-FFF2-40B4-BE49-F238E27FC236}">
                  <a16:creationId xmlns:a16="http://schemas.microsoft.com/office/drawing/2014/main" id="{CE872BDE-B21A-4CFD-BBA2-B5630636A31E}"/>
                </a:ext>
              </a:extLst>
            </p:cNvPr>
            <p:cNvSpPr>
              <a:spLocks noChangeShapeType="1"/>
            </p:cNvSpPr>
            <p:nvPr/>
          </p:nvSpPr>
          <p:spPr bwMode="auto">
            <a:xfrm flipH="1">
              <a:off x="4457" y="1719"/>
              <a:ext cx="135" cy="5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7" name="Line 86">
              <a:extLst>
                <a:ext uri="{FF2B5EF4-FFF2-40B4-BE49-F238E27FC236}">
                  <a16:creationId xmlns:a16="http://schemas.microsoft.com/office/drawing/2014/main" id="{5CC71F41-B6FC-4F1B-9F38-79784113547E}"/>
                </a:ext>
              </a:extLst>
            </p:cNvPr>
            <p:cNvSpPr>
              <a:spLocks noChangeShapeType="1"/>
            </p:cNvSpPr>
            <p:nvPr/>
          </p:nvSpPr>
          <p:spPr bwMode="auto">
            <a:xfrm>
              <a:off x="4592" y="1719"/>
              <a:ext cx="401" cy="72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8" name="Line 87">
              <a:extLst>
                <a:ext uri="{FF2B5EF4-FFF2-40B4-BE49-F238E27FC236}">
                  <a16:creationId xmlns:a16="http://schemas.microsoft.com/office/drawing/2014/main" id="{7231E03D-E44D-44B9-8AEC-FD0620F384B5}"/>
                </a:ext>
              </a:extLst>
            </p:cNvPr>
            <p:cNvSpPr>
              <a:spLocks noChangeShapeType="1"/>
            </p:cNvSpPr>
            <p:nvPr/>
          </p:nvSpPr>
          <p:spPr bwMode="auto">
            <a:xfrm>
              <a:off x="4592" y="1719"/>
              <a:ext cx="268" cy="87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09" name="Line 88">
              <a:extLst>
                <a:ext uri="{FF2B5EF4-FFF2-40B4-BE49-F238E27FC236}">
                  <a16:creationId xmlns:a16="http://schemas.microsoft.com/office/drawing/2014/main" id="{C7EFC982-122B-4ECC-B247-4AD29F1B501B}"/>
                </a:ext>
              </a:extLst>
            </p:cNvPr>
            <p:cNvSpPr>
              <a:spLocks noChangeShapeType="1"/>
            </p:cNvSpPr>
            <p:nvPr/>
          </p:nvSpPr>
          <p:spPr bwMode="auto">
            <a:xfrm flipH="1">
              <a:off x="4548" y="1719"/>
              <a:ext cx="44" cy="81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10" name="Line 89">
              <a:extLst>
                <a:ext uri="{FF2B5EF4-FFF2-40B4-BE49-F238E27FC236}">
                  <a16:creationId xmlns:a16="http://schemas.microsoft.com/office/drawing/2014/main" id="{B9466800-3B47-466D-873D-CF446B53BB13}"/>
                </a:ext>
              </a:extLst>
            </p:cNvPr>
            <p:cNvSpPr>
              <a:spLocks noChangeShapeType="1"/>
            </p:cNvSpPr>
            <p:nvPr/>
          </p:nvSpPr>
          <p:spPr bwMode="auto">
            <a:xfrm>
              <a:off x="4592" y="1719"/>
              <a:ext cx="311" cy="149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11" name="Line 90">
              <a:extLst>
                <a:ext uri="{FF2B5EF4-FFF2-40B4-BE49-F238E27FC236}">
                  <a16:creationId xmlns:a16="http://schemas.microsoft.com/office/drawing/2014/main" id="{B251FDA5-49F0-4AEF-9C36-93226921C5E7}"/>
                </a:ext>
              </a:extLst>
            </p:cNvPr>
            <p:cNvSpPr>
              <a:spLocks noChangeShapeType="1"/>
            </p:cNvSpPr>
            <p:nvPr/>
          </p:nvSpPr>
          <p:spPr bwMode="auto">
            <a:xfrm flipH="1">
              <a:off x="4147" y="1719"/>
              <a:ext cx="445" cy="1812"/>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12" name="Rectangle 91">
              <a:extLst>
                <a:ext uri="{FF2B5EF4-FFF2-40B4-BE49-F238E27FC236}">
                  <a16:creationId xmlns:a16="http://schemas.microsoft.com/office/drawing/2014/main" id="{77775FE0-224E-4F4B-ABB3-CF7B25E28D4E}"/>
                </a:ext>
              </a:extLst>
            </p:cNvPr>
            <p:cNvSpPr>
              <a:spLocks noChangeArrowheads="1"/>
            </p:cNvSpPr>
            <p:nvPr/>
          </p:nvSpPr>
          <p:spPr bwMode="auto">
            <a:xfrm>
              <a:off x="3389" y="696"/>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2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5</a:t>
              </a:r>
            </a:p>
          </p:txBody>
        </p:sp>
        <p:sp>
          <p:nvSpPr>
            <p:cNvPr id="23613" name="Rectangle 92">
              <a:extLst>
                <a:ext uri="{FF2B5EF4-FFF2-40B4-BE49-F238E27FC236}">
                  <a16:creationId xmlns:a16="http://schemas.microsoft.com/office/drawing/2014/main" id="{2E22980B-393C-4F0E-BECA-B0B0869C173A}"/>
                </a:ext>
              </a:extLst>
            </p:cNvPr>
            <p:cNvSpPr>
              <a:spLocks noChangeArrowheads="1"/>
            </p:cNvSpPr>
            <p:nvPr/>
          </p:nvSpPr>
          <p:spPr bwMode="auto">
            <a:xfrm>
              <a:off x="2360" y="918"/>
              <a:ext cx="2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1* </a:t>
              </a:r>
              <a:r>
                <a:rPr kumimoji="0" lang="it-IT" altLang="it-IT" sz="1200" b="0" i="0" u="sng" strike="noStrike" kern="1200" cap="none" spc="0" normalizeH="0" baseline="0" noProof="0">
                  <a:ln>
                    <a:noFill/>
                  </a:ln>
                  <a:solidFill>
                    <a:srgbClr val="5F5F5F"/>
                  </a:solidFill>
                  <a:effectLst/>
                  <a:uLnTx/>
                  <a:uFillTx/>
                  <a:latin typeface="Comic Sans MS" panose="030F0702030302020204" pitchFamily="66" charset="0"/>
                  <a:ea typeface="ＭＳ Ｐゴシック" panose="020B0600070205080204" pitchFamily="34" charset="-128"/>
                  <a:cs typeface="+mn-cs"/>
                </a:rPr>
                <a:t>0</a:t>
              </a:r>
            </a:p>
          </p:txBody>
        </p:sp>
        <p:grpSp>
          <p:nvGrpSpPr>
            <p:cNvPr id="23614" name="Group 93">
              <a:extLst>
                <a:ext uri="{FF2B5EF4-FFF2-40B4-BE49-F238E27FC236}">
                  <a16:creationId xmlns:a16="http://schemas.microsoft.com/office/drawing/2014/main" id="{7FD3A5DB-442D-4703-A182-238A54F66257}"/>
                </a:ext>
              </a:extLst>
            </p:cNvPr>
            <p:cNvGrpSpPr>
              <a:grpSpLocks/>
            </p:cNvGrpSpPr>
            <p:nvPr/>
          </p:nvGrpSpPr>
          <p:grpSpPr bwMode="auto">
            <a:xfrm>
              <a:off x="2220" y="912"/>
              <a:ext cx="133" cy="184"/>
              <a:chOff x="1003" y="4533"/>
              <a:chExt cx="144" cy="211"/>
            </a:xfrm>
          </p:grpSpPr>
          <p:sp>
            <p:nvSpPr>
              <p:cNvPr id="23813" name="AutoShape 94">
                <a:extLst>
                  <a:ext uri="{FF2B5EF4-FFF2-40B4-BE49-F238E27FC236}">
                    <a16:creationId xmlns:a16="http://schemas.microsoft.com/office/drawing/2014/main" id="{515E5A31-33FB-4B4F-B3DA-233C9689CEF8}"/>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14" name="AutoShape 95">
                <a:extLst>
                  <a:ext uri="{FF2B5EF4-FFF2-40B4-BE49-F238E27FC236}">
                    <a16:creationId xmlns:a16="http://schemas.microsoft.com/office/drawing/2014/main" id="{C4DF54E5-9FB5-4D49-9C58-F8700C83BC8E}"/>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15" name="AutoShape 96">
                <a:extLst>
                  <a:ext uri="{FF2B5EF4-FFF2-40B4-BE49-F238E27FC236}">
                    <a16:creationId xmlns:a16="http://schemas.microsoft.com/office/drawing/2014/main" id="{F0DFA01B-AEB4-41AA-B8A4-866125F561B4}"/>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16" name="AutoShape 97">
                <a:extLst>
                  <a:ext uri="{FF2B5EF4-FFF2-40B4-BE49-F238E27FC236}">
                    <a16:creationId xmlns:a16="http://schemas.microsoft.com/office/drawing/2014/main" id="{3DB57727-ED4D-447D-9FA8-BB3597C85A8B}"/>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17" name="Line 98">
                <a:extLst>
                  <a:ext uri="{FF2B5EF4-FFF2-40B4-BE49-F238E27FC236}">
                    <a16:creationId xmlns:a16="http://schemas.microsoft.com/office/drawing/2014/main" id="{31690B3A-31AB-47BD-8F57-21732F40E6BA}"/>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18" name="Line 99">
                <a:extLst>
                  <a:ext uri="{FF2B5EF4-FFF2-40B4-BE49-F238E27FC236}">
                    <a16:creationId xmlns:a16="http://schemas.microsoft.com/office/drawing/2014/main" id="{65F9E6B2-6B12-481D-BF78-D5E329EBD68A}"/>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19" name="Line 100">
                <a:extLst>
                  <a:ext uri="{FF2B5EF4-FFF2-40B4-BE49-F238E27FC236}">
                    <a16:creationId xmlns:a16="http://schemas.microsoft.com/office/drawing/2014/main" id="{AA660066-70FD-4D25-B46E-BC18D9132D1E}"/>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20" name="Oval 101">
                <a:extLst>
                  <a:ext uri="{FF2B5EF4-FFF2-40B4-BE49-F238E27FC236}">
                    <a16:creationId xmlns:a16="http://schemas.microsoft.com/office/drawing/2014/main" id="{02F74B95-C37A-4CE8-93E8-6F8E7D018C85}"/>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21" name="Line 102">
                <a:extLst>
                  <a:ext uri="{FF2B5EF4-FFF2-40B4-BE49-F238E27FC236}">
                    <a16:creationId xmlns:a16="http://schemas.microsoft.com/office/drawing/2014/main" id="{4B0D7BD0-72DD-41D0-8E0E-81EAD1E349EE}"/>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22" name="Oval 103">
                <a:extLst>
                  <a:ext uri="{FF2B5EF4-FFF2-40B4-BE49-F238E27FC236}">
                    <a16:creationId xmlns:a16="http://schemas.microsoft.com/office/drawing/2014/main" id="{C9F9786C-856C-499C-8F40-86D408845A44}"/>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15" name="Group 104">
              <a:extLst>
                <a:ext uri="{FF2B5EF4-FFF2-40B4-BE49-F238E27FC236}">
                  <a16:creationId xmlns:a16="http://schemas.microsoft.com/office/drawing/2014/main" id="{5CD3CDB2-30AD-44B9-A776-5940ABA84471}"/>
                </a:ext>
              </a:extLst>
            </p:cNvPr>
            <p:cNvGrpSpPr>
              <a:grpSpLocks/>
            </p:cNvGrpSpPr>
            <p:nvPr/>
          </p:nvGrpSpPr>
          <p:grpSpPr bwMode="auto">
            <a:xfrm>
              <a:off x="2231" y="1212"/>
              <a:ext cx="133" cy="184"/>
              <a:chOff x="1003" y="4533"/>
              <a:chExt cx="144" cy="211"/>
            </a:xfrm>
          </p:grpSpPr>
          <p:sp>
            <p:nvSpPr>
              <p:cNvPr id="23803" name="AutoShape 105">
                <a:extLst>
                  <a:ext uri="{FF2B5EF4-FFF2-40B4-BE49-F238E27FC236}">
                    <a16:creationId xmlns:a16="http://schemas.microsoft.com/office/drawing/2014/main" id="{4AC19DD5-D5B0-43D7-9FDA-52D6D31277B5}"/>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04" name="AutoShape 106">
                <a:extLst>
                  <a:ext uri="{FF2B5EF4-FFF2-40B4-BE49-F238E27FC236}">
                    <a16:creationId xmlns:a16="http://schemas.microsoft.com/office/drawing/2014/main" id="{75A30BF9-ADC5-4D01-B38E-371B12897763}"/>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05" name="AutoShape 107">
                <a:extLst>
                  <a:ext uri="{FF2B5EF4-FFF2-40B4-BE49-F238E27FC236}">
                    <a16:creationId xmlns:a16="http://schemas.microsoft.com/office/drawing/2014/main" id="{109F3C35-7D96-4C65-A7BB-4672AFE792F1}"/>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06" name="AutoShape 108">
                <a:extLst>
                  <a:ext uri="{FF2B5EF4-FFF2-40B4-BE49-F238E27FC236}">
                    <a16:creationId xmlns:a16="http://schemas.microsoft.com/office/drawing/2014/main" id="{014C42C4-01F9-4E4E-BDC5-4705307A4420}"/>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07" name="Line 109">
                <a:extLst>
                  <a:ext uri="{FF2B5EF4-FFF2-40B4-BE49-F238E27FC236}">
                    <a16:creationId xmlns:a16="http://schemas.microsoft.com/office/drawing/2014/main" id="{F6E6C9D2-A895-4E69-8947-3A46730C08F7}"/>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08" name="Line 110">
                <a:extLst>
                  <a:ext uri="{FF2B5EF4-FFF2-40B4-BE49-F238E27FC236}">
                    <a16:creationId xmlns:a16="http://schemas.microsoft.com/office/drawing/2014/main" id="{295FE4F1-3DC4-4BB2-A03A-9457037E15BD}"/>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09" name="Line 111">
                <a:extLst>
                  <a:ext uri="{FF2B5EF4-FFF2-40B4-BE49-F238E27FC236}">
                    <a16:creationId xmlns:a16="http://schemas.microsoft.com/office/drawing/2014/main" id="{18B0305A-FA34-4642-A3CD-9255E8FD1117}"/>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10" name="Oval 112">
                <a:extLst>
                  <a:ext uri="{FF2B5EF4-FFF2-40B4-BE49-F238E27FC236}">
                    <a16:creationId xmlns:a16="http://schemas.microsoft.com/office/drawing/2014/main" id="{664108D1-8661-49F5-A745-E5768E7CA5E3}"/>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11" name="Line 113">
                <a:extLst>
                  <a:ext uri="{FF2B5EF4-FFF2-40B4-BE49-F238E27FC236}">
                    <a16:creationId xmlns:a16="http://schemas.microsoft.com/office/drawing/2014/main" id="{F6ECF9E5-BBC4-43CB-BD35-95DC1F43ABD0}"/>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12" name="Oval 114">
                <a:extLst>
                  <a:ext uri="{FF2B5EF4-FFF2-40B4-BE49-F238E27FC236}">
                    <a16:creationId xmlns:a16="http://schemas.microsoft.com/office/drawing/2014/main" id="{956E637E-8C7E-4A8B-95A2-9627CDA75C7F}"/>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16" name="Group 115">
              <a:extLst>
                <a:ext uri="{FF2B5EF4-FFF2-40B4-BE49-F238E27FC236}">
                  <a16:creationId xmlns:a16="http://schemas.microsoft.com/office/drawing/2014/main" id="{99423714-5A44-4A72-8EB8-B0EBDE250DF4}"/>
                </a:ext>
              </a:extLst>
            </p:cNvPr>
            <p:cNvGrpSpPr>
              <a:grpSpLocks/>
            </p:cNvGrpSpPr>
            <p:nvPr/>
          </p:nvGrpSpPr>
          <p:grpSpPr bwMode="auto">
            <a:xfrm>
              <a:off x="2711" y="1016"/>
              <a:ext cx="133" cy="184"/>
              <a:chOff x="1003" y="4533"/>
              <a:chExt cx="144" cy="211"/>
            </a:xfrm>
          </p:grpSpPr>
          <p:sp>
            <p:nvSpPr>
              <p:cNvPr id="23793" name="AutoShape 116">
                <a:extLst>
                  <a:ext uri="{FF2B5EF4-FFF2-40B4-BE49-F238E27FC236}">
                    <a16:creationId xmlns:a16="http://schemas.microsoft.com/office/drawing/2014/main" id="{9CFF6A6B-ABA2-43BF-825F-020D89A3FC8E}"/>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94" name="AutoShape 117">
                <a:extLst>
                  <a:ext uri="{FF2B5EF4-FFF2-40B4-BE49-F238E27FC236}">
                    <a16:creationId xmlns:a16="http://schemas.microsoft.com/office/drawing/2014/main" id="{E31B56C4-0E67-47EE-A55C-9E4FF3B6B483}"/>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95" name="AutoShape 118">
                <a:extLst>
                  <a:ext uri="{FF2B5EF4-FFF2-40B4-BE49-F238E27FC236}">
                    <a16:creationId xmlns:a16="http://schemas.microsoft.com/office/drawing/2014/main" id="{F6D84BB7-6F28-4E79-86DE-4DD086258B59}"/>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96" name="AutoShape 119">
                <a:extLst>
                  <a:ext uri="{FF2B5EF4-FFF2-40B4-BE49-F238E27FC236}">
                    <a16:creationId xmlns:a16="http://schemas.microsoft.com/office/drawing/2014/main" id="{8990BE7F-A375-445F-873D-88D9C3BA88F5}"/>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97" name="Line 120">
                <a:extLst>
                  <a:ext uri="{FF2B5EF4-FFF2-40B4-BE49-F238E27FC236}">
                    <a16:creationId xmlns:a16="http://schemas.microsoft.com/office/drawing/2014/main" id="{E647E66E-2C18-41C1-89EE-023030E2FE9B}"/>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98" name="Line 121">
                <a:extLst>
                  <a:ext uri="{FF2B5EF4-FFF2-40B4-BE49-F238E27FC236}">
                    <a16:creationId xmlns:a16="http://schemas.microsoft.com/office/drawing/2014/main" id="{479C82B5-9775-49F3-AEB9-2CD340A72BBB}"/>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99" name="Line 122">
                <a:extLst>
                  <a:ext uri="{FF2B5EF4-FFF2-40B4-BE49-F238E27FC236}">
                    <a16:creationId xmlns:a16="http://schemas.microsoft.com/office/drawing/2014/main" id="{7FE54E8D-7884-495C-B0EB-81EEB76385B6}"/>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00" name="Oval 123">
                <a:extLst>
                  <a:ext uri="{FF2B5EF4-FFF2-40B4-BE49-F238E27FC236}">
                    <a16:creationId xmlns:a16="http://schemas.microsoft.com/office/drawing/2014/main" id="{2EBDA8C0-8A36-4813-BB51-672AF3AC3722}"/>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801" name="Line 124">
                <a:extLst>
                  <a:ext uri="{FF2B5EF4-FFF2-40B4-BE49-F238E27FC236}">
                    <a16:creationId xmlns:a16="http://schemas.microsoft.com/office/drawing/2014/main" id="{6A08A2E7-45D1-4A2A-A190-E5FD558A5AF5}"/>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02" name="Oval 125">
                <a:extLst>
                  <a:ext uri="{FF2B5EF4-FFF2-40B4-BE49-F238E27FC236}">
                    <a16:creationId xmlns:a16="http://schemas.microsoft.com/office/drawing/2014/main" id="{640DFC36-F293-42D8-973C-9C9B4ED90E37}"/>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17" name="Group 126">
              <a:extLst>
                <a:ext uri="{FF2B5EF4-FFF2-40B4-BE49-F238E27FC236}">
                  <a16:creationId xmlns:a16="http://schemas.microsoft.com/office/drawing/2014/main" id="{0ED3AD0E-B15D-4419-B09C-F9A8573B4405}"/>
                </a:ext>
              </a:extLst>
            </p:cNvPr>
            <p:cNvGrpSpPr>
              <a:grpSpLocks/>
            </p:cNvGrpSpPr>
            <p:nvPr/>
          </p:nvGrpSpPr>
          <p:grpSpPr bwMode="auto">
            <a:xfrm>
              <a:off x="3173" y="758"/>
              <a:ext cx="133" cy="184"/>
              <a:chOff x="1003" y="4533"/>
              <a:chExt cx="144" cy="211"/>
            </a:xfrm>
          </p:grpSpPr>
          <p:sp>
            <p:nvSpPr>
              <p:cNvPr id="23783" name="AutoShape 127">
                <a:extLst>
                  <a:ext uri="{FF2B5EF4-FFF2-40B4-BE49-F238E27FC236}">
                    <a16:creationId xmlns:a16="http://schemas.microsoft.com/office/drawing/2014/main" id="{AF3F26DF-E713-4005-94DA-DAAF0D034DBD}"/>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84" name="AutoShape 128">
                <a:extLst>
                  <a:ext uri="{FF2B5EF4-FFF2-40B4-BE49-F238E27FC236}">
                    <a16:creationId xmlns:a16="http://schemas.microsoft.com/office/drawing/2014/main" id="{F0FF53D1-4520-44F4-B10B-551701D65703}"/>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85" name="AutoShape 129">
                <a:extLst>
                  <a:ext uri="{FF2B5EF4-FFF2-40B4-BE49-F238E27FC236}">
                    <a16:creationId xmlns:a16="http://schemas.microsoft.com/office/drawing/2014/main" id="{A22ABF0B-06EC-4BF9-A0FB-15563238444A}"/>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86" name="AutoShape 130">
                <a:extLst>
                  <a:ext uri="{FF2B5EF4-FFF2-40B4-BE49-F238E27FC236}">
                    <a16:creationId xmlns:a16="http://schemas.microsoft.com/office/drawing/2014/main" id="{38FC232F-43AC-4D55-A2BB-3BCD6ED808B3}"/>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87" name="Line 131">
                <a:extLst>
                  <a:ext uri="{FF2B5EF4-FFF2-40B4-BE49-F238E27FC236}">
                    <a16:creationId xmlns:a16="http://schemas.microsoft.com/office/drawing/2014/main" id="{126AB2A7-D49D-4D0C-A8DD-6B1A2C2D7DA3}"/>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88" name="Line 132">
                <a:extLst>
                  <a:ext uri="{FF2B5EF4-FFF2-40B4-BE49-F238E27FC236}">
                    <a16:creationId xmlns:a16="http://schemas.microsoft.com/office/drawing/2014/main" id="{2FD62020-6380-4A2C-B9F4-5E624C86324B}"/>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89" name="Line 133">
                <a:extLst>
                  <a:ext uri="{FF2B5EF4-FFF2-40B4-BE49-F238E27FC236}">
                    <a16:creationId xmlns:a16="http://schemas.microsoft.com/office/drawing/2014/main" id="{34FB1C24-DC17-47B5-95C0-840DB7995CAC}"/>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90" name="Oval 134">
                <a:extLst>
                  <a:ext uri="{FF2B5EF4-FFF2-40B4-BE49-F238E27FC236}">
                    <a16:creationId xmlns:a16="http://schemas.microsoft.com/office/drawing/2014/main" id="{16406E4A-27A3-4809-9B5B-E898F6EA11E3}"/>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91" name="Line 135">
                <a:extLst>
                  <a:ext uri="{FF2B5EF4-FFF2-40B4-BE49-F238E27FC236}">
                    <a16:creationId xmlns:a16="http://schemas.microsoft.com/office/drawing/2014/main" id="{8CA6CE9A-58C2-4397-B976-0DC52354D704}"/>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92" name="Oval 136">
                <a:extLst>
                  <a:ext uri="{FF2B5EF4-FFF2-40B4-BE49-F238E27FC236}">
                    <a16:creationId xmlns:a16="http://schemas.microsoft.com/office/drawing/2014/main" id="{BEF6525C-8D28-43CF-A645-51088BC60980}"/>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18" name="Group 137">
              <a:extLst>
                <a:ext uri="{FF2B5EF4-FFF2-40B4-BE49-F238E27FC236}">
                  <a16:creationId xmlns:a16="http://schemas.microsoft.com/office/drawing/2014/main" id="{B4A4401B-FD0F-4E7A-9E44-707DA8EB09C9}"/>
                </a:ext>
              </a:extLst>
            </p:cNvPr>
            <p:cNvGrpSpPr>
              <a:grpSpLocks/>
            </p:cNvGrpSpPr>
            <p:nvPr/>
          </p:nvGrpSpPr>
          <p:grpSpPr bwMode="auto">
            <a:xfrm>
              <a:off x="3413" y="978"/>
              <a:ext cx="133" cy="184"/>
              <a:chOff x="1003" y="4533"/>
              <a:chExt cx="144" cy="211"/>
            </a:xfrm>
          </p:grpSpPr>
          <p:sp>
            <p:nvSpPr>
              <p:cNvPr id="23773" name="AutoShape 138">
                <a:extLst>
                  <a:ext uri="{FF2B5EF4-FFF2-40B4-BE49-F238E27FC236}">
                    <a16:creationId xmlns:a16="http://schemas.microsoft.com/office/drawing/2014/main" id="{CD8F6351-A4FC-4F46-9682-0A2D9619D2D3}"/>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74" name="AutoShape 139">
                <a:extLst>
                  <a:ext uri="{FF2B5EF4-FFF2-40B4-BE49-F238E27FC236}">
                    <a16:creationId xmlns:a16="http://schemas.microsoft.com/office/drawing/2014/main" id="{F9AF6500-F0FA-4FBF-9C40-620470757D47}"/>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75" name="AutoShape 140">
                <a:extLst>
                  <a:ext uri="{FF2B5EF4-FFF2-40B4-BE49-F238E27FC236}">
                    <a16:creationId xmlns:a16="http://schemas.microsoft.com/office/drawing/2014/main" id="{F7889B6D-2334-4774-9D96-82B8B66EBE4B}"/>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76" name="AutoShape 141">
                <a:extLst>
                  <a:ext uri="{FF2B5EF4-FFF2-40B4-BE49-F238E27FC236}">
                    <a16:creationId xmlns:a16="http://schemas.microsoft.com/office/drawing/2014/main" id="{6AAC4345-45CF-4DEA-A0A0-60D181542534}"/>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77" name="Line 142">
                <a:extLst>
                  <a:ext uri="{FF2B5EF4-FFF2-40B4-BE49-F238E27FC236}">
                    <a16:creationId xmlns:a16="http://schemas.microsoft.com/office/drawing/2014/main" id="{302009E6-EDEE-4B67-9A43-2F9A57F0E869}"/>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78" name="Line 143">
                <a:extLst>
                  <a:ext uri="{FF2B5EF4-FFF2-40B4-BE49-F238E27FC236}">
                    <a16:creationId xmlns:a16="http://schemas.microsoft.com/office/drawing/2014/main" id="{32B54968-B7D9-4417-8ABA-D69259D34910}"/>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79" name="Line 144">
                <a:extLst>
                  <a:ext uri="{FF2B5EF4-FFF2-40B4-BE49-F238E27FC236}">
                    <a16:creationId xmlns:a16="http://schemas.microsoft.com/office/drawing/2014/main" id="{8DD80913-0B19-4218-AC4D-EBA9E2C66DAA}"/>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80" name="Oval 145">
                <a:extLst>
                  <a:ext uri="{FF2B5EF4-FFF2-40B4-BE49-F238E27FC236}">
                    <a16:creationId xmlns:a16="http://schemas.microsoft.com/office/drawing/2014/main" id="{4A6F95BD-97C4-4421-8BD2-86DB2AA93615}"/>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81" name="Line 146">
                <a:extLst>
                  <a:ext uri="{FF2B5EF4-FFF2-40B4-BE49-F238E27FC236}">
                    <a16:creationId xmlns:a16="http://schemas.microsoft.com/office/drawing/2014/main" id="{01A24B5F-FFBE-4C1C-8DC5-118582AD3C0D}"/>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82" name="Oval 147">
                <a:extLst>
                  <a:ext uri="{FF2B5EF4-FFF2-40B4-BE49-F238E27FC236}">
                    <a16:creationId xmlns:a16="http://schemas.microsoft.com/office/drawing/2014/main" id="{5C8648B1-C27D-4D56-ABB1-FAE68A36C243}"/>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19" name="Group 148">
              <a:extLst>
                <a:ext uri="{FF2B5EF4-FFF2-40B4-BE49-F238E27FC236}">
                  <a16:creationId xmlns:a16="http://schemas.microsoft.com/office/drawing/2014/main" id="{114819DA-31F9-4E16-A0E8-46DF77B08DBE}"/>
                </a:ext>
              </a:extLst>
            </p:cNvPr>
            <p:cNvGrpSpPr>
              <a:grpSpLocks/>
            </p:cNvGrpSpPr>
            <p:nvPr/>
          </p:nvGrpSpPr>
          <p:grpSpPr bwMode="auto">
            <a:xfrm>
              <a:off x="3785" y="752"/>
              <a:ext cx="133" cy="184"/>
              <a:chOff x="1003" y="4533"/>
              <a:chExt cx="144" cy="211"/>
            </a:xfrm>
          </p:grpSpPr>
          <p:sp>
            <p:nvSpPr>
              <p:cNvPr id="23763" name="AutoShape 149">
                <a:extLst>
                  <a:ext uri="{FF2B5EF4-FFF2-40B4-BE49-F238E27FC236}">
                    <a16:creationId xmlns:a16="http://schemas.microsoft.com/office/drawing/2014/main" id="{3F808D82-9DB0-42A4-BBF0-A9C6049A6A9B}"/>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64" name="AutoShape 150">
                <a:extLst>
                  <a:ext uri="{FF2B5EF4-FFF2-40B4-BE49-F238E27FC236}">
                    <a16:creationId xmlns:a16="http://schemas.microsoft.com/office/drawing/2014/main" id="{D7580D0C-DF92-43E6-A995-4CB602A3E927}"/>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65" name="AutoShape 151">
                <a:extLst>
                  <a:ext uri="{FF2B5EF4-FFF2-40B4-BE49-F238E27FC236}">
                    <a16:creationId xmlns:a16="http://schemas.microsoft.com/office/drawing/2014/main" id="{57F8D3E2-B642-4C03-A7D7-FE96B1A3661C}"/>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66" name="AutoShape 152">
                <a:extLst>
                  <a:ext uri="{FF2B5EF4-FFF2-40B4-BE49-F238E27FC236}">
                    <a16:creationId xmlns:a16="http://schemas.microsoft.com/office/drawing/2014/main" id="{216C5ADB-213E-4C1B-8A06-94E1DA63A193}"/>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67" name="Line 153">
                <a:extLst>
                  <a:ext uri="{FF2B5EF4-FFF2-40B4-BE49-F238E27FC236}">
                    <a16:creationId xmlns:a16="http://schemas.microsoft.com/office/drawing/2014/main" id="{90C1EFCD-CCB5-4237-83AC-387CFE45C35E}"/>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68" name="Line 154">
                <a:extLst>
                  <a:ext uri="{FF2B5EF4-FFF2-40B4-BE49-F238E27FC236}">
                    <a16:creationId xmlns:a16="http://schemas.microsoft.com/office/drawing/2014/main" id="{2956B90E-8D0F-4974-A500-CA7E530DDA20}"/>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69" name="Line 155">
                <a:extLst>
                  <a:ext uri="{FF2B5EF4-FFF2-40B4-BE49-F238E27FC236}">
                    <a16:creationId xmlns:a16="http://schemas.microsoft.com/office/drawing/2014/main" id="{D6A9F36C-96C6-4085-ADF7-33B3BF37E774}"/>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70" name="Oval 156">
                <a:extLst>
                  <a:ext uri="{FF2B5EF4-FFF2-40B4-BE49-F238E27FC236}">
                    <a16:creationId xmlns:a16="http://schemas.microsoft.com/office/drawing/2014/main" id="{968BAF76-61CD-4FBD-BF28-B78D7E1851ED}"/>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71" name="Line 157">
                <a:extLst>
                  <a:ext uri="{FF2B5EF4-FFF2-40B4-BE49-F238E27FC236}">
                    <a16:creationId xmlns:a16="http://schemas.microsoft.com/office/drawing/2014/main" id="{EA22FB0F-5E79-402B-AB68-B625F6A417A8}"/>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72" name="Oval 158">
                <a:extLst>
                  <a:ext uri="{FF2B5EF4-FFF2-40B4-BE49-F238E27FC236}">
                    <a16:creationId xmlns:a16="http://schemas.microsoft.com/office/drawing/2014/main" id="{A6762B68-8301-4A81-88A2-6A485F064504}"/>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0" name="Group 159">
              <a:extLst>
                <a:ext uri="{FF2B5EF4-FFF2-40B4-BE49-F238E27FC236}">
                  <a16:creationId xmlns:a16="http://schemas.microsoft.com/office/drawing/2014/main" id="{1D590818-33E8-4F38-8722-3035EFE6F95D}"/>
                </a:ext>
              </a:extLst>
            </p:cNvPr>
            <p:cNvGrpSpPr>
              <a:grpSpLocks/>
            </p:cNvGrpSpPr>
            <p:nvPr/>
          </p:nvGrpSpPr>
          <p:grpSpPr bwMode="auto">
            <a:xfrm>
              <a:off x="3239" y="1382"/>
              <a:ext cx="133" cy="184"/>
              <a:chOff x="1003" y="4533"/>
              <a:chExt cx="144" cy="211"/>
            </a:xfrm>
          </p:grpSpPr>
          <p:sp>
            <p:nvSpPr>
              <p:cNvPr id="23753" name="AutoShape 160">
                <a:extLst>
                  <a:ext uri="{FF2B5EF4-FFF2-40B4-BE49-F238E27FC236}">
                    <a16:creationId xmlns:a16="http://schemas.microsoft.com/office/drawing/2014/main" id="{8621DAE8-850D-4032-A6F8-903436F3F6E1}"/>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54" name="AutoShape 161">
                <a:extLst>
                  <a:ext uri="{FF2B5EF4-FFF2-40B4-BE49-F238E27FC236}">
                    <a16:creationId xmlns:a16="http://schemas.microsoft.com/office/drawing/2014/main" id="{9FBA486B-74AA-4AE1-87AB-41ADF838A37A}"/>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55" name="AutoShape 162">
                <a:extLst>
                  <a:ext uri="{FF2B5EF4-FFF2-40B4-BE49-F238E27FC236}">
                    <a16:creationId xmlns:a16="http://schemas.microsoft.com/office/drawing/2014/main" id="{55ECA54B-2C2A-49EB-9B1E-D45EDA55396A}"/>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56" name="AutoShape 163">
                <a:extLst>
                  <a:ext uri="{FF2B5EF4-FFF2-40B4-BE49-F238E27FC236}">
                    <a16:creationId xmlns:a16="http://schemas.microsoft.com/office/drawing/2014/main" id="{397E8E25-6434-4697-BAF2-7F8EAD09F177}"/>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57" name="Line 164">
                <a:extLst>
                  <a:ext uri="{FF2B5EF4-FFF2-40B4-BE49-F238E27FC236}">
                    <a16:creationId xmlns:a16="http://schemas.microsoft.com/office/drawing/2014/main" id="{ABE74FA1-71D5-49C6-B29E-132C1677FAB6}"/>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58" name="Line 165">
                <a:extLst>
                  <a:ext uri="{FF2B5EF4-FFF2-40B4-BE49-F238E27FC236}">
                    <a16:creationId xmlns:a16="http://schemas.microsoft.com/office/drawing/2014/main" id="{18D57FF9-D2D2-4D41-8CFE-DE50F88F7936}"/>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59" name="Line 166">
                <a:extLst>
                  <a:ext uri="{FF2B5EF4-FFF2-40B4-BE49-F238E27FC236}">
                    <a16:creationId xmlns:a16="http://schemas.microsoft.com/office/drawing/2014/main" id="{54E0943C-3AF2-4D88-8C62-D3958D654BF5}"/>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60" name="Oval 167">
                <a:extLst>
                  <a:ext uri="{FF2B5EF4-FFF2-40B4-BE49-F238E27FC236}">
                    <a16:creationId xmlns:a16="http://schemas.microsoft.com/office/drawing/2014/main" id="{7AD9DF3B-B652-4E40-A9A6-B97B8C5584A4}"/>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61" name="Line 168">
                <a:extLst>
                  <a:ext uri="{FF2B5EF4-FFF2-40B4-BE49-F238E27FC236}">
                    <a16:creationId xmlns:a16="http://schemas.microsoft.com/office/drawing/2014/main" id="{6F141AD0-0872-4EEB-8920-B727802A3D5F}"/>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62" name="Oval 169">
                <a:extLst>
                  <a:ext uri="{FF2B5EF4-FFF2-40B4-BE49-F238E27FC236}">
                    <a16:creationId xmlns:a16="http://schemas.microsoft.com/office/drawing/2014/main" id="{E1DBF04A-A95C-411A-874A-AA1815250D22}"/>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1" name="Group 170">
              <a:extLst>
                <a:ext uri="{FF2B5EF4-FFF2-40B4-BE49-F238E27FC236}">
                  <a16:creationId xmlns:a16="http://schemas.microsoft.com/office/drawing/2014/main" id="{68745FC0-AFBC-414E-9C90-F5C9444FC9A3}"/>
                </a:ext>
              </a:extLst>
            </p:cNvPr>
            <p:cNvGrpSpPr>
              <a:grpSpLocks/>
            </p:cNvGrpSpPr>
            <p:nvPr/>
          </p:nvGrpSpPr>
          <p:grpSpPr bwMode="auto">
            <a:xfrm>
              <a:off x="2616" y="1488"/>
              <a:ext cx="133" cy="184"/>
              <a:chOff x="1003" y="4533"/>
              <a:chExt cx="144" cy="211"/>
            </a:xfrm>
          </p:grpSpPr>
          <p:sp>
            <p:nvSpPr>
              <p:cNvPr id="23743" name="AutoShape 171">
                <a:extLst>
                  <a:ext uri="{FF2B5EF4-FFF2-40B4-BE49-F238E27FC236}">
                    <a16:creationId xmlns:a16="http://schemas.microsoft.com/office/drawing/2014/main" id="{003BDA57-B7D4-4566-A400-6AA3CCB0E078}"/>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44" name="AutoShape 172">
                <a:extLst>
                  <a:ext uri="{FF2B5EF4-FFF2-40B4-BE49-F238E27FC236}">
                    <a16:creationId xmlns:a16="http://schemas.microsoft.com/office/drawing/2014/main" id="{EC092B0E-32DA-4D1F-839A-F287C40143C9}"/>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45" name="AutoShape 173">
                <a:extLst>
                  <a:ext uri="{FF2B5EF4-FFF2-40B4-BE49-F238E27FC236}">
                    <a16:creationId xmlns:a16="http://schemas.microsoft.com/office/drawing/2014/main" id="{B0B0038E-202A-486C-B37C-2B5DCF29EB38}"/>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46" name="AutoShape 174">
                <a:extLst>
                  <a:ext uri="{FF2B5EF4-FFF2-40B4-BE49-F238E27FC236}">
                    <a16:creationId xmlns:a16="http://schemas.microsoft.com/office/drawing/2014/main" id="{155C791E-DE7E-4255-BF69-5EE3088A33F4}"/>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47" name="Line 175">
                <a:extLst>
                  <a:ext uri="{FF2B5EF4-FFF2-40B4-BE49-F238E27FC236}">
                    <a16:creationId xmlns:a16="http://schemas.microsoft.com/office/drawing/2014/main" id="{B5671472-EC43-4C42-8CC4-9C7D2BDBE28C}"/>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48" name="Line 176">
                <a:extLst>
                  <a:ext uri="{FF2B5EF4-FFF2-40B4-BE49-F238E27FC236}">
                    <a16:creationId xmlns:a16="http://schemas.microsoft.com/office/drawing/2014/main" id="{CDDF6F8F-022A-4ABC-870C-97F9A9CE8925}"/>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49" name="Line 177">
                <a:extLst>
                  <a:ext uri="{FF2B5EF4-FFF2-40B4-BE49-F238E27FC236}">
                    <a16:creationId xmlns:a16="http://schemas.microsoft.com/office/drawing/2014/main" id="{B9A23363-2CD3-4C97-BEF5-4A2902A4EB61}"/>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50" name="Oval 178">
                <a:extLst>
                  <a:ext uri="{FF2B5EF4-FFF2-40B4-BE49-F238E27FC236}">
                    <a16:creationId xmlns:a16="http://schemas.microsoft.com/office/drawing/2014/main" id="{37E6F820-7603-4822-824D-40C8CFEC37F9}"/>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51" name="Line 179">
                <a:extLst>
                  <a:ext uri="{FF2B5EF4-FFF2-40B4-BE49-F238E27FC236}">
                    <a16:creationId xmlns:a16="http://schemas.microsoft.com/office/drawing/2014/main" id="{06796E3C-321F-4A80-B751-2CFA52639306}"/>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52" name="Oval 180">
                <a:extLst>
                  <a:ext uri="{FF2B5EF4-FFF2-40B4-BE49-F238E27FC236}">
                    <a16:creationId xmlns:a16="http://schemas.microsoft.com/office/drawing/2014/main" id="{1F43B078-10CD-4C5F-8DCF-1680FA07A52F}"/>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2" name="Group 181">
              <a:extLst>
                <a:ext uri="{FF2B5EF4-FFF2-40B4-BE49-F238E27FC236}">
                  <a16:creationId xmlns:a16="http://schemas.microsoft.com/office/drawing/2014/main" id="{80BC8172-8539-46EF-BEB0-58AC0C7BCA6E}"/>
                </a:ext>
              </a:extLst>
            </p:cNvPr>
            <p:cNvGrpSpPr>
              <a:grpSpLocks/>
            </p:cNvGrpSpPr>
            <p:nvPr/>
          </p:nvGrpSpPr>
          <p:grpSpPr bwMode="auto">
            <a:xfrm>
              <a:off x="3227" y="1838"/>
              <a:ext cx="133" cy="184"/>
              <a:chOff x="1003" y="4533"/>
              <a:chExt cx="144" cy="211"/>
            </a:xfrm>
          </p:grpSpPr>
          <p:sp>
            <p:nvSpPr>
              <p:cNvPr id="23733" name="AutoShape 182">
                <a:extLst>
                  <a:ext uri="{FF2B5EF4-FFF2-40B4-BE49-F238E27FC236}">
                    <a16:creationId xmlns:a16="http://schemas.microsoft.com/office/drawing/2014/main" id="{9C313AA6-7821-4E8D-9234-DFDA072AB404}"/>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34" name="AutoShape 183">
                <a:extLst>
                  <a:ext uri="{FF2B5EF4-FFF2-40B4-BE49-F238E27FC236}">
                    <a16:creationId xmlns:a16="http://schemas.microsoft.com/office/drawing/2014/main" id="{45EE2A52-C42D-4A84-AF1A-12BDBC641664}"/>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35" name="AutoShape 184">
                <a:extLst>
                  <a:ext uri="{FF2B5EF4-FFF2-40B4-BE49-F238E27FC236}">
                    <a16:creationId xmlns:a16="http://schemas.microsoft.com/office/drawing/2014/main" id="{F21168CC-7743-4C7F-9805-88B21C279701}"/>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36" name="AutoShape 185">
                <a:extLst>
                  <a:ext uri="{FF2B5EF4-FFF2-40B4-BE49-F238E27FC236}">
                    <a16:creationId xmlns:a16="http://schemas.microsoft.com/office/drawing/2014/main" id="{566D8A65-F186-4AA9-BCDD-96DF44AF7AF2}"/>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37" name="Line 186">
                <a:extLst>
                  <a:ext uri="{FF2B5EF4-FFF2-40B4-BE49-F238E27FC236}">
                    <a16:creationId xmlns:a16="http://schemas.microsoft.com/office/drawing/2014/main" id="{BA83A93F-C6B4-49FC-A1B0-F97B92178885}"/>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38" name="Line 187">
                <a:extLst>
                  <a:ext uri="{FF2B5EF4-FFF2-40B4-BE49-F238E27FC236}">
                    <a16:creationId xmlns:a16="http://schemas.microsoft.com/office/drawing/2014/main" id="{BB683332-5170-4C75-814B-8AEB1795E16A}"/>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39" name="Line 188">
                <a:extLst>
                  <a:ext uri="{FF2B5EF4-FFF2-40B4-BE49-F238E27FC236}">
                    <a16:creationId xmlns:a16="http://schemas.microsoft.com/office/drawing/2014/main" id="{7A9DEF7D-D925-4B9B-A1B1-107CB7C7BFAB}"/>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40" name="Oval 189">
                <a:extLst>
                  <a:ext uri="{FF2B5EF4-FFF2-40B4-BE49-F238E27FC236}">
                    <a16:creationId xmlns:a16="http://schemas.microsoft.com/office/drawing/2014/main" id="{E7F8DF3E-5751-476D-98C4-B889A603DFA2}"/>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41" name="Line 190">
                <a:extLst>
                  <a:ext uri="{FF2B5EF4-FFF2-40B4-BE49-F238E27FC236}">
                    <a16:creationId xmlns:a16="http://schemas.microsoft.com/office/drawing/2014/main" id="{06732080-0FE1-446E-B31C-719E55AE2231}"/>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42" name="Oval 191">
                <a:extLst>
                  <a:ext uri="{FF2B5EF4-FFF2-40B4-BE49-F238E27FC236}">
                    <a16:creationId xmlns:a16="http://schemas.microsoft.com/office/drawing/2014/main" id="{65C31CAF-7E4E-4931-A7BA-73C95FB92DE4}"/>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3" name="Group 192">
              <a:extLst>
                <a:ext uri="{FF2B5EF4-FFF2-40B4-BE49-F238E27FC236}">
                  <a16:creationId xmlns:a16="http://schemas.microsoft.com/office/drawing/2014/main" id="{782A3810-63F2-43ED-B5D6-44F88CCD4333}"/>
                </a:ext>
              </a:extLst>
            </p:cNvPr>
            <p:cNvGrpSpPr>
              <a:grpSpLocks/>
            </p:cNvGrpSpPr>
            <p:nvPr/>
          </p:nvGrpSpPr>
          <p:grpSpPr bwMode="auto">
            <a:xfrm>
              <a:off x="3660" y="1776"/>
              <a:ext cx="133" cy="184"/>
              <a:chOff x="1003" y="4533"/>
              <a:chExt cx="144" cy="211"/>
            </a:xfrm>
          </p:grpSpPr>
          <p:sp>
            <p:nvSpPr>
              <p:cNvPr id="23723" name="AutoShape 193">
                <a:extLst>
                  <a:ext uri="{FF2B5EF4-FFF2-40B4-BE49-F238E27FC236}">
                    <a16:creationId xmlns:a16="http://schemas.microsoft.com/office/drawing/2014/main" id="{63576850-8922-4BFA-BB14-2FC83D85EEE1}"/>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24" name="AutoShape 194">
                <a:extLst>
                  <a:ext uri="{FF2B5EF4-FFF2-40B4-BE49-F238E27FC236}">
                    <a16:creationId xmlns:a16="http://schemas.microsoft.com/office/drawing/2014/main" id="{8171DD89-6E2D-4212-AB69-FC40BA8BA2C3}"/>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25" name="AutoShape 195">
                <a:extLst>
                  <a:ext uri="{FF2B5EF4-FFF2-40B4-BE49-F238E27FC236}">
                    <a16:creationId xmlns:a16="http://schemas.microsoft.com/office/drawing/2014/main" id="{74059CBC-851C-438B-A813-19E6F7DFBF40}"/>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26" name="AutoShape 196">
                <a:extLst>
                  <a:ext uri="{FF2B5EF4-FFF2-40B4-BE49-F238E27FC236}">
                    <a16:creationId xmlns:a16="http://schemas.microsoft.com/office/drawing/2014/main" id="{4D723072-C070-409E-BA7D-EBCB24C610B0}"/>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27" name="Line 197">
                <a:extLst>
                  <a:ext uri="{FF2B5EF4-FFF2-40B4-BE49-F238E27FC236}">
                    <a16:creationId xmlns:a16="http://schemas.microsoft.com/office/drawing/2014/main" id="{88C94686-33AD-4778-961B-64F9A71B1973}"/>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28" name="Line 198">
                <a:extLst>
                  <a:ext uri="{FF2B5EF4-FFF2-40B4-BE49-F238E27FC236}">
                    <a16:creationId xmlns:a16="http://schemas.microsoft.com/office/drawing/2014/main" id="{355D0B5E-0F38-4776-8024-76C1A3D21978}"/>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29" name="Line 199">
                <a:extLst>
                  <a:ext uri="{FF2B5EF4-FFF2-40B4-BE49-F238E27FC236}">
                    <a16:creationId xmlns:a16="http://schemas.microsoft.com/office/drawing/2014/main" id="{DD530984-B97E-4580-B798-F8D55984ACEA}"/>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30" name="Oval 200">
                <a:extLst>
                  <a:ext uri="{FF2B5EF4-FFF2-40B4-BE49-F238E27FC236}">
                    <a16:creationId xmlns:a16="http://schemas.microsoft.com/office/drawing/2014/main" id="{E5A81C0E-1375-41A2-BD9C-B44F228976CD}"/>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31" name="Line 201">
                <a:extLst>
                  <a:ext uri="{FF2B5EF4-FFF2-40B4-BE49-F238E27FC236}">
                    <a16:creationId xmlns:a16="http://schemas.microsoft.com/office/drawing/2014/main" id="{7AD1FCC6-F9FE-4D2F-940C-CB3F9AFE9E9E}"/>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32" name="Oval 202">
                <a:extLst>
                  <a:ext uri="{FF2B5EF4-FFF2-40B4-BE49-F238E27FC236}">
                    <a16:creationId xmlns:a16="http://schemas.microsoft.com/office/drawing/2014/main" id="{27B5213D-D1DB-43C8-93A2-3671D80709C4}"/>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4" name="Group 203">
              <a:extLst>
                <a:ext uri="{FF2B5EF4-FFF2-40B4-BE49-F238E27FC236}">
                  <a16:creationId xmlns:a16="http://schemas.microsoft.com/office/drawing/2014/main" id="{8C912CD7-F37C-4AE9-9428-E927433F5466}"/>
                </a:ext>
              </a:extLst>
            </p:cNvPr>
            <p:cNvGrpSpPr>
              <a:grpSpLocks/>
            </p:cNvGrpSpPr>
            <p:nvPr/>
          </p:nvGrpSpPr>
          <p:grpSpPr bwMode="auto">
            <a:xfrm>
              <a:off x="3996" y="1824"/>
              <a:ext cx="133" cy="184"/>
              <a:chOff x="1003" y="4533"/>
              <a:chExt cx="144" cy="211"/>
            </a:xfrm>
          </p:grpSpPr>
          <p:sp>
            <p:nvSpPr>
              <p:cNvPr id="23713" name="AutoShape 204">
                <a:extLst>
                  <a:ext uri="{FF2B5EF4-FFF2-40B4-BE49-F238E27FC236}">
                    <a16:creationId xmlns:a16="http://schemas.microsoft.com/office/drawing/2014/main" id="{B3E03354-2CE2-4D74-95CA-700D3C7BE6AE}"/>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14" name="AutoShape 205">
                <a:extLst>
                  <a:ext uri="{FF2B5EF4-FFF2-40B4-BE49-F238E27FC236}">
                    <a16:creationId xmlns:a16="http://schemas.microsoft.com/office/drawing/2014/main" id="{92B4C3C4-01BC-40EE-98EA-9FB3922A144A}"/>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15" name="AutoShape 206">
                <a:extLst>
                  <a:ext uri="{FF2B5EF4-FFF2-40B4-BE49-F238E27FC236}">
                    <a16:creationId xmlns:a16="http://schemas.microsoft.com/office/drawing/2014/main" id="{6830F031-D0C3-4990-9647-E002A370B378}"/>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16" name="AutoShape 207">
                <a:extLst>
                  <a:ext uri="{FF2B5EF4-FFF2-40B4-BE49-F238E27FC236}">
                    <a16:creationId xmlns:a16="http://schemas.microsoft.com/office/drawing/2014/main" id="{DDC1766F-D48C-4985-ACB7-2C1876250A17}"/>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17" name="Line 208">
                <a:extLst>
                  <a:ext uri="{FF2B5EF4-FFF2-40B4-BE49-F238E27FC236}">
                    <a16:creationId xmlns:a16="http://schemas.microsoft.com/office/drawing/2014/main" id="{0A2708FB-B977-43EA-A05B-7314F352BA41}"/>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18" name="Line 209">
                <a:extLst>
                  <a:ext uri="{FF2B5EF4-FFF2-40B4-BE49-F238E27FC236}">
                    <a16:creationId xmlns:a16="http://schemas.microsoft.com/office/drawing/2014/main" id="{938264C8-B811-4E41-8B86-FA7FB5F9E230}"/>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19" name="Line 210">
                <a:extLst>
                  <a:ext uri="{FF2B5EF4-FFF2-40B4-BE49-F238E27FC236}">
                    <a16:creationId xmlns:a16="http://schemas.microsoft.com/office/drawing/2014/main" id="{D64BDDC9-FD90-4D92-852F-6C9902801070}"/>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20" name="Oval 211">
                <a:extLst>
                  <a:ext uri="{FF2B5EF4-FFF2-40B4-BE49-F238E27FC236}">
                    <a16:creationId xmlns:a16="http://schemas.microsoft.com/office/drawing/2014/main" id="{10ED4618-5BD2-4FD5-AF13-FEB8225E5AB2}"/>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21" name="Line 212">
                <a:extLst>
                  <a:ext uri="{FF2B5EF4-FFF2-40B4-BE49-F238E27FC236}">
                    <a16:creationId xmlns:a16="http://schemas.microsoft.com/office/drawing/2014/main" id="{76751EA8-CAA8-44E1-8AD8-72BE2E39358A}"/>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22" name="Oval 213">
                <a:extLst>
                  <a:ext uri="{FF2B5EF4-FFF2-40B4-BE49-F238E27FC236}">
                    <a16:creationId xmlns:a16="http://schemas.microsoft.com/office/drawing/2014/main" id="{FDC5D6B5-4D71-438B-8ECA-DC91B81523B4}"/>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5" name="Group 214">
              <a:extLst>
                <a:ext uri="{FF2B5EF4-FFF2-40B4-BE49-F238E27FC236}">
                  <a16:creationId xmlns:a16="http://schemas.microsoft.com/office/drawing/2014/main" id="{9C72F16E-729D-44A6-B32F-A2D071281BD7}"/>
                </a:ext>
              </a:extLst>
            </p:cNvPr>
            <p:cNvGrpSpPr>
              <a:grpSpLocks/>
            </p:cNvGrpSpPr>
            <p:nvPr/>
          </p:nvGrpSpPr>
          <p:grpSpPr bwMode="auto">
            <a:xfrm>
              <a:off x="3660" y="2112"/>
              <a:ext cx="133" cy="184"/>
              <a:chOff x="1003" y="4533"/>
              <a:chExt cx="144" cy="211"/>
            </a:xfrm>
          </p:grpSpPr>
          <p:sp>
            <p:nvSpPr>
              <p:cNvPr id="23703" name="AutoShape 215">
                <a:extLst>
                  <a:ext uri="{FF2B5EF4-FFF2-40B4-BE49-F238E27FC236}">
                    <a16:creationId xmlns:a16="http://schemas.microsoft.com/office/drawing/2014/main" id="{30A5E7B0-743D-49DA-8539-2A39D079BFC4}"/>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04" name="AutoShape 216">
                <a:extLst>
                  <a:ext uri="{FF2B5EF4-FFF2-40B4-BE49-F238E27FC236}">
                    <a16:creationId xmlns:a16="http://schemas.microsoft.com/office/drawing/2014/main" id="{7BB0F59E-F59E-41A3-8D12-44097C41C57B}"/>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05" name="AutoShape 217">
                <a:extLst>
                  <a:ext uri="{FF2B5EF4-FFF2-40B4-BE49-F238E27FC236}">
                    <a16:creationId xmlns:a16="http://schemas.microsoft.com/office/drawing/2014/main" id="{A44445CA-A922-488C-AC23-079D166C540A}"/>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06" name="AutoShape 218">
                <a:extLst>
                  <a:ext uri="{FF2B5EF4-FFF2-40B4-BE49-F238E27FC236}">
                    <a16:creationId xmlns:a16="http://schemas.microsoft.com/office/drawing/2014/main" id="{A3EAAD85-095C-4949-A5FE-9EE700FC34B2}"/>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07" name="Line 219">
                <a:extLst>
                  <a:ext uri="{FF2B5EF4-FFF2-40B4-BE49-F238E27FC236}">
                    <a16:creationId xmlns:a16="http://schemas.microsoft.com/office/drawing/2014/main" id="{512CB7B4-0DFD-4458-B529-50659402380F}"/>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08" name="Line 220">
                <a:extLst>
                  <a:ext uri="{FF2B5EF4-FFF2-40B4-BE49-F238E27FC236}">
                    <a16:creationId xmlns:a16="http://schemas.microsoft.com/office/drawing/2014/main" id="{EE37A627-D777-4220-B5E5-3188804D430F}"/>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09" name="Line 221">
                <a:extLst>
                  <a:ext uri="{FF2B5EF4-FFF2-40B4-BE49-F238E27FC236}">
                    <a16:creationId xmlns:a16="http://schemas.microsoft.com/office/drawing/2014/main" id="{358440D4-3033-4436-AD63-A48FB875956A}"/>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10" name="Oval 222">
                <a:extLst>
                  <a:ext uri="{FF2B5EF4-FFF2-40B4-BE49-F238E27FC236}">
                    <a16:creationId xmlns:a16="http://schemas.microsoft.com/office/drawing/2014/main" id="{04673512-A560-410F-AE3C-87C8CD876496}"/>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11" name="Line 223">
                <a:extLst>
                  <a:ext uri="{FF2B5EF4-FFF2-40B4-BE49-F238E27FC236}">
                    <a16:creationId xmlns:a16="http://schemas.microsoft.com/office/drawing/2014/main" id="{76C4EFB8-736F-4683-AA3F-8764A1544E16}"/>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12" name="Oval 224">
                <a:extLst>
                  <a:ext uri="{FF2B5EF4-FFF2-40B4-BE49-F238E27FC236}">
                    <a16:creationId xmlns:a16="http://schemas.microsoft.com/office/drawing/2014/main" id="{231D6B87-9F0D-4EC1-B8C8-93E69EB1EDBC}"/>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6" name="Group 225">
              <a:extLst>
                <a:ext uri="{FF2B5EF4-FFF2-40B4-BE49-F238E27FC236}">
                  <a16:creationId xmlns:a16="http://schemas.microsoft.com/office/drawing/2014/main" id="{2A87115B-1896-4C1C-AFF3-306F5E962A92}"/>
                </a:ext>
              </a:extLst>
            </p:cNvPr>
            <p:cNvGrpSpPr>
              <a:grpSpLocks/>
            </p:cNvGrpSpPr>
            <p:nvPr/>
          </p:nvGrpSpPr>
          <p:grpSpPr bwMode="auto">
            <a:xfrm>
              <a:off x="4044" y="2064"/>
              <a:ext cx="133" cy="184"/>
              <a:chOff x="1003" y="4533"/>
              <a:chExt cx="144" cy="211"/>
            </a:xfrm>
          </p:grpSpPr>
          <p:sp>
            <p:nvSpPr>
              <p:cNvPr id="23693" name="AutoShape 226">
                <a:extLst>
                  <a:ext uri="{FF2B5EF4-FFF2-40B4-BE49-F238E27FC236}">
                    <a16:creationId xmlns:a16="http://schemas.microsoft.com/office/drawing/2014/main" id="{215E1716-89F1-4F0F-AC52-E48EF11AD653}"/>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94" name="AutoShape 227">
                <a:extLst>
                  <a:ext uri="{FF2B5EF4-FFF2-40B4-BE49-F238E27FC236}">
                    <a16:creationId xmlns:a16="http://schemas.microsoft.com/office/drawing/2014/main" id="{A495980E-96DA-4CF0-8D6C-2619D1EEC9E6}"/>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95" name="AutoShape 228">
                <a:extLst>
                  <a:ext uri="{FF2B5EF4-FFF2-40B4-BE49-F238E27FC236}">
                    <a16:creationId xmlns:a16="http://schemas.microsoft.com/office/drawing/2014/main" id="{20B262DA-64B2-4A34-87B5-FF38FBC52EB6}"/>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96" name="AutoShape 229">
                <a:extLst>
                  <a:ext uri="{FF2B5EF4-FFF2-40B4-BE49-F238E27FC236}">
                    <a16:creationId xmlns:a16="http://schemas.microsoft.com/office/drawing/2014/main" id="{B18C5AF0-2745-4D3E-9B6C-5BB792493395}"/>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97" name="Line 230">
                <a:extLst>
                  <a:ext uri="{FF2B5EF4-FFF2-40B4-BE49-F238E27FC236}">
                    <a16:creationId xmlns:a16="http://schemas.microsoft.com/office/drawing/2014/main" id="{58DC2632-C439-47D0-B188-D685E0E72881}"/>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98" name="Line 231">
                <a:extLst>
                  <a:ext uri="{FF2B5EF4-FFF2-40B4-BE49-F238E27FC236}">
                    <a16:creationId xmlns:a16="http://schemas.microsoft.com/office/drawing/2014/main" id="{0C3372C2-0A8D-44F8-A614-7C7A6AF0CAE7}"/>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99" name="Line 232">
                <a:extLst>
                  <a:ext uri="{FF2B5EF4-FFF2-40B4-BE49-F238E27FC236}">
                    <a16:creationId xmlns:a16="http://schemas.microsoft.com/office/drawing/2014/main" id="{47E8E5A9-B3CB-46E2-9824-55F3B7F63FEA}"/>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00" name="Oval 233">
                <a:extLst>
                  <a:ext uri="{FF2B5EF4-FFF2-40B4-BE49-F238E27FC236}">
                    <a16:creationId xmlns:a16="http://schemas.microsoft.com/office/drawing/2014/main" id="{A01B0490-A3BF-4506-828E-A26C43722BEA}"/>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701" name="Line 234">
                <a:extLst>
                  <a:ext uri="{FF2B5EF4-FFF2-40B4-BE49-F238E27FC236}">
                    <a16:creationId xmlns:a16="http://schemas.microsoft.com/office/drawing/2014/main" id="{F8A0464E-A0AF-4664-8427-70B4276613D1}"/>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02" name="Oval 235">
                <a:extLst>
                  <a:ext uri="{FF2B5EF4-FFF2-40B4-BE49-F238E27FC236}">
                    <a16:creationId xmlns:a16="http://schemas.microsoft.com/office/drawing/2014/main" id="{3925C351-2C13-4D62-9307-A89158D5CC50}"/>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7" name="Group 236">
              <a:extLst>
                <a:ext uri="{FF2B5EF4-FFF2-40B4-BE49-F238E27FC236}">
                  <a16:creationId xmlns:a16="http://schemas.microsoft.com/office/drawing/2014/main" id="{75BBBA99-DABE-4CED-A2FF-AC61FD7EB986}"/>
                </a:ext>
              </a:extLst>
            </p:cNvPr>
            <p:cNvGrpSpPr>
              <a:grpSpLocks/>
            </p:cNvGrpSpPr>
            <p:nvPr/>
          </p:nvGrpSpPr>
          <p:grpSpPr bwMode="auto">
            <a:xfrm>
              <a:off x="4284" y="2304"/>
              <a:ext cx="133" cy="184"/>
              <a:chOff x="1003" y="4533"/>
              <a:chExt cx="144" cy="211"/>
            </a:xfrm>
          </p:grpSpPr>
          <p:sp>
            <p:nvSpPr>
              <p:cNvPr id="23683" name="AutoShape 237">
                <a:extLst>
                  <a:ext uri="{FF2B5EF4-FFF2-40B4-BE49-F238E27FC236}">
                    <a16:creationId xmlns:a16="http://schemas.microsoft.com/office/drawing/2014/main" id="{F3AE05F2-FF83-4E9C-AB11-31303A4BABB0}"/>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84" name="AutoShape 238">
                <a:extLst>
                  <a:ext uri="{FF2B5EF4-FFF2-40B4-BE49-F238E27FC236}">
                    <a16:creationId xmlns:a16="http://schemas.microsoft.com/office/drawing/2014/main" id="{40FC350B-3BBF-4870-B599-01B4A5D16E73}"/>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85" name="AutoShape 239">
                <a:extLst>
                  <a:ext uri="{FF2B5EF4-FFF2-40B4-BE49-F238E27FC236}">
                    <a16:creationId xmlns:a16="http://schemas.microsoft.com/office/drawing/2014/main" id="{11DF729C-C15A-4D77-A0DF-7B191ECD6576}"/>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86" name="AutoShape 240">
                <a:extLst>
                  <a:ext uri="{FF2B5EF4-FFF2-40B4-BE49-F238E27FC236}">
                    <a16:creationId xmlns:a16="http://schemas.microsoft.com/office/drawing/2014/main" id="{3302EB81-443F-43B6-AE40-60053A3A881A}"/>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87" name="Line 241">
                <a:extLst>
                  <a:ext uri="{FF2B5EF4-FFF2-40B4-BE49-F238E27FC236}">
                    <a16:creationId xmlns:a16="http://schemas.microsoft.com/office/drawing/2014/main" id="{7793A164-8006-4F66-B643-557007462255}"/>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88" name="Line 242">
                <a:extLst>
                  <a:ext uri="{FF2B5EF4-FFF2-40B4-BE49-F238E27FC236}">
                    <a16:creationId xmlns:a16="http://schemas.microsoft.com/office/drawing/2014/main" id="{4D3B9893-E79B-4C5E-B7CA-75343FE284B3}"/>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89" name="Line 243">
                <a:extLst>
                  <a:ext uri="{FF2B5EF4-FFF2-40B4-BE49-F238E27FC236}">
                    <a16:creationId xmlns:a16="http://schemas.microsoft.com/office/drawing/2014/main" id="{9B8FB52C-E372-4595-9796-86167E29A73C}"/>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90" name="Oval 244">
                <a:extLst>
                  <a:ext uri="{FF2B5EF4-FFF2-40B4-BE49-F238E27FC236}">
                    <a16:creationId xmlns:a16="http://schemas.microsoft.com/office/drawing/2014/main" id="{B928C404-65AE-4660-9EB1-440ACCCCB13C}"/>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91" name="Line 245">
                <a:extLst>
                  <a:ext uri="{FF2B5EF4-FFF2-40B4-BE49-F238E27FC236}">
                    <a16:creationId xmlns:a16="http://schemas.microsoft.com/office/drawing/2014/main" id="{C0050F35-026A-405B-B4EC-DE8913B11DFB}"/>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92" name="Oval 246">
                <a:extLst>
                  <a:ext uri="{FF2B5EF4-FFF2-40B4-BE49-F238E27FC236}">
                    <a16:creationId xmlns:a16="http://schemas.microsoft.com/office/drawing/2014/main" id="{CB2B94C7-00C5-450C-93E2-DDCEB5E99CE9}"/>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8" name="Group 247">
              <a:extLst>
                <a:ext uri="{FF2B5EF4-FFF2-40B4-BE49-F238E27FC236}">
                  <a16:creationId xmlns:a16="http://schemas.microsoft.com/office/drawing/2014/main" id="{1417FBCF-E132-4E83-9BAB-3FEA47ECC21F}"/>
                </a:ext>
              </a:extLst>
            </p:cNvPr>
            <p:cNvGrpSpPr>
              <a:grpSpLocks/>
            </p:cNvGrpSpPr>
            <p:nvPr/>
          </p:nvGrpSpPr>
          <p:grpSpPr bwMode="auto">
            <a:xfrm>
              <a:off x="4476" y="2496"/>
              <a:ext cx="133" cy="184"/>
              <a:chOff x="1003" y="4533"/>
              <a:chExt cx="144" cy="211"/>
            </a:xfrm>
          </p:grpSpPr>
          <p:sp>
            <p:nvSpPr>
              <p:cNvPr id="23673" name="AutoShape 248">
                <a:extLst>
                  <a:ext uri="{FF2B5EF4-FFF2-40B4-BE49-F238E27FC236}">
                    <a16:creationId xmlns:a16="http://schemas.microsoft.com/office/drawing/2014/main" id="{776D895E-73EF-44F9-AE97-C9CABEFC2BB4}"/>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74" name="AutoShape 249">
                <a:extLst>
                  <a:ext uri="{FF2B5EF4-FFF2-40B4-BE49-F238E27FC236}">
                    <a16:creationId xmlns:a16="http://schemas.microsoft.com/office/drawing/2014/main" id="{815D6042-B47C-4A9F-AD22-048E71BAEF84}"/>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75" name="AutoShape 250">
                <a:extLst>
                  <a:ext uri="{FF2B5EF4-FFF2-40B4-BE49-F238E27FC236}">
                    <a16:creationId xmlns:a16="http://schemas.microsoft.com/office/drawing/2014/main" id="{2B86BDE4-C29F-4DD1-968E-96A30EF99C34}"/>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76" name="AutoShape 251">
                <a:extLst>
                  <a:ext uri="{FF2B5EF4-FFF2-40B4-BE49-F238E27FC236}">
                    <a16:creationId xmlns:a16="http://schemas.microsoft.com/office/drawing/2014/main" id="{27023A25-CFBB-419F-B5F3-8AFB420DDB44}"/>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77" name="Line 252">
                <a:extLst>
                  <a:ext uri="{FF2B5EF4-FFF2-40B4-BE49-F238E27FC236}">
                    <a16:creationId xmlns:a16="http://schemas.microsoft.com/office/drawing/2014/main" id="{54014199-4C89-4292-BA77-2DDA8BBC699D}"/>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78" name="Line 253">
                <a:extLst>
                  <a:ext uri="{FF2B5EF4-FFF2-40B4-BE49-F238E27FC236}">
                    <a16:creationId xmlns:a16="http://schemas.microsoft.com/office/drawing/2014/main" id="{FC1995FB-4E5B-4DBB-823B-A8F2347D7A2D}"/>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79" name="Line 254">
                <a:extLst>
                  <a:ext uri="{FF2B5EF4-FFF2-40B4-BE49-F238E27FC236}">
                    <a16:creationId xmlns:a16="http://schemas.microsoft.com/office/drawing/2014/main" id="{0E48C3A4-F977-4D40-BE55-9952F045E4A3}"/>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80" name="Oval 255">
                <a:extLst>
                  <a:ext uri="{FF2B5EF4-FFF2-40B4-BE49-F238E27FC236}">
                    <a16:creationId xmlns:a16="http://schemas.microsoft.com/office/drawing/2014/main" id="{8A10D8E2-5446-4A38-8CCC-9EE0E856B367}"/>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81" name="Line 256">
                <a:extLst>
                  <a:ext uri="{FF2B5EF4-FFF2-40B4-BE49-F238E27FC236}">
                    <a16:creationId xmlns:a16="http://schemas.microsoft.com/office/drawing/2014/main" id="{6B421CDB-7422-4114-93BC-77533A6A5F30}"/>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82" name="Oval 257">
                <a:extLst>
                  <a:ext uri="{FF2B5EF4-FFF2-40B4-BE49-F238E27FC236}">
                    <a16:creationId xmlns:a16="http://schemas.microsoft.com/office/drawing/2014/main" id="{D973470D-897D-472C-A778-9D80390CA302}"/>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29" name="Group 258">
              <a:extLst>
                <a:ext uri="{FF2B5EF4-FFF2-40B4-BE49-F238E27FC236}">
                  <a16:creationId xmlns:a16="http://schemas.microsoft.com/office/drawing/2014/main" id="{93432045-AF04-4494-81AA-12DC48902268}"/>
                </a:ext>
              </a:extLst>
            </p:cNvPr>
            <p:cNvGrpSpPr>
              <a:grpSpLocks/>
            </p:cNvGrpSpPr>
            <p:nvPr/>
          </p:nvGrpSpPr>
          <p:grpSpPr bwMode="auto">
            <a:xfrm>
              <a:off x="4812" y="2544"/>
              <a:ext cx="133" cy="184"/>
              <a:chOff x="1003" y="4533"/>
              <a:chExt cx="144" cy="211"/>
            </a:xfrm>
          </p:grpSpPr>
          <p:sp>
            <p:nvSpPr>
              <p:cNvPr id="23663" name="AutoShape 259">
                <a:extLst>
                  <a:ext uri="{FF2B5EF4-FFF2-40B4-BE49-F238E27FC236}">
                    <a16:creationId xmlns:a16="http://schemas.microsoft.com/office/drawing/2014/main" id="{9E4A4A13-8213-4CF1-815E-74472282E83C}"/>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64" name="AutoShape 260">
                <a:extLst>
                  <a:ext uri="{FF2B5EF4-FFF2-40B4-BE49-F238E27FC236}">
                    <a16:creationId xmlns:a16="http://schemas.microsoft.com/office/drawing/2014/main" id="{FFF85F33-17CA-4816-8072-7D38A6DEAB6F}"/>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65" name="AutoShape 261">
                <a:extLst>
                  <a:ext uri="{FF2B5EF4-FFF2-40B4-BE49-F238E27FC236}">
                    <a16:creationId xmlns:a16="http://schemas.microsoft.com/office/drawing/2014/main" id="{5FC54AB2-0DA8-4B70-A043-5A5B412C4BBE}"/>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66" name="AutoShape 262">
                <a:extLst>
                  <a:ext uri="{FF2B5EF4-FFF2-40B4-BE49-F238E27FC236}">
                    <a16:creationId xmlns:a16="http://schemas.microsoft.com/office/drawing/2014/main" id="{627878A5-850E-4869-BFFB-53021A737242}"/>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67" name="Line 263">
                <a:extLst>
                  <a:ext uri="{FF2B5EF4-FFF2-40B4-BE49-F238E27FC236}">
                    <a16:creationId xmlns:a16="http://schemas.microsoft.com/office/drawing/2014/main" id="{1C569706-42E9-4653-8113-F30A8CCD0EC2}"/>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68" name="Line 264">
                <a:extLst>
                  <a:ext uri="{FF2B5EF4-FFF2-40B4-BE49-F238E27FC236}">
                    <a16:creationId xmlns:a16="http://schemas.microsoft.com/office/drawing/2014/main" id="{487175E9-19FC-44D4-AB59-00D67AEED3DC}"/>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69" name="Line 265">
                <a:extLst>
                  <a:ext uri="{FF2B5EF4-FFF2-40B4-BE49-F238E27FC236}">
                    <a16:creationId xmlns:a16="http://schemas.microsoft.com/office/drawing/2014/main" id="{F69064AB-A46E-4AC9-B123-419D5D0388F6}"/>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70" name="Oval 266">
                <a:extLst>
                  <a:ext uri="{FF2B5EF4-FFF2-40B4-BE49-F238E27FC236}">
                    <a16:creationId xmlns:a16="http://schemas.microsoft.com/office/drawing/2014/main" id="{BCEB5ACB-1A1F-4A31-B61D-E51459B6D432}"/>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71" name="Line 267">
                <a:extLst>
                  <a:ext uri="{FF2B5EF4-FFF2-40B4-BE49-F238E27FC236}">
                    <a16:creationId xmlns:a16="http://schemas.microsoft.com/office/drawing/2014/main" id="{4103E936-14C2-42AF-B95C-0E5D5CAE9A11}"/>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72" name="Oval 268">
                <a:extLst>
                  <a:ext uri="{FF2B5EF4-FFF2-40B4-BE49-F238E27FC236}">
                    <a16:creationId xmlns:a16="http://schemas.microsoft.com/office/drawing/2014/main" id="{7AFFB2D7-C256-423C-BF96-BCC30F696B39}"/>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30" name="Group 269">
              <a:extLst>
                <a:ext uri="{FF2B5EF4-FFF2-40B4-BE49-F238E27FC236}">
                  <a16:creationId xmlns:a16="http://schemas.microsoft.com/office/drawing/2014/main" id="{4F807DB4-900E-436D-B710-FC98AB51684D}"/>
                </a:ext>
              </a:extLst>
            </p:cNvPr>
            <p:cNvGrpSpPr>
              <a:grpSpLocks/>
            </p:cNvGrpSpPr>
            <p:nvPr/>
          </p:nvGrpSpPr>
          <p:grpSpPr bwMode="auto">
            <a:xfrm>
              <a:off x="4956" y="2400"/>
              <a:ext cx="133" cy="184"/>
              <a:chOff x="1003" y="4533"/>
              <a:chExt cx="144" cy="211"/>
            </a:xfrm>
          </p:grpSpPr>
          <p:sp>
            <p:nvSpPr>
              <p:cNvPr id="23653" name="AutoShape 270">
                <a:extLst>
                  <a:ext uri="{FF2B5EF4-FFF2-40B4-BE49-F238E27FC236}">
                    <a16:creationId xmlns:a16="http://schemas.microsoft.com/office/drawing/2014/main" id="{CE2967E6-2407-41D0-BAD8-FA367D9F0A6F}"/>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54" name="AutoShape 271">
                <a:extLst>
                  <a:ext uri="{FF2B5EF4-FFF2-40B4-BE49-F238E27FC236}">
                    <a16:creationId xmlns:a16="http://schemas.microsoft.com/office/drawing/2014/main" id="{7025C9E9-A364-4F1A-89B9-3BE6717B1203}"/>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55" name="AutoShape 272">
                <a:extLst>
                  <a:ext uri="{FF2B5EF4-FFF2-40B4-BE49-F238E27FC236}">
                    <a16:creationId xmlns:a16="http://schemas.microsoft.com/office/drawing/2014/main" id="{0563DB27-AA88-4740-B0AD-22F7D79ACBA1}"/>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56" name="AutoShape 273">
                <a:extLst>
                  <a:ext uri="{FF2B5EF4-FFF2-40B4-BE49-F238E27FC236}">
                    <a16:creationId xmlns:a16="http://schemas.microsoft.com/office/drawing/2014/main" id="{1601002C-C5CA-4839-9D0D-063DAAD40281}"/>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57" name="Line 274">
                <a:extLst>
                  <a:ext uri="{FF2B5EF4-FFF2-40B4-BE49-F238E27FC236}">
                    <a16:creationId xmlns:a16="http://schemas.microsoft.com/office/drawing/2014/main" id="{8196282A-4B7E-471D-866C-A80D594A764D}"/>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58" name="Line 275">
                <a:extLst>
                  <a:ext uri="{FF2B5EF4-FFF2-40B4-BE49-F238E27FC236}">
                    <a16:creationId xmlns:a16="http://schemas.microsoft.com/office/drawing/2014/main" id="{82F8E7AD-565D-400A-92DD-364CD203C4AE}"/>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59" name="Line 276">
                <a:extLst>
                  <a:ext uri="{FF2B5EF4-FFF2-40B4-BE49-F238E27FC236}">
                    <a16:creationId xmlns:a16="http://schemas.microsoft.com/office/drawing/2014/main" id="{29520D9C-8D26-4CE7-96CE-34C19057CF65}"/>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60" name="Oval 277">
                <a:extLst>
                  <a:ext uri="{FF2B5EF4-FFF2-40B4-BE49-F238E27FC236}">
                    <a16:creationId xmlns:a16="http://schemas.microsoft.com/office/drawing/2014/main" id="{B3A8FD61-5470-431D-8ADD-D3F30C078E40}"/>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61" name="Line 278">
                <a:extLst>
                  <a:ext uri="{FF2B5EF4-FFF2-40B4-BE49-F238E27FC236}">
                    <a16:creationId xmlns:a16="http://schemas.microsoft.com/office/drawing/2014/main" id="{57C980CF-A60D-4EF4-8020-4A2E6FE4F4C3}"/>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62" name="Oval 279">
                <a:extLst>
                  <a:ext uri="{FF2B5EF4-FFF2-40B4-BE49-F238E27FC236}">
                    <a16:creationId xmlns:a16="http://schemas.microsoft.com/office/drawing/2014/main" id="{629E3C72-3F2A-407A-92E2-419FE3D67CB8}"/>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31" name="Group 280">
              <a:extLst>
                <a:ext uri="{FF2B5EF4-FFF2-40B4-BE49-F238E27FC236}">
                  <a16:creationId xmlns:a16="http://schemas.microsoft.com/office/drawing/2014/main" id="{80A264CC-6E4D-4537-B53D-AAE01B44C19D}"/>
                </a:ext>
              </a:extLst>
            </p:cNvPr>
            <p:cNvGrpSpPr>
              <a:grpSpLocks/>
            </p:cNvGrpSpPr>
            <p:nvPr/>
          </p:nvGrpSpPr>
          <p:grpSpPr bwMode="auto">
            <a:xfrm>
              <a:off x="4812" y="3168"/>
              <a:ext cx="133" cy="184"/>
              <a:chOff x="1003" y="4533"/>
              <a:chExt cx="144" cy="211"/>
            </a:xfrm>
          </p:grpSpPr>
          <p:sp>
            <p:nvSpPr>
              <p:cNvPr id="23643" name="AutoShape 281">
                <a:extLst>
                  <a:ext uri="{FF2B5EF4-FFF2-40B4-BE49-F238E27FC236}">
                    <a16:creationId xmlns:a16="http://schemas.microsoft.com/office/drawing/2014/main" id="{D4A295E1-68B9-47BA-BD65-1E7F59FD414A}"/>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44" name="AutoShape 282">
                <a:extLst>
                  <a:ext uri="{FF2B5EF4-FFF2-40B4-BE49-F238E27FC236}">
                    <a16:creationId xmlns:a16="http://schemas.microsoft.com/office/drawing/2014/main" id="{A990C298-F264-4D18-A573-5C8A7F880596}"/>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45" name="AutoShape 283">
                <a:extLst>
                  <a:ext uri="{FF2B5EF4-FFF2-40B4-BE49-F238E27FC236}">
                    <a16:creationId xmlns:a16="http://schemas.microsoft.com/office/drawing/2014/main" id="{FDADAA7C-1B3B-441E-AF48-7DB7BB6D6E3C}"/>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46" name="AutoShape 284">
                <a:extLst>
                  <a:ext uri="{FF2B5EF4-FFF2-40B4-BE49-F238E27FC236}">
                    <a16:creationId xmlns:a16="http://schemas.microsoft.com/office/drawing/2014/main" id="{6D708869-0D24-4A70-A016-047B37256F91}"/>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47" name="Line 285">
                <a:extLst>
                  <a:ext uri="{FF2B5EF4-FFF2-40B4-BE49-F238E27FC236}">
                    <a16:creationId xmlns:a16="http://schemas.microsoft.com/office/drawing/2014/main" id="{38B3DCD9-EC7A-4D1E-9389-D48026439A2D}"/>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48" name="Line 286">
                <a:extLst>
                  <a:ext uri="{FF2B5EF4-FFF2-40B4-BE49-F238E27FC236}">
                    <a16:creationId xmlns:a16="http://schemas.microsoft.com/office/drawing/2014/main" id="{B6E22C29-4026-4645-81C3-E51AA2620478}"/>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49" name="Line 287">
                <a:extLst>
                  <a:ext uri="{FF2B5EF4-FFF2-40B4-BE49-F238E27FC236}">
                    <a16:creationId xmlns:a16="http://schemas.microsoft.com/office/drawing/2014/main" id="{D78A9ABA-2F36-4D1A-B95D-DC86B2DE5EF0}"/>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50" name="Oval 288">
                <a:extLst>
                  <a:ext uri="{FF2B5EF4-FFF2-40B4-BE49-F238E27FC236}">
                    <a16:creationId xmlns:a16="http://schemas.microsoft.com/office/drawing/2014/main" id="{20309734-CEE0-448D-8FF2-53B52D3A9C1A}"/>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51" name="Line 289">
                <a:extLst>
                  <a:ext uri="{FF2B5EF4-FFF2-40B4-BE49-F238E27FC236}">
                    <a16:creationId xmlns:a16="http://schemas.microsoft.com/office/drawing/2014/main" id="{6270F152-38F9-408D-865C-63F739125BBD}"/>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52" name="Oval 290">
                <a:extLst>
                  <a:ext uri="{FF2B5EF4-FFF2-40B4-BE49-F238E27FC236}">
                    <a16:creationId xmlns:a16="http://schemas.microsoft.com/office/drawing/2014/main" id="{2AF1B3A3-C703-4850-AEAA-6908ED9F10B0}"/>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nvGrpSpPr>
            <p:cNvPr id="23632" name="Group 291">
              <a:extLst>
                <a:ext uri="{FF2B5EF4-FFF2-40B4-BE49-F238E27FC236}">
                  <a16:creationId xmlns:a16="http://schemas.microsoft.com/office/drawing/2014/main" id="{D30624A2-3D74-46F0-A467-8E6E8A519A84}"/>
                </a:ext>
              </a:extLst>
            </p:cNvPr>
            <p:cNvGrpSpPr>
              <a:grpSpLocks/>
            </p:cNvGrpSpPr>
            <p:nvPr/>
          </p:nvGrpSpPr>
          <p:grpSpPr bwMode="auto">
            <a:xfrm>
              <a:off x="4092" y="3504"/>
              <a:ext cx="133" cy="184"/>
              <a:chOff x="1003" y="4533"/>
              <a:chExt cx="144" cy="211"/>
            </a:xfrm>
          </p:grpSpPr>
          <p:sp>
            <p:nvSpPr>
              <p:cNvPr id="23633" name="AutoShape 292">
                <a:extLst>
                  <a:ext uri="{FF2B5EF4-FFF2-40B4-BE49-F238E27FC236}">
                    <a16:creationId xmlns:a16="http://schemas.microsoft.com/office/drawing/2014/main" id="{06B5FDFC-ED62-4BFB-9B05-62F8823F8FB7}"/>
                  </a:ext>
                </a:extLst>
              </p:cNvPr>
              <p:cNvSpPr>
                <a:spLocks noChangeArrowheads="1"/>
              </p:cNvSpPr>
              <p:nvPr/>
            </p:nvSpPr>
            <p:spPr bwMode="auto">
              <a:xfrm>
                <a:off x="1008" y="4533"/>
                <a:ext cx="134" cy="16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34" name="AutoShape 293">
                <a:extLst>
                  <a:ext uri="{FF2B5EF4-FFF2-40B4-BE49-F238E27FC236}">
                    <a16:creationId xmlns:a16="http://schemas.microsoft.com/office/drawing/2014/main" id="{6EA274FB-B6EF-4F0D-8F38-1CE46554E2B7}"/>
                  </a:ext>
                </a:extLst>
              </p:cNvPr>
              <p:cNvSpPr>
                <a:spLocks noChangeArrowheads="1"/>
              </p:cNvSpPr>
              <p:nvPr/>
            </p:nvSpPr>
            <p:spPr bwMode="auto">
              <a:xfrm>
                <a:off x="1015" y="4543"/>
                <a:ext cx="121" cy="143"/>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35" name="AutoShape 294">
                <a:extLst>
                  <a:ext uri="{FF2B5EF4-FFF2-40B4-BE49-F238E27FC236}">
                    <a16:creationId xmlns:a16="http://schemas.microsoft.com/office/drawing/2014/main" id="{7B588D82-D191-43AF-B04B-6E963B399C94}"/>
                  </a:ext>
                </a:extLst>
              </p:cNvPr>
              <p:cNvSpPr>
                <a:spLocks noChangeArrowheads="1"/>
              </p:cNvSpPr>
              <p:nvPr/>
            </p:nvSpPr>
            <p:spPr bwMode="auto">
              <a:xfrm>
                <a:off x="1035" y="4705"/>
                <a:ext cx="83" cy="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36" name="AutoShape 295">
                <a:extLst>
                  <a:ext uri="{FF2B5EF4-FFF2-40B4-BE49-F238E27FC236}">
                    <a16:creationId xmlns:a16="http://schemas.microsoft.com/office/drawing/2014/main" id="{3E9F84C0-7791-4CE4-B3AA-AB64EFE48C37}"/>
                  </a:ext>
                </a:extLst>
              </p:cNvPr>
              <p:cNvSpPr>
                <a:spLocks noChangeArrowheads="1"/>
              </p:cNvSpPr>
              <p:nvPr/>
            </p:nvSpPr>
            <p:spPr bwMode="auto">
              <a:xfrm>
                <a:off x="1003" y="4713"/>
                <a:ext cx="144" cy="31"/>
              </a:xfrm>
              <a:prstGeom prst="roundRect">
                <a:avLst>
                  <a:gd name="adj" fmla="val 12495"/>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37" name="Line 296">
                <a:extLst>
                  <a:ext uri="{FF2B5EF4-FFF2-40B4-BE49-F238E27FC236}">
                    <a16:creationId xmlns:a16="http://schemas.microsoft.com/office/drawing/2014/main" id="{EF79120A-318F-44DF-A627-DEFF00011ADD}"/>
                  </a:ext>
                </a:extLst>
              </p:cNvPr>
              <p:cNvSpPr>
                <a:spLocks noChangeShapeType="1"/>
              </p:cNvSpPr>
              <p:nvPr/>
            </p:nvSpPr>
            <p:spPr bwMode="auto">
              <a:xfrm>
                <a:off x="1118" y="4694"/>
                <a:ext cx="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38" name="Line 297">
                <a:extLst>
                  <a:ext uri="{FF2B5EF4-FFF2-40B4-BE49-F238E27FC236}">
                    <a16:creationId xmlns:a16="http://schemas.microsoft.com/office/drawing/2014/main" id="{AFDE30BB-274C-450D-93B2-946F91C8790D}"/>
                  </a:ext>
                </a:extLst>
              </p:cNvPr>
              <p:cNvSpPr>
                <a:spLocks noChangeShapeType="1"/>
              </p:cNvSpPr>
              <p:nvPr/>
            </p:nvSpPr>
            <p:spPr bwMode="auto">
              <a:xfrm flipH="1">
                <a:off x="1091" y="4721"/>
                <a:ext cx="25"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39" name="Line 298">
                <a:extLst>
                  <a:ext uri="{FF2B5EF4-FFF2-40B4-BE49-F238E27FC236}">
                    <a16:creationId xmlns:a16="http://schemas.microsoft.com/office/drawing/2014/main" id="{93681B98-4FF0-4024-A331-9DD9D146D5BE}"/>
                  </a:ext>
                </a:extLst>
              </p:cNvPr>
              <p:cNvSpPr>
                <a:spLocks noChangeShapeType="1"/>
              </p:cNvSpPr>
              <p:nvPr/>
            </p:nvSpPr>
            <p:spPr bwMode="auto">
              <a:xfrm>
                <a:off x="1094" y="4738"/>
                <a:ext cx="20" cy="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40" name="Oval 299">
                <a:extLst>
                  <a:ext uri="{FF2B5EF4-FFF2-40B4-BE49-F238E27FC236}">
                    <a16:creationId xmlns:a16="http://schemas.microsoft.com/office/drawing/2014/main" id="{82E5DE4B-3EFF-410C-961B-DE2635CEE606}"/>
                  </a:ext>
                </a:extLst>
              </p:cNvPr>
              <p:cNvSpPr>
                <a:spLocks noChangeArrowheads="1"/>
              </p:cNvSpPr>
              <p:nvPr/>
            </p:nvSpPr>
            <p:spPr bwMode="auto">
              <a:xfrm>
                <a:off x="1140" y="4738"/>
                <a:ext cx="5" cy="1"/>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23641" name="Line 300">
                <a:extLst>
                  <a:ext uri="{FF2B5EF4-FFF2-40B4-BE49-F238E27FC236}">
                    <a16:creationId xmlns:a16="http://schemas.microsoft.com/office/drawing/2014/main" id="{EE58DD43-24D9-43AA-9127-8B03587AA697}"/>
                  </a:ext>
                </a:extLst>
              </p:cNvPr>
              <p:cNvSpPr>
                <a:spLocks noChangeShapeType="1"/>
              </p:cNvSpPr>
              <p:nvPr/>
            </p:nvSpPr>
            <p:spPr bwMode="auto">
              <a:xfrm>
                <a:off x="1048" y="4716"/>
                <a:ext cx="0" cy="27"/>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42" name="Oval 301">
                <a:extLst>
                  <a:ext uri="{FF2B5EF4-FFF2-40B4-BE49-F238E27FC236}">
                    <a16:creationId xmlns:a16="http://schemas.microsoft.com/office/drawing/2014/main" id="{18D66D42-C775-497E-8332-495D8153B509}"/>
                  </a:ext>
                </a:extLst>
              </p:cNvPr>
              <p:cNvSpPr>
                <a:spLocks noChangeArrowheads="1"/>
              </p:cNvSpPr>
              <p:nvPr/>
            </p:nvSpPr>
            <p:spPr bwMode="auto">
              <a:xfrm>
                <a:off x="1004" y="4717"/>
                <a:ext cx="5" cy="6"/>
              </a:xfrm>
              <a:prstGeom prst="ellipse">
                <a:avLst/>
              </a:prstGeom>
              <a:gradFill rotWithShape="0">
                <a:gsLst>
                  <a:gs pos="0">
                    <a:srgbClr val="FFFFFF"/>
                  </a:gs>
                  <a:gs pos="100000">
                    <a:srgbClr val="0066FF"/>
                  </a:gs>
                </a:gsLst>
                <a:path path="shape">
                  <a:fillToRect l="50000" t="50000" r="50000" b="50000"/>
                </a:path>
              </a:gradFill>
              <a:ln w="12700">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kumimoji="0" lang="it-IT" altLang="it-IT" sz="24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grpSp>
      </p:grpSp>
      <p:sp>
        <p:nvSpPr>
          <p:cNvPr id="1644846" name="Text Box 302">
            <a:extLst>
              <a:ext uri="{FF2B5EF4-FFF2-40B4-BE49-F238E27FC236}">
                <a16:creationId xmlns:a16="http://schemas.microsoft.com/office/drawing/2014/main" id="{2780DCC3-E9B5-477B-91E5-9AFC4D2E03D0}"/>
              </a:ext>
            </a:extLst>
          </p:cNvPr>
          <p:cNvSpPr txBox="1">
            <a:spLocks noChangeArrowheads="1"/>
          </p:cNvSpPr>
          <p:nvPr/>
        </p:nvSpPr>
        <p:spPr bwMode="auto">
          <a:xfrm>
            <a:off x="1676400" y="3657600"/>
            <a:ext cx="4495800" cy="457200"/>
          </a:xfrm>
          <a:prstGeom prst="rect">
            <a:avLst/>
          </a:prstGeom>
          <a:noFill/>
          <a:ln w="31750">
            <a:noFill/>
            <a:miter lim="800000"/>
            <a:headEnd/>
            <a:tailEnd/>
          </a:ln>
          <a:effec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333399"/>
                </a:solidFill>
                <a:effectLst>
                  <a:outerShdw blurRad="38100" dist="38100" dir="2700000" algn="tl">
                    <a:srgbClr val="C0C0C0"/>
                  </a:outerShdw>
                </a:effectLst>
                <a:uLnTx/>
                <a:uFillTx/>
                <a:latin typeface="Comic Sans MS" panose="030F0702030302020204" pitchFamily="66" charset="0"/>
                <a:ea typeface="ＭＳ Ｐゴシック" panose="020B0600070205080204" pitchFamily="34" charset="-128"/>
                <a:cs typeface="+mn-cs"/>
              </a:rPr>
              <a:t>289 Comitati Etici responsabili del rilascio della Delibazione</a:t>
            </a:r>
          </a:p>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333399"/>
                </a:solidFill>
                <a:effectLst>
                  <a:outerShdw blurRad="38100" dist="38100" dir="2700000" algn="tl">
                    <a:srgbClr val="C0C0C0"/>
                  </a:outerShdw>
                </a:effectLst>
                <a:uLnTx/>
                <a:uFillTx/>
                <a:latin typeface="Comic Sans MS" panose="030F0702030302020204" pitchFamily="66" charset="0"/>
                <a:ea typeface="ＭＳ Ｐゴシック" panose="020B0600070205080204" pitchFamily="34" charset="-128"/>
                <a:cs typeface="+mn-cs"/>
              </a:rPr>
              <a:t>e totale Delibazioni rilasciate come Centri Coordinatori</a:t>
            </a:r>
          </a:p>
        </p:txBody>
      </p:sp>
      <p:sp>
        <p:nvSpPr>
          <p:cNvPr id="1644847" name="Text Box 303">
            <a:extLst>
              <a:ext uri="{FF2B5EF4-FFF2-40B4-BE49-F238E27FC236}">
                <a16:creationId xmlns:a16="http://schemas.microsoft.com/office/drawing/2014/main" id="{8367FBD0-8800-41D9-A1B0-CA94783BF90A}"/>
              </a:ext>
            </a:extLst>
          </p:cNvPr>
          <p:cNvSpPr txBox="1">
            <a:spLocks noChangeArrowheads="1"/>
          </p:cNvSpPr>
          <p:nvPr/>
        </p:nvSpPr>
        <p:spPr bwMode="auto">
          <a:xfrm>
            <a:off x="1524000" y="3400425"/>
            <a:ext cx="5181600" cy="274638"/>
          </a:xfrm>
          <a:prstGeom prst="rect">
            <a:avLst/>
          </a:prstGeom>
          <a:noFill/>
          <a:ln w="12700">
            <a:noFill/>
            <a:miter lim="800000"/>
            <a:headEnd/>
            <a:tailEnd/>
          </a:ln>
          <a:effectLst/>
        </p:spPr>
        <p:txBody>
          <a:bodyPr>
            <a:spAutoFit/>
          </a:bodyPr>
          <a:lstStyle>
            <a:lvl1pPr>
              <a:defRPr sz="2400" b="1">
                <a:solidFill>
                  <a:srgbClr val="000000"/>
                </a:solidFill>
                <a:latin typeface="Helvetica" charset="0"/>
                <a:ea typeface="ＭＳ Ｐゴシック" charset="0"/>
                <a:cs typeface="ＭＳ Ｐゴシック" charset="0"/>
              </a:defRPr>
            </a:lvl1pPr>
            <a:lvl2pPr marL="37931725" indent="-37474525">
              <a:defRPr sz="2400" b="1">
                <a:solidFill>
                  <a:srgbClr val="000000"/>
                </a:solidFill>
                <a:latin typeface="Helvetica" charset="0"/>
                <a:ea typeface="ＭＳ Ｐゴシック" charset="0"/>
              </a:defRPr>
            </a:lvl2pPr>
            <a:lvl3pPr>
              <a:defRPr sz="2400" b="1">
                <a:solidFill>
                  <a:srgbClr val="000000"/>
                </a:solidFill>
                <a:latin typeface="Helvetica" charset="0"/>
                <a:ea typeface="ＭＳ Ｐゴシック" charset="0"/>
              </a:defRPr>
            </a:lvl3pPr>
            <a:lvl4pPr>
              <a:defRPr sz="2400" b="1">
                <a:solidFill>
                  <a:srgbClr val="000000"/>
                </a:solidFill>
                <a:latin typeface="Helvetica" charset="0"/>
                <a:ea typeface="ＭＳ Ｐゴシック" charset="0"/>
              </a:defRPr>
            </a:lvl4pPr>
            <a:lvl5pPr>
              <a:defRPr sz="2400" b="1">
                <a:solidFill>
                  <a:srgbClr val="000000"/>
                </a:solidFill>
                <a:latin typeface="Helvetica" charset="0"/>
                <a:ea typeface="ＭＳ Ｐゴシック" charset="0"/>
              </a:defRPr>
            </a:lvl5pPr>
            <a:lvl6pPr marL="457200" eaLnBrk="0" fontAlgn="base" hangingPunct="0">
              <a:spcBef>
                <a:spcPct val="0"/>
              </a:spcBef>
              <a:spcAft>
                <a:spcPct val="0"/>
              </a:spcAft>
              <a:defRPr sz="2400" b="1">
                <a:solidFill>
                  <a:srgbClr val="000000"/>
                </a:solidFill>
                <a:latin typeface="Helvetica" charset="0"/>
                <a:ea typeface="ＭＳ Ｐゴシック" charset="0"/>
              </a:defRPr>
            </a:lvl6pPr>
            <a:lvl7pPr marL="914400" eaLnBrk="0" fontAlgn="base" hangingPunct="0">
              <a:spcBef>
                <a:spcPct val="0"/>
              </a:spcBef>
              <a:spcAft>
                <a:spcPct val="0"/>
              </a:spcAft>
              <a:defRPr sz="2400" b="1">
                <a:solidFill>
                  <a:srgbClr val="000000"/>
                </a:solidFill>
                <a:latin typeface="Helvetica" charset="0"/>
                <a:ea typeface="ＭＳ Ｐゴシック" charset="0"/>
              </a:defRPr>
            </a:lvl7pPr>
            <a:lvl8pPr marL="1371600" eaLnBrk="0" fontAlgn="base" hangingPunct="0">
              <a:spcBef>
                <a:spcPct val="0"/>
              </a:spcBef>
              <a:spcAft>
                <a:spcPct val="0"/>
              </a:spcAft>
              <a:defRPr sz="2400" b="1">
                <a:solidFill>
                  <a:srgbClr val="000000"/>
                </a:solidFill>
                <a:latin typeface="Helvetica" charset="0"/>
                <a:ea typeface="ＭＳ Ｐゴシック" charset="0"/>
              </a:defRPr>
            </a:lvl8pPr>
            <a:lvl9pPr marL="1828800" eaLnBrk="0" fontAlgn="base" hangingPunct="0">
              <a:spcBef>
                <a:spcPct val="0"/>
              </a:spcBef>
              <a:spcAft>
                <a:spcPct val="0"/>
              </a:spcAft>
              <a:defRPr sz="2400" b="1">
                <a:solidFill>
                  <a:srgbClr val="000000"/>
                </a:solidFill>
                <a:latin typeface="Helvetic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
                <a:srgbClr val="000000"/>
              </a:buClr>
              <a:buSzPct val="100000"/>
              <a:buFontTx/>
              <a:buNone/>
              <a:tabLst/>
              <a:defRPr/>
            </a:pPr>
            <a:r>
              <a:rPr kumimoji="0" lang="it-IT" sz="1200" b="1" i="0" u="sng" strike="noStrike" kern="1200" cap="none" spc="0" normalizeH="0" baseline="0" noProof="0">
                <a:ln>
                  <a:noFill/>
                </a:ln>
                <a:solidFill>
                  <a:srgbClr val="333399"/>
                </a:solidFill>
                <a:effectLst>
                  <a:outerShdw blurRad="38100" dist="38100" dir="2700000" algn="tl">
                    <a:srgbClr val="DDDDDD"/>
                  </a:outerShdw>
                </a:effectLst>
                <a:uLnTx/>
                <a:uFillTx/>
                <a:latin typeface="Comic Sans MS" charset="0"/>
                <a:ea typeface="ＭＳ Ｐゴシック" charset="0"/>
                <a:cs typeface="Times New Roman" charset="0"/>
              </a:rPr>
              <a:t>OSSERVATORIO NAZIONALE SPERIMENTAZIONE CLINICA</a:t>
            </a:r>
            <a:endParaRPr kumimoji="0" lang="it-IT" sz="1200" b="1" i="0" u="sng" strike="noStrike" kern="1200" cap="none" spc="0" normalizeH="0" baseline="0" noProof="0">
              <a:ln>
                <a:noFill/>
              </a:ln>
              <a:solidFill>
                <a:srgbClr val="333399"/>
              </a:solidFill>
              <a:effectLst>
                <a:outerShdw blurRad="38100" dist="38100" dir="2700000" algn="tl">
                  <a:srgbClr val="DDDDDD"/>
                </a:outerShdw>
              </a:effectLst>
              <a:uLnTx/>
              <a:uFillTx/>
              <a:latin typeface="Comic Sans MS" charset="0"/>
              <a:ea typeface="Times New Roman" charset="0"/>
              <a:cs typeface="Times New Roman" charset="0"/>
            </a:endParaRPr>
          </a:p>
        </p:txBody>
      </p:sp>
      <p:sp>
        <p:nvSpPr>
          <p:cNvPr id="23557" name="Rectangle 304">
            <a:extLst>
              <a:ext uri="{FF2B5EF4-FFF2-40B4-BE49-F238E27FC236}">
                <a16:creationId xmlns:a16="http://schemas.microsoft.com/office/drawing/2014/main" id="{9DA25946-617D-4D65-85DE-4562A9C2BAA1}"/>
              </a:ext>
            </a:extLst>
          </p:cNvPr>
          <p:cNvSpPr>
            <a:spLocks noChangeArrowheads="1"/>
          </p:cNvSpPr>
          <p:nvPr/>
        </p:nvSpPr>
        <p:spPr bwMode="auto">
          <a:xfrm>
            <a:off x="1828801" y="6037155"/>
            <a:ext cx="2068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mn-cs"/>
              </a:rPr>
              <a:t># :  numero CE</a:t>
            </a: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mn-cs"/>
              </a:rPr>
              <a:t>*  :  CE regionale presente</a:t>
            </a: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it-IT" altLang="it-IT" sz="1200" b="0" i="0" u="sng"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mn-cs"/>
              </a:rPr>
              <a:t>#</a:t>
            </a:r>
            <a:r>
              <a:rPr kumimoji="0" lang="it-IT" altLang="it-IT" sz="1200" b="0" i="0" u="none"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mn-cs"/>
              </a:rPr>
              <a:t> :  </a:t>
            </a:r>
            <a:r>
              <a:rPr kumimoji="0" lang="it-IT" altLang="it-IT" sz="1200" b="0" i="0" u="sng" strike="noStrike" kern="1200" cap="none" spc="0" normalizeH="0" baseline="0" noProof="0">
                <a:ln>
                  <a:noFill/>
                </a:ln>
                <a:solidFill>
                  <a:srgbClr val="333399"/>
                </a:solidFill>
                <a:effectLst/>
                <a:uLnTx/>
                <a:uFillTx/>
                <a:latin typeface="Comic Sans MS" panose="030F0702030302020204" pitchFamily="66" charset="0"/>
                <a:ea typeface="ＭＳ Ｐゴシック" panose="020B0600070205080204" pitchFamily="34" charset="-128"/>
                <a:cs typeface="+mn-cs"/>
              </a:rPr>
              <a:t>delibazioni</a:t>
            </a:r>
          </a:p>
        </p:txBody>
      </p:sp>
    </p:spTree>
    <p:extLst>
      <p:ext uri="{BB962C8B-B14F-4D97-AF65-F5344CB8AC3E}">
        <p14:creationId xmlns:p14="http://schemas.microsoft.com/office/powerpoint/2010/main" val="346008646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4FA262F3-E61D-49BD-B4FE-786D036FF291}"/>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4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Comitati Etici</a:t>
            </a:r>
          </a:p>
        </p:txBody>
      </p:sp>
      <p:sp>
        <p:nvSpPr>
          <p:cNvPr id="25603" name="Text Box 2">
            <a:extLst>
              <a:ext uri="{FF2B5EF4-FFF2-40B4-BE49-F238E27FC236}">
                <a16:creationId xmlns:a16="http://schemas.microsoft.com/office/drawing/2014/main" id="{AF0DF303-3B33-461B-B062-79E3EF40B073}"/>
              </a:ext>
            </a:extLst>
          </p:cNvPr>
          <p:cNvSpPr txBox="1">
            <a:spLocks noChangeArrowheads="1"/>
          </p:cNvSpPr>
          <p:nvPr/>
        </p:nvSpPr>
        <p:spPr bwMode="auto">
          <a:xfrm>
            <a:off x="2209800" y="1981200"/>
            <a:ext cx="7772400" cy="440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marL="341313" marR="0" lvl="0" indent="-341313" algn="l" defTabSz="914400" rtl="0" eaLnBrk="1" fontAlgn="base" latinLnBrk="0" hangingPunct="1">
              <a:lnSpc>
                <a:spcPct val="90000"/>
              </a:lnSpc>
              <a:spcBef>
                <a:spcPts val="70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Organismi indipendenti multidisciplinari che valutano, in senso etico e metodologico la sperimentazione clinica</a:t>
            </a:r>
          </a:p>
          <a:p>
            <a:pPr marL="341313" marR="0" lvl="0" indent="-341313" algn="l" defTabSz="914400" rtl="0" eaLnBrk="1" fontAlgn="base" latinLnBrk="0" hangingPunct="1">
              <a:lnSpc>
                <a:spcPct val="90000"/>
              </a:lnSpc>
              <a:spcBef>
                <a:spcPts val="70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Hanno la responsabilità di garantire la tutela dei diritti, della sicurezza e del benessere dei soggetti in sperimentazione, esprimendo un parere sul protocollo di sperimentazione, sull’idoneità degli sperimentatori, sull’adeguatezza delle strutture e sui metodi e documenti che verranno impiegati per informare i soggetti.</a:t>
            </a:r>
          </a:p>
        </p:txBody>
      </p:sp>
    </p:spTree>
    <p:extLst>
      <p:ext uri="{BB962C8B-B14F-4D97-AF65-F5344CB8AC3E}">
        <p14:creationId xmlns:p14="http://schemas.microsoft.com/office/powerpoint/2010/main" val="3322671023"/>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D2F9707C-AA16-4947-AE43-31D22DCA512D}"/>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4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Consenso informato</a:t>
            </a:r>
          </a:p>
        </p:txBody>
      </p:sp>
      <p:sp>
        <p:nvSpPr>
          <p:cNvPr id="27651" name="Text Box 2">
            <a:extLst>
              <a:ext uri="{FF2B5EF4-FFF2-40B4-BE49-F238E27FC236}">
                <a16:creationId xmlns:a16="http://schemas.microsoft.com/office/drawing/2014/main" id="{9D7FCF17-DFBB-4ECB-B8D6-6BDD9810CBED}"/>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marL="341313" marR="0" lvl="0" indent="-341313" algn="l" defTabSz="914400" rtl="0" eaLnBrk="0" fontAlgn="base" latinLnBrk="0" hangingPunct="0">
              <a:lnSpc>
                <a:spcPct val="100000"/>
              </a:lnSpc>
              <a:spcBef>
                <a:spcPts val="80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32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Vengono date tutte le informazioni al soggetto, si risponde alle sue domande e preoccupazioni, e l’individuo decide, senza vincoli, se vuole partecipare alla ricerca</a:t>
            </a:r>
          </a:p>
        </p:txBody>
      </p:sp>
    </p:spTree>
    <p:extLst>
      <p:ext uri="{BB962C8B-B14F-4D97-AF65-F5344CB8AC3E}">
        <p14:creationId xmlns:p14="http://schemas.microsoft.com/office/powerpoint/2010/main" val="1768771518"/>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564D0270-C2A9-4977-9305-1BB13E8FA8FB}"/>
              </a:ext>
            </a:extLst>
          </p:cNvPr>
          <p:cNvSpPr txBox="1">
            <a:spLocks noChangeArrowheads="1"/>
          </p:cNvSpPr>
          <p:nvPr/>
        </p:nvSpPr>
        <p:spPr bwMode="auto">
          <a:xfrm>
            <a:off x="2209800" y="465139"/>
            <a:ext cx="77724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44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Documento di Consenso informato</a:t>
            </a:r>
          </a:p>
        </p:txBody>
      </p:sp>
      <p:sp>
        <p:nvSpPr>
          <p:cNvPr id="29699" name="Text Box 2">
            <a:extLst>
              <a:ext uri="{FF2B5EF4-FFF2-40B4-BE49-F238E27FC236}">
                <a16:creationId xmlns:a16="http://schemas.microsoft.com/office/drawing/2014/main" id="{F8AF6EB0-59E4-4147-A734-ED39DBB96D80}"/>
              </a:ext>
            </a:extLst>
          </p:cNvPr>
          <p:cNvSpPr txBox="1">
            <a:spLocks noChangeArrowheads="1"/>
          </p:cNvSpPr>
          <p:nvPr/>
        </p:nvSpPr>
        <p:spPr bwMode="auto">
          <a:xfrm>
            <a:off x="1847850" y="1981200"/>
            <a:ext cx="8496300" cy="433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Si dichiara che si tratta di ricerca, se ne descrivono gli scopi e la durata prevista, le procedure chiarendo quali di queste saranno sperimentali.</a:t>
            </a:r>
          </a:p>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Si descrivono tutti i possibili rischi</a:t>
            </a:r>
          </a:p>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Si descrivono i possibili benefici per il soggetto e la comunità.</a:t>
            </a:r>
          </a:p>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Si descrivono le alternative e gli eventuali benefici</a:t>
            </a:r>
          </a:p>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Si dichiara che tutte le informazioni che potrebbero identificare il soggetto saranno confidenziali</a:t>
            </a:r>
          </a:p>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Per ricerche che includano dei rischi, si identificheranno e spiegheranno gli eventuali interventi medici</a:t>
            </a:r>
          </a:p>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Si definiranno i soggetti a cui rivolgersi in caso di richiesta di ulteriori chiarimenti o segnalazione di problemi</a:t>
            </a:r>
          </a:p>
          <a:p>
            <a:pPr marL="341313" marR="0" lvl="0" indent="-341313" algn="l" defTabSz="914400" rtl="0" eaLnBrk="0" fontAlgn="base" latinLnBrk="0" hangingPunct="0">
              <a:lnSpc>
                <a:spcPct val="100000"/>
              </a:lnSpc>
              <a:spcBef>
                <a:spcPts val="450"/>
              </a:spcBef>
              <a:spcAft>
                <a:spcPct val="0"/>
              </a:spcAft>
              <a:buClr>
                <a:srgbClr val="000000"/>
              </a:buClr>
              <a:buSzTx/>
              <a:buFont typeface="Comic Sans MS" panose="030F0702030302020204"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Si dichiarerà chiaramente che la partecipazione e volontaria, che la non partecipazione non avrà alcun effetto negativo sulla terapia, e che la partecipazione allo studio potrà essere sospesa in qualunque momento</a:t>
            </a:r>
          </a:p>
        </p:txBody>
      </p:sp>
    </p:spTree>
    <p:extLst>
      <p:ext uri="{BB962C8B-B14F-4D97-AF65-F5344CB8AC3E}">
        <p14:creationId xmlns:p14="http://schemas.microsoft.com/office/powerpoint/2010/main" val="3332279791"/>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F54B17E1-8E62-42FA-917B-E924D6ED1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5301"/>
            <a:ext cx="9144000" cy="5859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0134330"/>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1">
            <a:extLst>
              <a:ext uri="{FF2B5EF4-FFF2-40B4-BE49-F238E27FC236}">
                <a16:creationId xmlns:a16="http://schemas.microsoft.com/office/drawing/2014/main" id="{A944386B-5239-46CF-9719-167820831F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1213" y="754602"/>
            <a:ext cx="8186723" cy="56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94D74F80-BC1C-4797-B03B-E384088C44CB}"/>
              </a:ext>
            </a:extLst>
          </p:cNvPr>
          <p:cNvSpPr txBox="1"/>
          <p:nvPr/>
        </p:nvSpPr>
        <p:spPr>
          <a:xfrm>
            <a:off x="0" y="0"/>
            <a:ext cx="12192000" cy="242631"/>
          </a:xfrm>
          <a:prstGeom prst="rect">
            <a:avLst/>
          </a:prstGeom>
          <a:noFill/>
        </p:spPr>
        <p:txBody>
          <a:bodyPr wrap="square">
            <a:spAutoFit/>
          </a:bodyPr>
          <a:lstStyle/>
          <a:p>
            <a:pPr algn="ctr">
              <a:lnSpc>
                <a:spcPts val="1000"/>
              </a:lnSpc>
              <a:defRPr/>
            </a:pPr>
            <a:r>
              <a:rPr lang="it-IT" sz="1600" b="1" spc="-15" dirty="0">
                <a:solidFill>
                  <a:srgbClr val="000000"/>
                </a:solidFill>
                <a:latin typeface="Calibri"/>
                <a:ea typeface="Calibri"/>
                <a:cs typeface="Arial" panose="020B0604020202020204" pitchFamily="34" charset="0"/>
              </a:rPr>
              <a:t>Studi condotti nel processo di </a:t>
            </a:r>
            <a:r>
              <a:rPr lang="it-IT" sz="1600" b="1" i="1" spc="-15" dirty="0" err="1">
                <a:solidFill>
                  <a:srgbClr val="000000"/>
                </a:solidFill>
                <a:latin typeface="Calibri"/>
                <a:ea typeface="Calibri"/>
                <a:cs typeface="Arial" panose="020B0604020202020204" pitchFamily="34" charset="0"/>
              </a:rPr>
              <a:t>drug</a:t>
            </a:r>
            <a:r>
              <a:rPr lang="it-IT" sz="1600" b="1" i="1" spc="-15" dirty="0">
                <a:solidFill>
                  <a:srgbClr val="000000"/>
                </a:solidFill>
                <a:latin typeface="Calibri"/>
                <a:ea typeface="Calibri"/>
                <a:cs typeface="Arial" panose="020B0604020202020204" pitchFamily="34" charset="0"/>
              </a:rPr>
              <a:t> </a:t>
            </a:r>
            <a:r>
              <a:rPr lang="it-IT" sz="1600" b="1" i="1" spc="-15" dirty="0" err="1">
                <a:solidFill>
                  <a:srgbClr val="000000"/>
                </a:solidFill>
                <a:latin typeface="Calibri"/>
                <a:ea typeface="Calibri"/>
                <a:cs typeface="Arial" panose="020B0604020202020204" pitchFamily="34" charset="0"/>
              </a:rPr>
              <a:t>discovery</a:t>
            </a:r>
            <a:r>
              <a:rPr lang="it-IT" sz="1600" b="1" spc="-15" dirty="0">
                <a:solidFill>
                  <a:srgbClr val="000000"/>
                </a:solidFill>
                <a:latin typeface="Calibri"/>
                <a:ea typeface="Calibri"/>
                <a:cs typeface="Arial" panose="020B0604020202020204" pitchFamily="34" charset="0"/>
              </a:rPr>
              <a:t> e utili per la selezione sempre più stringente di un composto candidato allo sviluppo preclinico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95DF24DD-7DA9-4787-A34C-7EE2CC1C3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
            <a:ext cx="4876800" cy="608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7345950"/>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D90B7D2C-6DF4-4907-9085-093EB7282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1" y="0"/>
            <a:ext cx="86534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3476632"/>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A8AD2167-1C93-4523-96F3-395F77922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0"/>
            <a:ext cx="87518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6066945"/>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a:extLst>
              <a:ext uri="{FF2B5EF4-FFF2-40B4-BE49-F238E27FC236}">
                <a16:creationId xmlns:a16="http://schemas.microsoft.com/office/drawing/2014/main" id="{9F0E0C46-6B86-4330-A4F9-0666CB35D3C7}"/>
              </a:ext>
            </a:extLst>
          </p:cNvPr>
          <p:cNvSpPr txBox="1">
            <a:spLocks noChangeArrowheads="1"/>
          </p:cNvSpPr>
          <p:nvPr/>
        </p:nvSpPr>
        <p:spPr bwMode="auto">
          <a:xfrm>
            <a:off x="1774825" y="366713"/>
            <a:ext cx="8713788"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36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rPr>
              <a:t>Protezione delle informazioni genetiche</a:t>
            </a:r>
          </a:p>
        </p:txBody>
      </p:sp>
      <p:pic>
        <p:nvPicPr>
          <p:cNvPr id="39939" name="Picture 2">
            <a:extLst>
              <a:ext uri="{FF2B5EF4-FFF2-40B4-BE49-F238E27FC236}">
                <a16:creationId xmlns:a16="http://schemas.microsoft.com/office/drawing/2014/main" id="{900F0B63-51D9-492B-A68A-5ECB04FE8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66825"/>
            <a:ext cx="9144000" cy="561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9587184"/>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704A9EF2-BE4E-4AB8-A843-F2DA572F4AD7}"/>
              </a:ext>
            </a:extLst>
          </p:cNvPr>
          <p:cNvSpPr>
            <a:spLocks noGrp="1" noChangeArrowheads="1"/>
          </p:cNvSpPr>
          <p:nvPr>
            <p:ph type="title"/>
          </p:nvPr>
        </p:nvSpPr>
        <p:spPr/>
        <p:txBody>
          <a:bodyPr/>
          <a:lstStyle/>
          <a:p>
            <a:pPr eaLnBrk="1" hangingPunct="1"/>
            <a:r>
              <a:rPr lang="it-IT" altLang="it-IT">
                <a:ea typeface="ＭＳ Ｐゴシック" panose="020B0600070205080204" pitchFamily="34" charset="-128"/>
              </a:rPr>
              <a:t>Siti utili</a:t>
            </a:r>
          </a:p>
        </p:txBody>
      </p:sp>
      <p:sp>
        <p:nvSpPr>
          <p:cNvPr id="159747" name="Rectangle 3">
            <a:extLst>
              <a:ext uri="{FF2B5EF4-FFF2-40B4-BE49-F238E27FC236}">
                <a16:creationId xmlns:a16="http://schemas.microsoft.com/office/drawing/2014/main" id="{97525DD6-B1E3-4E50-AB71-2BFF1FB31B85}"/>
              </a:ext>
            </a:extLst>
          </p:cNvPr>
          <p:cNvSpPr>
            <a:spLocks noGrp="1" noChangeArrowheads="1"/>
          </p:cNvSpPr>
          <p:nvPr>
            <p:ph type="body" idx="1"/>
          </p:nvPr>
        </p:nvSpPr>
        <p:spPr/>
        <p:txBody>
          <a:bodyPr/>
          <a:lstStyle/>
          <a:p>
            <a:pPr eaLnBrk="1" hangingPunct="1"/>
            <a:r>
              <a:rPr lang="it-IT" altLang="it-IT" sz="2400">
                <a:ea typeface="ＭＳ Ｐゴシック" panose="020B0600070205080204" pitchFamily="34" charset="-128"/>
                <a:hlinkClick r:id="rId4"/>
              </a:rPr>
              <a:t>www.iss.it</a:t>
            </a:r>
            <a:r>
              <a:rPr lang="it-IT" altLang="it-IT" sz="2400">
                <a:ea typeface="ＭＳ Ｐゴシック" panose="020B0600070205080204" pitchFamily="34" charset="-128"/>
              </a:rPr>
              <a:t> Istituto Superiore di Sanità</a:t>
            </a:r>
          </a:p>
          <a:p>
            <a:pPr eaLnBrk="1" hangingPunct="1"/>
            <a:r>
              <a:rPr lang="it-IT" altLang="it-IT" sz="2400">
                <a:ea typeface="ＭＳ Ｐゴシック" panose="020B0600070205080204" pitchFamily="34" charset="-128"/>
                <a:hlinkClick r:id="rId5"/>
              </a:rPr>
              <a:t>www.emea.eu.int</a:t>
            </a:r>
            <a:r>
              <a:rPr lang="it-IT" altLang="it-IT" sz="2400">
                <a:ea typeface="ＭＳ Ｐゴシック" panose="020B0600070205080204" pitchFamily="34" charset="-128"/>
              </a:rPr>
              <a:t> European Agency for the Evaluation of Medicinal products</a:t>
            </a:r>
          </a:p>
          <a:p>
            <a:pPr eaLnBrk="1" hangingPunct="1"/>
            <a:r>
              <a:rPr lang="it-IT" altLang="it-IT" sz="2400">
                <a:ea typeface="ＭＳ Ｐゴシック" panose="020B0600070205080204" pitchFamily="34" charset="-128"/>
                <a:hlinkClick r:id="rId6"/>
              </a:rPr>
              <a:t>www.fda.gov/cber</a:t>
            </a:r>
            <a:r>
              <a:rPr lang="it-IT" altLang="it-IT" sz="2400">
                <a:ea typeface="ＭＳ Ｐゴシック" panose="020B0600070205080204" pitchFamily="34" charset="-128"/>
              </a:rPr>
              <a:t> Food and Drug Administration (USA)</a:t>
            </a:r>
          </a:p>
          <a:p>
            <a:pPr eaLnBrk="1" hangingPunct="1"/>
            <a:r>
              <a:rPr lang="it-IT" altLang="it-IT" sz="2400">
                <a:ea typeface="ＭＳ Ｐゴシック" panose="020B0600070205080204" pitchFamily="34" charset="-128"/>
                <a:hlinkClick r:id="rId7"/>
              </a:rPr>
              <a:t>www.usp.org</a:t>
            </a:r>
            <a:r>
              <a:rPr lang="it-IT" altLang="it-IT" sz="2400">
                <a:ea typeface="ＭＳ Ｐゴシック" panose="020B0600070205080204" pitchFamily="34" charset="-128"/>
              </a:rPr>
              <a:t> United States Pharmacopeia</a:t>
            </a:r>
          </a:p>
          <a:p>
            <a:pPr eaLnBrk="1" hangingPunct="1"/>
            <a:r>
              <a:rPr lang="it-IT" altLang="it-IT" sz="2400">
                <a:ea typeface="ＭＳ Ｐゴシック" panose="020B0600070205080204" pitchFamily="34" charset="-128"/>
                <a:hlinkClick r:id="rId7"/>
              </a:rPr>
              <a:t>www.agenziafarmaco.it</a:t>
            </a:r>
            <a:r>
              <a:rPr lang="it-IT" altLang="it-IT" sz="2400">
                <a:ea typeface="ＭＳ Ｐゴシック" panose="020B0600070205080204" pitchFamily="34" charset="-128"/>
              </a:rPr>
              <a:t> AIFA</a:t>
            </a:r>
          </a:p>
        </p:txBody>
      </p:sp>
    </p:spTree>
  </p:cSld>
  <p:clrMapOvr>
    <a:overrideClrMapping bg1="lt1" tx1="dk1" bg2="lt2" tx2="dk2" accent1="accent1" accent2="accent2" accent3="accent3" accent4="accent4" accent5="accent5" accent6="accent6" hlink="hlink" folHlink="folHlink"/>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1">
            <a:extLst>
              <a:ext uri="{FF2B5EF4-FFF2-40B4-BE49-F238E27FC236}">
                <a16:creationId xmlns:a16="http://schemas.microsoft.com/office/drawing/2014/main" id="{24547051-59C4-4D78-9DE0-77A9F9C372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361" y="701275"/>
            <a:ext cx="8267457" cy="516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75BA23D-F688-4B0E-B919-8825F94C8914}"/>
              </a:ext>
            </a:extLst>
          </p:cNvPr>
          <p:cNvSpPr txBox="1"/>
          <p:nvPr/>
        </p:nvSpPr>
        <p:spPr>
          <a:xfrm>
            <a:off x="346229" y="186431"/>
            <a:ext cx="10937289" cy="4401205"/>
          </a:xfrm>
          <a:prstGeom prst="rect">
            <a:avLst/>
          </a:prstGeom>
          <a:noFill/>
        </p:spPr>
        <p:txBody>
          <a:bodyPr wrap="square" rtlCol="0">
            <a:spAutoFit/>
          </a:bodyPr>
          <a:lstStyle/>
          <a:p>
            <a:r>
              <a:rPr lang="it-IT" sz="4000" i="1" dirty="0"/>
              <a:t>Sperimentazione non etica nell’uomo</a:t>
            </a:r>
          </a:p>
          <a:p>
            <a:endParaRPr lang="it-IT" sz="4000" i="1" dirty="0"/>
          </a:p>
          <a:p>
            <a:pPr marL="285750" indent="-285750">
              <a:buFontTx/>
              <a:buChar char="-"/>
            </a:pPr>
            <a:r>
              <a:rPr lang="it-IT" sz="4000" i="1" dirty="0"/>
              <a:t>Campi di concentramento nazisti: Mengele (vedi allegati)</a:t>
            </a:r>
          </a:p>
          <a:p>
            <a:pPr marL="285750" indent="-285750">
              <a:buFontTx/>
              <a:buChar char="-"/>
            </a:pPr>
            <a:endParaRPr lang="it-IT" sz="4000" i="1" dirty="0"/>
          </a:p>
          <a:p>
            <a:pPr marL="285750" indent="-285750">
              <a:buFontTx/>
              <a:buChar char="-"/>
            </a:pPr>
            <a:r>
              <a:rPr lang="it-IT" sz="4000" i="1" dirty="0"/>
              <a:t>Esperimento di </a:t>
            </a:r>
            <a:r>
              <a:rPr lang="it-IT" sz="4000" i="1" dirty="0" err="1"/>
              <a:t>Tuskagee</a:t>
            </a:r>
            <a:r>
              <a:rPr lang="it-IT" sz="4000" i="1" dirty="0"/>
              <a:t> (https://www.cdc.gov/tuskegee/timeline.htm)</a:t>
            </a:r>
          </a:p>
        </p:txBody>
      </p:sp>
    </p:spTree>
    <p:extLst>
      <p:ext uri="{BB962C8B-B14F-4D97-AF65-F5344CB8AC3E}">
        <p14:creationId xmlns:p14="http://schemas.microsoft.com/office/powerpoint/2010/main" val="105338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C2BC9AD-FB45-4C4A-9A3D-DA951772AF09}"/>
              </a:ext>
            </a:extLst>
          </p:cNvPr>
          <p:cNvSpPr>
            <a:spLocks noGrp="1" noChangeArrowheads="1"/>
          </p:cNvSpPr>
          <p:nvPr>
            <p:ph type="title"/>
          </p:nvPr>
        </p:nvSpPr>
        <p:spPr>
          <a:xfrm>
            <a:off x="0" y="609600"/>
            <a:ext cx="12192000" cy="6019800"/>
          </a:xfrm>
        </p:spPr>
        <p:txBody>
          <a:bodyPr/>
          <a:lstStyle/>
          <a:p>
            <a:pPr eaLnBrk="1" hangingPunct="1"/>
            <a:r>
              <a:rPr lang="en-GB" altLang="it-IT" sz="2800" b="1" dirty="0">
                <a:solidFill>
                  <a:schemeClr val="tx1"/>
                </a:solidFill>
                <a:ea typeface="ＭＳ Ｐゴシック" panose="020B0600070205080204" pitchFamily="34" charset="-128"/>
                <a:cs typeface="Times New Roman" panose="02020603050405020304" pitchFamily="18" charset="0"/>
              </a:rPr>
              <a:t>World Medical Association Declaration of Helsinki</a:t>
            </a:r>
            <a:r>
              <a:rPr lang="en-GB" altLang="it-IT" sz="2800" dirty="0">
                <a:solidFill>
                  <a:schemeClr val="tx1"/>
                </a:solidFill>
                <a:ea typeface="ＭＳ Ｐゴシック" panose="020B0600070205080204" pitchFamily="34" charset="-128"/>
                <a:cs typeface="Times New Roman" panose="02020603050405020304" pitchFamily="18" charset="0"/>
              </a:rPr>
              <a:t> </a:t>
            </a:r>
            <a:br>
              <a:rPr lang="it-IT" altLang="it-IT" sz="2800" dirty="0">
                <a:solidFill>
                  <a:schemeClr val="tx1"/>
                </a:solidFill>
                <a:ea typeface="ＭＳ Ｐゴシック" panose="020B0600070205080204" pitchFamily="34" charset="-128"/>
                <a:cs typeface="Times New Roman" panose="02020603050405020304" pitchFamily="18" charset="0"/>
              </a:rPr>
            </a:br>
            <a:r>
              <a:rPr lang="en-GB" altLang="it-IT" sz="2800" dirty="0">
                <a:solidFill>
                  <a:schemeClr val="tx1"/>
                </a:solidFill>
                <a:ea typeface="ＭＳ Ｐゴシック" panose="020B0600070205080204" pitchFamily="34" charset="-128"/>
                <a:cs typeface="Times New Roman" panose="02020603050405020304" pitchFamily="18" charset="0"/>
              </a:rPr>
              <a:t>Ethical Principles for Medical Research Involving Human Subjects</a:t>
            </a:r>
            <a:br>
              <a:rPr lang="it-IT" altLang="it-IT" sz="2800" dirty="0">
                <a:solidFill>
                  <a:schemeClr val="tx1"/>
                </a:solidFill>
                <a:ea typeface="ＭＳ Ｐゴシック" panose="020B0600070205080204" pitchFamily="34" charset="-128"/>
                <a:cs typeface="Times New Roman" panose="02020603050405020304" pitchFamily="18" charset="0"/>
              </a:rPr>
            </a:br>
            <a:r>
              <a:rPr lang="en-GB" altLang="it-IT" sz="2400" dirty="0">
                <a:solidFill>
                  <a:schemeClr val="accent1"/>
                </a:solidFill>
                <a:ea typeface="ＭＳ Ｐゴシック" panose="020B0600070205080204" pitchFamily="34" charset="-128"/>
                <a:cs typeface="Times New Roman" panose="02020603050405020304" pitchFamily="18" charset="0"/>
              </a:rPr>
              <a:t>Adopted by the 18</a:t>
            </a:r>
            <a:r>
              <a:rPr lang="en-GB" altLang="it-IT" sz="2400" baseline="30000" dirty="0">
                <a:solidFill>
                  <a:schemeClr val="accent1"/>
                </a:solidFill>
                <a:ea typeface="ＭＳ Ｐゴシック" panose="020B0600070205080204" pitchFamily="34" charset="-128"/>
                <a:cs typeface="Times New Roman" panose="02020603050405020304" pitchFamily="18" charset="0"/>
              </a:rPr>
              <a:t>th</a:t>
            </a:r>
            <a:r>
              <a:rPr lang="en-GB" altLang="it-IT" sz="2400" dirty="0">
                <a:solidFill>
                  <a:schemeClr val="accent1"/>
                </a:solidFill>
                <a:ea typeface="ＭＳ Ｐゴシック" panose="020B0600070205080204" pitchFamily="34" charset="-128"/>
                <a:cs typeface="Times New Roman" panose="02020603050405020304" pitchFamily="18" charset="0"/>
              </a:rPr>
              <a:t> WMA General Assembly Helsinki, Finland, June 1964</a:t>
            </a:r>
            <a:r>
              <a:rPr lang="en-GB" altLang="it-IT" sz="2400" dirty="0">
                <a:solidFill>
                  <a:schemeClr val="tx1"/>
                </a:solidFill>
                <a:ea typeface="ＭＳ Ｐゴシック" panose="020B0600070205080204" pitchFamily="34" charset="-128"/>
                <a:cs typeface="Times New Roman" panose="02020603050405020304" pitchFamily="18" charset="0"/>
              </a:rPr>
              <a:t> </a:t>
            </a:r>
            <a:br>
              <a:rPr lang="en-GB" altLang="it-IT" sz="2400" dirty="0">
                <a:solidFill>
                  <a:schemeClr val="tx1"/>
                </a:solidFill>
                <a:ea typeface="ＭＳ Ｐゴシック" panose="020B0600070205080204" pitchFamily="34" charset="-128"/>
                <a:cs typeface="Times New Roman" panose="02020603050405020304" pitchFamily="18" charset="0"/>
              </a:rPr>
            </a:br>
            <a:br>
              <a:rPr lang="en-GB" altLang="it-IT" sz="2400" dirty="0">
                <a:solidFill>
                  <a:schemeClr val="tx1"/>
                </a:solidFill>
                <a:ea typeface="ＭＳ Ｐゴシック" panose="020B0600070205080204" pitchFamily="34" charset="-128"/>
                <a:cs typeface="Times New Roman" panose="02020603050405020304" pitchFamily="18" charset="0"/>
              </a:rPr>
            </a:br>
            <a:br>
              <a:rPr lang="en-GB" altLang="it-IT" sz="2400" dirty="0">
                <a:solidFill>
                  <a:schemeClr val="tx1"/>
                </a:solidFill>
                <a:ea typeface="ＭＳ Ｐゴシック" panose="020B0600070205080204" pitchFamily="34" charset="-128"/>
                <a:cs typeface="Times New Roman" panose="02020603050405020304" pitchFamily="18" charset="0"/>
              </a:rPr>
            </a:br>
            <a:r>
              <a:rPr lang="en-GB" altLang="it-IT" sz="1600" dirty="0">
                <a:solidFill>
                  <a:schemeClr val="tx1"/>
                </a:solidFill>
                <a:ea typeface="ＭＳ Ｐゴシック" panose="020B0600070205080204" pitchFamily="34" charset="-128"/>
                <a:cs typeface="Times New Roman" panose="02020603050405020304" pitchFamily="18" charset="0"/>
              </a:rPr>
              <a:t>and amended by the</a:t>
            </a:r>
            <a:br>
              <a:rPr lang="en-GB" altLang="it-IT" sz="1600" dirty="0">
                <a:solidFill>
                  <a:schemeClr val="tx1"/>
                </a:solidFill>
                <a:ea typeface="ＭＳ Ｐゴシック" panose="020B0600070205080204" pitchFamily="34" charset="-128"/>
                <a:cs typeface="Times New Roman" panose="02020603050405020304" pitchFamily="18" charset="0"/>
              </a:rPr>
            </a:br>
            <a:r>
              <a:rPr lang="en-GB" altLang="it-IT" sz="1600" dirty="0">
                <a:solidFill>
                  <a:schemeClr val="tx1"/>
                </a:solidFill>
                <a:ea typeface="ＭＳ Ｐゴシック" panose="020B0600070205080204" pitchFamily="34" charset="-128"/>
                <a:cs typeface="Times New Roman" panose="02020603050405020304" pitchFamily="18" charset="0"/>
              </a:rPr>
              <a:t>29</a:t>
            </a:r>
            <a:r>
              <a:rPr lang="en-GB" altLang="it-IT" sz="1600" baseline="30000" dirty="0">
                <a:solidFill>
                  <a:schemeClr val="tx1"/>
                </a:solidFill>
                <a:ea typeface="ＭＳ Ｐゴシック" panose="020B0600070205080204" pitchFamily="34" charset="-128"/>
                <a:cs typeface="Times New Roman" panose="02020603050405020304" pitchFamily="18" charset="0"/>
              </a:rPr>
              <a:t>th</a:t>
            </a:r>
            <a:r>
              <a:rPr lang="en-GB" altLang="it-IT" sz="1600" dirty="0">
                <a:solidFill>
                  <a:schemeClr val="tx1"/>
                </a:solidFill>
                <a:ea typeface="ＭＳ Ｐゴシック" panose="020B0600070205080204" pitchFamily="34" charset="-128"/>
                <a:cs typeface="Times New Roman" panose="02020603050405020304" pitchFamily="18" charset="0"/>
              </a:rPr>
              <a:t> WMA General Assembly, Tokyo, Japan, October 1975</a:t>
            </a:r>
            <a:br>
              <a:rPr lang="en-GB" altLang="it-IT" sz="1600" dirty="0">
                <a:solidFill>
                  <a:schemeClr val="tx1"/>
                </a:solidFill>
                <a:ea typeface="ＭＳ Ｐゴシック" panose="020B0600070205080204" pitchFamily="34" charset="-128"/>
                <a:cs typeface="Times New Roman" panose="02020603050405020304" pitchFamily="18" charset="0"/>
              </a:rPr>
            </a:br>
            <a:r>
              <a:rPr lang="en-GB" altLang="it-IT" sz="1600" dirty="0">
                <a:solidFill>
                  <a:schemeClr val="tx1"/>
                </a:solidFill>
                <a:ea typeface="ＭＳ Ｐゴシック" panose="020B0600070205080204" pitchFamily="34" charset="-128"/>
                <a:cs typeface="Times New Roman" panose="02020603050405020304" pitchFamily="18" charset="0"/>
              </a:rPr>
              <a:t>35</a:t>
            </a:r>
            <a:r>
              <a:rPr lang="en-GB" altLang="it-IT" sz="1600" baseline="30000" dirty="0">
                <a:solidFill>
                  <a:schemeClr val="tx1"/>
                </a:solidFill>
                <a:ea typeface="ＭＳ Ｐゴシック" panose="020B0600070205080204" pitchFamily="34" charset="-128"/>
                <a:cs typeface="Times New Roman" panose="02020603050405020304" pitchFamily="18" charset="0"/>
              </a:rPr>
              <a:t>th</a:t>
            </a:r>
            <a:r>
              <a:rPr lang="en-GB" altLang="it-IT" sz="1600" dirty="0">
                <a:solidFill>
                  <a:schemeClr val="tx1"/>
                </a:solidFill>
                <a:ea typeface="ＭＳ Ｐゴシック" panose="020B0600070205080204" pitchFamily="34" charset="-128"/>
                <a:cs typeface="Times New Roman" panose="02020603050405020304" pitchFamily="18" charset="0"/>
              </a:rPr>
              <a:t> WMA General Assembly, Venice, Italy, October 1983</a:t>
            </a:r>
            <a:br>
              <a:rPr lang="en-GB" altLang="it-IT" sz="1600" dirty="0">
                <a:solidFill>
                  <a:schemeClr val="tx1"/>
                </a:solidFill>
                <a:ea typeface="ＭＳ Ｐゴシック" panose="020B0600070205080204" pitchFamily="34" charset="-128"/>
                <a:cs typeface="Times New Roman" panose="02020603050405020304" pitchFamily="18" charset="0"/>
              </a:rPr>
            </a:br>
            <a:r>
              <a:rPr lang="en-GB" altLang="it-IT" sz="1600" dirty="0">
                <a:solidFill>
                  <a:schemeClr val="tx1"/>
                </a:solidFill>
                <a:ea typeface="ＭＳ Ｐゴシック" panose="020B0600070205080204" pitchFamily="34" charset="-128"/>
                <a:cs typeface="Times New Roman" panose="02020603050405020304" pitchFamily="18" charset="0"/>
              </a:rPr>
              <a:t>41</a:t>
            </a:r>
            <a:r>
              <a:rPr lang="en-GB" altLang="it-IT" sz="1600" baseline="30000" dirty="0">
                <a:solidFill>
                  <a:schemeClr val="tx1"/>
                </a:solidFill>
                <a:ea typeface="ＭＳ Ｐゴシック" panose="020B0600070205080204" pitchFamily="34" charset="-128"/>
                <a:cs typeface="Times New Roman" panose="02020603050405020304" pitchFamily="18" charset="0"/>
              </a:rPr>
              <a:t>th</a:t>
            </a:r>
            <a:r>
              <a:rPr lang="en-GB" altLang="it-IT" sz="1600" dirty="0">
                <a:solidFill>
                  <a:schemeClr val="tx1"/>
                </a:solidFill>
                <a:ea typeface="ＭＳ Ｐゴシック" panose="020B0600070205080204" pitchFamily="34" charset="-128"/>
                <a:cs typeface="Times New Roman" panose="02020603050405020304" pitchFamily="18" charset="0"/>
              </a:rPr>
              <a:t> WMA General Assembly, Hong Kong, September 1989</a:t>
            </a:r>
            <a:br>
              <a:rPr lang="en-GB" altLang="it-IT" sz="1600" dirty="0">
                <a:solidFill>
                  <a:schemeClr val="tx1"/>
                </a:solidFill>
                <a:ea typeface="ＭＳ Ｐゴシック" panose="020B0600070205080204" pitchFamily="34" charset="-128"/>
                <a:cs typeface="Times New Roman" panose="02020603050405020304" pitchFamily="18" charset="0"/>
              </a:rPr>
            </a:br>
            <a:r>
              <a:rPr lang="en-GB" altLang="it-IT" sz="1600" dirty="0">
                <a:solidFill>
                  <a:schemeClr val="tx1"/>
                </a:solidFill>
                <a:ea typeface="ＭＳ Ｐゴシック" panose="020B0600070205080204" pitchFamily="34" charset="-128"/>
                <a:cs typeface="Times New Roman" panose="02020603050405020304" pitchFamily="18" charset="0"/>
              </a:rPr>
              <a:t>48</a:t>
            </a:r>
            <a:r>
              <a:rPr lang="en-GB" altLang="it-IT" sz="1600" baseline="30000" dirty="0">
                <a:solidFill>
                  <a:schemeClr val="tx1"/>
                </a:solidFill>
                <a:ea typeface="ＭＳ Ｐゴシック" panose="020B0600070205080204" pitchFamily="34" charset="-128"/>
                <a:cs typeface="Times New Roman" panose="02020603050405020304" pitchFamily="18" charset="0"/>
              </a:rPr>
              <a:t>th</a:t>
            </a:r>
            <a:r>
              <a:rPr lang="en-GB" altLang="it-IT" sz="1600" dirty="0">
                <a:solidFill>
                  <a:schemeClr val="tx1"/>
                </a:solidFill>
                <a:ea typeface="ＭＳ Ｐゴシック" panose="020B0600070205080204" pitchFamily="34" charset="-128"/>
                <a:cs typeface="Times New Roman" panose="02020603050405020304" pitchFamily="18" charset="0"/>
              </a:rPr>
              <a:t> WMA General Assembly, Somerset West, Republic of South Africa, October 1996</a:t>
            </a:r>
            <a:br>
              <a:rPr lang="en-GB" altLang="it-IT" sz="1600" dirty="0">
                <a:solidFill>
                  <a:schemeClr val="tx1"/>
                </a:solidFill>
                <a:ea typeface="ＭＳ Ｐゴシック" panose="020B0600070205080204" pitchFamily="34" charset="-128"/>
                <a:cs typeface="Times New Roman" panose="02020603050405020304" pitchFamily="18" charset="0"/>
              </a:rPr>
            </a:br>
            <a:r>
              <a:rPr lang="en-GB" altLang="it-IT" sz="1600" dirty="0">
                <a:solidFill>
                  <a:schemeClr val="tx1"/>
                </a:solidFill>
                <a:ea typeface="ＭＳ Ｐゴシック" panose="020B0600070205080204" pitchFamily="34" charset="-128"/>
                <a:cs typeface="Times New Roman" panose="02020603050405020304" pitchFamily="18" charset="0"/>
              </a:rPr>
              <a:t>52</a:t>
            </a:r>
            <a:r>
              <a:rPr lang="en-GB" altLang="it-IT" sz="1600" baseline="30000" dirty="0">
                <a:solidFill>
                  <a:schemeClr val="tx1"/>
                </a:solidFill>
                <a:ea typeface="ＭＳ Ｐゴシック" panose="020B0600070205080204" pitchFamily="34" charset="-128"/>
                <a:cs typeface="Times New Roman" panose="02020603050405020304" pitchFamily="18" charset="0"/>
              </a:rPr>
              <a:t>th</a:t>
            </a:r>
            <a:r>
              <a:rPr lang="en-GB" altLang="it-IT" sz="1600" dirty="0">
                <a:solidFill>
                  <a:schemeClr val="tx1"/>
                </a:solidFill>
                <a:ea typeface="ＭＳ Ｐゴシック" panose="020B0600070205080204" pitchFamily="34" charset="-128"/>
                <a:cs typeface="Times New Roman" panose="02020603050405020304" pitchFamily="18" charset="0"/>
              </a:rPr>
              <a:t> WMA General Assembly, Edinburgh, Scotland, October 2000</a:t>
            </a:r>
            <a:br>
              <a:rPr lang="en-GB" altLang="it-IT" sz="1600" dirty="0">
                <a:solidFill>
                  <a:schemeClr val="tx1"/>
                </a:solidFill>
                <a:ea typeface="ＭＳ Ｐゴシック" panose="020B0600070205080204" pitchFamily="34" charset="-128"/>
                <a:cs typeface="Times New Roman" panose="02020603050405020304" pitchFamily="18" charset="0"/>
              </a:rPr>
            </a:br>
            <a:r>
              <a:rPr lang="it-IT" altLang="it-IT" sz="1600" dirty="0">
                <a:solidFill>
                  <a:schemeClr val="tx1"/>
                </a:solidFill>
                <a:ea typeface="ＭＳ Ｐゴシック" panose="020B0600070205080204" pitchFamily="34" charset="-128"/>
                <a:cs typeface="Times New Roman" panose="02020603050405020304" pitchFamily="18" charset="0"/>
              </a:rPr>
              <a:t>53a Assemblea Generale della WMA. Washington DC, USA, ottobre 2002 (aggiunta nota esplicativa)</a:t>
            </a:r>
            <a:br>
              <a:rPr lang="it-IT" altLang="it-IT" sz="1600" dirty="0">
                <a:solidFill>
                  <a:schemeClr val="tx1"/>
                </a:solidFill>
                <a:ea typeface="ＭＳ Ｐゴシック" panose="020B0600070205080204" pitchFamily="34" charset="-128"/>
                <a:cs typeface="Times New Roman" panose="02020603050405020304" pitchFamily="18" charset="0"/>
              </a:rPr>
            </a:br>
            <a:r>
              <a:rPr lang="it-IT" altLang="it-IT" sz="1600" dirty="0">
                <a:solidFill>
                  <a:schemeClr val="tx1"/>
                </a:solidFill>
                <a:ea typeface="ＭＳ Ｐゴシック" panose="020B0600070205080204" pitchFamily="34" charset="-128"/>
                <a:cs typeface="Times New Roman" panose="02020603050405020304" pitchFamily="18" charset="0"/>
              </a:rPr>
              <a:t>55a Assemblea Generale della WMA. Tokio, Giappone, ottobre 2004 (aggiunta nota esplicativa)</a:t>
            </a:r>
            <a:br>
              <a:rPr lang="it-IT" altLang="it-IT" sz="1600" dirty="0">
                <a:solidFill>
                  <a:schemeClr val="tx1"/>
                </a:solidFill>
                <a:ea typeface="ＭＳ Ｐゴシック" panose="020B0600070205080204" pitchFamily="34" charset="-128"/>
                <a:cs typeface="Times New Roman" panose="02020603050405020304" pitchFamily="18" charset="0"/>
              </a:rPr>
            </a:br>
            <a:r>
              <a:rPr lang="it-IT" altLang="it-IT" sz="1600" dirty="0">
                <a:solidFill>
                  <a:schemeClr val="tx1"/>
                </a:solidFill>
                <a:ea typeface="ＭＳ Ｐゴシック" panose="020B0600070205080204" pitchFamily="34" charset="-128"/>
                <a:cs typeface="Times New Roman" panose="02020603050405020304" pitchFamily="18" charset="0"/>
              </a:rPr>
              <a:t>59a Assemblea Generale della WMA. Seoul, Repubblica Coreana, ottobre 2008</a:t>
            </a:r>
            <a:br>
              <a:rPr lang="it-IT" altLang="it-IT" sz="1600" dirty="0">
                <a:solidFill>
                  <a:schemeClr val="tx1"/>
                </a:solidFill>
                <a:ea typeface="ＭＳ Ｐゴシック" panose="020B0600070205080204" pitchFamily="34" charset="-128"/>
                <a:cs typeface="Times New Roman" panose="02020603050405020304" pitchFamily="18" charset="0"/>
              </a:rPr>
            </a:br>
            <a:r>
              <a:rPr lang="it-IT" altLang="it-IT" sz="1600" dirty="0">
                <a:solidFill>
                  <a:schemeClr val="tx1"/>
                </a:solidFill>
                <a:ea typeface="ＭＳ Ｐゴシック" panose="020B0600070205080204" pitchFamily="34" charset="-128"/>
                <a:cs typeface="Times New Roman" panose="02020603050405020304" pitchFamily="18" charset="0"/>
              </a:rPr>
              <a:t>64a Assemblea Generale della WMA. Fortaleza, Brasile, ottobre 2013</a:t>
            </a:r>
            <a:br>
              <a:rPr lang="it-IT" altLang="it-IT" sz="1600" dirty="0">
                <a:solidFill>
                  <a:schemeClr val="tx1"/>
                </a:solidFill>
                <a:ea typeface="ＭＳ Ｐゴシック" panose="020B0600070205080204" pitchFamily="34" charset="-128"/>
                <a:cs typeface="Times New Roman" panose="02020603050405020304" pitchFamily="18" charset="0"/>
              </a:rPr>
            </a:br>
            <a:endParaRPr lang="it-IT" altLang="it-IT" sz="2400" dirty="0">
              <a:solidFill>
                <a:schemeClr val="tx1"/>
              </a:solidFill>
              <a:ea typeface="ＭＳ Ｐゴシック" panose="020B0600070205080204" pitchFamily="34" charset="-128"/>
              <a:cs typeface="Times New Roman" panose="02020603050405020304" pitchFamily="18" charset="0"/>
            </a:endParaRPr>
          </a:p>
        </p:txBody>
      </p:sp>
      <p:sp>
        <p:nvSpPr>
          <p:cNvPr id="2" name="Rettangolo 1">
            <a:extLst>
              <a:ext uri="{FF2B5EF4-FFF2-40B4-BE49-F238E27FC236}">
                <a16:creationId xmlns:a16="http://schemas.microsoft.com/office/drawing/2014/main" id="{8F33EC2A-2928-42F1-AC5F-70D6CCFC5F51}"/>
              </a:ext>
            </a:extLst>
          </p:cNvPr>
          <p:cNvSpPr/>
          <p:nvPr/>
        </p:nvSpPr>
        <p:spPr>
          <a:xfrm>
            <a:off x="2467992" y="6355062"/>
            <a:ext cx="7883371" cy="369332"/>
          </a:xfrm>
          <a:prstGeom prst="rect">
            <a:avLst/>
          </a:prstGeom>
        </p:spPr>
        <p:txBody>
          <a:bodyPr wrap="square">
            <a:spAutoFit/>
          </a:bodyPr>
          <a:lstStyle/>
          <a:p>
            <a:r>
              <a:rPr lang="it-IT" dirty="0">
                <a:hlinkClick r:id="rId3"/>
              </a:rPr>
              <a:t>https://www.gimbe.org/pagine/986/it/dichiarazione-di-helsinki</a:t>
            </a:r>
            <a:endParaRPr lang="it-IT" dirty="0"/>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3ABBC20-64E1-49C1-BDAD-140A417FCED7}"/>
              </a:ext>
            </a:extLst>
          </p:cNvPr>
          <p:cNvSpPr>
            <a:spLocks noGrp="1" noChangeArrowheads="1"/>
          </p:cNvSpPr>
          <p:nvPr>
            <p:ph type="title"/>
          </p:nvPr>
        </p:nvSpPr>
        <p:spPr/>
        <p:txBody>
          <a:bodyPr/>
          <a:lstStyle/>
          <a:p>
            <a:pPr eaLnBrk="1" hangingPunct="1"/>
            <a:r>
              <a:rPr lang="it-IT" altLang="it-IT">
                <a:ea typeface="ＭＳ Ｐゴシック" panose="020B0600070205080204" pitchFamily="34" charset="-128"/>
              </a:rPr>
              <a:t>Dichiarazione di Helsinki</a:t>
            </a:r>
          </a:p>
        </p:txBody>
      </p:sp>
      <p:sp>
        <p:nvSpPr>
          <p:cNvPr id="112643" name="Rectangle 3">
            <a:extLst>
              <a:ext uri="{FF2B5EF4-FFF2-40B4-BE49-F238E27FC236}">
                <a16:creationId xmlns:a16="http://schemas.microsoft.com/office/drawing/2014/main" id="{413691C6-9AC0-48D9-B153-D4C0E70B8F47}"/>
              </a:ext>
            </a:extLst>
          </p:cNvPr>
          <p:cNvSpPr>
            <a:spLocks noGrp="1" noChangeArrowheads="1"/>
          </p:cNvSpPr>
          <p:nvPr>
            <p:ph type="body" idx="1"/>
          </p:nvPr>
        </p:nvSpPr>
        <p:spPr/>
        <p:txBody>
          <a:bodyPr/>
          <a:lstStyle/>
          <a:p>
            <a:pPr eaLnBrk="1" hangingPunct="1"/>
            <a:r>
              <a:rPr lang="it-IT" altLang="it-IT">
                <a:ea typeface="ＭＳ Ｐゴシック" panose="020B0600070205080204" pitchFamily="34" charset="-128"/>
              </a:rPr>
              <a:t>Articolo 19:  la ricerca medica è giustificata solo se vi è una ragionevole probabilità che le popolazioni in cui la ricerca è condotta possano beneficiare dei risultati della ricerca.</a:t>
            </a:r>
          </a:p>
        </p:txBody>
      </p:sp>
    </p:spTree>
    <p:extLst>
      <p:ext uri="{BB962C8B-B14F-4D97-AF65-F5344CB8AC3E}">
        <p14:creationId xmlns:p14="http://schemas.microsoft.com/office/powerpoint/2010/main" val="494590171"/>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92A6189C-BA07-4C7F-9850-58A2E84EBA6F}"/>
              </a:ext>
            </a:extLst>
          </p:cNvPr>
          <p:cNvSpPr txBox="1">
            <a:spLocks noChangeArrowheads="1"/>
          </p:cNvSpPr>
          <p:nvPr/>
        </p:nvSpPr>
        <p:spPr bwMode="auto">
          <a:xfrm>
            <a:off x="1524000" y="0"/>
            <a:ext cx="9144000" cy="466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Rischi (percepiti) delle indagini farmacogenetiche</a:t>
            </a: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Per l'esecuzione di una ricerca farmacogenetica, i ricercatori devono valutare:</a:t>
            </a:r>
          </a:p>
          <a:p>
            <a:pPr marL="0" marR="0" lvl="0" indent="0" algn="l"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impatto della ricerca su altri soggetti come i famigliari del paziente esaminato;</a:t>
            </a:r>
          </a:p>
          <a:p>
            <a:pPr marL="0" marR="0" lvl="0" indent="0" algn="l"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rischio di stigma o discriminazione;</a:t>
            </a:r>
          </a:p>
          <a:p>
            <a:pPr marL="0" marR="0" lvl="0" indent="0" algn="l"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potere predittivo nei confronti di possibili malattie future;</a:t>
            </a:r>
          </a:p>
          <a:p>
            <a:pPr marL="0" marR="0" lvl="0" indent="0" algn="l"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impatto psicologico di informazioni potenzialmente predittive.</a:t>
            </a:r>
          </a:p>
        </p:txBody>
      </p:sp>
    </p:spTree>
    <p:extLst>
      <p:ext uri="{BB962C8B-B14F-4D97-AF65-F5344CB8AC3E}">
        <p14:creationId xmlns:p14="http://schemas.microsoft.com/office/powerpoint/2010/main" val="2754814000"/>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a:extLst>
              <a:ext uri="{FF2B5EF4-FFF2-40B4-BE49-F238E27FC236}">
                <a16:creationId xmlns:a16="http://schemas.microsoft.com/office/drawing/2014/main" id="{33AA545A-11BE-47A5-A70A-7F9EEBD9EC1A}"/>
              </a:ext>
            </a:extLst>
          </p:cNvPr>
          <p:cNvSpPr txBox="1">
            <a:spLocks noChangeArrowheads="1"/>
          </p:cNvSpPr>
          <p:nvPr/>
        </p:nvSpPr>
        <p:spPr bwMode="auto">
          <a:xfrm>
            <a:off x="1524000" y="1"/>
            <a:ext cx="9144000" cy="886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“Genetic exceptionalism” = eccezionalismo genetico</a:t>
            </a: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Si basa sulla percezione che l'informazione genetica:</a:t>
            </a:r>
          </a:p>
          <a:p>
            <a:pPr marL="0" marR="0" lvl="0" indent="0" algn="just"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abbia un valore predittivo più elevato di altre informazioni mediche non genetiche;</a:t>
            </a:r>
          </a:p>
          <a:p>
            <a:pPr marL="0" marR="0" lvl="0" indent="0" algn="just"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sia non solo determinativa ma anche immutabile e non il risultato di scelte e comportamenti individuali.</a:t>
            </a:r>
          </a:p>
          <a:p>
            <a:pPr marL="0" marR="0" lvl="0" indent="0" algn="just"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Non tiene conto del fatto che il ruolo dei geni è mediato da molti fattori ambientali e che nel caso di fenotipi/malattie complesse le caratteristiche genetiche giochino un ruolo limitato. Altre informazioni (età, reddito, gruppo etnico) hanno un ruolo molto più ampio.</a:t>
            </a:r>
          </a:p>
          <a:p>
            <a:pPr marL="0" marR="0" lvl="0" indent="0" algn="just"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17499269"/>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CD56B191-E7F5-4B83-AF73-4F43A1F93D56}"/>
              </a:ext>
            </a:extLst>
          </p:cNvPr>
          <p:cNvSpPr txBox="1">
            <a:spLocks noChangeArrowheads="1"/>
          </p:cNvSpPr>
          <p:nvPr/>
        </p:nvSpPr>
        <p:spPr bwMode="auto">
          <a:xfrm>
            <a:off x="1703388" y="179389"/>
            <a:ext cx="8820150" cy="356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“Genetic exceptionalism”</a:t>
            </a: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Informazioni genetiche vanno protette in maniera particolare;</a:t>
            </a:r>
          </a:p>
          <a:p>
            <a:pPr marL="0" marR="0" lvl="0" indent="0" algn="l"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0" fontAlgn="base" latinLnBrk="0" hangingPunct="0">
              <a:lnSpc>
                <a:spcPct val="150000"/>
              </a:lnSpc>
              <a:spcBef>
                <a:spcPct val="0"/>
              </a:spcBef>
              <a:spcAft>
                <a:spcPct val="0"/>
              </a:spcAft>
              <a:buClr>
                <a:srgbClr val="000000"/>
              </a:buClr>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standard molto elevati di evidenza necessarie per l'applicazione delle informazioni farmacogenetiche da parte dei clinici.</a:t>
            </a:r>
          </a:p>
        </p:txBody>
      </p:sp>
    </p:spTree>
    <p:extLst>
      <p:ext uri="{BB962C8B-B14F-4D97-AF65-F5344CB8AC3E}">
        <p14:creationId xmlns:p14="http://schemas.microsoft.com/office/powerpoint/2010/main" val="291032512"/>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uttura predefinita">
  <a:themeElements>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1" i="0" u="none" strike="noStrike" cap="none" normalizeH="0" baseline="0">
            <a:ln>
              <a:noFill/>
            </a:ln>
            <a:solidFill>
              <a:srgbClr val="000000"/>
            </a:solidFill>
            <a:effectLst/>
            <a:latin typeface="Helvetica"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1" i="0" u="none" strike="noStrike" cap="none" normalizeH="0" baseline="0">
            <a:ln>
              <a:noFill/>
            </a:ln>
            <a:solidFill>
              <a:srgbClr val="000000"/>
            </a:solidFill>
            <a:effectLst/>
            <a:latin typeface="Helvetica" pitchFamily="-80"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399</TotalTime>
  <Words>1270</Words>
  <Application>Microsoft Office PowerPoint</Application>
  <PresentationFormat>Widescreen</PresentationFormat>
  <Paragraphs>139</Paragraphs>
  <Slides>24</Slides>
  <Notes>20</Notes>
  <HiddenSlides>0</HiddenSlides>
  <MMClips>0</MMClips>
  <ScaleCrop>false</ScaleCrop>
  <HeadingPairs>
    <vt:vector size="6" baseType="variant">
      <vt:variant>
        <vt:lpstr>Caratteri utilizzati</vt:lpstr>
      </vt:variant>
      <vt:variant>
        <vt:i4>5</vt:i4>
      </vt:variant>
      <vt:variant>
        <vt:lpstr>Tema</vt:lpstr>
      </vt:variant>
      <vt:variant>
        <vt:i4>5</vt:i4>
      </vt:variant>
      <vt:variant>
        <vt:lpstr>Titoli diapositive</vt:lpstr>
      </vt:variant>
      <vt:variant>
        <vt:i4>24</vt:i4>
      </vt:variant>
    </vt:vector>
  </HeadingPairs>
  <TitlesOfParts>
    <vt:vector size="34" baseType="lpstr">
      <vt:lpstr>Arial</vt:lpstr>
      <vt:lpstr>Calibri</vt:lpstr>
      <vt:lpstr>Calibri Light</vt:lpstr>
      <vt:lpstr>Comic Sans MS</vt:lpstr>
      <vt:lpstr>Helvetica</vt:lpstr>
      <vt:lpstr>Tema di Office</vt:lpstr>
      <vt:lpstr>1_Tema di Office</vt:lpstr>
      <vt:lpstr>Struttura predefinita</vt:lpstr>
      <vt:lpstr>5_Tema di Office</vt:lpstr>
      <vt:lpstr>1_Office Theme</vt:lpstr>
      <vt:lpstr>Presentazione standard di PowerPoint</vt:lpstr>
      <vt:lpstr>Presentazione standard di PowerPoint</vt:lpstr>
      <vt:lpstr>Presentazione standard di PowerPoint</vt:lpstr>
      <vt:lpstr>Presentazione standard di PowerPoint</vt:lpstr>
      <vt:lpstr>World Medical Association Declaration of Helsinki  Ethical Principles for Medical Research Involving Human Subjects Adopted by the 18th WMA General Assembly Helsinki, Finland, June 1964    and amended by the 29th WMA General Assembly, Tokyo, Japan, October 1975 35th WMA General Assembly, Venice, Italy, October 1983 41th WMA General Assembly, Hong Kong, September 1989 48th WMA General Assembly, Somerset West, Republic of South Africa, October 1996 52th WMA General Assembly, Edinburgh, Scotland, October 2000 53a Assemblea Generale della WMA. Washington DC, USA, ottobre 2002 (aggiunta nota esplicativa) 55a Assemblea Generale della WMA. Tokio, Giappone, ottobre 2004 (aggiunta nota esplicativa) 59a Assemblea Generale della WMA. Seoul, Repubblica Coreana, ottobre 2008 64a Assemblea Generale della WMA. Fortaleza, Brasile, ottobre 2013 </vt:lpstr>
      <vt:lpstr>Dichiarazione di Helsinki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Siti utili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development</dc:title>
  <dc:creator>Gabriele</dc:creator>
  <cp:lastModifiedBy>Gabriele</cp:lastModifiedBy>
  <cp:revision>19</cp:revision>
  <dcterms:created xsi:type="dcterms:W3CDTF">2019-12-10T06:36:25Z</dcterms:created>
  <dcterms:modified xsi:type="dcterms:W3CDTF">2019-12-24T11:09:27Z</dcterms:modified>
</cp:coreProperties>
</file>