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756" r:id="rId8"/>
    <p:sldMasterId id="2147483768" r:id="rId9"/>
    <p:sldMasterId id="2147483780" r:id="rId10"/>
  </p:sldMasterIdLst>
  <p:notesMasterIdLst>
    <p:notesMasterId r:id="rId67"/>
  </p:notesMasterIdLst>
  <p:sldIdLst>
    <p:sldId id="256" r:id="rId11"/>
    <p:sldId id="278" r:id="rId12"/>
    <p:sldId id="291" r:id="rId13"/>
    <p:sldId id="290" r:id="rId14"/>
    <p:sldId id="292" r:id="rId15"/>
    <p:sldId id="294" r:id="rId16"/>
    <p:sldId id="384" r:id="rId17"/>
    <p:sldId id="280" r:id="rId18"/>
    <p:sldId id="283" r:id="rId19"/>
    <p:sldId id="388" r:id="rId20"/>
    <p:sldId id="373" r:id="rId21"/>
    <p:sldId id="282" r:id="rId22"/>
    <p:sldId id="393" r:id="rId23"/>
    <p:sldId id="389" r:id="rId24"/>
    <p:sldId id="392" r:id="rId25"/>
    <p:sldId id="289" r:id="rId26"/>
    <p:sldId id="298" r:id="rId27"/>
    <p:sldId id="377" r:id="rId28"/>
    <p:sldId id="296" r:id="rId29"/>
    <p:sldId id="299" r:id="rId30"/>
    <p:sldId id="300" r:id="rId31"/>
    <p:sldId id="396" r:id="rId32"/>
    <p:sldId id="401" r:id="rId33"/>
    <p:sldId id="303" r:id="rId34"/>
    <p:sldId id="309" r:id="rId35"/>
    <p:sldId id="311" r:id="rId36"/>
    <p:sldId id="315" r:id="rId37"/>
    <p:sldId id="318" r:id="rId38"/>
    <p:sldId id="328" r:id="rId39"/>
    <p:sldId id="327" r:id="rId40"/>
    <p:sldId id="400" r:id="rId41"/>
    <p:sldId id="399" r:id="rId42"/>
    <p:sldId id="341" r:id="rId43"/>
    <p:sldId id="403" r:id="rId44"/>
    <p:sldId id="402" r:id="rId45"/>
    <p:sldId id="404" r:id="rId46"/>
    <p:sldId id="340" r:id="rId47"/>
    <p:sldId id="351" r:id="rId48"/>
    <p:sldId id="409" r:id="rId49"/>
    <p:sldId id="406" r:id="rId50"/>
    <p:sldId id="343" r:id="rId51"/>
    <p:sldId id="344" r:id="rId52"/>
    <p:sldId id="410" r:id="rId53"/>
    <p:sldId id="408" r:id="rId54"/>
    <p:sldId id="411" r:id="rId55"/>
    <p:sldId id="349" r:id="rId56"/>
    <p:sldId id="350" r:id="rId57"/>
    <p:sldId id="416" r:id="rId58"/>
    <p:sldId id="418" r:id="rId59"/>
    <p:sldId id="419" r:id="rId60"/>
    <p:sldId id="420" r:id="rId61"/>
    <p:sldId id="364" r:id="rId62"/>
    <p:sldId id="365" r:id="rId63"/>
    <p:sldId id="383" r:id="rId64"/>
    <p:sldId id="369" r:id="rId65"/>
    <p:sldId id="371" r:id="rId6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044" autoAdjust="0"/>
    <p:restoredTop sz="94364" autoAdjust="0"/>
  </p:normalViewPr>
  <p:slideViewPr>
    <p:cSldViewPr>
      <p:cViewPr varScale="1">
        <p:scale>
          <a:sx n="80" d="100"/>
          <a:sy n="80" d="100"/>
        </p:scale>
        <p:origin x="150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522FA-A573-4DCB-8640-7BC3A32E40C8}" type="datetimeFigureOut">
              <a:rPr lang="it-IT" smtClean="0"/>
              <a:t>22/12/2019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51ED1-4218-4D35-97B4-8EEC4386F8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1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51ED1-4218-4D35-97B4-8EEC4386F87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822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717854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45166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22/12/2019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396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22/12/2019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13921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25DDB-9B93-4E14-93D1-B24CA04C79BA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C61B7A-8200-4A2B-BFAC-D2323DFEC3D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7019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F24DE1-8DC0-4571-9F1A-C5AE0E3E9B04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FDFFB4-2D19-425D-9BD8-8C8EC91E44F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6512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35E101-F3AE-4654-89C2-842AFC6C9BF9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5F3795-BFB4-4567-9DE8-7D63DAAA7A0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146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FC0889-E109-41F5-9BD5-3282A8800800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8D037-91DD-4616-8A19-00C119D2366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8425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B918A4-D0FF-4BD8-B952-239833C2B401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3E805-EEDC-40C6-A8C6-49EF8AD6238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470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AE8526-4E05-4839-BF24-F2B66627975D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89F7AC-01B9-4CFB-A6AE-ACBFBEDD6B8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3114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A8670-5A0D-462A-AB8D-3A6F189861D3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3FC95-055C-486F-B461-8D349639808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3085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625C96-F0E8-4F57-AD0C-E570A1186B4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08976C-9539-4D8F-B79E-6532D725D05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7632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74B9E0-7279-4B27-96A3-B2646B031B7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E534FC-D2B2-467D-8395-A74444B862D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46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611259-6459-40CF-9933-30923785CB8B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4D2E42-BCB3-4DD3-A8C1-9A828090D58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28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22/12/2019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54249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C09BD7-041F-4680-9F31-2AF25FD44D08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3568A2-333E-41AD-8100-589ACE60BD4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7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0C98C-0643-4FE0-A016-FE3A392EBD7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CDBBA1-F16C-4CE8-B04F-E880149B5C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6799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65B5-C47E-4BEE-A902-C49A0BACA41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280EC2-0CF3-48B4-9BE0-9897D7B1D2D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0520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9921A-CBFB-4972-AE15-BC5CB69751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C8FE7B-14EE-44F6-88F6-25B3183B12C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884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C7E15-979C-485C-902C-9C5C99C38A1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5DEB04-621A-40CB-BF25-5B0CB0B9E5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106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B7A41-8949-450F-9275-B191B903C2F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226C32-0497-4139-9741-31248C75C6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3395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AE343-22A4-46E6-8C2F-BB5A6D1BB58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9C544A-6056-4392-99E0-BC3FEB515E3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0678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434CD-F413-4CD9-9D55-626A0F223C9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33B54F-A7C5-43C2-9B1E-0681F79C6CC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1612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D67D9-2C10-431A-91AE-CCC239237F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D47229-AED9-492C-BB5C-B250DD7DFC4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8205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22/12/2019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8306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14D35-382E-496C-BBAA-C77B5097883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97DD96-D2D4-4990-94AC-B4F95DB1CEA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1663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5EF0B-B574-4248-9895-DE0176F076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5464D54-5A9C-49C2-89A8-D6DBE584DD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0304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4D92D-8D1D-4395-9C44-BC51194B0F6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F9599A-616E-48D4-958D-40B3B483AF0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128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553EF-CCA3-42C5-BA46-048699792F7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B2554-1861-4F4E-B83F-DEB8CA5C8C0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4790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FCF10-BE83-4FE8-8980-CC078ED4F1D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57C40-9275-449F-B919-4B609276A95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1158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E089C-F80F-4C2D-BFBC-95651D25F6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8CF0D-1EF3-401C-ABF2-4A14FFF169A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2054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33616-8963-4EF1-952E-FE2E3F4C2D5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A5165-183E-4785-B07E-11422E97860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60616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0220E-CB63-42A3-8B41-4ABDD077DB1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ED4C6-68E4-455B-9945-C4E8517CAF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79083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0971D-ECE1-4B2B-B2D4-9A57E59A22F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EA997-9907-4DF0-A6A9-6DBF94C9756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4039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7D87E-6AB0-4D6A-B139-2F9B6BB2CB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AA5AD-FB92-4EE4-84A8-68D0A8F5B7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53617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22/12/2019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7498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E2742-0D75-40AE-92E0-666C8FCDBE8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02802-A1D2-4ED9-9E23-3A4DAA6B995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3711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3CDC6-65AF-4648-84E3-732B62B7AEF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6E3E7-E9AF-4164-BAF1-06C4B1C2AEC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1175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CB622-6500-47DA-931F-A364138916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31D41-4D22-4714-8AB4-B650690FB8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0258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9DF8F-31BC-46B3-8E41-6E8BAEC6116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48A76-46F8-42A5-837C-219AD48C19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98128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DBD78-A076-4099-BA1E-2648FDC1CA5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88E9E-EDD8-448E-A54C-7F659D96FD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5879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8FA98-43EA-47F1-9B78-C5B005B7D7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23DE9-1956-4247-84D4-B78C1BCB295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019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5204A-725D-47C4-B98D-3E76C359791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F5CDF-B7AB-4211-86B6-722DE02A00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8614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79C40-1B90-4CCD-B4F7-F58A3C84C6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C58E4-8DBB-40DE-B7B8-8A7FB406E02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2057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EA0D8-ED57-4429-8EF8-DB8D752D3C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2DB73-2368-4C03-9302-D1E3B3332F2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23876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86052-A025-44EE-9789-231D4D04128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C6A37-290C-4621-8C2F-0498C5FE4A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1990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22/12/2019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8547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C3B7-AD6A-489C-9D3E-345353B7D4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9E7F3-4ECC-4311-878C-643B1F48DF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70391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2351-B1D4-4E29-8E95-0A168CCD3BF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A90DE-3645-4BEE-91E6-572CEE0174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48288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68BAE-EB81-4E45-97A7-1B63DA5472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F602E-AF65-4C9D-B139-00334FC76D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84180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699F4-4AB4-4949-8992-3AF9D64928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88FAC-F353-4EDF-804A-AC4B08BE64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0672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7C875-45F6-448A-927A-21FE9A674B9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97DA-5A18-4F14-9852-E1A520585EE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392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DBD78-A076-4099-BA1E-2648FDC1CA5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88E9E-EDD8-448E-A54C-7F659D96FD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29052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8FA98-43EA-47F1-9B78-C5B005B7D7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23DE9-1956-4247-84D4-B78C1BCB295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067818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5204A-725D-47C4-B98D-3E76C359791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F5CDF-B7AB-4211-86B6-722DE02A00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18237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79C40-1B90-4CCD-B4F7-F58A3C84C6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C58E4-8DBB-40DE-B7B8-8A7FB406E02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76356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EA0D8-ED57-4429-8EF8-DB8D752D3C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2DB73-2368-4C03-9302-D1E3B3332F2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9110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22/12/2019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60924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86052-A025-44EE-9789-231D4D04128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C6A37-290C-4621-8C2F-0498C5FE4A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56472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C3B7-AD6A-489C-9D3E-345353B7D4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9E7F3-4ECC-4311-878C-643B1F48DF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10499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2351-B1D4-4E29-8E95-0A168CCD3BF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A90DE-3645-4BEE-91E6-572CEE0174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0842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68BAE-EB81-4E45-97A7-1B63DA5472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F602E-AF65-4C9D-B139-00334FC76D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6117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699F4-4AB4-4949-8992-3AF9D64928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88FAC-F353-4EDF-804A-AC4B08BE64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36596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7C875-45F6-448A-927A-21FE9A674B9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97DA-5A18-4F14-9852-E1A520585EE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073904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F2825-98EF-48A3-90C3-835FEB5D8BDD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827A06-8BF9-463D-971F-7A5D9811883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186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A7967F-FF83-4D75-8DE1-6AA68D671368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96DABC-6115-4112-9402-990E5668898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755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BFD995-498D-440A-92DF-11C90135BCA8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521F1-581D-48DA-8F1A-7E3192B0DD3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1823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FE570-AD56-4450-A95F-EBB5E216F4B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0A9844-CF1F-4E22-ABA8-1C57CE80F95E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798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22/12/2019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5268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108752-AD97-4EBC-BDFE-FA252664ADF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203F6-AC8A-423E-B787-5F053A3561B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219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D92BF-31BF-4DB2-927C-3BD941277A8A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62BE1C-AC98-4B6D-A5E1-448231CB991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9979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26F6B8-7280-4563-88B3-5461D833A68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13B809-A27D-4A22-8B2F-D1FED5D6CCF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728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EFCECF-1DF5-4622-AECD-172EF02D3E5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A024CB-1C42-43A4-8946-3A769FFADD39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358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719AD8-4969-4E2C-990D-13942A40BBE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D54FCB-3F4E-412E-BBF7-7C4385E96F6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242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F7B461-6022-4EC4-9975-5DF7954BE96E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A05B90-1E65-48C5-AA3D-2E446575C57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7370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B94594-9CA5-4FA0-93B2-D11C3AAFCFE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27442-F951-4215-9E46-381D2E2E3B8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049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F2825-98EF-48A3-90C3-835FEB5D8BDD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827A06-8BF9-463D-971F-7A5D9811883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84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A7967F-FF83-4D75-8DE1-6AA68D671368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96DABC-6115-4112-9402-990E5668898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545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BFD995-498D-440A-92DF-11C90135BCA8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521F1-581D-48DA-8F1A-7E3192B0DD3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99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22/12/2019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37436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FE570-AD56-4450-A95F-EBB5E216F4B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0A9844-CF1F-4E22-ABA8-1C57CE80F95E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0626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108752-AD97-4EBC-BDFE-FA252664ADF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203F6-AC8A-423E-B787-5F053A3561B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7390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D92BF-31BF-4DB2-927C-3BD941277A8A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62BE1C-AC98-4B6D-A5E1-448231CB991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5714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26F6B8-7280-4563-88B3-5461D833A68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13B809-A27D-4A22-8B2F-D1FED5D6CCF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0592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EFCECF-1DF5-4622-AECD-172EF02D3E5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A024CB-1C42-43A4-8946-3A769FFADD39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925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719AD8-4969-4E2C-990D-13942A40BBE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D54FCB-3F4E-412E-BBF7-7C4385E96F6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2017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F7B461-6022-4EC4-9975-5DF7954BE96E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A05B90-1E65-48C5-AA3D-2E446575C57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001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B94594-9CA5-4FA0-93B2-D11C3AAFCFE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27442-F951-4215-9E46-381D2E2E3B8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637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AE63E-E300-44DB-812A-248A2D260FE1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63AD67-3BEB-4296-90CB-CCF2F0C2FB40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43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854A33-E2E0-4552-AA15-56638332A69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3025D2-C3D6-42D8-82A2-2B8F47A99EC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82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22/12/2019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94092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BF728E-A431-4CFA-9892-C087B159BBF4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613359-2D9D-4FBC-A207-D9BC05AEDF8B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3962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3B1C59-52FC-4C81-B11D-64757FE79CA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773347-3D04-4B1B-A80B-A1EA80E9522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117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7647D1-314A-4520-B1CB-E212A69BE1F9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ECB64-ECA9-4608-8684-A51946EFC77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5906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60D624-FC7C-4B01-825A-604DAE4869D9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2FC712-17F5-4111-8EA3-860916F1754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8381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726130-6CDD-4CA6-ADD0-ABD58D7F544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AD976C-9DB9-481E-855F-F3B6CA88444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5828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A325C-820F-422A-AF39-2C9DF56AF856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87AB94-1667-47A8-AB3F-4CA1B82B16F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557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2FCE2-71E1-4BCB-A748-2BFFF9BBEAB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C943EC-CBB0-4802-A8A7-F644D412255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2883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1497C5-F52C-4CEA-AA70-57A353C844E6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258927-7079-4836-A146-3E2A617D1C6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5929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E5F124-AAF2-40E7-8158-764A170CC6EA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4816F1-08AE-4E30-B727-160B500E8BA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5790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DBD78-A076-4099-BA1E-2648FDC1CA59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88E9E-EDD8-448E-A54C-7F659D96FD5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35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/>
              <a:t>22/12/2019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83231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8FA98-43EA-47F1-9B78-C5B005B7D71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23DE9-1956-4247-84D4-B78C1BCB295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025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5204A-725D-47C4-B98D-3E76C359791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F5CDF-B7AB-4211-86B6-722DE02A003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296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79C40-1B90-4CCD-B4F7-F58A3C84C6B3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9C58E4-8DBB-40DE-B7B8-8A7FB406E02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0763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DEA0D8-ED57-4429-8EF8-DB8D752D3C2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2DB73-2368-4C03-9302-D1E3B3332F2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0197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6052-A025-44EE-9789-231D4D041283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6A37-290C-4621-8C2F-0498C5FE4A5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7794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5C3B7-AD6A-489C-9D3E-345353B7D4E1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9E7F3-4ECC-4311-878C-643B1F48DF8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9439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42351-B1D4-4E29-8E95-0A168CCD3BF3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A90DE-3645-4BEE-91E6-572CEE01743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5572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68BAE-EB81-4E45-97A7-1B63DA5472AD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02E-AF65-4C9D-B139-00334FC76D3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9730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699F4-4AB4-4949-8992-3AF9D6492898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88FAC-F353-4EDF-804A-AC4B08BE645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8390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7C875-45F6-448A-927A-21FE9A674B9B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8897DA-5A18-4F14-9852-E1A520585EE7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605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BB362-8604-4CCC-9AD4-8523B3C4AC8E}" type="datetimeFigureOut">
              <a:rPr lang="it-IT" smtClean="0"/>
              <a:t>22/12/2019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83D53-501B-4E1C-84DE-A9FBF5ACEF8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125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A8483C-7617-468B-B9BD-21578522F6F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7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F6A0A5-04DF-4652-AF6C-F86F9A912865}" type="slidenum">
              <a:rPr lang="it-IT" altLang="it-IT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9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4BC9D2-4968-4370-B5B1-5D78B07006DD}" type="slidenum">
              <a:rPr lang="it-IT" altLang="it-IT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39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BBA956-AA37-4AA6-9992-7331526A3ED4}" type="slidenum">
              <a:rPr lang="it-IT" altLang="it-IT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13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BBA956-AA37-4AA6-9992-7331526A3ED4}" type="slidenum">
              <a:rPr lang="it-IT" altLang="it-IT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5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A9CB03-D4F2-4246-8887-AD963136BAD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5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A9CB03-D4F2-4246-8887-AD963136BAD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4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CB29D5-6E09-4EA6-BB7D-CF539425CEB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BA956-AA37-4AA6-9992-7331526A3ED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7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0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5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3744415"/>
          </a:xfrm>
        </p:spPr>
        <p:txBody>
          <a:bodyPr>
            <a:normAutofit/>
          </a:bodyPr>
          <a:lstStyle/>
          <a:p>
            <a:r>
              <a:rPr lang="it-IT" dirty="0"/>
              <a:t>C</a:t>
            </a:r>
            <a:r>
              <a:rPr lang="it-IT" dirty="0" smtClean="0"/>
              <a:t>dl magistrale in Studi storici</a:t>
            </a:r>
            <a:br>
              <a:rPr lang="it-IT" dirty="0" smtClean="0"/>
            </a:br>
            <a:r>
              <a:rPr lang="it-IT" dirty="0" smtClean="0"/>
              <a:t>a.a. 2019-2020</a:t>
            </a:r>
            <a:br>
              <a:rPr lang="it-IT" dirty="0" smtClean="0"/>
            </a:br>
            <a:r>
              <a:rPr lang="it-IT" dirty="0" smtClean="0"/>
              <a:t>insegnamento di </a:t>
            </a:r>
            <a:br>
              <a:rPr lang="it-IT" dirty="0" smtClean="0"/>
            </a:br>
            <a:r>
              <a:rPr lang="it-IT" dirty="0" smtClean="0"/>
              <a:t>«Storia contemporanea»</a:t>
            </a:r>
            <a:br>
              <a:rPr lang="it-IT" dirty="0" smtClean="0"/>
            </a:br>
            <a:r>
              <a:rPr lang="it-IT" dirty="0" smtClean="0"/>
              <a:t>docente: G. Battelli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570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Italia geo-politica al marzo 1860</a:t>
            </a: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82" y="1600200"/>
            <a:ext cx="3771635" cy="4525963"/>
          </a:xfrm>
        </p:spPr>
      </p:pic>
    </p:spTree>
    <p:extLst>
      <p:ext uri="{BB962C8B-B14F-4D97-AF65-F5344CB8AC3E}">
        <p14:creationId xmlns:p14="http://schemas.microsoft.com/office/powerpoint/2010/main" val="285303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Confederazione del Reno (1806-1813)</a:t>
            </a:r>
            <a:br>
              <a:rPr lang="it-IT" sz="3200" dirty="0" smtClean="0"/>
            </a:br>
            <a:r>
              <a:rPr lang="it-IT" sz="3200" dirty="0" smtClean="0"/>
              <a:t>e Confederazione germanica (1815-1866)</a:t>
            </a:r>
            <a:endParaRPr lang="it-IT" sz="3200" dirty="0"/>
          </a:p>
        </p:txBody>
      </p:sp>
      <p:pic>
        <p:nvPicPr>
          <p:cNvPr id="1026" name="Picture 2" descr="https://upload.wikimedia.org/wikipedia/commons/thumb/4/4d/Rheinbund_1812%2C_political_map.png/800px-Rheinbund_1812%2C_political_map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3384376" cy="33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2" y="2132856"/>
            <a:ext cx="3340968" cy="3340968"/>
          </a:xfrm>
          <a:prstGeom prst="rect">
            <a:avLst/>
          </a:prstGeom>
        </p:spPr>
      </p:pic>
      <p:sp>
        <p:nvSpPr>
          <p:cNvPr id="6" name="Figura a mano libera 5"/>
          <p:cNvSpPr/>
          <p:nvPr/>
        </p:nvSpPr>
        <p:spPr>
          <a:xfrm>
            <a:off x="1413667" y="2395391"/>
            <a:ext cx="2070029" cy="2619784"/>
          </a:xfrm>
          <a:custGeom>
            <a:avLst/>
            <a:gdLst>
              <a:gd name="connsiteX0" fmla="*/ 1020993 w 2070029"/>
              <a:gd name="connsiteY0" fmla="*/ 129026 h 2619784"/>
              <a:gd name="connsiteX1" fmla="*/ 1037823 w 2070029"/>
              <a:gd name="connsiteY1" fmla="*/ 190734 h 2619784"/>
              <a:gd name="connsiteX2" fmla="*/ 1054652 w 2070029"/>
              <a:gd name="connsiteY2" fmla="*/ 201954 h 2619784"/>
              <a:gd name="connsiteX3" fmla="*/ 1060262 w 2070029"/>
              <a:gd name="connsiteY3" fmla="*/ 246832 h 2619784"/>
              <a:gd name="connsiteX4" fmla="*/ 1043432 w 2070029"/>
              <a:gd name="connsiteY4" fmla="*/ 258052 h 2619784"/>
              <a:gd name="connsiteX5" fmla="*/ 1026603 w 2070029"/>
              <a:gd name="connsiteY5" fmla="*/ 274881 h 2619784"/>
              <a:gd name="connsiteX6" fmla="*/ 1009773 w 2070029"/>
              <a:gd name="connsiteY6" fmla="*/ 280491 h 2619784"/>
              <a:gd name="connsiteX7" fmla="*/ 942456 w 2070029"/>
              <a:gd name="connsiteY7" fmla="*/ 291711 h 2619784"/>
              <a:gd name="connsiteX8" fmla="*/ 925626 w 2070029"/>
              <a:gd name="connsiteY8" fmla="*/ 347809 h 2619784"/>
              <a:gd name="connsiteX9" fmla="*/ 891967 w 2070029"/>
              <a:gd name="connsiteY9" fmla="*/ 364638 h 2619784"/>
              <a:gd name="connsiteX10" fmla="*/ 869528 w 2070029"/>
              <a:gd name="connsiteY10" fmla="*/ 375858 h 2619784"/>
              <a:gd name="connsiteX11" fmla="*/ 847089 w 2070029"/>
              <a:gd name="connsiteY11" fmla="*/ 381468 h 2619784"/>
              <a:gd name="connsiteX12" fmla="*/ 824650 w 2070029"/>
              <a:gd name="connsiteY12" fmla="*/ 392688 h 2619784"/>
              <a:gd name="connsiteX13" fmla="*/ 757332 w 2070029"/>
              <a:gd name="connsiteY13" fmla="*/ 398297 h 2619784"/>
              <a:gd name="connsiteX14" fmla="*/ 751722 w 2070029"/>
              <a:gd name="connsiteY14" fmla="*/ 415127 h 2619784"/>
              <a:gd name="connsiteX15" fmla="*/ 746112 w 2070029"/>
              <a:gd name="connsiteY15" fmla="*/ 437566 h 2619784"/>
              <a:gd name="connsiteX16" fmla="*/ 718063 w 2070029"/>
              <a:gd name="connsiteY16" fmla="*/ 471225 h 2619784"/>
              <a:gd name="connsiteX17" fmla="*/ 656355 w 2070029"/>
              <a:gd name="connsiteY17" fmla="*/ 488054 h 2619784"/>
              <a:gd name="connsiteX18" fmla="*/ 633916 w 2070029"/>
              <a:gd name="connsiteY18" fmla="*/ 521713 h 2619784"/>
              <a:gd name="connsiteX19" fmla="*/ 628306 w 2070029"/>
              <a:gd name="connsiteY19" fmla="*/ 544153 h 2619784"/>
              <a:gd name="connsiteX20" fmla="*/ 589037 w 2070029"/>
              <a:gd name="connsiteY20" fmla="*/ 560982 h 2619784"/>
              <a:gd name="connsiteX21" fmla="*/ 555378 w 2070029"/>
              <a:gd name="connsiteY21" fmla="*/ 589031 h 2619784"/>
              <a:gd name="connsiteX22" fmla="*/ 538549 w 2070029"/>
              <a:gd name="connsiteY22" fmla="*/ 594641 h 2619784"/>
              <a:gd name="connsiteX23" fmla="*/ 521720 w 2070029"/>
              <a:gd name="connsiteY23" fmla="*/ 628300 h 2619784"/>
              <a:gd name="connsiteX24" fmla="*/ 516110 w 2070029"/>
              <a:gd name="connsiteY24" fmla="*/ 656349 h 2619784"/>
              <a:gd name="connsiteX25" fmla="*/ 499280 w 2070029"/>
              <a:gd name="connsiteY25" fmla="*/ 667569 h 2619784"/>
              <a:gd name="connsiteX26" fmla="*/ 415133 w 2070029"/>
              <a:gd name="connsiteY26" fmla="*/ 684398 h 2619784"/>
              <a:gd name="connsiteX27" fmla="*/ 398304 w 2070029"/>
              <a:gd name="connsiteY27" fmla="*/ 690008 h 2619784"/>
              <a:gd name="connsiteX28" fmla="*/ 359035 w 2070029"/>
              <a:gd name="connsiteY28" fmla="*/ 701227 h 2619784"/>
              <a:gd name="connsiteX29" fmla="*/ 325376 w 2070029"/>
              <a:gd name="connsiteY29" fmla="*/ 729276 h 2619784"/>
              <a:gd name="connsiteX30" fmla="*/ 297327 w 2070029"/>
              <a:gd name="connsiteY30" fmla="*/ 734886 h 2619784"/>
              <a:gd name="connsiteX31" fmla="*/ 252448 w 2070029"/>
              <a:gd name="connsiteY31" fmla="*/ 746106 h 2619784"/>
              <a:gd name="connsiteX32" fmla="*/ 230009 w 2070029"/>
              <a:gd name="connsiteY32" fmla="*/ 751716 h 2619784"/>
              <a:gd name="connsiteX33" fmla="*/ 207570 w 2070029"/>
              <a:gd name="connsiteY33" fmla="*/ 774155 h 2619784"/>
              <a:gd name="connsiteX34" fmla="*/ 196350 w 2070029"/>
              <a:gd name="connsiteY34" fmla="*/ 796594 h 2619784"/>
              <a:gd name="connsiteX35" fmla="*/ 72934 w 2070029"/>
              <a:gd name="connsiteY35" fmla="*/ 819034 h 2619784"/>
              <a:gd name="connsiteX36" fmla="*/ 39275 w 2070029"/>
              <a:gd name="connsiteY36" fmla="*/ 824643 h 2619784"/>
              <a:gd name="connsiteX37" fmla="*/ 22446 w 2070029"/>
              <a:gd name="connsiteY37" fmla="*/ 835863 h 2619784"/>
              <a:gd name="connsiteX38" fmla="*/ 5616 w 2070029"/>
              <a:gd name="connsiteY38" fmla="*/ 841473 h 2619784"/>
              <a:gd name="connsiteX39" fmla="*/ 7 w 2070029"/>
              <a:gd name="connsiteY39" fmla="*/ 858302 h 2619784"/>
              <a:gd name="connsiteX40" fmla="*/ 11226 w 2070029"/>
              <a:gd name="connsiteY40" fmla="*/ 1009767 h 2619784"/>
              <a:gd name="connsiteX41" fmla="*/ 33666 w 2070029"/>
              <a:gd name="connsiteY41" fmla="*/ 1020987 h 2619784"/>
              <a:gd name="connsiteX42" fmla="*/ 78544 w 2070029"/>
              <a:gd name="connsiteY42" fmla="*/ 1037816 h 2619784"/>
              <a:gd name="connsiteX43" fmla="*/ 84154 w 2070029"/>
              <a:gd name="connsiteY43" fmla="*/ 1054646 h 2619784"/>
              <a:gd name="connsiteX44" fmla="*/ 67324 w 2070029"/>
              <a:gd name="connsiteY44" fmla="*/ 1071475 h 2619784"/>
              <a:gd name="connsiteX45" fmla="*/ 61715 w 2070029"/>
              <a:gd name="connsiteY45" fmla="*/ 1088305 h 2619784"/>
              <a:gd name="connsiteX46" fmla="*/ 72934 w 2070029"/>
              <a:gd name="connsiteY46" fmla="*/ 1121964 h 2619784"/>
              <a:gd name="connsiteX47" fmla="*/ 78544 w 2070029"/>
              <a:gd name="connsiteY47" fmla="*/ 1200501 h 2619784"/>
              <a:gd name="connsiteX48" fmla="*/ 95373 w 2070029"/>
              <a:gd name="connsiteY48" fmla="*/ 1217330 h 2619784"/>
              <a:gd name="connsiteX49" fmla="*/ 112203 w 2070029"/>
              <a:gd name="connsiteY49" fmla="*/ 1228550 h 2619784"/>
              <a:gd name="connsiteX50" fmla="*/ 151472 w 2070029"/>
              <a:gd name="connsiteY50" fmla="*/ 1239770 h 2619784"/>
              <a:gd name="connsiteX51" fmla="*/ 190740 w 2070029"/>
              <a:gd name="connsiteY51" fmla="*/ 1250989 h 2619784"/>
              <a:gd name="connsiteX52" fmla="*/ 213180 w 2070029"/>
              <a:gd name="connsiteY52" fmla="*/ 1262209 h 2619784"/>
              <a:gd name="connsiteX53" fmla="*/ 230009 w 2070029"/>
              <a:gd name="connsiteY53" fmla="*/ 1267819 h 2619784"/>
              <a:gd name="connsiteX54" fmla="*/ 235619 w 2070029"/>
              <a:gd name="connsiteY54" fmla="*/ 1284648 h 2619784"/>
              <a:gd name="connsiteX55" fmla="*/ 230009 w 2070029"/>
              <a:gd name="connsiteY55" fmla="*/ 1301478 h 2619784"/>
              <a:gd name="connsiteX56" fmla="*/ 297327 w 2070029"/>
              <a:gd name="connsiteY56" fmla="*/ 1323917 h 2619784"/>
              <a:gd name="connsiteX57" fmla="*/ 308546 w 2070029"/>
              <a:gd name="connsiteY57" fmla="*/ 1357576 h 2619784"/>
              <a:gd name="connsiteX58" fmla="*/ 314156 w 2070029"/>
              <a:gd name="connsiteY58" fmla="*/ 1391235 h 2619784"/>
              <a:gd name="connsiteX59" fmla="*/ 330986 w 2070029"/>
              <a:gd name="connsiteY59" fmla="*/ 1408064 h 2619784"/>
              <a:gd name="connsiteX60" fmla="*/ 347815 w 2070029"/>
              <a:gd name="connsiteY60" fmla="*/ 1430503 h 2619784"/>
              <a:gd name="connsiteX61" fmla="*/ 370254 w 2070029"/>
              <a:gd name="connsiteY61" fmla="*/ 1480992 h 2619784"/>
              <a:gd name="connsiteX62" fmla="*/ 375864 w 2070029"/>
              <a:gd name="connsiteY62" fmla="*/ 1509041 h 2619784"/>
              <a:gd name="connsiteX63" fmla="*/ 381474 w 2070029"/>
              <a:gd name="connsiteY63" fmla="*/ 1531480 h 2619784"/>
              <a:gd name="connsiteX64" fmla="*/ 392694 w 2070029"/>
              <a:gd name="connsiteY64" fmla="*/ 1604408 h 2619784"/>
              <a:gd name="connsiteX65" fmla="*/ 387084 w 2070029"/>
              <a:gd name="connsiteY65" fmla="*/ 1666116 h 2619784"/>
              <a:gd name="connsiteX66" fmla="*/ 375864 w 2070029"/>
              <a:gd name="connsiteY66" fmla="*/ 1699775 h 2619784"/>
              <a:gd name="connsiteX67" fmla="*/ 364645 w 2070029"/>
              <a:gd name="connsiteY67" fmla="*/ 1716604 h 2619784"/>
              <a:gd name="connsiteX68" fmla="*/ 325376 w 2070029"/>
              <a:gd name="connsiteY68" fmla="*/ 1727824 h 2619784"/>
              <a:gd name="connsiteX69" fmla="*/ 314156 w 2070029"/>
              <a:gd name="connsiteY69" fmla="*/ 1744653 h 2619784"/>
              <a:gd name="connsiteX70" fmla="*/ 297327 w 2070029"/>
              <a:gd name="connsiteY70" fmla="*/ 1750263 h 2619784"/>
              <a:gd name="connsiteX71" fmla="*/ 280497 w 2070029"/>
              <a:gd name="connsiteY71" fmla="*/ 1761483 h 2619784"/>
              <a:gd name="connsiteX72" fmla="*/ 258058 w 2070029"/>
              <a:gd name="connsiteY72" fmla="*/ 1795142 h 2619784"/>
              <a:gd name="connsiteX73" fmla="*/ 241229 w 2070029"/>
              <a:gd name="connsiteY73" fmla="*/ 1828800 h 2619784"/>
              <a:gd name="connsiteX74" fmla="*/ 201960 w 2070029"/>
              <a:gd name="connsiteY74" fmla="*/ 1862459 h 2619784"/>
              <a:gd name="connsiteX75" fmla="*/ 190740 w 2070029"/>
              <a:gd name="connsiteY75" fmla="*/ 1879289 h 2619784"/>
              <a:gd name="connsiteX76" fmla="*/ 173911 w 2070029"/>
              <a:gd name="connsiteY76" fmla="*/ 1901728 h 2619784"/>
              <a:gd name="connsiteX77" fmla="*/ 151472 w 2070029"/>
              <a:gd name="connsiteY77" fmla="*/ 1952216 h 2619784"/>
              <a:gd name="connsiteX78" fmla="*/ 140252 w 2070029"/>
              <a:gd name="connsiteY78" fmla="*/ 2008315 h 2619784"/>
              <a:gd name="connsiteX79" fmla="*/ 129032 w 2070029"/>
              <a:gd name="connsiteY79" fmla="*/ 2025144 h 2619784"/>
              <a:gd name="connsiteX80" fmla="*/ 117813 w 2070029"/>
              <a:gd name="connsiteY80" fmla="*/ 2047583 h 2619784"/>
              <a:gd name="connsiteX81" fmla="*/ 95373 w 2070029"/>
              <a:gd name="connsiteY81" fmla="*/ 2098072 h 2619784"/>
              <a:gd name="connsiteX82" fmla="*/ 78544 w 2070029"/>
              <a:gd name="connsiteY82" fmla="*/ 2159780 h 2619784"/>
              <a:gd name="connsiteX83" fmla="*/ 84154 w 2070029"/>
              <a:gd name="connsiteY83" fmla="*/ 2199048 h 2619784"/>
              <a:gd name="connsiteX84" fmla="*/ 106593 w 2070029"/>
              <a:gd name="connsiteY84" fmla="*/ 2204658 h 2619784"/>
              <a:gd name="connsiteX85" fmla="*/ 314156 w 2070029"/>
              <a:gd name="connsiteY85" fmla="*/ 2199048 h 2619784"/>
              <a:gd name="connsiteX86" fmla="*/ 347815 w 2070029"/>
              <a:gd name="connsiteY86" fmla="*/ 2176609 h 2619784"/>
              <a:gd name="connsiteX87" fmla="*/ 381474 w 2070029"/>
              <a:gd name="connsiteY87" fmla="*/ 2165389 h 2619784"/>
              <a:gd name="connsiteX88" fmla="*/ 420743 w 2070029"/>
              <a:gd name="connsiteY88" fmla="*/ 2176609 h 2619784"/>
              <a:gd name="connsiteX89" fmla="*/ 454402 w 2070029"/>
              <a:gd name="connsiteY89" fmla="*/ 2182219 h 2619784"/>
              <a:gd name="connsiteX90" fmla="*/ 476841 w 2070029"/>
              <a:gd name="connsiteY90" fmla="*/ 2187829 h 2619784"/>
              <a:gd name="connsiteX91" fmla="*/ 510500 w 2070029"/>
              <a:gd name="connsiteY91" fmla="*/ 2193438 h 2619784"/>
              <a:gd name="connsiteX92" fmla="*/ 532939 w 2070029"/>
              <a:gd name="connsiteY92" fmla="*/ 2204658 h 2619784"/>
              <a:gd name="connsiteX93" fmla="*/ 589037 w 2070029"/>
              <a:gd name="connsiteY93" fmla="*/ 2210268 h 2619784"/>
              <a:gd name="connsiteX94" fmla="*/ 605867 w 2070029"/>
              <a:gd name="connsiteY94" fmla="*/ 2227097 h 2619784"/>
              <a:gd name="connsiteX95" fmla="*/ 617086 w 2070029"/>
              <a:gd name="connsiteY95" fmla="*/ 2260756 h 2619784"/>
              <a:gd name="connsiteX96" fmla="*/ 622696 w 2070029"/>
              <a:gd name="connsiteY96" fmla="*/ 2277586 h 2619784"/>
              <a:gd name="connsiteX97" fmla="*/ 628306 w 2070029"/>
              <a:gd name="connsiteY97" fmla="*/ 2356123 h 2619784"/>
              <a:gd name="connsiteX98" fmla="*/ 645135 w 2070029"/>
              <a:gd name="connsiteY98" fmla="*/ 2372953 h 2619784"/>
              <a:gd name="connsiteX99" fmla="*/ 690014 w 2070029"/>
              <a:gd name="connsiteY99" fmla="*/ 2389782 h 2619784"/>
              <a:gd name="connsiteX100" fmla="*/ 712453 w 2070029"/>
              <a:gd name="connsiteY100" fmla="*/ 2423441 h 2619784"/>
              <a:gd name="connsiteX101" fmla="*/ 723673 w 2070029"/>
              <a:gd name="connsiteY101" fmla="*/ 2440270 h 2619784"/>
              <a:gd name="connsiteX102" fmla="*/ 757332 w 2070029"/>
              <a:gd name="connsiteY102" fmla="*/ 2457100 h 2619784"/>
              <a:gd name="connsiteX103" fmla="*/ 869528 w 2070029"/>
              <a:gd name="connsiteY103" fmla="*/ 2468319 h 2619784"/>
              <a:gd name="connsiteX104" fmla="*/ 891967 w 2070029"/>
              <a:gd name="connsiteY104" fmla="*/ 2541247 h 2619784"/>
              <a:gd name="connsiteX105" fmla="*/ 908797 w 2070029"/>
              <a:gd name="connsiteY105" fmla="*/ 2546857 h 2619784"/>
              <a:gd name="connsiteX106" fmla="*/ 1071481 w 2070029"/>
              <a:gd name="connsiteY106" fmla="*/ 2546857 h 2619784"/>
              <a:gd name="connsiteX107" fmla="*/ 1099531 w 2070029"/>
              <a:gd name="connsiteY107" fmla="*/ 2563686 h 2619784"/>
              <a:gd name="connsiteX108" fmla="*/ 1133189 w 2070029"/>
              <a:gd name="connsiteY108" fmla="*/ 2574906 h 2619784"/>
              <a:gd name="connsiteX109" fmla="*/ 1183678 w 2070029"/>
              <a:gd name="connsiteY109" fmla="*/ 2586126 h 2619784"/>
              <a:gd name="connsiteX110" fmla="*/ 1200507 w 2070029"/>
              <a:gd name="connsiteY110" fmla="*/ 2591735 h 2619784"/>
              <a:gd name="connsiteX111" fmla="*/ 1239776 w 2070029"/>
              <a:gd name="connsiteY111" fmla="*/ 2608565 h 2619784"/>
              <a:gd name="connsiteX112" fmla="*/ 1284654 w 2070029"/>
              <a:gd name="connsiteY112" fmla="*/ 2619784 h 2619784"/>
              <a:gd name="connsiteX113" fmla="*/ 1307094 w 2070029"/>
              <a:gd name="connsiteY113" fmla="*/ 2614175 h 2619784"/>
              <a:gd name="connsiteX114" fmla="*/ 1295874 w 2070029"/>
              <a:gd name="connsiteY114" fmla="*/ 2473929 h 2619784"/>
              <a:gd name="connsiteX115" fmla="*/ 1290264 w 2070029"/>
              <a:gd name="connsiteY115" fmla="*/ 2457100 h 2619784"/>
              <a:gd name="connsiteX116" fmla="*/ 1301484 w 2070029"/>
              <a:gd name="connsiteY116" fmla="*/ 2417831 h 2619784"/>
              <a:gd name="connsiteX117" fmla="*/ 1307094 w 2070029"/>
              <a:gd name="connsiteY117" fmla="*/ 2384172 h 2619784"/>
              <a:gd name="connsiteX118" fmla="*/ 1323923 w 2070029"/>
              <a:gd name="connsiteY118" fmla="*/ 2378562 h 2619784"/>
              <a:gd name="connsiteX119" fmla="*/ 1436120 w 2070029"/>
              <a:gd name="connsiteY119" fmla="*/ 2384172 h 2619784"/>
              <a:gd name="connsiteX120" fmla="*/ 1480998 w 2070029"/>
              <a:gd name="connsiteY120" fmla="*/ 2395392 h 2619784"/>
              <a:gd name="connsiteX121" fmla="*/ 1503437 w 2070029"/>
              <a:gd name="connsiteY121" fmla="*/ 2406611 h 2619784"/>
              <a:gd name="connsiteX122" fmla="*/ 1531486 w 2070029"/>
              <a:gd name="connsiteY122" fmla="*/ 2412221 h 2619784"/>
              <a:gd name="connsiteX123" fmla="*/ 1626853 w 2070029"/>
              <a:gd name="connsiteY123" fmla="*/ 2429051 h 2619784"/>
              <a:gd name="connsiteX124" fmla="*/ 1677342 w 2070029"/>
              <a:gd name="connsiteY124" fmla="*/ 2434661 h 2619784"/>
              <a:gd name="connsiteX125" fmla="*/ 1694171 w 2070029"/>
              <a:gd name="connsiteY125" fmla="*/ 2440270 h 2619784"/>
              <a:gd name="connsiteX126" fmla="*/ 1694171 w 2070029"/>
              <a:gd name="connsiteY126" fmla="*/ 2401002 h 2619784"/>
              <a:gd name="connsiteX127" fmla="*/ 1688561 w 2070029"/>
              <a:gd name="connsiteY127" fmla="*/ 2384172 h 2619784"/>
              <a:gd name="connsiteX128" fmla="*/ 1660512 w 2070029"/>
              <a:gd name="connsiteY128" fmla="*/ 2378562 h 2619784"/>
              <a:gd name="connsiteX129" fmla="*/ 1621243 w 2070029"/>
              <a:gd name="connsiteY129" fmla="*/ 2344903 h 2619784"/>
              <a:gd name="connsiteX130" fmla="*/ 1610024 w 2070029"/>
              <a:gd name="connsiteY130" fmla="*/ 2328074 h 2619784"/>
              <a:gd name="connsiteX131" fmla="*/ 1604414 w 2070029"/>
              <a:gd name="connsiteY131" fmla="*/ 2305635 h 2619784"/>
              <a:gd name="connsiteX132" fmla="*/ 1593194 w 2070029"/>
              <a:gd name="connsiteY132" fmla="*/ 2204658 h 2619784"/>
              <a:gd name="connsiteX133" fmla="*/ 1587585 w 2070029"/>
              <a:gd name="connsiteY133" fmla="*/ 2182219 h 2619784"/>
              <a:gd name="connsiteX134" fmla="*/ 1598804 w 2070029"/>
              <a:gd name="connsiteY134" fmla="*/ 2131730 h 2619784"/>
              <a:gd name="connsiteX135" fmla="*/ 1615634 w 2070029"/>
              <a:gd name="connsiteY135" fmla="*/ 2126121 h 2619784"/>
              <a:gd name="connsiteX136" fmla="*/ 1649293 w 2070029"/>
              <a:gd name="connsiteY136" fmla="*/ 2109291 h 2619784"/>
              <a:gd name="connsiteX137" fmla="*/ 1688561 w 2070029"/>
              <a:gd name="connsiteY137" fmla="*/ 2058803 h 2619784"/>
              <a:gd name="connsiteX138" fmla="*/ 1705391 w 2070029"/>
              <a:gd name="connsiteY138" fmla="*/ 2008315 h 2619784"/>
              <a:gd name="connsiteX139" fmla="*/ 1711000 w 2070029"/>
              <a:gd name="connsiteY139" fmla="*/ 1991485 h 2619784"/>
              <a:gd name="connsiteX140" fmla="*/ 1727830 w 2070029"/>
              <a:gd name="connsiteY140" fmla="*/ 1929777 h 2619784"/>
              <a:gd name="connsiteX141" fmla="*/ 1722220 w 2070029"/>
              <a:gd name="connsiteY141" fmla="*/ 1823191 h 2619784"/>
              <a:gd name="connsiteX142" fmla="*/ 1688561 w 2070029"/>
              <a:gd name="connsiteY142" fmla="*/ 1811971 h 2619784"/>
              <a:gd name="connsiteX143" fmla="*/ 1677342 w 2070029"/>
              <a:gd name="connsiteY143" fmla="*/ 1795142 h 2619784"/>
              <a:gd name="connsiteX144" fmla="*/ 1649293 w 2070029"/>
              <a:gd name="connsiteY144" fmla="*/ 1789532 h 2619784"/>
              <a:gd name="connsiteX145" fmla="*/ 1632463 w 2070029"/>
              <a:gd name="connsiteY145" fmla="*/ 1783922 h 2619784"/>
              <a:gd name="connsiteX146" fmla="*/ 1604414 w 2070029"/>
              <a:gd name="connsiteY146" fmla="*/ 1778312 h 2619784"/>
              <a:gd name="connsiteX147" fmla="*/ 1570755 w 2070029"/>
              <a:gd name="connsiteY147" fmla="*/ 1750263 h 2619784"/>
              <a:gd name="connsiteX148" fmla="*/ 1548316 w 2070029"/>
              <a:gd name="connsiteY148" fmla="*/ 1727824 h 2619784"/>
              <a:gd name="connsiteX149" fmla="*/ 1525877 w 2070029"/>
              <a:gd name="connsiteY149" fmla="*/ 1694165 h 2619784"/>
              <a:gd name="connsiteX150" fmla="*/ 1509047 w 2070029"/>
              <a:gd name="connsiteY150" fmla="*/ 1688555 h 2619784"/>
              <a:gd name="connsiteX151" fmla="*/ 1486608 w 2070029"/>
              <a:gd name="connsiteY151" fmla="*/ 1677335 h 2619784"/>
              <a:gd name="connsiteX152" fmla="*/ 1441729 w 2070029"/>
              <a:gd name="connsiteY152" fmla="*/ 1666116 h 2619784"/>
              <a:gd name="connsiteX153" fmla="*/ 1424900 w 2070029"/>
              <a:gd name="connsiteY153" fmla="*/ 1649286 h 2619784"/>
              <a:gd name="connsiteX154" fmla="*/ 1419290 w 2070029"/>
              <a:gd name="connsiteY154" fmla="*/ 1632457 h 2619784"/>
              <a:gd name="connsiteX155" fmla="*/ 1408070 w 2070029"/>
              <a:gd name="connsiteY155" fmla="*/ 1615627 h 2619784"/>
              <a:gd name="connsiteX156" fmla="*/ 1396851 w 2070029"/>
              <a:gd name="connsiteY156" fmla="*/ 1581969 h 2619784"/>
              <a:gd name="connsiteX157" fmla="*/ 1385631 w 2070029"/>
              <a:gd name="connsiteY157" fmla="*/ 1565139 h 2619784"/>
              <a:gd name="connsiteX158" fmla="*/ 1368802 w 2070029"/>
              <a:gd name="connsiteY158" fmla="*/ 1520261 h 2619784"/>
              <a:gd name="connsiteX159" fmla="*/ 1374412 w 2070029"/>
              <a:gd name="connsiteY159" fmla="*/ 1469772 h 2619784"/>
              <a:gd name="connsiteX160" fmla="*/ 1374412 w 2070029"/>
              <a:gd name="connsiteY160" fmla="*/ 1385625 h 2619784"/>
              <a:gd name="connsiteX161" fmla="*/ 1340753 w 2070029"/>
              <a:gd name="connsiteY161" fmla="*/ 1363186 h 2619784"/>
              <a:gd name="connsiteX162" fmla="*/ 1323923 w 2070029"/>
              <a:gd name="connsiteY162" fmla="*/ 1346356 h 2619784"/>
              <a:gd name="connsiteX163" fmla="*/ 1351972 w 2070029"/>
              <a:gd name="connsiteY163" fmla="*/ 1318307 h 2619784"/>
              <a:gd name="connsiteX164" fmla="*/ 1402461 w 2070029"/>
              <a:gd name="connsiteY164" fmla="*/ 1312697 h 2619784"/>
              <a:gd name="connsiteX165" fmla="*/ 1475388 w 2070029"/>
              <a:gd name="connsiteY165" fmla="*/ 1295868 h 2619784"/>
              <a:gd name="connsiteX166" fmla="*/ 1520267 w 2070029"/>
              <a:gd name="connsiteY166" fmla="*/ 1279038 h 2619784"/>
              <a:gd name="connsiteX167" fmla="*/ 1553926 w 2070029"/>
              <a:gd name="connsiteY167" fmla="*/ 1267819 h 2619784"/>
              <a:gd name="connsiteX168" fmla="*/ 1581975 w 2070029"/>
              <a:gd name="connsiteY168" fmla="*/ 1262209 h 2619784"/>
              <a:gd name="connsiteX169" fmla="*/ 1615634 w 2070029"/>
              <a:gd name="connsiteY169" fmla="*/ 1239770 h 2619784"/>
              <a:gd name="connsiteX170" fmla="*/ 1654902 w 2070029"/>
              <a:gd name="connsiteY170" fmla="*/ 1228550 h 2619784"/>
              <a:gd name="connsiteX171" fmla="*/ 1694171 w 2070029"/>
              <a:gd name="connsiteY171" fmla="*/ 1200501 h 2619784"/>
              <a:gd name="connsiteX172" fmla="*/ 1744659 w 2070029"/>
              <a:gd name="connsiteY172" fmla="*/ 1172452 h 2619784"/>
              <a:gd name="connsiteX173" fmla="*/ 1811977 w 2070029"/>
              <a:gd name="connsiteY173" fmla="*/ 1166842 h 2619784"/>
              <a:gd name="connsiteX174" fmla="*/ 1907344 w 2070029"/>
              <a:gd name="connsiteY174" fmla="*/ 1155622 h 2619784"/>
              <a:gd name="connsiteX175" fmla="*/ 1935393 w 2070029"/>
              <a:gd name="connsiteY175" fmla="*/ 1150013 h 2619784"/>
              <a:gd name="connsiteX176" fmla="*/ 1980272 w 2070029"/>
              <a:gd name="connsiteY176" fmla="*/ 1138793 h 2619784"/>
              <a:gd name="connsiteX177" fmla="*/ 2013931 w 2070029"/>
              <a:gd name="connsiteY177" fmla="*/ 1127573 h 2619784"/>
              <a:gd name="connsiteX178" fmla="*/ 2058809 w 2070029"/>
              <a:gd name="connsiteY178" fmla="*/ 1060256 h 2619784"/>
              <a:gd name="connsiteX179" fmla="*/ 2064419 w 2070029"/>
              <a:gd name="connsiteY179" fmla="*/ 1043426 h 2619784"/>
              <a:gd name="connsiteX180" fmla="*/ 2070029 w 2070029"/>
              <a:gd name="connsiteY180" fmla="*/ 1026597 h 2619784"/>
              <a:gd name="connsiteX181" fmla="*/ 2047589 w 2070029"/>
              <a:gd name="connsiteY181" fmla="*/ 1004157 h 2619784"/>
              <a:gd name="connsiteX182" fmla="*/ 2013931 w 2070029"/>
              <a:gd name="connsiteY182" fmla="*/ 992938 h 2619784"/>
              <a:gd name="connsiteX183" fmla="*/ 1985881 w 2070029"/>
              <a:gd name="connsiteY183" fmla="*/ 959279 h 2619784"/>
              <a:gd name="connsiteX184" fmla="*/ 1980272 w 2070029"/>
              <a:gd name="connsiteY184" fmla="*/ 942449 h 2619784"/>
              <a:gd name="connsiteX185" fmla="*/ 1941003 w 2070029"/>
              <a:gd name="connsiteY185" fmla="*/ 931230 h 2619784"/>
              <a:gd name="connsiteX186" fmla="*/ 1884905 w 2070029"/>
              <a:gd name="connsiteY186" fmla="*/ 914400 h 2619784"/>
              <a:gd name="connsiteX187" fmla="*/ 1873685 w 2070029"/>
              <a:gd name="connsiteY187" fmla="*/ 897571 h 2619784"/>
              <a:gd name="connsiteX188" fmla="*/ 1901734 w 2070029"/>
              <a:gd name="connsiteY188" fmla="*/ 891961 h 2619784"/>
              <a:gd name="connsiteX189" fmla="*/ 1980272 w 2070029"/>
              <a:gd name="connsiteY189" fmla="*/ 897571 h 2619784"/>
              <a:gd name="connsiteX190" fmla="*/ 1997101 w 2070029"/>
              <a:gd name="connsiteY190" fmla="*/ 858302 h 2619784"/>
              <a:gd name="connsiteX191" fmla="*/ 1991491 w 2070029"/>
              <a:gd name="connsiteY191" fmla="*/ 841473 h 2619784"/>
              <a:gd name="connsiteX192" fmla="*/ 1980272 w 2070029"/>
              <a:gd name="connsiteY192" fmla="*/ 824643 h 2619784"/>
              <a:gd name="connsiteX193" fmla="*/ 1957832 w 2070029"/>
              <a:gd name="connsiteY193" fmla="*/ 768545 h 2619784"/>
              <a:gd name="connsiteX194" fmla="*/ 1941003 w 2070029"/>
              <a:gd name="connsiteY194" fmla="*/ 762935 h 2619784"/>
              <a:gd name="connsiteX195" fmla="*/ 1924173 w 2070029"/>
              <a:gd name="connsiteY195" fmla="*/ 751716 h 2619784"/>
              <a:gd name="connsiteX196" fmla="*/ 1896124 w 2070029"/>
              <a:gd name="connsiteY196" fmla="*/ 718057 h 2619784"/>
              <a:gd name="connsiteX197" fmla="*/ 1879295 w 2070029"/>
              <a:gd name="connsiteY197" fmla="*/ 701227 h 2619784"/>
              <a:gd name="connsiteX198" fmla="*/ 1873685 w 2070029"/>
              <a:gd name="connsiteY198" fmla="*/ 684398 h 2619784"/>
              <a:gd name="connsiteX199" fmla="*/ 1795148 w 2070029"/>
              <a:gd name="connsiteY199" fmla="*/ 729276 h 2619784"/>
              <a:gd name="connsiteX200" fmla="*/ 1778318 w 2070029"/>
              <a:gd name="connsiteY200" fmla="*/ 734886 h 2619784"/>
              <a:gd name="connsiteX201" fmla="*/ 1750269 w 2070029"/>
              <a:gd name="connsiteY201" fmla="*/ 740496 h 2619784"/>
              <a:gd name="connsiteX202" fmla="*/ 1727830 w 2070029"/>
              <a:gd name="connsiteY202" fmla="*/ 746106 h 2619784"/>
              <a:gd name="connsiteX203" fmla="*/ 1660512 w 2070029"/>
              <a:gd name="connsiteY203" fmla="*/ 740496 h 2619784"/>
              <a:gd name="connsiteX204" fmla="*/ 1626853 w 2070029"/>
              <a:gd name="connsiteY204" fmla="*/ 718057 h 2619784"/>
              <a:gd name="connsiteX205" fmla="*/ 1553926 w 2070029"/>
              <a:gd name="connsiteY205" fmla="*/ 723667 h 2619784"/>
              <a:gd name="connsiteX206" fmla="*/ 1548316 w 2070029"/>
              <a:gd name="connsiteY206" fmla="*/ 746106 h 2619784"/>
              <a:gd name="connsiteX207" fmla="*/ 1542706 w 2070029"/>
              <a:gd name="connsiteY207" fmla="*/ 790984 h 2619784"/>
              <a:gd name="connsiteX208" fmla="*/ 1452949 w 2070029"/>
              <a:gd name="connsiteY208" fmla="*/ 762935 h 2619784"/>
              <a:gd name="connsiteX209" fmla="*/ 1458559 w 2070029"/>
              <a:gd name="connsiteY209" fmla="*/ 746106 h 2619784"/>
              <a:gd name="connsiteX210" fmla="*/ 1452949 w 2070029"/>
              <a:gd name="connsiteY210" fmla="*/ 723667 h 2619784"/>
              <a:gd name="connsiteX211" fmla="*/ 1430510 w 2070029"/>
              <a:gd name="connsiteY211" fmla="*/ 712447 h 2619784"/>
              <a:gd name="connsiteX212" fmla="*/ 1408070 w 2070029"/>
              <a:gd name="connsiteY212" fmla="*/ 706837 h 2619784"/>
              <a:gd name="connsiteX213" fmla="*/ 1391241 w 2070029"/>
              <a:gd name="connsiteY213" fmla="*/ 701227 h 2619784"/>
              <a:gd name="connsiteX214" fmla="*/ 1374412 w 2070029"/>
              <a:gd name="connsiteY214" fmla="*/ 712447 h 2619784"/>
              <a:gd name="connsiteX215" fmla="*/ 1363192 w 2070029"/>
              <a:gd name="connsiteY215" fmla="*/ 729276 h 2619784"/>
              <a:gd name="connsiteX216" fmla="*/ 1340753 w 2070029"/>
              <a:gd name="connsiteY216" fmla="*/ 734886 h 2619784"/>
              <a:gd name="connsiteX217" fmla="*/ 1301484 w 2070029"/>
              <a:gd name="connsiteY217" fmla="*/ 757326 h 2619784"/>
              <a:gd name="connsiteX218" fmla="*/ 1284654 w 2070029"/>
              <a:gd name="connsiteY218" fmla="*/ 762935 h 2619784"/>
              <a:gd name="connsiteX219" fmla="*/ 1267825 w 2070029"/>
              <a:gd name="connsiteY219" fmla="*/ 751716 h 2619784"/>
              <a:gd name="connsiteX220" fmla="*/ 1228556 w 2070029"/>
              <a:gd name="connsiteY220" fmla="*/ 740496 h 2619784"/>
              <a:gd name="connsiteX221" fmla="*/ 1206117 w 2070029"/>
              <a:gd name="connsiteY221" fmla="*/ 729276 h 2619784"/>
              <a:gd name="connsiteX222" fmla="*/ 1172458 w 2070029"/>
              <a:gd name="connsiteY222" fmla="*/ 723667 h 2619784"/>
              <a:gd name="connsiteX223" fmla="*/ 1127580 w 2070029"/>
              <a:gd name="connsiteY223" fmla="*/ 712447 h 2619784"/>
              <a:gd name="connsiteX224" fmla="*/ 1133189 w 2070029"/>
              <a:gd name="connsiteY224" fmla="*/ 695618 h 2619784"/>
              <a:gd name="connsiteX225" fmla="*/ 1144409 w 2070029"/>
              <a:gd name="connsiteY225" fmla="*/ 678788 h 2619784"/>
              <a:gd name="connsiteX226" fmla="*/ 1178068 w 2070029"/>
              <a:gd name="connsiteY226" fmla="*/ 633910 h 2619784"/>
              <a:gd name="connsiteX227" fmla="*/ 1206117 w 2070029"/>
              <a:gd name="connsiteY227" fmla="*/ 594641 h 2619784"/>
              <a:gd name="connsiteX228" fmla="*/ 1234166 w 2070029"/>
              <a:gd name="connsiteY228" fmla="*/ 544153 h 2619784"/>
              <a:gd name="connsiteX229" fmla="*/ 1262215 w 2070029"/>
              <a:gd name="connsiteY229" fmla="*/ 510494 h 2619784"/>
              <a:gd name="connsiteX230" fmla="*/ 1239776 w 2070029"/>
              <a:gd name="connsiteY230" fmla="*/ 499274 h 2619784"/>
              <a:gd name="connsiteX231" fmla="*/ 1161239 w 2070029"/>
              <a:gd name="connsiteY231" fmla="*/ 482445 h 2619784"/>
              <a:gd name="connsiteX232" fmla="*/ 1138799 w 2070029"/>
              <a:gd name="connsiteY232" fmla="*/ 431956 h 2619784"/>
              <a:gd name="connsiteX233" fmla="*/ 1133189 w 2070029"/>
              <a:gd name="connsiteY233" fmla="*/ 415127 h 2619784"/>
              <a:gd name="connsiteX234" fmla="*/ 1138799 w 2070029"/>
              <a:gd name="connsiteY234" fmla="*/ 381468 h 2619784"/>
              <a:gd name="connsiteX235" fmla="*/ 1144409 w 2070029"/>
              <a:gd name="connsiteY235" fmla="*/ 359029 h 2619784"/>
              <a:gd name="connsiteX236" fmla="*/ 1284654 w 2070029"/>
              <a:gd name="connsiteY236" fmla="*/ 336589 h 2619784"/>
              <a:gd name="connsiteX237" fmla="*/ 1346362 w 2070029"/>
              <a:gd name="connsiteY237" fmla="*/ 314150 h 2619784"/>
              <a:gd name="connsiteX238" fmla="*/ 1380021 w 2070029"/>
              <a:gd name="connsiteY238" fmla="*/ 325370 h 2619784"/>
              <a:gd name="connsiteX239" fmla="*/ 1441729 w 2070029"/>
              <a:gd name="connsiteY239" fmla="*/ 336589 h 2619784"/>
              <a:gd name="connsiteX240" fmla="*/ 1480998 w 2070029"/>
              <a:gd name="connsiteY240" fmla="*/ 370248 h 2619784"/>
              <a:gd name="connsiteX241" fmla="*/ 1514657 w 2070029"/>
              <a:gd name="connsiteY241" fmla="*/ 392688 h 2619784"/>
              <a:gd name="connsiteX242" fmla="*/ 1570755 w 2070029"/>
              <a:gd name="connsiteY242" fmla="*/ 387078 h 2619784"/>
              <a:gd name="connsiteX243" fmla="*/ 1587585 w 2070029"/>
              <a:gd name="connsiteY243" fmla="*/ 364638 h 2619784"/>
              <a:gd name="connsiteX244" fmla="*/ 1604414 w 2070029"/>
              <a:gd name="connsiteY244" fmla="*/ 353419 h 2619784"/>
              <a:gd name="connsiteX245" fmla="*/ 1610024 w 2070029"/>
              <a:gd name="connsiteY245" fmla="*/ 336589 h 2619784"/>
              <a:gd name="connsiteX246" fmla="*/ 1643683 w 2070029"/>
              <a:gd name="connsiteY246" fmla="*/ 319760 h 2619784"/>
              <a:gd name="connsiteX247" fmla="*/ 1666122 w 2070029"/>
              <a:gd name="connsiteY247" fmla="*/ 286101 h 2619784"/>
              <a:gd name="connsiteX248" fmla="*/ 1677342 w 2070029"/>
              <a:gd name="connsiteY248" fmla="*/ 269272 h 2619784"/>
              <a:gd name="connsiteX249" fmla="*/ 1688561 w 2070029"/>
              <a:gd name="connsiteY249" fmla="*/ 246832 h 2619784"/>
              <a:gd name="connsiteX250" fmla="*/ 1593194 w 2070029"/>
              <a:gd name="connsiteY250" fmla="*/ 235613 h 2619784"/>
              <a:gd name="connsiteX251" fmla="*/ 1537096 w 2070029"/>
              <a:gd name="connsiteY251" fmla="*/ 207564 h 2619784"/>
              <a:gd name="connsiteX252" fmla="*/ 1520267 w 2070029"/>
              <a:gd name="connsiteY252" fmla="*/ 179515 h 2619784"/>
              <a:gd name="connsiteX253" fmla="*/ 1509047 w 2070029"/>
              <a:gd name="connsiteY253" fmla="*/ 162685 h 2619784"/>
              <a:gd name="connsiteX254" fmla="*/ 1514657 w 2070029"/>
              <a:gd name="connsiteY254" fmla="*/ 145856 h 2619784"/>
              <a:gd name="connsiteX255" fmla="*/ 1509047 w 2070029"/>
              <a:gd name="connsiteY255" fmla="*/ 129026 h 2619784"/>
              <a:gd name="connsiteX256" fmla="*/ 1402461 w 2070029"/>
              <a:gd name="connsiteY256" fmla="*/ 100977 h 2619784"/>
              <a:gd name="connsiteX257" fmla="*/ 1391241 w 2070029"/>
              <a:gd name="connsiteY257" fmla="*/ 56099 h 2619784"/>
              <a:gd name="connsiteX258" fmla="*/ 1385631 w 2070029"/>
              <a:gd name="connsiteY258" fmla="*/ 28049 h 2619784"/>
              <a:gd name="connsiteX259" fmla="*/ 1374412 w 2070029"/>
              <a:gd name="connsiteY259" fmla="*/ 11220 h 2619784"/>
              <a:gd name="connsiteX260" fmla="*/ 1357582 w 2070029"/>
              <a:gd name="connsiteY260" fmla="*/ 0 h 2619784"/>
              <a:gd name="connsiteX261" fmla="*/ 1318313 w 2070029"/>
              <a:gd name="connsiteY261" fmla="*/ 5610 h 2619784"/>
              <a:gd name="connsiteX262" fmla="*/ 1301484 w 2070029"/>
              <a:gd name="connsiteY262" fmla="*/ 16830 h 2619784"/>
              <a:gd name="connsiteX263" fmla="*/ 1234166 w 2070029"/>
              <a:gd name="connsiteY263" fmla="*/ 28049 h 2619784"/>
              <a:gd name="connsiteX264" fmla="*/ 1217337 w 2070029"/>
              <a:gd name="connsiteY264" fmla="*/ 33659 h 2619784"/>
              <a:gd name="connsiteX265" fmla="*/ 1183678 w 2070029"/>
              <a:gd name="connsiteY265" fmla="*/ 56099 h 2619784"/>
              <a:gd name="connsiteX266" fmla="*/ 1155629 w 2070029"/>
              <a:gd name="connsiteY266" fmla="*/ 84148 h 2619784"/>
              <a:gd name="connsiteX267" fmla="*/ 1127580 w 2070029"/>
              <a:gd name="connsiteY267" fmla="*/ 112197 h 2619784"/>
              <a:gd name="connsiteX268" fmla="*/ 1020993 w 2070029"/>
              <a:gd name="connsiteY268" fmla="*/ 129026 h 2619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2070029" h="2619784">
                <a:moveTo>
                  <a:pt x="1020993" y="129026"/>
                </a:moveTo>
                <a:cubicBezTo>
                  <a:pt x="1006033" y="142116"/>
                  <a:pt x="1019639" y="172550"/>
                  <a:pt x="1037823" y="190734"/>
                </a:cubicBezTo>
                <a:cubicBezTo>
                  <a:pt x="1042590" y="195501"/>
                  <a:pt x="1049042" y="198214"/>
                  <a:pt x="1054652" y="201954"/>
                </a:cubicBezTo>
                <a:cubicBezTo>
                  <a:pt x="1066259" y="219364"/>
                  <a:pt x="1074127" y="222570"/>
                  <a:pt x="1060262" y="246832"/>
                </a:cubicBezTo>
                <a:cubicBezTo>
                  <a:pt x="1056917" y="252686"/>
                  <a:pt x="1048612" y="253736"/>
                  <a:pt x="1043432" y="258052"/>
                </a:cubicBezTo>
                <a:cubicBezTo>
                  <a:pt x="1037337" y="263131"/>
                  <a:pt x="1033204" y="270480"/>
                  <a:pt x="1026603" y="274881"/>
                </a:cubicBezTo>
                <a:cubicBezTo>
                  <a:pt x="1021683" y="278161"/>
                  <a:pt x="1015459" y="278866"/>
                  <a:pt x="1009773" y="280491"/>
                </a:cubicBezTo>
                <a:cubicBezTo>
                  <a:pt x="980944" y="288728"/>
                  <a:pt x="978881" y="287158"/>
                  <a:pt x="942456" y="291711"/>
                </a:cubicBezTo>
                <a:cubicBezTo>
                  <a:pt x="936846" y="310410"/>
                  <a:pt x="934357" y="330347"/>
                  <a:pt x="925626" y="347809"/>
                </a:cubicBezTo>
                <a:cubicBezTo>
                  <a:pt x="920724" y="357612"/>
                  <a:pt x="900417" y="361017"/>
                  <a:pt x="891967" y="364638"/>
                </a:cubicBezTo>
                <a:cubicBezTo>
                  <a:pt x="884281" y="367932"/>
                  <a:pt x="877358" y="372922"/>
                  <a:pt x="869528" y="375858"/>
                </a:cubicBezTo>
                <a:cubicBezTo>
                  <a:pt x="862309" y="378565"/>
                  <a:pt x="854308" y="378761"/>
                  <a:pt x="847089" y="381468"/>
                </a:cubicBezTo>
                <a:cubicBezTo>
                  <a:pt x="839259" y="384404"/>
                  <a:pt x="832869" y="391147"/>
                  <a:pt x="824650" y="392688"/>
                </a:cubicBezTo>
                <a:cubicBezTo>
                  <a:pt x="802519" y="396838"/>
                  <a:pt x="779771" y="396427"/>
                  <a:pt x="757332" y="398297"/>
                </a:cubicBezTo>
                <a:cubicBezTo>
                  <a:pt x="755462" y="403907"/>
                  <a:pt x="753347" y="409441"/>
                  <a:pt x="751722" y="415127"/>
                </a:cubicBezTo>
                <a:cubicBezTo>
                  <a:pt x="749604" y="422540"/>
                  <a:pt x="749149" y="430479"/>
                  <a:pt x="746112" y="437566"/>
                </a:cubicBezTo>
                <a:cubicBezTo>
                  <a:pt x="742401" y="446225"/>
                  <a:pt x="725648" y="467011"/>
                  <a:pt x="718063" y="471225"/>
                </a:cubicBezTo>
                <a:cubicBezTo>
                  <a:pt x="702045" y="480124"/>
                  <a:pt x="674486" y="484428"/>
                  <a:pt x="656355" y="488054"/>
                </a:cubicBezTo>
                <a:cubicBezTo>
                  <a:pt x="648875" y="499274"/>
                  <a:pt x="637186" y="508631"/>
                  <a:pt x="633916" y="521713"/>
                </a:cubicBezTo>
                <a:cubicBezTo>
                  <a:pt x="632046" y="529193"/>
                  <a:pt x="633242" y="538230"/>
                  <a:pt x="628306" y="544153"/>
                </a:cubicBezTo>
                <a:cubicBezTo>
                  <a:pt x="622974" y="550551"/>
                  <a:pt x="597963" y="558007"/>
                  <a:pt x="589037" y="560982"/>
                </a:cubicBezTo>
                <a:cubicBezTo>
                  <a:pt x="576630" y="573389"/>
                  <a:pt x="570999" y="581220"/>
                  <a:pt x="555378" y="589031"/>
                </a:cubicBezTo>
                <a:cubicBezTo>
                  <a:pt x="550089" y="591676"/>
                  <a:pt x="544159" y="592771"/>
                  <a:pt x="538549" y="594641"/>
                </a:cubicBezTo>
                <a:cubicBezTo>
                  <a:pt x="527577" y="611097"/>
                  <a:pt x="526366" y="609716"/>
                  <a:pt x="521720" y="628300"/>
                </a:cubicBezTo>
                <a:cubicBezTo>
                  <a:pt x="519408" y="637550"/>
                  <a:pt x="520841" y="648070"/>
                  <a:pt x="516110" y="656349"/>
                </a:cubicBezTo>
                <a:cubicBezTo>
                  <a:pt x="512765" y="662203"/>
                  <a:pt x="505441" y="664831"/>
                  <a:pt x="499280" y="667569"/>
                </a:cubicBezTo>
                <a:cubicBezTo>
                  <a:pt x="466133" y="682300"/>
                  <a:pt x="453641" y="680119"/>
                  <a:pt x="415133" y="684398"/>
                </a:cubicBezTo>
                <a:cubicBezTo>
                  <a:pt x="409523" y="686268"/>
                  <a:pt x="403968" y="688309"/>
                  <a:pt x="398304" y="690008"/>
                </a:cubicBezTo>
                <a:cubicBezTo>
                  <a:pt x="385265" y="693920"/>
                  <a:pt x="371675" y="696171"/>
                  <a:pt x="359035" y="701227"/>
                </a:cubicBezTo>
                <a:cubicBezTo>
                  <a:pt x="306319" y="722313"/>
                  <a:pt x="381430" y="701249"/>
                  <a:pt x="325376" y="729276"/>
                </a:cubicBezTo>
                <a:cubicBezTo>
                  <a:pt x="316848" y="733540"/>
                  <a:pt x="306618" y="732742"/>
                  <a:pt x="297327" y="734886"/>
                </a:cubicBezTo>
                <a:cubicBezTo>
                  <a:pt x="282302" y="738353"/>
                  <a:pt x="267408" y="742366"/>
                  <a:pt x="252448" y="746106"/>
                </a:cubicBezTo>
                <a:lnTo>
                  <a:pt x="230009" y="751716"/>
                </a:lnTo>
                <a:cubicBezTo>
                  <a:pt x="215049" y="796593"/>
                  <a:pt x="237489" y="744236"/>
                  <a:pt x="207570" y="774155"/>
                </a:cubicBezTo>
                <a:cubicBezTo>
                  <a:pt x="201657" y="780068"/>
                  <a:pt x="200499" y="789333"/>
                  <a:pt x="196350" y="796594"/>
                </a:cubicBezTo>
                <a:cubicBezTo>
                  <a:pt x="169063" y="844346"/>
                  <a:pt x="165749" y="814393"/>
                  <a:pt x="72934" y="819034"/>
                </a:cubicBezTo>
                <a:cubicBezTo>
                  <a:pt x="61714" y="820904"/>
                  <a:pt x="50066" y="821046"/>
                  <a:pt x="39275" y="824643"/>
                </a:cubicBezTo>
                <a:cubicBezTo>
                  <a:pt x="32879" y="826775"/>
                  <a:pt x="28476" y="832848"/>
                  <a:pt x="22446" y="835863"/>
                </a:cubicBezTo>
                <a:cubicBezTo>
                  <a:pt x="17157" y="838508"/>
                  <a:pt x="11226" y="839603"/>
                  <a:pt x="5616" y="841473"/>
                </a:cubicBezTo>
                <a:cubicBezTo>
                  <a:pt x="3746" y="847083"/>
                  <a:pt x="-190" y="852392"/>
                  <a:pt x="7" y="858302"/>
                </a:cubicBezTo>
                <a:cubicBezTo>
                  <a:pt x="1694" y="908901"/>
                  <a:pt x="969" y="960190"/>
                  <a:pt x="11226" y="1009767"/>
                </a:cubicBezTo>
                <a:cubicBezTo>
                  <a:pt x="12920" y="1017956"/>
                  <a:pt x="26405" y="1016838"/>
                  <a:pt x="33666" y="1020987"/>
                </a:cubicBezTo>
                <a:cubicBezTo>
                  <a:pt x="64779" y="1038766"/>
                  <a:pt x="34903" y="1029089"/>
                  <a:pt x="78544" y="1037816"/>
                </a:cubicBezTo>
                <a:cubicBezTo>
                  <a:pt x="80414" y="1043426"/>
                  <a:pt x="86024" y="1049036"/>
                  <a:pt x="84154" y="1054646"/>
                </a:cubicBezTo>
                <a:cubicBezTo>
                  <a:pt x="81645" y="1062172"/>
                  <a:pt x="71725" y="1064874"/>
                  <a:pt x="67324" y="1071475"/>
                </a:cubicBezTo>
                <a:cubicBezTo>
                  <a:pt x="64044" y="1076395"/>
                  <a:pt x="63585" y="1082695"/>
                  <a:pt x="61715" y="1088305"/>
                </a:cubicBezTo>
                <a:cubicBezTo>
                  <a:pt x="65455" y="1099525"/>
                  <a:pt x="72091" y="1110168"/>
                  <a:pt x="72934" y="1121964"/>
                </a:cubicBezTo>
                <a:cubicBezTo>
                  <a:pt x="74804" y="1148143"/>
                  <a:pt x="72533" y="1174953"/>
                  <a:pt x="78544" y="1200501"/>
                </a:cubicBezTo>
                <a:cubicBezTo>
                  <a:pt x="80361" y="1208223"/>
                  <a:pt x="89278" y="1212251"/>
                  <a:pt x="95373" y="1217330"/>
                </a:cubicBezTo>
                <a:cubicBezTo>
                  <a:pt x="100553" y="1221646"/>
                  <a:pt x="106172" y="1225535"/>
                  <a:pt x="112203" y="1228550"/>
                </a:cubicBezTo>
                <a:cubicBezTo>
                  <a:pt x="121172" y="1233034"/>
                  <a:pt x="143082" y="1237373"/>
                  <a:pt x="151472" y="1239770"/>
                </a:cubicBezTo>
                <a:cubicBezTo>
                  <a:pt x="207778" y="1255858"/>
                  <a:pt x="120629" y="1233464"/>
                  <a:pt x="190740" y="1250989"/>
                </a:cubicBezTo>
                <a:cubicBezTo>
                  <a:pt x="198220" y="1254729"/>
                  <a:pt x="205493" y="1258915"/>
                  <a:pt x="213180" y="1262209"/>
                </a:cubicBezTo>
                <a:cubicBezTo>
                  <a:pt x="218615" y="1264538"/>
                  <a:pt x="225828" y="1263638"/>
                  <a:pt x="230009" y="1267819"/>
                </a:cubicBezTo>
                <a:cubicBezTo>
                  <a:pt x="234190" y="1272000"/>
                  <a:pt x="233749" y="1279038"/>
                  <a:pt x="235619" y="1284648"/>
                </a:cubicBezTo>
                <a:cubicBezTo>
                  <a:pt x="233749" y="1290258"/>
                  <a:pt x="226315" y="1296860"/>
                  <a:pt x="230009" y="1301478"/>
                </a:cubicBezTo>
                <a:cubicBezTo>
                  <a:pt x="234830" y="1307505"/>
                  <a:pt x="296866" y="1323785"/>
                  <a:pt x="297327" y="1323917"/>
                </a:cubicBezTo>
                <a:cubicBezTo>
                  <a:pt x="301067" y="1335137"/>
                  <a:pt x="306602" y="1345910"/>
                  <a:pt x="308546" y="1357576"/>
                </a:cubicBezTo>
                <a:cubicBezTo>
                  <a:pt x="310416" y="1368796"/>
                  <a:pt x="309536" y="1380841"/>
                  <a:pt x="314156" y="1391235"/>
                </a:cubicBezTo>
                <a:cubicBezTo>
                  <a:pt x="317378" y="1398485"/>
                  <a:pt x="325823" y="1402040"/>
                  <a:pt x="330986" y="1408064"/>
                </a:cubicBezTo>
                <a:cubicBezTo>
                  <a:pt x="337071" y="1415163"/>
                  <a:pt x="342205" y="1423023"/>
                  <a:pt x="347815" y="1430503"/>
                </a:cubicBezTo>
                <a:cubicBezTo>
                  <a:pt x="361167" y="1470558"/>
                  <a:pt x="352475" y="1454321"/>
                  <a:pt x="370254" y="1480992"/>
                </a:cubicBezTo>
                <a:cubicBezTo>
                  <a:pt x="372124" y="1490342"/>
                  <a:pt x="373796" y="1499733"/>
                  <a:pt x="375864" y="1509041"/>
                </a:cubicBezTo>
                <a:cubicBezTo>
                  <a:pt x="377537" y="1516567"/>
                  <a:pt x="380384" y="1523848"/>
                  <a:pt x="381474" y="1531480"/>
                </a:cubicBezTo>
                <a:cubicBezTo>
                  <a:pt x="392321" y="1607409"/>
                  <a:pt x="379678" y="1565361"/>
                  <a:pt x="392694" y="1604408"/>
                </a:cubicBezTo>
                <a:cubicBezTo>
                  <a:pt x="390824" y="1624977"/>
                  <a:pt x="390673" y="1645776"/>
                  <a:pt x="387084" y="1666116"/>
                </a:cubicBezTo>
                <a:cubicBezTo>
                  <a:pt x="385029" y="1677763"/>
                  <a:pt x="382424" y="1689935"/>
                  <a:pt x="375864" y="1699775"/>
                </a:cubicBezTo>
                <a:cubicBezTo>
                  <a:pt x="372124" y="1705385"/>
                  <a:pt x="371186" y="1714969"/>
                  <a:pt x="364645" y="1716604"/>
                </a:cubicBezTo>
                <a:cubicBezTo>
                  <a:pt x="336468" y="1723648"/>
                  <a:pt x="349520" y="1719776"/>
                  <a:pt x="325376" y="1727824"/>
                </a:cubicBezTo>
                <a:cubicBezTo>
                  <a:pt x="321636" y="1733434"/>
                  <a:pt x="319421" y="1740441"/>
                  <a:pt x="314156" y="1744653"/>
                </a:cubicBezTo>
                <a:cubicBezTo>
                  <a:pt x="309539" y="1748347"/>
                  <a:pt x="302616" y="1747618"/>
                  <a:pt x="297327" y="1750263"/>
                </a:cubicBezTo>
                <a:cubicBezTo>
                  <a:pt x="291296" y="1753278"/>
                  <a:pt x="286107" y="1757743"/>
                  <a:pt x="280497" y="1761483"/>
                </a:cubicBezTo>
                <a:cubicBezTo>
                  <a:pt x="273017" y="1772703"/>
                  <a:pt x="262322" y="1782350"/>
                  <a:pt x="258058" y="1795142"/>
                </a:cubicBezTo>
                <a:cubicBezTo>
                  <a:pt x="252436" y="1812008"/>
                  <a:pt x="253311" y="1814302"/>
                  <a:pt x="241229" y="1828800"/>
                </a:cubicBezTo>
                <a:cubicBezTo>
                  <a:pt x="228206" y="1844428"/>
                  <a:pt x="218469" y="1850078"/>
                  <a:pt x="201960" y="1862459"/>
                </a:cubicBezTo>
                <a:cubicBezTo>
                  <a:pt x="198220" y="1868069"/>
                  <a:pt x="194659" y="1873802"/>
                  <a:pt x="190740" y="1879289"/>
                </a:cubicBezTo>
                <a:cubicBezTo>
                  <a:pt x="185306" y="1886897"/>
                  <a:pt x="178092" y="1893366"/>
                  <a:pt x="173911" y="1901728"/>
                </a:cubicBezTo>
                <a:cubicBezTo>
                  <a:pt x="133855" y="1981840"/>
                  <a:pt x="184474" y="1902711"/>
                  <a:pt x="151472" y="1952216"/>
                </a:cubicBezTo>
                <a:cubicBezTo>
                  <a:pt x="150207" y="1959808"/>
                  <a:pt x="144816" y="1997665"/>
                  <a:pt x="140252" y="2008315"/>
                </a:cubicBezTo>
                <a:cubicBezTo>
                  <a:pt x="137596" y="2014512"/>
                  <a:pt x="132377" y="2019290"/>
                  <a:pt x="129032" y="2025144"/>
                </a:cubicBezTo>
                <a:cubicBezTo>
                  <a:pt x="124883" y="2032405"/>
                  <a:pt x="120919" y="2039819"/>
                  <a:pt x="117813" y="2047583"/>
                </a:cubicBezTo>
                <a:cubicBezTo>
                  <a:pt x="97786" y="2097650"/>
                  <a:pt x="116958" y="2065694"/>
                  <a:pt x="95373" y="2098072"/>
                </a:cubicBezTo>
                <a:cubicBezTo>
                  <a:pt x="81139" y="2140776"/>
                  <a:pt x="86473" y="2120133"/>
                  <a:pt x="78544" y="2159780"/>
                </a:cubicBezTo>
                <a:cubicBezTo>
                  <a:pt x="80414" y="2172869"/>
                  <a:pt x="77146" y="2187836"/>
                  <a:pt x="84154" y="2199048"/>
                </a:cubicBezTo>
                <a:cubicBezTo>
                  <a:pt x="88240" y="2205586"/>
                  <a:pt x="98883" y="2204658"/>
                  <a:pt x="106593" y="2204658"/>
                </a:cubicBezTo>
                <a:cubicBezTo>
                  <a:pt x="175806" y="2204658"/>
                  <a:pt x="244968" y="2200918"/>
                  <a:pt x="314156" y="2199048"/>
                </a:cubicBezTo>
                <a:cubicBezTo>
                  <a:pt x="369834" y="2180489"/>
                  <a:pt x="284784" y="2211626"/>
                  <a:pt x="347815" y="2176609"/>
                </a:cubicBezTo>
                <a:cubicBezTo>
                  <a:pt x="358153" y="2170865"/>
                  <a:pt x="381474" y="2165389"/>
                  <a:pt x="381474" y="2165389"/>
                </a:cubicBezTo>
                <a:cubicBezTo>
                  <a:pt x="394564" y="2169129"/>
                  <a:pt x="407478" y="2173548"/>
                  <a:pt x="420743" y="2176609"/>
                </a:cubicBezTo>
                <a:cubicBezTo>
                  <a:pt x="431826" y="2179167"/>
                  <a:pt x="443248" y="2179988"/>
                  <a:pt x="454402" y="2182219"/>
                </a:cubicBezTo>
                <a:cubicBezTo>
                  <a:pt x="461962" y="2183731"/>
                  <a:pt x="469281" y="2186317"/>
                  <a:pt x="476841" y="2187829"/>
                </a:cubicBezTo>
                <a:cubicBezTo>
                  <a:pt x="487995" y="2190060"/>
                  <a:pt x="499280" y="2191568"/>
                  <a:pt x="510500" y="2193438"/>
                </a:cubicBezTo>
                <a:cubicBezTo>
                  <a:pt x="517980" y="2197178"/>
                  <a:pt x="524762" y="2202906"/>
                  <a:pt x="532939" y="2204658"/>
                </a:cubicBezTo>
                <a:cubicBezTo>
                  <a:pt x="551314" y="2208596"/>
                  <a:pt x="571075" y="2204741"/>
                  <a:pt x="589037" y="2210268"/>
                </a:cubicBezTo>
                <a:cubicBezTo>
                  <a:pt x="596620" y="2212601"/>
                  <a:pt x="600257" y="2221487"/>
                  <a:pt x="605867" y="2227097"/>
                </a:cubicBezTo>
                <a:lnTo>
                  <a:pt x="617086" y="2260756"/>
                </a:lnTo>
                <a:lnTo>
                  <a:pt x="622696" y="2277586"/>
                </a:lnTo>
                <a:cubicBezTo>
                  <a:pt x="624566" y="2303765"/>
                  <a:pt x="622295" y="2330575"/>
                  <a:pt x="628306" y="2356123"/>
                </a:cubicBezTo>
                <a:cubicBezTo>
                  <a:pt x="630123" y="2363846"/>
                  <a:pt x="638407" y="2368748"/>
                  <a:pt x="645135" y="2372953"/>
                </a:cubicBezTo>
                <a:cubicBezTo>
                  <a:pt x="652796" y="2377741"/>
                  <a:pt x="678828" y="2386053"/>
                  <a:pt x="690014" y="2389782"/>
                </a:cubicBezTo>
                <a:lnTo>
                  <a:pt x="712453" y="2423441"/>
                </a:lnTo>
                <a:cubicBezTo>
                  <a:pt x="716193" y="2429051"/>
                  <a:pt x="718063" y="2436530"/>
                  <a:pt x="723673" y="2440270"/>
                </a:cubicBezTo>
                <a:cubicBezTo>
                  <a:pt x="735403" y="2448091"/>
                  <a:pt x="742894" y="2455217"/>
                  <a:pt x="757332" y="2457100"/>
                </a:cubicBezTo>
                <a:cubicBezTo>
                  <a:pt x="794601" y="2461961"/>
                  <a:pt x="832129" y="2464579"/>
                  <a:pt x="869528" y="2468319"/>
                </a:cubicBezTo>
                <a:cubicBezTo>
                  <a:pt x="874094" y="2518545"/>
                  <a:pt x="858493" y="2524510"/>
                  <a:pt x="891967" y="2541247"/>
                </a:cubicBezTo>
                <a:cubicBezTo>
                  <a:pt x="897256" y="2543892"/>
                  <a:pt x="903187" y="2544987"/>
                  <a:pt x="908797" y="2546857"/>
                </a:cubicBezTo>
                <a:cubicBezTo>
                  <a:pt x="949430" y="2544600"/>
                  <a:pt x="1025807" y="2535439"/>
                  <a:pt x="1071481" y="2546857"/>
                </a:cubicBezTo>
                <a:cubicBezTo>
                  <a:pt x="1082059" y="2549501"/>
                  <a:pt x="1089605" y="2559174"/>
                  <a:pt x="1099531" y="2563686"/>
                </a:cubicBezTo>
                <a:cubicBezTo>
                  <a:pt x="1110297" y="2568580"/>
                  <a:pt x="1121592" y="2572587"/>
                  <a:pt x="1133189" y="2574906"/>
                </a:cubicBezTo>
                <a:cubicBezTo>
                  <a:pt x="1152477" y="2578764"/>
                  <a:pt x="1165186" y="2580843"/>
                  <a:pt x="1183678" y="2586126"/>
                </a:cubicBezTo>
                <a:cubicBezTo>
                  <a:pt x="1189364" y="2587750"/>
                  <a:pt x="1195072" y="2589406"/>
                  <a:pt x="1200507" y="2591735"/>
                </a:cubicBezTo>
                <a:cubicBezTo>
                  <a:pt x="1222989" y="2601370"/>
                  <a:pt x="1218722" y="2603301"/>
                  <a:pt x="1239776" y="2608565"/>
                </a:cubicBezTo>
                <a:lnTo>
                  <a:pt x="1284654" y="2619784"/>
                </a:lnTo>
                <a:cubicBezTo>
                  <a:pt x="1292134" y="2617914"/>
                  <a:pt x="1306004" y="2621808"/>
                  <a:pt x="1307094" y="2614175"/>
                </a:cubicBezTo>
                <a:cubicBezTo>
                  <a:pt x="1311322" y="2584582"/>
                  <a:pt x="1306202" y="2515238"/>
                  <a:pt x="1295874" y="2473929"/>
                </a:cubicBezTo>
                <a:cubicBezTo>
                  <a:pt x="1294440" y="2468192"/>
                  <a:pt x="1292134" y="2462710"/>
                  <a:pt x="1290264" y="2457100"/>
                </a:cubicBezTo>
                <a:cubicBezTo>
                  <a:pt x="1294004" y="2444010"/>
                  <a:pt x="1298423" y="2431096"/>
                  <a:pt x="1301484" y="2417831"/>
                </a:cubicBezTo>
                <a:cubicBezTo>
                  <a:pt x="1304042" y="2406748"/>
                  <a:pt x="1301451" y="2394048"/>
                  <a:pt x="1307094" y="2384172"/>
                </a:cubicBezTo>
                <a:cubicBezTo>
                  <a:pt x="1310028" y="2379038"/>
                  <a:pt x="1318313" y="2380432"/>
                  <a:pt x="1323923" y="2378562"/>
                </a:cubicBezTo>
                <a:cubicBezTo>
                  <a:pt x="1361322" y="2380432"/>
                  <a:pt x="1398794" y="2381186"/>
                  <a:pt x="1436120" y="2384172"/>
                </a:cubicBezTo>
                <a:cubicBezTo>
                  <a:pt x="1446917" y="2385036"/>
                  <a:pt x="1469418" y="2390429"/>
                  <a:pt x="1480998" y="2395392"/>
                </a:cubicBezTo>
                <a:cubicBezTo>
                  <a:pt x="1488684" y="2398686"/>
                  <a:pt x="1495504" y="2403967"/>
                  <a:pt x="1503437" y="2406611"/>
                </a:cubicBezTo>
                <a:cubicBezTo>
                  <a:pt x="1512483" y="2409626"/>
                  <a:pt x="1522136" y="2410351"/>
                  <a:pt x="1531486" y="2412221"/>
                </a:cubicBezTo>
                <a:cubicBezTo>
                  <a:pt x="1570740" y="2438391"/>
                  <a:pt x="1539307" y="2421438"/>
                  <a:pt x="1626853" y="2429051"/>
                </a:cubicBezTo>
                <a:cubicBezTo>
                  <a:pt x="1643723" y="2430518"/>
                  <a:pt x="1660512" y="2432791"/>
                  <a:pt x="1677342" y="2434661"/>
                </a:cubicBezTo>
                <a:cubicBezTo>
                  <a:pt x="1682952" y="2436531"/>
                  <a:pt x="1688882" y="2442914"/>
                  <a:pt x="1694171" y="2440270"/>
                </a:cubicBezTo>
                <a:cubicBezTo>
                  <a:pt x="1706574" y="2434068"/>
                  <a:pt x="1695537" y="2405784"/>
                  <a:pt x="1694171" y="2401002"/>
                </a:cubicBezTo>
                <a:cubicBezTo>
                  <a:pt x="1692546" y="2395316"/>
                  <a:pt x="1693481" y="2387452"/>
                  <a:pt x="1688561" y="2384172"/>
                </a:cubicBezTo>
                <a:cubicBezTo>
                  <a:pt x="1680628" y="2378883"/>
                  <a:pt x="1669862" y="2380432"/>
                  <a:pt x="1660512" y="2378562"/>
                </a:cubicBezTo>
                <a:cubicBezTo>
                  <a:pt x="1644003" y="2366181"/>
                  <a:pt x="1634266" y="2360531"/>
                  <a:pt x="1621243" y="2344903"/>
                </a:cubicBezTo>
                <a:cubicBezTo>
                  <a:pt x="1616927" y="2339724"/>
                  <a:pt x="1613764" y="2333684"/>
                  <a:pt x="1610024" y="2328074"/>
                </a:cubicBezTo>
                <a:cubicBezTo>
                  <a:pt x="1608154" y="2320594"/>
                  <a:pt x="1605504" y="2313267"/>
                  <a:pt x="1604414" y="2305635"/>
                </a:cubicBezTo>
                <a:cubicBezTo>
                  <a:pt x="1595765" y="2245093"/>
                  <a:pt x="1602370" y="2259715"/>
                  <a:pt x="1593194" y="2204658"/>
                </a:cubicBezTo>
                <a:cubicBezTo>
                  <a:pt x="1591927" y="2197053"/>
                  <a:pt x="1589455" y="2189699"/>
                  <a:pt x="1587585" y="2182219"/>
                </a:cubicBezTo>
                <a:cubicBezTo>
                  <a:pt x="1591325" y="2165389"/>
                  <a:pt x="1591094" y="2147150"/>
                  <a:pt x="1598804" y="2131730"/>
                </a:cubicBezTo>
                <a:cubicBezTo>
                  <a:pt x="1601449" y="2126441"/>
                  <a:pt x="1610345" y="2128765"/>
                  <a:pt x="1615634" y="2126121"/>
                </a:cubicBezTo>
                <a:cubicBezTo>
                  <a:pt x="1659141" y="2104368"/>
                  <a:pt x="1606983" y="2123394"/>
                  <a:pt x="1649293" y="2109291"/>
                </a:cubicBezTo>
                <a:cubicBezTo>
                  <a:pt x="1663814" y="2094770"/>
                  <a:pt x="1681851" y="2078934"/>
                  <a:pt x="1688561" y="2058803"/>
                </a:cubicBezTo>
                <a:lnTo>
                  <a:pt x="1705391" y="2008315"/>
                </a:lnTo>
                <a:cubicBezTo>
                  <a:pt x="1707261" y="2002705"/>
                  <a:pt x="1709566" y="1997222"/>
                  <a:pt x="1711000" y="1991485"/>
                </a:cubicBezTo>
                <a:cubicBezTo>
                  <a:pt x="1723654" y="1940870"/>
                  <a:pt x="1717344" y="1961235"/>
                  <a:pt x="1727830" y="1929777"/>
                </a:cubicBezTo>
                <a:cubicBezTo>
                  <a:pt x="1725960" y="1894248"/>
                  <a:pt x="1733471" y="1856943"/>
                  <a:pt x="1722220" y="1823191"/>
                </a:cubicBezTo>
                <a:cubicBezTo>
                  <a:pt x="1718480" y="1811971"/>
                  <a:pt x="1688561" y="1811971"/>
                  <a:pt x="1688561" y="1811971"/>
                </a:cubicBezTo>
                <a:cubicBezTo>
                  <a:pt x="1684821" y="1806361"/>
                  <a:pt x="1683196" y="1798487"/>
                  <a:pt x="1677342" y="1795142"/>
                </a:cubicBezTo>
                <a:cubicBezTo>
                  <a:pt x="1669063" y="1790411"/>
                  <a:pt x="1658543" y="1791845"/>
                  <a:pt x="1649293" y="1789532"/>
                </a:cubicBezTo>
                <a:cubicBezTo>
                  <a:pt x="1643556" y="1788098"/>
                  <a:pt x="1638200" y="1785356"/>
                  <a:pt x="1632463" y="1783922"/>
                </a:cubicBezTo>
                <a:cubicBezTo>
                  <a:pt x="1623213" y="1781609"/>
                  <a:pt x="1613764" y="1780182"/>
                  <a:pt x="1604414" y="1778312"/>
                </a:cubicBezTo>
                <a:cubicBezTo>
                  <a:pt x="1559034" y="1717804"/>
                  <a:pt x="1612269" y="1779916"/>
                  <a:pt x="1570755" y="1750263"/>
                </a:cubicBezTo>
                <a:cubicBezTo>
                  <a:pt x="1562147" y="1744115"/>
                  <a:pt x="1554924" y="1736084"/>
                  <a:pt x="1548316" y="1727824"/>
                </a:cubicBezTo>
                <a:cubicBezTo>
                  <a:pt x="1539892" y="1717294"/>
                  <a:pt x="1538669" y="1698429"/>
                  <a:pt x="1525877" y="1694165"/>
                </a:cubicBezTo>
                <a:cubicBezTo>
                  <a:pt x="1520267" y="1692295"/>
                  <a:pt x="1514482" y="1690884"/>
                  <a:pt x="1509047" y="1688555"/>
                </a:cubicBezTo>
                <a:cubicBezTo>
                  <a:pt x="1501361" y="1685261"/>
                  <a:pt x="1494541" y="1679979"/>
                  <a:pt x="1486608" y="1677335"/>
                </a:cubicBezTo>
                <a:cubicBezTo>
                  <a:pt x="1471979" y="1672459"/>
                  <a:pt x="1456689" y="1669856"/>
                  <a:pt x="1441729" y="1666116"/>
                </a:cubicBezTo>
                <a:cubicBezTo>
                  <a:pt x="1436119" y="1660506"/>
                  <a:pt x="1429301" y="1655887"/>
                  <a:pt x="1424900" y="1649286"/>
                </a:cubicBezTo>
                <a:cubicBezTo>
                  <a:pt x="1421620" y="1644366"/>
                  <a:pt x="1421935" y="1637746"/>
                  <a:pt x="1419290" y="1632457"/>
                </a:cubicBezTo>
                <a:cubicBezTo>
                  <a:pt x="1416275" y="1626426"/>
                  <a:pt x="1411810" y="1621237"/>
                  <a:pt x="1408070" y="1615627"/>
                </a:cubicBezTo>
                <a:cubicBezTo>
                  <a:pt x="1404330" y="1604408"/>
                  <a:pt x="1403411" y="1591809"/>
                  <a:pt x="1396851" y="1581969"/>
                </a:cubicBezTo>
                <a:cubicBezTo>
                  <a:pt x="1393111" y="1576359"/>
                  <a:pt x="1388646" y="1571170"/>
                  <a:pt x="1385631" y="1565139"/>
                </a:cubicBezTo>
                <a:cubicBezTo>
                  <a:pt x="1378926" y="1551729"/>
                  <a:pt x="1373656" y="1534823"/>
                  <a:pt x="1368802" y="1520261"/>
                </a:cubicBezTo>
                <a:cubicBezTo>
                  <a:pt x="1370672" y="1503431"/>
                  <a:pt x="1371628" y="1486475"/>
                  <a:pt x="1374412" y="1469772"/>
                </a:cubicBezTo>
                <a:cubicBezTo>
                  <a:pt x="1380654" y="1432318"/>
                  <a:pt x="1405214" y="1456030"/>
                  <a:pt x="1374412" y="1385625"/>
                </a:cubicBezTo>
                <a:cubicBezTo>
                  <a:pt x="1369007" y="1373271"/>
                  <a:pt x="1350288" y="1372721"/>
                  <a:pt x="1340753" y="1363186"/>
                </a:cubicBezTo>
                <a:lnTo>
                  <a:pt x="1323923" y="1346356"/>
                </a:lnTo>
                <a:cubicBezTo>
                  <a:pt x="1315975" y="1322515"/>
                  <a:pt x="1309898" y="1322982"/>
                  <a:pt x="1351972" y="1318307"/>
                </a:cubicBezTo>
                <a:cubicBezTo>
                  <a:pt x="1368802" y="1316437"/>
                  <a:pt x="1385698" y="1315092"/>
                  <a:pt x="1402461" y="1312697"/>
                </a:cubicBezTo>
                <a:cubicBezTo>
                  <a:pt x="1418044" y="1310471"/>
                  <a:pt x="1465873" y="1299040"/>
                  <a:pt x="1475388" y="1295868"/>
                </a:cubicBezTo>
                <a:cubicBezTo>
                  <a:pt x="1525422" y="1279190"/>
                  <a:pt x="1446454" y="1305879"/>
                  <a:pt x="1520267" y="1279038"/>
                </a:cubicBezTo>
                <a:cubicBezTo>
                  <a:pt x="1531381" y="1274996"/>
                  <a:pt x="1542329" y="1270138"/>
                  <a:pt x="1553926" y="1267819"/>
                </a:cubicBezTo>
                <a:lnTo>
                  <a:pt x="1581975" y="1262209"/>
                </a:lnTo>
                <a:cubicBezTo>
                  <a:pt x="1593195" y="1254729"/>
                  <a:pt x="1602552" y="1243041"/>
                  <a:pt x="1615634" y="1239770"/>
                </a:cubicBezTo>
                <a:cubicBezTo>
                  <a:pt x="1643810" y="1232726"/>
                  <a:pt x="1630759" y="1236598"/>
                  <a:pt x="1654902" y="1228550"/>
                </a:cubicBezTo>
                <a:cubicBezTo>
                  <a:pt x="1684650" y="1198804"/>
                  <a:pt x="1657253" y="1222652"/>
                  <a:pt x="1694171" y="1200501"/>
                </a:cubicBezTo>
                <a:cubicBezTo>
                  <a:pt x="1709309" y="1191418"/>
                  <a:pt x="1725317" y="1175031"/>
                  <a:pt x="1744659" y="1172452"/>
                </a:cubicBezTo>
                <a:cubicBezTo>
                  <a:pt x="1766979" y="1169476"/>
                  <a:pt x="1789538" y="1168712"/>
                  <a:pt x="1811977" y="1166842"/>
                </a:cubicBezTo>
                <a:cubicBezTo>
                  <a:pt x="1856527" y="1151992"/>
                  <a:pt x="1810386" y="1165828"/>
                  <a:pt x="1907344" y="1155622"/>
                </a:cubicBezTo>
                <a:cubicBezTo>
                  <a:pt x="1916826" y="1154624"/>
                  <a:pt x="1926102" y="1152157"/>
                  <a:pt x="1935393" y="1150013"/>
                </a:cubicBezTo>
                <a:cubicBezTo>
                  <a:pt x="1950418" y="1146546"/>
                  <a:pt x="1965643" y="1143669"/>
                  <a:pt x="1980272" y="1138793"/>
                </a:cubicBezTo>
                <a:lnTo>
                  <a:pt x="2013931" y="1127573"/>
                </a:lnTo>
                <a:cubicBezTo>
                  <a:pt x="2055951" y="1085553"/>
                  <a:pt x="2042572" y="1108967"/>
                  <a:pt x="2058809" y="1060256"/>
                </a:cubicBezTo>
                <a:lnTo>
                  <a:pt x="2064419" y="1043426"/>
                </a:lnTo>
                <a:lnTo>
                  <a:pt x="2070029" y="1026597"/>
                </a:lnTo>
                <a:cubicBezTo>
                  <a:pt x="2059467" y="973787"/>
                  <a:pt x="2075817" y="1007294"/>
                  <a:pt x="2047589" y="1004157"/>
                </a:cubicBezTo>
                <a:cubicBezTo>
                  <a:pt x="2035835" y="1002851"/>
                  <a:pt x="2025150" y="996678"/>
                  <a:pt x="2013931" y="992938"/>
                </a:cubicBezTo>
                <a:cubicBezTo>
                  <a:pt x="2001527" y="980534"/>
                  <a:pt x="1993690" y="974897"/>
                  <a:pt x="1985881" y="959279"/>
                </a:cubicBezTo>
                <a:cubicBezTo>
                  <a:pt x="1983237" y="953990"/>
                  <a:pt x="1984453" y="946630"/>
                  <a:pt x="1980272" y="942449"/>
                </a:cubicBezTo>
                <a:cubicBezTo>
                  <a:pt x="1977573" y="939750"/>
                  <a:pt x="1941218" y="931302"/>
                  <a:pt x="1941003" y="931230"/>
                </a:cubicBezTo>
                <a:cubicBezTo>
                  <a:pt x="1885651" y="912779"/>
                  <a:pt x="1940298" y="925479"/>
                  <a:pt x="1884905" y="914400"/>
                </a:cubicBezTo>
                <a:cubicBezTo>
                  <a:pt x="1881165" y="908790"/>
                  <a:pt x="1869640" y="902965"/>
                  <a:pt x="1873685" y="897571"/>
                </a:cubicBezTo>
                <a:cubicBezTo>
                  <a:pt x="1879406" y="889943"/>
                  <a:pt x="1892199" y="891961"/>
                  <a:pt x="1901734" y="891961"/>
                </a:cubicBezTo>
                <a:cubicBezTo>
                  <a:pt x="1927980" y="891961"/>
                  <a:pt x="1954093" y="895701"/>
                  <a:pt x="1980272" y="897571"/>
                </a:cubicBezTo>
                <a:cubicBezTo>
                  <a:pt x="1982463" y="893190"/>
                  <a:pt x="1997101" y="866556"/>
                  <a:pt x="1997101" y="858302"/>
                </a:cubicBezTo>
                <a:cubicBezTo>
                  <a:pt x="1997101" y="852389"/>
                  <a:pt x="1994135" y="846762"/>
                  <a:pt x="1991491" y="841473"/>
                </a:cubicBezTo>
                <a:cubicBezTo>
                  <a:pt x="1988476" y="835443"/>
                  <a:pt x="1983010" y="830804"/>
                  <a:pt x="1980272" y="824643"/>
                </a:cubicBezTo>
                <a:cubicBezTo>
                  <a:pt x="1976766" y="816755"/>
                  <a:pt x="1967016" y="777729"/>
                  <a:pt x="1957832" y="768545"/>
                </a:cubicBezTo>
                <a:cubicBezTo>
                  <a:pt x="1953651" y="764364"/>
                  <a:pt x="1946292" y="765579"/>
                  <a:pt x="1941003" y="762935"/>
                </a:cubicBezTo>
                <a:cubicBezTo>
                  <a:pt x="1934973" y="759920"/>
                  <a:pt x="1929353" y="756032"/>
                  <a:pt x="1924173" y="751716"/>
                </a:cubicBezTo>
                <a:cubicBezTo>
                  <a:pt x="1897363" y="729374"/>
                  <a:pt x="1916176" y="742119"/>
                  <a:pt x="1896124" y="718057"/>
                </a:cubicBezTo>
                <a:cubicBezTo>
                  <a:pt x="1891045" y="711962"/>
                  <a:pt x="1884905" y="706837"/>
                  <a:pt x="1879295" y="701227"/>
                </a:cubicBezTo>
                <a:cubicBezTo>
                  <a:pt x="1877425" y="695617"/>
                  <a:pt x="1879562" y="683745"/>
                  <a:pt x="1873685" y="684398"/>
                </a:cubicBezTo>
                <a:cubicBezTo>
                  <a:pt x="1827877" y="689488"/>
                  <a:pt x="1833749" y="716409"/>
                  <a:pt x="1795148" y="729276"/>
                </a:cubicBezTo>
                <a:cubicBezTo>
                  <a:pt x="1789538" y="731146"/>
                  <a:pt x="1784055" y="733452"/>
                  <a:pt x="1778318" y="734886"/>
                </a:cubicBezTo>
                <a:cubicBezTo>
                  <a:pt x="1769068" y="737199"/>
                  <a:pt x="1759577" y="738428"/>
                  <a:pt x="1750269" y="740496"/>
                </a:cubicBezTo>
                <a:cubicBezTo>
                  <a:pt x="1742743" y="742169"/>
                  <a:pt x="1735310" y="744236"/>
                  <a:pt x="1727830" y="746106"/>
                </a:cubicBezTo>
                <a:cubicBezTo>
                  <a:pt x="1705391" y="744236"/>
                  <a:pt x="1682208" y="746523"/>
                  <a:pt x="1660512" y="740496"/>
                </a:cubicBezTo>
                <a:cubicBezTo>
                  <a:pt x="1647520" y="736887"/>
                  <a:pt x="1626853" y="718057"/>
                  <a:pt x="1626853" y="718057"/>
                </a:cubicBezTo>
                <a:cubicBezTo>
                  <a:pt x="1602544" y="719927"/>
                  <a:pt x="1576886" y="715467"/>
                  <a:pt x="1553926" y="723667"/>
                </a:cubicBezTo>
                <a:cubicBezTo>
                  <a:pt x="1546665" y="726260"/>
                  <a:pt x="1549584" y="738501"/>
                  <a:pt x="1548316" y="746106"/>
                </a:cubicBezTo>
                <a:cubicBezTo>
                  <a:pt x="1545837" y="760977"/>
                  <a:pt x="1544576" y="776025"/>
                  <a:pt x="1542706" y="790984"/>
                </a:cubicBezTo>
                <a:cubicBezTo>
                  <a:pt x="1447380" y="785377"/>
                  <a:pt x="1437742" y="816158"/>
                  <a:pt x="1452949" y="762935"/>
                </a:cubicBezTo>
                <a:cubicBezTo>
                  <a:pt x="1454574" y="757249"/>
                  <a:pt x="1456689" y="751716"/>
                  <a:pt x="1458559" y="746106"/>
                </a:cubicBezTo>
                <a:cubicBezTo>
                  <a:pt x="1456689" y="738626"/>
                  <a:pt x="1457885" y="729590"/>
                  <a:pt x="1452949" y="723667"/>
                </a:cubicBezTo>
                <a:cubicBezTo>
                  <a:pt x="1447595" y="717243"/>
                  <a:pt x="1438340" y="715383"/>
                  <a:pt x="1430510" y="712447"/>
                </a:cubicBezTo>
                <a:cubicBezTo>
                  <a:pt x="1423291" y="709740"/>
                  <a:pt x="1415484" y="708955"/>
                  <a:pt x="1408070" y="706837"/>
                </a:cubicBezTo>
                <a:cubicBezTo>
                  <a:pt x="1402384" y="705212"/>
                  <a:pt x="1396851" y="703097"/>
                  <a:pt x="1391241" y="701227"/>
                </a:cubicBezTo>
                <a:cubicBezTo>
                  <a:pt x="1385631" y="704967"/>
                  <a:pt x="1379179" y="707680"/>
                  <a:pt x="1374412" y="712447"/>
                </a:cubicBezTo>
                <a:cubicBezTo>
                  <a:pt x="1369645" y="717214"/>
                  <a:pt x="1368802" y="725536"/>
                  <a:pt x="1363192" y="729276"/>
                </a:cubicBezTo>
                <a:cubicBezTo>
                  <a:pt x="1356777" y="733553"/>
                  <a:pt x="1347972" y="732179"/>
                  <a:pt x="1340753" y="734886"/>
                </a:cubicBezTo>
                <a:cubicBezTo>
                  <a:pt x="1301395" y="749645"/>
                  <a:pt x="1334048" y="741044"/>
                  <a:pt x="1301484" y="757326"/>
                </a:cubicBezTo>
                <a:cubicBezTo>
                  <a:pt x="1296195" y="759970"/>
                  <a:pt x="1290264" y="761065"/>
                  <a:pt x="1284654" y="762935"/>
                </a:cubicBezTo>
                <a:cubicBezTo>
                  <a:pt x="1279044" y="759195"/>
                  <a:pt x="1273855" y="754731"/>
                  <a:pt x="1267825" y="751716"/>
                </a:cubicBezTo>
                <a:cubicBezTo>
                  <a:pt x="1259775" y="747691"/>
                  <a:pt x="1235748" y="742294"/>
                  <a:pt x="1228556" y="740496"/>
                </a:cubicBezTo>
                <a:cubicBezTo>
                  <a:pt x="1221076" y="736756"/>
                  <a:pt x="1214127" y="731679"/>
                  <a:pt x="1206117" y="729276"/>
                </a:cubicBezTo>
                <a:cubicBezTo>
                  <a:pt x="1195222" y="726008"/>
                  <a:pt x="1183649" y="725702"/>
                  <a:pt x="1172458" y="723667"/>
                </a:cubicBezTo>
                <a:cubicBezTo>
                  <a:pt x="1142675" y="718252"/>
                  <a:pt x="1150934" y="720232"/>
                  <a:pt x="1127580" y="712447"/>
                </a:cubicBezTo>
                <a:cubicBezTo>
                  <a:pt x="1129450" y="706837"/>
                  <a:pt x="1130545" y="700907"/>
                  <a:pt x="1133189" y="695618"/>
                </a:cubicBezTo>
                <a:cubicBezTo>
                  <a:pt x="1136204" y="689587"/>
                  <a:pt x="1140443" y="684241"/>
                  <a:pt x="1144409" y="678788"/>
                </a:cubicBezTo>
                <a:cubicBezTo>
                  <a:pt x="1155407" y="663665"/>
                  <a:pt x="1167696" y="649469"/>
                  <a:pt x="1178068" y="633910"/>
                </a:cubicBezTo>
                <a:cubicBezTo>
                  <a:pt x="1194474" y="609301"/>
                  <a:pt x="1185243" y="622474"/>
                  <a:pt x="1206117" y="594641"/>
                </a:cubicBezTo>
                <a:cubicBezTo>
                  <a:pt x="1216386" y="553566"/>
                  <a:pt x="1204185" y="589125"/>
                  <a:pt x="1234166" y="544153"/>
                </a:cubicBezTo>
                <a:cubicBezTo>
                  <a:pt x="1256942" y="509989"/>
                  <a:pt x="1231543" y="530942"/>
                  <a:pt x="1262215" y="510494"/>
                </a:cubicBezTo>
                <a:cubicBezTo>
                  <a:pt x="1254735" y="506754"/>
                  <a:pt x="1247769" y="501733"/>
                  <a:pt x="1239776" y="499274"/>
                </a:cubicBezTo>
                <a:cubicBezTo>
                  <a:pt x="1227421" y="495472"/>
                  <a:pt x="1179955" y="486188"/>
                  <a:pt x="1161239" y="482445"/>
                </a:cubicBezTo>
                <a:cubicBezTo>
                  <a:pt x="1143459" y="455774"/>
                  <a:pt x="1152151" y="472012"/>
                  <a:pt x="1138799" y="431956"/>
                </a:cubicBezTo>
                <a:lnTo>
                  <a:pt x="1133189" y="415127"/>
                </a:lnTo>
                <a:cubicBezTo>
                  <a:pt x="1135059" y="403907"/>
                  <a:pt x="1136568" y="392622"/>
                  <a:pt x="1138799" y="381468"/>
                </a:cubicBezTo>
                <a:cubicBezTo>
                  <a:pt x="1140311" y="373908"/>
                  <a:pt x="1141372" y="366115"/>
                  <a:pt x="1144409" y="359029"/>
                </a:cubicBezTo>
                <a:cubicBezTo>
                  <a:pt x="1166735" y="306935"/>
                  <a:pt x="1230446" y="338946"/>
                  <a:pt x="1284654" y="336589"/>
                </a:cubicBezTo>
                <a:cubicBezTo>
                  <a:pt x="1327866" y="322186"/>
                  <a:pt x="1307332" y="329762"/>
                  <a:pt x="1346362" y="314150"/>
                </a:cubicBezTo>
                <a:cubicBezTo>
                  <a:pt x="1357582" y="317890"/>
                  <a:pt x="1368457" y="322892"/>
                  <a:pt x="1380021" y="325370"/>
                </a:cubicBezTo>
                <a:cubicBezTo>
                  <a:pt x="1468843" y="344404"/>
                  <a:pt x="1395664" y="321236"/>
                  <a:pt x="1441729" y="336589"/>
                </a:cubicBezTo>
                <a:cubicBezTo>
                  <a:pt x="1461100" y="355960"/>
                  <a:pt x="1457008" y="353455"/>
                  <a:pt x="1480998" y="370248"/>
                </a:cubicBezTo>
                <a:cubicBezTo>
                  <a:pt x="1492045" y="377981"/>
                  <a:pt x="1514657" y="392688"/>
                  <a:pt x="1514657" y="392688"/>
                </a:cubicBezTo>
                <a:cubicBezTo>
                  <a:pt x="1533356" y="390818"/>
                  <a:pt x="1553215" y="393824"/>
                  <a:pt x="1570755" y="387078"/>
                </a:cubicBezTo>
                <a:cubicBezTo>
                  <a:pt x="1579482" y="383721"/>
                  <a:pt x="1580974" y="371249"/>
                  <a:pt x="1587585" y="364638"/>
                </a:cubicBezTo>
                <a:cubicBezTo>
                  <a:pt x="1592352" y="359871"/>
                  <a:pt x="1598804" y="357159"/>
                  <a:pt x="1604414" y="353419"/>
                </a:cubicBezTo>
                <a:cubicBezTo>
                  <a:pt x="1606284" y="347809"/>
                  <a:pt x="1606330" y="341207"/>
                  <a:pt x="1610024" y="336589"/>
                </a:cubicBezTo>
                <a:cubicBezTo>
                  <a:pt x="1617932" y="326704"/>
                  <a:pt x="1632597" y="323455"/>
                  <a:pt x="1643683" y="319760"/>
                </a:cubicBezTo>
                <a:lnTo>
                  <a:pt x="1666122" y="286101"/>
                </a:lnTo>
                <a:cubicBezTo>
                  <a:pt x="1669862" y="280491"/>
                  <a:pt x="1674327" y="275302"/>
                  <a:pt x="1677342" y="269272"/>
                </a:cubicBezTo>
                <a:lnTo>
                  <a:pt x="1688561" y="246832"/>
                </a:lnTo>
                <a:cubicBezTo>
                  <a:pt x="1637458" y="229797"/>
                  <a:pt x="1719242" y="255515"/>
                  <a:pt x="1593194" y="235613"/>
                </a:cubicBezTo>
                <a:cubicBezTo>
                  <a:pt x="1575928" y="232887"/>
                  <a:pt x="1551143" y="215992"/>
                  <a:pt x="1537096" y="207564"/>
                </a:cubicBezTo>
                <a:cubicBezTo>
                  <a:pt x="1531486" y="198214"/>
                  <a:pt x="1526046" y="188761"/>
                  <a:pt x="1520267" y="179515"/>
                </a:cubicBezTo>
                <a:cubicBezTo>
                  <a:pt x="1516694" y="173797"/>
                  <a:pt x="1510155" y="169336"/>
                  <a:pt x="1509047" y="162685"/>
                </a:cubicBezTo>
                <a:cubicBezTo>
                  <a:pt x="1508075" y="156852"/>
                  <a:pt x="1512787" y="151466"/>
                  <a:pt x="1514657" y="145856"/>
                </a:cubicBezTo>
                <a:cubicBezTo>
                  <a:pt x="1512787" y="140246"/>
                  <a:pt x="1514118" y="132068"/>
                  <a:pt x="1509047" y="129026"/>
                </a:cubicBezTo>
                <a:cubicBezTo>
                  <a:pt x="1486189" y="115311"/>
                  <a:pt x="1426805" y="105846"/>
                  <a:pt x="1402461" y="100977"/>
                </a:cubicBezTo>
                <a:cubicBezTo>
                  <a:pt x="1398721" y="86018"/>
                  <a:pt x="1394265" y="71219"/>
                  <a:pt x="1391241" y="56099"/>
                </a:cubicBezTo>
                <a:cubicBezTo>
                  <a:pt x="1389371" y="46749"/>
                  <a:pt x="1388979" y="36977"/>
                  <a:pt x="1385631" y="28049"/>
                </a:cubicBezTo>
                <a:cubicBezTo>
                  <a:pt x="1383264" y="21736"/>
                  <a:pt x="1379179" y="15987"/>
                  <a:pt x="1374412" y="11220"/>
                </a:cubicBezTo>
                <a:cubicBezTo>
                  <a:pt x="1369644" y="6452"/>
                  <a:pt x="1363192" y="3740"/>
                  <a:pt x="1357582" y="0"/>
                </a:cubicBezTo>
                <a:cubicBezTo>
                  <a:pt x="1344492" y="1870"/>
                  <a:pt x="1330978" y="1810"/>
                  <a:pt x="1318313" y="5610"/>
                </a:cubicBezTo>
                <a:cubicBezTo>
                  <a:pt x="1311855" y="7547"/>
                  <a:pt x="1307797" y="14463"/>
                  <a:pt x="1301484" y="16830"/>
                </a:cubicBezTo>
                <a:cubicBezTo>
                  <a:pt x="1291385" y="20617"/>
                  <a:pt x="1240002" y="27215"/>
                  <a:pt x="1234166" y="28049"/>
                </a:cubicBezTo>
                <a:cubicBezTo>
                  <a:pt x="1228556" y="29919"/>
                  <a:pt x="1222506" y="30787"/>
                  <a:pt x="1217337" y="33659"/>
                </a:cubicBezTo>
                <a:cubicBezTo>
                  <a:pt x="1205550" y="40208"/>
                  <a:pt x="1183678" y="56099"/>
                  <a:pt x="1183678" y="56099"/>
                </a:cubicBezTo>
                <a:cubicBezTo>
                  <a:pt x="1153758" y="100976"/>
                  <a:pt x="1193028" y="46749"/>
                  <a:pt x="1155629" y="84148"/>
                </a:cubicBezTo>
                <a:cubicBezTo>
                  <a:pt x="1144945" y="94832"/>
                  <a:pt x="1145743" y="108992"/>
                  <a:pt x="1127580" y="112197"/>
                </a:cubicBezTo>
                <a:cubicBezTo>
                  <a:pt x="1095036" y="117940"/>
                  <a:pt x="1035953" y="115936"/>
                  <a:pt x="1020993" y="12902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08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it-IT" sz="3200" dirty="0" smtClean="0"/>
              <a:t>Il Reich tedesco (1871-1918)</a:t>
            </a:r>
            <a:br>
              <a:rPr lang="it-IT" sz="3200" dirty="0" smtClean="0"/>
            </a:br>
            <a:r>
              <a:rPr lang="it-IT" sz="3200" dirty="0" smtClean="0"/>
              <a:t>e i confini 1919- </a:t>
            </a:r>
            <a:endParaRPr lang="it-IT" sz="3200" dirty="0"/>
          </a:p>
        </p:txBody>
      </p:sp>
      <p:pic>
        <p:nvPicPr>
          <p:cNvPr id="3074" name="Picture 2" descr="C:\Users\Utente\Desktop\Deutsches_Reich_(1871-1918)-d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583264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igura a mano libera 4"/>
          <p:cNvSpPr/>
          <p:nvPr/>
        </p:nvSpPr>
        <p:spPr>
          <a:xfrm>
            <a:off x="4622800" y="2708920"/>
            <a:ext cx="330200" cy="1247130"/>
          </a:xfrm>
          <a:custGeom>
            <a:avLst/>
            <a:gdLst>
              <a:gd name="connsiteX0" fmla="*/ 330200 w 330200"/>
              <a:gd name="connsiteY0" fmla="*/ 1212850 h 1212850"/>
              <a:gd name="connsiteX1" fmla="*/ 298450 w 330200"/>
              <a:gd name="connsiteY1" fmla="*/ 1181100 h 1212850"/>
              <a:gd name="connsiteX2" fmla="*/ 260350 w 330200"/>
              <a:gd name="connsiteY2" fmla="*/ 1111250 h 1212850"/>
              <a:gd name="connsiteX3" fmla="*/ 241300 w 330200"/>
              <a:gd name="connsiteY3" fmla="*/ 1117600 h 1212850"/>
              <a:gd name="connsiteX4" fmla="*/ 215900 w 330200"/>
              <a:gd name="connsiteY4" fmla="*/ 1085850 h 1212850"/>
              <a:gd name="connsiteX5" fmla="*/ 177800 w 330200"/>
              <a:gd name="connsiteY5" fmla="*/ 1054100 h 1212850"/>
              <a:gd name="connsiteX6" fmla="*/ 152400 w 330200"/>
              <a:gd name="connsiteY6" fmla="*/ 914400 h 1212850"/>
              <a:gd name="connsiteX7" fmla="*/ 133350 w 330200"/>
              <a:gd name="connsiteY7" fmla="*/ 908050 h 1212850"/>
              <a:gd name="connsiteX8" fmla="*/ 120650 w 330200"/>
              <a:gd name="connsiteY8" fmla="*/ 889000 h 1212850"/>
              <a:gd name="connsiteX9" fmla="*/ 114300 w 330200"/>
              <a:gd name="connsiteY9" fmla="*/ 869950 h 1212850"/>
              <a:gd name="connsiteX10" fmla="*/ 101600 w 330200"/>
              <a:gd name="connsiteY10" fmla="*/ 819150 h 1212850"/>
              <a:gd name="connsiteX11" fmla="*/ 95250 w 330200"/>
              <a:gd name="connsiteY11" fmla="*/ 774700 h 1212850"/>
              <a:gd name="connsiteX12" fmla="*/ 25400 w 330200"/>
              <a:gd name="connsiteY12" fmla="*/ 768350 h 1212850"/>
              <a:gd name="connsiteX13" fmla="*/ 12700 w 330200"/>
              <a:gd name="connsiteY13" fmla="*/ 749300 h 1212850"/>
              <a:gd name="connsiteX14" fmla="*/ 6350 w 330200"/>
              <a:gd name="connsiteY14" fmla="*/ 698500 h 1212850"/>
              <a:gd name="connsiteX15" fmla="*/ 0 w 330200"/>
              <a:gd name="connsiteY15" fmla="*/ 679450 h 1212850"/>
              <a:gd name="connsiteX16" fmla="*/ 25400 w 330200"/>
              <a:gd name="connsiteY16" fmla="*/ 660400 h 1212850"/>
              <a:gd name="connsiteX17" fmla="*/ 50800 w 330200"/>
              <a:gd name="connsiteY17" fmla="*/ 654050 h 1212850"/>
              <a:gd name="connsiteX18" fmla="*/ 69850 w 330200"/>
              <a:gd name="connsiteY18" fmla="*/ 635000 h 1212850"/>
              <a:gd name="connsiteX19" fmla="*/ 95250 w 330200"/>
              <a:gd name="connsiteY19" fmla="*/ 571500 h 1212850"/>
              <a:gd name="connsiteX20" fmla="*/ 114300 w 330200"/>
              <a:gd name="connsiteY20" fmla="*/ 533400 h 1212850"/>
              <a:gd name="connsiteX21" fmla="*/ 127000 w 330200"/>
              <a:gd name="connsiteY21" fmla="*/ 495300 h 1212850"/>
              <a:gd name="connsiteX22" fmla="*/ 152400 w 330200"/>
              <a:gd name="connsiteY22" fmla="*/ 457200 h 1212850"/>
              <a:gd name="connsiteX23" fmla="*/ 165100 w 330200"/>
              <a:gd name="connsiteY23" fmla="*/ 438150 h 1212850"/>
              <a:gd name="connsiteX24" fmla="*/ 127000 w 330200"/>
              <a:gd name="connsiteY24" fmla="*/ 400050 h 1212850"/>
              <a:gd name="connsiteX25" fmla="*/ 107950 w 330200"/>
              <a:gd name="connsiteY25" fmla="*/ 387350 h 1212850"/>
              <a:gd name="connsiteX26" fmla="*/ 69850 w 330200"/>
              <a:gd name="connsiteY26" fmla="*/ 361950 h 1212850"/>
              <a:gd name="connsiteX27" fmla="*/ 63500 w 330200"/>
              <a:gd name="connsiteY27" fmla="*/ 342900 h 1212850"/>
              <a:gd name="connsiteX28" fmla="*/ 50800 w 330200"/>
              <a:gd name="connsiteY28" fmla="*/ 323850 h 1212850"/>
              <a:gd name="connsiteX29" fmla="*/ 38100 w 330200"/>
              <a:gd name="connsiteY29" fmla="*/ 266700 h 1212850"/>
              <a:gd name="connsiteX30" fmla="*/ 50800 w 330200"/>
              <a:gd name="connsiteY30" fmla="*/ 247650 h 1212850"/>
              <a:gd name="connsiteX31" fmla="*/ 69850 w 330200"/>
              <a:gd name="connsiteY31" fmla="*/ 241300 h 1212850"/>
              <a:gd name="connsiteX32" fmla="*/ 82550 w 330200"/>
              <a:gd name="connsiteY32" fmla="*/ 203200 h 1212850"/>
              <a:gd name="connsiteX33" fmla="*/ 88900 w 330200"/>
              <a:gd name="connsiteY33" fmla="*/ 158750 h 1212850"/>
              <a:gd name="connsiteX34" fmla="*/ 95250 w 330200"/>
              <a:gd name="connsiteY34" fmla="*/ 133350 h 1212850"/>
              <a:gd name="connsiteX35" fmla="*/ 114300 w 330200"/>
              <a:gd name="connsiteY35" fmla="*/ 120650 h 1212850"/>
              <a:gd name="connsiteX36" fmla="*/ 133350 w 330200"/>
              <a:gd name="connsiteY36" fmla="*/ 82550 h 1212850"/>
              <a:gd name="connsiteX37" fmla="*/ 146050 w 330200"/>
              <a:gd name="connsiteY37" fmla="*/ 63500 h 1212850"/>
              <a:gd name="connsiteX38" fmla="*/ 152400 w 330200"/>
              <a:gd name="connsiteY38" fmla="*/ 25400 h 1212850"/>
              <a:gd name="connsiteX39" fmla="*/ 133350 w 330200"/>
              <a:gd name="connsiteY39" fmla="*/ 12700 h 1212850"/>
              <a:gd name="connsiteX40" fmla="*/ 95250 w 330200"/>
              <a:gd name="connsiteY40" fmla="*/ 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30200" h="1212850">
                <a:moveTo>
                  <a:pt x="330200" y="1212850"/>
                </a:moveTo>
                <a:cubicBezTo>
                  <a:pt x="319617" y="1202267"/>
                  <a:pt x="303431" y="1195214"/>
                  <a:pt x="298450" y="1181100"/>
                </a:cubicBezTo>
                <a:cubicBezTo>
                  <a:pt x="271834" y="1105687"/>
                  <a:pt x="325295" y="1095014"/>
                  <a:pt x="260350" y="1111250"/>
                </a:cubicBezTo>
                <a:cubicBezTo>
                  <a:pt x="253856" y="1112873"/>
                  <a:pt x="247650" y="1115483"/>
                  <a:pt x="241300" y="1117600"/>
                </a:cubicBezTo>
                <a:cubicBezTo>
                  <a:pt x="198695" y="1089197"/>
                  <a:pt x="240437" y="1122656"/>
                  <a:pt x="215900" y="1085850"/>
                </a:cubicBezTo>
                <a:cubicBezTo>
                  <a:pt x="206121" y="1071182"/>
                  <a:pt x="191857" y="1063471"/>
                  <a:pt x="177800" y="1054100"/>
                </a:cubicBezTo>
                <a:cubicBezTo>
                  <a:pt x="173647" y="971046"/>
                  <a:pt x="206253" y="941327"/>
                  <a:pt x="152400" y="914400"/>
                </a:cubicBezTo>
                <a:cubicBezTo>
                  <a:pt x="146413" y="911407"/>
                  <a:pt x="139700" y="910167"/>
                  <a:pt x="133350" y="908050"/>
                </a:cubicBezTo>
                <a:cubicBezTo>
                  <a:pt x="129117" y="901700"/>
                  <a:pt x="124063" y="895826"/>
                  <a:pt x="120650" y="889000"/>
                </a:cubicBezTo>
                <a:cubicBezTo>
                  <a:pt x="117657" y="883013"/>
                  <a:pt x="116061" y="876408"/>
                  <a:pt x="114300" y="869950"/>
                </a:cubicBezTo>
                <a:cubicBezTo>
                  <a:pt x="109707" y="853111"/>
                  <a:pt x="105023" y="836266"/>
                  <a:pt x="101600" y="819150"/>
                </a:cubicBezTo>
                <a:cubicBezTo>
                  <a:pt x="98665" y="804474"/>
                  <a:pt x="107703" y="783002"/>
                  <a:pt x="95250" y="774700"/>
                </a:cubicBezTo>
                <a:cubicBezTo>
                  <a:pt x="75797" y="761731"/>
                  <a:pt x="48683" y="770467"/>
                  <a:pt x="25400" y="768350"/>
                </a:cubicBezTo>
                <a:cubicBezTo>
                  <a:pt x="21167" y="762000"/>
                  <a:pt x="14708" y="756663"/>
                  <a:pt x="12700" y="749300"/>
                </a:cubicBezTo>
                <a:cubicBezTo>
                  <a:pt x="8210" y="732836"/>
                  <a:pt x="9403" y="715290"/>
                  <a:pt x="6350" y="698500"/>
                </a:cubicBezTo>
                <a:cubicBezTo>
                  <a:pt x="5153" y="691914"/>
                  <a:pt x="2117" y="685800"/>
                  <a:pt x="0" y="679450"/>
                </a:cubicBezTo>
                <a:cubicBezTo>
                  <a:pt x="10943" y="635679"/>
                  <a:pt x="-4207" y="660400"/>
                  <a:pt x="25400" y="660400"/>
                </a:cubicBezTo>
                <a:cubicBezTo>
                  <a:pt x="34127" y="660400"/>
                  <a:pt x="42333" y="656167"/>
                  <a:pt x="50800" y="654050"/>
                </a:cubicBezTo>
                <a:cubicBezTo>
                  <a:pt x="57150" y="647700"/>
                  <a:pt x="66515" y="643338"/>
                  <a:pt x="69850" y="635000"/>
                </a:cubicBezTo>
                <a:cubicBezTo>
                  <a:pt x="100330" y="558800"/>
                  <a:pt x="51901" y="614849"/>
                  <a:pt x="95250" y="571500"/>
                </a:cubicBezTo>
                <a:cubicBezTo>
                  <a:pt x="118408" y="502025"/>
                  <a:pt x="81474" y="607258"/>
                  <a:pt x="114300" y="533400"/>
                </a:cubicBezTo>
                <a:cubicBezTo>
                  <a:pt x="119737" y="521167"/>
                  <a:pt x="119574" y="506439"/>
                  <a:pt x="127000" y="495300"/>
                </a:cubicBezTo>
                <a:lnTo>
                  <a:pt x="152400" y="457200"/>
                </a:lnTo>
                <a:lnTo>
                  <a:pt x="165100" y="438150"/>
                </a:lnTo>
                <a:cubicBezTo>
                  <a:pt x="152400" y="425450"/>
                  <a:pt x="141944" y="410013"/>
                  <a:pt x="127000" y="400050"/>
                </a:cubicBezTo>
                <a:cubicBezTo>
                  <a:pt x="120650" y="395817"/>
                  <a:pt x="113813" y="392236"/>
                  <a:pt x="107950" y="387350"/>
                </a:cubicBezTo>
                <a:cubicBezTo>
                  <a:pt x="76239" y="360924"/>
                  <a:pt x="103328" y="373109"/>
                  <a:pt x="69850" y="361950"/>
                </a:cubicBezTo>
                <a:cubicBezTo>
                  <a:pt x="67733" y="355600"/>
                  <a:pt x="66493" y="348887"/>
                  <a:pt x="63500" y="342900"/>
                </a:cubicBezTo>
                <a:cubicBezTo>
                  <a:pt x="60087" y="336074"/>
                  <a:pt x="53213" y="331090"/>
                  <a:pt x="50800" y="323850"/>
                </a:cubicBezTo>
                <a:cubicBezTo>
                  <a:pt x="44629" y="305337"/>
                  <a:pt x="42333" y="285750"/>
                  <a:pt x="38100" y="266700"/>
                </a:cubicBezTo>
                <a:cubicBezTo>
                  <a:pt x="42333" y="260350"/>
                  <a:pt x="44841" y="252418"/>
                  <a:pt x="50800" y="247650"/>
                </a:cubicBezTo>
                <a:cubicBezTo>
                  <a:pt x="56027" y="243469"/>
                  <a:pt x="65959" y="246747"/>
                  <a:pt x="69850" y="241300"/>
                </a:cubicBezTo>
                <a:cubicBezTo>
                  <a:pt x="77631" y="230407"/>
                  <a:pt x="82550" y="203200"/>
                  <a:pt x="82550" y="203200"/>
                </a:cubicBezTo>
                <a:cubicBezTo>
                  <a:pt x="84667" y="188383"/>
                  <a:pt x="86223" y="173476"/>
                  <a:pt x="88900" y="158750"/>
                </a:cubicBezTo>
                <a:cubicBezTo>
                  <a:pt x="90461" y="150164"/>
                  <a:pt x="90409" y="140612"/>
                  <a:pt x="95250" y="133350"/>
                </a:cubicBezTo>
                <a:cubicBezTo>
                  <a:pt x="99483" y="127000"/>
                  <a:pt x="107950" y="124883"/>
                  <a:pt x="114300" y="120650"/>
                </a:cubicBezTo>
                <a:cubicBezTo>
                  <a:pt x="150696" y="66055"/>
                  <a:pt x="107060" y="135130"/>
                  <a:pt x="133350" y="82550"/>
                </a:cubicBezTo>
                <a:cubicBezTo>
                  <a:pt x="136763" y="75724"/>
                  <a:pt x="141817" y="69850"/>
                  <a:pt x="146050" y="63500"/>
                </a:cubicBezTo>
                <a:cubicBezTo>
                  <a:pt x="148167" y="50800"/>
                  <a:pt x="155523" y="37891"/>
                  <a:pt x="152400" y="25400"/>
                </a:cubicBezTo>
                <a:cubicBezTo>
                  <a:pt x="150549" y="17996"/>
                  <a:pt x="140496" y="15380"/>
                  <a:pt x="133350" y="12700"/>
                </a:cubicBezTo>
                <a:cubicBezTo>
                  <a:pt x="88953" y="-3949"/>
                  <a:pt x="111925" y="16675"/>
                  <a:pt x="95250" y="0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igura a mano libera 9"/>
          <p:cNvSpPr/>
          <p:nvPr/>
        </p:nvSpPr>
        <p:spPr>
          <a:xfrm>
            <a:off x="2152650" y="4565224"/>
            <a:ext cx="609600" cy="997376"/>
          </a:xfrm>
          <a:custGeom>
            <a:avLst/>
            <a:gdLst>
              <a:gd name="connsiteX0" fmla="*/ 361950 w 609600"/>
              <a:gd name="connsiteY0" fmla="*/ 997376 h 997376"/>
              <a:gd name="connsiteX1" fmla="*/ 355600 w 609600"/>
              <a:gd name="connsiteY1" fmla="*/ 965626 h 997376"/>
              <a:gd name="connsiteX2" fmla="*/ 336550 w 609600"/>
              <a:gd name="connsiteY2" fmla="*/ 959276 h 997376"/>
              <a:gd name="connsiteX3" fmla="*/ 355600 w 609600"/>
              <a:gd name="connsiteY3" fmla="*/ 902126 h 997376"/>
              <a:gd name="connsiteX4" fmla="*/ 374650 w 609600"/>
              <a:gd name="connsiteY4" fmla="*/ 825926 h 997376"/>
              <a:gd name="connsiteX5" fmla="*/ 381000 w 609600"/>
              <a:gd name="connsiteY5" fmla="*/ 806876 h 997376"/>
              <a:gd name="connsiteX6" fmla="*/ 387350 w 609600"/>
              <a:gd name="connsiteY6" fmla="*/ 781476 h 997376"/>
              <a:gd name="connsiteX7" fmla="*/ 393700 w 609600"/>
              <a:gd name="connsiteY7" fmla="*/ 724326 h 997376"/>
              <a:gd name="connsiteX8" fmla="*/ 406400 w 609600"/>
              <a:gd name="connsiteY8" fmla="*/ 686226 h 997376"/>
              <a:gd name="connsiteX9" fmla="*/ 412750 w 609600"/>
              <a:gd name="connsiteY9" fmla="*/ 635426 h 997376"/>
              <a:gd name="connsiteX10" fmla="*/ 425450 w 609600"/>
              <a:gd name="connsiteY10" fmla="*/ 616376 h 997376"/>
              <a:gd name="connsiteX11" fmla="*/ 431800 w 609600"/>
              <a:gd name="connsiteY11" fmla="*/ 540176 h 997376"/>
              <a:gd name="connsiteX12" fmla="*/ 469900 w 609600"/>
              <a:gd name="connsiteY12" fmla="*/ 527476 h 997376"/>
              <a:gd name="connsiteX13" fmla="*/ 495300 w 609600"/>
              <a:gd name="connsiteY13" fmla="*/ 502076 h 997376"/>
              <a:gd name="connsiteX14" fmla="*/ 533400 w 609600"/>
              <a:gd name="connsiteY14" fmla="*/ 438576 h 997376"/>
              <a:gd name="connsiteX15" fmla="*/ 571500 w 609600"/>
              <a:gd name="connsiteY15" fmla="*/ 400476 h 997376"/>
              <a:gd name="connsiteX16" fmla="*/ 603250 w 609600"/>
              <a:gd name="connsiteY16" fmla="*/ 362376 h 997376"/>
              <a:gd name="connsiteX17" fmla="*/ 609600 w 609600"/>
              <a:gd name="connsiteY17" fmla="*/ 343326 h 997376"/>
              <a:gd name="connsiteX18" fmla="*/ 603250 w 609600"/>
              <a:gd name="connsiteY18" fmla="*/ 305226 h 997376"/>
              <a:gd name="connsiteX19" fmla="*/ 571500 w 609600"/>
              <a:gd name="connsiteY19" fmla="*/ 311576 h 997376"/>
              <a:gd name="connsiteX20" fmla="*/ 577850 w 609600"/>
              <a:gd name="connsiteY20" fmla="*/ 336976 h 997376"/>
              <a:gd name="connsiteX21" fmla="*/ 584200 w 609600"/>
              <a:gd name="connsiteY21" fmla="*/ 317926 h 997376"/>
              <a:gd name="connsiteX22" fmla="*/ 546100 w 609600"/>
              <a:gd name="connsiteY22" fmla="*/ 286176 h 997376"/>
              <a:gd name="connsiteX23" fmla="*/ 533400 w 609600"/>
              <a:gd name="connsiteY23" fmla="*/ 267126 h 997376"/>
              <a:gd name="connsiteX24" fmla="*/ 514350 w 609600"/>
              <a:gd name="connsiteY24" fmla="*/ 260776 h 997376"/>
              <a:gd name="connsiteX25" fmla="*/ 463550 w 609600"/>
              <a:gd name="connsiteY25" fmla="*/ 254426 h 997376"/>
              <a:gd name="connsiteX26" fmla="*/ 450850 w 609600"/>
              <a:gd name="connsiteY26" fmla="*/ 235376 h 997376"/>
              <a:gd name="connsiteX27" fmla="*/ 444500 w 609600"/>
              <a:gd name="connsiteY27" fmla="*/ 216326 h 997376"/>
              <a:gd name="connsiteX28" fmla="*/ 425450 w 609600"/>
              <a:gd name="connsiteY28" fmla="*/ 209976 h 997376"/>
              <a:gd name="connsiteX29" fmla="*/ 368300 w 609600"/>
              <a:gd name="connsiteY29" fmla="*/ 178226 h 997376"/>
              <a:gd name="connsiteX30" fmla="*/ 311150 w 609600"/>
              <a:gd name="connsiteY30" fmla="*/ 203626 h 997376"/>
              <a:gd name="connsiteX31" fmla="*/ 285750 w 609600"/>
              <a:gd name="connsiteY31" fmla="*/ 209976 h 997376"/>
              <a:gd name="connsiteX32" fmla="*/ 266700 w 609600"/>
              <a:gd name="connsiteY32" fmla="*/ 216326 h 997376"/>
              <a:gd name="connsiteX33" fmla="*/ 254000 w 609600"/>
              <a:gd name="connsiteY33" fmla="*/ 197276 h 997376"/>
              <a:gd name="connsiteX34" fmla="*/ 228600 w 609600"/>
              <a:gd name="connsiteY34" fmla="*/ 190926 h 997376"/>
              <a:gd name="connsiteX35" fmla="*/ 222250 w 609600"/>
              <a:gd name="connsiteY35" fmla="*/ 140126 h 997376"/>
              <a:gd name="connsiteX36" fmla="*/ 114300 w 609600"/>
              <a:gd name="connsiteY36" fmla="*/ 146476 h 997376"/>
              <a:gd name="connsiteX37" fmla="*/ 107950 w 609600"/>
              <a:gd name="connsiteY37" fmla="*/ 165526 h 997376"/>
              <a:gd name="connsiteX38" fmla="*/ 101600 w 609600"/>
              <a:gd name="connsiteY38" fmla="*/ 146476 h 997376"/>
              <a:gd name="connsiteX39" fmla="*/ 95250 w 609600"/>
              <a:gd name="connsiteY39" fmla="*/ 121076 h 997376"/>
              <a:gd name="connsiteX40" fmla="*/ 63500 w 609600"/>
              <a:gd name="connsiteY40" fmla="*/ 95676 h 997376"/>
              <a:gd name="connsiteX41" fmla="*/ 44450 w 609600"/>
              <a:gd name="connsiteY41" fmla="*/ 82976 h 997376"/>
              <a:gd name="connsiteX42" fmla="*/ 25400 w 609600"/>
              <a:gd name="connsiteY42" fmla="*/ 38526 h 997376"/>
              <a:gd name="connsiteX43" fmla="*/ 19050 w 609600"/>
              <a:gd name="connsiteY43" fmla="*/ 19476 h 997376"/>
              <a:gd name="connsiteX44" fmla="*/ 0 w 609600"/>
              <a:gd name="connsiteY44" fmla="*/ 6776 h 997376"/>
              <a:gd name="connsiteX45" fmla="*/ 19050 w 609600"/>
              <a:gd name="connsiteY45" fmla="*/ 426 h 997376"/>
              <a:gd name="connsiteX46" fmla="*/ 38100 w 609600"/>
              <a:gd name="connsiteY46" fmla="*/ 19476 h 997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09600" h="997376">
                <a:moveTo>
                  <a:pt x="361950" y="997376"/>
                </a:moveTo>
                <a:cubicBezTo>
                  <a:pt x="359833" y="986793"/>
                  <a:pt x="361587" y="974606"/>
                  <a:pt x="355600" y="965626"/>
                </a:cubicBezTo>
                <a:cubicBezTo>
                  <a:pt x="351887" y="960057"/>
                  <a:pt x="338389" y="965712"/>
                  <a:pt x="336550" y="959276"/>
                </a:cubicBezTo>
                <a:cubicBezTo>
                  <a:pt x="327224" y="926636"/>
                  <a:pt x="345794" y="924190"/>
                  <a:pt x="355600" y="902126"/>
                </a:cubicBezTo>
                <a:cubicBezTo>
                  <a:pt x="372708" y="863633"/>
                  <a:pt x="365775" y="865862"/>
                  <a:pt x="374650" y="825926"/>
                </a:cubicBezTo>
                <a:cubicBezTo>
                  <a:pt x="376102" y="819392"/>
                  <a:pt x="379161" y="813312"/>
                  <a:pt x="381000" y="806876"/>
                </a:cubicBezTo>
                <a:cubicBezTo>
                  <a:pt x="383398" y="798485"/>
                  <a:pt x="385233" y="789943"/>
                  <a:pt x="387350" y="781476"/>
                </a:cubicBezTo>
                <a:cubicBezTo>
                  <a:pt x="389467" y="762426"/>
                  <a:pt x="389941" y="743121"/>
                  <a:pt x="393700" y="724326"/>
                </a:cubicBezTo>
                <a:cubicBezTo>
                  <a:pt x="396325" y="711199"/>
                  <a:pt x="406400" y="686226"/>
                  <a:pt x="406400" y="686226"/>
                </a:cubicBezTo>
                <a:cubicBezTo>
                  <a:pt x="408517" y="669293"/>
                  <a:pt x="408260" y="651890"/>
                  <a:pt x="412750" y="635426"/>
                </a:cubicBezTo>
                <a:cubicBezTo>
                  <a:pt x="414758" y="628063"/>
                  <a:pt x="423953" y="623860"/>
                  <a:pt x="425450" y="616376"/>
                </a:cubicBezTo>
                <a:cubicBezTo>
                  <a:pt x="430449" y="591383"/>
                  <a:pt x="420401" y="562973"/>
                  <a:pt x="431800" y="540176"/>
                </a:cubicBezTo>
                <a:cubicBezTo>
                  <a:pt x="437787" y="528202"/>
                  <a:pt x="469900" y="527476"/>
                  <a:pt x="469900" y="527476"/>
                </a:cubicBezTo>
                <a:cubicBezTo>
                  <a:pt x="486833" y="476676"/>
                  <a:pt x="461433" y="535943"/>
                  <a:pt x="495300" y="502076"/>
                </a:cubicBezTo>
                <a:cubicBezTo>
                  <a:pt x="559104" y="438272"/>
                  <a:pt x="493313" y="488684"/>
                  <a:pt x="533400" y="438576"/>
                </a:cubicBezTo>
                <a:cubicBezTo>
                  <a:pt x="544620" y="424551"/>
                  <a:pt x="558800" y="413176"/>
                  <a:pt x="571500" y="400476"/>
                </a:cubicBezTo>
                <a:cubicBezTo>
                  <a:pt x="585544" y="386432"/>
                  <a:pt x="594409" y="380057"/>
                  <a:pt x="603250" y="362376"/>
                </a:cubicBezTo>
                <a:cubicBezTo>
                  <a:pt x="606243" y="356389"/>
                  <a:pt x="607483" y="349676"/>
                  <a:pt x="609600" y="343326"/>
                </a:cubicBezTo>
                <a:cubicBezTo>
                  <a:pt x="607483" y="330626"/>
                  <a:pt x="613141" y="313468"/>
                  <a:pt x="603250" y="305226"/>
                </a:cubicBezTo>
                <a:cubicBezTo>
                  <a:pt x="594959" y="298317"/>
                  <a:pt x="578242" y="303148"/>
                  <a:pt x="571500" y="311576"/>
                </a:cubicBezTo>
                <a:cubicBezTo>
                  <a:pt x="566048" y="318391"/>
                  <a:pt x="575733" y="328509"/>
                  <a:pt x="577850" y="336976"/>
                </a:cubicBezTo>
                <a:cubicBezTo>
                  <a:pt x="579967" y="330626"/>
                  <a:pt x="586317" y="324276"/>
                  <a:pt x="584200" y="317926"/>
                </a:cubicBezTo>
                <a:cubicBezTo>
                  <a:pt x="580708" y="307449"/>
                  <a:pt x="554814" y="291986"/>
                  <a:pt x="546100" y="286176"/>
                </a:cubicBezTo>
                <a:cubicBezTo>
                  <a:pt x="541867" y="279826"/>
                  <a:pt x="539359" y="271894"/>
                  <a:pt x="533400" y="267126"/>
                </a:cubicBezTo>
                <a:cubicBezTo>
                  <a:pt x="528173" y="262945"/>
                  <a:pt x="520936" y="261973"/>
                  <a:pt x="514350" y="260776"/>
                </a:cubicBezTo>
                <a:cubicBezTo>
                  <a:pt x="497560" y="257723"/>
                  <a:pt x="480483" y="256543"/>
                  <a:pt x="463550" y="254426"/>
                </a:cubicBezTo>
                <a:cubicBezTo>
                  <a:pt x="459317" y="248076"/>
                  <a:pt x="454263" y="242202"/>
                  <a:pt x="450850" y="235376"/>
                </a:cubicBezTo>
                <a:cubicBezTo>
                  <a:pt x="447857" y="229389"/>
                  <a:pt x="449233" y="221059"/>
                  <a:pt x="444500" y="216326"/>
                </a:cubicBezTo>
                <a:cubicBezTo>
                  <a:pt x="439767" y="211593"/>
                  <a:pt x="431301" y="213227"/>
                  <a:pt x="425450" y="209976"/>
                </a:cubicBezTo>
                <a:cubicBezTo>
                  <a:pt x="359946" y="173585"/>
                  <a:pt x="411405" y="192594"/>
                  <a:pt x="368300" y="178226"/>
                </a:cubicBezTo>
                <a:cubicBezTo>
                  <a:pt x="297249" y="192436"/>
                  <a:pt x="373546" y="172428"/>
                  <a:pt x="311150" y="203626"/>
                </a:cubicBezTo>
                <a:cubicBezTo>
                  <a:pt x="303344" y="207529"/>
                  <a:pt x="294141" y="207578"/>
                  <a:pt x="285750" y="209976"/>
                </a:cubicBezTo>
                <a:cubicBezTo>
                  <a:pt x="279314" y="211815"/>
                  <a:pt x="273050" y="214209"/>
                  <a:pt x="266700" y="216326"/>
                </a:cubicBezTo>
                <a:cubicBezTo>
                  <a:pt x="262467" y="209976"/>
                  <a:pt x="260350" y="201509"/>
                  <a:pt x="254000" y="197276"/>
                </a:cubicBezTo>
                <a:cubicBezTo>
                  <a:pt x="246738" y="192435"/>
                  <a:pt x="232838" y="198555"/>
                  <a:pt x="228600" y="190926"/>
                </a:cubicBezTo>
                <a:cubicBezTo>
                  <a:pt x="220312" y="176008"/>
                  <a:pt x="224367" y="157059"/>
                  <a:pt x="222250" y="140126"/>
                </a:cubicBezTo>
                <a:cubicBezTo>
                  <a:pt x="186267" y="142243"/>
                  <a:pt x="149487" y="138657"/>
                  <a:pt x="114300" y="146476"/>
                </a:cubicBezTo>
                <a:cubicBezTo>
                  <a:pt x="107766" y="147928"/>
                  <a:pt x="114643" y="165526"/>
                  <a:pt x="107950" y="165526"/>
                </a:cubicBezTo>
                <a:cubicBezTo>
                  <a:pt x="101257" y="165526"/>
                  <a:pt x="103439" y="152912"/>
                  <a:pt x="101600" y="146476"/>
                </a:cubicBezTo>
                <a:cubicBezTo>
                  <a:pt x="99202" y="138085"/>
                  <a:pt x="98688" y="129098"/>
                  <a:pt x="95250" y="121076"/>
                </a:cubicBezTo>
                <a:cubicBezTo>
                  <a:pt x="83572" y="93828"/>
                  <a:pt x="85637" y="106744"/>
                  <a:pt x="63500" y="95676"/>
                </a:cubicBezTo>
                <a:cubicBezTo>
                  <a:pt x="56674" y="92263"/>
                  <a:pt x="50800" y="87209"/>
                  <a:pt x="44450" y="82976"/>
                </a:cubicBezTo>
                <a:cubicBezTo>
                  <a:pt x="29558" y="38300"/>
                  <a:pt x="48940" y="93453"/>
                  <a:pt x="25400" y="38526"/>
                </a:cubicBezTo>
                <a:cubicBezTo>
                  <a:pt x="22763" y="32374"/>
                  <a:pt x="23231" y="24703"/>
                  <a:pt x="19050" y="19476"/>
                </a:cubicBezTo>
                <a:cubicBezTo>
                  <a:pt x="14282" y="13517"/>
                  <a:pt x="6350" y="11009"/>
                  <a:pt x="0" y="6776"/>
                </a:cubicBezTo>
                <a:cubicBezTo>
                  <a:pt x="6350" y="4659"/>
                  <a:pt x="12700" y="-1691"/>
                  <a:pt x="19050" y="426"/>
                </a:cubicBezTo>
                <a:cubicBezTo>
                  <a:pt x="27569" y="3266"/>
                  <a:pt x="38100" y="19476"/>
                  <a:pt x="38100" y="19476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igura a mano libera 10"/>
          <p:cNvSpPr/>
          <p:nvPr/>
        </p:nvSpPr>
        <p:spPr>
          <a:xfrm>
            <a:off x="2406611" y="4196142"/>
            <a:ext cx="1649364" cy="538543"/>
          </a:xfrm>
          <a:custGeom>
            <a:avLst/>
            <a:gdLst>
              <a:gd name="connsiteX0" fmla="*/ 0 w 1649364"/>
              <a:gd name="connsiteY0" fmla="*/ 538543 h 538543"/>
              <a:gd name="connsiteX1" fmla="*/ 11220 w 1649364"/>
              <a:gd name="connsiteY1" fmla="*/ 504884 h 538543"/>
              <a:gd name="connsiteX2" fmla="*/ 50488 w 1649364"/>
              <a:gd name="connsiteY2" fmla="*/ 488054 h 538543"/>
              <a:gd name="connsiteX3" fmla="*/ 56098 w 1649364"/>
              <a:gd name="connsiteY3" fmla="*/ 471225 h 538543"/>
              <a:gd name="connsiteX4" fmla="*/ 39269 w 1649364"/>
              <a:gd name="connsiteY4" fmla="*/ 437566 h 538543"/>
              <a:gd name="connsiteX5" fmla="*/ 44879 w 1649364"/>
              <a:gd name="connsiteY5" fmla="*/ 409517 h 538543"/>
              <a:gd name="connsiteX6" fmla="*/ 78537 w 1649364"/>
              <a:gd name="connsiteY6" fmla="*/ 392687 h 538543"/>
              <a:gd name="connsiteX7" fmla="*/ 106587 w 1649364"/>
              <a:gd name="connsiteY7" fmla="*/ 387078 h 538543"/>
              <a:gd name="connsiteX8" fmla="*/ 145855 w 1649364"/>
              <a:gd name="connsiteY8" fmla="*/ 375858 h 538543"/>
              <a:gd name="connsiteX9" fmla="*/ 151465 w 1649364"/>
              <a:gd name="connsiteY9" fmla="*/ 359029 h 538543"/>
              <a:gd name="connsiteX10" fmla="*/ 168295 w 1649364"/>
              <a:gd name="connsiteY10" fmla="*/ 347809 h 538543"/>
              <a:gd name="connsiteX11" fmla="*/ 190734 w 1649364"/>
              <a:gd name="connsiteY11" fmla="*/ 330979 h 538543"/>
              <a:gd name="connsiteX12" fmla="*/ 196344 w 1649364"/>
              <a:gd name="connsiteY12" fmla="*/ 314150 h 538543"/>
              <a:gd name="connsiteX13" fmla="*/ 224393 w 1649364"/>
              <a:gd name="connsiteY13" fmla="*/ 308540 h 538543"/>
              <a:gd name="connsiteX14" fmla="*/ 241222 w 1649364"/>
              <a:gd name="connsiteY14" fmla="*/ 297321 h 538543"/>
              <a:gd name="connsiteX15" fmla="*/ 274881 w 1649364"/>
              <a:gd name="connsiteY15" fmla="*/ 258052 h 538543"/>
              <a:gd name="connsiteX16" fmla="*/ 325369 w 1649364"/>
              <a:gd name="connsiteY16" fmla="*/ 218783 h 538543"/>
              <a:gd name="connsiteX17" fmla="*/ 347809 w 1649364"/>
              <a:gd name="connsiteY17" fmla="*/ 213173 h 538543"/>
              <a:gd name="connsiteX18" fmla="*/ 398297 w 1649364"/>
              <a:gd name="connsiteY18" fmla="*/ 230003 h 538543"/>
              <a:gd name="connsiteX19" fmla="*/ 415126 w 1649364"/>
              <a:gd name="connsiteY19" fmla="*/ 224393 h 538543"/>
              <a:gd name="connsiteX20" fmla="*/ 448785 w 1649364"/>
              <a:gd name="connsiteY20" fmla="*/ 218783 h 538543"/>
              <a:gd name="connsiteX21" fmla="*/ 465615 w 1649364"/>
              <a:gd name="connsiteY21" fmla="*/ 213173 h 538543"/>
              <a:gd name="connsiteX22" fmla="*/ 488054 w 1649364"/>
              <a:gd name="connsiteY22" fmla="*/ 207564 h 538543"/>
              <a:gd name="connsiteX23" fmla="*/ 504883 w 1649364"/>
              <a:gd name="connsiteY23" fmla="*/ 201954 h 538543"/>
              <a:gd name="connsiteX24" fmla="*/ 527323 w 1649364"/>
              <a:gd name="connsiteY24" fmla="*/ 190734 h 538543"/>
              <a:gd name="connsiteX25" fmla="*/ 718056 w 1649364"/>
              <a:gd name="connsiteY25" fmla="*/ 185124 h 538543"/>
              <a:gd name="connsiteX26" fmla="*/ 740496 w 1649364"/>
              <a:gd name="connsiteY26" fmla="*/ 179514 h 538543"/>
              <a:gd name="connsiteX27" fmla="*/ 774155 w 1649364"/>
              <a:gd name="connsiteY27" fmla="*/ 173905 h 538543"/>
              <a:gd name="connsiteX28" fmla="*/ 802204 w 1649364"/>
              <a:gd name="connsiteY28" fmla="*/ 168295 h 538543"/>
              <a:gd name="connsiteX29" fmla="*/ 813423 w 1649364"/>
              <a:gd name="connsiteY29" fmla="*/ 151465 h 538543"/>
              <a:gd name="connsiteX30" fmla="*/ 830253 w 1649364"/>
              <a:gd name="connsiteY30" fmla="*/ 145856 h 538543"/>
              <a:gd name="connsiteX31" fmla="*/ 835863 w 1649364"/>
              <a:gd name="connsiteY31" fmla="*/ 129026 h 538543"/>
              <a:gd name="connsiteX32" fmla="*/ 847082 w 1649364"/>
              <a:gd name="connsiteY32" fmla="*/ 112197 h 538543"/>
              <a:gd name="connsiteX33" fmla="*/ 852692 w 1649364"/>
              <a:gd name="connsiteY33" fmla="*/ 95367 h 538543"/>
              <a:gd name="connsiteX34" fmla="*/ 880741 w 1649364"/>
              <a:gd name="connsiteY34" fmla="*/ 67318 h 538543"/>
              <a:gd name="connsiteX35" fmla="*/ 925620 w 1649364"/>
              <a:gd name="connsiteY35" fmla="*/ 61708 h 538543"/>
              <a:gd name="connsiteX36" fmla="*/ 976108 w 1649364"/>
              <a:gd name="connsiteY36" fmla="*/ 39269 h 538543"/>
              <a:gd name="connsiteX37" fmla="*/ 998547 w 1649364"/>
              <a:gd name="connsiteY37" fmla="*/ 5610 h 538543"/>
              <a:gd name="connsiteX38" fmla="*/ 1049036 w 1649364"/>
              <a:gd name="connsiteY38" fmla="*/ 22440 h 538543"/>
              <a:gd name="connsiteX39" fmla="*/ 1116353 w 1649364"/>
              <a:gd name="connsiteY39" fmla="*/ 78538 h 538543"/>
              <a:gd name="connsiteX40" fmla="*/ 1189281 w 1649364"/>
              <a:gd name="connsiteY40" fmla="*/ 95367 h 538543"/>
              <a:gd name="connsiteX41" fmla="*/ 1206110 w 1649364"/>
              <a:gd name="connsiteY41" fmla="*/ 106587 h 538543"/>
              <a:gd name="connsiteX42" fmla="*/ 1239769 w 1649364"/>
              <a:gd name="connsiteY42" fmla="*/ 112197 h 538543"/>
              <a:gd name="connsiteX43" fmla="*/ 1284648 w 1649364"/>
              <a:gd name="connsiteY43" fmla="*/ 123416 h 538543"/>
              <a:gd name="connsiteX44" fmla="*/ 1357576 w 1649364"/>
              <a:gd name="connsiteY44" fmla="*/ 33659 h 538543"/>
              <a:gd name="connsiteX45" fmla="*/ 1368795 w 1649364"/>
              <a:gd name="connsiteY45" fmla="*/ 11220 h 538543"/>
              <a:gd name="connsiteX46" fmla="*/ 1402454 w 1649364"/>
              <a:gd name="connsiteY46" fmla="*/ 0 h 538543"/>
              <a:gd name="connsiteX47" fmla="*/ 1424893 w 1649364"/>
              <a:gd name="connsiteY47" fmla="*/ 11220 h 538543"/>
              <a:gd name="connsiteX48" fmla="*/ 1436113 w 1649364"/>
              <a:gd name="connsiteY48" fmla="*/ 28049 h 538543"/>
              <a:gd name="connsiteX49" fmla="*/ 1458552 w 1649364"/>
              <a:gd name="connsiteY49" fmla="*/ 33659 h 538543"/>
              <a:gd name="connsiteX50" fmla="*/ 1503431 w 1649364"/>
              <a:gd name="connsiteY50" fmla="*/ 56098 h 538543"/>
              <a:gd name="connsiteX51" fmla="*/ 1548309 w 1649364"/>
              <a:gd name="connsiteY51" fmla="*/ 44879 h 538543"/>
              <a:gd name="connsiteX52" fmla="*/ 1626847 w 1649364"/>
              <a:gd name="connsiteY52" fmla="*/ 50489 h 538543"/>
              <a:gd name="connsiteX53" fmla="*/ 1632456 w 1649364"/>
              <a:gd name="connsiteY53" fmla="*/ 95367 h 538543"/>
              <a:gd name="connsiteX54" fmla="*/ 1643676 w 1649364"/>
              <a:gd name="connsiteY54" fmla="*/ 112197 h 538543"/>
              <a:gd name="connsiteX55" fmla="*/ 1649286 w 1649364"/>
              <a:gd name="connsiteY55" fmla="*/ 117806 h 53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649364" h="538543">
                <a:moveTo>
                  <a:pt x="0" y="538543"/>
                </a:moveTo>
                <a:cubicBezTo>
                  <a:pt x="3740" y="527323"/>
                  <a:pt x="4952" y="514913"/>
                  <a:pt x="11220" y="504884"/>
                </a:cubicBezTo>
                <a:cubicBezTo>
                  <a:pt x="18394" y="493405"/>
                  <a:pt x="39884" y="490705"/>
                  <a:pt x="50488" y="488054"/>
                </a:cubicBezTo>
                <a:cubicBezTo>
                  <a:pt x="52358" y="482444"/>
                  <a:pt x="56098" y="477138"/>
                  <a:pt x="56098" y="471225"/>
                </a:cubicBezTo>
                <a:cubicBezTo>
                  <a:pt x="56098" y="459612"/>
                  <a:pt x="44942" y="446075"/>
                  <a:pt x="39269" y="437566"/>
                </a:cubicBezTo>
                <a:cubicBezTo>
                  <a:pt x="41139" y="428216"/>
                  <a:pt x="40148" y="417796"/>
                  <a:pt x="44879" y="409517"/>
                </a:cubicBezTo>
                <a:cubicBezTo>
                  <a:pt x="49449" y="401519"/>
                  <a:pt x="70378" y="394726"/>
                  <a:pt x="78537" y="392687"/>
                </a:cubicBezTo>
                <a:cubicBezTo>
                  <a:pt x="87787" y="390375"/>
                  <a:pt x="97279" y="389146"/>
                  <a:pt x="106587" y="387078"/>
                </a:cubicBezTo>
                <a:cubicBezTo>
                  <a:pt x="127714" y="382383"/>
                  <a:pt x="127118" y="382104"/>
                  <a:pt x="145855" y="375858"/>
                </a:cubicBezTo>
                <a:cubicBezTo>
                  <a:pt x="147725" y="370248"/>
                  <a:pt x="147771" y="363646"/>
                  <a:pt x="151465" y="359029"/>
                </a:cubicBezTo>
                <a:cubicBezTo>
                  <a:pt x="155677" y="353764"/>
                  <a:pt x="162809" y="351728"/>
                  <a:pt x="168295" y="347809"/>
                </a:cubicBezTo>
                <a:cubicBezTo>
                  <a:pt x="175903" y="342374"/>
                  <a:pt x="183254" y="336589"/>
                  <a:pt x="190734" y="330979"/>
                </a:cubicBezTo>
                <a:cubicBezTo>
                  <a:pt x="192604" y="325369"/>
                  <a:pt x="191424" y="317430"/>
                  <a:pt x="196344" y="314150"/>
                </a:cubicBezTo>
                <a:cubicBezTo>
                  <a:pt x="204278" y="308861"/>
                  <a:pt x="215465" y="311888"/>
                  <a:pt x="224393" y="308540"/>
                </a:cubicBezTo>
                <a:cubicBezTo>
                  <a:pt x="230706" y="306173"/>
                  <a:pt x="236043" y="301637"/>
                  <a:pt x="241222" y="297321"/>
                </a:cubicBezTo>
                <a:cubicBezTo>
                  <a:pt x="262101" y="279922"/>
                  <a:pt x="256311" y="279718"/>
                  <a:pt x="274881" y="258052"/>
                </a:cubicBezTo>
                <a:cubicBezTo>
                  <a:pt x="285686" y="245446"/>
                  <a:pt x="311554" y="222237"/>
                  <a:pt x="325369" y="218783"/>
                </a:cubicBezTo>
                <a:lnTo>
                  <a:pt x="347809" y="213173"/>
                </a:lnTo>
                <a:cubicBezTo>
                  <a:pt x="356724" y="216739"/>
                  <a:pt x="386219" y="230003"/>
                  <a:pt x="398297" y="230003"/>
                </a:cubicBezTo>
                <a:cubicBezTo>
                  <a:pt x="404210" y="230003"/>
                  <a:pt x="409354" y="225676"/>
                  <a:pt x="415126" y="224393"/>
                </a:cubicBezTo>
                <a:cubicBezTo>
                  <a:pt x="426230" y="221925"/>
                  <a:pt x="437681" y="221251"/>
                  <a:pt x="448785" y="218783"/>
                </a:cubicBezTo>
                <a:cubicBezTo>
                  <a:pt x="454558" y="217500"/>
                  <a:pt x="459929" y="214797"/>
                  <a:pt x="465615" y="213173"/>
                </a:cubicBezTo>
                <a:cubicBezTo>
                  <a:pt x="473028" y="211055"/>
                  <a:pt x="480641" y="209682"/>
                  <a:pt x="488054" y="207564"/>
                </a:cubicBezTo>
                <a:cubicBezTo>
                  <a:pt x="493740" y="205940"/>
                  <a:pt x="499448" y="204283"/>
                  <a:pt x="504883" y="201954"/>
                </a:cubicBezTo>
                <a:cubicBezTo>
                  <a:pt x="512570" y="198660"/>
                  <a:pt x="518986" y="191392"/>
                  <a:pt x="527323" y="190734"/>
                </a:cubicBezTo>
                <a:cubicBezTo>
                  <a:pt x="590731" y="185728"/>
                  <a:pt x="654478" y="186994"/>
                  <a:pt x="718056" y="185124"/>
                </a:cubicBezTo>
                <a:cubicBezTo>
                  <a:pt x="725536" y="183254"/>
                  <a:pt x="732935" y="181026"/>
                  <a:pt x="740496" y="179514"/>
                </a:cubicBezTo>
                <a:cubicBezTo>
                  <a:pt x="751650" y="177283"/>
                  <a:pt x="762964" y="175940"/>
                  <a:pt x="774155" y="173905"/>
                </a:cubicBezTo>
                <a:cubicBezTo>
                  <a:pt x="783536" y="172199"/>
                  <a:pt x="792854" y="170165"/>
                  <a:pt x="802204" y="168295"/>
                </a:cubicBezTo>
                <a:cubicBezTo>
                  <a:pt x="805944" y="162685"/>
                  <a:pt x="808158" y="155677"/>
                  <a:pt x="813423" y="151465"/>
                </a:cubicBezTo>
                <a:cubicBezTo>
                  <a:pt x="818041" y="147771"/>
                  <a:pt x="826072" y="150037"/>
                  <a:pt x="830253" y="145856"/>
                </a:cubicBezTo>
                <a:cubicBezTo>
                  <a:pt x="834435" y="141675"/>
                  <a:pt x="833218" y="134315"/>
                  <a:pt x="835863" y="129026"/>
                </a:cubicBezTo>
                <a:cubicBezTo>
                  <a:pt x="838878" y="122996"/>
                  <a:pt x="844067" y="118227"/>
                  <a:pt x="847082" y="112197"/>
                </a:cubicBezTo>
                <a:cubicBezTo>
                  <a:pt x="849727" y="106908"/>
                  <a:pt x="850047" y="100656"/>
                  <a:pt x="852692" y="95367"/>
                </a:cubicBezTo>
                <a:cubicBezTo>
                  <a:pt x="858203" y="84346"/>
                  <a:pt x="867751" y="70861"/>
                  <a:pt x="880741" y="67318"/>
                </a:cubicBezTo>
                <a:cubicBezTo>
                  <a:pt x="895286" y="63351"/>
                  <a:pt x="910660" y="63578"/>
                  <a:pt x="925620" y="61708"/>
                </a:cubicBezTo>
                <a:cubicBezTo>
                  <a:pt x="932262" y="59494"/>
                  <a:pt x="968487" y="50700"/>
                  <a:pt x="976108" y="39269"/>
                </a:cubicBezTo>
                <a:cubicBezTo>
                  <a:pt x="1005088" y="-4201"/>
                  <a:pt x="956297" y="33778"/>
                  <a:pt x="998547" y="5610"/>
                </a:cubicBezTo>
                <a:cubicBezTo>
                  <a:pt x="1025209" y="10054"/>
                  <a:pt x="1030832" y="6259"/>
                  <a:pt x="1049036" y="22440"/>
                </a:cubicBezTo>
                <a:cubicBezTo>
                  <a:pt x="1063776" y="35542"/>
                  <a:pt x="1093675" y="72869"/>
                  <a:pt x="1116353" y="78538"/>
                </a:cubicBezTo>
                <a:cubicBezTo>
                  <a:pt x="1170482" y="92069"/>
                  <a:pt x="1146111" y="86733"/>
                  <a:pt x="1189281" y="95367"/>
                </a:cubicBezTo>
                <a:cubicBezTo>
                  <a:pt x="1194891" y="99107"/>
                  <a:pt x="1199714" y="104455"/>
                  <a:pt x="1206110" y="106587"/>
                </a:cubicBezTo>
                <a:cubicBezTo>
                  <a:pt x="1216901" y="110184"/>
                  <a:pt x="1228647" y="109814"/>
                  <a:pt x="1239769" y="112197"/>
                </a:cubicBezTo>
                <a:cubicBezTo>
                  <a:pt x="1254847" y="115428"/>
                  <a:pt x="1269688" y="119676"/>
                  <a:pt x="1284648" y="123416"/>
                </a:cubicBezTo>
                <a:cubicBezTo>
                  <a:pt x="1386449" y="106450"/>
                  <a:pt x="1340430" y="136541"/>
                  <a:pt x="1357576" y="33659"/>
                </a:cubicBezTo>
                <a:cubicBezTo>
                  <a:pt x="1358951" y="25410"/>
                  <a:pt x="1362105" y="16238"/>
                  <a:pt x="1368795" y="11220"/>
                </a:cubicBezTo>
                <a:cubicBezTo>
                  <a:pt x="1378256" y="4124"/>
                  <a:pt x="1402454" y="0"/>
                  <a:pt x="1402454" y="0"/>
                </a:cubicBezTo>
                <a:cubicBezTo>
                  <a:pt x="1409934" y="3740"/>
                  <a:pt x="1418469" y="5866"/>
                  <a:pt x="1424893" y="11220"/>
                </a:cubicBezTo>
                <a:cubicBezTo>
                  <a:pt x="1430072" y="15536"/>
                  <a:pt x="1430503" y="24309"/>
                  <a:pt x="1436113" y="28049"/>
                </a:cubicBezTo>
                <a:cubicBezTo>
                  <a:pt x="1442528" y="32326"/>
                  <a:pt x="1451072" y="31789"/>
                  <a:pt x="1458552" y="33659"/>
                </a:cubicBezTo>
                <a:cubicBezTo>
                  <a:pt x="1460910" y="35074"/>
                  <a:pt x="1492940" y="57052"/>
                  <a:pt x="1503431" y="56098"/>
                </a:cubicBezTo>
                <a:cubicBezTo>
                  <a:pt x="1518787" y="54702"/>
                  <a:pt x="1548309" y="44879"/>
                  <a:pt x="1548309" y="44879"/>
                </a:cubicBezTo>
                <a:cubicBezTo>
                  <a:pt x="1574488" y="46749"/>
                  <a:pt x="1604341" y="36986"/>
                  <a:pt x="1626847" y="50489"/>
                </a:cubicBezTo>
                <a:cubicBezTo>
                  <a:pt x="1639774" y="58245"/>
                  <a:pt x="1628489" y="80822"/>
                  <a:pt x="1632456" y="95367"/>
                </a:cubicBezTo>
                <a:cubicBezTo>
                  <a:pt x="1634230" y="101872"/>
                  <a:pt x="1640661" y="106166"/>
                  <a:pt x="1643676" y="112197"/>
                </a:cubicBezTo>
                <a:cubicBezTo>
                  <a:pt x="1650469" y="125782"/>
                  <a:pt x="1649286" y="139235"/>
                  <a:pt x="1649286" y="117806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69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La politica estera degli Stati Uniti nel XIX sec.</a:t>
            </a: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1368" y="1639341"/>
            <a:ext cx="7441263" cy="4525963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563888" y="2852937"/>
            <a:ext cx="576064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1823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e 5"/>
          <p:cNvSpPr/>
          <p:nvPr/>
        </p:nvSpPr>
        <p:spPr>
          <a:xfrm>
            <a:off x="3419872" y="2780928"/>
            <a:ext cx="79208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020272" y="3717033"/>
            <a:ext cx="1224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Filippine 1898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2843808" y="2564904"/>
            <a:ext cx="1994520" cy="31683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020272" y="321297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Cina1844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020272" y="3429001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Giappone 1854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6876256" y="3068960"/>
            <a:ext cx="1296143" cy="1069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4067944" y="3129937"/>
            <a:ext cx="1152128" cy="2990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>
            <a:off x="3563888" y="3478946"/>
            <a:ext cx="432048" cy="1245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75856" y="3653449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/>
              <a:t>1846-1848</a:t>
            </a:r>
            <a:endParaRPr lang="it-IT" sz="9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51920" y="3717033"/>
            <a:ext cx="576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/>
              <a:t>1898</a:t>
            </a:r>
            <a:endParaRPr lang="it-IT" sz="9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99992" y="3068960"/>
            <a:ext cx="9864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/>
              <a:t>1812-1815</a:t>
            </a:r>
            <a:endParaRPr lang="it-IT" sz="9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436096" y="3994032"/>
            <a:ext cx="576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/>
              <a:t>1884</a:t>
            </a:r>
            <a:endParaRPr lang="it-IT" sz="900" b="1" dirty="0"/>
          </a:p>
        </p:txBody>
      </p:sp>
    </p:spTree>
    <p:extLst>
      <p:ext uri="{BB962C8B-B14F-4D97-AF65-F5344CB8AC3E}">
        <p14:creationId xmlns:p14="http://schemas.microsoft.com/office/powerpoint/2010/main" val="155728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38336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/>
              <a:t>L’Asia a fine Ottocento</a:t>
            </a: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48" y="1641100"/>
            <a:ext cx="6073701" cy="4525963"/>
          </a:xfrm>
        </p:spPr>
      </p:pic>
      <p:sp>
        <p:nvSpPr>
          <p:cNvPr id="5" name="Ovale 4"/>
          <p:cNvSpPr/>
          <p:nvPr/>
        </p:nvSpPr>
        <p:spPr>
          <a:xfrm>
            <a:off x="3419872" y="4151920"/>
            <a:ext cx="1224709" cy="1437320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/>
          <p:cNvCxnSpPr/>
          <p:nvPr/>
        </p:nvCxnSpPr>
        <p:spPr>
          <a:xfrm>
            <a:off x="3131840" y="2492896"/>
            <a:ext cx="504056" cy="1440160"/>
          </a:xfrm>
          <a:prstGeom prst="straightConnector1">
            <a:avLst/>
          </a:prstGeom>
          <a:ln w="222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3131840" y="2492896"/>
            <a:ext cx="2952328" cy="504056"/>
          </a:xfrm>
          <a:prstGeom prst="straightConnector1">
            <a:avLst/>
          </a:prstGeom>
          <a:ln w="222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igura a mano libera 22"/>
          <p:cNvSpPr/>
          <p:nvPr/>
        </p:nvSpPr>
        <p:spPr>
          <a:xfrm>
            <a:off x="5643349" y="4121624"/>
            <a:ext cx="382472" cy="620973"/>
          </a:xfrm>
          <a:custGeom>
            <a:avLst/>
            <a:gdLst>
              <a:gd name="connsiteX0" fmla="*/ 0 w 382472"/>
              <a:gd name="connsiteY0" fmla="*/ 620973 h 620973"/>
              <a:gd name="connsiteX1" fmla="*/ 68239 w 382472"/>
              <a:gd name="connsiteY1" fmla="*/ 614149 h 620973"/>
              <a:gd name="connsiteX2" fmla="*/ 95535 w 382472"/>
              <a:gd name="connsiteY2" fmla="*/ 580030 h 620973"/>
              <a:gd name="connsiteX3" fmla="*/ 143302 w 382472"/>
              <a:gd name="connsiteY3" fmla="*/ 559558 h 620973"/>
              <a:gd name="connsiteX4" fmla="*/ 163773 w 382472"/>
              <a:gd name="connsiteY4" fmla="*/ 545910 h 620973"/>
              <a:gd name="connsiteX5" fmla="*/ 204717 w 382472"/>
              <a:gd name="connsiteY5" fmla="*/ 532263 h 620973"/>
              <a:gd name="connsiteX6" fmla="*/ 225188 w 382472"/>
              <a:gd name="connsiteY6" fmla="*/ 450376 h 620973"/>
              <a:gd name="connsiteX7" fmla="*/ 245660 w 382472"/>
              <a:gd name="connsiteY7" fmla="*/ 436728 h 620973"/>
              <a:gd name="connsiteX8" fmla="*/ 266132 w 382472"/>
              <a:gd name="connsiteY8" fmla="*/ 416257 h 620973"/>
              <a:gd name="connsiteX9" fmla="*/ 334370 w 382472"/>
              <a:gd name="connsiteY9" fmla="*/ 395785 h 620973"/>
              <a:gd name="connsiteX10" fmla="*/ 348018 w 382472"/>
              <a:gd name="connsiteY10" fmla="*/ 348018 h 620973"/>
              <a:gd name="connsiteX11" fmla="*/ 327547 w 382472"/>
              <a:gd name="connsiteY11" fmla="*/ 293427 h 620973"/>
              <a:gd name="connsiteX12" fmla="*/ 334370 w 382472"/>
              <a:gd name="connsiteY12" fmla="*/ 191069 h 620973"/>
              <a:gd name="connsiteX13" fmla="*/ 341194 w 382472"/>
              <a:gd name="connsiteY13" fmla="*/ 170597 h 620973"/>
              <a:gd name="connsiteX14" fmla="*/ 361666 w 382472"/>
              <a:gd name="connsiteY14" fmla="*/ 156949 h 620973"/>
              <a:gd name="connsiteX15" fmla="*/ 368490 w 382472"/>
              <a:gd name="connsiteY15" fmla="*/ 136477 h 620973"/>
              <a:gd name="connsiteX16" fmla="*/ 382138 w 382472"/>
              <a:gd name="connsiteY16" fmla="*/ 116006 h 620973"/>
              <a:gd name="connsiteX17" fmla="*/ 375314 w 382472"/>
              <a:gd name="connsiteY17" fmla="*/ 13648 h 620973"/>
              <a:gd name="connsiteX18" fmla="*/ 375314 w 382472"/>
              <a:gd name="connsiteY18" fmla="*/ 0 h 62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2472" h="620973">
                <a:moveTo>
                  <a:pt x="0" y="620973"/>
                </a:moveTo>
                <a:cubicBezTo>
                  <a:pt x="22746" y="618698"/>
                  <a:pt x="45965" y="619289"/>
                  <a:pt x="68239" y="614149"/>
                </a:cubicBezTo>
                <a:cubicBezTo>
                  <a:pt x="101817" y="606400"/>
                  <a:pt x="79872" y="599609"/>
                  <a:pt x="95535" y="580030"/>
                </a:cubicBezTo>
                <a:cubicBezTo>
                  <a:pt x="107317" y="565303"/>
                  <a:pt x="126910" y="563656"/>
                  <a:pt x="143302" y="559558"/>
                </a:cubicBezTo>
                <a:cubicBezTo>
                  <a:pt x="150126" y="555009"/>
                  <a:pt x="156279" y="549241"/>
                  <a:pt x="163773" y="545910"/>
                </a:cubicBezTo>
                <a:cubicBezTo>
                  <a:pt x="176919" y="540067"/>
                  <a:pt x="204717" y="532263"/>
                  <a:pt x="204717" y="532263"/>
                </a:cubicBezTo>
                <a:cubicBezTo>
                  <a:pt x="245179" y="471566"/>
                  <a:pt x="178806" y="577925"/>
                  <a:pt x="225188" y="450376"/>
                </a:cubicBezTo>
                <a:cubicBezTo>
                  <a:pt x="227991" y="442668"/>
                  <a:pt x="239359" y="441978"/>
                  <a:pt x="245660" y="436728"/>
                </a:cubicBezTo>
                <a:cubicBezTo>
                  <a:pt x="253074" y="430550"/>
                  <a:pt x="257696" y="420944"/>
                  <a:pt x="266132" y="416257"/>
                </a:cubicBezTo>
                <a:cubicBezTo>
                  <a:pt x="279725" y="408705"/>
                  <a:pt x="316748" y="400191"/>
                  <a:pt x="334370" y="395785"/>
                </a:cubicBezTo>
                <a:cubicBezTo>
                  <a:pt x="337588" y="386132"/>
                  <a:pt x="348018" y="356585"/>
                  <a:pt x="348018" y="348018"/>
                </a:cubicBezTo>
                <a:cubicBezTo>
                  <a:pt x="348018" y="329436"/>
                  <a:pt x="335311" y="308956"/>
                  <a:pt x="327547" y="293427"/>
                </a:cubicBezTo>
                <a:cubicBezTo>
                  <a:pt x="329821" y="259308"/>
                  <a:pt x="330594" y="225055"/>
                  <a:pt x="334370" y="191069"/>
                </a:cubicBezTo>
                <a:cubicBezTo>
                  <a:pt x="335164" y="183920"/>
                  <a:pt x="336700" y="176214"/>
                  <a:pt x="341194" y="170597"/>
                </a:cubicBezTo>
                <a:cubicBezTo>
                  <a:pt x="346317" y="164193"/>
                  <a:pt x="354842" y="161498"/>
                  <a:pt x="361666" y="156949"/>
                </a:cubicBezTo>
                <a:cubicBezTo>
                  <a:pt x="363941" y="150125"/>
                  <a:pt x="365273" y="142911"/>
                  <a:pt x="368490" y="136477"/>
                </a:cubicBezTo>
                <a:cubicBezTo>
                  <a:pt x="372158" y="129142"/>
                  <a:pt x="381683" y="124195"/>
                  <a:pt x="382138" y="116006"/>
                </a:cubicBezTo>
                <a:cubicBezTo>
                  <a:pt x="384035" y="81864"/>
                  <a:pt x="377322" y="47784"/>
                  <a:pt x="375314" y="13648"/>
                </a:cubicBezTo>
                <a:cubicBezTo>
                  <a:pt x="375047" y="9107"/>
                  <a:pt x="375314" y="4549"/>
                  <a:pt x="375314" y="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2 24"/>
          <p:cNvCxnSpPr/>
          <p:nvPr/>
        </p:nvCxnSpPr>
        <p:spPr>
          <a:xfrm flipH="1" flipV="1">
            <a:off x="5940152" y="4653136"/>
            <a:ext cx="288032" cy="18002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flipH="1" flipV="1">
            <a:off x="6025822" y="4509120"/>
            <a:ext cx="287457" cy="14401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 flipH="1" flipV="1">
            <a:off x="5834586" y="4797152"/>
            <a:ext cx="249582" cy="18002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igura a mano libera 37"/>
          <p:cNvSpPr/>
          <p:nvPr/>
        </p:nvSpPr>
        <p:spPr>
          <a:xfrm>
            <a:off x="6407360" y="3343455"/>
            <a:ext cx="251388" cy="601528"/>
          </a:xfrm>
          <a:custGeom>
            <a:avLst/>
            <a:gdLst>
              <a:gd name="connsiteX0" fmla="*/ 36983 w 251388"/>
              <a:gd name="connsiteY0" fmla="*/ 601528 h 601528"/>
              <a:gd name="connsiteX1" fmla="*/ 2149 w 251388"/>
              <a:gd name="connsiteY1" fmla="*/ 557985 h 601528"/>
              <a:gd name="connsiteX2" fmla="*/ 28274 w 251388"/>
              <a:gd name="connsiteY2" fmla="*/ 479608 h 601528"/>
              <a:gd name="connsiteX3" fmla="*/ 54400 w 251388"/>
              <a:gd name="connsiteY3" fmla="*/ 444774 h 601528"/>
              <a:gd name="connsiteX4" fmla="*/ 80526 w 251388"/>
              <a:gd name="connsiteY4" fmla="*/ 427356 h 601528"/>
              <a:gd name="connsiteX5" fmla="*/ 132777 w 251388"/>
              <a:gd name="connsiteY5" fmla="*/ 409939 h 601528"/>
              <a:gd name="connsiteX6" fmla="*/ 158903 w 251388"/>
              <a:gd name="connsiteY6" fmla="*/ 383814 h 601528"/>
              <a:gd name="connsiteX7" fmla="*/ 193737 w 251388"/>
              <a:gd name="connsiteY7" fmla="*/ 375105 h 601528"/>
              <a:gd name="connsiteX8" fmla="*/ 219863 w 251388"/>
              <a:gd name="connsiteY8" fmla="*/ 366396 h 601528"/>
              <a:gd name="connsiteX9" fmla="*/ 228571 w 251388"/>
              <a:gd name="connsiteY9" fmla="*/ 26762 h 601528"/>
              <a:gd name="connsiteX10" fmla="*/ 176320 w 251388"/>
              <a:gd name="connsiteY10" fmla="*/ 636 h 601528"/>
              <a:gd name="connsiteX11" fmla="*/ 150194 w 251388"/>
              <a:gd name="connsiteY11" fmla="*/ 636 h 60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1388" h="601528">
                <a:moveTo>
                  <a:pt x="36983" y="601528"/>
                </a:moveTo>
                <a:cubicBezTo>
                  <a:pt x="25372" y="587014"/>
                  <a:pt x="7040" y="575917"/>
                  <a:pt x="2149" y="557985"/>
                </a:cubicBezTo>
                <a:cubicBezTo>
                  <a:pt x="-6414" y="526590"/>
                  <a:pt x="12320" y="501944"/>
                  <a:pt x="28274" y="479608"/>
                </a:cubicBezTo>
                <a:cubicBezTo>
                  <a:pt x="36710" y="467797"/>
                  <a:pt x="44137" y="455037"/>
                  <a:pt x="54400" y="444774"/>
                </a:cubicBezTo>
                <a:cubicBezTo>
                  <a:pt x="61801" y="437373"/>
                  <a:pt x="70962" y="431607"/>
                  <a:pt x="80526" y="427356"/>
                </a:cubicBezTo>
                <a:cubicBezTo>
                  <a:pt x="97303" y="419900"/>
                  <a:pt x="132777" y="409939"/>
                  <a:pt x="132777" y="409939"/>
                </a:cubicBezTo>
                <a:cubicBezTo>
                  <a:pt x="141486" y="401231"/>
                  <a:pt x="148210" y="389924"/>
                  <a:pt x="158903" y="383814"/>
                </a:cubicBezTo>
                <a:cubicBezTo>
                  <a:pt x="169295" y="377876"/>
                  <a:pt x="182229" y="378393"/>
                  <a:pt x="193737" y="375105"/>
                </a:cubicBezTo>
                <a:cubicBezTo>
                  <a:pt x="202564" y="372583"/>
                  <a:pt x="211154" y="369299"/>
                  <a:pt x="219863" y="366396"/>
                </a:cubicBezTo>
                <a:cubicBezTo>
                  <a:pt x="263924" y="234213"/>
                  <a:pt x="256956" y="275135"/>
                  <a:pt x="228571" y="26762"/>
                </a:cubicBezTo>
                <a:cubicBezTo>
                  <a:pt x="227402" y="16537"/>
                  <a:pt x="183787" y="1881"/>
                  <a:pt x="176320" y="636"/>
                </a:cubicBezTo>
                <a:cubicBezTo>
                  <a:pt x="167730" y="-796"/>
                  <a:pt x="158903" y="636"/>
                  <a:pt x="150194" y="636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2 39"/>
          <p:cNvCxnSpPr/>
          <p:nvPr/>
        </p:nvCxnSpPr>
        <p:spPr>
          <a:xfrm flipH="1" flipV="1">
            <a:off x="6533054" y="3863181"/>
            <a:ext cx="343202" cy="8180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/>
          <p:nvPr/>
        </p:nvCxnSpPr>
        <p:spPr>
          <a:xfrm flipH="1" flipV="1">
            <a:off x="6704655" y="3717032"/>
            <a:ext cx="315618" cy="14615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/>
          <p:cNvCxnSpPr/>
          <p:nvPr/>
        </p:nvCxnSpPr>
        <p:spPr>
          <a:xfrm flipH="1" flipV="1">
            <a:off x="6775450" y="3573016"/>
            <a:ext cx="316830" cy="14401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e 55"/>
          <p:cNvSpPr/>
          <p:nvPr/>
        </p:nvSpPr>
        <p:spPr>
          <a:xfrm>
            <a:off x="5228842" y="4653136"/>
            <a:ext cx="423851" cy="936104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8" name="Connettore 2 57"/>
          <p:cNvCxnSpPr/>
          <p:nvPr/>
        </p:nvCxnSpPr>
        <p:spPr>
          <a:xfrm flipV="1">
            <a:off x="3635896" y="4005064"/>
            <a:ext cx="0" cy="2880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62"/>
          <p:cNvCxnSpPr/>
          <p:nvPr/>
        </p:nvCxnSpPr>
        <p:spPr>
          <a:xfrm>
            <a:off x="4644581" y="4653136"/>
            <a:ext cx="287459" cy="1440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H="1">
            <a:off x="2555776" y="2492896"/>
            <a:ext cx="576064" cy="50405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4608004" y="5443106"/>
            <a:ext cx="1476164" cy="362158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48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L’Europa e l’Africa </a:t>
            </a:r>
            <a:br>
              <a:rPr lang="it-IT" sz="3200" dirty="0" smtClean="0"/>
            </a:br>
            <a:r>
              <a:rPr lang="it-IT" sz="3200" dirty="0" smtClean="0"/>
              <a:t>tra fine Ottocento e inizio Novecento</a:t>
            </a: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284"/>
            <a:ext cx="9144000" cy="4069794"/>
          </a:xfrm>
        </p:spPr>
      </p:pic>
    </p:spTree>
    <p:extLst>
      <p:ext uri="{BB962C8B-B14F-4D97-AF65-F5344CB8AC3E}">
        <p14:creationId xmlns:p14="http://schemas.microsoft.com/office/powerpoint/2010/main" val="1594224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olo 1"/>
          <p:cNvSpPr>
            <a:spLocks noGrp="1"/>
          </p:cNvSpPr>
          <p:nvPr>
            <p:ph type="ctrTitle"/>
          </p:nvPr>
        </p:nvSpPr>
        <p:spPr>
          <a:xfrm>
            <a:off x="457200" y="188913"/>
            <a:ext cx="8229600" cy="1008062"/>
          </a:xfrm>
        </p:spPr>
        <p:txBody>
          <a:bodyPr lIns="0" rIns="0" bIns="0" anchor="b"/>
          <a:lstStyle/>
          <a:p>
            <a:pPr eaLnBrk="1" hangingPunct="1"/>
            <a:r>
              <a:rPr lang="it-IT" altLang="it-IT" sz="2800" dirty="0" smtClean="0">
                <a:cs typeface="Arial" charset="0"/>
              </a:rPr>
              <a:t>L’Europa e le altre aree mondiali </a:t>
            </a:r>
            <a:br>
              <a:rPr lang="it-IT" altLang="it-IT" sz="2800" dirty="0" smtClean="0">
                <a:cs typeface="Arial" charset="0"/>
              </a:rPr>
            </a:br>
            <a:r>
              <a:rPr lang="it-IT" altLang="it-IT" sz="2800" dirty="0" smtClean="0">
                <a:cs typeface="Arial" charset="0"/>
              </a:rPr>
              <a:t>tra la fine del 19° secolo e la Grande guerra</a:t>
            </a:r>
          </a:p>
        </p:txBody>
      </p:sp>
      <p:pic>
        <p:nvPicPr>
          <p:cNvPr id="174083" name="Picture 2" descr="C:\Users\Utente\Desktop\world_cyclopedia_18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568" y="1720726"/>
            <a:ext cx="8424863" cy="5114925"/>
          </a:xfrm>
          <a:ln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74084" name="Stella a 10 punte 5"/>
          <p:cNvSpPr>
            <a:spLocks/>
          </p:cNvSpPr>
          <p:nvPr/>
        </p:nvSpPr>
        <p:spPr bwMode="auto">
          <a:xfrm>
            <a:off x="4954588" y="3267075"/>
            <a:ext cx="857250" cy="536575"/>
          </a:xfrm>
          <a:custGeom>
            <a:avLst/>
            <a:gdLst>
              <a:gd name="T0" fmla="*/ 0 w 642938"/>
              <a:gd name="T1" fmla="*/ 2 h 714375"/>
              <a:gd name="T2" fmla="*/ 2147483647 w 642938"/>
              <a:gd name="T3" fmla="*/ 3 h 714375"/>
              <a:gd name="T4" fmla="*/ 2147483647 w 642938"/>
              <a:gd name="T5" fmla="*/ 2 h 714375"/>
              <a:gd name="T6" fmla="*/ 2147483647 w 642938"/>
              <a:gd name="T7" fmla="*/ 2 h 714375"/>
              <a:gd name="T8" fmla="*/ 2147483647 w 642938"/>
              <a:gd name="T9" fmla="*/ 0 h 714375"/>
              <a:gd name="T10" fmla="*/ 2147483647 w 642938"/>
              <a:gd name="T11" fmla="*/ 2 h 714375"/>
              <a:gd name="T12" fmla="*/ 2147483647 w 642938"/>
              <a:gd name="T13" fmla="*/ 2 h 714375"/>
              <a:gd name="T14" fmla="*/ 2147483647 w 642938"/>
              <a:gd name="T15" fmla="*/ 3 h 714375"/>
              <a:gd name="T16" fmla="*/ 2147483647 w 642938"/>
              <a:gd name="T17" fmla="*/ 2 h 714375"/>
              <a:gd name="T18" fmla="*/ 2147483647 w 642938"/>
              <a:gd name="T19" fmla="*/ 4 h 714375"/>
              <a:gd name="T20" fmla="*/ 2147483647 w 642938"/>
              <a:gd name="T21" fmla="*/ 5 h 714375"/>
              <a:gd name="T22" fmla="*/ 2147483647 w 642938"/>
              <a:gd name="T23" fmla="*/ 4 h 714375"/>
              <a:gd name="T24" fmla="*/ 2147483647 w 642938"/>
              <a:gd name="T25" fmla="*/ 6 h 714375"/>
              <a:gd name="T26" fmla="*/ 2147483647 w 642938"/>
              <a:gd name="T27" fmla="*/ 5 h 714375"/>
              <a:gd name="T28" fmla="*/ 2147483647 w 642938"/>
              <a:gd name="T29" fmla="*/ 6 h 714375"/>
              <a:gd name="T30" fmla="*/ 2147483647 w 642938"/>
              <a:gd name="T31" fmla="*/ 5 h 714375"/>
              <a:gd name="T32" fmla="*/ 2147483647 w 642938"/>
              <a:gd name="T33" fmla="*/ 6 h 714375"/>
              <a:gd name="T34" fmla="*/ 2147483647 w 642938"/>
              <a:gd name="T35" fmla="*/ 4 h 714375"/>
              <a:gd name="T36" fmla="*/ 0 w 642938"/>
              <a:gd name="T37" fmla="*/ 5 h 714375"/>
              <a:gd name="T38" fmla="*/ 2147483647 w 642938"/>
              <a:gd name="T39" fmla="*/ 4 h 714375"/>
              <a:gd name="T40" fmla="*/ 0 w 642938"/>
              <a:gd name="T41" fmla="*/ 2 h 71437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42938"/>
              <a:gd name="T64" fmla="*/ 0 h 714375"/>
              <a:gd name="T65" fmla="*/ 642938 w 642938"/>
              <a:gd name="T66" fmla="*/ 714375 h 71437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42938" h="714375">
                <a:moveTo>
                  <a:pt x="0" y="246809"/>
                </a:moveTo>
                <a:lnTo>
                  <a:pt x="227017" y="284670"/>
                </a:lnTo>
                <a:lnTo>
                  <a:pt x="122789" y="68216"/>
                </a:lnTo>
                <a:lnTo>
                  <a:pt x="285391" y="239853"/>
                </a:lnTo>
                <a:lnTo>
                  <a:pt x="321469" y="0"/>
                </a:lnTo>
                <a:lnTo>
                  <a:pt x="357547" y="239853"/>
                </a:lnTo>
                <a:lnTo>
                  <a:pt x="520149" y="68216"/>
                </a:lnTo>
                <a:lnTo>
                  <a:pt x="415921" y="284670"/>
                </a:lnTo>
                <a:lnTo>
                  <a:pt x="642938" y="246809"/>
                </a:lnTo>
                <a:lnTo>
                  <a:pt x="438218" y="357188"/>
                </a:lnTo>
                <a:lnTo>
                  <a:pt x="642938" y="467566"/>
                </a:lnTo>
                <a:lnTo>
                  <a:pt x="415921" y="429705"/>
                </a:lnTo>
                <a:lnTo>
                  <a:pt x="520149" y="646159"/>
                </a:lnTo>
                <a:lnTo>
                  <a:pt x="357547" y="474522"/>
                </a:lnTo>
                <a:lnTo>
                  <a:pt x="321469" y="714375"/>
                </a:lnTo>
                <a:lnTo>
                  <a:pt x="285391" y="474522"/>
                </a:lnTo>
                <a:lnTo>
                  <a:pt x="122789" y="646159"/>
                </a:lnTo>
                <a:lnTo>
                  <a:pt x="227017" y="429705"/>
                </a:lnTo>
                <a:lnTo>
                  <a:pt x="0" y="467566"/>
                </a:lnTo>
                <a:lnTo>
                  <a:pt x="204720" y="357188"/>
                </a:lnTo>
                <a:lnTo>
                  <a:pt x="0" y="246809"/>
                </a:lnTo>
                <a:close/>
              </a:path>
            </a:pathLst>
          </a:custGeom>
          <a:solidFill>
            <a:srgbClr val="FF0000"/>
          </a:solidFill>
          <a:ln w="25400" algn="ctr">
            <a:solidFill>
              <a:srgbClr val="009549"/>
            </a:solidFill>
            <a:round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174085" name="Connettore 2 11"/>
          <p:cNvCxnSpPr>
            <a:cxnSpLocks noChangeShapeType="1"/>
          </p:cNvCxnSpPr>
          <p:nvPr/>
        </p:nvCxnSpPr>
        <p:spPr bwMode="auto">
          <a:xfrm>
            <a:off x="5365402" y="3666878"/>
            <a:ext cx="2878486" cy="1563664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086" name="Connettore 2 13"/>
          <p:cNvCxnSpPr>
            <a:cxnSpLocks noChangeShapeType="1"/>
          </p:cNvCxnSpPr>
          <p:nvPr/>
        </p:nvCxnSpPr>
        <p:spPr bwMode="auto">
          <a:xfrm>
            <a:off x="5554662" y="3666878"/>
            <a:ext cx="1969666" cy="62621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2 11"/>
          <p:cNvCxnSpPr/>
          <p:nvPr/>
        </p:nvCxnSpPr>
        <p:spPr>
          <a:xfrm>
            <a:off x="3943533" y="3722688"/>
            <a:ext cx="339542" cy="13620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V="1">
            <a:off x="5811838" y="3535363"/>
            <a:ext cx="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2 2"/>
          <p:cNvCxnSpPr/>
          <p:nvPr/>
        </p:nvCxnSpPr>
        <p:spPr>
          <a:xfrm>
            <a:off x="5425206" y="3722688"/>
            <a:ext cx="325535" cy="9284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 flipV="1">
            <a:off x="6732240" y="3933825"/>
            <a:ext cx="140048" cy="2682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6938963" y="3933825"/>
            <a:ext cx="512762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>
            <a:off x="7812088" y="3803650"/>
            <a:ext cx="431800" cy="1301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V="1">
            <a:off x="8243888" y="3535363"/>
            <a:ext cx="0" cy="2682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624" name="Connettore 2 154623"/>
          <p:cNvCxnSpPr/>
          <p:nvPr/>
        </p:nvCxnSpPr>
        <p:spPr>
          <a:xfrm flipH="1">
            <a:off x="3611563" y="3722688"/>
            <a:ext cx="331970" cy="609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2007081" y="3699185"/>
            <a:ext cx="1949962" cy="6331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5811044" y="3346054"/>
            <a:ext cx="788194" cy="47902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5775078" y="3337322"/>
            <a:ext cx="2341810" cy="19804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>
            <a:off x="5775078" y="3337321"/>
            <a:ext cx="234280" cy="27662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tella a 10 punte 5"/>
          <p:cNvSpPr>
            <a:spLocks/>
          </p:cNvSpPr>
          <p:nvPr/>
        </p:nvSpPr>
        <p:spPr bwMode="auto">
          <a:xfrm>
            <a:off x="8048626" y="3656806"/>
            <a:ext cx="432048" cy="346075"/>
          </a:xfrm>
          <a:custGeom>
            <a:avLst/>
            <a:gdLst>
              <a:gd name="T0" fmla="*/ 0 w 642938"/>
              <a:gd name="T1" fmla="*/ 2 h 714375"/>
              <a:gd name="T2" fmla="*/ 2147483647 w 642938"/>
              <a:gd name="T3" fmla="*/ 3 h 714375"/>
              <a:gd name="T4" fmla="*/ 2147483647 w 642938"/>
              <a:gd name="T5" fmla="*/ 2 h 714375"/>
              <a:gd name="T6" fmla="*/ 2147483647 w 642938"/>
              <a:gd name="T7" fmla="*/ 2 h 714375"/>
              <a:gd name="T8" fmla="*/ 2147483647 w 642938"/>
              <a:gd name="T9" fmla="*/ 0 h 714375"/>
              <a:gd name="T10" fmla="*/ 2147483647 w 642938"/>
              <a:gd name="T11" fmla="*/ 2 h 714375"/>
              <a:gd name="T12" fmla="*/ 2147483647 w 642938"/>
              <a:gd name="T13" fmla="*/ 2 h 714375"/>
              <a:gd name="T14" fmla="*/ 2147483647 w 642938"/>
              <a:gd name="T15" fmla="*/ 3 h 714375"/>
              <a:gd name="T16" fmla="*/ 2147483647 w 642938"/>
              <a:gd name="T17" fmla="*/ 2 h 714375"/>
              <a:gd name="T18" fmla="*/ 2147483647 w 642938"/>
              <a:gd name="T19" fmla="*/ 4 h 714375"/>
              <a:gd name="T20" fmla="*/ 2147483647 w 642938"/>
              <a:gd name="T21" fmla="*/ 5 h 714375"/>
              <a:gd name="T22" fmla="*/ 2147483647 w 642938"/>
              <a:gd name="T23" fmla="*/ 4 h 714375"/>
              <a:gd name="T24" fmla="*/ 2147483647 w 642938"/>
              <a:gd name="T25" fmla="*/ 6 h 714375"/>
              <a:gd name="T26" fmla="*/ 2147483647 w 642938"/>
              <a:gd name="T27" fmla="*/ 5 h 714375"/>
              <a:gd name="T28" fmla="*/ 2147483647 w 642938"/>
              <a:gd name="T29" fmla="*/ 6 h 714375"/>
              <a:gd name="T30" fmla="*/ 2147483647 w 642938"/>
              <a:gd name="T31" fmla="*/ 5 h 714375"/>
              <a:gd name="T32" fmla="*/ 2147483647 w 642938"/>
              <a:gd name="T33" fmla="*/ 6 h 714375"/>
              <a:gd name="T34" fmla="*/ 2147483647 w 642938"/>
              <a:gd name="T35" fmla="*/ 4 h 714375"/>
              <a:gd name="T36" fmla="*/ 0 w 642938"/>
              <a:gd name="T37" fmla="*/ 5 h 714375"/>
              <a:gd name="T38" fmla="*/ 2147483647 w 642938"/>
              <a:gd name="T39" fmla="*/ 4 h 714375"/>
              <a:gd name="T40" fmla="*/ 0 w 642938"/>
              <a:gd name="T41" fmla="*/ 2 h 71437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42938"/>
              <a:gd name="T64" fmla="*/ 0 h 714375"/>
              <a:gd name="T65" fmla="*/ 642938 w 642938"/>
              <a:gd name="T66" fmla="*/ 714375 h 71437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42938" h="714375">
                <a:moveTo>
                  <a:pt x="0" y="246809"/>
                </a:moveTo>
                <a:lnTo>
                  <a:pt x="227017" y="284670"/>
                </a:lnTo>
                <a:lnTo>
                  <a:pt x="122789" y="68216"/>
                </a:lnTo>
                <a:lnTo>
                  <a:pt x="285391" y="239853"/>
                </a:lnTo>
                <a:lnTo>
                  <a:pt x="321469" y="0"/>
                </a:lnTo>
                <a:lnTo>
                  <a:pt x="357547" y="239853"/>
                </a:lnTo>
                <a:lnTo>
                  <a:pt x="520149" y="68216"/>
                </a:lnTo>
                <a:lnTo>
                  <a:pt x="415921" y="284670"/>
                </a:lnTo>
                <a:lnTo>
                  <a:pt x="642938" y="246809"/>
                </a:lnTo>
                <a:lnTo>
                  <a:pt x="438218" y="357188"/>
                </a:lnTo>
                <a:lnTo>
                  <a:pt x="642938" y="467566"/>
                </a:lnTo>
                <a:lnTo>
                  <a:pt x="415921" y="429705"/>
                </a:lnTo>
                <a:lnTo>
                  <a:pt x="520149" y="646159"/>
                </a:lnTo>
                <a:lnTo>
                  <a:pt x="357547" y="474522"/>
                </a:lnTo>
                <a:lnTo>
                  <a:pt x="321469" y="714375"/>
                </a:lnTo>
                <a:lnTo>
                  <a:pt x="285391" y="474522"/>
                </a:lnTo>
                <a:lnTo>
                  <a:pt x="122789" y="646159"/>
                </a:lnTo>
                <a:lnTo>
                  <a:pt x="227017" y="429705"/>
                </a:lnTo>
                <a:lnTo>
                  <a:pt x="0" y="467566"/>
                </a:lnTo>
                <a:lnTo>
                  <a:pt x="204720" y="357188"/>
                </a:lnTo>
                <a:lnTo>
                  <a:pt x="0" y="246809"/>
                </a:lnTo>
                <a:close/>
              </a:path>
            </a:pathLst>
          </a:custGeom>
          <a:solidFill>
            <a:srgbClr val="FF0000"/>
          </a:solidFill>
          <a:ln w="25400" algn="ctr">
            <a:solidFill>
              <a:srgbClr val="009549"/>
            </a:solidFill>
            <a:round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25" y="3497262"/>
            <a:ext cx="4572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igura a mano libera 6"/>
          <p:cNvSpPr/>
          <p:nvPr/>
        </p:nvSpPr>
        <p:spPr>
          <a:xfrm>
            <a:off x="7537837" y="3975652"/>
            <a:ext cx="334211" cy="302537"/>
          </a:xfrm>
          <a:custGeom>
            <a:avLst/>
            <a:gdLst>
              <a:gd name="connsiteX0" fmla="*/ 302149 w 334211"/>
              <a:gd name="connsiteY0" fmla="*/ 0 h 302537"/>
              <a:gd name="connsiteX1" fmla="*/ 333954 w 334211"/>
              <a:gd name="connsiteY1" fmla="*/ 47708 h 302537"/>
              <a:gd name="connsiteX2" fmla="*/ 318052 w 334211"/>
              <a:gd name="connsiteY2" fmla="*/ 79513 h 302537"/>
              <a:gd name="connsiteX3" fmla="*/ 302149 w 334211"/>
              <a:gd name="connsiteY3" fmla="*/ 135172 h 302537"/>
              <a:gd name="connsiteX4" fmla="*/ 278295 w 334211"/>
              <a:gd name="connsiteY4" fmla="*/ 159026 h 302537"/>
              <a:gd name="connsiteX5" fmla="*/ 254441 w 334211"/>
              <a:gd name="connsiteY5" fmla="*/ 166978 h 302537"/>
              <a:gd name="connsiteX6" fmla="*/ 230587 w 334211"/>
              <a:gd name="connsiteY6" fmla="*/ 190831 h 302537"/>
              <a:gd name="connsiteX7" fmla="*/ 222636 w 334211"/>
              <a:gd name="connsiteY7" fmla="*/ 230588 h 302537"/>
              <a:gd name="connsiteX8" fmla="*/ 159026 w 334211"/>
              <a:gd name="connsiteY8" fmla="*/ 254442 h 302537"/>
              <a:gd name="connsiteX9" fmla="*/ 135172 w 334211"/>
              <a:gd name="connsiteY9" fmla="*/ 262393 h 302537"/>
              <a:gd name="connsiteX10" fmla="*/ 103366 w 334211"/>
              <a:gd name="connsiteY10" fmla="*/ 270345 h 302537"/>
              <a:gd name="connsiteX11" fmla="*/ 71561 w 334211"/>
              <a:gd name="connsiteY11" fmla="*/ 286247 h 302537"/>
              <a:gd name="connsiteX12" fmla="*/ 15902 w 334211"/>
              <a:gd name="connsiteY12" fmla="*/ 302150 h 302537"/>
              <a:gd name="connsiteX13" fmla="*/ 0 w 334211"/>
              <a:gd name="connsiteY13" fmla="*/ 302150 h 30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4211" h="302537">
                <a:moveTo>
                  <a:pt x="302149" y="0"/>
                </a:moveTo>
                <a:cubicBezTo>
                  <a:pt x="312751" y="15903"/>
                  <a:pt x="330206" y="28967"/>
                  <a:pt x="333954" y="47708"/>
                </a:cubicBezTo>
                <a:cubicBezTo>
                  <a:pt x="336279" y="59331"/>
                  <a:pt x="322214" y="68415"/>
                  <a:pt x="318052" y="79513"/>
                </a:cubicBezTo>
                <a:cubicBezTo>
                  <a:pt x="315782" y="85566"/>
                  <a:pt x="307639" y="126938"/>
                  <a:pt x="302149" y="135172"/>
                </a:cubicBezTo>
                <a:cubicBezTo>
                  <a:pt x="295912" y="144528"/>
                  <a:pt x="287651" y="152788"/>
                  <a:pt x="278295" y="159026"/>
                </a:cubicBezTo>
                <a:cubicBezTo>
                  <a:pt x="271321" y="163675"/>
                  <a:pt x="262392" y="164327"/>
                  <a:pt x="254441" y="166978"/>
                </a:cubicBezTo>
                <a:cubicBezTo>
                  <a:pt x="246490" y="174929"/>
                  <a:pt x="235616" y="180773"/>
                  <a:pt x="230587" y="190831"/>
                </a:cubicBezTo>
                <a:cubicBezTo>
                  <a:pt x="224543" y="202919"/>
                  <a:pt x="230491" y="219590"/>
                  <a:pt x="222636" y="230588"/>
                </a:cubicBezTo>
                <a:cubicBezTo>
                  <a:pt x="213134" y="243891"/>
                  <a:pt x="172757" y="250519"/>
                  <a:pt x="159026" y="254442"/>
                </a:cubicBezTo>
                <a:cubicBezTo>
                  <a:pt x="150967" y="256744"/>
                  <a:pt x="143231" y="260090"/>
                  <a:pt x="135172" y="262393"/>
                </a:cubicBezTo>
                <a:cubicBezTo>
                  <a:pt x="124664" y="265395"/>
                  <a:pt x="113599" y="266508"/>
                  <a:pt x="103366" y="270345"/>
                </a:cubicBezTo>
                <a:cubicBezTo>
                  <a:pt x="92268" y="274507"/>
                  <a:pt x="82456" y="281578"/>
                  <a:pt x="71561" y="286247"/>
                </a:cubicBezTo>
                <a:cubicBezTo>
                  <a:pt x="59533" y="291402"/>
                  <a:pt x="26902" y="300317"/>
                  <a:pt x="15902" y="302150"/>
                </a:cubicBezTo>
                <a:cubicBezTo>
                  <a:pt x="10673" y="303022"/>
                  <a:pt x="5301" y="302150"/>
                  <a:pt x="0" y="30215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/>
          <p:cNvCxnSpPr/>
          <p:nvPr/>
        </p:nvCxnSpPr>
        <p:spPr>
          <a:xfrm>
            <a:off x="5418138" y="3699185"/>
            <a:ext cx="1520825" cy="5521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/>
          <p:cNvSpPr/>
          <p:nvPr/>
        </p:nvSpPr>
        <p:spPr>
          <a:xfrm>
            <a:off x="785789" y="4010087"/>
            <a:ext cx="1872208" cy="8662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/>
          <p:cNvSpPr/>
          <p:nvPr/>
        </p:nvSpPr>
        <p:spPr>
          <a:xfrm>
            <a:off x="5019427" y="4019550"/>
            <a:ext cx="1326975" cy="13700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igura a mano libera 1"/>
          <p:cNvSpPr/>
          <p:nvPr/>
        </p:nvSpPr>
        <p:spPr>
          <a:xfrm>
            <a:off x="7755356" y="3760839"/>
            <a:ext cx="304638" cy="235974"/>
          </a:xfrm>
          <a:custGeom>
            <a:avLst/>
            <a:gdLst>
              <a:gd name="connsiteX0" fmla="*/ 304638 w 304638"/>
              <a:gd name="connsiteY0" fmla="*/ 176980 h 235974"/>
              <a:gd name="connsiteX1" fmla="*/ 267767 w 304638"/>
              <a:gd name="connsiteY1" fmla="*/ 154858 h 235974"/>
              <a:gd name="connsiteX2" fmla="*/ 216147 w 304638"/>
              <a:gd name="connsiteY2" fmla="*/ 169606 h 235974"/>
              <a:gd name="connsiteX3" fmla="*/ 201399 w 304638"/>
              <a:gd name="connsiteY3" fmla="*/ 184355 h 235974"/>
              <a:gd name="connsiteX4" fmla="*/ 179276 w 304638"/>
              <a:gd name="connsiteY4" fmla="*/ 140109 h 235974"/>
              <a:gd name="connsiteX5" fmla="*/ 186650 w 304638"/>
              <a:gd name="connsiteY5" fmla="*/ 117987 h 235974"/>
              <a:gd name="connsiteX6" fmla="*/ 223521 w 304638"/>
              <a:gd name="connsiteY6" fmla="*/ 88490 h 235974"/>
              <a:gd name="connsiteX7" fmla="*/ 149779 w 304638"/>
              <a:gd name="connsiteY7" fmla="*/ 51619 h 235974"/>
              <a:gd name="connsiteX8" fmla="*/ 142405 w 304638"/>
              <a:gd name="connsiteY8" fmla="*/ 7374 h 235974"/>
              <a:gd name="connsiteX9" fmla="*/ 120283 w 304638"/>
              <a:gd name="connsiteY9" fmla="*/ 0 h 235974"/>
              <a:gd name="connsiteX10" fmla="*/ 2296 w 304638"/>
              <a:gd name="connsiteY10" fmla="*/ 14748 h 235974"/>
              <a:gd name="connsiteX11" fmla="*/ 31792 w 304638"/>
              <a:gd name="connsiteY11" fmla="*/ 36871 h 235974"/>
              <a:gd name="connsiteX12" fmla="*/ 46541 w 304638"/>
              <a:gd name="connsiteY12" fmla="*/ 81116 h 235974"/>
              <a:gd name="connsiteX13" fmla="*/ 83412 w 304638"/>
              <a:gd name="connsiteY13" fmla="*/ 132735 h 235974"/>
              <a:gd name="connsiteX14" fmla="*/ 98160 w 304638"/>
              <a:gd name="connsiteY14" fmla="*/ 147484 h 235974"/>
              <a:gd name="connsiteX15" fmla="*/ 105534 w 304638"/>
              <a:gd name="connsiteY15" fmla="*/ 169606 h 235974"/>
              <a:gd name="connsiteX16" fmla="*/ 120283 w 304638"/>
              <a:gd name="connsiteY16" fmla="*/ 235974 h 23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638" h="235974">
                <a:moveTo>
                  <a:pt x="304638" y="176980"/>
                </a:moveTo>
                <a:cubicBezTo>
                  <a:pt x="292348" y="169606"/>
                  <a:pt x="281758" y="157967"/>
                  <a:pt x="267767" y="154858"/>
                </a:cubicBezTo>
                <a:cubicBezTo>
                  <a:pt x="262212" y="153623"/>
                  <a:pt x="223739" y="167076"/>
                  <a:pt x="216147" y="169606"/>
                </a:cubicBezTo>
                <a:cubicBezTo>
                  <a:pt x="211231" y="174522"/>
                  <a:pt x="208352" y="184355"/>
                  <a:pt x="201399" y="184355"/>
                </a:cubicBezTo>
                <a:cubicBezTo>
                  <a:pt x="184962" y="184355"/>
                  <a:pt x="180350" y="144405"/>
                  <a:pt x="179276" y="140109"/>
                </a:cubicBezTo>
                <a:cubicBezTo>
                  <a:pt x="181734" y="132735"/>
                  <a:pt x="182651" y="124652"/>
                  <a:pt x="186650" y="117987"/>
                </a:cubicBezTo>
                <a:cubicBezTo>
                  <a:pt x="193655" y="106311"/>
                  <a:pt x="213472" y="95189"/>
                  <a:pt x="223521" y="88490"/>
                </a:cubicBezTo>
                <a:cubicBezTo>
                  <a:pt x="206425" y="-14086"/>
                  <a:pt x="240032" y="96746"/>
                  <a:pt x="149779" y="51619"/>
                </a:cubicBezTo>
                <a:cubicBezTo>
                  <a:pt x="136406" y="44932"/>
                  <a:pt x="149823" y="20356"/>
                  <a:pt x="142405" y="7374"/>
                </a:cubicBezTo>
                <a:cubicBezTo>
                  <a:pt x="138549" y="625"/>
                  <a:pt x="127657" y="2458"/>
                  <a:pt x="120283" y="0"/>
                </a:cubicBezTo>
                <a:cubicBezTo>
                  <a:pt x="80954" y="4916"/>
                  <a:pt x="38882" y="-496"/>
                  <a:pt x="2296" y="14748"/>
                </a:cubicBezTo>
                <a:cubicBezTo>
                  <a:pt x="-9049" y="19475"/>
                  <a:pt x="24975" y="26645"/>
                  <a:pt x="31792" y="36871"/>
                </a:cubicBezTo>
                <a:cubicBezTo>
                  <a:pt x="40415" y="49806"/>
                  <a:pt x="37918" y="68181"/>
                  <a:pt x="46541" y="81116"/>
                </a:cubicBezTo>
                <a:cubicBezTo>
                  <a:pt x="59314" y="100276"/>
                  <a:pt x="68165" y="114438"/>
                  <a:pt x="83412" y="132735"/>
                </a:cubicBezTo>
                <a:cubicBezTo>
                  <a:pt x="87863" y="138076"/>
                  <a:pt x="93244" y="142568"/>
                  <a:pt x="98160" y="147484"/>
                </a:cubicBezTo>
                <a:cubicBezTo>
                  <a:pt x="100618" y="154858"/>
                  <a:pt x="103649" y="162065"/>
                  <a:pt x="105534" y="169606"/>
                </a:cubicBezTo>
                <a:cubicBezTo>
                  <a:pt x="111031" y="191592"/>
                  <a:pt x="120283" y="235974"/>
                  <a:pt x="120283" y="23597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 4"/>
          <p:cNvSpPr/>
          <p:nvPr/>
        </p:nvSpPr>
        <p:spPr>
          <a:xfrm>
            <a:off x="7433187" y="4277032"/>
            <a:ext cx="140110" cy="58994"/>
          </a:xfrm>
          <a:custGeom>
            <a:avLst/>
            <a:gdLst>
              <a:gd name="connsiteX0" fmla="*/ 140110 w 140110"/>
              <a:gd name="connsiteY0" fmla="*/ 0 h 58994"/>
              <a:gd name="connsiteX1" fmla="*/ 103239 w 140110"/>
              <a:gd name="connsiteY1" fmla="*/ 36871 h 58994"/>
              <a:gd name="connsiteX2" fmla="*/ 66368 w 140110"/>
              <a:gd name="connsiteY2" fmla="*/ 58994 h 58994"/>
              <a:gd name="connsiteX3" fmla="*/ 51619 w 140110"/>
              <a:gd name="connsiteY3" fmla="*/ 44245 h 58994"/>
              <a:gd name="connsiteX4" fmla="*/ 0 w 140110"/>
              <a:gd name="connsiteY4" fmla="*/ 36871 h 5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110" h="58994">
                <a:moveTo>
                  <a:pt x="140110" y="0"/>
                </a:moveTo>
                <a:cubicBezTo>
                  <a:pt x="127820" y="12290"/>
                  <a:pt x="117144" y="26442"/>
                  <a:pt x="103239" y="36871"/>
                </a:cubicBezTo>
                <a:cubicBezTo>
                  <a:pt x="26669" y="94297"/>
                  <a:pt x="129411" y="-4053"/>
                  <a:pt x="66368" y="58994"/>
                </a:cubicBezTo>
                <a:cubicBezTo>
                  <a:pt x="61452" y="54078"/>
                  <a:pt x="57581" y="47822"/>
                  <a:pt x="51619" y="44245"/>
                </a:cubicBezTo>
                <a:cubicBezTo>
                  <a:pt x="34147" y="33762"/>
                  <a:pt x="19588" y="36871"/>
                  <a:pt x="0" y="368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9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Assetto generale della Grande guerra</a:t>
            </a:r>
            <a:endParaRPr lang="it-IT" sz="3600" dirty="0"/>
          </a:p>
        </p:txBody>
      </p:sp>
      <p:pic>
        <p:nvPicPr>
          <p:cNvPr id="3074" name="Picture 2" descr="Carta di Francesca La Barber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04" y="1556792"/>
            <a:ext cx="792088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283968" y="263691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 3"/>
          <p:cNvSpPr/>
          <p:nvPr/>
        </p:nvSpPr>
        <p:spPr>
          <a:xfrm>
            <a:off x="5004048" y="3573016"/>
            <a:ext cx="288032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 4"/>
          <p:cNvSpPr/>
          <p:nvPr/>
        </p:nvSpPr>
        <p:spPr>
          <a:xfrm>
            <a:off x="4860032" y="3284984"/>
            <a:ext cx="216024" cy="148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22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I fronti europei nella Grande guerra</a:t>
            </a:r>
            <a:endParaRPr lang="it-IT" sz="3200" dirty="0"/>
          </a:p>
        </p:txBody>
      </p:sp>
      <p:pic>
        <p:nvPicPr>
          <p:cNvPr id="1026" name="Picture 2" descr="https://digilander.libero.it/trombealvento/guerra2/varie/battleww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77194"/>
            <a:ext cx="57150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738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 smtClean="0"/>
              <a:t>Nuovo assetto europeo dopo la Grande guerra</a:t>
            </a:r>
            <a:endParaRPr lang="it-IT" sz="3600" dirty="0"/>
          </a:p>
        </p:txBody>
      </p:sp>
      <p:pic>
        <p:nvPicPr>
          <p:cNvPr id="1026" name="Picture 2" descr="https://upload.wikimedia.org/wikipedia/commons/thumb/4/41/Map_Europe_1923-en.svg/1037px-Map_Europe_1923-en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03" y="1600200"/>
            <a:ext cx="666679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olo 1"/>
          <p:cNvSpPr>
            <a:spLocks noGrp="1"/>
          </p:cNvSpPr>
          <p:nvPr>
            <p:ph type="ctrTitle"/>
          </p:nvPr>
        </p:nvSpPr>
        <p:spPr>
          <a:xfrm>
            <a:off x="491058" y="548679"/>
            <a:ext cx="8229600" cy="1296145"/>
          </a:xfrm>
        </p:spPr>
        <p:txBody>
          <a:bodyPr lIns="0" rIns="0" bIns="0" rtlCol="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 dirty="0" smtClean="0">
                <a:cs typeface="Arial" charset="0"/>
              </a:rPr>
              <a:t>L’economia-mondo atlantica </a:t>
            </a:r>
            <a:br>
              <a:rPr lang="it-IT" sz="3600" dirty="0" smtClean="0">
                <a:cs typeface="Arial" charset="0"/>
              </a:rPr>
            </a:br>
            <a:r>
              <a:rPr lang="it-IT" sz="3600" dirty="0" smtClean="0">
                <a:cs typeface="Arial" charset="0"/>
              </a:rPr>
              <a:t>e gli altri sistemi</a:t>
            </a:r>
          </a:p>
        </p:txBody>
      </p:sp>
      <p:pic>
        <p:nvPicPr>
          <p:cNvPr id="171011" name="Picture 2" descr="C:\Users\Utente\Desktop\world_cyclopedia_18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084" y="2349500"/>
            <a:ext cx="8208962" cy="4371975"/>
          </a:xfrm>
        </p:spPr>
      </p:pic>
      <p:sp>
        <p:nvSpPr>
          <p:cNvPr id="4" name="Segnaposto numero diapositiva 3"/>
          <p:cNvSpPr txBox="1">
            <a:spLocks noGrp="1"/>
          </p:cNvSpPr>
          <p:nvPr/>
        </p:nvSpPr>
        <p:spPr>
          <a:xfrm flipH="1" flipV="1">
            <a:off x="8753475" y="6721475"/>
            <a:ext cx="46038" cy="46038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200">
              <a:solidFill>
                <a:srgbClr val="1F497D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71013" name="Stella a 10 punte 5"/>
          <p:cNvSpPr>
            <a:spLocks/>
          </p:cNvSpPr>
          <p:nvPr/>
        </p:nvSpPr>
        <p:spPr bwMode="auto">
          <a:xfrm>
            <a:off x="4887218" y="3669283"/>
            <a:ext cx="912913" cy="425847"/>
          </a:xfrm>
          <a:custGeom>
            <a:avLst/>
            <a:gdLst>
              <a:gd name="T0" fmla="*/ 0 w 642938"/>
              <a:gd name="T1" fmla="*/ 2 h 714375"/>
              <a:gd name="T2" fmla="*/ 2147483647 w 642938"/>
              <a:gd name="T3" fmla="*/ 2 h 714375"/>
              <a:gd name="T4" fmla="*/ 2147483647 w 642938"/>
              <a:gd name="T5" fmla="*/ 2 h 714375"/>
              <a:gd name="T6" fmla="*/ 2147483647 w 642938"/>
              <a:gd name="T7" fmla="*/ 2 h 714375"/>
              <a:gd name="T8" fmla="*/ 2147483647 w 642938"/>
              <a:gd name="T9" fmla="*/ 0 h 714375"/>
              <a:gd name="T10" fmla="*/ 2147483647 w 642938"/>
              <a:gd name="T11" fmla="*/ 2 h 714375"/>
              <a:gd name="T12" fmla="*/ 2147483647 w 642938"/>
              <a:gd name="T13" fmla="*/ 2 h 714375"/>
              <a:gd name="T14" fmla="*/ 2147483647 w 642938"/>
              <a:gd name="T15" fmla="*/ 2 h 714375"/>
              <a:gd name="T16" fmla="*/ 2147483647 w 642938"/>
              <a:gd name="T17" fmla="*/ 2 h 714375"/>
              <a:gd name="T18" fmla="*/ 2147483647 w 642938"/>
              <a:gd name="T19" fmla="*/ 2 h 714375"/>
              <a:gd name="T20" fmla="*/ 2147483647 w 642938"/>
              <a:gd name="T21" fmla="*/ 3 h 714375"/>
              <a:gd name="T22" fmla="*/ 2147483647 w 642938"/>
              <a:gd name="T23" fmla="*/ 3 h 714375"/>
              <a:gd name="T24" fmla="*/ 2147483647 w 642938"/>
              <a:gd name="T25" fmla="*/ 4 h 714375"/>
              <a:gd name="T26" fmla="*/ 2147483647 w 642938"/>
              <a:gd name="T27" fmla="*/ 3 h 714375"/>
              <a:gd name="T28" fmla="*/ 2147483647 w 642938"/>
              <a:gd name="T29" fmla="*/ 5 h 714375"/>
              <a:gd name="T30" fmla="*/ 2147483647 w 642938"/>
              <a:gd name="T31" fmla="*/ 3 h 714375"/>
              <a:gd name="T32" fmla="*/ 2147483647 w 642938"/>
              <a:gd name="T33" fmla="*/ 4 h 714375"/>
              <a:gd name="T34" fmla="*/ 2147483647 w 642938"/>
              <a:gd name="T35" fmla="*/ 3 h 714375"/>
              <a:gd name="T36" fmla="*/ 0 w 642938"/>
              <a:gd name="T37" fmla="*/ 3 h 714375"/>
              <a:gd name="T38" fmla="*/ 2147483647 w 642938"/>
              <a:gd name="T39" fmla="*/ 2 h 714375"/>
              <a:gd name="T40" fmla="*/ 0 w 642938"/>
              <a:gd name="T41" fmla="*/ 2 h 71437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42938"/>
              <a:gd name="T64" fmla="*/ 0 h 714375"/>
              <a:gd name="T65" fmla="*/ 642938 w 642938"/>
              <a:gd name="T66" fmla="*/ 714375 h 71437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42938" h="714375">
                <a:moveTo>
                  <a:pt x="0" y="246809"/>
                </a:moveTo>
                <a:lnTo>
                  <a:pt x="227017" y="284670"/>
                </a:lnTo>
                <a:lnTo>
                  <a:pt x="122789" y="68216"/>
                </a:lnTo>
                <a:lnTo>
                  <a:pt x="285391" y="239853"/>
                </a:lnTo>
                <a:lnTo>
                  <a:pt x="321469" y="0"/>
                </a:lnTo>
                <a:lnTo>
                  <a:pt x="357547" y="239853"/>
                </a:lnTo>
                <a:lnTo>
                  <a:pt x="520149" y="68216"/>
                </a:lnTo>
                <a:lnTo>
                  <a:pt x="415921" y="284670"/>
                </a:lnTo>
                <a:lnTo>
                  <a:pt x="642938" y="246809"/>
                </a:lnTo>
                <a:lnTo>
                  <a:pt x="438218" y="357188"/>
                </a:lnTo>
                <a:lnTo>
                  <a:pt x="642938" y="467566"/>
                </a:lnTo>
                <a:lnTo>
                  <a:pt x="415921" y="429705"/>
                </a:lnTo>
                <a:lnTo>
                  <a:pt x="520149" y="646159"/>
                </a:lnTo>
                <a:lnTo>
                  <a:pt x="357547" y="474522"/>
                </a:lnTo>
                <a:lnTo>
                  <a:pt x="321469" y="714375"/>
                </a:lnTo>
                <a:lnTo>
                  <a:pt x="285391" y="474522"/>
                </a:lnTo>
                <a:lnTo>
                  <a:pt x="122789" y="646159"/>
                </a:lnTo>
                <a:lnTo>
                  <a:pt x="227017" y="429705"/>
                </a:lnTo>
                <a:lnTo>
                  <a:pt x="0" y="467566"/>
                </a:lnTo>
                <a:lnTo>
                  <a:pt x="204720" y="357188"/>
                </a:lnTo>
                <a:lnTo>
                  <a:pt x="0" y="246809"/>
                </a:lnTo>
                <a:close/>
              </a:path>
            </a:pathLst>
          </a:custGeom>
          <a:solidFill>
            <a:srgbClr val="FF0000"/>
          </a:solidFill>
          <a:ln w="25400" algn="ctr">
            <a:solidFill>
              <a:srgbClr val="009549"/>
            </a:solidFill>
            <a:round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171014" name="Connettore 2 7"/>
          <p:cNvCxnSpPr>
            <a:cxnSpLocks noChangeShapeType="1"/>
          </p:cNvCxnSpPr>
          <p:nvPr/>
        </p:nvCxnSpPr>
        <p:spPr bwMode="auto">
          <a:xfrm flipH="1">
            <a:off x="3995738" y="4149725"/>
            <a:ext cx="1223962" cy="2698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1015" name="Connettore 2 9"/>
          <p:cNvCxnSpPr>
            <a:cxnSpLocks noChangeShapeType="1"/>
          </p:cNvCxnSpPr>
          <p:nvPr/>
        </p:nvCxnSpPr>
        <p:spPr bwMode="auto">
          <a:xfrm flipH="1">
            <a:off x="3779838" y="3789363"/>
            <a:ext cx="1368425" cy="36036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1016" name="Connettore 2 11"/>
          <p:cNvCxnSpPr>
            <a:cxnSpLocks noChangeShapeType="1"/>
          </p:cNvCxnSpPr>
          <p:nvPr/>
        </p:nvCxnSpPr>
        <p:spPr bwMode="auto">
          <a:xfrm flipH="1">
            <a:off x="1331640" y="3789363"/>
            <a:ext cx="3816623" cy="15113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1017" name="Connettore 2 13"/>
          <p:cNvCxnSpPr>
            <a:cxnSpLocks noChangeShapeType="1"/>
          </p:cNvCxnSpPr>
          <p:nvPr/>
        </p:nvCxnSpPr>
        <p:spPr bwMode="auto">
          <a:xfrm>
            <a:off x="5103516" y="3775645"/>
            <a:ext cx="1844748" cy="71913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2 8"/>
          <p:cNvCxnSpPr/>
          <p:nvPr/>
        </p:nvCxnSpPr>
        <p:spPr>
          <a:xfrm flipH="1">
            <a:off x="4464050" y="4149725"/>
            <a:ext cx="755650" cy="9350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3779838" y="3789363"/>
            <a:ext cx="1368426" cy="928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e 1"/>
          <p:cNvSpPr/>
          <p:nvPr/>
        </p:nvSpPr>
        <p:spPr>
          <a:xfrm>
            <a:off x="7956376" y="3969545"/>
            <a:ext cx="504056" cy="4500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/>
          <p:cNvSpPr/>
          <p:nvPr/>
        </p:nvSpPr>
        <p:spPr>
          <a:xfrm>
            <a:off x="6876256" y="3573016"/>
            <a:ext cx="1080120" cy="9217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579542" y="3882206"/>
            <a:ext cx="1134988" cy="9149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3635896" y="3140968"/>
            <a:ext cx="1927300" cy="2193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6814518" y="3429000"/>
            <a:ext cx="1645914" cy="14549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2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 smtClean="0"/>
              <a:t>Seconda guerra mondiale</a:t>
            </a:r>
            <a:br>
              <a:rPr lang="it-IT" sz="3600" dirty="0" smtClean="0"/>
            </a:br>
            <a:r>
              <a:rPr lang="it-IT" sz="3600" dirty="0" smtClean="0"/>
              <a:t>Teatro di guerra europeo</a:t>
            </a:r>
            <a:endParaRPr lang="it-IT" sz="3600" dirty="0"/>
          </a:p>
        </p:txBody>
      </p:sp>
      <p:pic>
        <p:nvPicPr>
          <p:cNvPr id="4098" name="Picture 2" descr="https://sites.google.com/a/email.vccs.edu/hanson-history/_/rsrc/1444253391164/history-122/lectures/09-arsenal-of-democracy/world-war-ii-map-europe/World_War_II_Europe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7"/>
            <a:ext cx="660036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9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 smtClean="0"/>
              <a:t>Seconda guerra mondiale</a:t>
            </a:r>
            <a:br>
              <a:rPr lang="it-IT" sz="3600" dirty="0" smtClean="0"/>
            </a:br>
            <a:r>
              <a:rPr lang="it-IT" sz="3600" dirty="0" smtClean="0"/>
              <a:t>Teatro di guerra del Pacifico</a:t>
            </a:r>
            <a:endParaRPr lang="it-IT" sz="3600" dirty="0"/>
          </a:p>
        </p:txBody>
      </p:sp>
      <p:pic>
        <p:nvPicPr>
          <p:cNvPr id="5122" name="Picture 2" descr="https://sites.google.com/a/email.vccs.edu/hanson-history/_/rsrc/1444253954098/history-122/lectures/09-arsenal-of-democracy/world-war-ii-map-europe/WWII_Pacifi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16" y="1600200"/>
            <a:ext cx="545296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96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57200" y="692150"/>
            <a:ext cx="8229600" cy="1512888"/>
          </a:xfrm>
        </p:spPr>
        <p:txBody>
          <a:bodyPr lIns="0" rIns="0" bIns="0" rtlCol="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dirty="0" smtClean="0">
                <a:cs typeface="Arial" charset="0"/>
              </a:rPr>
              <a:t>Aree di crisi durante la Guerra fredda</a:t>
            </a:r>
            <a:r>
              <a:rPr lang="it-IT" sz="3200" dirty="0" smtClean="0">
                <a:solidFill>
                  <a:schemeClr val="accent2"/>
                </a:solidFill>
                <a:cs typeface="Arial" charset="0"/>
              </a:rPr>
              <a:t/>
            </a:r>
            <a:br>
              <a:rPr lang="it-IT" sz="3200" dirty="0" smtClean="0">
                <a:solidFill>
                  <a:schemeClr val="accent2"/>
                </a:solidFill>
                <a:cs typeface="Arial" charset="0"/>
              </a:rPr>
            </a:br>
            <a:endParaRPr lang="it-IT" sz="3200" dirty="0" smtClean="0">
              <a:cs typeface="Arial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1714500" y="3429000"/>
            <a:ext cx="857250" cy="3222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e 6"/>
          <p:cNvSpPr/>
          <p:nvPr/>
        </p:nvSpPr>
        <p:spPr>
          <a:xfrm>
            <a:off x="4095750" y="3108325"/>
            <a:ext cx="1143000" cy="6429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e 7"/>
          <p:cNvSpPr/>
          <p:nvPr/>
        </p:nvSpPr>
        <p:spPr>
          <a:xfrm>
            <a:off x="5715000" y="3322638"/>
            <a:ext cx="1524000" cy="6953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e 8"/>
          <p:cNvSpPr/>
          <p:nvPr/>
        </p:nvSpPr>
        <p:spPr>
          <a:xfrm>
            <a:off x="4857750" y="3482975"/>
            <a:ext cx="1047750" cy="588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4455" name="Picture 2" descr="C:\Users\Utente\Desktop\wallpaper-world-map-2006-larg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844675"/>
            <a:ext cx="82296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e 4"/>
          <p:cNvSpPr/>
          <p:nvPr/>
        </p:nvSpPr>
        <p:spPr>
          <a:xfrm>
            <a:off x="3924300" y="2708275"/>
            <a:ext cx="1314450" cy="7207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e 3"/>
          <p:cNvSpPr/>
          <p:nvPr/>
        </p:nvSpPr>
        <p:spPr>
          <a:xfrm>
            <a:off x="6381750" y="2924944"/>
            <a:ext cx="857250" cy="13120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/>
          <p:cNvSpPr/>
          <p:nvPr/>
        </p:nvSpPr>
        <p:spPr>
          <a:xfrm>
            <a:off x="2267744" y="3429000"/>
            <a:ext cx="780256" cy="5889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1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L’Europa della Guerra fredda (1947-1989)</a:t>
            </a: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4" y="1417638"/>
            <a:ext cx="5688632" cy="4708525"/>
          </a:xfrm>
          <a:ln>
            <a:solidFill>
              <a:srgbClr val="FF0000"/>
            </a:solidFill>
          </a:ln>
        </p:spPr>
      </p:pic>
      <p:sp>
        <p:nvSpPr>
          <p:cNvPr id="7" name="Figura a mano libera 6"/>
          <p:cNvSpPr/>
          <p:nvPr/>
        </p:nvSpPr>
        <p:spPr>
          <a:xfrm>
            <a:off x="4662488" y="3261814"/>
            <a:ext cx="914400" cy="903387"/>
          </a:xfrm>
          <a:custGeom>
            <a:avLst/>
            <a:gdLst>
              <a:gd name="connsiteX0" fmla="*/ 914400 w 914400"/>
              <a:gd name="connsiteY0" fmla="*/ 895849 h 903387"/>
              <a:gd name="connsiteX1" fmla="*/ 862012 w 914400"/>
              <a:gd name="connsiteY1" fmla="*/ 891086 h 903387"/>
              <a:gd name="connsiteX2" fmla="*/ 847725 w 914400"/>
              <a:gd name="connsiteY2" fmla="*/ 886324 h 903387"/>
              <a:gd name="connsiteX3" fmla="*/ 823912 w 914400"/>
              <a:gd name="connsiteY3" fmla="*/ 891086 h 903387"/>
              <a:gd name="connsiteX4" fmla="*/ 776287 w 914400"/>
              <a:gd name="connsiteY4" fmla="*/ 895849 h 903387"/>
              <a:gd name="connsiteX5" fmla="*/ 771525 w 914400"/>
              <a:gd name="connsiteY5" fmla="*/ 881561 h 903387"/>
              <a:gd name="connsiteX6" fmla="*/ 762000 w 914400"/>
              <a:gd name="connsiteY6" fmla="*/ 867274 h 903387"/>
              <a:gd name="connsiteX7" fmla="*/ 757237 w 914400"/>
              <a:gd name="connsiteY7" fmla="*/ 848224 h 903387"/>
              <a:gd name="connsiteX8" fmla="*/ 747712 w 914400"/>
              <a:gd name="connsiteY8" fmla="*/ 819649 h 903387"/>
              <a:gd name="connsiteX9" fmla="*/ 738187 w 914400"/>
              <a:gd name="connsiteY9" fmla="*/ 772024 h 903387"/>
              <a:gd name="connsiteX10" fmla="*/ 709612 w 914400"/>
              <a:gd name="connsiteY10" fmla="*/ 748211 h 903387"/>
              <a:gd name="connsiteX11" fmla="*/ 685800 w 914400"/>
              <a:gd name="connsiteY11" fmla="*/ 710111 h 903387"/>
              <a:gd name="connsiteX12" fmla="*/ 671512 w 914400"/>
              <a:gd name="connsiteY12" fmla="*/ 705349 h 903387"/>
              <a:gd name="connsiteX13" fmla="*/ 657225 w 914400"/>
              <a:gd name="connsiteY13" fmla="*/ 691061 h 903387"/>
              <a:gd name="connsiteX14" fmla="*/ 628650 w 914400"/>
              <a:gd name="connsiteY14" fmla="*/ 667249 h 903387"/>
              <a:gd name="connsiteX15" fmla="*/ 619125 w 914400"/>
              <a:gd name="connsiteY15" fmla="*/ 652961 h 903387"/>
              <a:gd name="connsiteX16" fmla="*/ 581025 w 914400"/>
              <a:gd name="connsiteY16" fmla="*/ 643436 h 903387"/>
              <a:gd name="connsiteX17" fmla="*/ 542925 w 914400"/>
              <a:gd name="connsiteY17" fmla="*/ 672011 h 903387"/>
              <a:gd name="connsiteX18" fmla="*/ 528637 w 914400"/>
              <a:gd name="connsiteY18" fmla="*/ 676774 h 903387"/>
              <a:gd name="connsiteX19" fmla="*/ 500062 w 914400"/>
              <a:gd name="connsiteY19" fmla="*/ 681536 h 903387"/>
              <a:gd name="connsiteX20" fmla="*/ 485775 w 914400"/>
              <a:gd name="connsiteY20" fmla="*/ 695824 h 903387"/>
              <a:gd name="connsiteX21" fmla="*/ 471487 w 914400"/>
              <a:gd name="connsiteY21" fmla="*/ 700586 h 903387"/>
              <a:gd name="connsiteX22" fmla="*/ 461962 w 914400"/>
              <a:gd name="connsiteY22" fmla="*/ 714874 h 903387"/>
              <a:gd name="connsiteX23" fmla="*/ 438150 w 914400"/>
              <a:gd name="connsiteY23" fmla="*/ 710111 h 903387"/>
              <a:gd name="connsiteX24" fmla="*/ 419100 w 914400"/>
              <a:gd name="connsiteY24" fmla="*/ 686299 h 903387"/>
              <a:gd name="connsiteX25" fmla="*/ 361950 w 914400"/>
              <a:gd name="connsiteY25" fmla="*/ 681536 h 903387"/>
              <a:gd name="connsiteX26" fmla="*/ 223837 w 914400"/>
              <a:gd name="connsiteY26" fmla="*/ 676774 h 903387"/>
              <a:gd name="connsiteX27" fmla="*/ 228600 w 914400"/>
              <a:gd name="connsiteY27" fmla="*/ 600574 h 903387"/>
              <a:gd name="connsiteX28" fmla="*/ 266700 w 914400"/>
              <a:gd name="connsiteY28" fmla="*/ 595811 h 903387"/>
              <a:gd name="connsiteX29" fmla="*/ 242887 w 914400"/>
              <a:gd name="connsiteY29" fmla="*/ 552949 h 903387"/>
              <a:gd name="connsiteX30" fmla="*/ 252412 w 914400"/>
              <a:gd name="connsiteY30" fmla="*/ 524374 h 903387"/>
              <a:gd name="connsiteX31" fmla="*/ 257175 w 914400"/>
              <a:gd name="connsiteY31" fmla="*/ 510086 h 903387"/>
              <a:gd name="connsiteX32" fmla="*/ 280987 w 914400"/>
              <a:gd name="connsiteY32" fmla="*/ 505324 h 903387"/>
              <a:gd name="connsiteX33" fmla="*/ 300037 w 914400"/>
              <a:gd name="connsiteY33" fmla="*/ 481511 h 903387"/>
              <a:gd name="connsiteX34" fmla="*/ 314325 w 914400"/>
              <a:gd name="connsiteY34" fmla="*/ 467224 h 903387"/>
              <a:gd name="connsiteX35" fmla="*/ 328612 w 914400"/>
              <a:gd name="connsiteY35" fmla="*/ 448174 h 903387"/>
              <a:gd name="connsiteX36" fmla="*/ 323850 w 914400"/>
              <a:gd name="connsiteY36" fmla="*/ 400549 h 903387"/>
              <a:gd name="connsiteX37" fmla="*/ 314325 w 914400"/>
              <a:gd name="connsiteY37" fmla="*/ 371974 h 903387"/>
              <a:gd name="connsiteX38" fmla="*/ 300037 w 914400"/>
              <a:gd name="connsiteY38" fmla="*/ 362449 h 903387"/>
              <a:gd name="connsiteX39" fmla="*/ 290512 w 914400"/>
              <a:gd name="connsiteY39" fmla="*/ 333874 h 903387"/>
              <a:gd name="connsiteX40" fmla="*/ 285750 w 914400"/>
              <a:gd name="connsiteY40" fmla="*/ 305299 h 903387"/>
              <a:gd name="connsiteX41" fmla="*/ 257175 w 914400"/>
              <a:gd name="connsiteY41" fmla="*/ 281486 h 903387"/>
              <a:gd name="connsiteX42" fmla="*/ 242887 w 914400"/>
              <a:gd name="connsiteY42" fmla="*/ 252911 h 903387"/>
              <a:gd name="connsiteX43" fmla="*/ 257175 w 914400"/>
              <a:gd name="connsiteY43" fmla="*/ 248149 h 903387"/>
              <a:gd name="connsiteX44" fmla="*/ 300037 w 914400"/>
              <a:gd name="connsiteY44" fmla="*/ 214811 h 903387"/>
              <a:gd name="connsiteX45" fmla="*/ 295275 w 914400"/>
              <a:gd name="connsiteY45" fmla="*/ 181474 h 903387"/>
              <a:gd name="connsiteX46" fmla="*/ 266700 w 914400"/>
              <a:gd name="connsiteY46" fmla="*/ 167186 h 903387"/>
              <a:gd name="connsiteX47" fmla="*/ 261937 w 914400"/>
              <a:gd name="connsiteY47" fmla="*/ 148136 h 903387"/>
              <a:gd name="connsiteX48" fmla="*/ 252412 w 914400"/>
              <a:gd name="connsiteY48" fmla="*/ 119561 h 903387"/>
              <a:gd name="connsiteX49" fmla="*/ 247650 w 914400"/>
              <a:gd name="connsiteY49" fmla="*/ 86224 h 903387"/>
              <a:gd name="connsiteX50" fmla="*/ 242887 w 914400"/>
              <a:gd name="connsiteY50" fmla="*/ 71936 h 903387"/>
              <a:gd name="connsiteX51" fmla="*/ 228600 w 914400"/>
              <a:gd name="connsiteY51" fmla="*/ 62411 h 903387"/>
              <a:gd name="connsiteX52" fmla="*/ 0 w 914400"/>
              <a:gd name="connsiteY52" fmla="*/ 57649 h 903387"/>
              <a:gd name="connsiteX53" fmla="*/ 19050 w 914400"/>
              <a:gd name="connsiteY53" fmla="*/ 29074 h 903387"/>
              <a:gd name="connsiteX54" fmla="*/ 33337 w 914400"/>
              <a:gd name="connsiteY54" fmla="*/ 499 h 903387"/>
              <a:gd name="connsiteX55" fmla="*/ 38100 w 914400"/>
              <a:gd name="connsiteY55" fmla="*/ 499 h 90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" h="903387">
                <a:moveTo>
                  <a:pt x="914400" y="895849"/>
                </a:moveTo>
                <a:cubicBezTo>
                  <a:pt x="896937" y="894261"/>
                  <a:pt x="879370" y="893566"/>
                  <a:pt x="862012" y="891086"/>
                </a:cubicBezTo>
                <a:cubicBezTo>
                  <a:pt x="857043" y="890376"/>
                  <a:pt x="852745" y="886324"/>
                  <a:pt x="847725" y="886324"/>
                </a:cubicBezTo>
                <a:cubicBezTo>
                  <a:pt x="839630" y="886324"/>
                  <a:pt x="831850" y="889499"/>
                  <a:pt x="823912" y="891086"/>
                </a:cubicBezTo>
                <a:cubicBezTo>
                  <a:pt x="806373" y="902779"/>
                  <a:pt x="803351" y="909381"/>
                  <a:pt x="776287" y="895849"/>
                </a:cubicBezTo>
                <a:cubicBezTo>
                  <a:pt x="771797" y="893604"/>
                  <a:pt x="773770" y="886051"/>
                  <a:pt x="771525" y="881561"/>
                </a:cubicBezTo>
                <a:cubicBezTo>
                  <a:pt x="768965" y="876442"/>
                  <a:pt x="765175" y="872036"/>
                  <a:pt x="762000" y="867274"/>
                </a:cubicBezTo>
                <a:cubicBezTo>
                  <a:pt x="760412" y="860924"/>
                  <a:pt x="759118" y="854493"/>
                  <a:pt x="757237" y="848224"/>
                </a:cubicBezTo>
                <a:cubicBezTo>
                  <a:pt x="754352" y="838607"/>
                  <a:pt x="749681" y="829494"/>
                  <a:pt x="747712" y="819649"/>
                </a:cubicBezTo>
                <a:cubicBezTo>
                  <a:pt x="744537" y="803774"/>
                  <a:pt x="743999" y="787134"/>
                  <a:pt x="738187" y="772024"/>
                </a:cubicBezTo>
                <a:cubicBezTo>
                  <a:pt x="735025" y="763803"/>
                  <a:pt x="716610" y="752876"/>
                  <a:pt x="709612" y="748211"/>
                </a:cubicBezTo>
                <a:cubicBezTo>
                  <a:pt x="703648" y="736282"/>
                  <a:pt x="696397" y="718942"/>
                  <a:pt x="685800" y="710111"/>
                </a:cubicBezTo>
                <a:cubicBezTo>
                  <a:pt x="681943" y="706897"/>
                  <a:pt x="676275" y="706936"/>
                  <a:pt x="671512" y="705349"/>
                </a:cubicBezTo>
                <a:cubicBezTo>
                  <a:pt x="666750" y="700586"/>
                  <a:pt x="662399" y="695373"/>
                  <a:pt x="657225" y="691061"/>
                </a:cubicBezTo>
                <a:cubicBezTo>
                  <a:pt x="636790" y="674031"/>
                  <a:pt x="647624" y="690018"/>
                  <a:pt x="628650" y="667249"/>
                </a:cubicBezTo>
                <a:cubicBezTo>
                  <a:pt x="624986" y="662852"/>
                  <a:pt x="623595" y="656537"/>
                  <a:pt x="619125" y="652961"/>
                </a:cubicBezTo>
                <a:cubicBezTo>
                  <a:pt x="614246" y="649058"/>
                  <a:pt x="582207" y="643672"/>
                  <a:pt x="581025" y="643436"/>
                </a:cubicBezTo>
                <a:cubicBezTo>
                  <a:pt x="514766" y="652902"/>
                  <a:pt x="567849" y="634625"/>
                  <a:pt x="542925" y="672011"/>
                </a:cubicBezTo>
                <a:cubicBezTo>
                  <a:pt x="540140" y="676188"/>
                  <a:pt x="533538" y="675685"/>
                  <a:pt x="528637" y="676774"/>
                </a:cubicBezTo>
                <a:cubicBezTo>
                  <a:pt x="519211" y="678869"/>
                  <a:pt x="509587" y="679949"/>
                  <a:pt x="500062" y="681536"/>
                </a:cubicBezTo>
                <a:cubicBezTo>
                  <a:pt x="495300" y="686299"/>
                  <a:pt x="491379" y="692088"/>
                  <a:pt x="485775" y="695824"/>
                </a:cubicBezTo>
                <a:cubicBezTo>
                  <a:pt x="481598" y="698609"/>
                  <a:pt x="475407" y="697450"/>
                  <a:pt x="471487" y="700586"/>
                </a:cubicBezTo>
                <a:cubicBezTo>
                  <a:pt x="467017" y="704162"/>
                  <a:pt x="465137" y="710111"/>
                  <a:pt x="461962" y="714874"/>
                </a:cubicBezTo>
                <a:cubicBezTo>
                  <a:pt x="454025" y="713286"/>
                  <a:pt x="444885" y="714601"/>
                  <a:pt x="438150" y="710111"/>
                </a:cubicBezTo>
                <a:cubicBezTo>
                  <a:pt x="414911" y="694618"/>
                  <a:pt x="456566" y="693793"/>
                  <a:pt x="419100" y="686299"/>
                </a:cubicBezTo>
                <a:cubicBezTo>
                  <a:pt x="400355" y="682550"/>
                  <a:pt x="381043" y="682467"/>
                  <a:pt x="361950" y="681536"/>
                </a:cubicBezTo>
                <a:cubicBezTo>
                  <a:pt x="315940" y="679292"/>
                  <a:pt x="269875" y="678361"/>
                  <a:pt x="223837" y="676774"/>
                </a:cubicBezTo>
                <a:cubicBezTo>
                  <a:pt x="225425" y="651374"/>
                  <a:pt x="216692" y="623066"/>
                  <a:pt x="228600" y="600574"/>
                </a:cubicBezTo>
                <a:cubicBezTo>
                  <a:pt x="234588" y="589263"/>
                  <a:pt x="258371" y="605529"/>
                  <a:pt x="266700" y="595811"/>
                </a:cubicBezTo>
                <a:cubicBezTo>
                  <a:pt x="277459" y="583259"/>
                  <a:pt x="249239" y="559301"/>
                  <a:pt x="242887" y="552949"/>
                </a:cubicBezTo>
                <a:cubicBezTo>
                  <a:pt x="234518" y="527840"/>
                  <a:pt x="236557" y="548157"/>
                  <a:pt x="252412" y="524374"/>
                </a:cubicBezTo>
                <a:cubicBezTo>
                  <a:pt x="255197" y="520197"/>
                  <a:pt x="252998" y="512871"/>
                  <a:pt x="257175" y="510086"/>
                </a:cubicBezTo>
                <a:cubicBezTo>
                  <a:pt x="263910" y="505596"/>
                  <a:pt x="273050" y="506911"/>
                  <a:pt x="280987" y="505324"/>
                </a:cubicBezTo>
                <a:cubicBezTo>
                  <a:pt x="312943" y="484021"/>
                  <a:pt x="281633" y="509117"/>
                  <a:pt x="300037" y="481511"/>
                </a:cubicBezTo>
                <a:cubicBezTo>
                  <a:pt x="303773" y="475907"/>
                  <a:pt x="309942" y="472338"/>
                  <a:pt x="314325" y="467224"/>
                </a:cubicBezTo>
                <a:cubicBezTo>
                  <a:pt x="319491" y="461198"/>
                  <a:pt x="323850" y="454524"/>
                  <a:pt x="328612" y="448174"/>
                </a:cubicBezTo>
                <a:cubicBezTo>
                  <a:pt x="327025" y="432299"/>
                  <a:pt x="326790" y="416230"/>
                  <a:pt x="323850" y="400549"/>
                </a:cubicBezTo>
                <a:cubicBezTo>
                  <a:pt x="322000" y="390681"/>
                  <a:pt x="322679" y="377543"/>
                  <a:pt x="314325" y="371974"/>
                </a:cubicBezTo>
                <a:lnTo>
                  <a:pt x="300037" y="362449"/>
                </a:lnTo>
                <a:cubicBezTo>
                  <a:pt x="296862" y="352924"/>
                  <a:pt x="292162" y="343778"/>
                  <a:pt x="290512" y="333874"/>
                </a:cubicBezTo>
                <a:cubicBezTo>
                  <a:pt x="288925" y="324349"/>
                  <a:pt x="289672" y="314123"/>
                  <a:pt x="285750" y="305299"/>
                </a:cubicBezTo>
                <a:cubicBezTo>
                  <a:pt x="281890" y="296614"/>
                  <a:pt x="264765" y="286546"/>
                  <a:pt x="257175" y="281486"/>
                </a:cubicBezTo>
                <a:cubicBezTo>
                  <a:pt x="255571" y="279079"/>
                  <a:pt x="240070" y="258545"/>
                  <a:pt x="242887" y="252911"/>
                </a:cubicBezTo>
                <a:cubicBezTo>
                  <a:pt x="245132" y="248421"/>
                  <a:pt x="252412" y="249736"/>
                  <a:pt x="257175" y="248149"/>
                </a:cubicBezTo>
                <a:cubicBezTo>
                  <a:pt x="291354" y="225363"/>
                  <a:pt x="277656" y="237194"/>
                  <a:pt x="300037" y="214811"/>
                </a:cubicBezTo>
                <a:cubicBezTo>
                  <a:pt x="298450" y="203699"/>
                  <a:pt x="299834" y="191732"/>
                  <a:pt x="295275" y="181474"/>
                </a:cubicBezTo>
                <a:cubicBezTo>
                  <a:pt x="292064" y="174250"/>
                  <a:pt x="273039" y="169299"/>
                  <a:pt x="266700" y="167186"/>
                </a:cubicBezTo>
                <a:cubicBezTo>
                  <a:pt x="265112" y="160836"/>
                  <a:pt x="263818" y="154405"/>
                  <a:pt x="261937" y="148136"/>
                </a:cubicBezTo>
                <a:cubicBezTo>
                  <a:pt x="259052" y="138519"/>
                  <a:pt x="252412" y="119561"/>
                  <a:pt x="252412" y="119561"/>
                </a:cubicBezTo>
                <a:cubicBezTo>
                  <a:pt x="250825" y="108449"/>
                  <a:pt x="249851" y="97231"/>
                  <a:pt x="247650" y="86224"/>
                </a:cubicBezTo>
                <a:cubicBezTo>
                  <a:pt x="246665" y="81301"/>
                  <a:pt x="246023" y="75856"/>
                  <a:pt x="242887" y="71936"/>
                </a:cubicBezTo>
                <a:cubicBezTo>
                  <a:pt x="239311" y="67467"/>
                  <a:pt x="234314" y="62747"/>
                  <a:pt x="228600" y="62411"/>
                </a:cubicBezTo>
                <a:cubicBezTo>
                  <a:pt x="152515" y="57936"/>
                  <a:pt x="76200" y="59236"/>
                  <a:pt x="0" y="57649"/>
                </a:cubicBezTo>
                <a:cubicBezTo>
                  <a:pt x="11323" y="23675"/>
                  <a:pt x="-4733" y="64749"/>
                  <a:pt x="19050" y="29074"/>
                </a:cubicBezTo>
                <a:cubicBezTo>
                  <a:pt x="34544" y="5833"/>
                  <a:pt x="10855" y="22980"/>
                  <a:pt x="33337" y="499"/>
                </a:cubicBezTo>
                <a:cubicBezTo>
                  <a:pt x="34460" y="-624"/>
                  <a:pt x="36512" y="499"/>
                  <a:pt x="38100" y="4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 8"/>
          <p:cNvSpPr/>
          <p:nvPr/>
        </p:nvSpPr>
        <p:spPr>
          <a:xfrm>
            <a:off x="3900488" y="3395663"/>
            <a:ext cx="1138237" cy="1238250"/>
          </a:xfrm>
          <a:custGeom>
            <a:avLst/>
            <a:gdLst>
              <a:gd name="connsiteX0" fmla="*/ 1138237 w 1138237"/>
              <a:gd name="connsiteY0" fmla="*/ 1238250 h 1238250"/>
              <a:gd name="connsiteX1" fmla="*/ 1133475 w 1138237"/>
              <a:gd name="connsiteY1" fmla="*/ 1181100 h 1238250"/>
              <a:gd name="connsiteX2" fmla="*/ 1119187 w 1138237"/>
              <a:gd name="connsiteY2" fmla="*/ 1176337 h 1238250"/>
              <a:gd name="connsiteX3" fmla="*/ 1109662 w 1138237"/>
              <a:gd name="connsiteY3" fmla="*/ 1190625 h 1238250"/>
              <a:gd name="connsiteX4" fmla="*/ 1100137 w 1138237"/>
              <a:gd name="connsiteY4" fmla="*/ 1176337 h 1238250"/>
              <a:gd name="connsiteX5" fmla="*/ 1095375 w 1138237"/>
              <a:gd name="connsiteY5" fmla="*/ 1162050 h 1238250"/>
              <a:gd name="connsiteX6" fmla="*/ 1081087 w 1138237"/>
              <a:gd name="connsiteY6" fmla="*/ 1157287 h 1238250"/>
              <a:gd name="connsiteX7" fmla="*/ 1076325 w 1138237"/>
              <a:gd name="connsiteY7" fmla="*/ 1143000 h 1238250"/>
              <a:gd name="connsiteX8" fmla="*/ 1090612 w 1138237"/>
              <a:gd name="connsiteY8" fmla="*/ 1114425 h 1238250"/>
              <a:gd name="connsiteX9" fmla="*/ 1104900 w 1138237"/>
              <a:gd name="connsiteY9" fmla="*/ 1085850 h 1238250"/>
              <a:gd name="connsiteX10" fmla="*/ 1100137 w 1138237"/>
              <a:gd name="connsiteY10" fmla="*/ 1062037 h 1238250"/>
              <a:gd name="connsiteX11" fmla="*/ 1085850 w 1138237"/>
              <a:gd name="connsiteY11" fmla="*/ 1052512 h 1238250"/>
              <a:gd name="connsiteX12" fmla="*/ 1071562 w 1138237"/>
              <a:gd name="connsiteY12" fmla="*/ 1019175 h 1238250"/>
              <a:gd name="connsiteX13" fmla="*/ 1066800 w 1138237"/>
              <a:gd name="connsiteY13" fmla="*/ 990600 h 1238250"/>
              <a:gd name="connsiteX14" fmla="*/ 1062037 w 1138237"/>
              <a:gd name="connsiteY14" fmla="*/ 976312 h 1238250"/>
              <a:gd name="connsiteX15" fmla="*/ 1066800 w 1138237"/>
              <a:gd name="connsiteY15" fmla="*/ 957262 h 1238250"/>
              <a:gd name="connsiteX16" fmla="*/ 1062037 w 1138237"/>
              <a:gd name="connsiteY16" fmla="*/ 919162 h 1238250"/>
              <a:gd name="connsiteX17" fmla="*/ 1047750 w 1138237"/>
              <a:gd name="connsiteY17" fmla="*/ 923925 h 1238250"/>
              <a:gd name="connsiteX18" fmla="*/ 1033462 w 1138237"/>
              <a:gd name="connsiteY18" fmla="*/ 933450 h 1238250"/>
              <a:gd name="connsiteX19" fmla="*/ 985837 w 1138237"/>
              <a:gd name="connsiteY19" fmla="*/ 909637 h 1238250"/>
              <a:gd name="connsiteX20" fmla="*/ 962025 w 1138237"/>
              <a:gd name="connsiteY20" fmla="*/ 871537 h 1238250"/>
              <a:gd name="connsiteX21" fmla="*/ 942975 w 1138237"/>
              <a:gd name="connsiteY21" fmla="*/ 866775 h 1238250"/>
              <a:gd name="connsiteX22" fmla="*/ 928687 w 1138237"/>
              <a:gd name="connsiteY22" fmla="*/ 857250 h 1238250"/>
              <a:gd name="connsiteX23" fmla="*/ 909637 w 1138237"/>
              <a:gd name="connsiteY23" fmla="*/ 828675 h 1238250"/>
              <a:gd name="connsiteX24" fmla="*/ 904875 w 1138237"/>
              <a:gd name="connsiteY24" fmla="*/ 814387 h 1238250"/>
              <a:gd name="connsiteX25" fmla="*/ 862012 w 1138237"/>
              <a:gd name="connsiteY25" fmla="*/ 776287 h 1238250"/>
              <a:gd name="connsiteX26" fmla="*/ 847725 w 1138237"/>
              <a:gd name="connsiteY26" fmla="*/ 771525 h 1238250"/>
              <a:gd name="connsiteX27" fmla="*/ 833437 w 1138237"/>
              <a:gd name="connsiteY27" fmla="*/ 762000 h 1238250"/>
              <a:gd name="connsiteX28" fmla="*/ 776287 w 1138237"/>
              <a:gd name="connsiteY28" fmla="*/ 771525 h 1238250"/>
              <a:gd name="connsiteX29" fmla="*/ 742950 w 1138237"/>
              <a:gd name="connsiteY29" fmla="*/ 776287 h 1238250"/>
              <a:gd name="connsiteX30" fmla="*/ 733425 w 1138237"/>
              <a:gd name="connsiteY30" fmla="*/ 790575 h 1238250"/>
              <a:gd name="connsiteX31" fmla="*/ 704850 w 1138237"/>
              <a:gd name="connsiteY31" fmla="*/ 800100 h 1238250"/>
              <a:gd name="connsiteX32" fmla="*/ 690562 w 1138237"/>
              <a:gd name="connsiteY32" fmla="*/ 809625 h 1238250"/>
              <a:gd name="connsiteX33" fmla="*/ 609600 w 1138237"/>
              <a:gd name="connsiteY33" fmla="*/ 804862 h 1238250"/>
              <a:gd name="connsiteX34" fmla="*/ 585787 w 1138237"/>
              <a:gd name="connsiteY34" fmla="*/ 781050 h 1238250"/>
              <a:gd name="connsiteX35" fmla="*/ 566737 w 1138237"/>
              <a:gd name="connsiteY35" fmla="*/ 776287 h 1238250"/>
              <a:gd name="connsiteX36" fmla="*/ 538162 w 1138237"/>
              <a:gd name="connsiteY36" fmla="*/ 757237 h 1238250"/>
              <a:gd name="connsiteX37" fmla="*/ 519112 w 1138237"/>
              <a:gd name="connsiteY37" fmla="*/ 728662 h 1238250"/>
              <a:gd name="connsiteX38" fmla="*/ 519112 w 1138237"/>
              <a:gd name="connsiteY38" fmla="*/ 685800 h 1238250"/>
              <a:gd name="connsiteX39" fmla="*/ 523875 w 1138237"/>
              <a:gd name="connsiteY39" fmla="*/ 638175 h 1238250"/>
              <a:gd name="connsiteX40" fmla="*/ 571500 w 1138237"/>
              <a:gd name="connsiteY40" fmla="*/ 633412 h 1238250"/>
              <a:gd name="connsiteX41" fmla="*/ 581025 w 1138237"/>
              <a:gd name="connsiteY41" fmla="*/ 619125 h 1238250"/>
              <a:gd name="connsiteX42" fmla="*/ 571500 w 1138237"/>
              <a:gd name="connsiteY42" fmla="*/ 604837 h 1238250"/>
              <a:gd name="connsiteX43" fmla="*/ 557212 w 1138237"/>
              <a:gd name="connsiteY43" fmla="*/ 595312 h 1238250"/>
              <a:gd name="connsiteX44" fmla="*/ 552450 w 1138237"/>
              <a:gd name="connsiteY44" fmla="*/ 528637 h 1238250"/>
              <a:gd name="connsiteX45" fmla="*/ 538162 w 1138237"/>
              <a:gd name="connsiteY45" fmla="*/ 519112 h 1238250"/>
              <a:gd name="connsiteX46" fmla="*/ 509587 w 1138237"/>
              <a:gd name="connsiteY46" fmla="*/ 509587 h 1238250"/>
              <a:gd name="connsiteX47" fmla="*/ 481012 w 1138237"/>
              <a:gd name="connsiteY47" fmla="*/ 519112 h 1238250"/>
              <a:gd name="connsiteX48" fmla="*/ 466725 w 1138237"/>
              <a:gd name="connsiteY48" fmla="*/ 509587 h 1238250"/>
              <a:gd name="connsiteX49" fmla="*/ 452437 w 1138237"/>
              <a:gd name="connsiteY49" fmla="*/ 495300 h 1238250"/>
              <a:gd name="connsiteX50" fmla="*/ 419100 w 1138237"/>
              <a:gd name="connsiteY50" fmla="*/ 485775 h 1238250"/>
              <a:gd name="connsiteX51" fmla="*/ 395287 w 1138237"/>
              <a:gd name="connsiteY51" fmla="*/ 519112 h 1238250"/>
              <a:gd name="connsiteX52" fmla="*/ 381000 w 1138237"/>
              <a:gd name="connsiteY52" fmla="*/ 533400 h 1238250"/>
              <a:gd name="connsiteX53" fmla="*/ 319087 w 1138237"/>
              <a:gd name="connsiteY53" fmla="*/ 528637 h 1238250"/>
              <a:gd name="connsiteX54" fmla="*/ 295275 w 1138237"/>
              <a:gd name="connsiteY54" fmla="*/ 504825 h 1238250"/>
              <a:gd name="connsiteX55" fmla="*/ 280987 w 1138237"/>
              <a:gd name="connsiteY55" fmla="*/ 500062 h 1238250"/>
              <a:gd name="connsiteX56" fmla="*/ 252412 w 1138237"/>
              <a:gd name="connsiteY56" fmla="*/ 481012 h 1238250"/>
              <a:gd name="connsiteX57" fmla="*/ 252412 w 1138237"/>
              <a:gd name="connsiteY57" fmla="*/ 481012 h 1238250"/>
              <a:gd name="connsiteX58" fmla="*/ 238125 w 1138237"/>
              <a:gd name="connsiteY58" fmla="*/ 466725 h 1238250"/>
              <a:gd name="connsiteX59" fmla="*/ 228600 w 1138237"/>
              <a:gd name="connsiteY59" fmla="*/ 452437 h 1238250"/>
              <a:gd name="connsiteX60" fmla="*/ 214312 w 1138237"/>
              <a:gd name="connsiteY60" fmla="*/ 447675 h 1238250"/>
              <a:gd name="connsiteX61" fmla="*/ 190500 w 1138237"/>
              <a:gd name="connsiteY61" fmla="*/ 423862 h 1238250"/>
              <a:gd name="connsiteX62" fmla="*/ 176212 w 1138237"/>
              <a:gd name="connsiteY62" fmla="*/ 414337 h 1238250"/>
              <a:gd name="connsiteX63" fmla="*/ 166687 w 1138237"/>
              <a:gd name="connsiteY63" fmla="*/ 385762 h 1238250"/>
              <a:gd name="connsiteX64" fmla="*/ 161925 w 1138237"/>
              <a:gd name="connsiteY64" fmla="*/ 371475 h 1238250"/>
              <a:gd name="connsiteX65" fmla="*/ 157162 w 1138237"/>
              <a:gd name="connsiteY65" fmla="*/ 333375 h 1238250"/>
              <a:gd name="connsiteX66" fmla="*/ 14287 w 1138237"/>
              <a:gd name="connsiteY66" fmla="*/ 319087 h 1238250"/>
              <a:gd name="connsiteX67" fmla="*/ 0 w 1138237"/>
              <a:gd name="connsiteY67" fmla="*/ 304800 h 1238250"/>
              <a:gd name="connsiteX68" fmla="*/ 4762 w 1138237"/>
              <a:gd name="connsiteY68" fmla="*/ 285750 h 1238250"/>
              <a:gd name="connsiteX69" fmla="*/ 14287 w 1138237"/>
              <a:gd name="connsiteY69" fmla="*/ 271462 h 1238250"/>
              <a:gd name="connsiteX70" fmla="*/ 4762 w 1138237"/>
              <a:gd name="connsiteY70" fmla="*/ 257175 h 1238250"/>
              <a:gd name="connsiteX71" fmla="*/ 23812 w 1138237"/>
              <a:gd name="connsiteY71" fmla="*/ 247650 h 1238250"/>
              <a:gd name="connsiteX72" fmla="*/ 57150 w 1138237"/>
              <a:gd name="connsiteY72" fmla="*/ 242887 h 1238250"/>
              <a:gd name="connsiteX73" fmla="*/ 52387 w 1138237"/>
              <a:gd name="connsiteY73" fmla="*/ 223837 h 1238250"/>
              <a:gd name="connsiteX74" fmla="*/ 66675 w 1138237"/>
              <a:gd name="connsiteY74" fmla="*/ 180975 h 1238250"/>
              <a:gd name="connsiteX75" fmla="*/ 95250 w 1138237"/>
              <a:gd name="connsiteY75" fmla="*/ 171450 h 1238250"/>
              <a:gd name="connsiteX76" fmla="*/ 109537 w 1138237"/>
              <a:gd name="connsiteY76" fmla="*/ 166687 h 1238250"/>
              <a:gd name="connsiteX77" fmla="*/ 104775 w 1138237"/>
              <a:gd name="connsiteY77" fmla="*/ 133350 h 1238250"/>
              <a:gd name="connsiteX78" fmla="*/ 95250 w 1138237"/>
              <a:gd name="connsiteY78" fmla="*/ 104775 h 1238250"/>
              <a:gd name="connsiteX79" fmla="*/ 128587 w 1138237"/>
              <a:gd name="connsiteY79" fmla="*/ 95250 h 1238250"/>
              <a:gd name="connsiteX80" fmla="*/ 128587 w 1138237"/>
              <a:gd name="connsiteY80" fmla="*/ 61912 h 1238250"/>
              <a:gd name="connsiteX81" fmla="*/ 100012 w 1138237"/>
              <a:gd name="connsiteY81" fmla="*/ 57150 h 1238250"/>
              <a:gd name="connsiteX82" fmla="*/ 85725 w 1138237"/>
              <a:gd name="connsiteY82" fmla="*/ 47625 h 1238250"/>
              <a:gd name="connsiteX83" fmla="*/ 95250 w 1138237"/>
              <a:gd name="connsiteY83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138237" h="1238250">
                <a:moveTo>
                  <a:pt x="1138237" y="1238250"/>
                </a:moveTo>
                <a:cubicBezTo>
                  <a:pt x="1136650" y="1219200"/>
                  <a:pt x="1139097" y="1199371"/>
                  <a:pt x="1133475" y="1181100"/>
                </a:cubicBezTo>
                <a:cubicBezTo>
                  <a:pt x="1131999" y="1176302"/>
                  <a:pt x="1123848" y="1174473"/>
                  <a:pt x="1119187" y="1176337"/>
                </a:cubicBezTo>
                <a:cubicBezTo>
                  <a:pt x="1113872" y="1178463"/>
                  <a:pt x="1112837" y="1185862"/>
                  <a:pt x="1109662" y="1190625"/>
                </a:cubicBezTo>
                <a:cubicBezTo>
                  <a:pt x="1106487" y="1185862"/>
                  <a:pt x="1102697" y="1181457"/>
                  <a:pt x="1100137" y="1176337"/>
                </a:cubicBezTo>
                <a:cubicBezTo>
                  <a:pt x="1097892" y="1171847"/>
                  <a:pt x="1098925" y="1165600"/>
                  <a:pt x="1095375" y="1162050"/>
                </a:cubicBezTo>
                <a:cubicBezTo>
                  <a:pt x="1091825" y="1158500"/>
                  <a:pt x="1085850" y="1158875"/>
                  <a:pt x="1081087" y="1157287"/>
                </a:cubicBezTo>
                <a:cubicBezTo>
                  <a:pt x="1079500" y="1152525"/>
                  <a:pt x="1076325" y="1148020"/>
                  <a:pt x="1076325" y="1143000"/>
                </a:cubicBezTo>
                <a:cubicBezTo>
                  <a:pt x="1076325" y="1131027"/>
                  <a:pt x="1085795" y="1124059"/>
                  <a:pt x="1090612" y="1114425"/>
                </a:cubicBezTo>
                <a:cubicBezTo>
                  <a:pt x="1110330" y="1074991"/>
                  <a:pt x="1077604" y="1126793"/>
                  <a:pt x="1104900" y="1085850"/>
                </a:cubicBezTo>
                <a:cubicBezTo>
                  <a:pt x="1103312" y="1077912"/>
                  <a:pt x="1104153" y="1069065"/>
                  <a:pt x="1100137" y="1062037"/>
                </a:cubicBezTo>
                <a:cubicBezTo>
                  <a:pt x="1097297" y="1057067"/>
                  <a:pt x="1089514" y="1056909"/>
                  <a:pt x="1085850" y="1052512"/>
                </a:cubicBezTo>
                <a:cubicBezTo>
                  <a:pt x="1079312" y="1044667"/>
                  <a:pt x="1074871" y="1029100"/>
                  <a:pt x="1071562" y="1019175"/>
                </a:cubicBezTo>
                <a:cubicBezTo>
                  <a:pt x="1069975" y="1009650"/>
                  <a:pt x="1068895" y="1000026"/>
                  <a:pt x="1066800" y="990600"/>
                </a:cubicBezTo>
                <a:cubicBezTo>
                  <a:pt x="1065711" y="985699"/>
                  <a:pt x="1062037" y="981332"/>
                  <a:pt x="1062037" y="976312"/>
                </a:cubicBezTo>
                <a:cubicBezTo>
                  <a:pt x="1062037" y="969767"/>
                  <a:pt x="1065212" y="963612"/>
                  <a:pt x="1066800" y="957262"/>
                </a:cubicBezTo>
                <a:cubicBezTo>
                  <a:pt x="1065212" y="944562"/>
                  <a:pt x="1068387" y="930274"/>
                  <a:pt x="1062037" y="919162"/>
                </a:cubicBezTo>
                <a:cubicBezTo>
                  <a:pt x="1059546" y="914803"/>
                  <a:pt x="1052240" y="921680"/>
                  <a:pt x="1047750" y="923925"/>
                </a:cubicBezTo>
                <a:cubicBezTo>
                  <a:pt x="1042630" y="926485"/>
                  <a:pt x="1038225" y="930275"/>
                  <a:pt x="1033462" y="933450"/>
                </a:cubicBezTo>
                <a:cubicBezTo>
                  <a:pt x="989809" y="922537"/>
                  <a:pt x="1002623" y="934817"/>
                  <a:pt x="985837" y="909637"/>
                </a:cubicBezTo>
                <a:cubicBezTo>
                  <a:pt x="978180" y="886666"/>
                  <a:pt x="982569" y="880341"/>
                  <a:pt x="962025" y="871537"/>
                </a:cubicBezTo>
                <a:cubicBezTo>
                  <a:pt x="956009" y="868959"/>
                  <a:pt x="949325" y="868362"/>
                  <a:pt x="942975" y="866775"/>
                </a:cubicBezTo>
                <a:cubicBezTo>
                  <a:pt x="938212" y="863600"/>
                  <a:pt x="932456" y="861558"/>
                  <a:pt x="928687" y="857250"/>
                </a:cubicBezTo>
                <a:cubicBezTo>
                  <a:pt x="921149" y="848635"/>
                  <a:pt x="909637" y="828675"/>
                  <a:pt x="909637" y="828675"/>
                </a:cubicBezTo>
                <a:cubicBezTo>
                  <a:pt x="908050" y="823912"/>
                  <a:pt x="907366" y="818746"/>
                  <a:pt x="904875" y="814387"/>
                </a:cubicBezTo>
                <a:cubicBezTo>
                  <a:pt x="895681" y="798298"/>
                  <a:pt x="879938" y="782262"/>
                  <a:pt x="862012" y="776287"/>
                </a:cubicBezTo>
                <a:lnTo>
                  <a:pt x="847725" y="771525"/>
                </a:lnTo>
                <a:cubicBezTo>
                  <a:pt x="842962" y="768350"/>
                  <a:pt x="839141" y="762475"/>
                  <a:pt x="833437" y="762000"/>
                </a:cubicBezTo>
                <a:cubicBezTo>
                  <a:pt x="780789" y="757612"/>
                  <a:pt x="805888" y="765605"/>
                  <a:pt x="776287" y="771525"/>
                </a:cubicBezTo>
                <a:cubicBezTo>
                  <a:pt x="765280" y="773726"/>
                  <a:pt x="754062" y="774700"/>
                  <a:pt x="742950" y="776287"/>
                </a:cubicBezTo>
                <a:cubicBezTo>
                  <a:pt x="739775" y="781050"/>
                  <a:pt x="738279" y="787541"/>
                  <a:pt x="733425" y="790575"/>
                </a:cubicBezTo>
                <a:cubicBezTo>
                  <a:pt x="724911" y="795896"/>
                  <a:pt x="713204" y="794531"/>
                  <a:pt x="704850" y="800100"/>
                </a:cubicBezTo>
                <a:lnTo>
                  <a:pt x="690562" y="809625"/>
                </a:lnTo>
                <a:cubicBezTo>
                  <a:pt x="663575" y="808037"/>
                  <a:pt x="636335" y="808872"/>
                  <a:pt x="609600" y="804862"/>
                </a:cubicBezTo>
                <a:cubicBezTo>
                  <a:pt x="589115" y="801789"/>
                  <a:pt x="599922" y="790473"/>
                  <a:pt x="585787" y="781050"/>
                </a:cubicBezTo>
                <a:cubicBezTo>
                  <a:pt x="580341" y="777419"/>
                  <a:pt x="573087" y="777875"/>
                  <a:pt x="566737" y="776287"/>
                </a:cubicBezTo>
                <a:cubicBezTo>
                  <a:pt x="557212" y="769937"/>
                  <a:pt x="544512" y="766762"/>
                  <a:pt x="538162" y="757237"/>
                </a:cubicBezTo>
                <a:lnTo>
                  <a:pt x="519112" y="728662"/>
                </a:lnTo>
                <a:cubicBezTo>
                  <a:pt x="507777" y="694657"/>
                  <a:pt x="504018" y="708441"/>
                  <a:pt x="519112" y="685800"/>
                </a:cubicBezTo>
                <a:cubicBezTo>
                  <a:pt x="520700" y="669925"/>
                  <a:pt x="512594" y="649456"/>
                  <a:pt x="523875" y="638175"/>
                </a:cubicBezTo>
                <a:cubicBezTo>
                  <a:pt x="535156" y="626894"/>
                  <a:pt x="556365" y="638457"/>
                  <a:pt x="571500" y="633412"/>
                </a:cubicBezTo>
                <a:cubicBezTo>
                  <a:pt x="576930" y="631602"/>
                  <a:pt x="577850" y="623887"/>
                  <a:pt x="581025" y="619125"/>
                </a:cubicBezTo>
                <a:cubicBezTo>
                  <a:pt x="577850" y="614362"/>
                  <a:pt x="575547" y="608884"/>
                  <a:pt x="571500" y="604837"/>
                </a:cubicBezTo>
                <a:cubicBezTo>
                  <a:pt x="567453" y="600790"/>
                  <a:pt x="558600" y="600865"/>
                  <a:pt x="557212" y="595312"/>
                </a:cubicBezTo>
                <a:cubicBezTo>
                  <a:pt x="551808" y="573696"/>
                  <a:pt x="557854" y="550253"/>
                  <a:pt x="552450" y="528637"/>
                </a:cubicBezTo>
                <a:cubicBezTo>
                  <a:pt x="551062" y="523084"/>
                  <a:pt x="543393" y="521437"/>
                  <a:pt x="538162" y="519112"/>
                </a:cubicBezTo>
                <a:cubicBezTo>
                  <a:pt x="528987" y="515034"/>
                  <a:pt x="509587" y="509587"/>
                  <a:pt x="509587" y="509587"/>
                </a:cubicBezTo>
                <a:cubicBezTo>
                  <a:pt x="500062" y="512762"/>
                  <a:pt x="489366" y="524681"/>
                  <a:pt x="481012" y="519112"/>
                </a:cubicBezTo>
                <a:cubicBezTo>
                  <a:pt x="476250" y="515937"/>
                  <a:pt x="471122" y="513251"/>
                  <a:pt x="466725" y="509587"/>
                </a:cubicBezTo>
                <a:cubicBezTo>
                  <a:pt x="461551" y="505275"/>
                  <a:pt x="458041" y="499036"/>
                  <a:pt x="452437" y="495300"/>
                </a:cubicBezTo>
                <a:cubicBezTo>
                  <a:pt x="448334" y="492565"/>
                  <a:pt x="421645" y="486411"/>
                  <a:pt x="419100" y="485775"/>
                </a:cubicBezTo>
                <a:cubicBezTo>
                  <a:pt x="378621" y="499266"/>
                  <a:pt x="439730" y="474666"/>
                  <a:pt x="395287" y="519112"/>
                </a:cubicBezTo>
                <a:lnTo>
                  <a:pt x="381000" y="533400"/>
                </a:lnTo>
                <a:cubicBezTo>
                  <a:pt x="360362" y="531812"/>
                  <a:pt x="339431" y="532452"/>
                  <a:pt x="319087" y="528637"/>
                </a:cubicBezTo>
                <a:cubicBezTo>
                  <a:pt x="300427" y="525138"/>
                  <a:pt x="307585" y="514673"/>
                  <a:pt x="295275" y="504825"/>
                </a:cubicBezTo>
                <a:cubicBezTo>
                  <a:pt x="291355" y="501689"/>
                  <a:pt x="285376" y="502500"/>
                  <a:pt x="280987" y="500062"/>
                </a:cubicBezTo>
                <a:cubicBezTo>
                  <a:pt x="270980" y="494503"/>
                  <a:pt x="261937" y="487362"/>
                  <a:pt x="252412" y="481012"/>
                </a:cubicBezTo>
                <a:lnTo>
                  <a:pt x="252412" y="481012"/>
                </a:lnTo>
                <a:cubicBezTo>
                  <a:pt x="247650" y="476250"/>
                  <a:pt x="242437" y="471899"/>
                  <a:pt x="238125" y="466725"/>
                </a:cubicBezTo>
                <a:cubicBezTo>
                  <a:pt x="234461" y="462328"/>
                  <a:pt x="233070" y="456013"/>
                  <a:pt x="228600" y="452437"/>
                </a:cubicBezTo>
                <a:cubicBezTo>
                  <a:pt x="224680" y="449301"/>
                  <a:pt x="219075" y="449262"/>
                  <a:pt x="214312" y="447675"/>
                </a:cubicBezTo>
                <a:cubicBezTo>
                  <a:pt x="176210" y="422273"/>
                  <a:pt x="222253" y="455615"/>
                  <a:pt x="190500" y="423862"/>
                </a:cubicBezTo>
                <a:cubicBezTo>
                  <a:pt x="186453" y="419815"/>
                  <a:pt x="180975" y="417512"/>
                  <a:pt x="176212" y="414337"/>
                </a:cubicBezTo>
                <a:lnTo>
                  <a:pt x="166687" y="385762"/>
                </a:lnTo>
                <a:lnTo>
                  <a:pt x="161925" y="371475"/>
                </a:lnTo>
                <a:cubicBezTo>
                  <a:pt x="160337" y="358775"/>
                  <a:pt x="169347" y="337292"/>
                  <a:pt x="157162" y="333375"/>
                </a:cubicBezTo>
                <a:cubicBezTo>
                  <a:pt x="70174" y="305414"/>
                  <a:pt x="57949" y="355471"/>
                  <a:pt x="14287" y="319087"/>
                </a:cubicBezTo>
                <a:cubicBezTo>
                  <a:pt x="9113" y="314775"/>
                  <a:pt x="4762" y="309562"/>
                  <a:pt x="0" y="304800"/>
                </a:cubicBezTo>
                <a:cubicBezTo>
                  <a:pt x="1587" y="298450"/>
                  <a:pt x="2184" y="291766"/>
                  <a:pt x="4762" y="285750"/>
                </a:cubicBezTo>
                <a:cubicBezTo>
                  <a:pt x="7017" y="280489"/>
                  <a:pt x="14287" y="277186"/>
                  <a:pt x="14287" y="271462"/>
                </a:cubicBezTo>
                <a:cubicBezTo>
                  <a:pt x="14287" y="265738"/>
                  <a:pt x="7937" y="261937"/>
                  <a:pt x="4762" y="257175"/>
                </a:cubicBezTo>
                <a:cubicBezTo>
                  <a:pt x="11112" y="254000"/>
                  <a:pt x="16963" y="249518"/>
                  <a:pt x="23812" y="247650"/>
                </a:cubicBezTo>
                <a:cubicBezTo>
                  <a:pt x="34642" y="244696"/>
                  <a:pt x="48526" y="250073"/>
                  <a:pt x="57150" y="242887"/>
                </a:cubicBezTo>
                <a:cubicBezTo>
                  <a:pt x="62178" y="238697"/>
                  <a:pt x="53975" y="230187"/>
                  <a:pt x="52387" y="223837"/>
                </a:cubicBezTo>
                <a:cubicBezTo>
                  <a:pt x="54004" y="214138"/>
                  <a:pt x="54216" y="188762"/>
                  <a:pt x="66675" y="180975"/>
                </a:cubicBezTo>
                <a:cubicBezTo>
                  <a:pt x="75189" y="175654"/>
                  <a:pt x="85725" y="174625"/>
                  <a:pt x="95250" y="171450"/>
                </a:cubicBezTo>
                <a:lnTo>
                  <a:pt x="109537" y="166687"/>
                </a:lnTo>
                <a:cubicBezTo>
                  <a:pt x="107950" y="155575"/>
                  <a:pt x="107299" y="144288"/>
                  <a:pt x="104775" y="133350"/>
                </a:cubicBezTo>
                <a:cubicBezTo>
                  <a:pt x="102517" y="123567"/>
                  <a:pt x="95250" y="104775"/>
                  <a:pt x="95250" y="104775"/>
                </a:cubicBezTo>
                <a:cubicBezTo>
                  <a:pt x="106362" y="101600"/>
                  <a:pt x="119341" y="102184"/>
                  <a:pt x="128587" y="95250"/>
                </a:cubicBezTo>
                <a:cubicBezTo>
                  <a:pt x="132904" y="92013"/>
                  <a:pt x="136696" y="66546"/>
                  <a:pt x="128587" y="61912"/>
                </a:cubicBezTo>
                <a:cubicBezTo>
                  <a:pt x="120203" y="57121"/>
                  <a:pt x="109537" y="58737"/>
                  <a:pt x="100012" y="57150"/>
                </a:cubicBezTo>
                <a:cubicBezTo>
                  <a:pt x="95250" y="53975"/>
                  <a:pt x="86848" y="53238"/>
                  <a:pt x="85725" y="47625"/>
                </a:cubicBezTo>
                <a:cubicBezTo>
                  <a:pt x="81265" y="25325"/>
                  <a:pt x="87443" y="15613"/>
                  <a:pt x="952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538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L’America latina in epoca postcoloniale</a:t>
            </a:r>
            <a:endParaRPr lang="it-IT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35291"/>
            <a:ext cx="338437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396044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1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 smtClean="0"/>
              <a:t>Riduzione territoriale del Messico (1836-1848)</a:t>
            </a:r>
            <a:endParaRPr lang="it-IT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4504" y="1600200"/>
            <a:ext cx="541499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6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L’Asia contemporanea</a:t>
            </a:r>
            <a:endParaRPr lang="it-IT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58" y="1600200"/>
            <a:ext cx="579708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>
          <a:xfrm>
            <a:off x="6228184" y="2492896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5220072" y="3501008"/>
            <a:ext cx="432048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3059832" y="2780928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4644008" y="4509119"/>
            <a:ext cx="2448271" cy="93610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3203848" y="3068960"/>
            <a:ext cx="1634480" cy="13464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4499992" y="3284984"/>
            <a:ext cx="1368152" cy="141845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6084168" y="2420888"/>
            <a:ext cx="720080" cy="72008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1763688" y="2780928"/>
            <a:ext cx="504056" cy="57606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2174032" y="3861048"/>
            <a:ext cx="59776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23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La questione arabo-israeliana</a:t>
            </a:r>
            <a:endParaRPr lang="it-IT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98066"/>
            <a:ext cx="261639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244827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644444" y="3849329"/>
            <a:ext cx="767315" cy="1091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 4"/>
          <p:cNvSpPr/>
          <p:nvPr/>
        </p:nvSpPr>
        <p:spPr>
          <a:xfrm>
            <a:off x="1979713" y="3356992"/>
            <a:ext cx="216023" cy="492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 5"/>
          <p:cNvSpPr/>
          <p:nvPr/>
        </p:nvSpPr>
        <p:spPr>
          <a:xfrm>
            <a:off x="2483768" y="1916832"/>
            <a:ext cx="72008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 6"/>
          <p:cNvSpPr/>
          <p:nvPr/>
        </p:nvSpPr>
        <p:spPr>
          <a:xfrm>
            <a:off x="2123729" y="3284984"/>
            <a:ext cx="720079" cy="383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04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La decolonizzazione dell’Africa</a:t>
            </a:r>
            <a:endParaRPr lang="it-IT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72" y="1600200"/>
            <a:ext cx="399485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>
          <a:xfrm>
            <a:off x="2771800" y="2636912"/>
            <a:ext cx="50405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3347865" y="2780928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2699790" y="2924944"/>
            <a:ext cx="21602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3347865" y="3068960"/>
            <a:ext cx="432048" cy="2880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3635896" y="3284984"/>
            <a:ext cx="288032" cy="2545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3203847" y="3356991"/>
            <a:ext cx="288034" cy="3600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3563888" y="3645023"/>
            <a:ext cx="288032" cy="2545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3923926" y="3284983"/>
            <a:ext cx="341247" cy="2880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121156" y="3539553"/>
            <a:ext cx="432047" cy="2494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3995936" y="2852936"/>
            <a:ext cx="288032" cy="3265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4499990" y="2924944"/>
            <a:ext cx="360041" cy="3600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4534409" y="3356991"/>
            <a:ext cx="648069" cy="43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4121156" y="3827586"/>
            <a:ext cx="306828" cy="3214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3851920" y="4187624"/>
            <a:ext cx="413254" cy="244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4769228" y="3789040"/>
            <a:ext cx="360039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5974568" y="3645023"/>
            <a:ext cx="469640" cy="2545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5974568" y="4725144"/>
            <a:ext cx="469640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5004048" y="2060848"/>
            <a:ext cx="648072" cy="68153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5508104" y="3140968"/>
            <a:ext cx="648072" cy="5760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4427985" y="2276873"/>
            <a:ext cx="432046" cy="28803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4427984" y="4427165"/>
            <a:ext cx="360040" cy="437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5364088" y="4653136"/>
            <a:ext cx="50405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2915816" y="1845640"/>
            <a:ext cx="648072" cy="43123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39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/>
              <a:t>T</a:t>
            </a:r>
            <a:r>
              <a:rPr lang="it-IT" altLang="it-IT" sz="3600" dirty="0" smtClean="0"/>
              <a:t>eatri di guerra in M.O. </a:t>
            </a:r>
            <a:br>
              <a:rPr lang="it-IT" altLang="it-IT" sz="3600" dirty="0" smtClean="0"/>
            </a:br>
            <a:r>
              <a:rPr lang="it-IT" altLang="it-IT" sz="3600" dirty="0" smtClean="0"/>
              <a:t>alla fine del XX secolo</a:t>
            </a:r>
          </a:p>
        </p:txBody>
      </p:sp>
      <p:pic>
        <p:nvPicPr>
          <p:cNvPr id="111619" name="Picture 5" descr="C:\Users\Utente\Desktop\Map of middle Eas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844675"/>
            <a:ext cx="367506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/>
          <p:cNvSpPr/>
          <p:nvPr/>
        </p:nvSpPr>
        <p:spPr>
          <a:xfrm>
            <a:off x="4427984" y="3068960"/>
            <a:ext cx="864096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239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L’impero ottomano attorno al 1800</a:t>
            </a:r>
            <a:endParaRPr lang="it-IT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26" y="1600200"/>
            <a:ext cx="586834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dirty="0" smtClean="0"/>
              <a:t>Il dissolvimento della Jugoslavia 1991-1999</a:t>
            </a:r>
          </a:p>
        </p:txBody>
      </p:sp>
      <p:pic>
        <p:nvPicPr>
          <p:cNvPr id="110595" name="Picture 2" descr="G:\Tutto USB 2\VARIA MIE\Corsi miei - cartella ASUS\Corso 2011-2012\Lezione sui Balcani\Jugoslavia ante frantumazi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78100"/>
            <a:ext cx="3622675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242" y="2348881"/>
            <a:ext cx="4201197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Crisi etniche nell’Africa equatoriale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39144"/>
            <a:ext cx="5904656" cy="4414192"/>
          </a:xfrm>
        </p:spPr>
      </p:pic>
      <p:sp>
        <p:nvSpPr>
          <p:cNvPr id="7" name="Ovale 6"/>
          <p:cNvSpPr/>
          <p:nvPr/>
        </p:nvSpPr>
        <p:spPr>
          <a:xfrm>
            <a:off x="5076056" y="4293096"/>
            <a:ext cx="288032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6012160" y="3429000"/>
            <a:ext cx="576064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188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Users\Utente\Desktop\wallpaper-world-map-2006-large.gi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73238"/>
            <a:ext cx="8785225" cy="4968875"/>
          </a:xfrm>
          <a:ln w="22225" cmpd="thickThin"/>
        </p:spPr>
      </p:pic>
      <p:sp>
        <p:nvSpPr>
          <p:cNvPr id="6" name="Ovale 5"/>
          <p:cNvSpPr/>
          <p:nvPr/>
        </p:nvSpPr>
        <p:spPr>
          <a:xfrm>
            <a:off x="1403350" y="2852738"/>
            <a:ext cx="1368425" cy="817562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e 6"/>
          <p:cNvSpPr/>
          <p:nvPr/>
        </p:nvSpPr>
        <p:spPr>
          <a:xfrm>
            <a:off x="3996259" y="2456900"/>
            <a:ext cx="936104" cy="900002"/>
          </a:xfrm>
          <a:prstGeom prst="ellipse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e 7"/>
          <p:cNvSpPr/>
          <p:nvPr/>
        </p:nvSpPr>
        <p:spPr>
          <a:xfrm>
            <a:off x="6011863" y="2924175"/>
            <a:ext cx="1152525" cy="14414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e 8"/>
          <p:cNvSpPr/>
          <p:nvPr/>
        </p:nvSpPr>
        <p:spPr>
          <a:xfrm>
            <a:off x="5148263" y="3068637"/>
            <a:ext cx="863600" cy="1008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647" name="Oval 17"/>
          <p:cNvSpPr>
            <a:spLocks noChangeArrowheads="1"/>
          </p:cNvSpPr>
          <p:nvPr/>
        </p:nvSpPr>
        <p:spPr bwMode="auto">
          <a:xfrm>
            <a:off x="4932363" y="2133600"/>
            <a:ext cx="2903537" cy="790575"/>
          </a:xfrm>
          <a:prstGeom prst="ellips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Ovale 2"/>
          <p:cNvSpPr/>
          <p:nvPr/>
        </p:nvSpPr>
        <p:spPr>
          <a:xfrm>
            <a:off x="2555875" y="4221163"/>
            <a:ext cx="936625" cy="10080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649" name="Titolo 4"/>
          <p:cNvSpPr>
            <a:spLocks noGrp="1"/>
          </p:cNvSpPr>
          <p:nvPr>
            <p:ph type="ctrTitle"/>
          </p:nvPr>
        </p:nvSpPr>
        <p:spPr>
          <a:xfrm>
            <a:off x="685800" y="333375"/>
            <a:ext cx="7772400" cy="1511300"/>
          </a:xfrm>
        </p:spPr>
        <p:txBody>
          <a:bodyPr/>
          <a:lstStyle/>
          <a:p>
            <a:r>
              <a:rPr lang="it-IT" altLang="it-IT" sz="3200" dirty="0" smtClean="0"/>
              <a:t>Gli inizi del XXI secolo</a:t>
            </a:r>
            <a:br>
              <a:rPr lang="it-IT" altLang="it-IT" sz="3200" dirty="0" smtClean="0"/>
            </a:br>
            <a:r>
              <a:rPr lang="it-IT" altLang="it-IT" sz="3200" dirty="0" smtClean="0"/>
              <a:t>Un nuovo sistema multipolare</a:t>
            </a:r>
          </a:p>
        </p:txBody>
      </p:sp>
      <p:sp>
        <p:nvSpPr>
          <p:cNvPr id="2" name="Ovale 1"/>
          <p:cNvSpPr/>
          <p:nvPr/>
        </p:nvSpPr>
        <p:spPr>
          <a:xfrm>
            <a:off x="7308304" y="2852739"/>
            <a:ext cx="360040" cy="936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e 3"/>
          <p:cNvSpPr/>
          <p:nvPr/>
        </p:nvSpPr>
        <p:spPr>
          <a:xfrm>
            <a:off x="5220072" y="3320890"/>
            <a:ext cx="216024" cy="1801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e 4"/>
          <p:cNvSpPr/>
          <p:nvPr/>
        </p:nvSpPr>
        <p:spPr>
          <a:xfrm>
            <a:off x="5724127" y="3320890"/>
            <a:ext cx="287735" cy="3240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5328084" y="3717032"/>
            <a:ext cx="287883" cy="296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4211960" y="3717032"/>
            <a:ext cx="1008112" cy="504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00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 smtClean="0"/>
              <a:t>Crescita mondiale della popolazione</a:t>
            </a:r>
          </a:p>
        </p:txBody>
      </p:sp>
      <p:sp>
        <p:nvSpPr>
          <p:cNvPr id="11981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it-IT" altLang="it-IT" smtClean="0"/>
              <a:t>   0              252.000.000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mtClean="0"/>
              <a:t>1750          771</a:t>
            </a:r>
            <a:r>
              <a:rPr lang="it-IT" altLang="it-IT" smtClean="0">
                <a:solidFill>
                  <a:srgbClr val="000000"/>
                </a:solidFill>
              </a:rPr>
              <a:t>.000.000</a:t>
            </a:r>
            <a:endParaRPr lang="it-IT" altLang="it-IT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mtClean="0"/>
              <a:t>1800          954</a:t>
            </a:r>
            <a:r>
              <a:rPr lang="it-IT" altLang="it-IT" smtClean="0">
                <a:solidFill>
                  <a:srgbClr val="000000"/>
                </a:solidFill>
              </a:rPr>
              <a:t>.000.000</a:t>
            </a:r>
            <a:endParaRPr lang="it-IT" altLang="it-IT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mtClean="0"/>
              <a:t>1850       1.241</a:t>
            </a:r>
            <a:r>
              <a:rPr lang="it-IT" altLang="it-IT" smtClean="0">
                <a:solidFill>
                  <a:srgbClr val="000000"/>
                </a:solidFill>
              </a:rPr>
              <a:t>.000.000</a:t>
            </a:r>
            <a:endParaRPr lang="it-IT" altLang="it-IT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mtClean="0"/>
              <a:t>1900       1.643</a:t>
            </a:r>
            <a:r>
              <a:rPr lang="it-IT" altLang="it-IT" smtClean="0">
                <a:solidFill>
                  <a:srgbClr val="000000"/>
                </a:solidFill>
              </a:rPr>
              <a:t>.000.000</a:t>
            </a:r>
            <a:endParaRPr lang="it-IT" altLang="it-IT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mtClean="0"/>
              <a:t>1950       2.516.</a:t>
            </a:r>
            <a:r>
              <a:rPr lang="it-IT" altLang="it-IT" smtClean="0">
                <a:solidFill>
                  <a:srgbClr val="000000"/>
                </a:solidFill>
              </a:rPr>
              <a:t>000.000</a:t>
            </a:r>
            <a:endParaRPr lang="it-IT" altLang="it-IT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mtClean="0"/>
              <a:t>2000       6.000</a:t>
            </a:r>
            <a:r>
              <a:rPr lang="it-IT" altLang="it-IT" smtClean="0">
                <a:solidFill>
                  <a:srgbClr val="000000"/>
                </a:solidFill>
              </a:rPr>
              <a:t>.000.000 ca.</a:t>
            </a: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40210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Modello malthusiano</a:t>
            </a: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03" y="1600200"/>
            <a:ext cx="6389594" cy="4525963"/>
          </a:xfrm>
        </p:spPr>
      </p:pic>
    </p:spTree>
    <p:extLst>
      <p:ext uri="{BB962C8B-B14F-4D97-AF65-F5344CB8AC3E}">
        <p14:creationId xmlns:p14="http://schemas.microsoft.com/office/powerpoint/2010/main" val="1258113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Riforme nel mondo agricolo inglese</a:t>
            </a: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77331"/>
            <a:ext cx="7315200" cy="2171700"/>
          </a:xfrm>
        </p:spPr>
      </p:pic>
    </p:spTree>
    <p:extLst>
      <p:ext uri="{BB962C8B-B14F-4D97-AF65-F5344CB8AC3E}">
        <p14:creationId xmlns:p14="http://schemas.microsoft.com/office/powerpoint/2010/main" val="708924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% urban population</a:t>
            </a:r>
          </a:p>
        </p:txBody>
      </p:sp>
      <p:pic>
        <p:nvPicPr>
          <p:cNvPr id="1157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773238"/>
            <a:ext cx="7632700" cy="417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e 1"/>
          <p:cNvSpPr/>
          <p:nvPr/>
        </p:nvSpPr>
        <p:spPr>
          <a:xfrm>
            <a:off x="684213" y="4508500"/>
            <a:ext cx="935037" cy="5048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e 2"/>
          <p:cNvSpPr/>
          <p:nvPr/>
        </p:nvSpPr>
        <p:spPr>
          <a:xfrm>
            <a:off x="2771775" y="5516563"/>
            <a:ext cx="360363" cy="4016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e 3"/>
          <p:cNvSpPr/>
          <p:nvPr/>
        </p:nvSpPr>
        <p:spPr>
          <a:xfrm>
            <a:off x="3779838" y="5516563"/>
            <a:ext cx="387350" cy="4000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e 5"/>
          <p:cNvSpPr/>
          <p:nvPr/>
        </p:nvSpPr>
        <p:spPr>
          <a:xfrm>
            <a:off x="4859338" y="4581525"/>
            <a:ext cx="360362" cy="431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Connettore 2 8"/>
          <p:cNvCxnSpPr/>
          <p:nvPr/>
        </p:nvCxnSpPr>
        <p:spPr>
          <a:xfrm>
            <a:off x="4284663" y="4797425"/>
            <a:ext cx="503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5364163" y="3429000"/>
            <a:ext cx="431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e 15"/>
          <p:cNvSpPr/>
          <p:nvPr/>
        </p:nvSpPr>
        <p:spPr>
          <a:xfrm>
            <a:off x="5867400" y="4581525"/>
            <a:ext cx="360363" cy="431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Connettore 2 17"/>
          <p:cNvCxnSpPr/>
          <p:nvPr/>
        </p:nvCxnSpPr>
        <p:spPr>
          <a:xfrm>
            <a:off x="5364163" y="4797425"/>
            <a:ext cx="3603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5364163" y="4292600"/>
            <a:ext cx="431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5364163" y="3860800"/>
            <a:ext cx="431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>
            <a:off x="4284663" y="2997200"/>
            <a:ext cx="503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>
            <a:off x="5364163" y="2997200"/>
            <a:ext cx="431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456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olo 1"/>
          <p:cNvSpPr>
            <a:spLocks noGrp="1"/>
          </p:cNvSpPr>
          <p:nvPr>
            <p:ph type="ctrTitle"/>
          </p:nvPr>
        </p:nvSpPr>
        <p:spPr>
          <a:xfrm>
            <a:off x="455613" y="188913"/>
            <a:ext cx="8226425" cy="1295871"/>
          </a:xfrm>
        </p:spPr>
        <p:txBody>
          <a:bodyPr/>
          <a:lstStyle/>
          <a:p>
            <a:pPr eaLnBrk="1" hangingPunct="1"/>
            <a:r>
              <a:rPr lang="it-IT" altLang="it-IT" sz="4000" dirty="0" smtClean="0"/>
              <a:t>Evoluzione degli ambienti di lavoro</a:t>
            </a:r>
            <a:r>
              <a:rPr lang="it-IT" altLang="it-IT" sz="2000" dirty="0" smtClean="0"/>
              <a:t> 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3988" y="1484313"/>
            <a:ext cx="8810625" cy="51847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20836" name="Picture 2" descr="G:\VARIA MIE\Corsi miei - cartella ASUS\Corsi 2012-2013\Storia contemporanea - cdl Servizio sociale\Images\images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557338"/>
            <a:ext cx="30575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3" descr="G:\VARIA MIE\Corsi miei - cartella ASUS\Corsi 2012-2013\Storia contemporanea - cdl Servizio sociale\Images\image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57338"/>
            <a:ext cx="3865562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4" descr="G:\VARIA MIE\Corsi miei - cartella ASUS\Corsi 2012-2013\Storia contemporanea - cdl Servizio sociale\Images\Images 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005263"/>
            <a:ext cx="36957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9" name="Picture 5" descr="G:\VARIA MIE\Corsi miei - cartella ASUS\Corsi 2012-2013\Storia contemporanea - cdl Servizio sociale\Images\images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292600"/>
            <a:ext cx="36496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4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Popolazione degli Stati al 1870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Regno Unito </a:t>
            </a:r>
            <a:r>
              <a:rPr lang="it-IT" dirty="0"/>
              <a:t>21.361.235</a:t>
            </a:r>
          </a:p>
          <a:p>
            <a:r>
              <a:rPr lang="it-IT" dirty="0"/>
              <a:t>Francese 38.080.480 </a:t>
            </a:r>
          </a:p>
          <a:p>
            <a:r>
              <a:rPr lang="it-IT" dirty="0"/>
              <a:t>Giappone 34.985.000 (nel 1873).</a:t>
            </a:r>
          </a:p>
          <a:p>
            <a:r>
              <a:rPr lang="it-IT" dirty="0"/>
              <a:t>Germania 41,058,792 	 	</a:t>
            </a:r>
          </a:p>
          <a:p>
            <a:r>
              <a:rPr lang="it-IT" dirty="0"/>
              <a:t>Stati Uniti 38.555.983</a:t>
            </a:r>
          </a:p>
          <a:p>
            <a:r>
              <a:rPr lang="it-IT" dirty="0"/>
              <a:t>Impero russo 125.640.021 (1897)</a:t>
            </a:r>
          </a:p>
          <a:p>
            <a:r>
              <a:rPr lang="it-IT" dirty="0"/>
              <a:t>Impero austro-ungarico 35.800.000</a:t>
            </a:r>
          </a:p>
          <a:p>
            <a:r>
              <a:rPr lang="it-IT" dirty="0"/>
              <a:t>Cina 358.000.000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908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sz="3200" dirty="0" smtClean="0"/>
              <a:t>Produzione industriale</a:t>
            </a:r>
            <a:endParaRPr lang="it-IT" sz="3200" dirty="0"/>
          </a:p>
        </p:txBody>
      </p:sp>
      <p:pic>
        <p:nvPicPr>
          <p:cNvPr id="3074" name="Picture 2" descr="http://pedrioni.altervista.org/imperialismo/images/tabell3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33056"/>
            <a:ext cx="619268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268760"/>
            <a:ext cx="618613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13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L’impero cinese attorno al 1820</a:t>
            </a:r>
            <a:endParaRPr lang="it-IT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481" y="1628800"/>
            <a:ext cx="51790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5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Risultati immagini per produzione acciaio 19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544616" cy="44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275856" y="2708920"/>
            <a:ext cx="504056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 4"/>
          <p:cNvSpPr/>
          <p:nvPr/>
        </p:nvSpPr>
        <p:spPr>
          <a:xfrm>
            <a:off x="3275856" y="3284984"/>
            <a:ext cx="504056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572000" y="2708920"/>
            <a:ext cx="0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372200" y="2996952"/>
            <a:ext cx="0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7476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olo 1"/>
          <p:cNvSpPr>
            <a:spLocks noGrp="1"/>
          </p:cNvSpPr>
          <p:nvPr>
            <p:ph type="ctrTitle"/>
          </p:nvPr>
        </p:nvSpPr>
        <p:spPr>
          <a:xfrm>
            <a:off x="458788" y="242888"/>
            <a:ext cx="8226425" cy="1241425"/>
          </a:xfrm>
        </p:spPr>
        <p:txBody>
          <a:bodyPr/>
          <a:lstStyle/>
          <a:p>
            <a:pPr eaLnBrk="1" hangingPunct="1"/>
            <a:r>
              <a:rPr lang="it-IT" altLang="it-IT" dirty="0" smtClean="0"/>
              <a:t>Catena di montaggio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21860" name="Picture 4" descr="G:\VARIA MIE\Corsi miei - cartella ASUS\Corsi 2012-2013\Storia contemporanea - cdl Comunicazione\ford-model-t-e-la-catena-di-montaggio-le-foto-storich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7489825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6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it-IT" altLang="it-IT" dirty="0" smtClean="0"/>
              <a:t>Dalla catena di montaggio </a:t>
            </a:r>
            <a:br>
              <a:rPr lang="it-IT" altLang="it-IT" dirty="0" smtClean="0"/>
            </a:br>
            <a:r>
              <a:rPr lang="it-IT" altLang="it-IT" dirty="0" smtClean="0"/>
              <a:t>alla produzione ‘snella’</a:t>
            </a:r>
          </a:p>
        </p:txBody>
      </p:sp>
      <p:pic>
        <p:nvPicPr>
          <p:cNvPr id="123907" name="Picture 2" descr="G:\VARIA MIE\Corsi miei - cartella ASUS\Corsi 2012-2013\Storia contemporanea - cdl Comunicazione\Lean producti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263" y="1916113"/>
            <a:ext cx="6911975" cy="4392612"/>
          </a:xfrm>
        </p:spPr>
      </p:pic>
    </p:spTree>
    <p:extLst>
      <p:ext uri="{BB962C8B-B14F-4D97-AF65-F5344CB8AC3E}">
        <p14:creationId xmlns:p14="http://schemas.microsoft.com/office/powerpoint/2010/main" val="264005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Industria meccanica e robotica</a:t>
            </a:r>
            <a:endParaRPr lang="it-IT" sz="3200" dirty="0"/>
          </a:p>
        </p:txBody>
      </p:sp>
      <p:pic>
        <p:nvPicPr>
          <p:cNvPr id="1026" name="Picture 2" descr="Tphkc201112080D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02961"/>
            <a:ext cx="6400800" cy="352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750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Produzione industriale e delocalizzazione</a:t>
            </a:r>
            <a:endParaRPr lang="it-IT" sz="3200" dirty="0"/>
          </a:p>
        </p:txBody>
      </p:sp>
      <p:pic>
        <p:nvPicPr>
          <p:cNvPr id="2050" name="Picture 2" descr="Nazioni industrializzat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93" y="1600200"/>
            <a:ext cx="595521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148064" y="5445224"/>
            <a:ext cx="288032" cy="1440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 4"/>
          <p:cNvSpPr/>
          <p:nvPr/>
        </p:nvSpPr>
        <p:spPr>
          <a:xfrm>
            <a:off x="5148064" y="4869160"/>
            <a:ext cx="288032" cy="1440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 5"/>
          <p:cNvSpPr/>
          <p:nvPr/>
        </p:nvSpPr>
        <p:spPr>
          <a:xfrm>
            <a:off x="5148064" y="3573016"/>
            <a:ext cx="288032" cy="1440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 6"/>
          <p:cNvSpPr/>
          <p:nvPr/>
        </p:nvSpPr>
        <p:spPr>
          <a:xfrm>
            <a:off x="5148064" y="3933056"/>
            <a:ext cx="288032" cy="1440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 7"/>
          <p:cNvSpPr/>
          <p:nvPr/>
        </p:nvSpPr>
        <p:spPr>
          <a:xfrm>
            <a:off x="5148064" y="3212976"/>
            <a:ext cx="288032" cy="1440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5857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Andamento del Dow Jones negli anni Venti</a:t>
            </a: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82030"/>
            <a:ext cx="7560840" cy="3883273"/>
          </a:xfrm>
        </p:spPr>
      </p:pic>
      <p:sp>
        <p:nvSpPr>
          <p:cNvPr id="6" name="Ovale 5"/>
          <p:cNvSpPr/>
          <p:nvPr/>
        </p:nvSpPr>
        <p:spPr>
          <a:xfrm>
            <a:off x="2195736" y="4365104"/>
            <a:ext cx="172819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652120" y="2815389"/>
            <a:ext cx="1152128" cy="1815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4572000" y="5445224"/>
            <a:ext cx="3024336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30259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dirty="0" smtClean="0"/>
              <a:t>Il crollo della borsa di </a:t>
            </a:r>
            <a:r>
              <a:rPr lang="it-IT" altLang="it-IT" dirty="0" err="1" smtClean="0"/>
              <a:t>Wall</a:t>
            </a:r>
            <a:r>
              <a:rPr lang="it-IT" altLang="it-IT" dirty="0" smtClean="0"/>
              <a:t> Street</a:t>
            </a:r>
          </a:p>
        </p:txBody>
      </p:sp>
      <p:pic>
        <p:nvPicPr>
          <p:cNvPr id="1228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05038"/>
            <a:ext cx="8229600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7505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dirty="0" smtClean="0"/>
              <a:t>Mutui immobiliari «</a:t>
            </a:r>
            <a:r>
              <a:rPr lang="it-IT" altLang="it-IT" sz="4000" dirty="0" err="1" smtClean="0"/>
              <a:t>subprime</a:t>
            </a:r>
            <a:r>
              <a:rPr lang="it-IT" altLang="it-IT" sz="4000" dirty="0" smtClean="0"/>
              <a:t>»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1009650" y="1600200"/>
            <a:ext cx="7194550" cy="452596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it-IT" altLang="it-IT" smtClean="0"/>
          </a:p>
        </p:txBody>
      </p:sp>
      <p:pic>
        <p:nvPicPr>
          <p:cNvPr id="128004" name="Picture 4" descr="Subprime Mortgage Off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628775"/>
            <a:ext cx="71945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Modello di Montesquieu</a:t>
            </a:r>
            <a:endParaRPr lang="it-I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55881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o di Microsoft Office Word 2007" r:id="rId3" imgW="6117167" imgH="4225610" progId="Word.Document.12">
                  <p:embed/>
                </p:oleObj>
              </mc:Choice>
              <mc:Fallback>
                <p:oleObj name="Documento di Microsoft Office Word 2007" r:id="rId3" imgW="6117167" imgH="4225610" progId="Word.Document.12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822960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183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I tre poteri nelle monarchie assolute</a:t>
            </a:r>
            <a:endParaRPr lang="it-I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749012"/>
              </p:ext>
            </p:extLst>
          </p:nvPr>
        </p:nvGraphicFramePr>
        <p:xfrm>
          <a:off x="1259632" y="1600200"/>
          <a:ext cx="6624736" cy="437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Documento" r:id="rId3" imgW="6117167" imgH="6795008" progId="Word.Document.12">
                  <p:embed/>
                </p:oleObj>
              </mc:Choice>
              <mc:Fallback>
                <p:oleObj name="Documento" r:id="rId3" imgW="6117167" imgH="6795008" progId="Word.Document.12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600200"/>
                        <a:ext cx="6624736" cy="437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42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Il Giappone attorno al 1800</a:t>
            </a:r>
            <a:endParaRPr lang="it-IT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846" y="1556792"/>
            <a:ext cx="541430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72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I tre poteri nelle monarchie costituzionali/parlamentari</a:t>
            </a:r>
            <a:endParaRPr lang="it-I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630412"/>
              </p:ext>
            </p:extLst>
          </p:nvPr>
        </p:nvGraphicFramePr>
        <p:xfrm>
          <a:off x="2278856" y="1600199"/>
          <a:ext cx="4587479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Documento" r:id="rId3" imgW="6117167" imgH="6795008" progId="Word.Document.12">
                  <p:embed/>
                </p:oleObj>
              </mc:Choice>
              <mc:Fallback>
                <p:oleObj name="Documento" r:id="rId3" imgW="6117167" imgH="6795008" progId="Word.Document.12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856" y="1600199"/>
                        <a:ext cx="4587479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65199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I tre poteri nelle repubbliche</a:t>
            </a:r>
            <a:endParaRPr lang="it-I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191766"/>
              </p:ext>
            </p:extLst>
          </p:nvPr>
        </p:nvGraphicFramePr>
        <p:xfrm>
          <a:off x="2278856" y="1600199"/>
          <a:ext cx="4587479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Documento" r:id="rId3" imgW="6117167" imgH="6795008" progId="Word.Document.12">
                  <p:embed/>
                </p:oleObj>
              </mc:Choice>
              <mc:Fallback>
                <p:oleObj name="Documento" r:id="rId3" imgW="6117167" imgH="6795008" progId="Word.Document.12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856" y="1600199"/>
                        <a:ext cx="4587479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94574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 smtClean="0"/>
              <a:t>Struttura dei poteri negli Stati Uniti</a:t>
            </a:r>
            <a:br>
              <a:rPr lang="it-IT" altLang="it-IT" dirty="0" smtClean="0"/>
            </a:br>
            <a:r>
              <a:rPr lang="it-IT" altLang="it-IT" dirty="0" smtClean="0"/>
              <a:t>Il sistema «</a:t>
            </a:r>
            <a:r>
              <a:rPr lang="it-IT" altLang="it-IT" dirty="0" err="1" smtClean="0"/>
              <a:t>checks</a:t>
            </a:r>
            <a:r>
              <a:rPr lang="it-IT" altLang="it-IT" dirty="0" smtClean="0"/>
              <a:t> and balances»</a:t>
            </a:r>
          </a:p>
        </p:txBody>
      </p:sp>
      <p:sp>
        <p:nvSpPr>
          <p:cNvPr id="18125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 dirty="0" smtClean="0"/>
          </a:p>
        </p:txBody>
      </p:sp>
      <p:pic>
        <p:nvPicPr>
          <p:cNvPr id="1812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8207375" cy="471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2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 smtClean="0"/>
              <a:t>Struttura dei poteri nello Stato italiano</a:t>
            </a:r>
          </a:p>
        </p:txBody>
      </p:sp>
      <p:sp>
        <p:nvSpPr>
          <p:cNvPr id="18227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it-IT" altLang="it-IT" smtClean="0"/>
          </a:p>
        </p:txBody>
      </p:sp>
      <p:pic>
        <p:nvPicPr>
          <p:cNvPr id="182277" name="Picture 2" descr="E:\Tutto USB 2\VARIA MIE\Corsi miei - cartella ASUS\Corsi 2016-2017\schema-sistema-politic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8207375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18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Islam nel mondo</a:t>
            </a:r>
            <a:endParaRPr lang="it-IT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29600" cy="43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26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Daesh / IS / ISIS / ISIL</a:t>
            </a:r>
          </a:p>
        </p:txBody>
      </p:sp>
      <p:pic>
        <p:nvPicPr>
          <p:cNvPr id="1935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2420938"/>
            <a:ext cx="5113337" cy="3240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5280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Stati con legge islamica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75" y="2143919"/>
            <a:ext cx="77152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66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Assetto geo-politico europeo dopo Vienna</a:t>
            </a:r>
            <a:endParaRPr lang="it-IT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43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Crisi di Crimea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772816"/>
            <a:ext cx="691276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61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I Balcani all’epoca del congresso di Berlino (1878)</a:t>
            </a:r>
            <a:endParaRPr lang="it-IT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587266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58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sz="3200" dirty="0" smtClean="0"/>
              <a:t>Unificazione italiana (1861)</a:t>
            </a:r>
            <a:endParaRPr lang="it-IT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799288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75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10565</TotalTime>
  <Words>310</Words>
  <Application>Microsoft Office PowerPoint</Application>
  <PresentationFormat>Presentazione su schermo (4:3)</PresentationFormat>
  <Paragraphs>79</Paragraphs>
  <Slides>56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10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56</vt:i4>
      </vt:variant>
    </vt:vector>
  </HeadingPairs>
  <TitlesOfParts>
    <vt:vector size="70" baseType="lpstr">
      <vt:lpstr>Arial</vt:lpstr>
      <vt:lpstr>Calibri</vt:lpstr>
      <vt:lpstr>Tema di Office</vt:lpstr>
      <vt:lpstr>1_Tema di Office</vt:lpstr>
      <vt:lpstr>3_Tema di Office</vt:lpstr>
      <vt:lpstr>2_Tema di Office</vt:lpstr>
      <vt:lpstr>4_Tema di Office</vt:lpstr>
      <vt:lpstr>6_Tema di Office</vt:lpstr>
      <vt:lpstr>7_Tema di Office</vt:lpstr>
      <vt:lpstr>9_Tema di Office</vt:lpstr>
      <vt:lpstr>8_Tema di Office</vt:lpstr>
      <vt:lpstr>10_Tema di Office</vt:lpstr>
      <vt:lpstr>Documento di Microsoft Office Word 2007</vt:lpstr>
      <vt:lpstr>Documento</vt:lpstr>
      <vt:lpstr>Cdl magistrale in Studi storici a.a. 2019-2020 insegnamento di  «Storia contemporanea» docente: G. Battelli </vt:lpstr>
      <vt:lpstr>L’economia-mondo atlantica  e gli altri sistemi</vt:lpstr>
      <vt:lpstr>L’impero ottomano attorno al 1800</vt:lpstr>
      <vt:lpstr>L’impero cinese attorno al 1820</vt:lpstr>
      <vt:lpstr>Il Giappone attorno al 1800</vt:lpstr>
      <vt:lpstr>Assetto geo-politico europeo dopo Vienna</vt:lpstr>
      <vt:lpstr>Crisi di Crimea</vt:lpstr>
      <vt:lpstr>I Balcani all’epoca del congresso di Berlino (1878)</vt:lpstr>
      <vt:lpstr>Unificazione italiana (1861)</vt:lpstr>
      <vt:lpstr>Italia geo-politica al marzo 1860</vt:lpstr>
      <vt:lpstr>Confederazione del Reno (1806-1813) e Confederazione germanica (1815-1866)</vt:lpstr>
      <vt:lpstr>Il Reich tedesco (1871-1918) e i confini 1919- </vt:lpstr>
      <vt:lpstr>La politica estera degli Stati Uniti nel XIX sec.</vt:lpstr>
      <vt:lpstr>L’Asia a fine Ottocento</vt:lpstr>
      <vt:lpstr>L’Europa e l’Africa  tra fine Ottocento e inizio Novecento</vt:lpstr>
      <vt:lpstr>L’Europa e le altre aree mondiali  tra la fine del 19° secolo e la Grande guerra</vt:lpstr>
      <vt:lpstr>Assetto generale della Grande guerra</vt:lpstr>
      <vt:lpstr>I fronti europei nella Grande guerra</vt:lpstr>
      <vt:lpstr>Nuovo assetto europeo dopo la Grande guerra</vt:lpstr>
      <vt:lpstr>Seconda guerra mondiale Teatro di guerra europeo</vt:lpstr>
      <vt:lpstr>Seconda guerra mondiale Teatro di guerra del Pacifico</vt:lpstr>
      <vt:lpstr>Aree di crisi durante la Guerra fredda </vt:lpstr>
      <vt:lpstr>L’Europa della Guerra fredda (1947-1989)</vt:lpstr>
      <vt:lpstr>L’America latina in epoca postcoloniale</vt:lpstr>
      <vt:lpstr>Riduzione territoriale del Messico (1836-1848)</vt:lpstr>
      <vt:lpstr>L’Asia contemporanea</vt:lpstr>
      <vt:lpstr>La questione arabo-israeliana</vt:lpstr>
      <vt:lpstr>La decolonizzazione dell’Africa</vt:lpstr>
      <vt:lpstr>Teatri di guerra in M.O.  alla fine del XX secolo</vt:lpstr>
      <vt:lpstr>Il dissolvimento della Jugoslavia 1991-1999</vt:lpstr>
      <vt:lpstr>Crisi etniche nell’Africa equatoriale</vt:lpstr>
      <vt:lpstr>Gli inizi del XXI secolo Un nuovo sistema multipolare</vt:lpstr>
      <vt:lpstr>Crescita mondiale della popolazione</vt:lpstr>
      <vt:lpstr>Modello malthusiano</vt:lpstr>
      <vt:lpstr>Riforme nel mondo agricolo inglese</vt:lpstr>
      <vt:lpstr>% urban population</vt:lpstr>
      <vt:lpstr>Evoluzione degli ambienti di lavoro  </vt:lpstr>
      <vt:lpstr>Popolazione degli Stati al 1870</vt:lpstr>
      <vt:lpstr>Produzione industriale</vt:lpstr>
      <vt:lpstr>Presentazione standard di PowerPoint</vt:lpstr>
      <vt:lpstr>Catena di montaggio</vt:lpstr>
      <vt:lpstr>Dalla catena di montaggio  alla produzione ‘snella’</vt:lpstr>
      <vt:lpstr>Industria meccanica e robotica</vt:lpstr>
      <vt:lpstr>Produzione industriale e delocalizzazione</vt:lpstr>
      <vt:lpstr>Andamento del Dow Jones negli anni Venti</vt:lpstr>
      <vt:lpstr>Il crollo della borsa di Wall Street</vt:lpstr>
      <vt:lpstr>Mutui immobiliari «subprime»</vt:lpstr>
      <vt:lpstr>Modello di Montesquieu</vt:lpstr>
      <vt:lpstr>I tre poteri nelle monarchie assolute</vt:lpstr>
      <vt:lpstr>I tre poteri nelle monarchie costituzionali/parlamentari</vt:lpstr>
      <vt:lpstr>I tre poteri nelle repubbliche</vt:lpstr>
      <vt:lpstr>Struttura dei poteri negli Stati Uniti Il sistema «checks and balances»</vt:lpstr>
      <vt:lpstr>Struttura dei poteri nello Stato italiano</vt:lpstr>
      <vt:lpstr>Islam nel mondo</vt:lpstr>
      <vt:lpstr>Daesh / IS / ISIS / ISIL</vt:lpstr>
      <vt:lpstr>Stati con legge islamica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Cdl magistrale in Storia a.a. 2016-2017 insegmaneto di  Storia contemporanea </dc:title>
  <dc:creator>Beppe</dc:creator>
  <cp:lastModifiedBy>battelligiu@gmail.com</cp:lastModifiedBy>
  <cp:revision>327</cp:revision>
  <dcterms:created xsi:type="dcterms:W3CDTF">2017-03-04T08:20:36Z</dcterms:created>
  <dcterms:modified xsi:type="dcterms:W3CDTF">2019-12-22T11:12:02Z</dcterms:modified>
</cp:coreProperties>
</file>