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31"/>
  </p:notesMasterIdLst>
  <p:sldIdLst>
    <p:sldId id="272" r:id="rId3"/>
    <p:sldId id="300" r:id="rId4"/>
    <p:sldId id="258" r:id="rId5"/>
    <p:sldId id="259" r:id="rId6"/>
    <p:sldId id="257" r:id="rId7"/>
    <p:sldId id="260" r:id="rId8"/>
    <p:sldId id="264" r:id="rId9"/>
    <p:sldId id="263" r:id="rId10"/>
    <p:sldId id="292" r:id="rId11"/>
    <p:sldId id="293" r:id="rId12"/>
    <p:sldId id="271" r:id="rId13"/>
    <p:sldId id="267" r:id="rId14"/>
    <p:sldId id="268" r:id="rId15"/>
    <p:sldId id="269" r:id="rId16"/>
    <p:sldId id="279" r:id="rId17"/>
    <p:sldId id="294" r:id="rId18"/>
    <p:sldId id="295" r:id="rId19"/>
    <p:sldId id="296" r:id="rId20"/>
    <p:sldId id="297" r:id="rId21"/>
    <p:sldId id="298" r:id="rId22"/>
    <p:sldId id="299" r:id="rId23"/>
    <p:sldId id="280" r:id="rId24"/>
    <p:sldId id="281" r:id="rId25"/>
    <p:sldId id="282" r:id="rId26"/>
    <p:sldId id="283" r:id="rId27"/>
    <p:sldId id="284" r:id="rId28"/>
    <p:sldId id="285" r:id="rId29"/>
    <p:sldId id="301" r:id="rId30"/>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CBCB"/>
    <a:srgbClr val="D3D4D4"/>
    <a:srgbClr val="FFFCDA"/>
    <a:srgbClr val="349CDB"/>
    <a:srgbClr val="03276F"/>
    <a:srgbClr val="E1C872"/>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08"/>
    <p:restoredTop sz="84194"/>
  </p:normalViewPr>
  <p:slideViewPr>
    <p:cSldViewPr>
      <p:cViewPr>
        <p:scale>
          <a:sx n="90" d="100"/>
          <a:sy n="90" d="100"/>
        </p:scale>
        <p:origin x="696"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it-IT" altLang="x-none"/>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it-IT" altLang="x-none"/>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x-none"/>
              <a:t>Fare clic per modificare gli stili del testo dello schema</a:t>
            </a:r>
          </a:p>
          <a:p>
            <a:pPr lvl="1"/>
            <a:r>
              <a:rPr lang="it-IT" altLang="x-none"/>
              <a:t>Secondo livello</a:t>
            </a:r>
          </a:p>
          <a:p>
            <a:pPr lvl="2"/>
            <a:r>
              <a:rPr lang="it-IT" altLang="x-none"/>
              <a:t>Terzo livello</a:t>
            </a:r>
          </a:p>
          <a:p>
            <a:pPr lvl="3"/>
            <a:r>
              <a:rPr lang="it-IT" altLang="x-none"/>
              <a:t>Quarto livello</a:t>
            </a:r>
          </a:p>
          <a:p>
            <a:pPr lvl="4"/>
            <a:r>
              <a:rPr lang="it-IT" altLang="x-none"/>
              <a:t>Quinto livello</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it-IT" altLang="x-none"/>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51BBFC85-8032-234A-9C87-4022A471FE68}" type="slidenum">
              <a:rPr lang="it-IT" altLang="x-none"/>
              <a:pPr/>
              <a:t>‹n.›</a:t>
            </a:fld>
            <a:endParaRPr lang="it-IT" altLang="x-non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A30173-9899-874B-B09B-6E98F6BFB1D6}" type="slidenum">
              <a:rPr lang="it-IT" altLang="x-none"/>
              <a:pPr/>
              <a:t>1</a:t>
            </a:fld>
            <a:endParaRPr lang="it-IT" altLang="x-none"/>
          </a:p>
        </p:txBody>
      </p:sp>
      <p:sp>
        <p:nvSpPr>
          <p:cNvPr id="3993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93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60EE9A8C-C5D7-DB47-A96A-2254E3CB4986}" type="slidenum">
              <a:rPr lang="en-GB" altLang="it-IT">
                <a:latin typeface="Arial Rounded MT Bold" charset="0"/>
              </a:rPr>
              <a:pPr>
                <a:spcBef>
                  <a:spcPct val="0"/>
                </a:spcBef>
              </a:pPr>
              <a:t>10</a:t>
            </a:fld>
            <a:endParaRPr lang="en-GB" altLang="it-IT">
              <a:latin typeface="Arial Rounded MT Bold" charset="0"/>
            </a:endParaRPr>
          </a:p>
        </p:txBody>
      </p:sp>
      <p:sp>
        <p:nvSpPr>
          <p:cNvPr id="26626" name="Rectangle 2"/>
          <p:cNvSpPr>
            <a:spLocks noGrp="1" noRot="1" noChangeAspect="1" noChangeArrowheads="1" noTextEdit="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855749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065B02-FCA5-AF4D-A7E8-26464F41FCC0}" type="slidenum">
              <a:rPr lang="it-IT" altLang="x-none"/>
              <a:pPr/>
              <a:t>11</a:t>
            </a:fld>
            <a:endParaRPr lang="it-IT" altLang="x-none"/>
          </a:p>
        </p:txBody>
      </p:sp>
      <p:sp>
        <p:nvSpPr>
          <p:cNvPr id="3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eaLnBrk="0" hangingPunct="0">
              <a:spcBef>
                <a:spcPct val="0"/>
              </a:spcBef>
            </a:pPr>
            <a:endParaRPr lang="en-GB" altLang="x-none" sz="900"/>
          </a:p>
          <a:p>
            <a:endParaRPr lang="en-GB"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474240-E6A4-D44E-903D-57E9E6DD8888}" type="slidenum">
              <a:rPr lang="it-IT" altLang="x-none"/>
              <a:pPr/>
              <a:t>12</a:t>
            </a:fld>
            <a:endParaRPr lang="it-IT" altLang="x-none"/>
          </a:p>
        </p:txBody>
      </p:sp>
      <p:sp>
        <p:nvSpPr>
          <p:cNvPr id="26626"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627"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GB" alt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492F4E-D4B1-6F40-8287-817A0253D0C1}" type="slidenum">
              <a:rPr lang="it-IT" altLang="x-none"/>
              <a:pPr/>
              <a:t>13</a:t>
            </a:fld>
            <a:endParaRPr lang="it-IT" altLang="x-none"/>
          </a:p>
        </p:txBody>
      </p:sp>
      <p:sp>
        <p:nvSpPr>
          <p:cNvPr id="286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GB"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AEEFC5-E216-3E4F-AFEA-CC5C91D02EFF}" type="slidenum">
              <a:rPr lang="it-IT" altLang="x-none"/>
              <a:pPr/>
              <a:t>14</a:t>
            </a:fld>
            <a:endParaRPr lang="it-IT" altLang="x-none"/>
          </a:p>
        </p:txBody>
      </p:sp>
      <p:sp>
        <p:nvSpPr>
          <p:cNvPr id="3072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72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GB" alt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Placeholder 2"/>
          <p:cNvSpPr>
            <a:spLocks noGrp="1" noRot="1" noChangeAspect="1" noChangeArrowheads="1" noTextEdit="1"/>
          </p:cNvSpPr>
          <p:nvPr>
            <p:ph type="sldImg"/>
          </p:nvPr>
        </p:nvSpPr>
        <p:spPr>
          <a:ln/>
        </p:spPr>
      </p:sp>
      <p:sp>
        <p:nvSpPr>
          <p:cNvPr id="148483" name="Placeholder 3"/>
          <p:cNvSpPr>
            <a:spLocks noGrp="1" noChangeArrowheads="1"/>
          </p:cNvSpPr>
          <p:nvPr>
            <p:ph type="body" idx="1"/>
          </p:nvPr>
        </p:nvSpPr>
        <p:spPr>
          <a:noFill/>
        </p:spPr>
        <p:txBody>
          <a:bodyPr/>
          <a:lstStyle/>
          <a:p>
            <a:endParaRPr lang="it-IT">
              <a:latin typeface="Arial" pitchFamily="-72" charset="0"/>
              <a:ea typeface="ＭＳ Ｐゴシック" pitchFamily="-72" charset="-128"/>
            </a:endParaRPr>
          </a:p>
        </p:txBody>
      </p:sp>
    </p:spTree>
    <p:extLst>
      <p:ext uri="{BB962C8B-B14F-4D97-AF65-F5344CB8AC3E}">
        <p14:creationId xmlns:p14="http://schemas.microsoft.com/office/powerpoint/2010/main" val="1317529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40B7B827-2C09-C948-8C11-95D81C0DB4D6}" type="slidenum">
              <a:rPr lang="it-IT" altLang="it-IT"/>
              <a:pPr>
                <a:defRPr/>
              </a:pPr>
              <a:t>16</a:t>
            </a:fld>
            <a:endParaRPr lang="it-IT" altLang="it-IT"/>
          </a:p>
        </p:txBody>
      </p:sp>
      <p:sp>
        <p:nvSpPr>
          <p:cNvPr id="327682" name="Rectangle 2"/>
          <p:cNvSpPr>
            <a:spLocks noGrp="1" noRot="1" noChangeAspect="1" noChangeArrowheads="1" noTextEdit="1"/>
          </p:cNvSpPr>
          <p:nvPr>
            <p:ph type="sldImg"/>
          </p:nvPr>
        </p:nvSpPr>
        <p:spPr>
          <a:xfrm>
            <a:off x="914400" y="762000"/>
            <a:ext cx="4876800" cy="3657600"/>
          </a:xfrm>
          <a:ln/>
        </p:spPr>
      </p:sp>
      <p:sp>
        <p:nvSpPr>
          <p:cNvPr id="327683" name="Rectangle 3"/>
          <p:cNvSpPr>
            <a:spLocks noGrp="1"/>
          </p:cNvSpPr>
          <p:nvPr>
            <p:ph type="body" idx="1"/>
          </p:nvPr>
        </p:nvSpPr>
        <p:spPr/>
        <p:txBody>
          <a:bodyPr/>
          <a:lstStyle/>
          <a:p>
            <a:pPr eaLnBrk="1" hangingPunct="1">
              <a:defRPr/>
            </a:pPr>
            <a:endParaRPr lang="it-IT" altLang="it-IT" smtClean="0"/>
          </a:p>
        </p:txBody>
      </p:sp>
    </p:spTree>
    <p:extLst>
      <p:ext uri="{BB962C8B-B14F-4D97-AF65-F5344CB8AC3E}">
        <p14:creationId xmlns:p14="http://schemas.microsoft.com/office/powerpoint/2010/main" val="1094595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40B7B827-2C09-C948-8C11-95D81C0DB4D6}" type="slidenum">
              <a:rPr lang="it-IT" altLang="it-IT"/>
              <a:pPr>
                <a:defRPr/>
              </a:pPr>
              <a:t>17</a:t>
            </a:fld>
            <a:endParaRPr lang="it-IT" altLang="it-IT"/>
          </a:p>
        </p:txBody>
      </p:sp>
      <p:sp>
        <p:nvSpPr>
          <p:cNvPr id="327682" name="Rectangle 2"/>
          <p:cNvSpPr>
            <a:spLocks noGrp="1" noRot="1" noChangeAspect="1" noChangeArrowheads="1" noTextEdit="1"/>
          </p:cNvSpPr>
          <p:nvPr>
            <p:ph type="sldImg"/>
          </p:nvPr>
        </p:nvSpPr>
        <p:spPr>
          <a:xfrm>
            <a:off x="914400" y="762000"/>
            <a:ext cx="4876800" cy="3657600"/>
          </a:xfrm>
          <a:ln/>
        </p:spPr>
      </p:sp>
      <p:sp>
        <p:nvSpPr>
          <p:cNvPr id="327683" name="Rectangle 3"/>
          <p:cNvSpPr>
            <a:spLocks noGrp="1"/>
          </p:cNvSpPr>
          <p:nvPr>
            <p:ph type="body" idx="1"/>
          </p:nvPr>
        </p:nvSpPr>
        <p:spPr/>
        <p:txBody>
          <a:bodyPr/>
          <a:lstStyle/>
          <a:p>
            <a:pPr eaLnBrk="1" hangingPunct="1">
              <a:defRPr/>
            </a:pPr>
            <a:endParaRPr lang="it-IT" altLang="it-IT" smtClean="0"/>
          </a:p>
        </p:txBody>
      </p:sp>
    </p:spTree>
    <p:extLst>
      <p:ext uri="{BB962C8B-B14F-4D97-AF65-F5344CB8AC3E}">
        <p14:creationId xmlns:p14="http://schemas.microsoft.com/office/powerpoint/2010/main" val="232591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6200" y="8686800"/>
            <a:ext cx="2971800" cy="457200"/>
          </a:xfrm>
          <a:prstGeom prst="rect">
            <a:avLst/>
          </a:prstGeom>
          <a:noFill/>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2400" b="1">
                <a:solidFill>
                  <a:schemeClr val="tx1"/>
                </a:solidFill>
                <a:latin typeface="Arial Rounded MT Bold" charset="0"/>
                <a:ea typeface="ＭＳ Ｐゴシック" charset="-128"/>
              </a:defRPr>
            </a:lvl1pPr>
            <a:lvl2pPr marL="742950" indent="-285750" eaLnBrk="0" hangingPunct="0">
              <a:defRPr sz="2400" b="1">
                <a:solidFill>
                  <a:schemeClr val="tx1"/>
                </a:solidFill>
                <a:latin typeface="Arial Rounded MT Bold" charset="0"/>
                <a:ea typeface="ＭＳ Ｐゴシック" charset="-128"/>
              </a:defRPr>
            </a:lvl2pPr>
            <a:lvl3pPr marL="1143000" indent="-228600" eaLnBrk="0" hangingPunct="0">
              <a:defRPr sz="2400" b="1">
                <a:solidFill>
                  <a:schemeClr val="tx1"/>
                </a:solidFill>
                <a:latin typeface="Arial Rounded MT Bold" charset="0"/>
                <a:ea typeface="ＭＳ Ｐゴシック" charset="-128"/>
              </a:defRPr>
            </a:lvl3pPr>
            <a:lvl4pPr marL="1600200" indent="-228600" eaLnBrk="0" hangingPunct="0">
              <a:defRPr sz="2400" b="1">
                <a:solidFill>
                  <a:schemeClr val="tx1"/>
                </a:solidFill>
                <a:latin typeface="Arial Rounded MT Bold" charset="0"/>
                <a:ea typeface="ＭＳ Ｐゴシック" charset="-128"/>
              </a:defRPr>
            </a:lvl4pPr>
            <a:lvl5pPr marL="2057400" indent="-228600" eaLnBrk="0" hangingPunct="0">
              <a:defRPr sz="2400" b="1">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Rounded MT Bold" charset="0"/>
                <a:ea typeface="ＭＳ Ｐゴシック" charset="-128"/>
              </a:defRPr>
            </a:lvl9pPr>
          </a:lstStyle>
          <a:p>
            <a:pPr algn="r" eaLnBrk="1" hangingPunct="1"/>
            <a:fld id="{2EC26F0B-2055-8949-A1A3-24FDBB9B9B11}" type="slidenum">
              <a:rPr lang="it-IT" altLang="x-none" sz="1200" b="0"/>
              <a:pPr algn="r" eaLnBrk="1" hangingPunct="1"/>
              <a:t>18</a:t>
            </a:fld>
            <a:endParaRPr lang="it-IT" altLang="x-none" sz="1200" b="0"/>
          </a:p>
        </p:txBody>
      </p:sp>
      <p:sp>
        <p:nvSpPr>
          <p:cNvPr id="339970" name="Rectangle 1026"/>
          <p:cNvSpPr>
            <a:spLocks noGrp="1" noRot="1" noChangeAspect="1" noChangeArrowheads="1"/>
          </p:cNvSpPr>
          <p:nvPr>
            <p:ph type="sldImg"/>
          </p:nvPr>
        </p:nvSpPr>
        <p:spPr>
          <a:xfrm>
            <a:off x="1339850" y="914400"/>
            <a:ext cx="4176713" cy="3132138"/>
          </a:xfrm>
          <a:solidFill>
            <a:srgbClr val="FFFFFF"/>
          </a:solidFill>
          <a:ln/>
          <a:extLst>
            <a:ext uri="{FAA26D3D-D897-4be2-8F04-BA451C77F1D7}">
              <ma14:placeholderFlag xmlns:ma14="http://schemas.microsoft.com/office/mac/drawingml/2011/main" val="1"/>
            </a:ext>
          </a:extLst>
        </p:spPr>
      </p:sp>
      <p:sp>
        <p:nvSpPr>
          <p:cNvPr id="339971" name="Rectangle 1027"/>
          <p:cNvSpPr>
            <a:spLocks noGrp="1" noChangeArrowheads="1"/>
          </p:cNvSpPr>
          <p:nvPr>
            <p:ph type="body" idx="1"/>
          </p:nvPr>
        </p:nvSpPr>
        <p:spPr>
          <a:xfrm>
            <a:off x="1046163" y="4352925"/>
            <a:ext cx="4770437" cy="3476625"/>
          </a:xfrm>
          <a:solidFill>
            <a:srgbClr val="FFFFFF"/>
          </a:solidFill>
          <a:ln>
            <a:solidFill>
              <a:srgbClr val="000000"/>
            </a:solidFill>
            <a:miter lim="800000"/>
            <a:headEnd/>
            <a:tailEnd/>
          </a:ln>
        </p:spPr>
        <p:txBody>
          <a:bodyPr lIns="82058" tIns="41029" rIns="82058" bIns="41029"/>
          <a:lstStyle/>
          <a:p>
            <a:pPr>
              <a:defRPr/>
            </a:pPr>
            <a:endParaRPr lang="it-IT" dirty="0"/>
          </a:p>
        </p:txBody>
      </p:sp>
    </p:spTree>
    <p:extLst>
      <p:ext uri="{BB962C8B-B14F-4D97-AF65-F5344CB8AC3E}">
        <p14:creationId xmlns:p14="http://schemas.microsoft.com/office/powerpoint/2010/main" val="477984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6200" y="8686800"/>
            <a:ext cx="2971800" cy="457200"/>
          </a:xfrm>
          <a:prstGeom prst="rect">
            <a:avLst/>
          </a:prstGeom>
          <a:noFill/>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2400" b="1">
                <a:solidFill>
                  <a:schemeClr val="tx1"/>
                </a:solidFill>
                <a:latin typeface="Arial Rounded MT Bold" charset="0"/>
                <a:ea typeface="ＭＳ Ｐゴシック" charset="-128"/>
              </a:defRPr>
            </a:lvl1pPr>
            <a:lvl2pPr marL="742950" indent="-285750" eaLnBrk="0" hangingPunct="0">
              <a:defRPr sz="2400" b="1">
                <a:solidFill>
                  <a:schemeClr val="tx1"/>
                </a:solidFill>
                <a:latin typeface="Arial Rounded MT Bold" charset="0"/>
                <a:ea typeface="ＭＳ Ｐゴシック" charset="-128"/>
              </a:defRPr>
            </a:lvl2pPr>
            <a:lvl3pPr marL="1143000" indent="-228600" eaLnBrk="0" hangingPunct="0">
              <a:defRPr sz="2400" b="1">
                <a:solidFill>
                  <a:schemeClr val="tx1"/>
                </a:solidFill>
                <a:latin typeface="Arial Rounded MT Bold" charset="0"/>
                <a:ea typeface="ＭＳ Ｐゴシック" charset="-128"/>
              </a:defRPr>
            </a:lvl3pPr>
            <a:lvl4pPr marL="1600200" indent="-228600" eaLnBrk="0" hangingPunct="0">
              <a:defRPr sz="2400" b="1">
                <a:solidFill>
                  <a:schemeClr val="tx1"/>
                </a:solidFill>
                <a:latin typeface="Arial Rounded MT Bold" charset="0"/>
                <a:ea typeface="ＭＳ Ｐゴシック" charset="-128"/>
              </a:defRPr>
            </a:lvl4pPr>
            <a:lvl5pPr marL="2057400" indent="-228600" eaLnBrk="0" hangingPunct="0">
              <a:defRPr sz="2400" b="1">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Rounded MT Bold" charset="0"/>
                <a:ea typeface="ＭＳ Ｐゴシック" charset="-128"/>
              </a:defRPr>
            </a:lvl9pPr>
          </a:lstStyle>
          <a:p>
            <a:pPr algn="r" eaLnBrk="1" hangingPunct="1"/>
            <a:fld id="{541972F4-5511-6B40-8CB6-731494FED5BE}" type="slidenum">
              <a:rPr lang="it-IT" altLang="x-none" sz="1200" b="0"/>
              <a:pPr algn="r" eaLnBrk="1" hangingPunct="1"/>
              <a:t>19</a:t>
            </a:fld>
            <a:endParaRPr lang="it-IT" altLang="x-none" sz="1200" b="0"/>
          </a:p>
        </p:txBody>
      </p:sp>
      <p:sp>
        <p:nvSpPr>
          <p:cNvPr id="339970" name="Rectangle 1026"/>
          <p:cNvSpPr>
            <a:spLocks noGrp="1" noRot="1" noChangeAspect="1" noChangeArrowheads="1"/>
          </p:cNvSpPr>
          <p:nvPr>
            <p:ph type="sldImg"/>
          </p:nvPr>
        </p:nvSpPr>
        <p:spPr>
          <a:xfrm>
            <a:off x="1339850" y="914400"/>
            <a:ext cx="4176713" cy="3132138"/>
          </a:xfrm>
          <a:solidFill>
            <a:srgbClr val="FFFFFF"/>
          </a:solidFill>
          <a:ln/>
          <a:extLst>
            <a:ext uri="{FAA26D3D-D897-4be2-8F04-BA451C77F1D7}">
              <ma14:placeholderFlag xmlns:ma14="http://schemas.microsoft.com/office/mac/drawingml/2011/main" val="1"/>
            </a:ext>
          </a:extLst>
        </p:spPr>
      </p:sp>
      <p:sp>
        <p:nvSpPr>
          <p:cNvPr id="339971" name="Rectangle 1027"/>
          <p:cNvSpPr>
            <a:spLocks noGrp="1" noChangeArrowheads="1"/>
          </p:cNvSpPr>
          <p:nvPr>
            <p:ph type="body" idx="1"/>
          </p:nvPr>
        </p:nvSpPr>
        <p:spPr>
          <a:xfrm>
            <a:off x="1046163" y="4352925"/>
            <a:ext cx="4770437" cy="3476625"/>
          </a:xfrm>
          <a:solidFill>
            <a:srgbClr val="FFFFFF"/>
          </a:solidFill>
          <a:ln>
            <a:solidFill>
              <a:srgbClr val="000000"/>
            </a:solidFill>
            <a:miter lim="800000"/>
            <a:headEnd/>
            <a:tailEnd/>
          </a:ln>
        </p:spPr>
        <p:txBody>
          <a:bodyPr lIns="82058" tIns="41029" rIns="82058" bIns="41029"/>
          <a:lstStyle/>
          <a:p>
            <a:pPr>
              <a:defRPr/>
            </a:pPr>
            <a:endParaRPr lang="it-IT" dirty="0"/>
          </a:p>
        </p:txBody>
      </p:sp>
    </p:spTree>
    <p:extLst>
      <p:ext uri="{BB962C8B-B14F-4D97-AF65-F5344CB8AC3E}">
        <p14:creationId xmlns:p14="http://schemas.microsoft.com/office/powerpoint/2010/main" val="469645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EAC8E0BF-070A-8C4A-971D-190D879E9583}" type="slidenum">
              <a:rPr lang="it-IT" altLang="it-IT">
                <a:latin typeface="Arial Rounded MT Bold" charset="0"/>
              </a:rPr>
              <a:pPr>
                <a:spcBef>
                  <a:spcPct val="0"/>
                </a:spcBef>
              </a:pPr>
              <a:t>2</a:t>
            </a:fld>
            <a:endParaRPr lang="it-IT" altLang="it-IT">
              <a:latin typeface="Arial Rounded MT Bold" charset="0"/>
            </a:endParaRPr>
          </a:p>
        </p:txBody>
      </p:sp>
      <p:sp>
        <p:nvSpPr>
          <p:cNvPr id="63490" name="Rectangle 2"/>
          <p:cNvSpPr>
            <a:spLocks noGrp="1" noRot="1" noChangeAspect="1" noChangeArrowheads="1" noTextEdit="1"/>
          </p:cNvSpPr>
          <p:nvPr>
            <p:ph type="sldImg"/>
          </p:nvPr>
        </p:nvSpPr>
        <p:spPr>
          <a:xfrm>
            <a:off x="877888" y="733425"/>
            <a:ext cx="4891087" cy="3667125"/>
          </a:xfrm>
          <a:solidFill>
            <a:srgbClr val="FFFFFF"/>
          </a:solidFill>
          <a:ln/>
        </p:spPr>
      </p:sp>
      <p:sp>
        <p:nvSpPr>
          <p:cNvPr id="52227"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lIns="22247" tIns="11124" rIns="22247" bIns="11124"/>
          <a:lstStyle/>
          <a:p>
            <a:pPr eaLnBrk="1" hangingPunct="1">
              <a:defRPr/>
            </a:pPr>
            <a:endParaRPr lang="en-GB" smtClean="0">
              <a:cs typeface="+mn-cs"/>
            </a:endParaRPr>
          </a:p>
        </p:txBody>
      </p:sp>
    </p:spTree>
    <p:extLst>
      <p:ext uri="{BB962C8B-B14F-4D97-AF65-F5344CB8AC3E}">
        <p14:creationId xmlns:p14="http://schemas.microsoft.com/office/powerpoint/2010/main" val="1783352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6200" y="8686800"/>
            <a:ext cx="2971800" cy="457200"/>
          </a:xfrm>
          <a:prstGeom prst="rect">
            <a:avLst/>
          </a:prstGeom>
          <a:noFill/>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2400" b="1">
                <a:solidFill>
                  <a:schemeClr val="tx1"/>
                </a:solidFill>
                <a:latin typeface="Arial Rounded MT Bold" charset="0"/>
                <a:ea typeface="ＭＳ Ｐゴシック" charset="-128"/>
              </a:defRPr>
            </a:lvl1pPr>
            <a:lvl2pPr marL="742950" indent="-285750" eaLnBrk="0" hangingPunct="0">
              <a:defRPr sz="2400" b="1">
                <a:solidFill>
                  <a:schemeClr val="tx1"/>
                </a:solidFill>
                <a:latin typeface="Arial Rounded MT Bold" charset="0"/>
                <a:ea typeface="ＭＳ Ｐゴシック" charset="-128"/>
              </a:defRPr>
            </a:lvl2pPr>
            <a:lvl3pPr marL="1143000" indent="-228600" eaLnBrk="0" hangingPunct="0">
              <a:defRPr sz="2400" b="1">
                <a:solidFill>
                  <a:schemeClr val="tx1"/>
                </a:solidFill>
                <a:latin typeface="Arial Rounded MT Bold" charset="0"/>
                <a:ea typeface="ＭＳ Ｐゴシック" charset="-128"/>
              </a:defRPr>
            </a:lvl3pPr>
            <a:lvl4pPr marL="1600200" indent="-228600" eaLnBrk="0" hangingPunct="0">
              <a:defRPr sz="2400" b="1">
                <a:solidFill>
                  <a:schemeClr val="tx1"/>
                </a:solidFill>
                <a:latin typeface="Arial Rounded MT Bold" charset="0"/>
                <a:ea typeface="ＭＳ Ｐゴシック" charset="-128"/>
              </a:defRPr>
            </a:lvl4pPr>
            <a:lvl5pPr marL="2057400" indent="-228600" eaLnBrk="0" hangingPunct="0">
              <a:defRPr sz="2400" b="1">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Rounded MT Bold" charset="0"/>
                <a:ea typeface="ＭＳ Ｐゴシック" charset="-128"/>
              </a:defRPr>
            </a:lvl9pPr>
          </a:lstStyle>
          <a:p>
            <a:pPr algn="r" eaLnBrk="1" hangingPunct="1"/>
            <a:fld id="{B2D95B77-16D5-7246-BD42-F311BEA0AF2B}" type="slidenum">
              <a:rPr lang="it-IT" altLang="x-none" sz="1200" b="0"/>
              <a:pPr algn="r" eaLnBrk="1" hangingPunct="1"/>
              <a:t>20</a:t>
            </a:fld>
            <a:endParaRPr lang="it-IT" altLang="x-none" sz="1200" b="0"/>
          </a:p>
        </p:txBody>
      </p:sp>
      <p:sp>
        <p:nvSpPr>
          <p:cNvPr id="339970" name="Rectangle 1026"/>
          <p:cNvSpPr>
            <a:spLocks noGrp="1" noRot="1" noChangeAspect="1" noChangeArrowheads="1"/>
          </p:cNvSpPr>
          <p:nvPr>
            <p:ph type="sldImg"/>
          </p:nvPr>
        </p:nvSpPr>
        <p:spPr>
          <a:xfrm>
            <a:off x="1339850" y="914400"/>
            <a:ext cx="4176713" cy="3132138"/>
          </a:xfrm>
          <a:solidFill>
            <a:srgbClr val="FFFFFF"/>
          </a:solidFill>
          <a:ln/>
          <a:extLst>
            <a:ext uri="{FAA26D3D-D897-4be2-8F04-BA451C77F1D7}">
              <ma14:placeholderFlag xmlns:ma14="http://schemas.microsoft.com/office/mac/drawingml/2011/main" val="1"/>
            </a:ext>
          </a:extLst>
        </p:spPr>
      </p:sp>
      <p:sp>
        <p:nvSpPr>
          <p:cNvPr id="339971" name="Rectangle 1027"/>
          <p:cNvSpPr>
            <a:spLocks noGrp="1" noChangeArrowheads="1"/>
          </p:cNvSpPr>
          <p:nvPr>
            <p:ph type="body" idx="1"/>
          </p:nvPr>
        </p:nvSpPr>
        <p:spPr>
          <a:xfrm>
            <a:off x="1046163" y="4352925"/>
            <a:ext cx="4770437" cy="3476625"/>
          </a:xfrm>
          <a:solidFill>
            <a:srgbClr val="FFFFFF"/>
          </a:solidFill>
          <a:ln>
            <a:solidFill>
              <a:srgbClr val="000000"/>
            </a:solidFill>
            <a:miter lim="800000"/>
            <a:headEnd/>
            <a:tailEnd/>
          </a:ln>
        </p:spPr>
        <p:txBody>
          <a:bodyPr lIns="82058" tIns="41029" rIns="82058" bIns="41029"/>
          <a:lstStyle/>
          <a:p>
            <a:pPr>
              <a:defRPr/>
            </a:pPr>
            <a:endParaRPr lang="it-IT" dirty="0"/>
          </a:p>
        </p:txBody>
      </p:sp>
    </p:spTree>
    <p:extLst>
      <p:ext uri="{BB962C8B-B14F-4D97-AF65-F5344CB8AC3E}">
        <p14:creationId xmlns:p14="http://schemas.microsoft.com/office/powerpoint/2010/main" val="563238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Placeholder 2"/>
          <p:cNvSpPr>
            <a:spLocks noGrp="1" noRot="1" noChangeAspect="1" noChangeArrowheads="1" noTextEdit="1"/>
          </p:cNvSpPr>
          <p:nvPr>
            <p:ph type="sldImg"/>
          </p:nvPr>
        </p:nvSpPr>
        <p:spPr>
          <a:ln/>
        </p:spPr>
      </p:sp>
      <p:sp>
        <p:nvSpPr>
          <p:cNvPr id="149507" name="Placeholder 3"/>
          <p:cNvSpPr>
            <a:spLocks noGrp="1" noChangeArrowheads="1"/>
          </p:cNvSpPr>
          <p:nvPr>
            <p:ph type="body" idx="1"/>
          </p:nvPr>
        </p:nvSpPr>
        <p:spPr>
          <a:noFill/>
        </p:spPr>
        <p:txBody>
          <a:bodyPr/>
          <a:lstStyle/>
          <a:p>
            <a:endParaRPr lang="it-IT">
              <a:latin typeface="Arial" pitchFamily="-72" charset="0"/>
              <a:ea typeface="ＭＳ Ｐゴシック" pitchFamily="-72" charset="-128"/>
            </a:endParaRPr>
          </a:p>
        </p:txBody>
      </p:sp>
    </p:spTree>
    <p:extLst>
      <p:ext uri="{BB962C8B-B14F-4D97-AF65-F5344CB8AC3E}">
        <p14:creationId xmlns:p14="http://schemas.microsoft.com/office/powerpoint/2010/main" val="576559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Placeholder 2"/>
          <p:cNvSpPr>
            <a:spLocks noGrp="1" noRot="1" noChangeAspect="1" noChangeArrowheads="1" noTextEdit="1"/>
          </p:cNvSpPr>
          <p:nvPr>
            <p:ph type="sldImg"/>
          </p:nvPr>
        </p:nvSpPr>
        <p:spPr>
          <a:ln/>
        </p:spPr>
      </p:sp>
      <p:sp>
        <p:nvSpPr>
          <p:cNvPr id="149507" name="Placeholder 3"/>
          <p:cNvSpPr>
            <a:spLocks noGrp="1" noChangeArrowheads="1"/>
          </p:cNvSpPr>
          <p:nvPr>
            <p:ph type="body" idx="1"/>
          </p:nvPr>
        </p:nvSpPr>
        <p:spPr>
          <a:noFill/>
        </p:spPr>
        <p:txBody>
          <a:bodyPr/>
          <a:lstStyle/>
          <a:p>
            <a:endParaRPr lang="it-IT">
              <a:latin typeface="Arial" pitchFamily="-72" charset="0"/>
              <a:ea typeface="ＭＳ Ｐゴシック" pitchFamily="-72" charset="-128"/>
            </a:endParaRPr>
          </a:p>
        </p:txBody>
      </p:sp>
    </p:spTree>
    <p:extLst>
      <p:ext uri="{BB962C8B-B14F-4D97-AF65-F5344CB8AC3E}">
        <p14:creationId xmlns:p14="http://schemas.microsoft.com/office/powerpoint/2010/main" val="893919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Placeholder 2"/>
          <p:cNvSpPr>
            <a:spLocks noGrp="1" noRot="1" noChangeAspect="1" noChangeArrowheads="1" noTextEdit="1"/>
          </p:cNvSpPr>
          <p:nvPr>
            <p:ph type="sldImg"/>
          </p:nvPr>
        </p:nvSpPr>
        <p:spPr>
          <a:ln/>
        </p:spPr>
      </p:sp>
      <p:sp>
        <p:nvSpPr>
          <p:cNvPr id="150531" name="Placeholder 3"/>
          <p:cNvSpPr>
            <a:spLocks noGrp="1" noChangeArrowheads="1"/>
          </p:cNvSpPr>
          <p:nvPr>
            <p:ph type="body" idx="1"/>
          </p:nvPr>
        </p:nvSpPr>
        <p:spPr>
          <a:noFill/>
        </p:spPr>
        <p:txBody>
          <a:bodyPr/>
          <a:lstStyle/>
          <a:p>
            <a:endParaRPr lang="it-IT">
              <a:latin typeface="Arial" pitchFamily="-72" charset="0"/>
              <a:ea typeface="ＭＳ Ｐゴシック" pitchFamily="-72" charset="-128"/>
            </a:endParaRPr>
          </a:p>
        </p:txBody>
      </p:sp>
    </p:spTree>
    <p:extLst>
      <p:ext uri="{BB962C8B-B14F-4D97-AF65-F5344CB8AC3E}">
        <p14:creationId xmlns:p14="http://schemas.microsoft.com/office/powerpoint/2010/main" val="250874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Placeholder 2"/>
          <p:cNvSpPr>
            <a:spLocks noGrp="1" noRot="1" noChangeAspect="1" noChangeArrowheads="1" noTextEdit="1"/>
          </p:cNvSpPr>
          <p:nvPr>
            <p:ph type="sldImg"/>
          </p:nvPr>
        </p:nvSpPr>
        <p:spPr>
          <a:ln/>
        </p:spPr>
      </p:sp>
      <p:sp>
        <p:nvSpPr>
          <p:cNvPr id="151555" name="Placeholder 3"/>
          <p:cNvSpPr>
            <a:spLocks noGrp="1" noChangeArrowheads="1"/>
          </p:cNvSpPr>
          <p:nvPr>
            <p:ph type="body" idx="1"/>
          </p:nvPr>
        </p:nvSpPr>
        <p:spPr>
          <a:noFill/>
        </p:spPr>
        <p:txBody>
          <a:bodyPr/>
          <a:lstStyle/>
          <a:p>
            <a:endParaRPr lang="it-IT">
              <a:latin typeface="Arial" pitchFamily="-72" charset="0"/>
              <a:ea typeface="ＭＳ Ｐゴシック" pitchFamily="-72" charset="-128"/>
            </a:endParaRPr>
          </a:p>
        </p:txBody>
      </p:sp>
    </p:spTree>
    <p:extLst>
      <p:ext uri="{BB962C8B-B14F-4D97-AF65-F5344CB8AC3E}">
        <p14:creationId xmlns:p14="http://schemas.microsoft.com/office/powerpoint/2010/main" val="1067367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miter lim="800000"/>
            <a:headEnd/>
            <a:tailEnd/>
          </a:ln>
        </p:spPr>
        <p:txBody>
          <a:bodyPr/>
          <a:lstStyle/>
          <a:p>
            <a:fld id="{3C1718F3-9FC8-4BC9-97B9-AD085D93F91E}" type="slidenum">
              <a:rPr lang="it-IT">
                <a:latin typeface="Arial" pitchFamily="-72" charset="0"/>
                <a:ea typeface="ＭＳ Ｐゴシック" pitchFamily="-72" charset="-128"/>
                <a:cs typeface="ＭＳ Ｐゴシック" pitchFamily="-72" charset="-128"/>
              </a:rPr>
              <a:pPr/>
              <a:t>25</a:t>
            </a:fld>
            <a:endParaRPr lang="it-IT">
              <a:latin typeface="Arial" pitchFamily="-72" charset="0"/>
              <a:ea typeface="ＭＳ Ｐゴシック" pitchFamily="-72" charset="-128"/>
              <a:cs typeface="ＭＳ Ｐゴシック" pitchFamily="-72" charset="-128"/>
            </a:endParaRPr>
          </a:p>
        </p:txBody>
      </p:sp>
      <p:sp>
        <p:nvSpPr>
          <p:cNvPr id="50178" name="Rectangle 2"/>
          <p:cNvSpPr>
            <a:spLocks noGrp="1" noRot="1" noChangeAspect="1" noChangeArrowheads="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atin typeface="Arial" pitchFamily="-72" charset="0"/>
                <a:ea typeface="ＭＳ Ｐゴシック" pitchFamily="-72" charset="-128"/>
              </a:rPr>
              <a:t>E</a:t>
            </a:r>
            <a:r>
              <a:rPr lang="ja-JP" altLang="it-IT">
                <a:latin typeface="Arial" pitchFamily="-72" charset="0"/>
                <a:ea typeface="ＭＳ Ｐゴシック" pitchFamily="-72" charset="-128"/>
              </a:rPr>
              <a:t>’</a:t>
            </a:r>
            <a:r>
              <a:rPr lang="it-IT" altLang="ja-JP">
                <a:latin typeface="Arial" pitchFamily="-72" charset="0"/>
                <a:ea typeface="ＭＳ Ｐゴシック" pitchFamily="-72" charset="-128"/>
              </a:rPr>
              <a:t> quello che succede se l</a:t>
            </a:r>
            <a:r>
              <a:rPr lang="ja-JP" altLang="it-IT">
                <a:latin typeface="Arial" pitchFamily="-72" charset="0"/>
                <a:ea typeface="ＭＳ Ｐゴシック" pitchFamily="-72" charset="-128"/>
              </a:rPr>
              <a:t>’</a:t>
            </a:r>
            <a:r>
              <a:rPr lang="it-IT" altLang="ja-JP">
                <a:latin typeface="Arial" pitchFamily="-72" charset="0"/>
                <a:ea typeface="ＭＳ Ｐゴシック" pitchFamily="-72" charset="-128"/>
              </a:rPr>
              <a:t>ambiente è impoverito</a:t>
            </a:r>
            <a:endParaRPr lang="it-IT">
              <a:latin typeface="Arial" pitchFamily="-72" charset="0"/>
              <a:ea typeface="ＭＳ Ｐゴシック" pitchFamily="-72" charset="-128"/>
            </a:endParaRPr>
          </a:p>
        </p:txBody>
      </p:sp>
    </p:spTree>
    <p:extLst>
      <p:ext uri="{BB962C8B-B14F-4D97-AF65-F5344CB8AC3E}">
        <p14:creationId xmlns:p14="http://schemas.microsoft.com/office/powerpoint/2010/main" val="1440864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miter lim="800000"/>
            <a:headEnd/>
            <a:tailEnd/>
          </a:ln>
        </p:spPr>
        <p:txBody>
          <a:bodyPr/>
          <a:lstStyle/>
          <a:p>
            <a:fld id="{20B26D27-9C0B-4864-8CB6-B9F14BC06E00}" type="slidenum">
              <a:rPr lang="it-IT">
                <a:latin typeface="Arial" pitchFamily="-72" charset="0"/>
                <a:ea typeface="ＭＳ Ｐゴシック" pitchFamily="-72" charset="-128"/>
                <a:cs typeface="ＭＳ Ｐゴシック" pitchFamily="-72" charset="-128"/>
              </a:rPr>
              <a:pPr/>
              <a:t>26</a:t>
            </a:fld>
            <a:endParaRPr lang="it-IT">
              <a:latin typeface="Arial" pitchFamily="-72" charset="0"/>
              <a:ea typeface="ＭＳ Ｐゴシック" pitchFamily="-72" charset="-128"/>
              <a:cs typeface="ＭＳ Ｐゴシック" pitchFamily="-72" charset="-128"/>
            </a:endParaRPr>
          </a:p>
        </p:txBody>
      </p:sp>
      <p:sp>
        <p:nvSpPr>
          <p:cNvPr id="52226" name="Rectangle 2"/>
          <p:cNvSpPr>
            <a:spLocks noGrp="1" noRot="1" noChangeAspect="1" noChangeArrowheads="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atin typeface="Arial" pitchFamily="-72" charset="0"/>
                <a:ea typeface="ＭＳ Ｐゴシック" pitchFamily="-72" charset="-128"/>
              </a:rPr>
              <a:t>Ma se, invece, è arricchito?</a:t>
            </a:r>
          </a:p>
        </p:txBody>
      </p:sp>
    </p:spTree>
    <p:extLst>
      <p:ext uri="{BB962C8B-B14F-4D97-AF65-F5344CB8AC3E}">
        <p14:creationId xmlns:p14="http://schemas.microsoft.com/office/powerpoint/2010/main" val="1896264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0" y="0"/>
            <a:ext cx="0" cy="0"/>
          </a:xfrm>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a:xfrm>
            <a:off x="0" y="0"/>
            <a:ext cx="0" cy="0"/>
          </a:xfrm>
        </p:spPr>
        <p:txBody>
          <a:bodyPr>
            <a:prstTxWarp prst="textNoShape">
              <a:avLst/>
            </a:prstTxWarp>
          </a:bodyPr>
          <a:lstStyle/>
          <a:p>
            <a:endParaRPr lang="en-GB">
              <a:latin typeface="Arial" pitchFamily="-72" charset="0"/>
              <a:ea typeface="ＭＳ Ｐゴシック" pitchFamily="-72" charset="-128"/>
            </a:endParaRPr>
          </a:p>
        </p:txBody>
      </p:sp>
    </p:spTree>
    <p:extLst>
      <p:ext uri="{BB962C8B-B14F-4D97-AF65-F5344CB8AC3E}">
        <p14:creationId xmlns:p14="http://schemas.microsoft.com/office/powerpoint/2010/main" val="1765249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2B37CC36-3C76-C04D-810F-59F3BA4B90F2}" type="slidenum">
              <a:rPr lang="it-IT" altLang="it-IT"/>
              <a:pPr>
                <a:spcBef>
                  <a:spcPct val="0"/>
                </a:spcBef>
              </a:pPr>
              <a:t>28</a:t>
            </a:fld>
            <a:endParaRPr lang="it-IT" altLang="it-IT"/>
          </a:p>
        </p:txBody>
      </p:sp>
      <p:sp>
        <p:nvSpPr>
          <p:cNvPr id="60418" name="Rectangle 2"/>
          <p:cNvSpPr>
            <a:spLocks noGrp="1" noRot="1" noChangeAspect="1" noChangeArrowheads="1" noTextEdit="1"/>
          </p:cNvSpPr>
          <p:nvPr>
            <p:ph type="sldImg"/>
          </p:nvPr>
        </p:nvSpPr>
        <p:spPr>
          <a:xfrm>
            <a:off x="1143000" y="685800"/>
            <a:ext cx="4572000" cy="3429000"/>
          </a:xfrm>
          <a:ln/>
        </p:spPr>
      </p:sp>
      <p:sp>
        <p:nvSpPr>
          <p:cNvPr id="52227" name="Rectangle 3"/>
          <p:cNvSpPr>
            <a:spLocks noGrp="1" noChangeArrowheads="1"/>
          </p:cNvSpPr>
          <p:nvPr>
            <p:ph type="body" idx="1"/>
          </p:nvPr>
        </p:nvSpPr>
        <p:spPr/>
        <p:txBody>
          <a:bodyPr/>
          <a:lstStyle/>
          <a:p>
            <a:pPr eaLnBrk="1" hangingPunct="1">
              <a:defRPr/>
            </a:pPr>
            <a:endParaRPr lang="en-GB" dirty="0" smtClean="0">
              <a:cs typeface="+mn-cs"/>
            </a:endParaRPr>
          </a:p>
        </p:txBody>
      </p:sp>
    </p:spTree>
    <p:extLst>
      <p:ext uri="{BB962C8B-B14F-4D97-AF65-F5344CB8AC3E}">
        <p14:creationId xmlns:p14="http://schemas.microsoft.com/office/powerpoint/2010/main" val="269803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2E4711-EB63-B54E-8DAC-0A4A88C1F311}" type="slidenum">
              <a:rPr lang="it-IT" altLang="x-none"/>
              <a:pPr/>
              <a:t>3</a:t>
            </a:fld>
            <a:endParaRPr lang="it-IT" altLang="x-none"/>
          </a:p>
        </p:txBody>
      </p:sp>
      <p:sp>
        <p:nvSpPr>
          <p:cNvPr id="7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eaLnBrk="0" hangingPunct="0">
              <a:spcBef>
                <a:spcPct val="0"/>
              </a:spcBef>
            </a:pPr>
            <a:endParaRPr lang="en-GB" altLang="x-none" sz="900"/>
          </a:p>
          <a:p>
            <a:endParaRPr lang="en-GB" alt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5E25EF-8B68-114D-9AFA-2C521E6A9B24}" type="slidenum">
              <a:rPr lang="it-IT" altLang="x-none"/>
              <a:pPr/>
              <a:t>4</a:t>
            </a:fld>
            <a:endParaRPr lang="it-IT" altLang="x-none"/>
          </a:p>
        </p:txBody>
      </p:sp>
      <p:sp>
        <p:nvSpPr>
          <p:cNvPr id="9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eaLnBrk="0" hangingPunct="0">
              <a:spcBef>
                <a:spcPct val="0"/>
              </a:spcBef>
            </a:pPr>
            <a:endParaRPr lang="en-GB" altLang="x-none" sz="900"/>
          </a:p>
          <a:p>
            <a:endParaRPr lang="en-GB"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3EBAC3-4968-1243-B738-6304E8A3E32E}" type="slidenum">
              <a:rPr lang="it-IT" altLang="x-none"/>
              <a:pPr/>
              <a:t>5</a:t>
            </a:fld>
            <a:endParaRPr lang="it-IT" altLang="x-none"/>
          </a:p>
        </p:txBody>
      </p:sp>
      <p:sp>
        <p:nvSpPr>
          <p:cNvPr id="5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eaLnBrk="0" hangingPunct="0">
              <a:spcBef>
                <a:spcPct val="0"/>
              </a:spcBef>
            </a:pPr>
            <a:endParaRPr lang="en-GB" altLang="x-none" sz="900"/>
          </a:p>
          <a:p>
            <a:endParaRPr lang="en-GB" alt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148D14-A357-A04B-8549-57C941580795}" type="slidenum">
              <a:rPr lang="it-IT" altLang="x-none"/>
              <a:pPr/>
              <a:t>6</a:t>
            </a:fld>
            <a:endParaRPr lang="it-IT" altLang="x-none"/>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eaLnBrk="0" hangingPunct="0">
              <a:spcBef>
                <a:spcPct val="0"/>
              </a:spcBef>
            </a:pPr>
            <a:endParaRPr lang="en-GB" altLang="x-none" sz="900"/>
          </a:p>
          <a:p>
            <a:endParaRPr lang="en-GB" alt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9278D7-0BD6-AB44-B877-B6F955482440}" type="slidenum">
              <a:rPr lang="it-IT" altLang="x-none"/>
              <a:pPr/>
              <a:t>7</a:t>
            </a:fld>
            <a:endParaRPr lang="it-IT" altLang="x-none"/>
          </a:p>
        </p:txBody>
      </p:sp>
      <p:sp>
        <p:nvSpPr>
          <p:cNvPr id="19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eaLnBrk="0" hangingPunct="0">
              <a:spcBef>
                <a:spcPct val="0"/>
              </a:spcBef>
            </a:pPr>
            <a:endParaRPr lang="en-GB" altLang="x-none" sz="900"/>
          </a:p>
          <a:p>
            <a:endParaRPr lang="en-GB"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CECB0B-00FB-704C-9A6A-11FA437F463B}" type="slidenum">
              <a:rPr lang="it-IT" altLang="x-none"/>
              <a:pPr/>
              <a:t>8</a:t>
            </a:fld>
            <a:endParaRPr lang="it-IT" altLang="x-none"/>
          </a:p>
        </p:txBody>
      </p:sp>
      <p:sp>
        <p:nvSpPr>
          <p:cNvPr id="174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eaLnBrk="0" hangingPunct="0">
              <a:spcBef>
                <a:spcPct val="0"/>
              </a:spcBef>
            </a:pPr>
            <a:endParaRPr lang="en-GB" altLang="x-none" sz="900"/>
          </a:p>
          <a:p>
            <a:endParaRPr lang="en-GB" alt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9A6C06C0-5B19-2C4E-8539-B48D0F9C619A}" type="slidenum">
              <a:rPr lang="en-GB" altLang="it-IT">
                <a:latin typeface="Arial Rounded MT Bold" charset="0"/>
              </a:rPr>
              <a:pPr>
                <a:spcBef>
                  <a:spcPct val="0"/>
                </a:spcBef>
              </a:pPr>
              <a:t>9</a:t>
            </a:fld>
            <a:endParaRPr lang="en-GB" altLang="it-IT">
              <a:latin typeface="Arial Rounded MT Bold" charset="0"/>
            </a:endParaRPr>
          </a:p>
        </p:txBody>
      </p:sp>
      <p:sp>
        <p:nvSpPr>
          <p:cNvPr id="24578" name="Rectangle 2"/>
          <p:cNvSpPr>
            <a:spLocks noGrp="1" noRot="1" noChangeAspect="1" noChangeArrowheads="1" noTextEdit="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764349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stile</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x-none"/>
          </a:p>
        </p:txBody>
      </p:sp>
      <p:sp>
        <p:nvSpPr>
          <p:cNvPr id="5" name="Segnaposto piè di pagina 4"/>
          <p:cNvSpPr>
            <a:spLocks noGrp="1"/>
          </p:cNvSpPr>
          <p:nvPr>
            <p:ph type="ftr" sz="quarter" idx="11"/>
          </p:nvPr>
        </p:nvSpPr>
        <p:spPr/>
        <p:txBody>
          <a:bodyPr/>
          <a:lstStyle>
            <a:lvl1pPr>
              <a:defRPr/>
            </a:lvl1pPr>
          </a:lstStyle>
          <a:p>
            <a:endParaRPr lang="it-IT" altLang="x-none"/>
          </a:p>
        </p:txBody>
      </p:sp>
      <p:sp>
        <p:nvSpPr>
          <p:cNvPr id="6" name="Segnaposto numero diapositiva 5"/>
          <p:cNvSpPr>
            <a:spLocks noGrp="1"/>
          </p:cNvSpPr>
          <p:nvPr>
            <p:ph type="sldNum" sz="quarter" idx="12"/>
          </p:nvPr>
        </p:nvSpPr>
        <p:spPr/>
        <p:txBody>
          <a:bodyPr/>
          <a:lstStyle>
            <a:lvl1pPr>
              <a:defRPr/>
            </a:lvl1pPr>
          </a:lstStyle>
          <a:p>
            <a:fld id="{90CA2AC0-844C-4C4A-8B5B-CA11961A664E}" type="slidenum">
              <a:rPr lang="it-IT" altLang="x-none"/>
              <a:pPr/>
              <a:t>‹n.›</a:t>
            </a:fld>
            <a:endParaRPr lang="it-IT" altLang="x-none"/>
          </a:p>
        </p:txBody>
      </p:sp>
    </p:spTree>
    <p:extLst>
      <p:ext uri="{BB962C8B-B14F-4D97-AF65-F5344CB8AC3E}">
        <p14:creationId xmlns:p14="http://schemas.microsoft.com/office/powerpoint/2010/main" val="68781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x-none"/>
          </a:p>
        </p:txBody>
      </p:sp>
      <p:sp>
        <p:nvSpPr>
          <p:cNvPr id="5" name="Segnaposto piè di pagina 4"/>
          <p:cNvSpPr>
            <a:spLocks noGrp="1"/>
          </p:cNvSpPr>
          <p:nvPr>
            <p:ph type="ftr" sz="quarter" idx="11"/>
          </p:nvPr>
        </p:nvSpPr>
        <p:spPr/>
        <p:txBody>
          <a:bodyPr/>
          <a:lstStyle>
            <a:lvl1pPr>
              <a:defRPr/>
            </a:lvl1pPr>
          </a:lstStyle>
          <a:p>
            <a:endParaRPr lang="it-IT" altLang="x-none"/>
          </a:p>
        </p:txBody>
      </p:sp>
      <p:sp>
        <p:nvSpPr>
          <p:cNvPr id="6" name="Segnaposto numero diapositiva 5"/>
          <p:cNvSpPr>
            <a:spLocks noGrp="1"/>
          </p:cNvSpPr>
          <p:nvPr>
            <p:ph type="sldNum" sz="quarter" idx="12"/>
          </p:nvPr>
        </p:nvSpPr>
        <p:spPr/>
        <p:txBody>
          <a:bodyPr/>
          <a:lstStyle>
            <a:lvl1pPr>
              <a:defRPr/>
            </a:lvl1pPr>
          </a:lstStyle>
          <a:p>
            <a:fld id="{4651B1A6-E38F-6D4B-B9EF-A8108A8D6C24}" type="slidenum">
              <a:rPr lang="it-IT" altLang="x-none"/>
              <a:pPr/>
              <a:t>‹n.›</a:t>
            </a:fld>
            <a:endParaRPr lang="it-IT" altLang="x-none"/>
          </a:p>
        </p:txBody>
      </p:sp>
    </p:spTree>
    <p:extLst>
      <p:ext uri="{BB962C8B-B14F-4D97-AF65-F5344CB8AC3E}">
        <p14:creationId xmlns:p14="http://schemas.microsoft.com/office/powerpoint/2010/main" val="1069540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x-none"/>
          </a:p>
        </p:txBody>
      </p:sp>
      <p:sp>
        <p:nvSpPr>
          <p:cNvPr id="5" name="Segnaposto piè di pagina 4"/>
          <p:cNvSpPr>
            <a:spLocks noGrp="1"/>
          </p:cNvSpPr>
          <p:nvPr>
            <p:ph type="ftr" sz="quarter" idx="11"/>
          </p:nvPr>
        </p:nvSpPr>
        <p:spPr/>
        <p:txBody>
          <a:bodyPr/>
          <a:lstStyle>
            <a:lvl1pPr>
              <a:defRPr/>
            </a:lvl1pPr>
          </a:lstStyle>
          <a:p>
            <a:endParaRPr lang="it-IT" altLang="x-none"/>
          </a:p>
        </p:txBody>
      </p:sp>
      <p:sp>
        <p:nvSpPr>
          <p:cNvPr id="6" name="Segnaposto numero diapositiva 5"/>
          <p:cNvSpPr>
            <a:spLocks noGrp="1"/>
          </p:cNvSpPr>
          <p:nvPr>
            <p:ph type="sldNum" sz="quarter" idx="12"/>
          </p:nvPr>
        </p:nvSpPr>
        <p:spPr/>
        <p:txBody>
          <a:bodyPr/>
          <a:lstStyle>
            <a:lvl1pPr>
              <a:defRPr/>
            </a:lvl1pPr>
          </a:lstStyle>
          <a:p>
            <a:fld id="{4ED9E91C-984B-944F-B7BB-16429762B9BF}" type="slidenum">
              <a:rPr lang="it-IT" altLang="x-none"/>
              <a:pPr/>
              <a:t>‹n.›</a:t>
            </a:fld>
            <a:endParaRPr lang="it-IT" altLang="x-none"/>
          </a:p>
        </p:txBody>
      </p:sp>
    </p:spTree>
    <p:extLst>
      <p:ext uri="{BB962C8B-B14F-4D97-AF65-F5344CB8AC3E}">
        <p14:creationId xmlns:p14="http://schemas.microsoft.com/office/powerpoint/2010/main" val="1332806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stile</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en-US" altLang="x-none"/>
          </a:p>
        </p:txBody>
      </p:sp>
      <p:sp>
        <p:nvSpPr>
          <p:cNvPr id="5" name="Segnaposto piè di pagina 4"/>
          <p:cNvSpPr>
            <a:spLocks noGrp="1"/>
          </p:cNvSpPr>
          <p:nvPr>
            <p:ph type="ftr" sz="quarter" idx="11"/>
          </p:nvPr>
        </p:nvSpPr>
        <p:spPr/>
        <p:txBody>
          <a:bodyPr/>
          <a:lstStyle>
            <a:lvl1pPr>
              <a:defRPr/>
            </a:lvl1pPr>
          </a:lstStyle>
          <a:p>
            <a:endParaRPr lang="en-US" altLang="x-none"/>
          </a:p>
        </p:txBody>
      </p:sp>
      <p:sp>
        <p:nvSpPr>
          <p:cNvPr id="6" name="Segnaposto numero diapositiva 5"/>
          <p:cNvSpPr>
            <a:spLocks noGrp="1"/>
          </p:cNvSpPr>
          <p:nvPr>
            <p:ph type="sldNum" sz="quarter" idx="12"/>
          </p:nvPr>
        </p:nvSpPr>
        <p:spPr/>
        <p:txBody>
          <a:bodyPr/>
          <a:lstStyle>
            <a:lvl1pPr>
              <a:defRPr/>
            </a:lvl1pPr>
          </a:lstStyle>
          <a:p>
            <a:fld id="{84A03244-8F93-EA44-A114-A3FA91C07297}" type="slidenum">
              <a:rPr lang="en-US" altLang="x-none"/>
              <a:pPr/>
              <a:t>‹n.›</a:t>
            </a:fld>
            <a:endParaRPr lang="en-US" altLang="x-none"/>
          </a:p>
        </p:txBody>
      </p:sp>
    </p:spTree>
    <p:extLst>
      <p:ext uri="{BB962C8B-B14F-4D97-AF65-F5344CB8AC3E}">
        <p14:creationId xmlns:p14="http://schemas.microsoft.com/office/powerpoint/2010/main" val="69713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ltLang="x-none"/>
          </a:p>
        </p:txBody>
      </p:sp>
      <p:sp>
        <p:nvSpPr>
          <p:cNvPr id="5" name="Segnaposto piè di pagina 4"/>
          <p:cNvSpPr>
            <a:spLocks noGrp="1"/>
          </p:cNvSpPr>
          <p:nvPr>
            <p:ph type="ftr" sz="quarter" idx="11"/>
          </p:nvPr>
        </p:nvSpPr>
        <p:spPr/>
        <p:txBody>
          <a:bodyPr/>
          <a:lstStyle>
            <a:lvl1pPr>
              <a:defRPr/>
            </a:lvl1pPr>
          </a:lstStyle>
          <a:p>
            <a:endParaRPr lang="en-US" altLang="x-none"/>
          </a:p>
        </p:txBody>
      </p:sp>
      <p:sp>
        <p:nvSpPr>
          <p:cNvPr id="6" name="Segnaposto numero diapositiva 5"/>
          <p:cNvSpPr>
            <a:spLocks noGrp="1"/>
          </p:cNvSpPr>
          <p:nvPr>
            <p:ph type="sldNum" sz="quarter" idx="12"/>
          </p:nvPr>
        </p:nvSpPr>
        <p:spPr/>
        <p:txBody>
          <a:bodyPr/>
          <a:lstStyle>
            <a:lvl1pPr>
              <a:defRPr/>
            </a:lvl1pPr>
          </a:lstStyle>
          <a:p>
            <a:fld id="{2EEAFFA1-571E-5244-996E-BEF2CBC6AFD9}" type="slidenum">
              <a:rPr lang="en-US" altLang="x-none"/>
              <a:pPr/>
              <a:t>‹n.›</a:t>
            </a:fld>
            <a:endParaRPr lang="en-US" altLang="x-none"/>
          </a:p>
        </p:txBody>
      </p:sp>
    </p:spTree>
    <p:extLst>
      <p:ext uri="{BB962C8B-B14F-4D97-AF65-F5344CB8AC3E}">
        <p14:creationId xmlns:p14="http://schemas.microsoft.com/office/powerpoint/2010/main" val="1295198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stile</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endParaRPr lang="en-US" altLang="x-none"/>
          </a:p>
        </p:txBody>
      </p:sp>
      <p:sp>
        <p:nvSpPr>
          <p:cNvPr id="5" name="Segnaposto piè di pagina 4"/>
          <p:cNvSpPr>
            <a:spLocks noGrp="1"/>
          </p:cNvSpPr>
          <p:nvPr>
            <p:ph type="ftr" sz="quarter" idx="11"/>
          </p:nvPr>
        </p:nvSpPr>
        <p:spPr/>
        <p:txBody>
          <a:bodyPr/>
          <a:lstStyle>
            <a:lvl1pPr>
              <a:defRPr/>
            </a:lvl1pPr>
          </a:lstStyle>
          <a:p>
            <a:endParaRPr lang="en-US" altLang="x-none"/>
          </a:p>
        </p:txBody>
      </p:sp>
      <p:sp>
        <p:nvSpPr>
          <p:cNvPr id="6" name="Segnaposto numero diapositiva 5"/>
          <p:cNvSpPr>
            <a:spLocks noGrp="1"/>
          </p:cNvSpPr>
          <p:nvPr>
            <p:ph type="sldNum" sz="quarter" idx="12"/>
          </p:nvPr>
        </p:nvSpPr>
        <p:spPr/>
        <p:txBody>
          <a:bodyPr/>
          <a:lstStyle>
            <a:lvl1pPr>
              <a:defRPr/>
            </a:lvl1pPr>
          </a:lstStyle>
          <a:p>
            <a:fld id="{B4EE4873-FB9C-CF4B-ACB3-1E7B89401A5E}" type="slidenum">
              <a:rPr lang="en-US" altLang="x-none"/>
              <a:pPr/>
              <a:t>‹n.›</a:t>
            </a:fld>
            <a:endParaRPr lang="en-US" altLang="x-none"/>
          </a:p>
        </p:txBody>
      </p:sp>
    </p:spTree>
    <p:extLst>
      <p:ext uri="{BB962C8B-B14F-4D97-AF65-F5344CB8AC3E}">
        <p14:creationId xmlns:p14="http://schemas.microsoft.com/office/powerpoint/2010/main" val="1506355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en-US" altLang="x-none"/>
          </a:p>
        </p:txBody>
      </p:sp>
      <p:sp>
        <p:nvSpPr>
          <p:cNvPr id="6" name="Segnaposto piè di pagina 5"/>
          <p:cNvSpPr>
            <a:spLocks noGrp="1"/>
          </p:cNvSpPr>
          <p:nvPr>
            <p:ph type="ftr" sz="quarter" idx="11"/>
          </p:nvPr>
        </p:nvSpPr>
        <p:spPr/>
        <p:txBody>
          <a:bodyPr/>
          <a:lstStyle>
            <a:lvl1pPr>
              <a:defRPr/>
            </a:lvl1pPr>
          </a:lstStyle>
          <a:p>
            <a:endParaRPr lang="en-US" altLang="x-none"/>
          </a:p>
        </p:txBody>
      </p:sp>
      <p:sp>
        <p:nvSpPr>
          <p:cNvPr id="7" name="Segnaposto numero diapositiva 6"/>
          <p:cNvSpPr>
            <a:spLocks noGrp="1"/>
          </p:cNvSpPr>
          <p:nvPr>
            <p:ph type="sldNum" sz="quarter" idx="12"/>
          </p:nvPr>
        </p:nvSpPr>
        <p:spPr/>
        <p:txBody>
          <a:bodyPr/>
          <a:lstStyle>
            <a:lvl1pPr>
              <a:defRPr/>
            </a:lvl1pPr>
          </a:lstStyle>
          <a:p>
            <a:fld id="{A6C39B46-E9C7-B14F-9B21-8515EBC59061}" type="slidenum">
              <a:rPr lang="en-US" altLang="x-none"/>
              <a:pPr/>
              <a:t>‹n.›</a:t>
            </a:fld>
            <a:endParaRPr lang="en-US" altLang="x-none"/>
          </a:p>
        </p:txBody>
      </p:sp>
    </p:spTree>
    <p:extLst>
      <p:ext uri="{BB962C8B-B14F-4D97-AF65-F5344CB8AC3E}">
        <p14:creationId xmlns:p14="http://schemas.microsoft.com/office/powerpoint/2010/main" val="628190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stile</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en-US" altLang="x-none"/>
          </a:p>
        </p:txBody>
      </p:sp>
      <p:sp>
        <p:nvSpPr>
          <p:cNvPr id="8" name="Segnaposto piè di pagina 7"/>
          <p:cNvSpPr>
            <a:spLocks noGrp="1"/>
          </p:cNvSpPr>
          <p:nvPr>
            <p:ph type="ftr" sz="quarter" idx="11"/>
          </p:nvPr>
        </p:nvSpPr>
        <p:spPr/>
        <p:txBody>
          <a:bodyPr/>
          <a:lstStyle>
            <a:lvl1pPr>
              <a:defRPr/>
            </a:lvl1pPr>
          </a:lstStyle>
          <a:p>
            <a:endParaRPr lang="en-US" altLang="x-none"/>
          </a:p>
        </p:txBody>
      </p:sp>
      <p:sp>
        <p:nvSpPr>
          <p:cNvPr id="9" name="Segnaposto numero diapositiva 8"/>
          <p:cNvSpPr>
            <a:spLocks noGrp="1"/>
          </p:cNvSpPr>
          <p:nvPr>
            <p:ph type="sldNum" sz="quarter" idx="12"/>
          </p:nvPr>
        </p:nvSpPr>
        <p:spPr/>
        <p:txBody>
          <a:bodyPr/>
          <a:lstStyle>
            <a:lvl1pPr>
              <a:defRPr/>
            </a:lvl1pPr>
          </a:lstStyle>
          <a:p>
            <a:fld id="{7EA12EE9-0E21-284A-90A8-C06E42387A59}" type="slidenum">
              <a:rPr lang="en-US" altLang="x-none"/>
              <a:pPr/>
              <a:t>‹n.›</a:t>
            </a:fld>
            <a:endParaRPr lang="en-US" altLang="x-none"/>
          </a:p>
        </p:txBody>
      </p:sp>
    </p:spTree>
    <p:extLst>
      <p:ext uri="{BB962C8B-B14F-4D97-AF65-F5344CB8AC3E}">
        <p14:creationId xmlns:p14="http://schemas.microsoft.com/office/powerpoint/2010/main" val="972461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lvl1pPr>
              <a:defRPr/>
            </a:lvl1pPr>
          </a:lstStyle>
          <a:p>
            <a:endParaRPr lang="en-US" altLang="x-none"/>
          </a:p>
        </p:txBody>
      </p:sp>
      <p:sp>
        <p:nvSpPr>
          <p:cNvPr id="4" name="Segnaposto piè di pagina 3"/>
          <p:cNvSpPr>
            <a:spLocks noGrp="1"/>
          </p:cNvSpPr>
          <p:nvPr>
            <p:ph type="ftr" sz="quarter" idx="11"/>
          </p:nvPr>
        </p:nvSpPr>
        <p:spPr/>
        <p:txBody>
          <a:bodyPr/>
          <a:lstStyle>
            <a:lvl1pPr>
              <a:defRPr/>
            </a:lvl1pPr>
          </a:lstStyle>
          <a:p>
            <a:endParaRPr lang="en-US" altLang="x-none"/>
          </a:p>
        </p:txBody>
      </p:sp>
      <p:sp>
        <p:nvSpPr>
          <p:cNvPr id="5" name="Segnaposto numero diapositiva 4"/>
          <p:cNvSpPr>
            <a:spLocks noGrp="1"/>
          </p:cNvSpPr>
          <p:nvPr>
            <p:ph type="sldNum" sz="quarter" idx="12"/>
          </p:nvPr>
        </p:nvSpPr>
        <p:spPr/>
        <p:txBody>
          <a:bodyPr/>
          <a:lstStyle>
            <a:lvl1pPr>
              <a:defRPr/>
            </a:lvl1pPr>
          </a:lstStyle>
          <a:p>
            <a:fld id="{04A0F31A-4564-3542-B32C-DD76208CA6BE}" type="slidenum">
              <a:rPr lang="en-US" altLang="x-none"/>
              <a:pPr/>
              <a:t>‹n.›</a:t>
            </a:fld>
            <a:endParaRPr lang="en-US" altLang="x-none"/>
          </a:p>
        </p:txBody>
      </p:sp>
    </p:spTree>
    <p:extLst>
      <p:ext uri="{BB962C8B-B14F-4D97-AF65-F5344CB8AC3E}">
        <p14:creationId xmlns:p14="http://schemas.microsoft.com/office/powerpoint/2010/main" val="1802380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ltLang="x-none"/>
          </a:p>
        </p:txBody>
      </p:sp>
      <p:sp>
        <p:nvSpPr>
          <p:cNvPr id="3" name="Segnaposto piè di pagina 2"/>
          <p:cNvSpPr>
            <a:spLocks noGrp="1"/>
          </p:cNvSpPr>
          <p:nvPr>
            <p:ph type="ftr" sz="quarter" idx="11"/>
          </p:nvPr>
        </p:nvSpPr>
        <p:spPr/>
        <p:txBody>
          <a:bodyPr/>
          <a:lstStyle>
            <a:lvl1pPr>
              <a:defRPr/>
            </a:lvl1pPr>
          </a:lstStyle>
          <a:p>
            <a:endParaRPr lang="en-US" altLang="x-none"/>
          </a:p>
        </p:txBody>
      </p:sp>
      <p:sp>
        <p:nvSpPr>
          <p:cNvPr id="4" name="Segnaposto numero diapositiva 3"/>
          <p:cNvSpPr>
            <a:spLocks noGrp="1"/>
          </p:cNvSpPr>
          <p:nvPr>
            <p:ph type="sldNum" sz="quarter" idx="12"/>
          </p:nvPr>
        </p:nvSpPr>
        <p:spPr/>
        <p:txBody>
          <a:bodyPr/>
          <a:lstStyle>
            <a:lvl1pPr>
              <a:defRPr/>
            </a:lvl1pPr>
          </a:lstStyle>
          <a:p>
            <a:fld id="{8F4DC946-DFE7-7C4B-B1EC-866591444D7F}" type="slidenum">
              <a:rPr lang="en-US" altLang="x-none"/>
              <a:pPr/>
              <a:t>‹n.›</a:t>
            </a:fld>
            <a:endParaRPr lang="en-US" altLang="x-none"/>
          </a:p>
        </p:txBody>
      </p:sp>
    </p:spTree>
    <p:extLst>
      <p:ext uri="{BB962C8B-B14F-4D97-AF65-F5344CB8AC3E}">
        <p14:creationId xmlns:p14="http://schemas.microsoft.com/office/powerpoint/2010/main" val="211596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stile</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en-US" altLang="x-none"/>
          </a:p>
        </p:txBody>
      </p:sp>
      <p:sp>
        <p:nvSpPr>
          <p:cNvPr id="6" name="Segnaposto piè di pagina 5"/>
          <p:cNvSpPr>
            <a:spLocks noGrp="1"/>
          </p:cNvSpPr>
          <p:nvPr>
            <p:ph type="ftr" sz="quarter" idx="11"/>
          </p:nvPr>
        </p:nvSpPr>
        <p:spPr/>
        <p:txBody>
          <a:bodyPr/>
          <a:lstStyle>
            <a:lvl1pPr>
              <a:defRPr/>
            </a:lvl1pPr>
          </a:lstStyle>
          <a:p>
            <a:endParaRPr lang="en-US" altLang="x-none"/>
          </a:p>
        </p:txBody>
      </p:sp>
      <p:sp>
        <p:nvSpPr>
          <p:cNvPr id="7" name="Segnaposto numero diapositiva 6"/>
          <p:cNvSpPr>
            <a:spLocks noGrp="1"/>
          </p:cNvSpPr>
          <p:nvPr>
            <p:ph type="sldNum" sz="quarter" idx="12"/>
          </p:nvPr>
        </p:nvSpPr>
        <p:spPr/>
        <p:txBody>
          <a:bodyPr/>
          <a:lstStyle>
            <a:lvl1pPr>
              <a:defRPr/>
            </a:lvl1pPr>
          </a:lstStyle>
          <a:p>
            <a:fld id="{1EAE1A1F-D4EC-3949-BF9C-2C567379AF61}" type="slidenum">
              <a:rPr lang="en-US" altLang="x-none"/>
              <a:pPr/>
              <a:t>‹n.›</a:t>
            </a:fld>
            <a:endParaRPr lang="en-US" altLang="x-none"/>
          </a:p>
        </p:txBody>
      </p:sp>
    </p:spTree>
    <p:extLst>
      <p:ext uri="{BB962C8B-B14F-4D97-AF65-F5344CB8AC3E}">
        <p14:creationId xmlns:p14="http://schemas.microsoft.com/office/powerpoint/2010/main" val="6397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x-none"/>
          </a:p>
        </p:txBody>
      </p:sp>
      <p:sp>
        <p:nvSpPr>
          <p:cNvPr id="5" name="Segnaposto piè di pagina 4"/>
          <p:cNvSpPr>
            <a:spLocks noGrp="1"/>
          </p:cNvSpPr>
          <p:nvPr>
            <p:ph type="ftr" sz="quarter" idx="11"/>
          </p:nvPr>
        </p:nvSpPr>
        <p:spPr/>
        <p:txBody>
          <a:bodyPr/>
          <a:lstStyle>
            <a:lvl1pPr>
              <a:defRPr/>
            </a:lvl1pPr>
          </a:lstStyle>
          <a:p>
            <a:endParaRPr lang="it-IT" altLang="x-none"/>
          </a:p>
        </p:txBody>
      </p:sp>
      <p:sp>
        <p:nvSpPr>
          <p:cNvPr id="6" name="Segnaposto numero diapositiva 5"/>
          <p:cNvSpPr>
            <a:spLocks noGrp="1"/>
          </p:cNvSpPr>
          <p:nvPr>
            <p:ph type="sldNum" sz="quarter" idx="12"/>
          </p:nvPr>
        </p:nvSpPr>
        <p:spPr/>
        <p:txBody>
          <a:bodyPr/>
          <a:lstStyle>
            <a:lvl1pPr>
              <a:defRPr/>
            </a:lvl1pPr>
          </a:lstStyle>
          <a:p>
            <a:fld id="{6F98FEA5-9162-FF4D-AA22-215D2DA6F22B}" type="slidenum">
              <a:rPr lang="it-IT" altLang="x-none"/>
              <a:pPr/>
              <a:t>‹n.›</a:t>
            </a:fld>
            <a:endParaRPr lang="it-IT" altLang="x-none"/>
          </a:p>
        </p:txBody>
      </p:sp>
    </p:spTree>
    <p:extLst>
      <p:ext uri="{BB962C8B-B14F-4D97-AF65-F5344CB8AC3E}">
        <p14:creationId xmlns:p14="http://schemas.microsoft.com/office/powerpoint/2010/main" val="147828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stile</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en-US" altLang="x-none"/>
          </a:p>
        </p:txBody>
      </p:sp>
      <p:sp>
        <p:nvSpPr>
          <p:cNvPr id="6" name="Segnaposto piè di pagina 5"/>
          <p:cNvSpPr>
            <a:spLocks noGrp="1"/>
          </p:cNvSpPr>
          <p:nvPr>
            <p:ph type="ftr" sz="quarter" idx="11"/>
          </p:nvPr>
        </p:nvSpPr>
        <p:spPr/>
        <p:txBody>
          <a:bodyPr/>
          <a:lstStyle>
            <a:lvl1pPr>
              <a:defRPr/>
            </a:lvl1pPr>
          </a:lstStyle>
          <a:p>
            <a:endParaRPr lang="en-US" altLang="x-none"/>
          </a:p>
        </p:txBody>
      </p:sp>
      <p:sp>
        <p:nvSpPr>
          <p:cNvPr id="7" name="Segnaposto numero diapositiva 6"/>
          <p:cNvSpPr>
            <a:spLocks noGrp="1"/>
          </p:cNvSpPr>
          <p:nvPr>
            <p:ph type="sldNum" sz="quarter" idx="12"/>
          </p:nvPr>
        </p:nvSpPr>
        <p:spPr/>
        <p:txBody>
          <a:bodyPr/>
          <a:lstStyle>
            <a:lvl1pPr>
              <a:defRPr/>
            </a:lvl1pPr>
          </a:lstStyle>
          <a:p>
            <a:fld id="{7DB21839-DF80-6C48-A98D-F389BF9EBCF4}" type="slidenum">
              <a:rPr lang="en-US" altLang="x-none"/>
              <a:pPr/>
              <a:t>‹n.›</a:t>
            </a:fld>
            <a:endParaRPr lang="en-US" altLang="x-none"/>
          </a:p>
        </p:txBody>
      </p:sp>
    </p:spTree>
    <p:extLst>
      <p:ext uri="{BB962C8B-B14F-4D97-AF65-F5344CB8AC3E}">
        <p14:creationId xmlns:p14="http://schemas.microsoft.com/office/powerpoint/2010/main" val="1519380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ltLang="x-none"/>
          </a:p>
        </p:txBody>
      </p:sp>
      <p:sp>
        <p:nvSpPr>
          <p:cNvPr id="5" name="Segnaposto piè di pagina 4"/>
          <p:cNvSpPr>
            <a:spLocks noGrp="1"/>
          </p:cNvSpPr>
          <p:nvPr>
            <p:ph type="ftr" sz="quarter" idx="11"/>
          </p:nvPr>
        </p:nvSpPr>
        <p:spPr/>
        <p:txBody>
          <a:bodyPr/>
          <a:lstStyle>
            <a:lvl1pPr>
              <a:defRPr/>
            </a:lvl1pPr>
          </a:lstStyle>
          <a:p>
            <a:endParaRPr lang="en-US" altLang="x-none"/>
          </a:p>
        </p:txBody>
      </p:sp>
      <p:sp>
        <p:nvSpPr>
          <p:cNvPr id="6" name="Segnaposto numero diapositiva 5"/>
          <p:cNvSpPr>
            <a:spLocks noGrp="1"/>
          </p:cNvSpPr>
          <p:nvPr>
            <p:ph type="sldNum" sz="quarter" idx="12"/>
          </p:nvPr>
        </p:nvSpPr>
        <p:spPr/>
        <p:txBody>
          <a:bodyPr/>
          <a:lstStyle>
            <a:lvl1pPr>
              <a:defRPr/>
            </a:lvl1pPr>
          </a:lstStyle>
          <a:p>
            <a:fld id="{46FD96F6-210D-A945-91D2-84A45FA9701D}" type="slidenum">
              <a:rPr lang="en-US" altLang="x-none"/>
              <a:pPr/>
              <a:t>‹n.›</a:t>
            </a:fld>
            <a:endParaRPr lang="en-US" altLang="x-none"/>
          </a:p>
        </p:txBody>
      </p:sp>
    </p:spTree>
    <p:extLst>
      <p:ext uri="{BB962C8B-B14F-4D97-AF65-F5344CB8AC3E}">
        <p14:creationId xmlns:p14="http://schemas.microsoft.com/office/powerpoint/2010/main" val="495008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ltLang="x-none"/>
          </a:p>
        </p:txBody>
      </p:sp>
      <p:sp>
        <p:nvSpPr>
          <p:cNvPr id="5" name="Segnaposto piè di pagina 4"/>
          <p:cNvSpPr>
            <a:spLocks noGrp="1"/>
          </p:cNvSpPr>
          <p:nvPr>
            <p:ph type="ftr" sz="quarter" idx="11"/>
          </p:nvPr>
        </p:nvSpPr>
        <p:spPr/>
        <p:txBody>
          <a:bodyPr/>
          <a:lstStyle>
            <a:lvl1pPr>
              <a:defRPr/>
            </a:lvl1pPr>
          </a:lstStyle>
          <a:p>
            <a:endParaRPr lang="en-US" altLang="x-none"/>
          </a:p>
        </p:txBody>
      </p:sp>
      <p:sp>
        <p:nvSpPr>
          <p:cNvPr id="6" name="Segnaposto numero diapositiva 5"/>
          <p:cNvSpPr>
            <a:spLocks noGrp="1"/>
          </p:cNvSpPr>
          <p:nvPr>
            <p:ph type="sldNum" sz="quarter" idx="12"/>
          </p:nvPr>
        </p:nvSpPr>
        <p:spPr/>
        <p:txBody>
          <a:bodyPr/>
          <a:lstStyle>
            <a:lvl1pPr>
              <a:defRPr/>
            </a:lvl1pPr>
          </a:lstStyle>
          <a:p>
            <a:fld id="{4FEA6111-B24C-854F-8D64-8AFA834F44F1}" type="slidenum">
              <a:rPr lang="en-US" altLang="x-none"/>
              <a:pPr/>
              <a:t>‹n.›</a:t>
            </a:fld>
            <a:endParaRPr lang="en-US" altLang="x-none"/>
          </a:p>
        </p:txBody>
      </p:sp>
    </p:spTree>
    <p:extLst>
      <p:ext uri="{BB962C8B-B14F-4D97-AF65-F5344CB8AC3E}">
        <p14:creationId xmlns:p14="http://schemas.microsoft.com/office/powerpoint/2010/main" val="25683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stile</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endParaRPr lang="it-IT" altLang="x-none"/>
          </a:p>
        </p:txBody>
      </p:sp>
      <p:sp>
        <p:nvSpPr>
          <p:cNvPr id="5" name="Segnaposto piè di pagina 4"/>
          <p:cNvSpPr>
            <a:spLocks noGrp="1"/>
          </p:cNvSpPr>
          <p:nvPr>
            <p:ph type="ftr" sz="quarter" idx="11"/>
          </p:nvPr>
        </p:nvSpPr>
        <p:spPr/>
        <p:txBody>
          <a:bodyPr/>
          <a:lstStyle>
            <a:lvl1pPr>
              <a:defRPr/>
            </a:lvl1pPr>
          </a:lstStyle>
          <a:p>
            <a:endParaRPr lang="it-IT" altLang="x-none"/>
          </a:p>
        </p:txBody>
      </p:sp>
      <p:sp>
        <p:nvSpPr>
          <p:cNvPr id="6" name="Segnaposto numero diapositiva 5"/>
          <p:cNvSpPr>
            <a:spLocks noGrp="1"/>
          </p:cNvSpPr>
          <p:nvPr>
            <p:ph type="sldNum" sz="quarter" idx="12"/>
          </p:nvPr>
        </p:nvSpPr>
        <p:spPr/>
        <p:txBody>
          <a:bodyPr/>
          <a:lstStyle>
            <a:lvl1pPr>
              <a:defRPr/>
            </a:lvl1pPr>
          </a:lstStyle>
          <a:p>
            <a:fld id="{7F8D2075-D35C-A146-A70E-37D8956C16C8}" type="slidenum">
              <a:rPr lang="it-IT" altLang="x-none"/>
              <a:pPr/>
              <a:t>‹n.›</a:t>
            </a:fld>
            <a:endParaRPr lang="it-IT" altLang="x-none"/>
          </a:p>
        </p:txBody>
      </p:sp>
    </p:spTree>
    <p:extLst>
      <p:ext uri="{BB962C8B-B14F-4D97-AF65-F5344CB8AC3E}">
        <p14:creationId xmlns:p14="http://schemas.microsoft.com/office/powerpoint/2010/main" val="2069898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x-none"/>
          </a:p>
        </p:txBody>
      </p:sp>
      <p:sp>
        <p:nvSpPr>
          <p:cNvPr id="6" name="Segnaposto piè di pagina 5"/>
          <p:cNvSpPr>
            <a:spLocks noGrp="1"/>
          </p:cNvSpPr>
          <p:nvPr>
            <p:ph type="ftr" sz="quarter" idx="11"/>
          </p:nvPr>
        </p:nvSpPr>
        <p:spPr/>
        <p:txBody>
          <a:bodyPr/>
          <a:lstStyle>
            <a:lvl1pPr>
              <a:defRPr/>
            </a:lvl1pPr>
          </a:lstStyle>
          <a:p>
            <a:endParaRPr lang="it-IT" altLang="x-none"/>
          </a:p>
        </p:txBody>
      </p:sp>
      <p:sp>
        <p:nvSpPr>
          <p:cNvPr id="7" name="Segnaposto numero diapositiva 6"/>
          <p:cNvSpPr>
            <a:spLocks noGrp="1"/>
          </p:cNvSpPr>
          <p:nvPr>
            <p:ph type="sldNum" sz="quarter" idx="12"/>
          </p:nvPr>
        </p:nvSpPr>
        <p:spPr/>
        <p:txBody>
          <a:bodyPr/>
          <a:lstStyle>
            <a:lvl1pPr>
              <a:defRPr/>
            </a:lvl1pPr>
          </a:lstStyle>
          <a:p>
            <a:fld id="{0E3FAD0C-B128-764D-B3BC-A81BDAB28C56}" type="slidenum">
              <a:rPr lang="it-IT" altLang="x-none"/>
              <a:pPr/>
              <a:t>‹n.›</a:t>
            </a:fld>
            <a:endParaRPr lang="it-IT" altLang="x-none"/>
          </a:p>
        </p:txBody>
      </p:sp>
    </p:spTree>
    <p:extLst>
      <p:ext uri="{BB962C8B-B14F-4D97-AF65-F5344CB8AC3E}">
        <p14:creationId xmlns:p14="http://schemas.microsoft.com/office/powerpoint/2010/main" val="169897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stile</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x-none"/>
          </a:p>
        </p:txBody>
      </p:sp>
      <p:sp>
        <p:nvSpPr>
          <p:cNvPr id="8" name="Segnaposto piè di pagina 7"/>
          <p:cNvSpPr>
            <a:spLocks noGrp="1"/>
          </p:cNvSpPr>
          <p:nvPr>
            <p:ph type="ftr" sz="quarter" idx="11"/>
          </p:nvPr>
        </p:nvSpPr>
        <p:spPr/>
        <p:txBody>
          <a:bodyPr/>
          <a:lstStyle>
            <a:lvl1pPr>
              <a:defRPr/>
            </a:lvl1pPr>
          </a:lstStyle>
          <a:p>
            <a:endParaRPr lang="it-IT" altLang="x-none"/>
          </a:p>
        </p:txBody>
      </p:sp>
      <p:sp>
        <p:nvSpPr>
          <p:cNvPr id="9" name="Segnaposto numero diapositiva 8"/>
          <p:cNvSpPr>
            <a:spLocks noGrp="1"/>
          </p:cNvSpPr>
          <p:nvPr>
            <p:ph type="sldNum" sz="quarter" idx="12"/>
          </p:nvPr>
        </p:nvSpPr>
        <p:spPr/>
        <p:txBody>
          <a:bodyPr/>
          <a:lstStyle>
            <a:lvl1pPr>
              <a:defRPr/>
            </a:lvl1pPr>
          </a:lstStyle>
          <a:p>
            <a:fld id="{3363B9B6-E0A4-8C44-BB0F-63A2F5C7B35B}" type="slidenum">
              <a:rPr lang="it-IT" altLang="x-none"/>
              <a:pPr/>
              <a:t>‹n.›</a:t>
            </a:fld>
            <a:endParaRPr lang="it-IT" altLang="x-none"/>
          </a:p>
        </p:txBody>
      </p:sp>
    </p:spTree>
    <p:extLst>
      <p:ext uri="{BB962C8B-B14F-4D97-AF65-F5344CB8AC3E}">
        <p14:creationId xmlns:p14="http://schemas.microsoft.com/office/powerpoint/2010/main" val="1800558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lvl1pPr>
              <a:defRPr/>
            </a:lvl1pPr>
          </a:lstStyle>
          <a:p>
            <a:endParaRPr lang="it-IT" altLang="x-none"/>
          </a:p>
        </p:txBody>
      </p:sp>
      <p:sp>
        <p:nvSpPr>
          <p:cNvPr id="4" name="Segnaposto piè di pagina 3"/>
          <p:cNvSpPr>
            <a:spLocks noGrp="1"/>
          </p:cNvSpPr>
          <p:nvPr>
            <p:ph type="ftr" sz="quarter" idx="11"/>
          </p:nvPr>
        </p:nvSpPr>
        <p:spPr/>
        <p:txBody>
          <a:bodyPr/>
          <a:lstStyle>
            <a:lvl1pPr>
              <a:defRPr/>
            </a:lvl1pPr>
          </a:lstStyle>
          <a:p>
            <a:endParaRPr lang="it-IT" altLang="x-none"/>
          </a:p>
        </p:txBody>
      </p:sp>
      <p:sp>
        <p:nvSpPr>
          <p:cNvPr id="5" name="Segnaposto numero diapositiva 4"/>
          <p:cNvSpPr>
            <a:spLocks noGrp="1"/>
          </p:cNvSpPr>
          <p:nvPr>
            <p:ph type="sldNum" sz="quarter" idx="12"/>
          </p:nvPr>
        </p:nvSpPr>
        <p:spPr/>
        <p:txBody>
          <a:bodyPr/>
          <a:lstStyle>
            <a:lvl1pPr>
              <a:defRPr/>
            </a:lvl1pPr>
          </a:lstStyle>
          <a:p>
            <a:fld id="{C8B0547C-2394-274B-A997-C7397E0A9AEF}" type="slidenum">
              <a:rPr lang="it-IT" altLang="x-none"/>
              <a:pPr/>
              <a:t>‹n.›</a:t>
            </a:fld>
            <a:endParaRPr lang="it-IT" altLang="x-none"/>
          </a:p>
        </p:txBody>
      </p:sp>
    </p:spTree>
    <p:extLst>
      <p:ext uri="{BB962C8B-B14F-4D97-AF65-F5344CB8AC3E}">
        <p14:creationId xmlns:p14="http://schemas.microsoft.com/office/powerpoint/2010/main" val="178907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x-none"/>
          </a:p>
        </p:txBody>
      </p:sp>
      <p:sp>
        <p:nvSpPr>
          <p:cNvPr id="3" name="Segnaposto piè di pagina 2"/>
          <p:cNvSpPr>
            <a:spLocks noGrp="1"/>
          </p:cNvSpPr>
          <p:nvPr>
            <p:ph type="ftr" sz="quarter" idx="11"/>
          </p:nvPr>
        </p:nvSpPr>
        <p:spPr/>
        <p:txBody>
          <a:bodyPr/>
          <a:lstStyle>
            <a:lvl1pPr>
              <a:defRPr/>
            </a:lvl1pPr>
          </a:lstStyle>
          <a:p>
            <a:endParaRPr lang="it-IT" altLang="x-none"/>
          </a:p>
        </p:txBody>
      </p:sp>
      <p:sp>
        <p:nvSpPr>
          <p:cNvPr id="4" name="Segnaposto numero diapositiva 3"/>
          <p:cNvSpPr>
            <a:spLocks noGrp="1"/>
          </p:cNvSpPr>
          <p:nvPr>
            <p:ph type="sldNum" sz="quarter" idx="12"/>
          </p:nvPr>
        </p:nvSpPr>
        <p:spPr/>
        <p:txBody>
          <a:bodyPr/>
          <a:lstStyle>
            <a:lvl1pPr>
              <a:defRPr/>
            </a:lvl1pPr>
          </a:lstStyle>
          <a:p>
            <a:fld id="{8CABBB54-5936-1A49-8C00-8046E27A727B}" type="slidenum">
              <a:rPr lang="it-IT" altLang="x-none"/>
              <a:pPr/>
              <a:t>‹n.›</a:t>
            </a:fld>
            <a:endParaRPr lang="it-IT" altLang="x-none"/>
          </a:p>
        </p:txBody>
      </p:sp>
    </p:spTree>
    <p:extLst>
      <p:ext uri="{BB962C8B-B14F-4D97-AF65-F5344CB8AC3E}">
        <p14:creationId xmlns:p14="http://schemas.microsoft.com/office/powerpoint/2010/main" val="2090294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stile</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ltLang="x-none"/>
          </a:p>
        </p:txBody>
      </p:sp>
      <p:sp>
        <p:nvSpPr>
          <p:cNvPr id="6" name="Segnaposto piè di pagina 5"/>
          <p:cNvSpPr>
            <a:spLocks noGrp="1"/>
          </p:cNvSpPr>
          <p:nvPr>
            <p:ph type="ftr" sz="quarter" idx="11"/>
          </p:nvPr>
        </p:nvSpPr>
        <p:spPr/>
        <p:txBody>
          <a:bodyPr/>
          <a:lstStyle>
            <a:lvl1pPr>
              <a:defRPr/>
            </a:lvl1pPr>
          </a:lstStyle>
          <a:p>
            <a:endParaRPr lang="it-IT" altLang="x-none"/>
          </a:p>
        </p:txBody>
      </p:sp>
      <p:sp>
        <p:nvSpPr>
          <p:cNvPr id="7" name="Segnaposto numero diapositiva 6"/>
          <p:cNvSpPr>
            <a:spLocks noGrp="1"/>
          </p:cNvSpPr>
          <p:nvPr>
            <p:ph type="sldNum" sz="quarter" idx="12"/>
          </p:nvPr>
        </p:nvSpPr>
        <p:spPr/>
        <p:txBody>
          <a:bodyPr/>
          <a:lstStyle>
            <a:lvl1pPr>
              <a:defRPr/>
            </a:lvl1pPr>
          </a:lstStyle>
          <a:p>
            <a:fld id="{60962A25-C362-9441-B0F4-31170D7FD2BC}" type="slidenum">
              <a:rPr lang="it-IT" altLang="x-none"/>
              <a:pPr/>
              <a:t>‹n.›</a:t>
            </a:fld>
            <a:endParaRPr lang="it-IT" altLang="x-none"/>
          </a:p>
        </p:txBody>
      </p:sp>
    </p:spTree>
    <p:extLst>
      <p:ext uri="{BB962C8B-B14F-4D97-AF65-F5344CB8AC3E}">
        <p14:creationId xmlns:p14="http://schemas.microsoft.com/office/powerpoint/2010/main" val="897957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stile</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ltLang="x-none"/>
          </a:p>
        </p:txBody>
      </p:sp>
      <p:sp>
        <p:nvSpPr>
          <p:cNvPr id="6" name="Segnaposto piè di pagina 5"/>
          <p:cNvSpPr>
            <a:spLocks noGrp="1"/>
          </p:cNvSpPr>
          <p:nvPr>
            <p:ph type="ftr" sz="quarter" idx="11"/>
          </p:nvPr>
        </p:nvSpPr>
        <p:spPr/>
        <p:txBody>
          <a:bodyPr/>
          <a:lstStyle>
            <a:lvl1pPr>
              <a:defRPr/>
            </a:lvl1pPr>
          </a:lstStyle>
          <a:p>
            <a:endParaRPr lang="it-IT" altLang="x-none"/>
          </a:p>
        </p:txBody>
      </p:sp>
      <p:sp>
        <p:nvSpPr>
          <p:cNvPr id="7" name="Segnaposto numero diapositiva 6"/>
          <p:cNvSpPr>
            <a:spLocks noGrp="1"/>
          </p:cNvSpPr>
          <p:nvPr>
            <p:ph type="sldNum" sz="quarter" idx="12"/>
          </p:nvPr>
        </p:nvSpPr>
        <p:spPr/>
        <p:txBody>
          <a:bodyPr/>
          <a:lstStyle>
            <a:lvl1pPr>
              <a:defRPr/>
            </a:lvl1pPr>
          </a:lstStyle>
          <a:p>
            <a:fld id="{7E314FDA-1733-5E47-99E4-1F42BAEBBD39}" type="slidenum">
              <a:rPr lang="it-IT" altLang="x-none"/>
              <a:pPr/>
              <a:t>‹n.›</a:t>
            </a:fld>
            <a:endParaRPr lang="it-IT" altLang="x-none"/>
          </a:p>
        </p:txBody>
      </p:sp>
    </p:spTree>
    <p:extLst>
      <p:ext uri="{BB962C8B-B14F-4D97-AF65-F5344CB8AC3E}">
        <p14:creationId xmlns:p14="http://schemas.microsoft.com/office/powerpoint/2010/main" val="16056612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x-none"/>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x-none"/>
              <a:t>Fare clic per modificare gli stili del testo dello schema</a:t>
            </a:r>
          </a:p>
          <a:p>
            <a:pPr lvl="1"/>
            <a:r>
              <a:rPr lang="it-IT" altLang="x-none"/>
              <a:t>Secondo livello</a:t>
            </a:r>
          </a:p>
          <a:p>
            <a:pPr lvl="2"/>
            <a:r>
              <a:rPr lang="it-IT" altLang="x-none"/>
              <a:t>Terzo livello</a:t>
            </a:r>
          </a:p>
          <a:p>
            <a:pPr lvl="3"/>
            <a:r>
              <a:rPr lang="it-IT" altLang="x-none"/>
              <a:t>Quarto livello</a:t>
            </a:r>
          </a:p>
          <a:p>
            <a:pPr lvl="4"/>
            <a:r>
              <a:rPr lang="it-IT" altLang="x-none"/>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it-IT" altLang="x-non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it-IT" altLang="x-non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A651BBF2-E0EB-154A-9AB1-DF4A6EA78539}" type="slidenum">
              <a:rPr lang="it-IT" altLang="x-none"/>
              <a:pPr/>
              <a:t>‹n.›</a:t>
            </a:fld>
            <a:endParaRPr lang="it-IT" altLang="x-none"/>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Fare clic per modificare stile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Fare clic per modificare gli stili del testo dello schema</a:t>
            </a:r>
          </a:p>
          <a:p>
            <a:pPr lvl="1"/>
            <a:r>
              <a:rPr lang="en-US" altLang="x-none"/>
              <a:t>Secondo livello</a:t>
            </a:r>
          </a:p>
          <a:p>
            <a:pPr lvl="2"/>
            <a:r>
              <a:rPr lang="en-US" altLang="x-none"/>
              <a:t>Terzo livello</a:t>
            </a:r>
          </a:p>
          <a:p>
            <a:pPr lvl="3"/>
            <a:r>
              <a:rPr lang="en-US" altLang="x-none"/>
              <a:t>Quarto livello</a:t>
            </a:r>
          </a:p>
          <a:p>
            <a:pPr lvl="4"/>
            <a:r>
              <a:rPr lang="en-US" altLang="x-none"/>
              <a:t>Quinto livello</a:t>
            </a:r>
          </a:p>
        </p:txBody>
      </p:sp>
      <p:sp>
        <p:nvSpPr>
          <p:cNvPr id="2458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endParaRPr lang="en-US" altLang="x-none"/>
          </a:p>
        </p:txBody>
      </p:sp>
      <p:sp>
        <p:nvSpPr>
          <p:cNvPr id="2458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altLang="x-none"/>
          </a:p>
        </p:txBody>
      </p:sp>
      <p:sp>
        <p:nvSpPr>
          <p:cNvPr id="2458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4BC76949-8705-3F46-9720-A367D0CA930B}" type="slidenum">
              <a:rPr lang="en-US" altLang="x-none"/>
              <a:pPr/>
              <a:t>‹n.›</a:t>
            </a:fld>
            <a:endParaRPr lang="en-US" altLang="x-non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8.jp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8.jpg"/><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8.jpg"/><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14.png"/><Relationship Id="rId6" Type="http://schemas.openxmlformats.org/officeDocument/2006/relationships/oleObject" Target="../embeddings/oleObject2.bin"/><Relationship Id="rId7" Type="http://schemas.openxmlformats.org/officeDocument/2006/relationships/image" Target="../media/image15.png"/><Relationship Id="rId8" Type="http://schemas.openxmlformats.org/officeDocument/2006/relationships/oleObject" Target="../embeddings/oleObject3.bin"/><Relationship Id="rId9" Type="http://schemas.openxmlformats.org/officeDocument/2006/relationships/image" Target="../media/image16.png"/><Relationship Id="rId10" Type="http://schemas.openxmlformats.org/officeDocument/2006/relationships/image" Target="../media/image8.jp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5" Type="http://schemas.openxmlformats.org/officeDocument/2006/relationships/image" Target="../media/image24.gi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38916" name="Picture 4" descr="GSF-orologi-dali"/>
          <p:cNvPicPr>
            <a:picLocks noChangeAspect="1" noChangeArrowheads="1"/>
          </p:cNvPicPr>
          <p:nvPr/>
        </p:nvPicPr>
        <p:blipFill>
          <a:blip r:embed="rId3">
            <a:alphaModFix amt="51000"/>
            <a:extLst>
              <a:ext uri="{28A0092B-C50C-407E-A947-70E740481C1C}">
                <a14:useLocalDpi xmlns:a14="http://schemas.microsoft.com/office/drawing/2010/main" val="0"/>
              </a:ext>
            </a:extLst>
          </a:blip>
          <a:srcRect l="11389"/>
          <a:stretch>
            <a:fillRect/>
          </a:stretch>
        </p:blipFill>
        <p:spPr bwMode="auto">
          <a:xfrm>
            <a:off x="0" y="-38100"/>
            <a:ext cx="9144000" cy="6896100"/>
          </a:xfrm>
          <a:prstGeom prst="rect">
            <a:avLst/>
          </a:prstGeom>
          <a:noFill/>
          <a:extLst>
            <a:ext uri="{909E8E84-426E-40DD-AFC4-6F175D3DCCD1}">
              <a14:hiddenFill xmlns:a14="http://schemas.microsoft.com/office/drawing/2010/main">
                <a:solidFill>
                  <a:srgbClr val="FFFFFF"/>
                </a:solidFill>
              </a14:hiddenFill>
            </a:ext>
          </a:extLst>
        </p:spPr>
      </p:pic>
      <p:sp>
        <p:nvSpPr>
          <p:cNvPr id="38917" name="Text Box 5"/>
          <p:cNvSpPr txBox="1">
            <a:spLocks noChangeArrowheads="1"/>
          </p:cNvSpPr>
          <p:nvPr/>
        </p:nvSpPr>
        <p:spPr bwMode="auto">
          <a:xfrm>
            <a:off x="0" y="457200"/>
            <a:ext cx="9144000"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it-IT" altLang="x-none" sz="3600" dirty="0" smtClean="0"/>
              <a:t>MEMORIA, APPRENDIMENTO e INTELLIGENZA</a:t>
            </a:r>
            <a:endParaRPr lang="it-IT" altLang="x-none" sz="3600" dirty="0"/>
          </a:p>
        </p:txBody>
      </p:sp>
      <p:sp>
        <p:nvSpPr>
          <p:cNvPr id="6" name="CasellaDiTesto 5"/>
          <p:cNvSpPr txBox="1"/>
          <p:nvPr/>
        </p:nvSpPr>
        <p:spPr>
          <a:xfrm>
            <a:off x="1895429" y="5413618"/>
            <a:ext cx="2489784" cy="307777"/>
          </a:xfrm>
          <a:prstGeom prst="rect">
            <a:avLst/>
          </a:prstGeom>
          <a:noFill/>
        </p:spPr>
        <p:txBody>
          <a:bodyPr wrap="none" rtlCol="0">
            <a:spAutoFit/>
          </a:bodyPr>
          <a:lstStyle/>
          <a:p>
            <a:r>
              <a:rPr lang="en-GB" sz="1400" b="1" dirty="0" err="1">
                <a:ea typeface="Arial" charset="0"/>
                <a:cs typeface="Arial" charset="0"/>
              </a:rPr>
              <a:t>Principali</a:t>
            </a:r>
            <a:r>
              <a:rPr lang="en-GB" sz="1400" b="1" dirty="0">
                <a:ea typeface="Arial" charset="0"/>
                <a:cs typeface="Arial" charset="0"/>
              </a:rPr>
              <a:t> </a:t>
            </a:r>
            <a:r>
              <a:rPr lang="en-GB" sz="1400" b="1" dirty="0" err="1">
                <a:ea typeface="Arial" charset="0"/>
                <a:cs typeface="Arial" charset="0"/>
              </a:rPr>
              <a:t>fonti</a:t>
            </a:r>
            <a:r>
              <a:rPr lang="en-GB" sz="1400" b="1" dirty="0">
                <a:ea typeface="Arial" charset="0"/>
                <a:cs typeface="Arial" charset="0"/>
              </a:rPr>
              <a:t> </a:t>
            </a:r>
            <a:r>
              <a:rPr lang="en-GB" sz="1400" b="1" dirty="0" err="1">
                <a:ea typeface="Arial" charset="0"/>
                <a:cs typeface="Arial" charset="0"/>
              </a:rPr>
              <a:t>delle</a:t>
            </a:r>
            <a:r>
              <a:rPr lang="en-GB" sz="1400" b="1" dirty="0">
                <a:ea typeface="Arial" charset="0"/>
                <a:cs typeface="Arial" charset="0"/>
              </a:rPr>
              <a:t> figure:</a:t>
            </a:r>
          </a:p>
        </p:txBody>
      </p:sp>
      <p:sp>
        <p:nvSpPr>
          <p:cNvPr id="7" name="CasellaDiTesto 6"/>
          <p:cNvSpPr txBox="1"/>
          <p:nvPr/>
        </p:nvSpPr>
        <p:spPr>
          <a:xfrm>
            <a:off x="3039753" y="2257127"/>
            <a:ext cx="3620991" cy="307777"/>
          </a:xfrm>
          <a:prstGeom prst="rect">
            <a:avLst/>
          </a:prstGeom>
          <a:noFill/>
        </p:spPr>
        <p:txBody>
          <a:bodyPr wrap="none" rtlCol="0">
            <a:spAutoFit/>
          </a:bodyPr>
          <a:lstStyle/>
          <a:p>
            <a:r>
              <a:rPr lang="en-GB" sz="1400" b="1" dirty="0">
                <a:ea typeface="Arial" charset="0"/>
                <a:cs typeface="Arial" charset="0"/>
              </a:rPr>
              <a:t>per le </a:t>
            </a:r>
            <a:r>
              <a:rPr lang="en-GB" sz="1400" b="1" dirty="0" err="1">
                <a:ea typeface="Arial" charset="0"/>
                <a:cs typeface="Arial" charset="0"/>
              </a:rPr>
              <a:t>lezioni</a:t>
            </a:r>
            <a:r>
              <a:rPr lang="en-GB" sz="1400" b="1" dirty="0">
                <a:ea typeface="Arial" charset="0"/>
                <a:cs typeface="Arial" charset="0"/>
              </a:rPr>
              <a:t> del prof. P. Paolo </a:t>
            </a:r>
            <a:r>
              <a:rPr lang="en-GB" sz="1400" b="1" dirty="0" err="1">
                <a:ea typeface="Arial" charset="0"/>
                <a:cs typeface="Arial" charset="0"/>
              </a:rPr>
              <a:t>Battaglini</a:t>
            </a:r>
            <a:endParaRPr lang="en-GB" sz="1400" b="1" dirty="0">
              <a:ea typeface="Arial" charset="0"/>
              <a:cs typeface="Arial" charset="0"/>
            </a:endParaRPr>
          </a:p>
        </p:txBody>
      </p:sp>
      <p:sp>
        <p:nvSpPr>
          <p:cNvPr id="8" name="CasellaDiTesto 7"/>
          <p:cNvSpPr txBox="1"/>
          <p:nvPr/>
        </p:nvSpPr>
        <p:spPr>
          <a:xfrm>
            <a:off x="4623424" y="2897250"/>
            <a:ext cx="582211" cy="307777"/>
          </a:xfrm>
          <a:prstGeom prst="rect">
            <a:avLst/>
          </a:prstGeom>
          <a:noFill/>
          <a:ln>
            <a:solidFill>
              <a:schemeClr val="bg2"/>
            </a:solidFill>
          </a:ln>
        </p:spPr>
        <p:txBody>
          <a:bodyPr wrap="none" rtlCol="0">
            <a:spAutoFit/>
          </a:bodyPr>
          <a:lstStyle/>
          <a:p>
            <a:r>
              <a:rPr lang="it-IT" sz="1400" b="1" dirty="0">
                <a:ea typeface="Arial" charset="0"/>
                <a:cs typeface="Arial" charset="0"/>
              </a:rPr>
              <a:t>v </a:t>
            </a:r>
            <a:r>
              <a:rPr lang="it-IT" sz="1400" b="1" dirty="0" smtClean="0">
                <a:ea typeface="Arial" charset="0"/>
                <a:cs typeface="Arial" charset="0"/>
              </a:rPr>
              <a:t>1.2</a:t>
            </a:r>
            <a:endParaRPr lang="it-IT" sz="1400" b="1" dirty="0">
              <a:ea typeface="Arial" charset="0"/>
              <a:cs typeface="Arial" charset="0"/>
            </a:endParaRPr>
          </a:p>
        </p:txBody>
      </p:sp>
      <p:sp>
        <p:nvSpPr>
          <p:cNvPr id="9" name="CasellaDiTesto 8"/>
          <p:cNvSpPr txBox="1"/>
          <p:nvPr/>
        </p:nvSpPr>
        <p:spPr>
          <a:xfrm>
            <a:off x="1895431" y="6205705"/>
            <a:ext cx="3771930" cy="307777"/>
          </a:xfrm>
          <a:prstGeom prst="rect">
            <a:avLst/>
          </a:prstGeom>
          <a:noFill/>
        </p:spPr>
        <p:txBody>
          <a:bodyPr wrap="none" rtlCol="0">
            <a:spAutoFit/>
          </a:bodyPr>
          <a:lstStyle/>
          <a:p>
            <a:r>
              <a:rPr lang="it-IT" altLang="it-IT" sz="1400" b="1" dirty="0" err="1" smtClean="0"/>
              <a:t>Guyton</a:t>
            </a:r>
            <a:r>
              <a:rPr lang="it-IT" altLang="it-IT" sz="1400" b="1" dirty="0" smtClean="0"/>
              <a:t> e Hall, </a:t>
            </a:r>
            <a:r>
              <a:rPr lang="it-IT" altLang="it-IT" sz="1400" b="1" dirty="0"/>
              <a:t>FISIOLOGIA </a:t>
            </a:r>
            <a:r>
              <a:rPr lang="it-IT" altLang="it-IT" sz="1400" b="1" dirty="0" smtClean="0"/>
              <a:t>MEDICA,, Edra</a:t>
            </a:r>
            <a:endParaRPr lang="it-IT" altLang="it-IT" sz="1400" b="1" dirty="0"/>
          </a:p>
        </p:txBody>
      </p:sp>
      <p:sp>
        <p:nvSpPr>
          <p:cNvPr id="10" name="CasellaDiTesto 9"/>
          <p:cNvSpPr txBox="1"/>
          <p:nvPr/>
        </p:nvSpPr>
        <p:spPr>
          <a:xfrm>
            <a:off x="1895431" y="6493738"/>
            <a:ext cx="3690434" cy="307777"/>
          </a:xfrm>
          <a:prstGeom prst="rect">
            <a:avLst/>
          </a:prstGeom>
          <a:noFill/>
        </p:spPr>
        <p:txBody>
          <a:bodyPr wrap="none" rtlCol="0">
            <a:spAutoFit/>
          </a:bodyPr>
          <a:lstStyle/>
          <a:p>
            <a:r>
              <a:rPr lang="en-GB" sz="1400" b="1" dirty="0">
                <a:ea typeface="Arial" charset="0"/>
                <a:cs typeface="Arial" charset="0"/>
              </a:rPr>
              <a:t>Purves et al., </a:t>
            </a:r>
            <a:r>
              <a:rPr lang="en-GB" sz="1400" b="1" dirty="0" err="1">
                <a:ea typeface="Arial" charset="0"/>
                <a:cs typeface="Arial" charset="0"/>
              </a:rPr>
              <a:t>NEUROSCIENZE</a:t>
            </a:r>
            <a:r>
              <a:rPr lang="en-GB" sz="1400" b="1" dirty="0">
                <a:ea typeface="Arial" charset="0"/>
                <a:cs typeface="Arial" charset="0"/>
              </a:rPr>
              <a:t>, </a:t>
            </a:r>
            <a:r>
              <a:rPr lang="en-GB" sz="1400" b="1" dirty="0" err="1">
                <a:ea typeface="Arial" charset="0"/>
                <a:cs typeface="Arial" charset="0"/>
              </a:rPr>
              <a:t>Zanichelli</a:t>
            </a:r>
            <a:endParaRPr lang="en-GB" sz="1400" b="1" dirty="0">
              <a:ea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3" descr="05_03.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3" y="-5872"/>
            <a:ext cx="8028801" cy="686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 Box 14"/>
          <p:cNvSpPr txBox="1">
            <a:spLocks noChangeArrowheads="1"/>
          </p:cNvSpPr>
          <p:nvPr/>
        </p:nvSpPr>
        <p:spPr bwMode="auto">
          <a:xfrm>
            <a:off x="6611816" y="6579016"/>
            <a:ext cx="2529860"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923" dirty="0">
                <a:latin typeface="Arial" charset="0"/>
              </a:rPr>
              <a:t>Da: </a:t>
            </a:r>
            <a:r>
              <a:rPr lang="it-IT" altLang="it-IT" sz="923" dirty="0" err="1">
                <a:latin typeface="Arial" charset="0"/>
              </a:rPr>
              <a:t>Purves</a:t>
            </a:r>
            <a:r>
              <a:rPr lang="it-IT" altLang="it-IT" sz="923" dirty="0">
                <a:latin typeface="Arial" charset="0"/>
              </a:rPr>
              <a:t> et al NEUROSCIENZE Zanichelli</a:t>
            </a:r>
          </a:p>
        </p:txBody>
      </p:sp>
      <p:pic>
        <p:nvPicPr>
          <p:cNvPr id="4" name="Immagine 3"/>
          <p:cNvPicPr>
            <a:picLocks noChangeAspect="1"/>
          </p:cNvPicPr>
          <p:nvPr/>
        </p:nvPicPr>
        <p:blipFill rotWithShape="1">
          <a:blip r:embed="rId4">
            <a:extLst>
              <a:ext uri="{28A0092B-C50C-407E-A947-70E740481C1C}">
                <a14:useLocalDpi xmlns:a14="http://schemas.microsoft.com/office/drawing/2010/main" val="0"/>
              </a:ext>
            </a:extLst>
          </a:blip>
          <a:srcRect b="12778"/>
          <a:stretch/>
        </p:blipFill>
        <p:spPr>
          <a:xfrm>
            <a:off x="8316416" y="63602"/>
            <a:ext cx="713000" cy="485078"/>
          </a:xfrm>
          <a:prstGeom prst="rect">
            <a:avLst/>
          </a:prstGeom>
        </p:spPr>
      </p:pic>
    </p:spTree>
    <p:extLst>
      <p:ext uri="{BB962C8B-B14F-4D97-AF65-F5344CB8AC3E}">
        <p14:creationId xmlns:p14="http://schemas.microsoft.com/office/powerpoint/2010/main" val="570813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08"/>
          <p:cNvPicPr>
            <a:picLocks noChangeAspect="1" noChangeArrowheads="1"/>
          </p:cNvPicPr>
          <p:nvPr/>
        </p:nvPicPr>
        <p:blipFill>
          <a:blip r:embed="rId3">
            <a:extLst>
              <a:ext uri="{28A0092B-C50C-407E-A947-70E740481C1C}">
                <a14:useLocalDpi xmlns:a14="http://schemas.microsoft.com/office/drawing/2010/main" val="0"/>
              </a:ext>
            </a:extLst>
          </a:blip>
          <a:srcRect l="11000" t="9001" r="11749" b="9999"/>
          <a:stretch>
            <a:fillRect/>
          </a:stretch>
        </p:blipFill>
        <p:spPr bwMode="auto">
          <a:xfrm>
            <a:off x="609600" y="76200"/>
            <a:ext cx="8229600" cy="6472238"/>
          </a:xfrm>
          <a:prstGeom prst="rect">
            <a:avLst/>
          </a:prstGeom>
          <a:noFill/>
          <a:extLst>
            <a:ext uri="{909E8E84-426E-40DD-AFC4-6F175D3DCCD1}">
              <a14:hiddenFill xmlns:a14="http://schemas.microsoft.com/office/drawing/2010/main">
                <a:solidFill>
                  <a:srgbClr val="FFFFFF"/>
                </a:solidFill>
              </a14:hiddenFill>
            </a:ext>
          </a:extLst>
        </p:spPr>
      </p:pic>
      <p:sp>
        <p:nvSpPr>
          <p:cNvPr id="35845" name="Text Box 5"/>
          <p:cNvSpPr txBox="1">
            <a:spLocks noChangeArrowheads="1"/>
          </p:cNvSpPr>
          <p:nvPr/>
        </p:nvSpPr>
        <p:spPr bwMode="auto">
          <a:xfrm>
            <a:off x="0" y="6477000"/>
            <a:ext cx="51673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x-none" sz="1400"/>
              <a:t>AMPA: </a:t>
            </a:r>
            <a:r>
              <a:rPr lang="it-IT" altLang="x-none" sz="1400" b="1">
                <a:latin typeface="Symbol" charset="2"/>
                <a:sym typeface="Symbol" charset="2"/>
              </a:rPr>
              <a:t></a:t>
            </a:r>
            <a:r>
              <a:rPr lang="it-IT" altLang="x-none" sz="1400" b="1"/>
              <a:t>-amino</a:t>
            </a:r>
            <a:r>
              <a:rPr lang="it-IT" altLang="x-none" sz="1400"/>
              <a:t>-3-idrossi-5-</a:t>
            </a:r>
            <a:r>
              <a:rPr lang="it-IT" altLang="x-none" sz="1400" b="1"/>
              <a:t>metil</a:t>
            </a:r>
            <a:r>
              <a:rPr lang="it-IT" altLang="x-none" sz="1400"/>
              <a:t>-4-isossazolo-</a:t>
            </a:r>
            <a:r>
              <a:rPr lang="it-IT" altLang="x-none" sz="1400" b="1"/>
              <a:t>propionic acid</a:t>
            </a:r>
            <a:endParaRPr lang="it-IT" altLang="x-none" sz="1400"/>
          </a:p>
        </p:txBody>
      </p:sp>
      <p:sp>
        <p:nvSpPr>
          <p:cNvPr id="35846" name="Text Box 6"/>
          <p:cNvSpPr txBox="1">
            <a:spLocks noChangeArrowheads="1"/>
          </p:cNvSpPr>
          <p:nvPr/>
        </p:nvSpPr>
        <p:spPr bwMode="auto">
          <a:xfrm>
            <a:off x="6400800" y="6477000"/>
            <a:ext cx="2743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x-none" sz="1400"/>
              <a:t>NMDA: </a:t>
            </a:r>
            <a:r>
              <a:rPr lang="it-IT" altLang="x-none" sz="1400" b="1"/>
              <a:t>N-metil-D-aspartic acid</a:t>
            </a:r>
            <a:endParaRPr lang="it-IT" altLang="x-none" sz="1400"/>
          </a:p>
        </p:txBody>
      </p:sp>
      <p:sp>
        <p:nvSpPr>
          <p:cNvPr id="35847" name="Text Box 7"/>
          <p:cNvSpPr txBox="1">
            <a:spLocks noChangeArrowheads="1"/>
          </p:cNvSpPr>
          <p:nvPr/>
        </p:nvSpPr>
        <p:spPr bwMode="auto">
          <a:xfrm>
            <a:off x="4038600" y="457200"/>
            <a:ext cx="50974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x-none"/>
              <a:t>LTP: potenziamento a lungo termine</a:t>
            </a:r>
          </a:p>
        </p:txBody>
      </p:sp>
      <p:pic>
        <p:nvPicPr>
          <p:cNvPr id="6" name="Immagine 5"/>
          <p:cNvPicPr>
            <a:picLocks noChangeAspect="1"/>
          </p:cNvPicPr>
          <p:nvPr/>
        </p:nvPicPr>
        <p:blipFill rotWithShape="1">
          <a:blip r:embed="rId4">
            <a:extLst>
              <a:ext uri="{28A0092B-C50C-407E-A947-70E740481C1C}">
                <a14:useLocalDpi xmlns:a14="http://schemas.microsoft.com/office/drawing/2010/main" val="0"/>
              </a:ext>
            </a:extLst>
          </a:blip>
          <a:srcRect b="12778"/>
          <a:stretch/>
        </p:blipFill>
        <p:spPr>
          <a:xfrm>
            <a:off x="8316416" y="63602"/>
            <a:ext cx="713000" cy="48507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52400" y="152400"/>
            <a:ext cx="8839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it-IT" altLang="x-none"/>
              <a:t>PLASTICITÀ: crescita di nuove sinapsi, e quindi formazione di nuove connessioni</a:t>
            </a:r>
          </a:p>
        </p:txBody>
      </p:sp>
      <p:sp>
        <p:nvSpPr>
          <p:cNvPr id="25603" name="Text Box 3"/>
          <p:cNvSpPr txBox="1">
            <a:spLocks noChangeArrowheads="1"/>
          </p:cNvSpPr>
          <p:nvPr/>
        </p:nvSpPr>
        <p:spPr bwMode="auto">
          <a:xfrm>
            <a:off x="441325" y="58404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x-none" altLang="x-none"/>
          </a:p>
        </p:txBody>
      </p:sp>
      <p:sp>
        <p:nvSpPr>
          <p:cNvPr id="25604" name="Text Box 4"/>
          <p:cNvSpPr txBox="1">
            <a:spLocks noChangeArrowheads="1"/>
          </p:cNvSpPr>
          <p:nvPr/>
        </p:nvSpPr>
        <p:spPr bwMode="auto">
          <a:xfrm>
            <a:off x="174625" y="5638800"/>
            <a:ext cx="881697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eaLnBrk="1" hangingPunct="1"/>
            <a:r>
              <a:rPr lang="it-IT" altLang="x-none" sz="1600"/>
              <a:t>Immagini, al microscopio a fluorescenza, di un particolare di dendrite apicale di un  neurone dell’ippocampo, prima e dopo stimolazione ripetitiva di una fibra afferente. Dopo stimolazione ripetitiva si evidenzia la gemmazione di una nuova spina dendritica, la parte pre-sinaptica della sinapsi</a:t>
            </a:r>
          </a:p>
        </p:txBody>
      </p:sp>
      <p:pic>
        <p:nvPicPr>
          <p:cNvPr id="25605" name="Picture 5" descr="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90800"/>
            <a:ext cx="1912938" cy="2514600"/>
          </a:xfrm>
          <a:prstGeom prst="rect">
            <a:avLst/>
          </a:prstGeom>
          <a:noFill/>
          <a:extLst>
            <a:ext uri="{909E8E84-426E-40DD-AFC4-6F175D3DCCD1}">
              <a14:hiddenFill xmlns:a14="http://schemas.microsoft.com/office/drawing/2010/main">
                <a:solidFill>
                  <a:srgbClr val="FFFFFF"/>
                </a:solidFill>
              </a14:hiddenFill>
            </a:ext>
          </a:extLst>
        </p:spPr>
      </p:pic>
      <p:sp>
        <p:nvSpPr>
          <p:cNvPr id="25606" name="Rectangle 6"/>
          <p:cNvSpPr>
            <a:spLocks noChangeArrowheads="1"/>
          </p:cNvSpPr>
          <p:nvPr/>
        </p:nvSpPr>
        <p:spPr bwMode="auto">
          <a:xfrm>
            <a:off x="1828800" y="2590800"/>
            <a:ext cx="152400" cy="533400"/>
          </a:xfrm>
          <a:prstGeom prst="rect">
            <a:avLst/>
          </a:prstGeom>
          <a:noFill/>
          <a:ln w="1905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25607" name="AutoShape 7"/>
          <p:cNvSpPr>
            <a:spLocks noChangeArrowheads="1"/>
          </p:cNvSpPr>
          <p:nvPr/>
        </p:nvSpPr>
        <p:spPr bwMode="auto">
          <a:xfrm>
            <a:off x="2133600" y="2667000"/>
            <a:ext cx="609600" cy="381000"/>
          </a:xfrm>
          <a:prstGeom prst="rightArrow">
            <a:avLst>
              <a:gd name="adj1" fmla="val 50000"/>
              <a:gd name="adj2" fmla="val 40000"/>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grpSp>
        <p:nvGrpSpPr>
          <p:cNvPr id="25608" name="Group 8"/>
          <p:cNvGrpSpPr>
            <a:grpSpLocks/>
          </p:cNvGrpSpPr>
          <p:nvPr/>
        </p:nvGrpSpPr>
        <p:grpSpPr bwMode="auto">
          <a:xfrm>
            <a:off x="2819400" y="1143000"/>
            <a:ext cx="6172200" cy="3937000"/>
            <a:chOff x="1776" y="720"/>
            <a:chExt cx="3888" cy="2480"/>
          </a:xfrm>
        </p:grpSpPr>
        <p:grpSp>
          <p:nvGrpSpPr>
            <p:cNvPr id="25609" name="Group 9"/>
            <p:cNvGrpSpPr>
              <a:grpSpLocks/>
            </p:cNvGrpSpPr>
            <p:nvPr/>
          </p:nvGrpSpPr>
          <p:grpSpPr bwMode="auto">
            <a:xfrm>
              <a:off x="1776" y="720"/>
              <a:ext cx="3888" cy="2480"/>
              <a:chOff x="1776" y="720"/>
              <a:chExt cx="3888" cy="2480"/>
            </a:xfrm>
          </p:grpSpPr>
          <p:grpSp>
            <p:nvGrpSpPr>
              <p:cNvPr id="25610" name="Group 10"/>
              <p:cNvGrpSpPr>
                <a:grpSpLocks/>
              </p:cNvGrpSpPr>
              <p:nvPr/>
            </p:nvGrpSpPr>
            <p:grpSpPr bwMode="auto">
              <a:xfrm>
                <a:off x="1776" y="720"/>
                <a:ext cx="3888" cy="2480"/>
                <a:chOff x="864" y="736"/>
                <a:chExt cx="3888" cy="2480"/>
              </a:xfrm>
            </p:grpSpPr>
            <p:pic>
              <p:nvPicPr>
                <p:cNvPr id="25611" name="Picture 11" descr="Spine nuo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 y="736"/>
                  <a:ext cx="3812" cy="2480"/>
                </a:xfrm>
                <a:prstGeom prst="rect">
                  <a:avLst/>
                </a:prstGeom>
                <a:noFill/>
                <a:extLst>
                  <a:ext uri="{909E8E84-426E-40DD-AFC4-6F175D3DCCD1}">
                    <a14:hiddenFill xmlns:a14="http://schemas.microsoft.com/office/drawing/2010/main">
                      <a:solidFill>
                        <a:srgbClr val="FFFFFF"/>
                      </a:solidFill>
                    </a14:hiddenFill>
                  </a:ext>
                </a:extLst>
              </p:spPr>
            </p:pic>
            <p:sp>
              <p:nvSpPr>
                <p:cNvPr id="25612" name="Oval 12"/>
                <p:cNvSpPr>
                  <a:spLocks noChangeArrowheads="1"/>
                </p:cNvSpPr>
                <p:nvPr/>
              </p:nvSpPr>
              <p:spPr bwMode="auto">
                <a:xfrm>
                  <a:off x="4128" y="2496"/>
                  <a:ext cx="624" cy="624"/>
                </a:xfrm>
                <a:prstGeom prst="ellipse">
                  <a:avLst/>
                </a:prstGeom>
                <a:noFill/>
                <a:ln w="28575">
                  <a:solidFill>
                    <a:srgbClr val="DFEF1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25613" name="Oval 13"/>
                <p:cNvSpPr>
                  <a:spLocks noChangeArrowheads="1"/>
                </p:cNvSpPr>
                <p:nvPr/>
              </p:nvSpPr>
              <p:spPr bwMode="auto">
                <a:xfrm>
                  <a:off x="4272" y="1440"/>
                  <a:ext cx="384" cy="384"/>
                </a:xfrm>
                <a:prstGeom prst="ellipse">
                  <a:avLst/>
                </a:prstGeom>
                <a:noFill/>
                <a:ln w="28575">
                  <a:solidFill>
                    <a:srgbClr val="DFEF1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grpSp>
          <p:sp>
            <p:nvSpPr>
              <p:cNvPr id="25614" name="Rectangle 14"/>
              <p:cNvSpPr>
                <a:spLocks noChangeArrowheads="1"/>
              </p:cNvSpPr>
              <p:nvPr/>
            </p:nvSpPr>
            <p:spPr bwMode="auto">
              <a:xfrm>
                <a:off x="2928" y="912"/>
                <a:ext cx="192" cy="220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25615" name="Rectangle 15"/>
              <p:cNvSpPr>
                <a:spLocks noChangeArrowheads="1"/>
              </p:cNvSpPr>
              <p:nvPr/>
            </p:nvSpPr>
            <p:spPr bwMode="auto">
              <a:xfrm>
                <a:off x="3024" y="2082"/>
                <a:ext cx="2544"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grpSp>
        <p:sp>
          <p:nvSpPr>
            <p:cNvPr id="25616" name="Rectangle 16"/>
            <p:cNvSpPr>
              <a:spLocks noChangeArrowheads="1"/>
            </p:cNvSpPr>
            <p:nvPr/>
          </p:nvSpPr>
          <p:spPr bwMode="auto">
            <a:xfrm>
              <a:off x="2100" y="954"/>
              <a:ext cx="816" cy="576"/>
            </a:xfrm>
            <a:prstGeom prst="rect">
              <a:avLst/>
            </a:prstGeom>
            <a:noFill/>
            <a:ln w="19050">
              <a:solidFill>
                <a:schemeClr val="bg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x-none" altLang="x-none"/>
            </a:p>
          </p:txBody>
        </p:sp>
        <p:sp>
          <p:nvSpPr>
            <p:cNvPr id="25617" name="Rectangle 17"/>
            <p:cNvSpPr>
              <a:spLocks noChangeArrowheads="1"/>
            </p:cNvSpPr>
            <p:nvPr/>
          </p:nvSpPr>
          <p:spPr bwMode="auto">
            <a:xfrm>
              <a:off x="3600" y="1344"/>
              <a:ext cx="624" cy="480"/>
            </a:xfrm>
            <a:prstGeom prst="rect">
              <a:avLst/>
            </a:prstGeom>
            <a:noFill/>
            <a:ln w="19050">
              <a:solidFill>
                <a:schemeClr val="bg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grpSp>
      <p:sp>
        <p:nvSpPr>
          <p:cNvPr id="25618" name="Line 18"/>
          <p:cNvSpPr>
            <a:spLocks noChangeShapeType="1"/>
          </p:cNvSpPr>
          <p:nvPr/>
        </p:nvSpPr>
        <p:spPr bwMode="auto">
          <a:xfrm>
            <a:off x="4648200" y="1981200"/>
            <a:ext cx="304800"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25619" name="Line 19"/>
          <p:cNvSpPr>
            <a:spLocks noChangeShapeType="1"/>
          </p:cNvSpPr>
          <p:nvPr/>
        </p:nvSpPr>
        <p:spPr bwMode="auto">
          <a:xfrm flipH="1">
            <a:off x="6172200" y="3352800"/>
            <a:ext cx="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25620" name="Text Box 20"/>
          <p:cNvSpPr txBox="1">
            <a:spLocks noChangeArrowheads="1"/>
          </p:cNvSpPr>
          <p:nvPr/>
        </p:nvSpPr>
        <p:spPr bwMode="auto">
          <a:xfrm>
            <a:off x="2819400" y="5138738"/>
            <a:ext cx="6019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2" algn="r" eaLnBrk="1" hangingPunct="1"/>
            <a:r>
              <a:rPr lang="it-IT" altLang="x-none" sz="1200" i="1"/>
              <a:t>Modificata da: Song-Hai Shi et al., Science Jun 11 1999: 1811-1816</a:t>
            </a:r>
          </a:p>
        </p:txBody>
      </p:sp>
      <p:pic>
        <p:nvPicPr>
          <p:cNvPr id="21" name="Immagine 20"/>
          <p:cNvPicPr>
            <a:picLocks noChangeAspect="1"/>
          </p:cNvPicPr>
          <p:nvPr/>
        </p:nvPicPr>
        <p:blipFill rotWithShape="1">
          <a:blip r:embed="rId5">
            <a:extLst>
              <a:ext uri="{28A0092B-C50C-407E-A947-70E740481C1C}">
                <a14:useLocalDpi xmlns:a14="http://schemas.microsoft.com/office/drawing/2010/main" val="0"/>
              </a:ext>
            </a:extLst>
          </a:blip>
          <a:srcRect b="12778"/>
          <a:stretch/>
        </p:blipFill>
        <p:spPr>
          <a:xfrm>
            <a:off x="8316416" y="63602"/>
            <a:ext cx="713000" cy="48507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Fing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762000"/>
            <a:ext cx="4973638" cy="5572125"/>
          </a:xfrm>
          <a:prstGeom prst="rect">
            <a:avLst/>
          </a:prstGeom>
          <a:noFill/>
          <a:extLst>
            <a:ext uri="{909E8E84-426E-40DD-AFC4-6F175D3DCCD1}">
              <a14:hiddenFill xmlns:a14="http://schemas.microsoft.com/office/drawing/2010/main">
                <a:solidFill>
                  <a:srgbClr val="FFFFFF"/>
                </a:solidFill>
              </a14:hiddenFill>
            </a:ext>
          </a:extLst>
        </p:spPr>
      </p:pic>
      <p:sp>
        <p:nvSpPr>
          <p:cNvPr id="27651" name="Text Box 3"/>
          <p:cNvSpPr txBox="1">
            <a:spLocks noChangeArrowheads="1"/>
          </p:cNvSpPr>
          <p:nvPr/>
        </p:nvSpPr>
        <p:spPr bwMode="auto">
          <a:xfrm>
            <a:off x="152400" y="838200"/>
            <a:ext cx="3733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it-IT" altLang="x-none"/>
              <a:t>Se si stimola ripetutamente e per molto tempo la periferia sensitiva, il suo territorio corticale si espande</a:t>
            </a:r>
          </a:p>
        </p:txBody>
      </p:sp>
      <p:sp>
        <p:nvSpPr>
          <p:cNvPr id="27652" name="Text Box 4"/>
          <p:cNvSpPr txBox="1">
            <a:spLocks noChangeArrowheads="1"/>
          </p:cNvSpPr>
          <p:nvPr/>
        </p:nvSpPr>
        <p:spPr bwMode="auto">
          <a:xfrm>
            <a:off x="228600" y="3733800"/>
            <a:ext cx="3581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it-IT" altLang="x-none" sz="2000"/>
              <a:t>Non aumenta il numero di elementi cellulari, ma si estendono le arborizzazioni di quelli già esistenti, così da “colonizzare” nuovi territori</a:t>
            </a:r>
          </a:p>
        </p:txBody>
      </p:sp>
      <p:sp>
        <p:nvSpPr>
          <p:cNvPr id="27653" name="Text Box 5"/>
          <p:cNvSpPr txBox="1">
            <a:spLocks noChangeArrowheads="1"/>
          </p:cNvSpPr>
          <p:nvPr/>
        </p:nvSpPr>
        <p:spPr bwMode="auto">
          <a:xfrm>
            <a:off x="128588" y="123825"/>
            <a:ext cx="19288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x-none"/>
              <a:t>PLASTICITÀ</a:t>
            </a:r>
          </a:p>
        </p:txBody>
      </p:sp>
      <p:pic>
        <p:nvPicPr>
          <p:cNvPr id="6" name="Immagine 5"/>
          <p:cNvPicPr>
            <a:picLocks noChangeAspect="1"/>
          </p:cNvPicPr>
          <p:nvPr/>
        </p:nvPicPr>
        <p:blipFill rotWithShape="1">
          <a:blip r:embed="rId4">
            <a:extLst>
              <a:ext uri="{28A0092B-C50C-407E-A947-70E740481C1C}">
                <a14:useLocalDpi xmlns:a14="http://schemas.microsoft.com/office/drawing/2010/main" val="0"/>
              </a:ext>
            </a:extLst>
          </a:blip>
          <a:srcRect b="12778"/>
          <a:stretch/>
        </p:blipFill>
        <p:spPr>
          <a:xfrm>
            <a:off x="8316416" y="63602"/>
            <a:ext cx="713000" cy="48507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9698" name="Object 2"/>
          <p:cNvGraphicFramePr>
            <a:graphicFrameLocks noChangeAspect="1"/>
          </p:cNvGraphicFramePr>
          <p:nvPr/>
        </p:nvGraphicFramePr>
        <p:xfrm>
          <a:off x="3886200" y="450850"/>
          <a:ext cx="1162050" cy="4730750"/>
        </p:xfrm>
        <a:graphic>
          <a:graphicData uri="http://schemas.openxmlformats.org/presentationml/2006/ole">
            <mc:AlternateContent xmlns:mc="http://schemas.openxmlformats.org/markup-compatibility/2006">
              <mc:Choice xmlns:v="urn:schemas-microsoft-com:vml" Requires="v">
                <p:oleObj spid="_x0000_s29752" name="Image" r:id="rId4" imgW="514449" imgH="2160686" progId="Photoshop.Image.5">
                  <p:embed/>
                </p:oleObj>
              </mc:Choice>
              <mc:Fallback>
                <p:oleObj name="Image" r:id="rId4" imgW="514449" imgH="2160686" progId="Photoshop.Image.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450850"/>
                        <a:ext cx="1162050" cy="473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9699" name="Object 3"/>
          <p:cNvGraphicFramePr>
            <a:graphicFrameLocks noChangeAspect="1"/>
          </p:cNvGraphicFramePr>
          <p:nvPr/>
        </p:nvGraphicFramePr>
        <p:xfrm>
          <a:off x="5235575" y="449263"/>
          <a:ext cx="1663700" cy="4730750"/>
        </p:xfrm>
        <a:graphic>
          <a:graphicData uri="http://schemas.openxmlformats.org/presentationml/2006/ole">
            <mc:AlternateContent xmlns:mc="http://schemas.openxmlformats.org/markup-compatibility/2006">
              <mc:Choice xmlns:v="urn:schemas-microsoft-com:vml" Requires="v">
                <p:oleObj spid="_x0000_s29753" name="Image" r:id="rId6" imgW="736187" imgH="2162835" progId="Photoshop.Image.5">
                  <p:embed/>
                </p:oleObj>
              </mc:Choice>
              <mc:Fallback>
                <p:oleObj name="Image" r:id="rId6" imgW="736187" imgH="2162835" progId="Photoshop.Image.5">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5575" y="449263"/>
                        <a:ext cx="1663700" cy="473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9700" name="Object 4"/>
          <p:cNvGraphicFramePr>
            <a:graphicFrameLocks noChangeAspect="1"/>
          </p:cNvGraphicFramePr>
          <p:nvPr/>
        </p:nvGraphicFramePr>
        <p:xfrm>
          <a:off x="7086600" y="449263"/>
          <a:ext cx="1720850" cy="4732337"/>
        </p:xfrm>
        <a:graphic>
          <a:graphicData uri="http://schemas.openxmlformats.org/presentationml/2006/ole">
            <mc:AlternateContent xmlns:mc="http://schemas.openxmlformats.org/markup-compatibility/2006">
              <mc:Choice xmlns:v="urn:schemas-microsoft-com:vml" Requires="v">
                <p:oleObj spid="_x0000_s29754" name="Image" r:id="rId8" imgW="761385" imgH="2162835" progId="Photoshop.Image.5">
                  <p:embed/>
                </p:oleObj>
              </mc:Choice>
              <mc:Fallback>
                <p:oleObj name="Image" r:id="rId8" imgW="761385" imgH="2162835" progId="Photoshop.Image.5">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449263"/>
                        <a:ext cx="1720850" cy="473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701" name="Text Box 5"/>
          <p:cNvSpPr txBox="1">
            <a:spLocks noChangeArrowheads="1"/>
          </p:cNvSpPr>
          <p:nvPr/>
        </p:nvSpPr>
        <p:spPr bwMode="auto">
          <a:xfrm>
            <a:off x="152400" y="533400"/>
            <a:ext cx="3810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it-IT" altLang="x-none"/>
              <a:t>Dopo la nascita, il numero di neuroni rimane quasi costante, ma i loro prolungamenti e le loro connessioni aumentano enormemente. </a:t>
            </a:r>
          </a:p>
        </p:txBody>
      </p:sp>
      <p:sp>
        <p:nvSpPr>
          <p:cNvPr id="29702" name="Text Box 6"/>
          <p:cNvSpPr txBox="1">
            <a:spLocks noChangeArrowheads="1"/>
          </p:cNvSpPr>
          <p:nvPr/>
        </p:nvSpPr>
        <p:spPr bwMode="auto">
          <a:xfrm>
            <a:off x="3951288" y="4806950"/>
            <a:ext cx="954087" cy="336550"/>
          </a:xfrm>
          <a:prstGeom prst="rect">
            <a:avLst/>
          </a:prstGeom>
          <a:gradFill rotWithShape="0">
            <a:gsLst>
              <a:gs pos="0">
                <a:schemeClr val="bg1"/>
              </a:gs>
              <a:gs pos="100000">
                <a:schemeClr val="bg1">
                  <a:gamma/>
                  <a:tint val="48627"/>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it-IT" altLang="x-none" sz="1600"/>
              <a:t>Nascita</a:t>
            </a:r>
          </a:p>
        </p:txBody>
      </p:sp>
      <p:sp>
        <p:nvSpPr>
          <p:cNvPr id="29703" name="Text Box 7"/>
          <p:cNvSpPr txBox="1">
            <a:spLocks noChangeArrowheads="1"/>
          </p:cNvSpPr>
          <p:nvPr/>
        </p:nvSpPr>
        <p:spPr bwMode="auto">
          <a:xfrm>
            <a:off x="5305425" y="4800600"/>
            <a:ext cx="838200" cy="336550"/>
          </a:xfrm>
          <a:prstGeom prst="rect">
            <a:avLst/>
          </a:prstGeom>
          <a:gradFill rotWithShape="0">
            <a:gsLst>
              <a:gs pos="0">
                <a:schemeClr val="bg1"/>
              </a:gs>
              <a:gs pos="100000">
                <a:schemeClr val="bg1">
                  <a:gamma/>
                  <a:tint val="48627"/>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it-IT" altLang="x-none" sz="1600"/>
              <a:t>3 mesi</a:t>
            </a:r>
          </a:p>
        </p:txBody>
      </p:sp>
      <p:sp>
        <p:nvSpPr>
          <p:cNvPr id="29704" name="Text Box 8"/>
          <p:cNvSpPr txBox="1">
            <a:spLocks noChangeArrowheads="1"/>
          </p:cNvSpPr>
          <p:nvPr/>
        </p:nvSpPr>
        <p:spPr bwMode="auto">
          <a:xfrm>
            <a:off x="7164388" y="4806950"/>
            <a:ext cx="788987" cy="336550"/>
          </a:xfrm>
          <a:prstGeom prst="rect">
            <a:avLst/>
          </a:prstGeom>
          <a:gradFill rotWithShape="0">
            <a:gsLst>
              <a:gs pos="0">
                <a:schemeClr val="bg1"/>
              </a:gs>
              <a:gs pos="100000">
                <a:schemeClr val="bg1">
                  <a:gamma/>
                  <a:tint val="48627"/>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it-IT" altLang="x-none" sz="1600"/>
              <a:t>2 anni</a:t>
            </a:r>
          </a:p>
        </p:txBody>
      </p:sp>
      <p:sp>
        <p:nvSpPr>
          <p:cNvPr id="29705" name="Text Box 9"/>
          <p:cNvSpPr txBox="1">
            <a:spLocks noChangeArrowheads="1"/>
          </p:cNvSpPr>
          <p:nvPr/>
        </p:nvSpPr>
        <p:spPr bwMode="auto">
          <a:xfrm>
            <a:off x="0" y="5178425"/>
            <a:ext cx="8991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eaLnBrk="1" hangingPunct="1">
              <a:spcBef>
                <a:spcPct val="50000"/>
              </a:spcBef>
            </a:pPr>
            <a:r>
              <a:rPr lang="it-IT" altLang="x-none" sz="2000"/>
              <a:t>Alla nascita, la quantità di esperienze aumenta drammaticamente. Alcune reti sinaptiche si attivano più di prima e diventano più forti, dando origine a connessioni sempre maggiori e più complesse. All’età di 3 anni, ogni neurone ha circa 10.000 sinapsi; quelle poco o non attive, verranno eventualmente eliminate.</a:t>
            </a:r>
          </a:p>
        </p:txBody>
      </p:sp>
      <p:sp>
        <p:nvSpPr>
          <p:cNvPr id="29706" name="Text Box 10"/>
          <p:cNvSpPr txBox="1">
            <a:spLocks noChangeArrowheads="1"/>
          </p:cNvSpPr>
          <p:nvPr/>
        </p:nvSpPr>
        <p:spPr bwMode="auto">
          <a:xfrm>
            <a:off x="4794250" y="166688"/>
            <a:ext cx="297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it-IT" altLang="x-none" sz="1800"/>
              <a:t>CORTECCIA CEREBRALE</a:t>
            </a:r>
          </a:p>
        </p:txBody>
      </p:sp>
      <p:sp>
        <p:nvSpPr>
          <p:cNvPr id="29707" name="Text Box 11"/>
          <p:cNvSpPr txBox="1">
            <a:spLocks noChangeArrowheads="1"/>
          </p:cNvSpPr>
          <p:nvPr/>
        </p:nvSpPr>
        <p:spPr bwMode="auto">
          <a:xfrm>
            <a:off x="152400" y="2743200"/>
            <a:ext cx="3352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it-IT" altLang="x-none"/>
              <a:t>Aumenta anche il numero di cellule non nervose, che diventeranno 10 volte più numerose dei neuroni</a:t>
            </a:r>
          </a:p>
        </p:txBody>
      </p:sp>
      <p:pic>
        <p:nvPicPr>
          <p:cNvPr id="12" name="Immagine 11"/>
          <p:cNvPicPr>
            <a:picLocks noChangeAspect="1"/>
          </p:cNvPicPr>
          <p:nvPr/>
        </p:nvPicPr>
        <p:blipFill rotWithShape="1">
          <a:blip r:embed="rId10">
            <a:extLst>
              <a:ext uri="{28A0092B-C50C-407E-A947-70E740481C1C}">
                <a14:useLocalDpi xmlns:a14="http://schemas.microsoft.com/office/drawing/2010/main" val="0"/>
              </a:ext>
            </a:extLst>
          </a:blip>
          <a:srcRect b="12778"/>
          <a:stretch/>
        </p:blipFill>
        <p:spPr>
          <a:xfrm>
            <a:off x="8316416" y="63602"/>
            <a:ext cx="713000" cy="48507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Immagine 1" descr="chromosome.jpg"/>
          <p:cNvPicPr>
            <a:picLocks noChangeAspect="1"/>
          </p:cNvPicPr>
          <p:nvPr/>
        </p:nvPicPr>
        <p:blipFill>
          <a:blip r:embed="rId3"/>
          <a:srcRect/>
          <a:stretch>
            <a:fillRect/>
          </a:stretch>
        </p:blipFill>
        <p:spPr bwMode="auto">
          <a:xfrm>
            <a:off x="395288" y="981075"/>
            <a:ext cx="3810000" cy="5702300"/>
          </a:xfrm>
          <a:prstGeom prst="rect">
            <a:avLst/>
          </a:prstGeom>
          <a:noFill/>
          <a:ln w="9525">
            <a:noFill/>
            <a:miter lim="800000"/>
            <a:headEnd/>
            <a:tailEnd/>
          </a:ln>
        </p:spPr>
      </p:pic>
      <p:pic>
        <p:nvPicPr>
          <p:cNvPr id="97284" name="Immagine 2" descr="taste 1.jpg"/>
          <p:cNvPicPr>
            <a:picLocks noChangeAspect="1"/>
          </p:cNvPicPr>
          <p:nvPr/>
        </p:nvPicPr>
        <p:blipFill>
          <a:blip r:embed="rId4"/>
          <a:srcRect/>
          <a:stretch>
            <a:fillRect/>
          </a:stretch>
        </p:blipFill>
        <p:spPr bwMode="auto">
          <a:xfrm>
            <a:off x="4356100" y="908050"/>
            <a:ext cx="4402138" cy="5753100"/>
          </a:xfrm>
          <a:prstGeom prst="rect">
            <a:avLst/>
          </a:prstGeom>
          <a:noFill/>
          <a:ln w="9525">
            <a:noFill/>
            <a:miter lim="800000"/>
            <a:headEnd/>
            <a:tailEnd/>
          </a:ln>
        </p:spPr>
      </p:pic>
      <p:sp>
        <p:nvSpPr>
          <p:cNvPr id="3" name="Text Box 4"/>
          <p:cNvSpPr txBox="1">
            <a:spLocks noChangeArrowheads="1"/>
          </p:cNvSpPr>
          <p:nvPr/>
        </p:nvSpPr>
        <p:spPr bwMode="auto">
          <a:xfrm>
            <a:off x="611188" y="188640"/>
            <a:ext cx="7993062" cy="519113"/>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prstTxWarp prst="textNoShape">
              <a:avLst/>
            </a:prstTxWarp>
            <a:spAutoFit/>
          </a:bodyPr>
          <a:lstStyle/>
          <a:p>
            <a:pPr algn="ctr"/>
            <a:r>
              <a:rPr lang="it-IT" sz="2800">
                <a:latin typeface="Arial Rounded MT Bold" pitchFamily="-72" charset="0"/>
              </a:rPr>
              <a:t>INTELLIGENZA: NATURA O NUTRIMENTO?</a:t>
            </a:r>
          </a:p>
        </p:txBody>
      </p:sp>
    </p:spTree>
    <p:extLst>
      <p:ext uri="{BB962C8B-B14F-4D97-AF65-F5344CB8AC3E}">
        <p14:creationId xmlns:p14="http://schemas.microsoft.com/office/powerpoint/2010/main" val="37388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44624"/>
            <a:ext cx="9144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b="1">
                <a:solidFill>
                  <a:schemeClr val="tx1"/>
                </a:solidFill>
                <a:latin typeface="Arial Rounded MT Bold" charset="0"/>
                <a:ea typeface="ＭＳ Ｐゴシック" charset="-128"/>
              </a:defRPr>
            </a:lvl1pPr>
            <a:lvl2pPr marL="742950" indent="-285750" eaLnBrk="0" hangingPunct="0">
              <a:defRPr sz="2400" b="1">
                <a:solidFill>
                  <a:schemeClr val="tx1"/>
                </a:solidFill>
                <a:latin typeface="Arial Rounded MT Bold" charset="0"/>
                <a:ea typeface="ＭＳ Ｐゴシック" charset="-128"/>
              </a:defRPr>
            </a:lvl2pPr>
            <a:lvl3pPr marL="1143000" indent="-228600" eaLnBrk="0" hangingPunct="0">
              <a:defRPr sz="2400" b="1">
                <a:solidFill>
                  <a:schemeClr val="tx1"/>
                </a:solidFill>
                <a:latin typeface="Arial Rounded MT Bold" charset="0"/>
                <a:ea typeface="ＭＳ Ｐゴシック" charset="-128"/>
              </a:defRPr>
            </a:lvl3pPr>
            <a:lvl4pPr marL="1600200" indent="-228600" eaLnBrk="0" hangingPunct="0">
              <a:defRPr sz="2400" b="1">
                <a:solidFill>
                  <a:schemeClr val="tx1"/>
                </a:solidFill>
                <a:latin typeface="Arial Rounded MT Bold" charset="0"/>
                <a:ea typeface="ＭＳ Ｐゴシック" charset="-128"/>
              </a:defRPr>
            </a:lvl4pPr>
            <a:lvl5pPr marL="2057400" indent="-228600" eaLnBrk="0" hangingPunct="0">
              <a:defRPr sz="2400" b="1">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Rounded MT Bold" charset="0"/>
                <a:ea typeface="ＭＳ Ｐゴシック" charset="-128"/>
              </a:defRPr>
            </a:lvl9pPr>
          </a:lstStyle>
          <a:p>
            <a:pPr algn="ctr" eaLnBrk="1" hangingPunct="1"/>
            <a:r>
              <a:rPr lang="it-IT" altLang="x-none" b="0" dirty="0">
                <a:solidFill>
                  <a:schemeClr val="accent2"/>
                </a:solidFill>
                <a:latin typeface="Arial" charset="0"/>
                <a:ea typeface="Arial" charset="0"/>
                <a:cs typeface="Arial" charset="0"/>
              </a:rPr>
              <a:t>E</a:t>
            </a:r>
            <a:r>
              <a:rPr lang="it-IT" altLang="x-none" b="0" dirty="0" smtClean="0">
                <a:solidFill>
                  <a:schemeClr val="accent2"/>
                </a:solidFill>
                <a:latin typeface="Arial" charset="0"/>
                <a:ea typeface="Arial" charset="0"/>
                <a:cs typeface="Arial" charset="0"/>
              </a:rPr>
              <a:t> l’intelligenza?</a:t>
            </a:r>
            <a:endParaRPr lang="it-IT" altLang="x-none" b="0" dirty="0">
              <a:solidFill>
                <a:schemeClr val="accent2"/>
              </a:solidFill>
              <a:latin typeface="Arial" charset="0"/>
              <a:ea typeface="Arial" charset="0"/>
              <a:cs typeface="Arial" charset="0"/>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0688"/>
            <a:ext cx="9145536" cy="5615680"/>
          </a:xfrm>
          <a:prstGeom prst="rect">
            <a:avLst/>
          </a:prstGeom>
        </p:spPr>
      </p:pic>
    </p:spTree>
    <p:extLst>
      <p:ext uri="{BB962C8B-B14F-4D97-AF65-F5344CB8AC3E}">
        <p14:creationId xmlns:p14="http://schemas.microsoft.com/office/powerpoint/2010/main" val="128252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44624"/>
            <a:ext cx="9144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b="1">
                <a:solidFill>
                  <a:schemeClr val="tx1"/>
                </a:solidFill>
                <a:latin typeface="Arial Rounded MT Bold" charset="0"/>
                <a:ea typeface="ＭＳ Ｐゴシック" charset="-128"/>
              </a:defRPr>
            </a:lvl1pPr>
            <a:lvl2pPr marL="742950" indent="-285750" eaLnBrk="0" hangingPunct="0">
              <a:defRPr sz="2400" b="1">
                <a:solidFill>
                  <a:schemeClr val="tx1"/>
                </a:solidFill>
                <a:latin typeface="Arial Rounded MT Bold" charset="0"/>
                <a:ea typeface="ＭＳ Ｐゴシック" charset="-128"/>
              </a:defRPr>
            </a:lvl2pPr>
            <a:lvl3pPr marL="1143000" indent="-228600" eaLnBrk="0" hangingPunct="0">
              <a:defRPr sz="2400" b="1">
                <a:solidFill>
                  <a:schemeClr val="tx1"/>
                </a:solidFill>
                <a:latin typeface="Arial Rounded MT Bold" charset="0"/>
                <a:ea typeface="ＭＳ Ｐゴシック" charset="-128"/>
              </a:defRPr>
            </a:lvl3pPr>
            <a:lvl4pPr marL="1600200" indent="-228600" eaLnBrk="0" hangingPunct="0">
              <a:defRPr sz="2400" b="1">
                <a:solidFill>
                  <a:schemeClr val="tx1"/>
                </a:solidFill>
                <a:latin typeface="Arial Rounded MT Bold" charset="0"/>
                <a:ea typeface="ＭＳ Ｐゴシック" charset="-128"/>
              </a:defRPr>
            </a:lvl4pPr>
            <a:lvl5pPr marL="2057400" indent="-228600" eaLnBrk="0" hangingPunct="0">
              <a:defRPr sz="2400" b="1">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Rounded MT Bold" charset="0"/>
                <a:ea typeface="ＭＳ Ｐゴシック" charset="-128"/>
              </a:defRPr>
            </a:lvl9pPr>
          </a:lstStyle>
          <a:p>
            <a:pPr algn="ctr" eaLnBrk="1" hangingPunct="1"/>
            <a:r>
              <a:rPr lang="it-IT" altLang="x-none" b="0" dirty="0">
                <a:solidFill>
                  <a:schemeClr val="accent2"/>
                </a:solidFill>
                <a:latin typeface="Arial" charset="0"/>
                <a:ea typeface="Arial" charset="0"/>
                <a:cs typeface="Arial" charset="0"/>
              </a:rPr>
              <a:t>E</a:t>
            </a:r>
            <a:r>
              <a:rPr lang="it-IT" altLang="x-none" b="0" dirty="0" smtClean="0">
                <a:solidFill>
                  <a:schemeClr val="accent2"/>
                </a:solidFill>
                <a:latin typeface="Arial" charset="0"/>
                <a:ea typeface="Arial" charset="0"/>
                <a:cs typeface="Arial" charset="0"/>
              </a:rPr>
              <a:t> l’intelligenza?</a:t>
            </a:r>
            <a:endParaRPr lang="it-IT" altLang="x-none" b="0" dirty="0">
              <a:solidFill>
                <a:schemeClr val="accent2"/>
              </a:solidFill>
              <a:latin typeface="Arial" charset="0"/>
              <a:ea typeface="Arial" charset="0"/>
              <a:cs typeface="Arial" charset="0"/>
            </a:endParaRPr>
          </a:p>
        </p:txBody>
      </p:sp>
      <p:pic>
        <p:nvPicPr>
          <p:cNvPr id="2" name="Immagine 1"/>
          <p:cNvPicPr>
            <a:picLocks noChangeAspect="1"/>
          </p:cNvPicPr>
          <p:nvPr/>
        </p:nvPicPr>
        <p:blipFill>
          <a:blip r:embed="rId3">
            <a:alphaModFix amt="43000"/>
            <a:extLst>
              <a:ext uri="{28A0092B-C50C-407E-A947-70E740481C1C}">
                <a14:useLocalDpi xmlns:a14="http://schemas.microsoft.com/office/drawing/2010/main" val="0"/>
              </a:ext>
            </a:extLst>
          </a:blip>
          <a:stretch>
            <a:fillRect/>
          </a:stretch>
        </p:blipFill>
        <p:spPr>
          <a:xfrm>
            <a:off x="1" y="620688"/>
            <a:ext cx="9145536" cy="5615680"/>
          </a:xfrm>
          <a:prstGeom prst="rect">
            <a:avLst/>
          </a:prstGeom>
        </p:spPr>
      </p:pic>
      <p:sp>
        <p:nvSpPr>
          <p:cNvPr id="4" name="Text Box 8"/>
          <p:cNvSpPr txBox="1">
            <a:spLocks noChangeArrowheads="1"/>
          </p:cNvSpPr>
          <p:nvPr/>
        </p:nvSpPr>
        <p:spPr bwMode="auto">
          <a:xfrm>
            <a:off x="107504" y="2348880"/>
            <a:ext cx="8928991"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b="1">
                <a:solidFill>
                  <a:schemeClr val="tx1"/>
                </a:solidFill>
                <a:latin typeface="Arial Rounded MT Bold" charset="0"/>
                <a:ea typeface="ＭＳ Ｐゴシック" charset="-128"/>
              </a:defRPr>
            </a:lvl1pPr>
            <a:lvl2pPr marL="742950" indent="-285750" eaLnBrk="0" hangingPunct="0">
              <a:defRPr sz="2400" b="1">
                <a:solidFill>
                  <a:schemeClr val="tx1"/>
                </a:solidFill>
                <a:latin typeface="Arial Rounded MT Bold" charset="0"/>
                <a:ea typeface="ＭＳ Ｐゴシック" charset="-128"/>
              </a:defRPr>
            </a:lvl2pPr>
            <a:lvl3pPr marL="1143000" indent="-228600" eaLnBrk="0" hangingPunct="0">
              <a:defRPr sz="2400" b="1">
                <a:solidFill>
                  <a:schemeClr val="tx1"/>
                </a:solidFill>
                <a:latin typeface="Arial Rounded MT Bold" charset="0"/>
                <a:ea typeface="ＭＳ Ｐゴシック" charset="-128"/>
              </a:defRPr>
            </a:lvl3pPr>
            <a:lvl4pPr marL="1600200" indent="-228600" eaLnBrk="0" hangingPunct="0">
              <a:defRPr sz="2400" b="1">
                <a:solidFill>
                  <a:schemeClr val="tx1"/>
                </a:solidFill>
                <a:latin typeface="Arial Rounded MT Bold" charset="0"/>
                <a:ea typeface="ＭＳ Ｐゴシック" charset="-128"/>
              </a:defRPr>
            </a:lvl4pPr>
            <a:lvl5pPr marL="2057400" indent="-228600" eaLnBrk="0" hangingPunct="0">
              <a:defRPr sz="2400" b="1">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Rounded MT Bold" charset="0"/>
                <a:ea typeface="ＭＳ Ｐゴシック" charset="-128"/>
              </a:defRPr>
            </a:lvl9pPr>
          </a:lstStyle>
          <a:p>
            <a:pPr algn="ctr" eaLnBrk="1" hangingPunct="1"/>
            <a:r>
              <a:rPr lang="it-IT" altLang="x-none" b="0" dirty="0"/>
              <a:t>«Una generale funzione mentale che, tra l'altro, comporta la capacità di ragionare, pianificare, risolvere problemi, pensare in maniera astratta, comprendere idee complesse, apprendere rapidamente e apprendere dall'esperienza...»</a:t>
            </a:r>
          </a:p>
        </p:txBody>
      </p:sp>
      <p:sp>
        <p:nvSpPr>
          <p:cNvPr id="5" name="Text Box 9"/>
          <p:cNvSpPr txBox="1">
            <a:spLocks noChangeArrowheads="1"/>
          </p:cNvSpPr>
          <p:nvPr/>
        </p:nvSpPr>
        <p:spPr bwMode="auto">
          <a:xfrm>
            <a:off x="593725" y="6433591"/>
            <a:ext cx="3905236"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b="0" dirty="0">
                <a:latin typeface="Arial" charset="0"/>
                <a:ea typeface="ＭＳ Ｐゴシック" charset="0"/>
                <a:cs typeface="ＭＳ Ｐゴシック" charset="0"/>
              </a:rPr>
              <a:t>(Da </a:t>
            </a:r>
            <a:r>
              <a:rPr lang="it-IT" b="0" dirty="0" err="1">
                <a:latin typeface="Arial" charset="0"/>
                <a:ea typeface="ＭＳ Ｐゴシック" charset="0"/>
                <a:cs typeface="ＭＳ Ｐゴシック" charset="0"/>
              </a:rPr>
              <a:t>Mainstream</a:t>
            </a:r>
            <a:r>
              <a:rPr lang="it-IT" b="0" dirty="0">
                <a:latin typeface="Arial" charset="0"/>
                <a:ea typeface="ＭＳ Ｐゴシック" charset="0"/>
                <a:cs typeface="ＭＳ Ｐゴシック" charset="0"/>
              </a:rPr>
              <a:t> Science on Intelligence, 1994)</a:t>
            </a:r>
          </a:p>
        </p:txBody>
      </p:sp>
    </p:spTree>
    <p:extLst>
      <p:ext uri="{BB962C8B-B14F-4D97-AF65-F5344CB8AC3E}">
        <p14:creationId xmlns:p14="http://schemas.microsoft.com/office/powerpoint/2010/main" val="152358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Immagine 3" descr="matemati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44450"/>
            <a:ext cx="26320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rrowheads="1"/>
          </p:cNvSpPr>
          <p:nvPr/>
        </p:nvSpPr>
        <p:spPr bwMode="auto">
          <a:xfrm>
            <a:off x="360363" y="3678123"/>
            <a:ext cx="8402637"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b="1">
                <a:solidFill>
                  <a:schemeClr val="tx1"/>
                </a:solidFill>
                <a:latin typeface="Arial Rounded MT Bold" charset="0"/>
                <a:ea typeface="ＭＳ Ｐゴシック" charset="-128"/>
              </a:defRPr>
            </a:lvl1pPr>
            <a:lvl2pPr marL="742950" indent="-285750" eaLnBrk="0" hangingPunct="0">
              <a:defRPr sz="2400" b="1">
                <a:solidFill>
                  <a:schemeClr val="tx1"/>
                </a:solidFill>
                <a:latin typeface="Arial Rounded MT Bold" charset="0"/>
                <a:ea typeface="ＭＳ Ｐゴシック" charset="-128"/>
              </a:defRPr>
            </a:lvl2pPr>
            <a:lvl3pPr marL="1143000" indent="-228600" eaLnBrk="0" hangingPunct="0">
              <a:defRPr sz="2400" b="1">
                <a:solidFill>
                  <a:schemeClr val="tx1"/>
                </a:solidFill>
                <a:latin typeface="Arial Rounded MT Bold" charset="0"/>
                <a:ea typeface="ＭＳ Ｐゴシック" charset="-128"/>
              </a:defRPr>
            </a:lvl3pPr>
            <a:lvl4pPr marL="1600200" indent="-228600" eaLnBrk="0" hangingPunct="0">
              <a:defRPr sz="2400" b="1">
                <a:solidFill>
                  <a:schemeClr val="tx1"/>
                </a:solidFill>
                <a:latin typeface="Arial Rounded MT Bold" charset="0"/>
                <a:ea typeface="ＭＳ Ｐゴシック" charset="-128"/>
              </a:defRPr>
            </a:lvl4pPr>
            <a:lvl5pPr marL="2057400" indent="-228600" eaLnBrk="0" hangingPunct="0">
              <a:defRPr sz="2400" b="1">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Rounded MT Bold" charset="0"/>
                <a:ea typeface="ＭＳ Ｐゴシック" charset="-128"/>
              </a:defRPr>
            </a:lvl9pPr>
          </a:lstStyle>
          <a:p>
            <a:pPr algn="ctr" eaLnBrk="1" hangingPunct="1"/>
            <a:r>
              <a:rPr lang="it-IT" altLang="x-none" b="0" dirty="0" smtClean="0"/>
              <a:t>«...</a:t>
            </a:r>
            <a:r>
              <a:rPr lang="it-IT" altLang="x-none" b="0" dirty="0"/>
              <a:t>Non riguarda solo l'apprendimento dai libri, </a:t>
            </a:r>
            <a:r>
              <a:rPr lang="it-IT" altLang="x-none" b="0" dirty="0" smtClean="0"/>
              <a:t>o un'abilità </a:t>
            </a:r>
            <a:r>
              <a:rPr lang="it-IT" altLang="x-none" b="0" dirty="0"/>
              <a:t>accademica, o l'astuzia nei test »</a:t>
            </a:r>
          </a:p>
        </p:txBody>
      </p:sp>
      <p:sp>
        <p:nvSpPr>
          <p:cNvPr id="2" name="Rettangolo 1"/>
          <p:cNvSpPr/>
          <p:nvPr/>
        </p:nvSpPr>
        <p:spPr>
          <a:xfrm>
            <a:off x="323528" y="4653136"/>
            <a:ext cx="8568952" cy="1200329"/>
          </a:xfrm>
          <a:prstGeom prst="rect">
            <a:avLst/>
          </a:prstGeom>
        </p:spPr>
        <p:txBody>
          <a:bodyPr wrap="square">
            <a:spAutoFit/>
          </a:bodyPr>
          <a:lstStyle/>
          <a:p>
            <a:pPr algn="ctr" eaLnBrk="1" hangingPunct="1"/>
            <a:r>
              <a:rPr lang="it-IT" altLang="x-none" sz="2400" dirty="0">
                <a:latin typeface="Arial Rounded MT Bold" charset="0"/>
                <a:ea typeface="Arial Rounded MT Bold" charset="0"/>
                <a:cs typeface="Arial Rounded MT Bold" charset="0"/>
              </a:rPr>
              <a:t>«Piuttosto, riflette una capacità più ampia e profonda di capire ciò che ci circonda: "afferrare" le cose, attribuire un significato, o "scoprire" il da </a:t>
            </a:r>
            <a:r>
              <a:rPr lang="it-IT" altLang="x-none" sz="2400" dirty="0" smtClean="0">
                <a:latin typeface="Arial Rounded MT Bold" charset="0"/>
                <a:ea typeface="Arial Rounded MT Bold" charset="0"/>
                <a:cs typeface="Arial Rounded MT Bold" charset="0"/>
              </a:rPr>
              <a:t>farsi»</a:t>
            </a:r>
            <a:endParaRPr lang="it-IT" altLang="x-none" sz="2400" dirty="0">
              <a:latin typeface="Arial Rounded MT Bold" charset="0"/>
              <a:ea typeface="Arial Rounded MT Bold" charset="0"/>
              <a:cs typeface="Arial Rounded MT Bold" charset="0"/>
            </a:endParaRPr>
          </a:p>
        </p:txBody>
      </p:sp>
      <p:pic>
        <p:nvPicPr>
          <p:cNvPr id="7" name="Immagine 2" descr="gallina che con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4573"/>
            <a:ext cx="3808413" cy="360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p:cNvSpPr txBox="1">
            <a:spLocks noChangeArrowheads="1"/>
          </p:cNvSpPr>
          <p:nvPr/>
        </p:nvSpPr>
        <p:spPr bwMode="auto">
          <a:xfrm>
            <a:off x="593725" y="6433591"/>
            <a:ext cx="3905236"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b="0" dirty="0">
                <a:latin typeface="Arial" charset="0"/>
                <a:ea typeface="ＭＳ Ｐゴシック" charset="0"/>
                <a:cs typeface="ＭＳ Ｐゴシック" charset="0"/>
              </a:rPr>
              <a:t>(Da </a:t>
            </a:r>
            <a:r>
              <a:rPr lang="it-IT" b="0" dirty="0" err="1">
                <a:latin typeface="Arial" charset="0"/>
                <a:ea typeface="ＭＳ Ｐゴシック" charset="0"/>
                <a:cs typeface="ＭＳ Ｐゴシック" charset="0"/>
              </a:rPr>
              <a:t>Mainstream</a:t>
            </a:r>
            <a:r>
              <a:rPr lang="it-IT" b="0" dirty="0">
                <a:latin typeface="Arial" charset="0"/>
                <a:ea typeface="ＭＳ Ｐゴシック" charset="0"/>
                <a:cs typeface="ＭＳ Ｐゴシック" charset="0"/>
              </a:rPr>
              <a:t> Science on Intelligence, 1994)</a:t>
            </a:r>
          </a:p>
        </p:txBody>
      </p:sp>
    </p:spTree>
    <p:extLst>
      <p:ext uri="{BB962C8B-B14F-4D97-AF65-F5344CB8AC3E}">
        <p14:creationId xmlns:p14="http://schemas.microsoft.com/office/powerpoint/2010/main" val="74162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2511896" y="716880"/>
            <a:ext cx="4724400" cy="5232400"/>
            <a:chOff x="2511896" y="620688"/>
            <a:chExt cx="4724400" cy="5232400"/>
          </a:xfrm>
        </p:grpSpPr>
        <p:pic>
          <p:nvPicPr>
            <p:cNvPr id="11" name="Immagine 10"/>
            <p:cNvPicPr>
              <a:picLocks noChangeAspect="1"/>
            </p:cNvPicPr>
            <p:nvPr/>
          </p:nvPicPr>
          <p:blipFill>
            <a:blip r:embed="rId3"/>
            <a:stretch>
              <a:fillRect/>
            </a:stretch>
          </p:blipFill>
          <p:spPr>
            <a:xfrm>
              <a:off x="2511896" y="620688"/>
              <a:ext cx="4724400" cy="5232400"/>
            </a:xfrm>
            <a:prstGeom prst="rect">
              <a:avLst/>
            </a:prstGeom>
          </p:spPr>
        </p:pic>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21877">
              <a:off x="4214075" y="893863"/>
              <a:ext cx="2373644" cy="2236730"/>
            </a:xfrm>
            <a:prstGeom prst="rect">
              <a:avLst/>
            </a:prstGeom>
          </p:spPr>
        </p:pic>
      </p:grpSp>
      <p:sp>
        <p:nvSpPr>
          <p:cNvPr id="29697" name="CasellaDiTesto 1"/>
          <p:cNvSpPr txBox="1">
            <a:spLocks noChangeArrowheads="1"/>
          </p:cNvSpPr>
          <p:nvPr/>
        </p:nvSpPr>
        <p:spPr bwMode="auto">
          <a:xfrm>
            <a:off x="0" y="260648"/>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Rounded MT Bold" charset="0"/>
                <a:ea typeface="ＭＳ Ｐゴシック" charset="-128"/>
              </a:defRPr>
            </a:lvl1pPr>
            <a:lvl2pPr marL="742950" indent="-285750" eaLnBrk="0" hangingPunct="0">
              <a:defRPr sz="2400" b="1">
                <a:solidFill>
                  <a:schemeClr val="tx1"/>
                </a:solidFill>
                <a:latin typeface="Arial Rounded MT Bold" charset="0"/>
                <a:ea typeface="ＭＳ Ｐゴシック" charset="-128"/>
              </a:defRPr>
            </a:lvl2pPr>
            <a:lvl3pPr marL="1143000" indent="-228600" eaLnBrk="0" hangingPunct="0">
              <a:defRPr sz="2400" b="1">
                <a:solidFill>
                  <a:schemeClr val="tx1"/>
                </a:solidFill>
                <a:latin typeface="Arial Rounded MT Bold" charset="0"/>
                <a:ea typeface="ＭＳ Ｐゴシック" charset="-128"/>
              </a:defRPr>
            </a:lvl3pPr>
            <a:lvl4pPr marL="1600200" indent="-228600" eaLnBrk="0" hangingPunct="0">
              <a:defRPr sz="2400" b="1">
                <a:solidFill>
                  <a:schemeClr val="tx1"/>
                </a:solidFill>
                <a:latin typeface="Arial Rounded MT Bold" charset="0"/>
                <a:ea typeface="ＭＳ Ｐゴシック" charset="-128"/>
              </a:defRPr>
            </a:lvl4pPr>
            <a:lvl5pPr marL="2057400" indent="-228600" eaLnBrk="0" hangingPunct="0">
              <a:defRPr sz="2400" b="1">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Rounded MT Bold" charset="0"/>
                <a:ea typeface="ＭＳ Ｐゴシック" charset="-128"/>
              </a:defRPr>
            </a:lvl9pPr>
          </a:lstStyle>
          <a:p>
            <a:pPr algn="ctr" eaLnBrk="1" hangingPunct="1"/>
            <a:r>
              <a:rPr lang="it-IT" altLang="x-none" b="0" dirty="0">
                <a:solidFill>
                  <a:schemeClr val="accent2"/>
                </a:solidFill>
              </a:rPr>
              <a:t>Vuol dire, quindi, far </a:t>
            </a:r>
            <a:r>
              <a:rPr lang="it-IT" altLang="x-none" b="0" dirty="0" smtClean="0">
                <a:solidFill>
                  <a:schemeClr val="accent2"/>
                </a:solidFill>
              </a:rPr>
              <a:t>girare le “rotelle”</a:t>
            </a:r>
            <a:endParaRPr lang="it-IT" altLang="x-none" b="0" dirty="0">
              <a:solidFill>
                <a:schemeClr val="accent2"/>
              </a:solidFill>
            </a:endParaRPr>
          </a:p>
        </p:txBody>
      </p:sp>
      <p:sp>
        <p:nvSpPr>
          <p:cNvPr id="6" name="CasellaDiTesto 5"/>
          <p:cNvSpPr txBox="1">
            <a:spLocks noChangeArrowheads="1"/>
          </p:cNvSpPr>
          <p:nvPr/>
        </p:nvSpPr>
        <p:spPr bwMode="auto">
          <a:xfrm>
            <a:off x="179512" y="3140968"/>
            <a:ext cx="218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Rounded MT Bold" charset="0"/>
                <a:ea typeface="ＭＳ Ｐゴシック" charset="-128"/>
              </a:defRPr>
            </a:lvl1pPr>
            <a:lvl2pPr marL="742950" indent="-285750" eaLnBrk="0" hangingPunct="0">
              <a:defRPr sz="2400" b="1">
                <a:solidFill>
                  <a:schemeClr val="tx1"/>
                </a:solidFill>
                <a:latin typeface="Arial Rounded MT Bold" charset="0"/>
                <a:ea typeface="ＭＳ Ｐゴシック" charset="-128"/>
              </a:defRPr>
            </a:lvl2pPr>
            <a:lvl3pPr marL="1143000" indent="-228600" eaLnBrk="0" hangingPunct="0">
              <a:defRPr sz="2400" b="1">
                <a:solidFill>
                  <a:schemeClr val="tx1"/>
                </a:solidFill>
                <a:latin typeface="Arial Rounded MT Bold" charset="0"/>
                <a:ea typeface="ＭＳ Ｐゴシック" charset="-128"/>
              </a:defRPr>
            </a:lvl3pPr>
            <a:lvl4pPr marL="1600200" indent="-228600" eaLnBrk="0" hangingPunct="0">
              <a:defRPr sz="2400" b="1">
                <a:solidFill>
                  <a:schemeClr val="tx1"/>
                </a:solidFill>
                <a:latin typeface="Arial Rounded MT Bold" charset="0"/>
                <a:ea typeface="ＭＳ Ｐゴシック" charset="-128"/>
              </a:defRPr>
            </a:lvl4pPr>
            <a:lvl5pPr marL="2057400" indent="-228600" eaLnBrk="0" hangingPunct="0">
              <a:defRPr sz="2400" b="1">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Rounded MT Bold" charset="0"/>
                <a:ea typeface="ＭＳ Ｐゴシック" charset="-128"/>
              </a:defRPr>
            </a:lvl9pPr>
          </a:lstStyle>
          <a:p>
            <a:pPr eaLnBrk="1" hangingPunct="1"/>
            <a:r>
              <a:rPr lang="it-IT" altLang="x-none" b="0" dirty="0">
                <a:solidFill>
                  <a:schemeClr val="accent2"/>
                </a:solidFill>
              </a:rPr>
              <a:t>Ma non basta</a:t>
            </a:r>
          </a:p>
        </p:txBody>
      </p:sp>
      <p:sp>
        <p:nvSpPr>
          <p:cNvPr id="8" name="CasellaDiTesto 2"/>
          <p:cNvSpPr txBox="1">
            <a:spLocks noChangeArrowheads="1"/>
          </p:cNvSpPr>
          <p:nvPr/>
        </p:nvSpPr>
        <p:spPr bwMode="auto">
          <a:xfrm>
            <a:off x="0" y="594995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Rounded MT Bold" charset="0"/>
                <a:ea typeface="ＭＳ Ｐゴシック" charset="-128"/>
              </a:defRPr>
            </a:lvl1pPr>
            <a:lvl2pPr marL="742950" indent="-285750" eaLnBrk="0" hangingPunct="0">
              <a:defRPr sz="2400" b="1">
                <a:solidFill>
                  <a:schemeClr val="tx1"/>
                </a:solidFill>
                <a:latin typeface="Arial Rounded MT Bold" charset="0"/>
                <a:ea typeface="ＭＳ Ｐゴシック" charset="-128"/>
              </a:defRPr>
            </a:lvl2pPr>
            <a:lvl3pPr marL="1143000" indent="-228600" eaLnBrk="0" hangingPunct="0">
              <a:defRPr sz="2400" b="1">
                <a:solidFill>
                  <a:schemeClr val="tx1"/>
                </a:solidFill>
                <a:latin typeface="Arial Rounded MT Bold" charset="0"/>
                <a:ea typeface="ＭＳ Ｐゴシック" charset="-128"/>
              </a:defRPr>
            </a:lvl3pPr>
            <a:lvl4pPr marL="1600200" indent="-228600" eaLnBrk="0" hangingPunct="0">
              <a:defRPr sz="2400" b="1">
                <a:solidFill>
                  <a:schemeClr val="tx1"/>
                </a:solidFill>
                <a:latin typeface="Arial Rounded MT Bold" charset="0"/>
                <a:ea typeface="ＭＳ Ｐゴシック" charset="-128"/>
              </a:defRPr>
            </a:lvl4pPr>
            <a:lvl5pPr marL="2057400" indent="-228600" eaLnBrk="0" hangingPunct="0">
              <a:defRPr sz="2400" b="1">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Rounded MT Bold" charset="0"/>
                <a:ea typeface="ＭＳ Ｐゴシック" charset="-128"/>
              </a:defRPr>
            </a:lvl9pPr>
          </a:lstStyle>
          <a:p>
            <a:pPr algn="ctr" eaLnBrk="1" hangingPunct="1"/>
            <a:r>
              <a:rPr lang="it-IT" altLang="x-none" b="0">
                <a:solidFill>
                  <a:schemeClr val="accent2"/>
                </a:solidFill>
              </a:rPr>
              <a:t>Bisogna </a:t>
            </a:r>
            <a:r>
              <a:rPr lang="it-IT" altLang="x-none" b="0" smtClean="0">
                <a:solidFill>
                  <a:schemeClr val="accent2"/>
                </a:solidFill>
              </a:rPr>
              <a:t>che </a:t>
            </a:r>
            <a:r>
              <a:rPr lang="it-IT" altLang="x-none" b="0" dirty="0">
                <a:solidFill>
                  <a:schemeClr val="accent2"/>
                </a:solidFill>
              </a:rPr>
              <a:t>girino </a:t>
            </a:r>
            <a:r>
              <a:rPr lang="it-IT" altLang="x-none" b="0" dirty="0" smtClean="0">
                <a:solidFill>
                  <a:schemeClr val="accent2"/>
                </a:solidFill>
              </a:rPr>
              <a:t>insieme</a:t>
            </a:r>
            <a:endParaRPr lang="it-IT" altLang="x-none" b="0" dirty="0">
              <a:solidFill>
                <a:schemeClr val="accent2"/>
              </a:solidFill>
            </a:endParaRPr>
          </a:p>
        </p:txBody>
      </p:sp>
      <p:grpSp>
        <p:nvGrpSpPr>
          <p:cNvPr id="4" name="Gruppo 3"/>
          <p:cNvGrpSpPr/>
          <p:nvPr/>
        </p:nvGrpSpPr>
        <p:grpSpPr>
          <a:xfrm>
            <a:off x="4029573" y="1261403"/>
            <a:ext cx="2630659" cy="2335237"/>
            <a:chOff x="4028049" y="1261403"/>
            <a:chExt cx="2630659" cy="2335237"/>
          </a:xfrm>
        </p:grpSpPr>
        <p:sp>
          <p:nvSpPr>
            <p:cNvPr id="2" name="Figura a mano libera 1"/>
            <p:cNvSpPr/>
            <p:nvPr/>
          </p:nvSpPr>
          <p:spPr bwMode="auto">
            <a:xfrm>
              <a:off x="4028049" y="1261403"/>
              <a:ext cx="2630659" cy="2335237"/>
            </a:xfrm>
            <a:custGeom>
              <a:avLst/>
              <a:gdLst>
                <a:gd name="connsiteX0" fmla="*/ 2180493 w 2630659"/>
                <a:gd name="connsiteY0" fmla="*/ 2283655 h 2335237"/>
                <a:gd name="connsiteX1" fmla="*/ 2180493 w 2630659"/>
                <a:gd name="connsiteY1" fmla="*/ 2283655 h 2335237"/>
                <a:gd name="connsiteX2" fmla="*/ 2199249 w 2630659"/>
                <a:gd name="connsiteY2" fmla="*/ 2218006 h 2335237"/>
                <a:gd name="connsiteX3" fmla="*/ 2208628 w 2630659"/>
                <a:gd name="connsiteY3" fmla="*/ 2203939 h 2335237"/>
                <a:gd name="connsiteX4" fmla="*/ 2236763 w 2630659"/>
                <a:gd name="connsiteY4" fmla="*/ 2157046 h 2335237"/>
                <a:gd name="connsiteX5" fmla="*/ 2241453 w 2630659"/>
                <a:gd name="connsiteY5" fmla="*/ 2138289 h 2335237"/>
                <a:gd name="connsiteX6" fmla="*/ 2260209 w 2630659"/>
                <a:gd name="connsiteY6" fmla="*/ 2119532 h 2335237"/>
                <a:gd name="connsiteX7" fmla="*/ 2278966 w 2630659"/>
                <a:gd name="connsiteY7" fmla="*/ 2096086 h 2335237"/>
                <a:gd name="connsiteX8" fmla="*/ 2302413 w 2630659"/>
                <a:gd name="connsiteY8" fmla="*/ 2072640 h 2335237"/>
                <a:gd name="connsiteX9" fmla="*/ 2339926 w 2630659"/>
                <a:gd name="connsiteY9" fmla="*/ 1997612 h 2335237"/>
                <a:gd name="connsiteX10" fmla="*/ 2353994 w 2630659"/>
                <a:gd name="connsiteY10" fmla="*/ 1964788 h 2335237"/>
                <a:gd name="connsiteX11" fmla="*/ 2358683 w 2630659"/>
                <a:gd name="connsiteY11" fmla="*/ 1946031 h 2335237"/>
                <a:gd name="connsiteX12" fmla="*/ 2400886 w 2630659"/>
                <a:gd name="connsiteY12" fmla="*/ 1842868 h 2335237"/>
                <a:gd name="connsiteX13" fmla="*/ 2461846 w 2630659"/>
                <a:gd name="connsiteY13" fmla="*/ 1735015 h 2335237"/>
                <a:gd name="connsiteX14" fmla="*/ 2499360 w 2630659"/>
                <a:gd name="connsiteY14" fmla="*/ 1674055 h 2335237"/>
                <a:gd name="connsiteX15" fmla="*/ 2513428 w 2630659"/>
                <a:gd name="connsiteY15" fmla="*/ 1636542 h 2335237"/>
                <a:gd name="connsiteX16" fmla="*/ 2522806 w 2630659"/>
                <a:gd name="connsiteY16" fmla="*/ 1617785 h 2335237"/>
                <a:gd name="connsiteX17" fmla="*/ 2541563 w 2630659"/>
                <a:gd name="connsiteY17" fmla="*/ 1556825 h 2335237"/>
                <a:gd name="connsiteX18" fmla="*/ 2555631 w 2630659"/>
                <a:gd name="connsiteY18" fmla="*/ 1505243 h 2335237"/>
                <a:gd name="connsiteX19" fmla="*/ 2565009 w 2630659"/>
                <a:gd name="connsiteY19" fmla="*/ 1378634 h 2335237"/>
                <a:gd name="connsiteX20" fmla="*/ 2569699 w 2630659"/>
                <a:gd name="connsiteY20" fmla="*/ 1359877 h 2335237"/>
                <a:gd name="connsiteX21" fmla="*/ 2574388 w 2630659"/>
                <a:gd name="connsiteY21" fmla="*/ 1336431 h 2335237"/>
                <a:gd name="connsiteX22" fmla="*/ 2579077 w 2630659"/>
                <a:gd name="connsiteY22" fmla="*/ 1294228 h 2335237"/>
                <a:gd name="connsiteX23" fmla="*/ 2583766 w 2630659"/>
                <a:gd name="connsiteY23" fmla="*/ 1280160 h 2335237"/>
                <a:gd name="connsiteX24" fmla="*/ 2588456 w 2630659"/>
                <a:gd name="connsiteY24" fmla="*/ 1261403 h 2335237"/>
                <a:gd name="connsiteX25" fmla="*/ 2593145 w 2630659"/>
                <a:gd name="connsiteY25" fmla="*/ 1228579 h 2335237"/>
                <a:gd name="connsiteX26" fmla="*/ 2602523 w 2630659"/>
                <a:gd name="connsiteY26" fmla="*/ 1181686 h 2335237"/>
                <a:gd name="connsiteX27" fmla="*/ 2611902 w 2630659"/>
                <a:gd name="connsiteY27" fmla="*/ 1078523 h 2335237"/>
                <a:gd name="connsiteX28" fmla="*/ 2621280 w 2630659"/>
                <a:gd name="connsiteY28" fmla="*/ 1022252 h 2335237"/>
                <a:gd name="connsiteX29" fmla="*/ 2630659 w 2630659"/>
                <a:gd name="connsiteY29" fmla="*/ 895643 h 2335237"/>
                <a:gd name="connsiteX30" fmla="*/ 2625969 w 2630659"/>
                <a:gd name="connsiteY30" fmla="*/ 745588 h 2335237"/>
                <a:gd name="connsiteX31" fmla="*/ 2621280 w 2630659"/>
                <a:gd name="connsiteY31" fmla="*/ 722142 h 2335237"/>
                <a:gd name="connsiteX32" fmla="*/ 2611902 w 2630659"/>
                <a:gd name="connsiteY32" fmla="*/ 665871 h 2335237"/>
                <a:gd name="connsiteX33" fmla="*/ 2597834 w 2630659"/>
                <a:gd name="connsiteY33" fmla="*/ 623668 h 2335237"/>
                <a:gd name="connsiteX34" fmla="*/ 2593145 w 2630659"/>
                <a:gd name="connsiteY34" fmla="*/ 609600 h 2335237"/>
                <a:gd name="connsiteX35" fmla="*/ 2583766 w 2630659"/>
                <a:gd name="connsiteY35" fmla="*/ 600222 h 2335237"/>
                <a:gd name="connsiteX36" fmla="*/ 2579077 w 2630659"/>
                <a:gd name="connsiteY36" fmla="*/ 558019 h 2335237"/>
                <a:gd name="connsiteX37" fmla="*/ 2569699 w 2630659"/>
                <a:gd name="connsiteY37" fmla="*/ 506437 h 2335237"/>
                <a:gd name="connsiteX38" fmla="*/ 2560320 w 2630659"/>
                <a:gd name="connsiteY38" fmla="*/ 497059 h 2335237"/>
                <a:gd name="connsiteX39" fmla="*/ 2536874 w 2630659"/>
                <a:gd name="connsiteY39" fmla="*/ 454855 h 2335237"/>
                <a:gd name="connsiteX40" fmla="*/ 2522806 w 2630659"/>
                <a:gd name="connsiteY40" fmla="*/ 450166 h 2335237"/>
                <a:gd name="connsiteX41" fmla="*/ 2508739 w 2630659"/>
                <a:gd name="connsiteY41" fmla="*/ 407963 h 2335237"/>
                <a:gd name="connsiteX42" fmla="*/ 2504049 w 2630659"/>
                <a:gd name="connsiteY42" fmla="*/ 393895 h 2335237"/>
                <a:gd name="connsiteX43" fmla="*/ 2499360 w 2630659"/>
                <a:gd name="connsiteY43" fmla="*/ 375139 h 2335237"/>
                <a:gd name="connsiteX44" fmla="*/ 2489982 w 2630659"/>
                <a:gd name="connsiteY44" fmla="*/ 365760 h 2335237"/>
                <a:gd name="connsiteX45" fmla="*/ 2475914 w 2630659"/>
                <a:gd name="connsiteY45" fmla="*/ 342314 h 2335237"/>
                <a:gd name="connsiteX46" fmla="*/ 2471225 w 2630659"/>
                <a:gd name="connsiteY46" fmla="*/ 328246 h 2335237"/>
                <a:gd name="connsiteX47" fmla="*/ 2461846 w 2630659"/>
                <a:gd name="connsiteY47" fmla="*/ 314179 h 2335237"/>
                <a:gd name="connsiteX48" fmla="*/ 2457157 w 2630659"/>
                <a:gd name="connsiteY48" fmla="*/ 295422 h 2335237"/>
                <a:gd name="connsiteX49" fmla="*/ 2429022 w 2630659"/>
                <a:gd name="connsiteY49" fmla="*/ 286043 h 2335237"/>
                <a:gd name="connsiteX50" fmla="*/ 2419643 w 2630659"/>
                <a:gd name="connsiteY50" fmla="*/ 276665 h 2335237"/>
                <a:gd name="connsiteX51" fmla="*/ 2400886 w 2630659"/>
                <a:gd name="connsiteY51" fmla="*/ 239151 h 2335237"/>
                <a:gd name="connsiteX52" fmla="*/ 2372751 w 2630659"/>
                <a:gd name="connsiteY52" fmla="*/ 229772 h 2335237"/>
                <a:gd name="connsiteX53" fmla="*/ 2358683 w 2630659"/>
                <a:gd name="connsiteY53" fmla="*/ 225083 h 2335237"/>
                <a:gd name="connsiteX54" fmla="*/ 2349305 w 2630659"/>
                <a:gd name="connsiteY54" fmla="*/ 211015 h 2335237"/>
                <a:gd name="connsiteX55" fmla="*/ 2325859 w 2630659"/>
                <a:gd name="connsiteY55" fmla="*/ 192259 h 2335237"/>
                <a:gd name="connsiteX56" fmla="*/ 2307102 w 2630659"/>
                <a:gd name="connsiteY56" fmla="*/ 173502 h 2335237"/>
                <a:gd name="connsiteX57" fmla="*/ 2297723 w 2630659"/>
                <a:gd name="connsiteY57" fmla="*/ 164123 h 2335237"/>
                <a:gd name="connsiteX58" fmla="*/ 2269588 w 2630659"/>
                <a:gd name="connsiteY58" fmla="*/ 154745 h 2335237"/>
                <a:gd name="connsiteX59" fmla="*/ 2260209 w 2630659"/>
                <a:gd name="connsiteY59" fmla="*/ 145366 h 2335237"/>
                <a:gd name="connsiteX60" fmla="*/ 2241453 w 2630659"/>
                <a:gd name="connsiteY60" fmla="*/ 121920 h 2335237"/>
                <a:gd name="connsiteX61" fmla="*/ 2227385 w 2630659"/>
                <a:gd name="connsiteY61" fmla="*/ 117231 h 2335237"/>
                <a:gd name="connsiteX62" fmla="*/ 2218006 w 2630659"/>
                <a:gd name="connsiteY62" fmla="*/ 107852 h 2335237"/>
                <a:gd name="connsiteX63" fmla="*/ 2208628 w 2630659"/>
                <a:gd name="connsiteY63" fmla="*/ 93785 h 2335237"/>
                <a:gd name="connsiteX64" fmla="*/ 2180493 w 2630659"/>
                <a:gd name="connsiteY64" fmla="*/ 84406 h 2335237"/>
                <a:gd name="connsiteX65" fmla="*/ 2166425 w 2630659"/>
                <a:gd name="connsiteY65" fmla="*/ 79717 h 2335237"/>
                <a:gd name="connsiteX66" fmla="*/ 2152357 w 2630659"/>
                <a:gd name="connsiteY66" fmla="*/ 75028 h 2335237"/>
                <a:gd name="connsiteX67" fmla="*/ 2128911 w 2630659"/>
                <a:gd name="connsiteY67" fmla="*/ 60960 h 2335237"/>
                <a:gd name="connsiteX68" fmla="*/ 2114843 w 2630659"/>
                <a:gd name="connsiteY68" fmla="*/ 51582 h 2335237"/>
                <a:gd name="connsiteX69" fmla="*/ 2030437 w 2630659"/>
                <a:gd name="connsiteY69" fmla="*/ 42203 h 2335237"/>
                <a:gd name="connsiteX70" fmla="*/ 2016369 w 2630659"/>
                <a:gd name="connsiteY70" fmla="*/ 32825 h 2335237"/>
                <a:gd name="connsiteX71" fmla="*/ 2006991 w 2630659"/>
                <a:gd name="connsiteY71" fmla="*/ 23446 h 2335237"/>
                <a:gd name="connsiteX72" fmla="*/ 1941342 w 2630659"/>
                <a:gd name="connsiteY72" fmla="*/ 14068 h 2335237"/>
                <a:gd name="connsiteX73" fmla="*/ 1889760 w 2630659"/>
                <a:gd name="connsiteY73" fmla="*/ 0 h 2335237"/>
                <a:gd name="connsiteX74" fmla="*/ 1842868 w 2630659"/>
                <a:gd name="connsiteY74" fmla="*/ 4689 h 2335237"/>
                <a:gd name="connsiteX75" fmla="*/ 1800665 w 2630659"/>
                <a:gd name="connsiteY75" fmla="*/ 9379 h 2335237"/>
                <a:gd name="connsiteX76" fmla="*/ 1533379 w 2630659"/>
                <a:gd name="connsiteY76" fmla="*/ 14068 h 2335237"/>
                <a:gd name="connsiteX77" fmla="*/ 1388013 w 2630659"/>
                <a:gd name="connsiteY77" fmla="*/ 28135 h 2335237"/>
                <a:gd name="connsiteX78" fmla="*/ 1298917 w 2630659"/>
                <a:gd name="connsiteY78" fmla="*/ 37514 h 2335237"/>
                <a:gd name="connsiteX79" fmla="*/ 1130105 w 2630659"/>
                <a:gd name="connsiteY79" fmla="*/ 46892 h 2335237"/>
                <a:gd name="connsiteX80" fmla="*/ 1059766 w 2630659"/>
                <a:gd name="connsiteY80" fmla="*/ 65649 h 2335237"/>
                <a:gd name="connsiteX81" fmla="*/ 1022253 w 2630659"/>
                <a:gd name="connsiteY81" fmla="*/ 70339 h 2335237"/>
                <a:gd name="connsiteX82" fmla="*/ 923779 w 2630659"/>
                <a:gd name="connsiteY82" fmla="*/ 84406 h 2335237"/>
                <a:gd name="connsiteX83" fmla="*/ 759656 w 2630659"/>
                <a:gd name="connsiteY83" fmla="*/ 164123 h 2335237"/>
                <a:gd name="connsiteX84" fmla="*/ 637736 w 2630659"/>
                <a:gd name="connsiteY84" fmla="*/ 225083 h 2335237"/>
                <a:gd name="connsiteX85" fmla="*/ 609600 w 2630659"/>
                <a:gd name="connsiteY85" fmla="*/ 215705 h 2335237"/>
                <a:gd name="connsiteX86" fmla="*/ 600222 w 2630659"/>
                <a:gd name="connsiteY86" fmla="*/ 206326 h 2335237"/>
                <a:gd name="connsiteX87" fmla="*/ 558019 w 2630659"/>
                <a:gd name="connsiteY87" fmla="*/ 196948 h 2335237"/>
                <a:gd name="connsiteX88" fmla="*/ 454856 w 2630659"/>
                <a:gd name="connsiteY88" fmla="*/ 201637 h 2335237"/>
                <a:gd name="connsiteX89" fmla="*/ 440788 w 2630659"/>
                <a:gd name="connsiteY89" fmla="*/ 206326 h 2335237"/>
                <a:gd name="connsiteX90" fmla="*/ 356382 w 2630659"/>
                <a:gd name="connsiteY90" fmla="*/ 229772 h 2335237"/>
                <a:gd name="connsiteX91" fmla="*/ 314179 w 2630659"/>
                <a:gd name="connsiteY91" fmla="*/ 253219 h 2335237"/>
                <a:gd name="connsiteX92" fmla="*/ 300111 w 2630659"/>
                <a:gd name="connsiteY92" fmla="*/ 262597 h 2335237"/>
                <a:gd name="connsiteX93" fmla="*/ 286043 w 2630659"/>
                <a:gd name="connsiteY93" fmla="*/ 267286 h 2335237"/>
                <a:gd name="connsiteX94" fmla="*/ 276665 w 2630659"/>
                <a:gd name="connsiteY94" fmla="*/ 286043 h 2335237"/>
                <a:gd name="connsiteX95" fmla="*/ 262597 w 2630659"/>
                <a:gd name="connsiteY95" fmla="*/ 295422 h 2335237"/>
                <a:gd name="connsiteX96" fmla="*/ 225083 w 2630659"/>
                <a:gd name="connsiteY96" fmla="*/ 337625 h 2335237"/>
                <a:gd name="connsiteX97" fmla="*/ 192259 w 2630659"/>
                <a:gd name="connsiteY97" fmla="*/ 389206 h 2335237"/>
                <a:gd name="connsiteX98" fmla="*/ 173502 w 2630659"/>
                <a:gd name="connsiteY98" fmla="*/ 412652 h 2335237"/>
                <a:gd name="connsiteX99" fmla="*/ 159434 w 2630659"/>
                <a:gd name="connsiteY99" fmla="*/ 440788 h 2335237"/>
                <a:gd name="connsiteX100" fmla="*/ 154745 w 2630659"/>
                <a:gd name="connsiteY100" fmla="*/ 454855 h 2335237"/>
                <a:gd name="connsiteX101" fmla="*/ 140677 w 2630659"/>
                <a:gd name="connsiteY101" fmla="*/ 473612 h 2335237"/>
                <a:gd name="connsiteX102" fmla="*/ 112542 w 2630659"/>
                <a:gd name="connsiteY102" fmla="*/ 515815 h 2335237"/>
                <a:gd name="connsiteX103" fmla="*/ 98474 w 2630659"/>
                <a:gd name="connsiteY103" fmla="*/ 548640 h 2335237"/>
                <a:gd name="connsiteX104" fmla="*/ 70339 w 2630659"/>
                <a:gd name="connsiteY104" fmla="*/ 590843 h 2335237"/>
                <a:gd name="connsiteX105" fmla="*/ 51582 w 2630659"/>
                <a:gd name="connsiteY105" fmla="*/ 642425 h 2335237"/>
                <a:gd name="connsiteX106" fmla="*/ 42203 w 2630659"/>
                <a:gd name="connsiteY106" fmla="*/ 656492 h 2335237"/>
                <a:gd name="connsiteX107" fmla="*/ 28136 w 2630659"/>
                <a:gd name="connsiteY107" fmla="*/ 689317 h 2335237"/>
                <a:gd name="connsiteX108" fmla="*/ 23446 w 2630659"/>
                <a:gd name="connsiteY108" fmla="*/ 731520 h 2335237"/>
                <a:gd name="connsiteX109" fmla="*/ 14068 w 2630659"/>
                <a:gd name="connsiteY109" fmla="*/ 754966 h 2335237"/>
                <a:gd name="connsiteX110" fmla="*/ 0 w 2630659"/>
                <a:gd name="connsiteY110" fmla="*/ 881575 h 2335237"/>
                <a:gd name="connsiteX111" fmla="*/ 4689 w 2630659"/>
                <a:gd name="connsiteY111" fmla="*/ 998806 h 2335237"/>
                <a:gd name="connsiteX112" fmla="*/ 23446 w 2630659"/>
                <a:gd name="connsiteY112" fmla="*/ 1041009 h 2335237"/>
                <a:gd name="connsiteX113" fmla="*/ 51582 w 2630659"/>
                <a:gd name="connsiteY113" fmla="*/ 1101969 h 2335237"/>
                <a:gd name="connsiteX114" fmla="*/ 65649 w 2630659"/>
                <a:gd name="connsiteY114" fmla="*/ 1120726 h 2335237"/>
                <a:gd name="connsiteX115" fmla="*/ 75028 w 2630659"/>
                <a:gd name="connsiteY115" fmla="*/ 1158240 h 2335237"/>
                <a:gd name="connsiteX116" fmla="*/ 98474 w 2630659"/>
                <a:gd name="connsiteY116" fmla="*/ 1214511 h 2335237"/>
                <a:gd name="connsiteX117" fmla="*/ 112542 w 2630659"/>
                <a:gd name="connsiteY117" fmla="*/ 1261403 h 2335237"/>
                <a:gd name="connsiteX118" fmla="*/ 121920 w 2630659"/>
                <a:gd name="connsiteY118" fmla="*/ 1275471 h 2335237"/>
                <a:gd name="connsiteX119" fmla="*/ 150056 w 2630659"/>
                <a:gd name="connsiteY119" fmla="*/ 1308295 h 2335237"/>
                <a:gd name="connsiteX120" fmla="*/ 159434 w 2630659"/>
                <a:gd name="connsiteY120" fmla="*/ 1336431 h 2335237"/>
                <a:gd name="connsiteX121" fmla="*/ 201637 w 2630659"/>
                <a:gd name="connsiteY121" fmla="*/ 1430215 h 2335237"/>
                <a:gd name="connsiteX122" fmla="*/ 276665 w 2630659"/>
                <a:gd name="connsiteY122" fmla="*/ 1481797 h 2335237"/>
                <a:gd name="connsiteX123" fmla="*/ 300111 w 2630659"/>
                <a:gd name="connsiteY123" fmla="*/ 1495865 h 2335237"/>
                <a:gd name="connsiteX124" fmla="*/ 318868 w 2630659"/>
                <a:gd name="connsiteY124" fmla="*/ 1505243 h 2335237"/>
                <a:gd name="connsiteX125" fmla="*/ 361071 w 2630659"/>
                <a:gd name="connsiteY125" fmla="*/ 1533379 h 2335237"/>
                <a:gd name="connsiteX126" fmla="*/ 384517 w 2630659"/>
                <a:gd name="connsiteY126" fmla="*/ 1547446 h 2335237"/>
                <a:gd name="connsiteX127" fmla="*/ 450166 w 2630659"/>
                <a:gd name="connsiteY127" fmla="*/ 1594339 h 2335237"/>
                <a:gd name="connsiteX128" fmla="*/ 529883 w 2630659"/>
                <a:gd name="connsiteY128" fmla="*/ 1622474 h 2335237"/>
                <a:gd name="connsiteX129" fmla="*/ 586154 w 2630659"/>
                <a:gd name="connsiteY129" fmla="*/ 1636542 h 2335237"/>
                <a:gd name="connsiteX130" fmla="*/ 623668 w 2630659"/>
                <a:gd name="connsiteY130" fmla="*/ 1683434 h 2335237"/>
                <a:gd name="connsiteX131" fmla="*/ 642425 w 2630659"/>
                <a:gd name="connsiteY131" fmla="*/ 1702191 h 2335237"/>
                <a:gd name="connsiteX132" fmla="*/ 679939 w 2630659"/>
                <a:gd name="connsiteY132" fmla="*/ 1744394 h 2335237"/>
                <a:gd name="connsiteX133" fmla="*/ 731520 w 2630659"/>
                <a:gd name="connsiteY133" fmla="*/ 1819422 h 2335237"/>
                <a:gd name="connsiteX134" fmla="*/ 750277 w 2630659"/>
                <a:gd name="connsiteY134" fmla="*/ 1824111 h 2335237"/>
                <a:gd name="connsiteX135" fmla="*/ 820616 w 2630659"/>
                <a:gd name="connsiteY135" fmla="*/ 1936652 h 2335237"/>
                <a:gd name="connsiteX136" fmla="*/ 909711 w 2630659"/>
                <a:gd name="connsiteY136" fmla="*/ 2025748 h 2335237"/>
                <a:gd name="connsiteX137" fmla="*/ 923779 w 2630659"/>
                <a:gd name="connsiteY137" fmla="*/ 2039815 h 2335237"/>
                <a:gd name="connsiteX138" fmla="*/ 937846 w 2630659"/>
                <a:gd name="connsiteY138" fmla="*/ 2058572 h 2335237"/>
                <a:gd name="connsiteX139" fmla="*/ 975360 w 2630659"/>
                <a:gd name="connsiteY139" fmla="*/ 2082019 h 2335237"/>
                <a:gd name="connsiteX140" fmla="*/ 994117 w 2630659"/>
                <a:gd name="connsiteY140" fmla="*/ 2096086 h 2335237"/>
                <a:gd name="connsiteX141" fmla="*/ 1130105 w 2630659"/>
                <a:gd name="connsiteY141" fmla="*/ 2185182 h 2335237"/>
                <a:gd name="connsiteX142" fmla="*/ 1228579 w 2630659"/>
                <a:gd name="connsiteY142" fmla="*/ 2241452 h 2335237"/>
                <a:gd name="connsiteX143" fmla="*/ 1336431 w 2630659"/>
                <a:gd name="connsiteY143" fmla="*/ 2274277 h 2335237"/>
                <a:gd name="connsiteX144" fmla="*/ 1369256 w 2630659"/>
                <a:gd name="connsiteY144" fmla="*/ 2288345 h 2335237"/>
                <a:gd name="connsiteX145" fmla="*/ 1392702 w 2630659"/>
                <a:gd name="connsiteY145" fmla="*/ 2293034 h 2335237"/>
                <a:gd name="connsiteX146" fmla="*/ 1481797 w 2630659"/>
                <a:gd name="connsiteY146" fmla="*/ 2316480 h 2335237"/>
                <a:gd name="connsiteX147" fmla="*/ 1622474 w 2630659"/>
                <a:gd name="connsiteY147" fmla="*/ 2335237 h 2335237"/>
                <a:gd name="connsiteX148" fmla="*/ 2063262 w 2630659"/>
                <a:gd name="connsiteY148" fmla="*/ 2330548 h 2335237"/>
                <a:gd name="connsiteX149" fmla="*/ 2100776 w 2630659"/>
                <a:gd name="connsiteY149" fmla="*/ 2316480 h 2335237"/>
                <a:gd name="connsiteX150" fmla="*/ 2114843 w 2630659"/>
                <a:gd name="connsiteY150" fmla="*/ 2307102 h 2335237"/>
                <a:gd name="connsiteX151" fmla="*/ 2152357 w 2630659"/>
                <a:gd name="connsiteY151" fmla="*/ 2293034 h 2335237"/>
                <a:gd name="connsiteX152" fmla="*/ 2175803 w 2630659"/>
                <a:gd name="connsiteY152" fmla="*/ 2278966 h 2335237"/>
                <a:gd name="connsiteX153" fmla="*/ 2180493 w 2630659"/>
                <a:gd name="connsiteY153" fmla="*/ 2283655 h 233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630659" h="2335237">
                  <a:moveTo>
                    <a:pt x="2180493" y="2283655"/>
                  </a:moveTo>
                  <a:lnTo>
                    <a:pt x="2180493" y="2283655"/>
                  </a:lnTo>
                  <a:cubicBezTo>
                    <a:pt x="2186745" y="2261772"/>
                    <a:pt x="2191674" y="2239467"/>
                    <a:pt x="2199249" y="2218006"/>
                  </a:cubicBezTo>
                  <a:cubicBezTo>
                    <a:pt x="2201125" y="2212692"/>
                    <a:pt x="2206108" y="2208980"/>
                    <a:pt x="2208628" y="2203939"/>
                  </a:cubicBezTo>
                  <a:cubicBezTo>
                    <a:pt x="2230456" y="2160282"/>
                    <a:pt x="2202363" y="2200045"/>
                    <a:pt x="2236763" y="2157046"/>
                  </a:cubicBezTo>
                  <a:cubicBezTo>
                    <a:pt x="2238326" y="2150794"/>
                    <a:pt x="2238037" y="2143754"/>
                    <a:pt x="2241453" y="2138289"/>
                  </a:cubicBezTo>
                  <a:cubicBezTo>
                    <a:pt x="2246139" y="2130791"/>
                    <a:pt x="2254335" y="2126141"/>
                    <a:pt x="2260209" y="2119532"/>
                  </a:cubicBezTo>
                  <a:cubicBezTo>
                    <a:pt x="2266858" y="2112051"/>
                    <a:pt x="2272271" y="2103525"/>
                    <a:pt x="2278966" y="2096086"/>
                  </a:cubicBezTo>
                  <a:cubicBezTo>
                    <a:pt x="2286360" y="2087871"/>
                    <a:pt x="2302413" y="2072640"/>
                    <a:pt x="2302413" y="2072640"/>
                  </a:cubicBezTo>
                  <a:cubicBezTo>
                    <a:pt x="2328865" y="2009155"/>
                    <a:pt x="2313667" y="2032625"/>
                    <a:pt x="2339926" y="1997612"/>
                  </a:cubicBezTo>
                  <a:cubicBezTo>
                    <a:pt x="2363254" y="1927642"/>
                    <a:pt x="2319173" y="2057649"/>
                    <a:pt x="2353994" y="1964788"/>
                  </a:cubicBezTo>
                  <a:cubicBezTo>
                    <a:pt x="2356257" y="1958754"/>
                    <a:pt x="2356369" y="1952046"/>
                    <a:pt x="2358683" y="1946031"/>
                  </a:cubicBezTo>
                  <a:cubicBezTo>
                    <a:pt x="2372020" y="1911354"/>
                    <a:pt x="2384568" y="1876246"/>
                    <a:pt x="2400886" y="1842868"/>
                  </a:cubicBezTo>
                  <a:cubicBezTo>
                    <a:pt x="2419024" y="1805768"/>
                    <a:pt x="2441038" y="1770686"/>
                    <a:pt x="2461846" y="1735015"/>
                  </a:cubicBezTo>
                  <a:cubicBezTo>
                    <a:pt x="2473868" y="1714406"/>
                    <a:pt x="2490982" y="1696395"/>
                    <a:pt x="2499360" y="1674055"/>
                  </a:cubicBezTo>
                  <a:cubicBezTo>
                    <a:pt x="2504049" y="1661551"/>
                    <a:pt x="2508292" y="1648869"/>
                    <a:pt x="2513428" y="1636542"/>
                  </a:cubicBezTo>
                  <a:cubicBezTo>
                    <a:pt x="2516117" y="1630089"/>
                    <a:pt x="2520297" y="1624309"/>
                    <a:pt x="2522806" y="1617785"/>
                  </a:cubicBezTo>
                  <a:cubicBezTo>
                    <a:pt x="2547466" y="1553668"/>
                    <a:pt x="2529560" y="1596835"/>
                    <a:pt x="2541563" y="1556825"/>
                  </a:cubicBezTo>
                  <a:cubicBezTo>
                    <a:pt x="2555843" y="1509227"/>
                    <a:pt x="2547084" y="1547978"/>
                    <a:pt x="2555631" y="1505243"/>
                  </a:cubicBezTo>
                  <a:cubicBezTo>
                    <a:pt x="2557728" y="1467489"/>
                    <a:pt x="2558904" y="1418311"/>
                    <a:pt x="2565009" y="1378634"/>
                  </a:cubicBezTo>
                  <a:cubicBezTo>
                    <a:pt x="2565989" y="1372264"/>
                    <a:pt x="2568301" y="1366168"/>
                    <a:pt x="2569699" y="1359877"/>
                  </a:cubicBezTo>
                  <a:cubicBezTo>
                    <a:pt x="2571428" y="1352097"/>
                    <a:pt x="2573261" y="1344321"/>
                    <a:pt x="2574388" y="1336431"/>
                  </a:cubicBezTo>
                  <a:cubicBezTo>
                    <a:pt x="2576390" y="1322419"/>
                    <a:pt x="2576750" y="1308190"/>
                    <a:pt x="2579077" y="1294228"/>
                  </a:cubicBezTo>
                  <a:cubicBezTo>
                    <a:pt x="2579890" y="1289352"/>
                    <a:pt x="2582408" y="1284913"/>
                    <a:pt x="2583766" y="1280160"/>
                  </a:cubicBezTo>
                  <a:cubicBezTo>
                    <a:pt x="2585537" y="1273963"/>
                    <a:pt x="2587303" y="1267744"/>
                    <a:pt x="2588456" y="1261403"/>
                  </a:cubicBezTo>
                  <a:cubicBezTo>
                    <a:pt x="2590433" y="1250529"/>
                    <a:pt x="2591168" y="1239453"/>
                    <a:pt x="2593145" y="1228579"/>
                  </a:cubicBezTo>
                  <a:cubicBezTo>
                    <a:pt x="2599489" y="1193683"/>
                    <a:pt x="2597734" y="1226380"/>
                    <a:pt x="2602523" y="1181686"/>
                  </a:cubicBezTo>
                  <a:cubicBezTo>
                    <a:pt x="2606202" y="1147353"/>
                    <a:pt x="2608349" y="1112869"/>
                    <a:pt x="2611902" y="1078523"/>
                  </a:cubicBezTo>
                  <a:cubicBezTo>
                    <a:pt x="2619034" y="1009582"/>
                    <a:pt x="2613475" y="1076893"/>
                    <a:pt x="2621280" y="1022252"/>
                  </a:cubicBezTo>
                  <a:cubicBezTo>
                    <a:pt x="2627662" y="977576"/>
                    <a:pt x="2628008" y="943349"/>
                    <a:pt x="2630659" y="895643"/>
                  </a:cubicBezTo>
                  <a:cubicBezTo>
                    <a:pt x="2629096" y="845625"/>
                    <a:pt x="2628670" y="795558"/>
                    <a:pt x="2625969" y="745588"/>
                  </a:cubicBezTo>
                  <a:cubicBezTo>
                    <a:pt x="2625539" y="737630"/>
                    <a:pt x="2622492" y="730019"/>
                    <a:pt x="2621280" y="722142"/>
                  </a:cubicBezTo>
                  <a:cubicBezTo>
                    <a:pt x="2616381" y="690299"/>
                    <a:pt x="2619346" y="690683"/>
                    <a:pt x="2611902" y="665871"/>
                  </a:cubicBezTo>
                  <a:cubicBezTo>
                    <a:pt x="2607641" y="651668"/>
                    <a:pt x="2602523" y="637736"/>
                    <a:pt x="2597834" y="623668"/>
                  </a:cubicBezTo>
                  <a:cubicBezTo>
                    <a:pt x="2596271" y="618979"/>
                    <a:pt x="2596640" y="613095"/>
                    <a:pt x="2593145" y="609600"/>
                  </a:cubicBezTo>
                  <a:lnTo>
                    <a:pt x="2583766" y="600222"/>
                  </a:lnTo>
                  <a:cubicBezTo>
                    <a:pt x="2582203" y="586154"/>
                    <a:pt x="2580731" y="572076"/>
                    <a:pt x="2579077" y="558019"/>
                  </a:cubicBezTo>
                  <a:cubicBezTo>
                    <a:pt x="2578478" y="552930"/>
                    <a:pt x="2576528" y="517818"/>
                    <a:pt x="2569699" y="506437"/>
                  </a:cubicBezTo>
                  <a:cubicBezTo>
                    <a:pt x="2567424" y="502646"/>
                    <a:pt x="2563446" y="500185"/>
                    <a:pt x="2560320" y="497059"/>
                  </a:cubicBezTo>
                  <a:cubicBezTo>
                    <a:pt x="2556191" y="484672"/>
                    <a:pt x="2548968" y="458886"/>
                    <a:pt x="2536874" y="454855"/>
                  </a:cubicBezTo>
                  <a:lnTo>
                    <a:pt x="2522806" y="450166"/>
                  </a:lnTo>
                  <a:lnTo>
                    <a:pt x="2508739" y="407963"/>
                  </a:lnTo>
                  <a:cubicBezTo>
                    <a:pt x="2507176" y="403274"/>
                    <a:pt x="2505248" y="398690"/>
                    <a:pt x="2504049" y="393895"/>
                  </a:cubicBezTo>
                  <a:cubicBezTo>
                    <a:pt x="2502486" y="387643"/>
                    <a:pt x="2502242" y="380903"/>
                    <a:pt x="2499360" y="375139"/>
                  </a:cubicBezTo>
                  <a:cubicBezTo>
                    <a:pt x="2497383" y="371185"/>
                    <a:pt x="2493108" y="368886"/>
                    <a:pt x="2489982" y="365760"/>
                  </a:cubicBezTo>
                  <a:cubicBezTo>
                    <a:pt x="2476699" y="325907"/>
                    <a:pt x="2495225" y="374498"/>
                    <a:pt x="2475914" y="342314"/>
                  </a:cubicBezTo>
                  <a:cubicBezTo>
                    <a:pt x="2473371" y="338075"/>
                    <a:pt x="2473436" y="332667"/>
                    <a:pt x="2471225" y="328246"/>
                  </a:cubicBezTo>
                  <a:cubicBezTo>
                    <a:pt x="2468705" y="323205"/>
                    <a:pt x="2464972" y="318868"/>
                    <a:pt x="2461846" y="314179"/>
                  </a:cubicBezTo>
                  <a:cubicBezTo>
                    <a:pt x="2460283" y="307927"/>
                    <a:pt x="2462050" y="299616"/>
                    <a:pt x="2457157" y="295422"/>
                  </a:cubicBezTo>
                  <a:cubicBezTo>
                    <a:pt x="2449651" y="288988"/>
                    <a:pt x="2429022" y="286043"/>
                    <a:pt x="2429022" y="286043"/>
                  </a:cubicBezTo>
                  <a:cubicBezTo>
                    <a:pt x="2425896" y="282917"/>
                    <a:pt x="2421620" y="280619"/>
                    <a:pt x="2419643" y="276665"/>
                  </a:cubicBezTo>
                  <a:cubicBezTo>
                    <a:pt x="2413880" y="265140"/>
                    <a:pt x="2415014" y="246215"/>
                    <a:pt x="2400886" y="239151"/>
                  </a:cubicBezTo>
                  <a:cubicBezTo>
                    <a:pt x="2392044" y="234730"/>
                    <a:pt x="2382129" y="232898"/>
                    <a:pt x="2372751" y="229772"/>
                  </a:cubicBezTo>
                  <a:lnTo>
                    <a:pt x="2358683" y="225083"/>
                  </a:lnTo>
                  <a:cubicBezTo>
                    <a:pt x="2355557" y="220394"/>
                    <a:pt x="2352826" y="215416"/>
                    <a:pt x="2349305" y="211015"/>
                  </a:cubicBezTo>
                  <a:cubicBezTo>
                    <a:pt x="2341671" y="201472"/>
                    <a:pt x="2336301" y="199220"/>
                    <a:pt x="2325859" y="192259"/>
                  </a:cubicBezTo>
                  <a:cubicBezTo>
                    <a:pt x="2317521" y="167249"/>
                    <a:pt x="2327943" y="186007"/>
                    <a:pt x="2307102" y="173502"/>
                  </a:cubicBezTo>
                  <a:cubicBezTo>
                    <a:pt x="2303311" y="171227"/>
                    <a:pt x="2301678" y="166100"/>
                    <a:pt x="2297723" y="164123"/>
                  </a:cubicBezTo>
                  <a:cubicBezTo>
                    <a:pt x="2288881" y="159702"/>
                    <a:pt x="2269588" y="154745"/>
                    <a:pt x="2269588" y="154745"/>
                  </a:cubicBezTo>
                  <a:cubicBezTo>
                    <a:pt x="2266462" y="151619"/>
                    <a:pt x="2262971" y="148818"/>
                    <a:pt x="2260209" y="145366"/>
                  </a:cubicBezTo>
                  <a:cubicBezTo>
                    <a:pt x="2254313" y="137996"/>
                    <a:pt x="2250160" y="127144"/>
                    <a:pt x="2241453" y="121920"/>
                  </a:cubicBezTo>
                  <a:cubicBezTo>
                    <a:pt x="2237214" y="119377"/>
                    <a:pt x="2232074" y="118794"/>
                    <a:pt x="2227385" y="117231"/>
                  </a:cubicBezTo>
                  <a:cubicBezTo>
                    <a:pt x="2224259" y="114105"/>
                    <a:pt x="2220768" y="111304"/>
                    <a:pt x="2218006" y="107852"/>
                  </a:cubicBezTo>
                  <a:cubicBezTo>
                    <a:pt x="2214486" y="103451"/>
                    <a:pt x="2213407" y="96772"/>
                    <a:pt x="2208628" y="93785"/>
                  </a:cubicBezTo>
                  <a:cubicBezTo>
                    <a:pt x="2200245" y="88546"/>
                    <a:pt x="2189871" y="87532"/>
                    <a:pt x="2180493" y="84406"/>
                  </a:cubicBezTo>
                  <a:lnTo>
                    <a:pt x="2166425" y="79717"/>
                  </a:lnTo>
                  <a:lnTo>
                    <a:pt x="2152357" y="75028"/>
                  </a:lnTo>
                  <a:cubicBezTo>
                    <a:pt x="2134041" y="56710"/>
                    <a:pt x="2153258" y="73133"/>
                    <a:pt x="2128911" y="60960"/>
                  </a:cubicBezTo>
                  <a:cubicBezTo>
                    <a:pt x="2123870" y="58440"/>
                    <a:pt x="2119884" y="54102"/>
                    <a:pt x="2114843" y="51582"/>
                  </a:cubicBezTo>
                  <a:cubicBezTo>
                    <a:pt x="2092463" y="40392"/>
                    <a:pt x="2039250" y="42790"/>
                    <a:pt x="2030437" y="42203"/>
                  </a:cubicBezTo>
                  <a:cubicBezTo>
                    <a:pt x="2025748" y="39077"/>
                    <a:pt x="2020770" y="36346"/>
                    <a:pt x="2016369" y="32825"/>
                  </a:cubicBezTo>
                  <a:cubicBezTo>
                    <a:pt x="2012917" y="30063"/>
                    <a:pt x="2011055" y="25188"/>
                    <a:pt x="2006991" y="23446"/>
                  </a:cubicBezTo>
                  <a:cubicBezTo>
                    <a:pt x="1996541" y="18967"/>
                    <a:pt x="1943738" y="14334"/>
                    <a:pt x="1941342" y="14068"/>
                  </a:cubicBezTo>
                  <a:cubicBezTo>
                    <a:pt x="1899033" y="3490"/>
                    <a:pt x="1916056" y="8765"/>
                    <a:pt x="1889760" y="0"/>
                  </a:cubicBezTo>
                  <a:lnTo>
                    <a:pt x="1842868" y="4689"/>
                  </a:lnTo>
                  <a:cubicBezTo>
                    <a:pt x="1828792" y="6171"/>
                    <a:pt x="1814813" y="8950"/>
                    <a:pt x="1800665" y="9379"/>
                  </a:cubicBezTo>
                  <a:cubicBezTo>
                    <a:pt x="1711597" y="12078"/>
                    <a:pt x="1622474" y="12505"/>
                    <a:pt x="1533379" y="14068"/>
                  </a:cubicBezTo>
                  <a:cubicBezTo>
                    <a:pt x="1461611" y="34572"/>
                    <a:pt x="1521297" y="20294"/>
                    <a:pt x="1388013" y="28135"/>
                  </a:cubicBezTo>
                  <a:cubicBezTo>
                    <a:pt x="1356797" y="29971"/>
                    <a:pt x="1329918" y="34931"/>
                    <a:pt x="1298917" y="37514"/>
                  </a:cubicBezTo>
                  <a:cubicBezTo>
                    <a:pt x="1243915" y="42097"/>
                    <a:pt x="1184748" y="44290"/>
                    <a:pt x="1130105" y="46892"/>
                  </a:cubicBezTo>
                  <a:cubicBezTo>
                    <a:pt x="1037845" y="60074"/>
                    <a:pt x="1163469" y="39723"/>
                    <a:pt x="1059766" y="65649"/>
                  </a:cubicBezTo>
                  <a:cubicBezTo>
                    <a:pt x="1047541" y="68705"/>
                    <a:pt x="1034700" y="68374"/>
                    <a:pt x="1022253" y="70339"/>
                  </a:cubicBezTo>
                  <a:cubicBezTo>
                    <a:pt x="927535" y="85295"/>
                    <a:pt x="1012941" y="75490"/>
                    <a:pt x="923779" y="84406"/>
                  </a:cubicBezTo>
                  <a:cubicBezTo>
                    <a:pt x="869071" y="110978"/>
                    <a:pt x="812462" y="133948"/>
                    <a:pt x="759656" y="164123"/>
                  </a:cubicBezTo>
                  <a:cubicBezTo>
                    <a:pt x="676363" y="211718"/>
                    <a:pt x="717271" y="191943"/>
                    <a:pt x="637736" y="225083"/>
                  </a:cubicBezTo>
                  <a:cubicBezTo>
                    <a:pt x="628357" y="221957"/>
                    <a:pt x="618442" y="220126"/>
                    <a:pt x="609600" y="215705"/>
                  </a:cubicBezTo>
                  <a:cubicBezTo>
                    <a:pt x="605646" y="213728"/>
                    <a:pt x="604013" y="208601"/>
                    <a:pt x="600222" y="206326"/>
                  </a:cubicBezTo>
                  <a:cubicBezTo>
                    <a:pt x="591343" y="200999"/>
                    <a:pt x="563698" y="197895"/>
                    <a:pt x="558019" y="196948"/>
                  </a:cubicBezTo>
                  <a:cubicBezTo>
                    <a:pt x="523631" y="198511"/>
                    <a:pt x="489170" y="198892"/>
                    <a:pt x="454856" y="201637"/>
                  </a:cubicBezTo>
                  <a:cubicBezTo>
                    <a:pt x="449929" y="202031"/>
                    <a:pt x="445541" y="204968"/>
                    <a:pt x="440788" y="206326"/>
                  </a:cubicBezTo>
                  <a:cubicBezTo>
                    <a:pt x="389681" y="220927"/>
                    <a:pt x="464497" y="193733"/>
                    <a:pt x="356382" y="229772"/>
                  </a:cubicBezTo>
                  <a:cubicBezTo>
                    <a:pt x="346786" y="232971"/>
                    <a:pt x="321046" y="248927"/>
                    <a:pt x="314179" y="253219"/>
                  </a:cubicBezTo>
                  <a:cubicBezTo>
                    <a:pt x="309400" y="256206"/>
                    <a:pt x="305152" y="260077"/>
                    <a:pt x="300111" y="262597"/>
                  </a:cubicBezTo>
                  <a:cubicBezTo>
                    <a:pt x="295690" y="264807"/>
                    <a:pt x="290732" y="265723"/>
                    <a:pt x="286043" y="267286"/>
                  </a:cubicBezTo>
                  <a:cubicBezTo>
                    <a:pt x="282917" y="273538"/>
                    <a:pt x="281140" y="280673"/>
                    <a:pt x="276665" y="286043"/>
                  </a:cubicBezTo>
                  <a:cubicBezTo>
                    <a:pt x="273057" y="290373"/>
                    <a:pt x="266582" y="291437"/>
                    <a:pt x="262597" y="295422"/>
                  </a:cubicBezTo>
                  <a:cubicBezTo>
                    <a:pt x="249288" y="308731"/>
                    <a:pt x="236376" y="322567"/>
                    <a:pt x="225083" y="337625"/>
                  </a:cubicBezTo>
                  <a:cubicBezTo>
                    <a:pt x="212855" y="353929"/>
                    <a:pt x="203805" y="372412"/>
                    <a:pt x="192259" y="389206"/>
                  </a:cubicBezTo>
                  <a:cubicBezTo>
                    <a:pt x="186589" y="397453"/>
                    <a:pt x="178875" y="404208"/>
                    <a:pt x="173502" y="412652"/>
                  </a:cubicBezTo>
                  <a:cubicBezTo>
                    <a:pt x="167872" y="421498"/>
                    <a:pt x="163693" y="431206"/>
                    <a:pt x="159434" y="440788"/>
                  </a:cubicBezTo>
                  <a:cubicBezTo>
                    <a:pt x="157427" y="445305"/>
                    <a:pt x="157197" y="450564"/>
                    <a:pt x="154745" y="454855"/>
                  </a:cubicBezTo>
                  <a:cubicBezTo>
                    <a:pt x="150867" y="461641"/>
                    <a:pt x="145126" y="467186"/>
                    <a:pt x="140677" y="473612"/>
                  </a:cubicBezTo>
                  <a:cubicBezTo>
                    <a:pt x="131053" y="487513"/>
                    <a:pt x="120831" y="501079"/>
                    <a:pt x="112542" y="515815"/>
                  </a:cubicBezTo>
                  <a:cubicBezTo>
                    <a:pt x="106706" y="526190"/>
                    <a:pt x="103798" y="537993"/>
                    <a:pt x="98474" y="548640"/>
                  </a:cubicBezTo>
                  <a:cubicBezTo>
                    <a:pt x="80275" y="585038"/>
                    <a:pt x="89969" y="559435"/>
                    <a:pt x="70339" y="590843"/>
                  </a:cubicBezTo>
                  <a:cubicBezTo>
                    <a:pt x="54585" y="616049"/>
                    <a:pt x="64973" y="608949"/>
                    <a:pt x="51582" y="642425"/>
                  </a:cubicBezTo>
                  <a:cubicBezTo>
                    <a:pt x="49489" y="647658"/>
                    <a:pt x="44723" y="651451"/>
                    <a:pt x="42203" y="656492"/>
                  </a:cubicBezTo>
                  <a:cubicBezTo>
                    <a:pt x="36879" y="667139"/>
                    <a:pt x="32825" y="678375"/>
                    <a:pt x="28136" y="689317"/>
                  </a:cubicBezTo>
                  <a:cubicBezTo>
                    <a:pt x="26573" y="703385"/>
                    <a:pt x="26412" y="717680"/>
                    <a:pt x="23446" y="731520"/>
                  </a:cubicBezTo>
                  <a:cubicBezTo>
                    <a:pt x="21682" y="739750"/>
                    <a:pt x="15367" y="746650"/>
                    <a:pt x="14068" y="754966"/>
                  </a:cubicBezTo>
                  <a:cubicBezTo>
                    <a:pt x="7513" y="796920"/>
                    <a:pt x="0" y="881575"/>
                    <a:pt x="0" y="881575"/>
                  </a:cubicBezTo>
                  <a:cubicBezTo>
                    <a:pt x="1563" y="920652"/>
                    <a:pt x="-1001" y="960114"/>
                    <a:pt x="4689" y="998806"/>
                  </a:cubicBezTo>
                  <a:cubicBezTo>
                    <a:pt x="6929" y="1014037"/>
                    <a:pt x="17382" y="1026859"/>
                    <a:pt x="23446" y="1041009"/>
                  </a:cubicBezTo>
                  <a:cubicBezTo>
                    <a:pt x="31405" y="1059580"/>
                    <a:pt x="40043" y="1086583"/>
                    <a:pt x="51582" y="1101969"/>
                  </a:cubicBezTo>
                  <a:lnTo>
                    <a:pt x="65649" y="1120726"/>
                  </a:lnTo>
                  <a:cubicBezTo>
                    <a:pt x="68401" y="1134484"/>
                    <a:pt x="69622" y="1145625"/>
                    <a:pt x="75028" y="1158240"/>
                  </a:cubicBezTo>
                  <a:cubicBezTo>
                    <a:pt x="93732" y="1201884"/>
                    <a:pt x="75545" y="1145726"/>
                    <a:pt x="98474" y="1214511"/>
                  </a:cubicBezTo>
                  <a:cubicBezTo>
                    <a:pt x="103635" y="1229992"/>
                    <a:pt x="106684" y="1246172"/>
                    <a:pt x="112542" y="1261403"/>
                  </a:cubicBezTo>
                  <a:cubicBezTo>
                    <a:pt x="114565" y="1266663"/>
                    <a:pt x="118539" y="1270962"/>
                    <a:pt x="121920" y="1275471"/>
                  </a:cubicBezTo>
                  <a:cubicBezTo>
                    <a:pt x="138059" y="1296990"/>
                    <a:pt x="135976" y="1294217"/>
                    <a:pt x="150056" y="1308295"/>
                  </a:cubicBezTo>
                  <a:cubicBezTo>
                    <a:pt x="153182" y="1317674"/>
                    <a:pt x="156593" y="1326962"/>
                    <a:pt x="159434" y="1336431"/>
                  </a:cubicBezTo>
                  <a:cubicBezTo>
                    <a:pt x="169512" y="1370028"/>
                    <a:pt x="167279" y="1402728"/>
                    <a:pt x="201637" y="1430215"/>
                  </a:cubicBezTo>
                  <a:cubicBezTo>
                    <a:pt x="239084" y="1460173"/>
                    <a:pt x="220535" y="1446716"/>
                    <a:pt x="276665" y="1481797"/>
                  </a:cubicBezTo>
                  <a:cubicBezTo>
                    <a:pt x="284394" y="1486628"/>
                    <a:pt x="291959" y="1491789"/>
                    <a:pt x="300111" y="1495865"/>
                  </a:cubicBezTo>
                  <a:cubicBezTo>
                    <a:pt x="306363" y="1498991"/>
                    <a:pt x="312915" y="1501579"/>
                    <a:pt x="318868" y="1505243"/>
                  </a:cubicBezTo>
                  <a:cubicBezTo>
                    <a:pt x="333267" y="1514104"/>
                    <a:pt x="346573" y="1524681"/>
                    <a:pt x="361071" y="1533379"/>
                  </a:cubicBezTo>
                  <a:cubicBezTo>
                    <a:pt x="368886" y="1538068"/>
                    <a:pt x="376995" y="1542299"/>
                    <a:pt x="384517" y="1547446"/>
                  </a:cubicBezTo>
                  <a:cubicBezTo>
                    <a:pt x="406711" y="1562632"/>
                    <a:pt x="426269" y="1582005"/>
                    <a:pt x="450166" y="1594339"/>
                  </a:cubicBezTo>
                  <a:cubicBezTo>
                    <a:pt x="475206" y="1607263"/>
                    <a:pt x="502546" y="1615640"/>
                    <a:pt x="529883" y="1622474"/>
                  </a:cubicBezTo>
                  <a:lnTo>
                    <a:pt x="586154" y="1636542"/>
                  </a:lnTo>
                  <a:cubicBezTo>
                    <a:pt x="612389" y="1662774"/>
                    <a:pt x="572366" y="1621871"/>
                    <a:pt x="623668" y="1683434"/>
                  </a:cubicBezTo>
                  <a:cubicBezTo>
                    <a:pt x="629329" y="1690227"/>
                    <a:pt x="636510" y="1695619"/>
                    <a:pt x="642425" y="1702191"/>
                  </a:cubicBezTo>
                  <a:cubicBezTo>
                    <a:pt x="692270" y="1757574"/>
                    <a:pt x="645204" y="1709659"/>
                    <a:pt x="679939" y="1744394"/>
                  </a:cubicBezTo>
                  <a:cubicBezTo>
                    <a:pt x="697003" y="1778523"/>
                    <a:pt x="700373" y="1797619"/>
                    <a:pt x="731520" y="1819422"/>
                  </a:cubicBezTo>
                  <a:cubicBezTo>
                    <a:pt x="736800" y="1823118"/>
                    <a:pt x="744025" y="1822548"/>
                    <a:pt x="750277" y="1824111"/>
                  </a:cubicBezTo>
                  <a:cubicBezTo>
                    <a:pt x="768932" y="1889399"/>
                    <a:pt x="752492" y="1847014"/>
                    <a:pt x="820616" y="1936652"/>
                  </a:cubicBezTo>
                  <a:cubicBezTo>
                    <a:pt x="869278" y="2000682"/>
                    <a:pt x="829059" y="1955178"/>
                    <a:pt x="909711" y="2025748"/>
                  </a:cubicBezTo>
                  <a:cubicBezTo>
                    <a:pt x="914702" y="2030115"/>
                    <a:pt x="919463" y="2034780"/>
                    <a:pt x="923779" y="2039815"/>
                  </a:cubicBezTo>
                  <a:cubicBezTo>
                    <a:pt x="928865" y="2045749"/>
                    <a:pt x="931797" y="2053623"/>
                    <a:pt x="937846" y="2058572"/>
                  </a:cubicBezTo>
                  <a:cubicBezTo>
                    <a:pt x="949259" y="2067910"/>
                    <a:pt x="963090" y="2073839"/>
                    <a:pt x="975360" y="2082019"/>
                  </a:cubicBezTo>
                  <a:cubicBezTo>
                    <a:pt x="981863" y="2086354"/>
                    <a:pt x="987614" y="2091751"/>
                    <a:pt x="994117" y="2096086"/>
                  </a:cubicBezTo>
                  <a:cubicBezTo>
                    <a:pt x="1039207" y="2126146"/>
                    <a:pt x="1084668" y="2155648"/>
                    <a:pt x="1130105" y="2185182"/>
                  </a:cubicBezTo>
                  <a:cubicBezTo>
                    <a:pt x="1177692" y="2216113"/>
                    <a:pt x="1179526" y="2218560"/>
                    <a:pt x="1228579" y="2241452"/>
                  </a:cubicBezTo>
                  <a:cubicBezTo>
                    <a:pt x="1263842" y="2257908"/>
                    <a:pt x="1296973" y="2261650"/>
                    <a:pt x="1336431" y="2274277"/>
                  </a:cubicBezTo>
                  <a:cubicBezTo>
                    <a:pt x="1347769" y="2277905"/>
                    <a:pt x="1357963" y="2284581"/>
                    <a:pt x="1369256" y="2288345"/>
                  </a:cubicBezTo>
                  <a:cubicBezTo>
                    <a:pt x="1376817" y="2290865"/>
                    <a:pt x="1385084" y="2290690"/>
                    <a:pt x="1392702" y="2293034"/>
                  </a:cubicBezTo>
                  <a:cubicBezTo>
                    <a:pt x="1458182" y="2313182"/>
                    <a:pt x="1401893" y="2304787"/>
                    <a:pt x="1481797" y="2316480"/>
                  </a:cubicBezTo>
                  <a:cubicBezTo>
                    <a:pt x="1528606" y="2323330"/>
                    <a:pt x="1622474" y="2335237"/>
                    <a:pt x="1622474" y="2335237"/>
                  </a:cubicBezTo>
                  <a:lnTo>
                    <a:pt x="2063262" y="2330548"/>
                  </a:lnTo>
                  <a:cubicBezTo>
                    <a:pt x="2075230" y="2330304"/>
                    <a:pt x="2090974" y="2322081"/>
                    <a:pt x="2100776" y="2316480"/>
                  </a:cubicBezTo>
                  <a:cubicBezTo>
                    <a:pt x="2105669" y="2313684"/>
                    <a:pt x="2109950" y="2309898"/>
                    <a:pt x="2114843" y="2307102"/>
                  </a:cubicBezTo>
                  <a:cubicBezTo>
                    <a:pt x="2133917" y="2296203"/>
                    <a:pt x="2131841" y="2298163"/>
                    <a:pt x="2152357" y="2293034"/>
                  </a:cubicBezTo>
                  <a:cubicBezTo>
                    <a:pt x="2176119" y="2269272"/>
                    <a:pt x="2145369" y="2297225"/>
                    <a:pt x="2175803" y="2278966"/>
                  </a:cubicBezTo>
                  <a:cubicBezTo>
                    <a:pt x="2175806" y="2278964"/>
                    <a:pt x="2179711" y="2282874"/>
                    <a:pt x="2180493" y="2283655"/>
                  </a:cubicBezTo>
                  <a:close/>
                </a:path>
              </a:pathLst>
            </a:cu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endParaRPr>
            </a:p>
          </p:txBody>
        </p:sp>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17179" flipV="1">
              <a:off x="4211633" y="1320267"/>
              <a:ext cx="2247201" cy="2218775"/>
            </a:xfrm>
            <a:prstGeom prst="rect">
              <a:avLst/>
            </a:prstGeom>
          </p:spPr>
        </p:pic>
      </p:grpSp>
    </p:spTree>
    <p:extLst>
      <p:ext uri="{BB962C8B-B14F-4D97-AF65-F5344CB8AC3E}">
        <p14:creationId xmlns:p14="http://schemas.microsoft.com/office/powerpoint/2010/main" val="190487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1000"/>
                                        <p:tgtEl>
                                          <p:spTgt spid="8"/>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868716"/>
            <a:ext cx="9144000" cy="375356"/>
          </a:xfrm>
          <a:ln>
            <a:solidFill>
              <a:schemeClr val="bg1"/>
            </a:solidFill>
            <a:miter lim="800000"/>
            <a:headEnd/>
            <a:tailEnd/>
          </a:ln>
        </p:spPr>
        <p:txBody>
          <a:bodyPr/>
          <a:lstStyle/>
          <a:p>
            <a:pPr eaLnBrk="1" hangingPunct="1">
              <a:defRPr/>
            </a:pPr>
            <a:r>
              <a:rPr lang="it-IT" sz="1778" dirty="0">
                <a:solidFill>
                  <a:srgbClr val="1C04FF"/>
                </a:solidFill>
                <a:latin typeface="Arial Rounded MT Bold" charset="0"/>
              </a:rPr>
              <a:t>QUADRO GENERALE</a:t>
            </a:r>
          </a:p>
        </p:txBody>
      </p:sp>
      <p:sp>
        <p:nvSpPr>
          <p:cNvPr id="62466" name="Text Box 3"/>
          <p:cNvSpPr txBox="1">
            <a:spLocks noChangeArrowheads="1"/>
          </p:cNvSpPr>
          <p:nvPr/>
        </p:nvSpPr>
        <p:spPr bwMode="auto">
          <a:xfrm>
            <a:off x="7962" y="1916832"/>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algn="ctr" eaLnBrk="1" hangingPunct="1">
              <a:spcBef>
                <a:spcPct val="0"/>
              </a:spcBef>
              <a:buClrTx/>
              <a:buSzTx/>
              <a:buNone/>
            </a:pPr>
            <a:r>
              <a:rPr lang="it-IT" altLang="x-none" sz="1600" dirty="0" smtClean="0">
                <a:solidFill>
                  <a:srgbClr val="1C04FF"/>
                </a:solidFill>
                <a:latin typeface="+mj-lt"/>
              </a:rPr>
              <a:t>Tipi </a:t>
            </a:r>
            <a:r>
              <a:rPr lang="it-IT" altLang="x-none" sz="1600" dirty="0">
                <a:solidFill>
                  <a:srgbClr val="1C04FF"/>
                </a:solidFill>
                <a:latin typeface="+mj-lt"/>
              </a:rPr>
              <a:t>di </a:t>
            </a:r>
            <a:r>
              <a:rPr lang="it-IT" altLang="x-none" sz="1600" dirty="0" smtClean="0">
                <a:solidFill>
                  <a:srgbClr val="1C04FF"/>
                </a:solidFill>
                <a:latin typeface="+mj-lt"/>
              </a:rPr>
              <a:t>memoria</a:t>
            </a:r>
          </a:p>
          <a:p>
            <a:pPr algn="ctr" eaLnBrk="1" hangingPunct="1">
              <a:spcBef>
                <a:spcPct val="0"/>
              </a:spcBef>
              <a:buClrTx/>
              <a:buSzTx/>
              <a:buNone/>
            </a:pPr>
            <a:r>
              <a:rPr lang="it-IT" altLang="x-none" sz="1600" dirty="0" smtClean="0">
                <a:solidFill>
                  <a:srgbClr val="1C04FF"/>
                </a:solidFill>
                <a:latin typeface="+mj-lt"/>
              </a:rPr>
              <a:t>Ruolo dell’ippocampo</a:t>
            </a:r>
          </a:p>
          <a:p>
            <a:pPr algn="ctr" eaLnBrk="1" hangingPunct="1">
              <a:spcBef>
                <a:spcPct val="0"/>
              </a:spcBef>
              <a:buClrTx/>
              <a:buSzTx/>
              <a:buNone/>
            </a:pPr>
            <a:r>
              <a:rPr lang="it-IT" altLang="x-none" sz="1600" dirty="0" smtClean="0">
                <a:solidFill>
                  <a:srgbClr val="1C04FF"/>
                </a:solidFill>
                <a:latin typeface="+mj-lt"/>
              </a:rPr>
              <a:t>Plasticità </a:t>
            </a:r>
            <a:r>
              <a:rPr lang="it-IT" altLang="x-none" sz="1600" dirty="0" smtClean="0">
                <a:solidFill>
                  <a:srgbClr val="1C04FF"/>
                </a:solidFill>
                <a:latin typeface="+mj-lt"/>
              </a:rPr>
              <a:t>sinaptica</a:t>
            </a:r>
          </a:p>
          <a:p>
            <a:pPr algn="ctr" eaLnBrk="1" hangingPunct="1">
              <a:spcBef>
                <a:spcPct val="0"/>
              </a:spcBef>
              <a:buClrTx/>
              <a:buSzTx/>
              <a:buNone/>
            </a:pPr>
            <a:r>
              <a:rPr lang="it-IT" altLang="it-IT" sz="1600" dirty="0" smtClean="0">
                <a:solidFill>
                  <a:srgbClr val="1C04FF"/>
                </a:solidFill>
                <a:latin typeface="+mj-lt"/>
              </a:rPr>
              <a:t>Intelligenza</a:t>
            </a:r>
          </a:p>
          <a:p>
            <a:pPr algn="ctr" eaLnBrk="1" hangingPunct="1">
              <a:spcBef>
                <a:spcPct val="0"/>
              </a:spcBef>
              <a:buClrTx/>
              <a:buSzTx/>
              <a:buNone/>
            </a:pPr>
            <a:r>
              <a:rPr lang="it-IT" altLang="it-IT" sz="1600" dirty="0" smtClean="0">
                <a:solidFill>
                  <a:srgbClr val="1C04FF"/>
                </a:solidFill>
                <a:latin typeface="+mj-lt"/>
              </a:rPr>
              <a:t>“Natura o Nutrimento?”</a:t>
            </a:r>
            <a:endParaRPr lang="it-IT" altLang="it-IT" sz="1600" dirty="0">
              <a:solidFill>
                <a:srgbClr val="1C04FF"/>
              </a:solidFill>
              <a:latin typeface="+mj-lt"/>
            </a:endParaRPr>
          </a:p>
        </p:txBody>
      </p:sp>
      <p:sp>
        <p:nvSpPr>
          <p:cNvPr id="62467" name="Text Box 6"/>
          <p:cNvSpPr txBox="1">
            <a:spLocks noChangeArrowheads="1"/>
          </p:cNvSpPr>
          <p:nvPr/>
        </p:nvSpPr>
        <p:spPr bwMode="auto">
          <a:xfrm>
            <a:off x="2785757" y="3050690"/>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eaLnBrk="1" hangingPunct="1">
              <a:spcBef>
                <a:spcPct val="0"/>
              </a:spcBef>
              <a:buClrTx/>
              <a:buSzTx/>
              <a:buFontTx/>
              <a:buNone/>
            </a:pPr>
            <a:endParaRPr lang="it-IT" altLang="it-IT" sz="1600" dirty="0">
              <a:solidFill>
                <a:srgbClr val="1C04FF"/>
              </a:solidFill>
              <a:latin typeface="+mj-lt"/>
            </a:endParaRPr>
          </a:p>
        </p:txBody>
      </p:sp>
      <p:sp>
        <p:nvSpPr>
          <p:cNvPr id="62468" name="Text Box 11"/>
          <p:cNvSpPr txBox="1">
            <a:spLocks noChangeArrowheads="1"/>
          </p:cNvSpPr>
          <p:nvPr/>
        </p:nvSpPr>
        <p:spPr bwMode="auto">
          <a:xfrm>
            <a:off x="3287319" y="4563402"/>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eaLnBrk="1" hangingPunct="1">
              <a:spcBef>
                <a:spcPct val="0"/>
              </a:spcBef>
              <a:buClrTx/>
              <a:buSzTx/>
              <a:buFontTx/>
              <a:buNone/>
            </a:pPr>
            <a:endParaRPr lang="it-IT" altLang="it-IT" sz="1600" dirty="0">
              <a:solidFill>
                <a:srgbClr val="1C04FF"/>
              </a:solidFill>
              <a:latin typeface="+mj-lt"/>
            </a:endParaRPr>
          </a:p>
        </p:txBody>
      </p:sp>
      <p:sp>
        <p:nvSpPr>
          <p:cNvPr id="62469" name="Text Box 6"/>
          <p:cNvSpPr txBox="1">
            <a:spLocks noChangeArrowheads="1"/>
          </p:cNvSpPr>
          <p:nvPr/>
        </p:nvSpPr>
        <p:spPr bwMode="auto">
          <a:xfrm>
            <a:off x="1452058" y="2545513"/>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eaLnBrk="1" hangingPunct="1">
              <a:spcBef>
                <a:spcPct val="0"/>
              </a:spcBef>
              <a:buClrTx/>
              <a:buSzTx/>
              <a:buFontTx/>
              <a:buNone/>
            </a:pPr>
            <a:endParaRPr lang="it-IT" altLang="it-IT" sz="1600" dirty="0">
              <a:solidFill>
                <a:srgbClr val="1C04FF"/>
              </a:solidFill>
              <a:latin typeface="+mj-lt"/>
            </a:endParaRPr>
          </a:p>
        </p:txBody>
      </p:sp>
      <p:sp>
        <p:nvSpPr>
          <p:cNvPr id="62470" name="Text Box 6"/>
          <p:cNvSpPr txBox="1">
            <a:spLocks noChangeArrowheads="1"/>
          </p:cNvSpPr>
          <p:nvPr/>
        </p:nvSpPr>
        <p:spPr bwMode="auto">
          <a:xfrm>
            <a:off x="4039661" y="3554458"/>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eaLnBrk="1" hangingPunct="1">
              <a:spcBef>
                <a:spcPct val="0"/>
              </a:spcBef>
              <a:buClrTx/>
              <a:buSzTx/>
              <a:buFontTx/>
              <a:buNone/>
            </a:pPr>
            <a:endParaRPr lang="it-IT" altLang="it-IT" sz="1600" dirty="0">
              <a:solidFill>
                <a:srgbClr val="1C04FF"/>
              </a:solidFill>
              <a:latin typeface="+mj-lt"/>
            </a:endParaRPr>
          </a:p>
        </p:txBody>
      </p:sp>
      <p:sp>
        <p:nvSpPr>
          <p:cNvPr id="62471" name="Text Box 6"/>
          <p:cNvSpPr txBox="1">
            <a:spLocks noChangeArrowheads="1"/>
          </p:cNvSpPr>
          <p:nvPr/>
        </p:nvSpPr>
        <p:spPr bwMode="auto">
          <a:xfrm>
            <a:off x="3771782" y="4059636"/>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eaLnBrk="1" hangingPunct="1">
              <a:spcBef>
                <a:spcPct val="0"/>
              </a:spcBef>
              <a:buClrTx/>
              <a:buSzTx/>
              <a:buFontTx/>
              <a:buNone/>
            </a:pPr>
            <a:endParaRPr lang="it-IT" altLang="it-IT" sz="1600" dirty="0">
              <a:solidFill>
                <a:srgbClr val="1C04FF"/>
              </a:solidFill>
              <a:latin typeface="+mj-lt"/>
            </a:endParaRPr>
          </a:p>
        </p:txBody>
      </p:sp>
    </p:spTree>
    <p:extLst>
      <p:ext uri="{BB962C8B-B14F-4D97-AF65-F5344CB8AC3E}">
        <p14:creationId xmlns:p14="http://schemas.microsoft.com/office/powerpoint/2010/main" val="1638924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19012" r="14995"/>
          <a:stretch/>
        </p:blipFill>
        <p:spPr>
          <a:xfrm>
            <a:off x="-1" y="-27384"/>
            <a:ext cx="9144001" cy="6885384"/>
          </a:xfrm>
          <a:prstGeom prst="rect">
            <a:avLst/>
          </a:prstGeom>
        </p:spPr>
      </p:pic>
      <p:sp>
        <p:nvSpPr>
          <p:cNvPr id="35841" name="CasellaDiTesto 1"/>
          <p:cNvSpPr txBox="1">
            <a:spLocks noChangeArrowheads="1"/>
          </p:cNvSpPr>
          <p:nvPr/>
        </p:nvSpPr>
        <p:spPr bwMode="auto">
          <a:xfrm>
            <a:off x="-6896" y="174319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Rounded MT Bold" charset="0"/>
                <a:ea typeface="ＭＳ Ｐゴシック" charset="-128"/>
              </a:defRPr>
            </a:lvl1pPr>
            <a:lvl2pPr marL="742950" indent="-285750" eaLnBrk="0" hangingPunct="0">
              <a:defRPr sz="2400" b="1">
                <a:solidFill>
                  <a:schemeClr val="tx1"/>
                </a:solidFill>
                <a:latin typeface="Arial Rounded MT Bold" charset="0"/>
                <a:ea typeface="ＭＳ Ｐゴシック" charset="-128"/>
              </a:defRPr>
            </a:lvl2pPr>
            <a:lvl3pPr marL="1143000" indent="-228600" eaLnBrk="0" hangingPunct="0">
              <a:defRPr sz="2400" b="1">
                <a:solidFill>
                  <a:schemeClr val="tx1"/>
                </a:solidFill>
                <a:latin typeface="Arial Rounded MT Bold" charset="0"/>
                <a:ea typeface="ＭＳ Ｐゴシック" charset="-128"/>
              </a:defRPr>
            </a:lvl3pPr>
            <a:lvl4pPr marL="1600200" indent="-228600" eaLnBrk="0" hangingPunct="0">
              <a:defRPr sz="2400" b="1">
                <a:solidFill>
                  <a:schemeClr val="tx1"/>
                </a:solidFill>
                <a:latin typeface="Arial Rounded MT Bold" charset="0"/>
                <a:ea typeface="ＭＳ Ｐゴシック" charset="-128"/>
              </a:defRPr>
            </a:lvl4pPr>
            <a:lvl5pPr marL="2057400" indent="-228600" eaLnBrk="0" hangingPunct="0">
              <a:defRPr sz="2400" b="1">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Rounded MT Bold" charset="0"/>
                <a:ea typeface="ＭＳ Ｐゴシック" charset="-128"/>
              </a:defRPr>
            </a:lvl9pPr>
          </a:lstStyle>
          <a:p>
            <a:pPr algn="ctr" eaLnBrk="1" hangingPunct="1"/>
            <a:r>
              <a:rPr lang="it-IT" altLang="x-none" b="0" dirty="0"/>
              <a:t>L</a:t>
            </a:r>
            <a:r>
              <a:rPr lang="it-IT" altLang="it-IT" b="0" dirty="0"/>
              <a:t>’</a:t>
            </a:r>
            <a:r>
              <a:rPr lang="it-IT" altLang="x-none" b="0" dirty="0"/>
              <a:t>intelligenza è la capacità di fare </a:t>
            </a:r>
            <a:r>
              <a:rPr lang="it-IT" altLang="x-none" b="0" dirty="0" smtClean="0"/>
              <a:t>collegamenti veloci</a:t>
            </a:r>
            <a:endParaRPr lang="it-IT" altLang="x-none" b="0" dirty="0"/>
          </a:p>
        </p:txBody>
      </p:sp>
      <p:sp>
        <p:nvSpPr>
          <p:cNvPr id="4" name="CasellaDiTesto 3"/>
          <p:cNvSpPr txBox="1">
            <a:spLocks noChangeArrowheads="1"/>
          </p:cNvSpPr>
          <p:nvPr/>
        </p:nvSpPr>
        <p:spPr bwMode="auto">
          <a:xfrm>
            <a:off x="0" y="5877272"/>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Rounded MT Bold" charset="0"/>
                <a:ea typeface="ＭＳ Ｐゴシック" charset="-128"/>
              </a:defRPr>
            </a:lvl1pPr>
            <a:lvl2pPr marL="742950" indent="-285750" eaLnBrk="0" hangingPunct="0">
              <a:defRPr sz="2400" b="1">
                <a:solidFill>
                  <a:schemeClr val="tx1"/>
                </a:solidFill>
                <a:latin typeface="Arial Rounded MT Bold" charset="0"/>
                <a:ea typeface="ＭＳ Ｐゴシック" charset="-128"/>
              </a:defRPr>
            </a:lvl2pPr>
            <a:lvl3pPr marL="1143000" indent="-228600" eaLnBrk="0" hangingPunct="0">
              <a:defRPr sz="2400" b="1">
                <a:solidFill>
                  <a:schemeClr val="tx1"/>
                </a:solidFill>
                <a:latin typeface="Arial Rounded MT Bold" charset="0"/>
                <a:ea typeface="ＭＳ Ｐゴシック" charset="-128"/>
              </a:defRPr>
            </a:lvl3pPr>
            <a:lvl4pPr marL="1600200" indent="-228600" eaLnBrk="0" hangingPunct="0">
              <a:defRPr sz="2400" b="1">
                <a:solidFill>
                  <a:schemeClr val="tx1"/>
                </a:solidFill>
                <a:latin typeface="Arial Rounded MT Bold" charset="0"/>
                <a:ea typeface="ＭＳ Ｐゴシック" charset="-128"/>
              </a:defRPr>
            </a:lvl4pPr>
            <a:lvl5pPr marL="2057400" indent="-228600" eaLnBrk="0" hangingPunct="0">
              <a:defRPr sz="2400" b="1">
                <a:solidFill>
                  <a:schemeClr val="tx1"/>
                </a:solidFill>
                <a:latin typeface="Arial Rounded MT Bold"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Rounded MT Bold"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Rounded MT Bold"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Rounded MT Bold"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Rounded MT Bold" charset="0"/>
                <a:ea typeface="ＭＳ Ｐゴシック" charset="-128"/>
              </a:defRPr>
            </a:lvl9pPr>
          </a:lstStyle>
          <a:p>
            <a:pPr algn="ctr" eaLnBrk="1" hangingPunct="1"/>
            <a:r>
              <a:rPr lang="it-IT" altLang="x-none" b="0" dirty="0">
                <a:solidFill>
                  <a:schemeClr val="bg1"/>
                </a:solidFill>
              </a:rPr>
              <a:t>S</a:t>
            </a:r>
            <a:r>
              <a:rPr lang="it-IT" altLang="x-none" b="0" dirty="0" smtClean="0">
                <a:solidFill>
                  <a:schemeClr val="bg1"/>
                </a:solidFill>
              </a:rPr>
              <a:t>tabilire </a:t>
            </a:r>
            <a:r>
              <a:rPr lang="it-IT" altLang="x-none" b="0" dirty="0">
                <a:solidFill>
                  <a:schemeClr val="bg1"/>
                </a:solidFill>
              </a:rPr>
              <a:t>relazioni fra eventi, sensazioni, </a:t>
            </a:r>
            <a:r>
              <a:rPr lang="it-IT" altLang="x-none" b="0" dirty="0" smtClean="0">
                <a:solidFill>
                  <a:schemeClr val="bg1"/>
                </a:solidFill>
              </a:rPr>
              <a:t>concetti</a:t>
            </a:r>
            <a:endParaRPr lang="it-IT" altLang="x-none" b="0" dirty="0">
              <a:solidFill>
                <a:schemeClr val="bg1"/>
              </a:solidFill>
            </a:endParaRPr>
          </a:p>
        </p:txBody>
      </p:sp>
    </p:spTree>
    <p:extLst>
      <p:ext uri="{BB962C8B-B14F-4D97-AF65-F5344CB8AC3E}">
        <p14:creationId xmlns:p14="http://schemas.microsoft.com/office/powerpoint/2010/main" val="132657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a:extLst>
              <a:ext uri="{28A0092B-C50C-407E-A947-70E740481C1C}">
                <a14:useLocalDpi xmlns:a14="http://schemas.microsoft.com/office/drawing/2010/main" val="0"/>
              </a:ext>
            </a:extLst>
          </a:blip>
          <a:srcRect l="17785" r="17592"/>
          <a:stretch/>
        </p:blipFill>
        <p:spPr>
          <a:xfrm>
            <a:off x="-1" y="0"/>
            <a:ext cx="9144001" cy="6858000"/>
          </a:xfrm>
          <a:prstGeom prst="rect">
            <a:avLst/>
          </a:prstGeom>
        </p:spPr>
      </p:pic>
      <p:sp>
        <p:nvSpPr>
          <p:cNvPr id="10" name="Text Box 4"/>
          <p:cNvSpPr txBox="1">
            <a:spLocks noChangeArrowheads="1"/>
          </p:cNvSpPr>
          <p:nvPr/>
        </p:nvSpPr>
        <p:spPr bwMode="auto">
          <a:xfrm>
            <a:off x="0" y="44624"/>
            <a:ext cx="9144000" cy="46166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square">
            <a:prstTxWarp prst="textNoShape">
              <a:avLst/>
            </a:prstTxWarp>
            <a:spAutoFit/>
          </a:bodyPr>
          <a:lstStyle/>
          <a:p>
            <a:pPr algn="ctr"/>
            <a:r>
              <a:rPr lang="it-IT" sz="2400" dirty="0">
                <a:solidFill>
                  <a:schemeClr val="accent2"/>
                </a:solidFill>
                <a:ea typeface="Arial" charset="0"/>
                <a:cs typeface="Arial" charset="0"/>
              </a:rPr>
              <a:t>I</a:t>
            </a:r>
            <a:r>
              <a:rPr lang="it-IT" sz="2400" dirty="0" smtClean="0">
                <a:solidFill>
                  <a:schemeClr val="accent2"/>
                </a:solidFill>
                <a:ea typeface="Arial" charset="0"/>
                <a:cs typeface="Arial" charset="0"/>
              </a:rPr>
              <a:t>ntelligenti si nasce o si diventa?</a:t>
            </a:r>
            <a:endParaRPr lang="it-IT" sz="2400" dirty="0">
              <a:solidFill>
                <a:schemeClr val="accent2"/>
              </a:solidFill>
              <a:ea typeface="Arial" charset="0"/>
              <a:cs typeface="Arial" charset="0"/>
            </a:endParaRPr>
          </a:p>
        </p:txBody>
      </p:sp>
      <p:sp>
        <p:nvSpPr>
          <p:cNvPr id="7" name="Text Box 4"/>
          <p:cNvSpPr txBox="1">
            <a:spLocks noChangeArrowheads="1"/>
          </p:cNvSpPr>
          <p:nvPr/>
        </p:nvSpPr>
        <p:spPr bwMode="auto">
          <a:xfrm>
            <a:off x="0" y="6197242"/>
            <a:ext cx="9144000" cy="46166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square">
            <a:prstTxWarp prst="textNoShape">
              <a:avLst/>
            </a:prstTxWarp>
            <a:spAutoFit/>
          </a:bodyPr>
          <a:lstStyle/>
          <a:p>
            <a:pPr algn="ctr"/>
            <a:r>
              <a:rPr lang="it-IT" sz="2400" dirty="0" smtClean="0">
                <a:solidFill>
                  <a:schemeClr val="bg1"/>
                </a:solidFill>
                <a:ea typeface="Arial" charset="0"/>
                <a:cs typeface="Arial" charset="0"/>
              </a:rPr>
              <a:t>Intelligenza: natura o nutrimento?</a:t>
            </a:r>
            <a:endParaRPr lang="it-IT" sz="2400" dirty="0">
              <a:solidFill>
                <a:schemeClr val="bg1"/>
              </a:solidFill>
              <a:ea typeface="Arial" charset="0"/>
              <a:cs typeface="Arial" charset="0"/>
            </a:endParaRPr>
          </a:p>
        </p:txBody>
      </p:sp>
    </p:spTree>
    <p:extLst>
      <p:ext uri="{BB962C8B-B14F-4D97-AF65-F5344CB8AC3E}">
        <p14:creationId xmlns:p14="http://schemas.microsoft.com/office/powerpoint/2010/main" val="244847696"/>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elastici_usi_alternativi"/>
          <p:cNvPicPr>
            <a:picLocks noChangeAspect="1" noChangeArrowheads="1"/>
          </p:cNvPicPr>
          <p:nvPr/>
        </p:nvPicPr>
        <p:blipFill>
          <a:blip r:embed="rId3"/>
          <a:srcRect l="7468" r="9572"/>
          <a:stretch>
            <a:fillRect/>
          </a:stretch>
        </p:blipFill>
        <p:spPr bwMode="auto">
          <a:xfrm>
            <a:off x="2590800" y="1143000"/>
            <a:ext cx="5943600" cy="3708400"/>
          </a:xfrm>
          <a:prstGeom prst="rect">
            <a:avLst/>
          </a:prstGeom>
          <a:noFill/>
          <a:ln w="9525">
            <a:noFill/>
            <a:miter lim="800000"/>
            <a:headEnd/>
            <a:tailEnd/>
          </a:ln>
        </p:spPr>
      </p:pic>
      <p:sp>
        <p:nvSpPr>
          <p:cNvPr id="73733" name="Text Box 5"/>
          <p:cNvSpPr txBox="1">
            <a:spLocks noChangeArrowheads="1"/>
          </p:cNvSpPr>
          <p:nvPr/>
        </p:nvSpPr>
        <p:spPr bwMode="auto">
          <a:xfrm>
            <a:off x="1295400" y="406400"/>
            <a:ext cx="6600825" cy="45720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prstTxWarp prst="textNoShape">
              <a:avLst/>
            </a:prstTxWarp>
            <a:spAutoFit/>
          </a:bodyPr>
          <a:lstStyle/>
          <a:p>
            <a:r>
              <a:rPr lang="it-IT">
                <a:latin typeface="Arial Rounded MT Bold" pitchFamily="-72" charset="0"/>
              </a:rPr>
              <a:t>INTELLIGENZA: NATURA O NUTRIMENTO?</a:t>
            </a:r>
          </a:p>
        </p:txBody>
      </p:sp>
      <p:sp>
        <p:nvSpPr>
          <p:cNvPr id="98308" name="Text Box 2"/>
          <p:cNvSpPr txBox="1">
            <a:spLocks noChangeArrowheads="1"/>
          </p:cNvSpPr>
          <p:nvPr/>
        </p:nvSpPr>
        <p:spPr bwMode="auto">
          <a:xfrm>
            <a:off x="261938" y="1687513"/>
            <a:ext cx="2725737" cy="2436812"/>
          </a:xfrm>
          <a:prstGeom prst="rect">
            <a:avLst/>
          </a:prstGeom>
          <a:noFill/>
          <a:ln w="9525">
            <a:noFill/>
            <a:miter lim="800000"/>
            <a:headEnd/>
            <a:tailEnd/>
          </a:ln>
        </p:spPr>
        <p:txBody>
          <a:bodyPr>
            <a:prstTxWarp prst="textNoShape">
              <a:avLst/>
            </a:prstTxWarp>
            <a:spAutoFit/>
          </a:bodyPr>
          <a:lstStyle/>
          <a:p>
            <a:r>
              <a:rPr lang="it-IT" altLang="ja-JP" sz="2200"/>
              <a:t>L’intelligenza è come un elastico. Ognuno nasce con una certa dose di intelligenza, come un elastico particolare. </a:t>
            </a:r>
          </a:p>
        </p:txBody>
      </p:sp>
      <p:sp>
        <p:nvSpPr>
          <p:cNvPr id="98309" name="CasellaDiTesto 1"/>
          <p:cNvSpPr txBox="1">
            <a:spLocks noChangeArrowheads="1"/>
          </p:cNvSpPr>
          <p:nvPr/>
        </p:nvSpPr>
        <p:spPr bwMode="auto">
          <a:xfrm>
            <a:off x="1584325" y="5262563"/>
            <a:ext cx="5759450" cy="822325"/>
          </a:xfrm>
          <a:prstGeom prst="rect">
            <a:avLst/>
          </a:prstGeom>
          <a:noFill/>
          <a:ln w="9525">
            <a:noFill/>
            <a:miter lim="800000"/>
            <a:headEnd/>
            <a:tailEnd/>
          </a:ln>
        </p:spPr>
        <p:txBody>
          <a:bodyPr wrap="none">
            <a:prstTxWarp prst="textNoShape">
              <a:avLst/>
            </a:prstTxWarp>
            <a:spAutoFit/>
          </a:bodyPr>
          <a:lstStyle/>
          <a:p>
            <a:pPr algn="ctr"/>
            <a:r>
              <a:rPr lang="it-IT" altLang="ja-JP">
                <a:solidFill>
                  <a:srgbClr val="FF0000"/>
                </a:solidFill>
              </a:rPr>
              <a:t>L’elastico può essere più o meno grande.</a:t>
            </a:r>
          </a:p>
          <a:p>
            <a:pPr algn="ctr"/>
            <a:r>
              <a:rPr lang="it-IT" altLang="ja-JP"/>
              <a:t>Questa è la parte della </a:t>
            </a:r>
            <a:r>
              <a:rPr lang="it-IT" altLang="ja-JP">
                <a:solidFill>
                  <a:srgbClr val="FF0000"/>
                </a:solidFill>
              </a:rPr>
              <a:t>NATURA</a:t>
            </a:r>
            <a:r>
              <a:rPr lang="it-IT" altLang="ja-JP"/>
              <a:t>.</a:t>
            </a:r>
            <a:endParaRPr lang="it-IT"/>
          </a:p>
        </p:txBody>
      </p:sp>
    </p:spTree>
    <p:extLst>
      <p:ext uri="{BB962C8B-B14F-4D97-AF65-F5344CB8AC3E}">
        <p14:creationId xmlns:p14="http://schemas.microsoft.com/office/powerpoint/2010/main" val="1019044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elastico_fitness_band_verde2"/>
          <p:cNvPicPr>
            <a:picLocks noChangeAspect="1" noChangeArrowheads="1"/>
          </p:cNvPicPr>
          <p:nvPr/>
        </p:nvPicPr>
        <p:blipFill>
          <a:blip r:embed="rId3"/>
          <a:srcRect t="20248" r="3079" b="13896"/>
          <a:stretch>
            <a:fillRect/>
          </a:stretch>
        </p:blipFill>
        <p:spPr bwMode="auto">
          <a:xfrm>
            <a:off x="1763713" y="692150"/>
            <a:ext cx="7416800" cy="5040313"/>
          </a:xfrm>
          <a:prstGeom prst="rect">
            <a:avLst/>
          </a:prstGeom>
          <a:noFill/>
          <a:ln w="9525">
            <a:noFill/>
            <a:miter lim="800000"/>
            <a:headEnd/>
            <a:tailEnd/>
          </a:ln>
        </p:spPr>
      </p:pic>
      <p:sp>
        <p:nvSpPr>
          <p:cNvPr id="74756" name="Text Box 4"/>
          <p:cNvSpPr txBox="1">
            <a:spLocks noChangeArrowheads="1"/>
          </p:cNvSpPr>
          <p:nvPr/>
        </p:nvSpPr>
        <p:spPr bwMode="auto">
          <a:xfrm>
            <a:off x="34925" y="115888"/>
            <a:ext cx="5273675" cy="447357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prstTxWarp prst="textNoShape">
              <a:avLst/>
            </a:prstTxWarp>
            <a:spAutoFit/>
          </a:bodyPr>
          <a:lstStyle/>
          <a:p>
            <a:r>
              <a:rPr lang="it-IT" altLang="ja-JP"/>
              <a:t>Se si  </a:t>
            </a:r>
            <a:r>
              <a:rPr lang="it-IT" altLang="ja-JP">
                <a:solidFill>
                  <a:srgbClr val="FF0000"/>
                </a:solidFill>
              </a:rPr>
              <a:t>NUTRE</a:t>
            </a:r>
            <a:r>
              <a:rPr lang="it-IT" altLang="ja-JP"/>
              <a:t> l'intelligenza, la si può aiutare a svilupparsi.</a:t>
            </a:r>
          </a:p>
          <a:p>
            <a:r>
              <a:rPr lang="it-IT" altLang="ja-JP"/>
              <a:t>Sarebbe come stirare l'elastico.</a:t>
            </a:r>
          </a:p>
          <a:p>
            <a:r>
              <a:rPr lang="it-IT"/>
              <a:t>Se si ha un elastico grande e uno piccolo e si allunga solo quello più piccolo, i due</a:t>
            </a:r>
          </a:p>
          <a:p>
            <a:endParaRPr lang="it-IT"/>
          </a:p>
          <a:p>
            <a:endParaRPr lang="it-IT"/>
          </a:p>
          <a:p>
            <a:r>
              <a:rPr lang="it-IT"/>
              <a:t>elastici potrebbero sembrare</a:t>
            </a:r>
          </a:p>
          <a:p>
            <a:r>
              <a:rPr lang="it-IT"/>
              <a:t>della stessa dimensione. Quello più piccolo potrebbe addirittura diventare più lungo di quello grande.</a:t>
            </a:r>
          </a:p>
        </p:txBody>
      </p:sp>
      <p:sp>
        <p:nvSpPr>
          <p:cNvPr id="99332" name="CasellaDiTesto 1"/>
          <p:cNvSpPr txBox="1">
            <a:spLocks noChangeArrowheads="1"/>
          </p:cNvSpPr>
          <p:nvPr/>
        </p:nvSpPr>
        <p:spPr bwMode="auto">
          <a:xfrm>
            <a:off x="0" y="5766355"/>
            <a:ext cx="9144000" cy="830997"/>
          </a:xfrm>
          <a:prstGeom prst="rect">
            <a:avLst/>
          </a:prstGeom>
          <a:noFill/>
          <a:ln w="9525">
            <a:noFill/>
            <a:miter lim="800000"/>
            <a:headEnd/>
            <a:tailEnd/>
          </a:ln>
        </p:spPr>
        <p:txBody>
          <a:bodyPr>
            <a:prstTxWarp prst="textNoShape">
              <a:avLst/>
            </a:prstTxWarp>
            <a:spAutoFit/>
          </a:bodyPr>
          <a:lstStyle/>
          <a:p>
            <a:pPr algn="ctr"/>
            <a:r>
              <a:rPr lang="it-IT" dirty="0"/>
              <a:t>Questo è ciò che può accadere a un bambino normale, </a:t>
            </a:r>
            <a:r>
              <a:rPr lang="it-IT" dirty="0" smtClean="0"/>
              <a:t>stimolato</a:t>
            </a:r>
            <a:r>
              <a:rPr lang="it-IT" dirty="0"/>
              <a:t>, rispetto a uno dotato, che non lo </a:t>
            </a:r>
            <a:r>
              <a:rPr lang="it-IT"/>
              <a:t>è</a:t>
            </a:r>
            <a:r>
              <a:rPr lang="it-IT" smtClean="0"/>
              <a:t>.</a:t>
            </a:r>
            <a:endParaRPr lang="it-IT" dirty="0"/>
          </a:p>
        </p:txBody>
      </p:sp>
    </p:spTree>
    <p:extLst>
      <p:ext uri="{BB962C8B-B14F-4D97-AF65-F5344CB8AC3E}">
        <p14:creationId xmlns:p14="http://schemas.microsoft.com/office/powerpoint/2010/main" val="301559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755650" y="2822575"/>
            <a:ext cx="7993063" cy="94615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prstTxWarp prst="textNoShape">
              <a:avLst/>
            </a:prstTxWarp>
            <a:spAutoFit/>
          </a:bodyPr>
          <a:lstStyle/>
          <a:p>
            <a:pPr algn="ctr"/>
            <a:r>
              <a:rPr lang="it-IT" sz="2800">
                <a:latin typeface="Arial Rounded MT Bold" pitchFamily="-72" charset="0"/>
              </a:rPr>
              <a:t>Si possono davvero modificare le dimensioni dell’elastico?</a:t>
            </a:r>
          </a:p>
        </p:txBody>
      </p:sp>
    </p:spTree>
    <p:extLst>
      <p:ext uri="{BB962C8B-B14F-4D97-AF65-F5344CB8AC3E}">
        <p14:creationId xmlns:p14="http://schemas.microsoft.com/office/powerpoint/2010/main" val="934213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r-699"/>
          <p:cNvPicPr>
            <a:picLocks noChangeAspect="1" noChangeArrowheads="1"/>
          </p:cNvPicPr>
          <p:nvPr/>
        </p:nvPicPr>
        <p:blipFill>
          <a:blip r:embed="rId3"/>
          <a:srcRect/>
          <a:stretch>
            <a:fillRect/>
          </a:stretch>
        </p:blipFill>
        <p:spPr bwMode="auto">
          <a:xfrm>
            <a:off x="457200" y="0"/>
            <a:ext cx="3795713" cy="6858000"/>
          </a:xfrm>
          <a:prstGeom prst="rect">
            <a:avLst/>
          </a:prstGeom>
          <a:noFill/>
          <a:ln w="9525">
            <a:noFill/>
            <a:miter lim="800000"/>
            <a:headEnd/>
            <a:tailEnd/>
          </a:ln>
        </p:spPr>
      </p:pic>
      <p:pic>
        <p:nvPicPr>
          <p:cNvPr id="49154" name="Picture 3" descr="Neurone 3"/>
          <p:cNvPicPr>
            <a:picLocks noChangeAspect="1" noChangeArrowheads="1"/>
          </p:cNvPicPr>
          <p:nvPr/>
        </p:nvPicPr>
        <p:blipFill>
          <a:blip r:embed="rId4"/>
          <a:srcRect t="2617" r="1923"/>
          <a:stretch>
            <a:fillRect/>
          </a:stretch>
        </p:blipFill>
        <p:spPr bwMode="auto">
          <a:xfrm flipH="1">
            <a:off x="4343400" y="2209800"/>
            <a:ext cx="4495800" cy="2717800"/>
          </a:xfrm>
          <a:prstGeom prst="rect">
            <a:avLst/>
          </a:prstGeom>
          <a:solidFill>
            <a:schemeClr val="bg1"/>
          </a:solidFill>
          <a:ln w="9525">
            <a:noFill/>
            <a:miter lim="800000"/>
            <a:headEnd/>
            <a:tailEnd/>
          </a:ln>
        </p:spPr>
      </p:pic>
      <p:sp>
        <p:nvSpPr>
          <p:cNvPr id="49155" name="Text Box 4"/>
          <p:cNvSpPr txBox="1">
            <a:spLocks noChangeArrowheads="1"/>
          </p:cNvSpPr>
          <p:nvPr/>
        </p:nvSpPr>
        <p:spPr bwMode="auto">
          <a:xfrm>
            <a:off x="5854700" y="1254125"/>
            <a:ext cx="2365375" cy="650875"/>
          </a:xfrm>
          <a:prstGeom prst="rect">
            <a:avLst/>
          </a:prstGeom>
          <a:noFill/>
          <a:ln w="9525">
            <a:solidFill>
              <a:schemeClr val="bg1"/>
            </a:solidFill>
            <a:miter lim="800000"/>
            <a:headEnd/>
            <a:tailEnd/>
          </a:ln>
        </p:spPr>
        <p:txBody>
          <a:bodyPr wrap="none">
            <a:prstTxWarp prst="textNoShape">
              <a:avLst/>
            </a:prstTxWarp>
            <a:spAutoFit/>
          </a:bodyPr>
          <a:lstStyle/>
          <a:p>
            <a:pPr eaLnBrk="0" hangingPunct="0"/>
            <a:r>
              <a:rPr lang="it-IT" sz="3600" b="1">
                <a:solidFill>
                  <a:srgbClr val="FF0000"/>
                </a:solidFill>
                <a:latin typeface="Tahoma" pitchFamily="-72" charset="0"/>
              </a:rPr>
              <a:t>Inattività</a:t>
            </a:r>
          </a:p>
        </p:txBody>
      </p:sp>
    </p:spTree>
    <p:extLst>
      <p:ext uri="{BB962C8B-B14F-4D97-AF65-F5344CB8AC3E}">
        <p14:creationId xmlns:p14="http://schemas.microsoft.com/office/powerpoint/2010/main" val="1322921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cagerene"/>
          <p:cNvPicPr>
            <a:picLocks noChangeAspect="1" noChangeArrowheads="1"/>
          </p:cNvPicPr>
          <p:nvPr/>
        </p:nvPicPr>
        <p:blipFill>
          <a:blip r:embed="rId3"/>
          <a:srcRect/>
          <a:stretch>
            <a:fillRect/>
          </a:stretch>
        </p:blipFill>
        <p:spPr bwMode="auto">
          <a:xfrm>
            <a:off x="338138" y="0"/>
            <a:ext cx="3852862" cy="6858000"/>
          </a:xfrm>
          <a:prstGeom prst="rect">
            <a:avLst/>
          </a:prstGeom>
          <a:noFill/>
          <a:ln w="9525">
            <a:noFill/>
            <a:miter lim="800000"/>
            <a:headEnd/>
            <a:tailEnd/>
          </a:ln>
        </p:spPr>
      </p:pic>
      <p:pic>
        <p:nvPicPr>
          <p:cNvPr id="51202" name="Picture 3" descr="Neurone 2"/>
          <p:cNvPicPr>
            <a:picLocks noChangeAspect="1" noChangeArrowheads="1"/>
          </p:cNvPicPr>
          <p:nvPr/>
        </p:nvPicPr>
        <p:blipFill>
          <a:blip r:embed="rId4"/>
          <a:srcRect r="1852" b="6250"/>
          <a:stretch>
            <a:fillRect/>
          </a:stretch>
        </p:blipFill>
        <p:spPr bwMode="auto">
          <a:xfrm>
            <a:off x="4648200" y="2362200"/>
            <a:ext cx="4038600" cy="3429000"/>
          </a:xfrm>
          <a:prstGeom prst="rect">
            <a:avLst/>
          </a:prstGeom>
          <a:solidFill>
            <a:schemeClr val="bg1"/>
          </a:solidFill>
          <a:ln w="9525">
            <a:noFill/>
            <a:miter lim="800000"/>
            <a:headEnd/>
            <a:tailEnd/>
          </a:ln>
        </p:spPr>
      </p:pic>
      <p:sp>
        <p:nvSpPr>
          <p:cNvPr id="51203" name="Text Box 4"/>
          <p:cNvSpPr txBox="1">
            <a:spLocks noChangeArrowheads="1"/>
          </p:cNvSpPr>
          <p:nvPr/>
        </p:nvSpPr>
        <p:spPr bwMode="auto">
          <a:xfrm>
            <a:off x="5854700" y="1254125"/>
            <a:ext cx="2219325" cy="650875"/>
          </a:xfrm>
          <a:prstGeom prst="rect">
            <a:avLst/>
          </a:prstGeom>
          <a:noFill/>
          <a:ln w="9525">
            <a:solidFill>
              <a:schemeClr val="bg1"/>
            </a:solidFill>
            <a:miter lim="800000"/>
            <a:headEnd/>
            <a:tailEnd/>
          </a:ln>
        </p:spPr>
        <p:txBody>
          <a:bodyPr wrap="none">
            <a:prstTxWarp prst="textNoShape">
              <a:avLst/>
            </a:prstTxWarp>
            <a:spAutoFit/>
          </a:bodyPr>
          <a:lstStyle/>
          <a:p>
            <a:pPr eaLnBrk="0" hangingPunct="0"/>
            <a:r>
              <a:rPr lang="it-IT" sz="3600" b="1">
                <a:solidFill>
                  <a:srgbClr val="FF0000"/>
                </a:solidFill>
                <a:latin typeface="Tahoma" pitchFamily="-72" charset="0"/>
              </a:rPr>
              <a:t>Esercizio</a:t>
            </a:r>
          </a:p>
        </p:txBody>
      </p:sp>
    </p:spTree>
    <p:extLst>
      <p:ext uri="{BB962C8B-B14F-4D97-AF65-F5344CB8AC3E}">
        <p14:creationId xmlns:p14="http://schemas.microsoft.com/office/powerpoint/2010/main" val="1589611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1" name="Oval 11"/>
          <p:cNvSpPr>
            <a:spLocks noChangeArrowheads="1"/>
          </p:cNvSpPr>
          <p:nvPr/>
        </p:nvSpPr>
        <p:spPr bwMode="auto">
          <a:xfrm>
            <a:off x="1981200" y="914400"/>
            <a:ext cx="4953000" cy="4800600"/>
          </a:xfrm>
          <a:prstGeom prst="ellipse">
            <a:avLst/>
          </a:prstGeom>
          <a:noFill/>
          <a:ln w="76200">
            <a:solidFill>
              <a:srgbClr val="FF0000"/>
            </a:solidFill>
            <a:round/>
            <a:headEnd/>
            <a:tailEnd/>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prstTxWarp prst="textNoShape">
              <a:avLst/>
            </a:prstTxWarp>
          </a:bodyPr>
          <a:lstStyle/>
          <a:p>
            <a:endParaRPr lang="it-IT">
              <a:solidFill>
                <a:srgbClr val="000000"/>
              </a:solidFill>
              <a:latin typeface="Arial Rounded MT Bold" pitchFamily="-72" charset="0"/>
            </a:endParaRPr>
          </a:p>
        </p:txBody>
      </p:sp>
      <p:sp>
        <p:nvSpPr>
          <p:cNvPr id="30730" name="Text Box 10"/>
          <p:cNvSpPr txBox="1">
            <a:spLocks noChangeArrowheads="1"/>
          </p:cNvSpPr>
          <p:nvPr/>
        </p:nvSpPr>
        <p:spPr bwMode="auto">
          <a:xfrm>
            <a:off x="3005138" y="6019800"/>
            <a:ext cx="2905125" cy="45720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2"/>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prstTxWarp prst="textNoShape">
              <a:avLst/>
            </a:prstTxWarp>
            <a:spAutoFit/>
          </a:bodyPr>
          <a:lstStyle/>
          <a:p>
            <a:r>
              <a:rPr lang="it-IT">
                <a:solidFill>
                  <a:srgbClr val="000000"/>
                </a:solidFill>
              </a:rPr>
              <a:t>APPRENDIMENTO</a:t>
            </a:r>
          </a:p>
        </p:txBody>
      </p:sp>
      <p:sp>
        <p:nvSpPr>
          <p:cNvPr id="30740" name="AutoShape 20"/>
          <p:cNvSpPr>
            <a:spLocks noChangeArrowheads="1"/>
          </p:cNvSpPr>
          <p:nvPr/>
        </p:nvSpPr>
        <p:spPr bwMode="auto">
          <a:xfrm rot="16200000" flipH="1">
            <a:off x="4267200" y="5562600"/>
            <a:ext cx="304800" cy="304800"/>
          </a:xfrm>
          <a:prstGeom prst="triangle">
            <a:avLst>
              <a:gd name="adj" fmla="val 50000"/>
            </a:avLst>
          </a:prstGeom>
          <a:solidFill>
            <a:srgbClr val="FF0000"/>
          </a:solidFill>
          <a:ln w="9525">
            <a:noFill/>
            <a:miter lim="800000"/>
            <a:headEnd/>
            <a:tailEnd/>
          </a:ln>
          <a:effectLst/>
        </p:spPr>
        <p:txBody>
          <a:bodyPr wrap="none" anchor="ctr">
            <a:prstTxWarp prst="textNoShape">
              <a:avLst/>
            </a:prstTxWarp>
          </a:bodyPr>
          <a:lstStyle/>
          <a:p>
            <a:endParaRPr lang="it-IT">
              <a:solidFill>
                <a:srgbClr val="000000"/>
              </a:solidFill>
              <a:latin typeface="Arial Rounded MT Bold" pitchFamily="-72" charset="0"/>
            </a:endParaRPr>
          </a:p>
        </p:txBody>
      </p:sp>
      <p:grpSp>
        <p:nvGrpSpPr>
          <p:cNvPr id="30751" name="Group 31"/>
          <p:cNvGrpSpPr>
            <a:grpSpLocks/>
          </p:cNvGrpSpPr>
          <p:nvPr/>
        </p:nvGrpSpPr>
        <p:grpSpPr bwMode="auto">
          <a:xfrm>
            <a:off x="34925" y="1600200"/>
            <a:ext cx="2479675" cy="4038600"/>
            <a:chOff x="22" y="1008"/>
            <a:chExt cx="1562" cy="2544"/>
          </a:xfrm>
        </p:grpSpPr>
        <p:grpSp>
          <p:nvGrpSpPr>
            <p:cNvPr id="105478" name="Group 29"/>
            <p:cNvGrpSpPr>
              <a:grpSpLocks/>
            </p:cNvGrpSpPr>
            <p:nvPr/>
          </p:nvGrpSpPr>
          <p:grpSpPr bwMode="auto">
            <a:xfrm>
              <a:off x="144" y="2688"/>
              <a:ext cx="1440" cy="864"/>
              <a:chOff x="144" y="2688"/>
              <a:chExt cx="1440" cy="864"/>
            </a:xfrm>
          </p:grpSpPr>
          <p:sp>
            <p:nvSpPr>
              <p:cNvPr id="30735" name="Text Box 15"/>
              <p:cNvSpPr txBox="1">
                <a:spLocks noChangeArrowheads="1"/>
              </p:cNvSpPr>
              <p:nvPr/>
            </p:nvSpPr>
            <p:spPr bwMode="auto">
              <a:xfrm>
                <a:off x="144" y="2688"/>
                <a:ext cx="1152" cy="44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2"/>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prstTxWarp prst="textNoShape">
                  <a:avLst/>
                </a:prstTxWarp>
                <a:spAutoFit/>
              </a:bodyPr>
              <a:lstStyle/>
              <a:p>
                <a:pPr algn="ctr"/>
                <a:r>
                  <a:rPr lang="it-IT" sz="2000">
                    <a:solidFill>
                      <a:srgbClr val="000000"/>
                    </a:solidFill>
                  </a:rPr>
                  <a:t>ATTIVITÀ NEURONALE</a:t>
                </a:r>
              </a:p>
            </p:txBody>
          </p:sp>
          <p:sp>
            <p:nvSpPr>
              <p:cNvPr id="30738" name="AutoShape 18"/>
              <p:cNvSpPr>
                <a:spLocks noChangeArrowheads="1"/>
              </p:cNvSpPr>
              <p:nvPr/>
            </p:nvSpPr>
            <p:spPr bwMode="auto">
              <a:xfrm flipV="1">
                <a:off x="672" y="2688"/>
                <a:ext cx="912" cy="864"/>
              </a:xfrm>
              <a:custGeom>
                <a:avLst/>
                <a:gdLst>
                  <a:gd name="T0" fmla="*/ 462 w 21600"/>
                  <a:gd name="T1" fmla="*/ 0 h 21600"/>
                  <a:gd name="T2" fmla="*/ 23 w 21600"/>
                  <a:gd name="T3" fmla="*/ 432 h 21600"/>
                  <a:gd name="T4" fmla="*/ 462 w 21600"/>
                  <a:gd name="T5" fmla="*/ 43 h 21600"/>
                  <a:gd name="T6" fmla="*/ 1026 w 21600"/>
                  <a:gd name="T7" fmla="*/ 447 h 21600"/>
                  <a:gd name="T8" fmla="*/ 885 w 21600"/>
                  <a:gd name="T9" fmla="*/ 573 h 21600"/>
                  <a:gd name="T10" fmla="*/ 752 w 21600"/>
                  <a:gd name="T11" fmla="*/ 440 h 21600"/>
                  <a:gd name="T12" fmla="*/ 0 60000 65536"/>
                  <a:gd name="T13" fmla="*/ 0 60000 65536"/>
                  <a:gd name="T14" fmla="*/ 0 60000 65536"/>
                  <a:gd name="T15" fmla="*/ 0 60000 65536"/>
                  <a:gd name="T16" fmla="*/ 0 60000 65536"/>
                  <a:gd name="T17" fmla="*/ 0 60000 65536"/>
                  <a:gd name="T18" fmla="*/ 3174 w 21600"/>
                  <a:gd name="T19" fmla="*/ 3175 h 21600"/>
                  <a:gd name="T20" fmla="*/ 18426 w 21600"/>
                  <a:gd name="T21" fmla="*/ 1842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509" y="11073"/>
                    </a:moveTo>
                    <a:cubicBezTo>
                      <a:pt x="20511" y="10982"/>
                      <a:pt x="20513" y="10891"/>
                      <a:pt x="20513" y="10800"/>
                    </a:cubicBezTo>
                    <a:cubicBezTo>
                      <a:pt x="20513" y="5435"/>
                      <a:pt x="16164" y="1087"/>
                      <a:pt x="10800" y="1087"/>
                    </a:cubicBezTo>
                    <a:cubicBezTo>
                      <a:pt x="5435" y="1087"/>
                      <a:pt x="1087" y="5435"/>
                      <a:pt x="1087" y="10800"/>
                    </a:cubicBezTo>
                    <a:lnTo>
                      <a:pt x="-1" y="10799"/>
                    </a:lnTo>
                    <a:cubicBezTo>
                      <a:pt x="0" y="4835"/>
                      <a:pt x="4835" y="0"/>
                      <a:pt x="10800" y="0"/>
                    </a:cubicBezTo>
                    <a:cubicBezTo>
                      <a:pt x="16764" y="0"/>
                      <a:pt x="21600" y="4835"/>
                      <a:pt x="21600" y="10800"/>
                    </a:cubicBezTo>
                    <a:cubicBezTo>
                      <a:pt x="21600" y="10901"/>
                      <a:pt x="21598" y="11003"/>
                      <a:pt x="21595" y="11104"/>
                    </a:cubicBezTo>
                    <a:lnTo>
                      <a:pt x="24294" y="11180"/>
                    </a:lnTo>
                    <a:lnTo>
                      <a:pt x="20960" y="14331"/>
                    </a:lnTo>
                    <a:lnTo>
                      <a:pt x="17810" y="10997"/>
                    </a:lnTo>
                    <a:lnTo>
                      <a:pt x="20509" y="11073"/>
                    </a:lnTo>
                    <a:close/>
                  </a:path>
                </a:pathLst>
              </a:custGeom>
              <a:noFill/>
              <a:ln w="9525">
                <a:solidFill>
                  <a:schemeClr val="tx1"/>
                </a:solidFill>
                <a:miter lim="800000"/>
                <a:headEnd/>
                <a:tailEnd/>
              </a:ln>
              <a:effectLst/>
            </p:spPr>
            <p:txBody>
              <a:bodyPr wrap="none" anchor="ctr">
                <a:prstTxWarp prst="textNoShape">
                  <a:avLst/>
                </a:prstTxWarp>
              </a:bodyPr>
              <a:lstStyle/>
              <a:p>
                <a:endParaRPr lang="en-US"/>
              </a:p>
            </p:txBody>
          </p:sp>
        </p:grpSp>
        <p:sp>
          <p:nvSpPr>
            <p:cNvPr id="30744" name="Text Box 24"/>
            <p:cNvSpPr txBox="1">
              <a:spLocks noChangeArrowheads="1"/>
            </p:cNvSpPr>
            <p:nvPr/>
          </p:nvSpPr>
          <p:spPr bwMode="auto">
            <a:xfrm>
              <a:off x="22" y="1008"/>
              <a:ext cx="1248" cy="144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prstTxWarp prst="textNoShape">
                <a:avLst/>
              </a:prstTxWarp>
              <a:spAutoFit/>
            </a:bodyPr>
            <a:lstStyle/>
            <a:p>
              <a:r>
                <a:rPr lang="it-IT" sz="1800">
                  <a:solidFill>
                    <a:srgbClr val="000000"/>
                  </a:solidFill>
                  <a:ea typeface="Times New Roman" pitchFamily="-72" charset="0"/>
                  <a:cs typeface="Times New Roman" pitchFamily="-72" charset="0"/>
                </a:rPr>
                <a:t>L’attività neuronale sostiene e mantiene la capacità di stabilire connessioni, cioè la plasticità</a:t>
              </a:r>
            </a:p>
          </p:txBody>
        </p:sp>
      </p:grpSp>
      <p:sp>
        <p:nvSpPr>
          <p:cNvPr id="30746" name="Text Box 26"/>
          <p:cNvSpPr txBox="1">
            <a:spLocks noChangeArrowheads="1"/>
          </p:cNvSpPr>
          <p:nvPr/>
        </p:nvSpPr>
        <p:spPr bwMode="auto">
          <a:xfrm>
            <a:off x="76200" y="5562600"/>
            <a:ext cx="2835275" cy="119062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prstTxWarp prst="textNoShape">
              <a:avLst/>
            </a:prstTxWarp>
            <a:spAutoFit/>
          </a:bodyPr>
          <a:lstStyle/>
          <a:p>
            <a:pPr algn="r"/>
            <a:r>
              <a:rPr lang="it-IT" sz="1800">
                <a:solidFill>
                  <a:srgbClr val="000000"/>
                </a:solidFill>
                <a:ea typeface="Times New Roman" pitchFamily="-72" charset="0"/>
                <a:cs typeface="Times New Roman" pitchFamily="-72" charset="0"/>
              </a:rPr>
              <a:t>Apprendimento è il processo con cui il cervello immagazzina le nuove informazioni</a:t>
            </a:r>
          </a:p>
        </p:txBody>
      </p:sp>
      <p:sp>
        <p:nvSpPr>
          <p:cNvPr id="30732" name="Text Box 12"/>
          <p:cNvSpPr txBox="1">
            <a:spLocks noChangeArrowheads="1"/>
          </p:cNvSpPr>
          <p:nvPr/>
        </p:nvSpPr>
        <p:spPr bwMode="auto">
          <a:xfrm>
            <a:off x="2320925" y="3108325"/>
            <a:ext cx="4235450" cy="519113"/>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0000"/>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prstTxWarp prst="textNoShape">
              <a:avLst/>
            </a:prstTxWarp>
            <a:spAutoFit/>
          </a:bodyPr>
          <a:lstStyle/>
          <a:p>
            <a:r>
              <a:rPr lang="it-IT" sz="2800" b="1">
                <a:solidFill>
                  <a:srgbClr val="FF0000"/>
                </a:solidFill>
              </a:rPr>
              <a:t>CRESCITA E SVILUPPO</a:t>
            </a:r>
          </a:p>
        </p:txBody>
      </p:sp>
      <p:sp>
        <p:nvSpPr>
          <p:cNvPr id="30729" name="Text Box 9"/>
          <p:cNvSpPr txBox="1">
            <a:spLocks noChangeArrowheads="1"/>
          </p:cNvSpPr>
          <p:nvPr/>
        </p:nvSpPr>
        <p:spPr bwMode="auto">
          <a:xfrm>
            <a:off x="3452813" y="241300"/>
            <a:ext cx="1928812" cy="45720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2"/>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prstTxWarp prst="textNoShape">
              <a:avLst/>
            </a:prstTxWarp>
            <a:spAutoFit/>
          </a:bodyPr>
          <a:lstStyle/>
          <a:p>
            <a:r>
              <a:rPr lang="it-IT">
                <a:solidFill>
                  <a:srgbClr val="000000"/>
                </a:solidFill>
              </a:rPr>
              <a:t>PLASTICITÀ</a:t>
            </a:r>
          </a:p>
        </p:txBody>
      </p:sp>
      <p:sp>
        <p:nvSpPr>
          <p:cNvPr id="30739" name="AutoShape 19"/>
          <p:cNvSpPr>
            <a:spLocks noChangeArrowheads="1"/>
          </p:cNvSpPr>
          <p:nvPr/>
        </p:nvSpPr>
        <p:spPr bwMode="auto">
          <a:xfrm rot="5400000">
            <a:off x="4419600" y="762000"/>
            <a:ext cx="304800" cy="304800"/>
          </a:xfrm>
          <a:prstGeom prst="triangle">
            <a:avLst>
              <a:gd name="adj" fmla="val 50000"/>
            </a:avLst>
          </a:prstGeom>
          <a:solidFill>
            <a:srgbClr val="FF0000"/>
          </a:solidFill>
          <a:ln>
            <a:noFill/>
          </a:ln>
          <a:effectLst/>
          <a:extLs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prstTxWarp prst="textNoShape">
              <a:avLst/>
            </a:prstTxWarp>
          </a:bodyPr>
          <a:lstStyle/>
          <a:p>
            <a:endParaRPr lang="it-IT">
              <a:solidFill>
                <a:srgbClr val="000000"/>
              </a:solidFill>
              <a:latin typeface="Arial Rounded MT Bold" pitchFamily="-72" charset="0"/>
            </a:endParaRPr>
          </a:p>
        </p:txBody>
      </p:sp>
      <p:sp>
        <p:nvSpPr>
          <p:cNvPr id="30741" name="Text Box 21"/>
          <p:cNvSpPr txBox="1">
            <a:spLocks noChangeArrowheads="1"/>
          </p:cNvSpPr>
          <p:nvPr/>
        </p:nvSpPr>
        <p:spPr bwMode="auto">
          <a:xfrm>
            <a:off x="212725" y="152400"/>
            <a:ext cx="2759075" cy="119062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prstTxWarp prst="textNoShape">
              <a:avLst/>
            </a:prstTxWarp>
            <a:spAutoFit/>
          </a:bodyPr>
          <a:lstStyle/>
          <a:p>
            <a:pPr algn="r"/>
            <a:r>
              <a:rPr lang="it-IT" sz="1800">
                <a:solidFill>
                  <a:srgbClr val="000000"/>
                </a:solidFill>
                <a:ea typeface="Times New Roman" pitchFamily="-72" charset="0"/>
                <a:cs typeface="Times New Roman" pitchFamily="-72" charset="0"/>
              </a:rPr>
              <a:t>Plasticità è la capacità del cervello di stabilire nuove connessioni fra i neuroni</a:t>
            </a:r>
          </a:p>
        </p:txBody>
      </p:sp>
      <p:sp>
        <p:nvSpPr>
          <p:cNvPr id="30742" name="Text Box 22"/>
          <p:cNvSpPr txBox="1">
            <a:spLocks noChangeArrowheads="1"/>
          </p:cNvSpPr>
          <p:nvPr/>
        </p:nvSpPr>
        <p:spPr bwMode="auto">
          <a:xfrm>
            <a:off x="2735263" y="1954213"/>
            <a:ext cx="3368675" cy="253047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prstTxWarp prst="textNoShape">
              <a:avLst/>
            </a:prstTxWarp>
            <a:spAutoFit/>
          </a:bodyPr>
          <a:lstStyle/>
          <a:p>
            <a:pPr algn="ctr"/>
            <a:r>
              <a:rPr lang="it-IT" sz="2000" b="1" dirty="0">
                <a:solidFill>
                  <a:srgbClr val="000000"/>
                </a:solidFill>
                <a:ea typeface="Times New Roman" pitchFamily="-72" charset="0"/>
                <a:cs typeface="Times New Roman" pitchFamily="-72" charset="0"/>
              </a:rPr>
              <a:t>Plasticità e apprendimento sono alla base </a:t>
            </a:r>
            <a:r>
              <a:rPr lang="it-IT" sz="2000" b="1" dirty="0" smtClean="0">
                <a:solidFill>
                  <a:srgbClr val="000000"/>
                </a:solidFill>
                <a:ea typeface="Times New Roman" pitchFamily="-72" charset="0"/>
                <a:cs typeface="Times New Roman" pitchFamily="-72" charset="0"/>
              </a:rPr>
              <a:t>di</a:t>
            </a:r>
            <a:endParaRPr lang="it-IT" sz="2000" b="1" dirty="0">
              <a:solidFill>
                <a:srgbClr val="000000"/>
              </a:solidFill>
              <a:ea typeface="Times New Roman" pitchFamily="-72" charset="0"/>
              <a:cs typeface="Times New Roman" pitchFamily="-72" charset="0"/>
            </a:endParaRPr>
          </a:p>
          <a:p>
            <a:pPr algn="ctr"/>
            <a:endParaRPr lang="it-IT" sz="2000" b="1" dirty="0">
              <a:solidFill>
                <a:srgbClr val="000000"/>
              </a:solidFill>
              <a:ea typeface="Times New Roman" pitchFamily="-72" charset="0"/>
              <a:cs typeface="Times New Roman" pitchFamily="-72" charset="0"/>
            </a:endParaRPr>
          </a:p>
          <a:p>
            <a:pPr algn="ctr"/>
            <a:endParaRPr lang="it-IT" sz="2000" b="1" dirty="0">
              <a:solidFill>
                <a:srgbClr val="000000"/>
              </a:solidFill>
              <a:ea typeface="Times New Roman" pitchFamily="-72" charset="0"/>
              <a:cs typeface="Times New Roman" pitchFamily="-72" charset="0"/>
            </a:endParaRPr>
          </a:p>
          <a:p>
            <a:pPr algn="ctr"/>
            <a:endParaRPr lang="it-IT" sz="2000" b="1" dirty="0">
              <a:solidFill>
                <a:srgbClr val="000000"/>
              </a:solidFill>
              <a:ea typeface="Times New Roman" pitchFamily="-72" charset="0"/>
              <a:cs typeface="Times New Roman" pitchFamily="-72" charset="0"/>
            </a:endParaRPr>
          </a:p>
          <a:p>
            <a:pPr algn="ctr"/>
            <a:r>
              <a:rPr lang="it-IT" sz="2000" b="1" dirty="0">
                <a:solidFill>
                  <a:srgbClr val="000000"/>
                </a:solidFill>
                <a:ea typeface="Times New Roman" pitchFamily="-72" charset="0"/>
                <a:cs typeface="Times New Roman" pitchFamily="-72" charset="0"/>
              </a:rPr>
              <a:t> del cervello (dall'infanzia alla vecchiaia)</a:t>
            </a:r>
          </a:p>
        </p:txBody>
      </p:sp>
      <p:grpSp>
        <p:nvGrpSpPr>
          <p:cNvPr id="30750" name="Group 30"/>
          <p:cNvGrpSpPr>
            <a:grpSpLocks/>
          </p:cNvGrpSpPr>
          <p:nvPr/>
        </p:nvGrpSpPr>
        <p:grpSpPr bwMode="auto">
          <a:xfrm>
            <a:off x="5943600" y="533400"/>
            <a:ext cx="3108325" cy="5689600"/>
            <a:chOff x="3744" y="336"/>
            <a:chExt cx="1958" cy="3584"/>
          </a:xfrm>
        </p:grpSpPr>
        <p:grpSp>
          <p:nvGrpSpPr>
            <p:cNvPr id="105489" name="Group 28"/>
            <p:cNvGrpSpPr>
              <a:grpSpLocks/>
            </p:cNvGrpSpPr>
            <p:nvPr/>
          </p:nvGrpSpPr>
          <p:grpSpPr bwMode="auto">
            <a:xfrm>
              <a:off x="3744" y="336"/>
              <a:ext cx="1920" cy="1066"/>
              <a:chOff x="3744" y="336"/>
              <a:chExt cx="1920" cy="1066"/>
            </a:xfrm>
          </p:grpSpPr>
          <p:sp>
            <p:nvSpPr>
              <p:cNvPr id="30736" name="Text Box 16"/>
              <p:cNvSpPr txBox="1">
                <a:spLocks noChangeArrowheads="1"/>
              </p:cNvSpPr>
              <p:nvPr/>
            </p:nvSpPr>
            <p:spPr bwMode="auto">
              <a:xfrm>
                <a:off x="4320" y="768"/>
                <a:ext cx="1344" cy="634"/>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2"/>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prstTxWarp prst="textNoShape">
                  <a:avLst/>
                </a:prstTxWarp>
                <a:spAutoFit/>
              </a:bodyPr>
              <a:lstStyle/>
              <a:p>
                <a:pPr algn="ctr"/>
                <a:r>
                  <a:rPr lang="it-IT" sz="2000">
                    <a:solidFill>
                      <a:srgbClr val="000000"/>
                    </a:solidFill>
                  </a:rPr>
                  <a:t>STIMOLAZIONI SENSORIALI E MOVIMENTO</a:t>
                </a:r>
              </a:p>
            </p:txBody>
          </p:sp>
          <p:sp>
            <p:nvSpPr>
              <p:cNvPr id="30737" name="AutoShape 17"/>
              <p:cNvSpPr>
                <a:spLocks noChangeArrowheads="1"/>
              </p:cNvSpPr>
              <p:nvPr/>
            </p:nvSpPr>
            <p:spPr bwMode="auto">
              <a:xfrm flipH="1">
                <a:off x="3744" y="336"/>
                <a:ext cx="912" cy="864"/>
              </a:xfrm>
              <a:custGeom>
                <a:avLst/>
                <a:gdLst>
                  <a:gd name="T0" fmla="*/ 462 w 21600"/>
                  <a:gd name="T1" fmla="*/ 0 h 21600"/>
                  <a:gd name="T2" fmla="*/ 23 w 21600"/>
                  <a:gd name="T3" fmla="*/ 432 h 21600"/>
                  <a:gd name="T4" fmla="*/ 462 w 21600"/>
                  <a:gd name="T5" fmla="*/ 43 h 21600"/>
                  <a:gd name="T6" fmla="*/ 1026 w 21600"/>
                  <a:gd name="T7" fmla="*/ 447 h 21600"/>
                  <a:gd name="T8" fmla="*/ 885 w 21600"/>
                  <a:gd name="T9" fmla="*/ 573 h 21600"/>
                  <a:gd name="T10" fmla="*/ 752 w 21600"/>
                  <a:gd name="T11" fmla="*/ 440 h 21600"/>
                  <a:gd name="T12" fmla="*/ 0 60000 65536"/>
                  <a:gd name="T13" fmla="*/ 0 60000 65536"/>
                  <a:gd name="T14" fmla="*/ 0 60000 65536"/>
                  <a:gd name="T15" fmla="*/ 0 60000 65536"/>
                  <a:gd name="T16" fmla="*/ 0 60000 65536"/>
                  <a:gd name="T17" fmla="*/ 0 60000 65536"/>
                  <a:gd name="T18" fmla="*/ 3174 w 21600"/>
                  <a:gd name="T19" fmla="*/ 3175 h 21600"/>
                  <a:gd name="T20" fmla="*/ 18426 w 21600"/>
                  <a:gd name="T21" fmla="*/ 1842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509" y="11073"/>
                    </a:moveTo>
                    <a:cubicBezTo>
                      <a:pt x="20511" y="10982"/>
                      <a:pt x="20513" y="10891"/>
                      <a:pt x="20513" y="10800"/>
                    </a:cubicBezTo>
                    <a:cubicBezTo>
                      <a:pt x="20513" y="5435"/>
                      <a:pt x="16164" y="1087"/>
                      <a:pt x="10800" y="1087"/>
                    </a:cubicBezTo>
                    <a:cubicBezTo>
                      <a:pt x="5435" y="1087"/>
                      <a:pt x="1087" y="5435"/>
                      <a:pt x="1087" y="10800"/>
                    </a:cubicBezTo>
                    <a:lnTo>
                      <a:pt x="-1" y="10799"/>
                    </a:lnTo>
                    <a:cubicBezTo>
                      <a:pt x="0" y="4835"/>
                      <a:pt x="4835" y="0"/>
                      <a:pt x="10800" y="0"/>
                    </a:cubicBezTo>
                    <a:cubicBezTo>
                      <a:pt x="16764" y="0"/>
                      <a:pt x="21600" y="4835"/>
                      <a:pt x="21600" y="10800"/>
                    </a:cubicBezTo>
                    <a:cubicBezTo>
                      <a:pt x="21600" y="10901"/>
                      <a:pt x="21598" y="11003"/>
                      <a:pt x="21595" y="11104"/>
                    </a:cubicBezTo>
                    <a:lnTo>
                      <a:pt x="24294" y="11180"/>
                    </a:lnTo>
                    <a:lnTo>
                      <a:pt x="20960" y="14331"/>
                    </a:lnTo>
                    <a:lnTo>
                      <a:pt x="17810" y="10997"/>
                    </a:lnTo>
                    <a:lnTo>
                      <a:pt x="20509" y="11073"/>
                    </a:lnTo>
                    <a:close/>
                  </a:path>
                </a:pathLst>
              </a:custGeom>
              <a:noFill/>
              <a:ln w="9525">
                <a:solidFill>
                  <a:schemeClr val="tx1"/>
                </a:solidFill>
                <a:miter lim="800000"/>
                <a:headEnd/>
                <a:tailEnd/>
              </a:ln>
              <a:effectLst/>
            </p:spPr>
            <p:txBody>
              <a:bodyPr wrap="none" anchor="ctr">
                <a:prstTxWarp prst="textNoShape">
                  <a:avLst/>
                </a:prstTxWarp>
              </a:bodyPr>
              <a:lstStyle/>
              <a:p>
                <a:endParaRPr lang="en-US"/>
              </a:p>
            </p:txBody>
          </p:sp>
        </p:grpSp>
        <p:sp>
          <p:nvSpPr>
            <p:cNvPr id="30743" name="Text Box 23"/>
            <p:cNvSpPr txBox="1">
              <a:spLocks noChangeArrowheads="1"/>
            </p:cNvSpPr>
            <p:nvPr/>
          </p:nvSpPr>
          <p:spPr bwMode="auto">
            <a:xfrm>
              <a:off x="3878" y="2824"/>
              <a:ext cx="1824" cy="1096"/>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prstTxWarp prst="textNoShape">
                <a:avLst/>
              </a:prstTxWarp>
              <a:spAutoFit/>
            </a:bodyPr>
            <a:lstStyle/>
            <a:p>
              <a:pPr algn="r"/>
              <a:r>
                <a:rPr lang="it-IT" sz="1800">
                  <a:solidFill>
                    <a:srgbClr val="000000"/>
                  </a:solidFill>
                  <a:ea typeface="Times New Roman" pitchFamily="-72" charset="0"/>
                  <a:cs typeface="Times New Roman" pitchFamily="-72" charset="0"/>
                </a:rPr>
                <a:t>L’apprendimento è sostenuto dalle informazioni sensoriali che raggiungono i neuroni e dalle attività motorie che esse inducono</a:t>
              </a:r>
            </a:p>
          </p:txBody>
        </p:sp>
      </p:grpSp>
    </p:spTree>
    <p:extLst>
      <p:ext uri="{BB962C8B-B14F-4D97-AF65-F5344CB8AC3E}">
        <p14:creationId xmlns:p14="http://schemas.microsoft.com/office/powerpoint/2010/main" val="186239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41"/>
                                        </p:tgtEl>
                                        <p:attrNameLst>
                                          <p:attrName>style.visibility</p:attrName>
                                        </p:attrNameLst>
                                      </p:cBhvr>
                                      <p:to>
                                        <p:strVal val="visible"/>
                                      </p:to>
                                    </p:set>
                                    <p:animEffect transition="in" filter="dissolve">
                                      <p:cBhvr>
                                        <p:cTn id="7" dur="500"/>
                                        <p:tgtEl>
                                          <p:spTgt spid="307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46"/>
                                        </p:tgtEl>
                                        <p:attrNameLst>
                                          <p:attrName>style.visibility</p:attrName>
                                        </p:attrNameLst>
                                      </p:cBhvr>
                                      <p:to>
                                        <p:strVal val="visible"/>
                                      </p:to>
                                    </p:set>
                                    <p:animEffect transition="in" filter="dissolve">
                                      <p:cBhvr>
                                        <p:cTn id="12" dur="500"/>
                                        <p:tgtEl>
                                          <p:spTgt spid="307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0750"/>
                                        </p:tgtEl>
                                        <p:attrNameLst>
                                          <p:attrName>style.visibility</p:attrName>
                                        </p:attrNameLst>
                                      </p:cBhvr>
                                      <p:to>
                                        <p:strVal val="visible"/>
                                      </p:to>
                                    </p:set>
                                    <p:animEffect transition="in" filter="dissolve">
                                      <p:cBhvr>
                                        <p:cTn id="17" dur="500"/>
                                        <p:tgtEl>
                                          <p:spTgt spid="307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0751"/>
                                        </p:tgtEl>
                                        <p:attrNameLst>
                                          <p:attrName>style.visibility</p:attrName>
                                        </p:attrNameLst>
                                      </p:cBhvr>
                                      <p:to>
                                        <p:strVal val="visible"/>
                                      </p:to>
                                    </p:set>
                                    <p:animEffect transition="in" filter="dissolve">
                                      <p:cBhvr>
                                        <p:cTn id="22" dur="500"/>
                                        <p:tgtEl>
                                          <p:spTgt spid="30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6" grpId="0" autoUpdateAnimBg="0"/>
      <p:bldP spid="3074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4"/>
          <p:cNvSpPr txBox="1">
            <a:spLocks noChangeArrowheads="1"/>
          </p:cNvSpPr>
          <p:nvPr/>
        </p:nvSpPr>
        <p:spPr bwMode="auto">
          <a:xfrm>
            <a:off x="0" y="420512"/>
            <a:ext cx="9144000" cy="365934"/>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1778" dirty="0">
                <a:solidFill>
                  <a:srgbClr val="0432FF"/>
                </a:solidFill>
                <a:latin typeface="Arial" charset="0"/>
              </a:rPr>
              <a:t>CASO CLINICO</a:t>
            </a:r>
          </a:p>
        </p:txBody>
      </p:sp>
      <p:sp>
        <p:nvSpPr>
          <p:cNvPr id="4" name="Rettangolo 3"/>
          <p:cNvSpPr/>
          <p:nvPr/>
        </p:nvSpPr>
        <p:spPr>
          <a:xfrm>
            <a:off x="91502" y="868716"/>
            <a:ext cx="8960996" cy="6340197"/>
          </a:xfrm>
          <a:prstGeom prst="rect">
            <a:avLst/>
          </a:prstGeom>
        </p:spPr>
        <p:txBody>
          <a:bodyPr wrap="square">
            <a:spAutoFit/>
          </a:bodyPr>
          <a:lstStyle/>
          <a:p>
            <a:r>
              <a:rPr lang="it-IT" sz="1400" i="1" dirty="0"/>
              <a:t>Deficit progressivo di memoria in venditore di auto</a:t>
            </a:r>
            <a:endParaRPr lang="it-IT" sz="1400" dirty="0"/>
          </a:p>
          <a:p>
            <a:r>
              <a:rPr lang="it-IT" sz="1400" dirty="0"/>
              <a:t> </a:t>
            </a:r>
          </a:p>
          <a:p>
            <a:r>
              <a:rPr lang="it-IT" sz="1400" dirty="0"/>
              <a:t>Il sig. Filippo, un quarantenne venditore di automobili in una prestigiosa concessionaria, venne accompagnato, un anno fa, dalla moglie in pronto soccorso in seguito alla comparsa, qualche settimana prima, di una progressiva perdita della memoria. Prima di questo, il Sig. Filippo sembrava avere un quadro cognitivo normale in quanto lavorava alacremente, seguiva molti clienti e si recava in auto da solo al lavoro. La moglie ha iniziato a preoccuparsi, una decina di giorni prima, quando il marito aveva ripetutamente dimenticato alcune commissioni che gli aveva affidato e, parlando con i suoi colleghi di lavoro, aveva saputo che aveva perso diversi appuntamenti. Al momento, era in grado di sostenere una conversazione normale, ma ignorava totalmente gli avvenimenti attuali, dalla politica al fatto che la nuora aspettasse un figlio.</a:t>
            </a:r>
          </a:p>
          <a:p>
            <a:r>
              <a:rPr lang="it-IT" sz="1400" dirty="0"/>
              <a:t>Il medico del pronto soccorso richiese una consulenza neurologica. Durante la visita, l’esame obiettivo risultò normale, come pure quello cognitivo per quanto riguardava attenzione, umore, comportamento, linguaggio, capacità di calcolo, lettura, scrittura, disegno di un orologio. Si evidenziò, però, un grave problema della memoria recente e problemi minori per la memoria remota. Non sapeva in che anno era né ricordava il nome dell’ospedale. La memoria a breve termine sembrava normale ed era in grado di ripetere immediatamente tre parole dopo che gli veniva chiesto di memorizzarle. Tre minuti dopo, però, non ricordava nemmeno che gli fosse stato chiesto quel compito. Non riconobbe il neurologo, dopo che questi si era appositamente allontanato per qualche minuto.</a:t>
            </a:r>
          </a:p>
          <a:p>
            <a:r>
              <a:rPr lang="it-IT" sz="1400" dirty="0"/>
              <a:t>Venne avanzata diagnosi di amnesia anterograda e retrograda riguardante la memoria dichiarativa. L’andamento temporale era troppo rapido per sospettare una malattia neurodegenerativa.</a:t>
            </a:r>
          </a:p>
          <a:p>
            <a:r>
              <a:rPr lang="it-IT" sz="1400" dirty="0"/>
              <a:t>Il Sig. Filippo venne rimandato a casa con la richiesta di accertamenti strumentali. Una RM encefalica con mezzo di contrasto, effettuata qualche giorno dopo, rivelò una captazione anomala a livello dei lobi temporali mediali, bilateralmente, che interessava anche l’ippocampo anteriore e le amigdale. Altri esami non permisero di raggiungere una diagnosi certa e l’ulteriore peggioramento del paziente indusse a ricoverarlo per effettuare una biopsia stereotassica, che consentì di porre la diagnosi di linfoma a cellule B.</a:t>
            </a:r>
          </a:p>
          <a:p>
            <a:r>
              <a:rPr lang="it-IT" sz="1400" dirty="0"/>
              <a:t>Al Sig. Filippo furono somministrati steroidi e fu sottoposto a numerosi cicli di chemioterapia e, a oggi, il quadrò clinico è soddisfacente, con buon recupero della memoria.</a:t>
            </a:r>
          </a:p>
          <a:p>
            <a:endParaRPr lang="it-IT" sz="1400" dirty="0"/>
          </a:p>
        </p:txBody>
      </p:sp>
    </p:spTree>
    <p:extLst>
      <p:ext uri="{BB962C8B-B14F-4D97-AF65-F5344CB8AC3E}">
        <p14:creationId xmlns:p14="http://schemas.microsoft.com/office/powerpoint/2010/main" val="571673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8" name="Text Box 64"/>
          <p:cNvSpPr txBox="1">
            <a:spLocks noChangeArrowheads="1"/>
          </p:cNvSpPr>
          <p:nvPr/>
        </p:nvSpPr>
        <p:spPr bwMode="auto">
          <a:xfrm>
            <a:off x="457200" y="2486025"/>
            <a:ext cx="8382000"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it-IT" altLang="x-none" dirty="0"/>
              <a:t>Memoria: mantenere i ricordi, ovvero riprodurre nella mente l’esperienza passata (immagini, sensazioni o nozioni</a:t>
            </a:r>
            <a:r>
              <a:rPr lang="it-IT" altLang="x-none" dirty="0" smtClean="0"/>
              <a:t>), </a:t>
            </a:r>
            <a:r>
              <a:rPr lang="it-IT" altLang="x-none" dirty="0"/>
              <a:t>riconoscerla come tale e di localizzarla nello spazio e nel tempo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365125" y="200025"/>
            <a:ext cx="77120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endParaRPr lang="x-none" altLang="x-none"/>
          </a:p>
        </p:txBody>
      </p:sp>
      <p:sp>
        <p:nvSpPr>
          <p:cNvPr id="8196" name="Text Box 4"/>
          <p:cNvSpPr txBox="1">
            <a:spLocks noChangeArrowheads="1"/>
          </p:cNvSpPr>
          <p:nvPr/>
        </p:nvSpPr>
        <p:spPr bwMode="auto">
          <a:xfrm>
            <a:off x="228600" y="0"/>
            <a:ext cx="8686800" cy="643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it-IT" altLang="x-none" dirty="0">
                <a:solidFill>
                  <a:srgbClr val="000000"/>
                </a:solidFill>
              </a:rPr>
              <a:t>CLASSIFICAZIONE PER DURATA</a:t>
            </a:r>
          </a:p>
          <a:p>
            <a:endParaRPr lang="it-IT" altLang="x-none" dirty="0">
              <a:solidFill>
                <a:srgbClr val="000000"/>
              </a:solidFill>
            </a:endParaRPr>
          </a:p>
          <a:p>
            <a:r>
              <a:rPr lang="it-IT" altLang="x-none" i="1" dirty="0">
                <a:solidFill>
                  <a:srgbClr val="000000"/>
                </a:solidFill>
              </a:rPr>
              <a:t>Memoria sensorial</a:t>
            </a:r>
            <a:r>
              <a:rPr lang="it-IT" altLang="x-none" dirty="0">
                <a:solidFill>
                  <a:srgbClr val="000000"/>
                </a:solidFill>
              </a:rPr>
              <a:t>e: informazioni grezze appena percepite. Pochissimi secondi. Dovuta a modifiche transitorie nella comunicazione neuronale.</a:t>
            </a:r>
          </a:p>
          <a:p>
            <a:r>
              <a:rPr lang="it-IT" altLang="x-none" sz="2000" dirty="0">
                <a:solidFill>
                  <a:srgbClr val="000000"/>
                </a:solidFill>
              </a:rPr>
              <a:t>Se ascoltiamo un numero a caso di sette cifre in una lingua a noi completamente incomprensibile, siamo in grado di ripeterlo solo immediatamente dopo averlo ascoltato</a:t>
            </a:r>
            <a:r>
              <a:rPr lang="it-IT" altLang="x-none" dirty="0">
                <a:solidFill>
                  <a:srgbClr val="000000"/>
                </a:solidFill>
              </a:rPr>
              <a:t>.</a:t>
            </a:r>
          </a:p>
          <a:p>
            <a:endParaRPr lang="it-IT" altLang="x-none" dirty="0">
              <a:solidFill>
                <a:srgbClr val="000000"/>
              </a:solidFill>
            </a:endParaRPr>
          </a:p>
          <a:p>
            <a:r>
              <a:rPr lang="it-IT" altLang="x-none" i="1" dirty="0">
                <a:solidFill>
                  <a:srgbClr val="000000"/>
                </a:solidFill>
              </a:rPr>
              <a:t>Memoria a breve termin</a:t>
            </a:r>
            <a:r>
              <a:rPr lang="it-IT" altLang="x-none" dirty="0">
                <a:solidFill>
                  <a:srgbClr val="000000"/>
                </a:solidFill>
              </a:rPr>
              <a:t>e: pochi minuti. Dovuta a modifiche transitorie nella comunicazione neuronale</a:t>
            </a:r>
          </a:p>
          <a:p>
            <a:r>
              <a:rPr lang="it-IT" altLang="x-none" sz="2000" dirty="0">
                <a:solidFill>
                  <a:srgbClr val="000000"/>
                </a:solidFill>
              </a:rPr>
              <a:t>Se, invece, il numero è pronunciato nella nostra lingua, i suoni vengono codificati in simboli che è possibile ricordare per alcune decine di secondi</a:t>
            </a:r>
            <a:r>
              <a:rPr lang="it-IT" altLang="x-none" dirty="0">
                <a:solidFill>
                  <a:srgbClr val="000000"/>
                </a:solidFill>
              </a:rPr>
              <a:t> </a:t>
            </a:r>
          </a:p>
          <a:p>
            <a:endParaRPr lang="it-IT" altLang="x-none" dirty="0">
              <a:solidFill>
                <a:srgbClr val="000000"/>
              </a:solidFill>
            </a:endParaRPr>
          </a:p>
          <a:p>
            <a:r>
              <a:rPr lang="it-IT" altLang="x-none" i="1" dirty="0">
                <a:solidFill>
                  <a:srgbClr val="000000"/>
                </a:solidFill>
              </a:rPr>
              <a:t>Memoria a lungo termin</a:t>
            </a:r>
            <a:r>
              <a:rPr lang="it-IT" altLang="x-none" dirty="0">
                <a:solidFill>
                  <a:srgbClr val="000000"/>
                </a:solidFill>
              </a:rPr>
              <a:t>e: giorni o tutta la vita. Dovuta a modifiche </a:t>
            </a:r>
            <a:r>
              <a:rPr lang="it-IT" altLang="x-none" dirty="0" smtClean="0">
                <a:solidFill>
                  <a:srgbClr val="000000"/>
                </a:solidFill>
              </a:rPr>
              <a:t>durature </a:t>
            </a:r>
            <a:r>
              <a:rPr lang="it-IT" altLang="x-none" dirty="0">
                <a:solidFill>
                  <a:srgbClr val="000000"/>
                </a:solidFill>
              </a:rPr>
              <a:t>nella struttura neuronale</a:t>
            </a:r>
          </a:p>
          <a:p>
            <a:r>
              <a:rPr lang="it-IT" altLang="x-none" sz="2000" dirty="0">
                <a:solidFill>
                  <a:srgbClr val="000000"/>
                </a:solidFill>
              </a:rPr>
              <a:t>D'altra parte, conosciamo il nostro numero di telefono perché l'abbiamo ripetuto numerose volte.</a:t>
            </a:r>
            <a:endParaRPr lang="it-IT" altLang="x-none" dirty="0">
              <a:solidFill>
                <a:srgbClr val="0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887788" y="228600"/>
            <a:ext cx="13700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x-none"/>
              <a:t>Memoria</a:t>
            </a:r>
          </a:p>
        </p:txBody>
      </p:sp>
      <p:grpSp>
        <p:nvGrpSpPr>
          <p:cNvPr id="3075" name="Group 3"/>
          <p:cNvGrpSpPr>
            <a:grpSpLocks/>
          </p:cNvGrpSpPr>
          <p:nvPr/>
        </p:nvGrpSpPr>
        <p:grpSpPr bwMode="auto">
          <a:xfrm>
            <a:off x="133350" y="1736725"/>
            <a:ext cx="6505575" cy="808038"/>
            <a:chOff x="84" y="937"/>
            <a:chExt cx="4098" cy="509"/>
          </a:xfrm>
        </p:grpSpPr>
        <p:sp>
          <p:nvSpPr>
            <p:cNvPr id="3076" name="Text Box 4"/>
            <p:cNvSpPr txBox="1">
              <a:spLocks noChangeArrowheads="1"/>
            </p:cNvSpPr>
            <p:nvPr/>
          </p:nvSpPr>
          <p:spPr bwMode="auto">
            <a:xfrm>
              <a:off x="84" y="1228"/>
              <a:ext cx="1374" cy="2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pPr algn="ctr"/>
              <a:r>
                <a:rPr lang="it-IT" altLang="x-none" sz="1600"/>
                <a:t>Dichiarativa (esplicita)</a:t>
              </a:r>
            </a:p>
          </p:txBody>
        </p:sp>
        <p:sp>
          <p:nvSpPr>
            <p:cNvPr id="3077" name="Text Box 5"/>
            <p:cNvSpPr txBox="1">
              <a:spLocks noChangeArrowheads="1"/>
            </p:cNvSpPr>
            <p:nvPr/>
          </p:nvSpPr>
          <p:spPr bwMode="auto">
            <a:xfrm>
              <a:off x="1812" y="1228"/>
              <a:ext cx="2370" cy="2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pPr algn="ctr"/>
              <a:r>
                <a:rPr lang="it-IT" altLang="x-none" sz="1600"/>
                <a:t>Non dichiarativa (procedurale, implicita)</a:t>
              </a:r>
            </a:p>
          </p:txBody>
        </p:sp>
        <p:grpSp>
          <p:nvGrpSpPr>
            <p:cNvPr id="3078" name="Group 6"/>
            <p:cNvGrpSpPr>
              <a:grpSpLocks/>
            </p:cNvGrpSpPr>
            <p:nvPr/>
          </p:nvGrpSpPr>
          <p:grpSpPr bwMode="auto">
            <a:xfrm>
              <a:off x="768" y="937"/>
              <a:ext cx="2112" cy="288"/>
              <a:chOff x="768" y="937"/>
              <a:chExt cx="2112" cy="288"/>
            </a:xfrm>
          </p:grpSpPr>
          <p:sp>
            <p:nvSpPr>
              <p:cNvPr id="3079" name="Line 7"/>
              <p:cNvSpPr>
                <a:spLocks noChangeShapeType="1"/>
              </p:cNvSpPr>
              <p:nvPr/>
            </p:nvSpPr>
            <p:spPr bwMode="auto">
              <a:xfrm>
                <a:off x="768" y="1081"/>
                <a:ext cx="0" cy="14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080" name="Line 8"/>
              <p:cNvSpPr>
                <a:spLocks noChangeShapeType="1"/>
              </p:cNvSpPr>
              <p:nvPr/>
            </p:nvSpPr>
            <p:spPr bwMode="auto">
              <a:xfrm>
                <a:off x="2880" y="937"/>
                <a:ext cx="0" cy="28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081" name="Line 9"/>
              <p:cNvSpPr>
                <a:spLocks noChangeShapeType="1"/>
              </p:cNvSpPr>
              <p:nvPr/>
            </p:nvSpPr>
            <p:spPr bwMode="auto">
              <a:xfrm>
                <a:off x="768" y="1081"/>
                <a:ext cx="21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grpSp>
        <p:nvGrpSpPr>
          <p:cNvPr id="3082" name="Group 10"/>
          <p:cNvGrpSpPr>
            <a:grpSpLocks/>
          </p:cNvGrpSpPr>
          <p:nvPr/>
        </p:nvGrpSpPr>
        <p:grpSpPr bwMode="auto">
          <a:xfrm>
            <a:off x="152400" y="2547938"/>
            <a:ext cx="2514600" cy="758825"/>
            <a:chOff x="96" y="1448"/>
            <a:chExt cx="1584" cy="478"/>
          </a:xfrm>
        </p:grpSpPr>
        <p:sp>
          <p:nvSpPr>
            <p:cNvPr id="3083" name="Text Box 11"/>
            <p:cNvSpPr txBox="1">
              <a:spLocks noChangeArrowheads="1"/>
            </p:cNvSpPr>
            <p:nvPr/>
          </p:nvSpPr>
          <p:spPr bwMode="auto">
            <a:xfrm>
              <a:off x="832" y="1708"/>
              <a:ext cx="848" cy="2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it-IT" altLang="x-none" sz="1600"/>
                <a:t>Fatti, nozioni</a:t>
              </a:r>
            </a:p>
          </p:txBody>
        </p:sp>
        <p:sp>
          <p:nvSpPr>
            <p:cNvPr id="3084" name="Text Box 12"/>
            <p:cNvSpPr txBox="1">
              <a:spLocks noChangeArrowheads="1"/>
            </p:cNvSpPr>
            <p:nvPr/>
          </p:nvSpPr>
          <p:spPr bwMode="auto">
            <a:xfrm>
              <a:off x="96" y="1708"/>
              <a:ext cx="478" cy="2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it-IT" altLang="x-none" sz="1600"/>
                <a:t>Eventi</a:t>
              </a:r>
            </a:p>
          </p:txBody>
        </p:sp>
        <p:grpSp>
          <p:nvGrpSpPr>
            <p:cNvPr id="3085" name="Group 13"/>
            <p:cNvGrpSpPr>
              <a:grpSpLocks/>
            </p:cNvGrpSpPr>
            <p:nvPr/>
          </p:nvGrpSpPr>
          <p:grpSpPr bwMode="auto">
            <a:xfrm>
              <a:off x="336" y="1448"/>
              <a:ext cx="864" cy="246"/>
              <a:chOff x="336" y="1448"/>
              <a:chExt cx="864" cy="246"/>
            </a:xfrm>
          </p:grpSpPr>
          <p:sp>
            <p:nvSpPr>
              <p:cNvPr id="3086" name="Line 14"/>
              <p:cNvSpPr>
                <a:spLocks noChangeShapeType="1"/>
              </p:cNvSpPr>
              <p:nvPr/>
            </p:nvSpPr>
            <p:spPr bwMode="auto">
              <a:xfrm>
                <a:off x="341" y="1550"/>
                <a:ext cx="0" cy="14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087" name="Line 15"/>
              <p:cNvSpPr>
                <a:spLocks noChangeShapeType="1"/>
              </p:cNvSpPr>
              <p:nvPr/>
            </p:nvSpPr>
            <p:spPr bwMode="auto">
              <a:xfrm>
                <a:off x="1195" y="1550"/>
                <a:ext cx="0" cy="14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088" name="Line 16"/>
              <p:cNvSpPr>
                <a:spLocks noChangeShapeType="1"/>
              </p:cNvSpPr>
              <p:nvPr/>
            </p:nvSpPr>
            <p:spPr bwMode="auto">
              <a:xfrm>
                <a:off x="336" y="1547"/>
                <a:ext cx="86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89" name="Line 17"/>
              <p:cNvSpPr>
                <a:spLocks noChangeShapeType="1"/>
              </p:cNvSpPr>
              <p:nvPr/>
            </p:nvSpPr>
            <p:spPr bwMode="auto">
              <a:xfrm>
                <a:off x="768" y="1448"/>
                <a:ext cx="0" cy="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grpSp>
        <p:nvGrpSpPr>
          <p:cNvPr id="3090" name="Group 18"/>
          <p:cNvGrpSpPr>
            <a:grpSpLocks/>
          </p:cNvGrpSpPr>
          <p:nvPr/>
        </p:nvGrpSpPr>
        <p:grpSpPr bwMode="auto">
          <a:xfrm>
            <a:off x="152400" y="3144838"/>
            <a:ext cx="1524000" cy="3543300"/>
            <a:chOff x="96" y="1824"/>
            <a:chExt cx="960" cy="2232"/>
          </a:xfrm>
        </p:grpSpPr>
        <p:sp>
          <p:nvSpPr>
            <p:cNvPr id="3091" name="Text Box 19"/>
            <p:cNvSpPr txBox="1">
              <a:spLocks noChangeArrowheads="1"/>
            </p:cNvSpPr>
            <p:nvPr/>
          </p:nvSpPr>
          <p:spPr bwMode="auto">
            <a:xfrm>
              <a:off x="96" y="3376"/>
              <a:ext cx="960" cy="68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a:spAutoFit/>
            </a:bodyPr>
            <a:lstStyle/>
            <a:p>
              <a:pPr algn="ctr"/>
              <a:r>
                <a:rPr lang="it-IT" altLang="x-none" sz="1600"/>
                <a:t>Parte mediale del lobo temporale, diencefalo</a:t>
              </a:r>
            </a:p>
          </p:txBody>
        </p:sp>
        <p:grpSp>
          <p:nvGrpSpPr>
            <p:cNvPr id="3092" name="Group 20"/>
            <p:cNvGrpSpPr>
              <a:grpSpLocks/>
            </p:cNvGrpSpPr>
            <p:nvPr/>
          </p:nvGrpSpPr>
          <p:grpSpPr bwMode="auto">
            <a:xfrm>
              <a:off x="584" y="1824"/>
              <a:ext cx="240" cy="1488"/>
              <a:chOff x="584" y="1824"/>
              <a:chExt cx="240" cy="1488"/>
            </a:xfrm>
          </p:grpSpPr>
          <p:sp>
            <p:nvSpPr>
              <p:cNvPr id="3093" name="Line 21"/>
              <p:cNvSpPr>
                <a:spLocks noChangeShapeType="1"/>
              </p:cNvSpPr>
              <p:nvPr/>
            </p:nvSpPr>
            <p:spPr bwMode="auto">
              <a:xfrm>
                <a:off x="584" y="1824"/>
                <a:ext cx="2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3094" name="Line 22"/>
              <p:cNvSpPr>
                <a:spLocks noChangeShapeType="1"/>
              </p:cNvSpPr>
              <p:nvPr/>
            </p:nvSpPr>
            <p:spPr bwMode="auto">
              <a:xfrm>
                <a:off x="672" y="1824"/>
                <a:ext cx="0" cy="14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pSp>
      </p:grpSp>
      <p:grpSp>
        <p:nvGrpSpPr>
          <p:cNvPr id="3095" name="Group 23"/>
          <p:cNvGrpSpPr>
            <a:grpSpLocks/>
          </p:cNvGrpSpPr>
          <p:nvPr/>
        </p:nvGrpSpPr>
        <p:grpSpPr bwMode="auto">
          <a:xfrm>
            <a:off x="1736725" y="4287838"/>
            <a:ext cx="1436688" cy="2417762"/>
            <a:chOff x="1094" y="2544"/>
            <a:chExt cx="905" cy="1523"/>
          </a:xfrm>
        </p:grpSpPr>
        <p:sp>
          <p:nvSpPr>
            <p:cNvPr id="3096" name="Text Box 24"/>
            <p:cNvSpPr txBox="1">
              <a:spLocks noChangeArrowheads="1"/>
            </p:cNvSpPr>
            <p:nvPr/>
          </p:nvSpPr>
          <p:spPr bwMode="auto">
            <a:xfrm>
              <a:off x="1094" y="3849"/>
              <a:ext cx="905" cy="218"/>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spAutoFit/>
            </a:bodyPr>
            <a:lstStyle/>
            <a:p>
              <a:r>
                <a:rPr lang="it-IT" altLang="x-none" sz="1600"/>
                <a:t>Nucleo striato</a:t>
              </a:r>
            </a:p>
          </p:txBody>
        </p:sp>
        <p:sp>
          <p:nvSpPr>
            <p:cNvPr id="3097" name="Line 25"/>
            <p:cNvSpPr>
              <a:spLocks noChangeShapeType="1"/>
            </p:cNvSpPr>
            <p:nvPr/>
          </p:nvSpPr>
          <p:spPr bwMode="auto">
            <a:xfrm>
              <a:off x="1536" y="2544"/>
              <a:ext cx="0" cy="129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grpSp>
      <p:grpSp>
        <p:nvGrpSpPr>
          <p:cNvPr id="3098" name="Group 26"/>
          <p:cNvGrpSpPr>
            <a:grpSpLocks/>
          </p:cNvGrpSpPr>
          <p:nvPr/>
        </p:nvGrpSpPr>
        <p:grpSpPr bwMode="auto">
          <a:xfrm>
            <a:off x="3813175" y="4897438"/>
            <a:ext cx="2846388" cy="1808162"/>
            <a:chOff x="2402" y="2928"/>
            <a:chExt cx="1793" cy="1139"/>
          </a:xfrm>
        </p:grpSpPr>
        <p:sp>
          <p:nvSpPr>
            <p:cNvPr id="3099" name="Text Box 27"/>
            <p:cNvSpPr txBox="1">
              <a:spLocks noChangeArrowheads="1"/>
            </p:cNvSpPr>
            <p:nvPr/>
          </p:nvSpPr>
          <p:spPr bwMode="auto">
            <a:xfrm>
              <a:off x="2402" y="3849"/>
              <a:ext cx="656" cy="218"/>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spAutoFit/>
            </a:bodyPr>
            <a:lstStyle/>
            <a:p>
              <a:r>
                <a:rPr lang="it-IT" altLang="x-none" sz="1600"/>
                <a:t>Amigdala</a:t>
              </a:r>
            </a:p>
          </p:txBody>
        </p:sp>
        <p:sp>
          <p:nvSpPr>
            <p:cNvPr id="3100" name="Text Box 28"/>
            <p:cNvSpPr txBox="1">
              <a:spLocks noChangeArrowheads="1"/>
            </p:cNvSpPr>
            <p:nvPr/>
          </p:nvSpPr>
          <p:spPr bwMode="auto">
            <a:xfrm>
              <a:off x="3461" y="3849"/>
              <a:ext cx="734" cy="218"/>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spAutoFit/>
            </a:bodyPr>
            <a:lstStyle/>
            <a:p>
              <a:r>
                <a:rPr lang="it-IT" altLang="x-none" sz="1600"/>
                <a:t>Cervelletto</a:t>
              </a:r>
            </a:p>
          </p:txBody>
        </p:sp>
        <p:grpSp>
          <p:nvGrpSpPr>
            <p:cNvPr id="3101" name="Group 29"/>
            <p:cNvGrpSpPr>
              <a:grpSpLocks/>
            </p:cNvGrpSpPr>
            <p:nvPr/>
          </p:nvGrpSpPr>
          <p:grpSpPr bwMode="auto">
            <a:xfrm>
              <a:off x="2736" y="2928"/>
              <a:ext cx="1056" cy="912"/>
              <a:chOff x="2736" y="2928"/>
              <a:chExt cx="1056" cy="912"/>
            </a:xfrm>
          </p:grpSpPr>
          <p:sp>
            <p:nvSpPr>
              <p:cNvPr id="3102" name="Line 30"/>
              <p:cNvSpPr>
                <a:spLocks noChangeShapeType="1"/>
              </p:cNvSpPr>
              <p:nvPr/>
            </p:nvSpPr>
            <p:spPr bwMode="auto">
              <a:xfrm>
                <a:off x="2736" y="2928"/>
                <a:ext cx="0" cy="9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03" name="Line 31"/>
              <p:cNvSpPr>
                <a:spLocks noChangeShapeType="1"/>
              </p:cNvSpPr>
              <p:nvPr/>
            </p:nvSpPr>
            <p:spPr bwMode="auto">
              <a:xfrm>
                <a:off x="3792" y="2928"/>
                <a:ext cx="0" cy="9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grpSp>
      <p:sp>
        <p:nvSpPr>
          <p:cNvPr id="3105" name="Text Box 33"/>
          <p:cNvSpPr txBox="1">
            <a:spLocks noChangeArrowheads="1"/>
          </p:cNvSpPr>
          <p:nvPr/>
        </p:nvSpPr>
        <p:spPr bwMode="auto">
          <a:xfrm>
            <a:off x="6781800" y="6359525"/>
            <a:ext cx="2260600" cy="346075"/>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spAutoFit/>
          </a:bodyPr>
          <a:lstStyle/>
          <a:p>
            <a:r>
              <a:rPr lang="it-IT" altLang="x-none" sz="1600"/>
              <a:t>Corteccia, arco riflesso</a:t>
            </a:r>
          </a:p>
        </p:txBody>
      </p:sp>
      <p:sp>
        <p:nvSpPr>
          <p:cNvPr id="3106" name="Line 34"/>
          <p:cNvSpPr>
            <a:spLocks noChangeShapeType="1"/>
          </p:cNvSpPr>
          <p:nvPr/>
        </p:nvSpPr>
        <p:spPr bwMode="auto">
          <a:xfrm>
            <a:off x="7848600" y="4364038"/>
            <a:ext cx="0" cy="1981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3107" name="Group 35"/>
          <p:cNvGrpSpPr>
            <a:grpSpLocks/>
          </p:cNvGrpSpPr>
          <p:nvPr/>
        </p:nvGrpSpPr>
        <p:grpSpPr bwMode="auto">
          <a:xfrm>
            <a:off x="381000" y="811213"/>
            <a:ext cx="4962525" cy="892175"/>
            <a:chOff x="240" y="354"/>
            <a:chExt cx="3126" cy="562"/>
          </a:xfrm>
        </p:grpSpPr>
        <p:sp>
          <p:nvSpPr>
            <p:cNvPr id="3108" name="Text Box 36"/>
            <p:cNvSpPr txBox="1">
              <a:spLocks noChangeArrowheads="1"/>
            </p:cNvSpPr>
            <p:nvPr/>
          </p:nvSpPr>
          <p:spPr bwMode="auto">
            <a:xfrm>
              <a:off x="240" y="694"/>
              <a:ext cx="1680" cy="2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algn="ctr"/>
              <a:r>
                <a:rPr lang="it-IT" altLang="x-none" sz="1600"/>
                <a:t>A breve termine (di lavoro)</a:t>
              </a:r>
            </a:p>
          </p:txBody>
        </p:sp>
        <p:sp>
          <p:nvSpPr>
            <p:cNvPr id="3109" name="Text Box 37"/>
            <p:cNvSpPr txBox="1">
              <a:spLocks noChangeArrowheads="1"/>
            </p:cNvSpPr>
            <p:nvPr/>
          </p:nvSpPr>
          <p:spPr bwMode="auto">
            <a:xfrm>
              <a:off x="2347" y="698"/>
              <a:ext cx="1019" cy="2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it-IT" altLang="x-none" sz="1600"/>
                <a:t>A lungo termine</a:t>
              </a:r>
            </a:p>
          </p:txBody>
        </p:sp>
        <p:grpSp>
          <p:nvGrpSpPr>
            <p:cNvPr id="3110" name="Group 38"/>
            <p:cNvGrpSpPr>
              <a:grpSpLocks/>
            </p:cNvGrpSpPr>
            <p:nvPr/>
          </p:nvGrpSpPr>
          <p:grpSpPr bwMode="auto">
            <a:xfrm>
              <a:off x="1056" y="354"/>
              <a:ext cx="1824" cy="336"/>
              <a:chOff x="1056" y="354"/>
              <a:chExt cx="1824" cy="336"/>
            </a:xfrm>
          </p:grpSpPr>
          <p:sp>
            <p:nvSpPr>
              <p:cNvPr id="3111" name="Line 39"/>
              <p:cNvSpPr>
                <a:spLocks noChangeShapeType="1"/>
              </p:cNvSpPr>
              <p:nvPr/>
            </p:nvSpPr>
            <p:spPr bwMode="auto">
              <a:xfrm>
                <a:off x="2880" y="354"/>
                <a:ext cx="0" cy="33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12" name="Line 40"/>
              <p:cNvSpPr>
                <a:spLocks noChangeShapeType="1"/>
              </p:cNvSpPr>
              <p:nvPr/>
            </p:nvSpPr>
            <p:spPr bwMode="auto">
              <a:xfrm>
                <a:off x="1056" y="530"/>
                <a:ext cx="0" cy="14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13" name="Line 41"/>
              <p:cNvSpPr>
                <a:spLocks noChangeShapeType="1"/>
              </p:cNvSpPr>
              <p:nvPr/>
            </p:nvSpPr>
            <p:spPr bwMode="auto">
              <a:xfrm>
                <a:off x="1056" y="530"/>
                <a:ext cx="18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pic>
        <p:nvPicPr>
          <p:cNvPr id="3114" name="Picture 42" descr="Regioni della memo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188" y="304800"/>
            <a:ext cx="2487612" cy="2593975"/>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grpSp>
        <p:nvGrpSpPr>
          <p:cNvPr id="3138" name="Group 66"/>
          <p:cNvGrpSpPr>
            <a:grpSpLocks/>
          </p:cNvGrpSpPr>
          <p:nvPr/>
        </p:nvGrpSpPr>
        <p:grpSpPr bwMode="auto">
          <a:xfrm>
            <a:off x="1189038" y="2571750"/>
            <a:ext cx="7878762" cy="2274888"/>
            <a:chOff x="749" y="1367"/>
            <a:chExt cx="4963" cy="1433"/>
          </a:xfrm>
        </p:grpSpPr>
        <p:grpSp>
          <p:nvGrpSpPr>
            <p:cNvPr id="3116" name="Group 44"/>
            <p:cNvGrpSpPr>
              <a:grpSpLocks/>
            </p:cNvGrpSpPr>
            <p:nvPr/>
          </p:nvGrpSpPr>
          <p:grpSpPr bwMode="auto">
            <a:xfrm>
              <a:off x="1718" y="2294"/>
              <a:ext cx="2320" cy="506"/>
              <a:chOff x="1718" y="2390"/>
              <a:chExt cx="2320" cy="506"/>
            </a:xfrm>
          </p:grpSpPr>
          <p:sp>
            <p:nvSpPr>
              <p:cNvPr id="3117" name="Text Box 45"/>
              <p:cNvSpPr txBox="1">
                <a:spLocks noChangeArrowheads="1"/>
              </p:cNvSpPr>
              <p:nvPr/>
            </p:nvSpPr>
            <p:spPr bwMode="auto">
              <a:xfrm>
                <a:off x="1718" y="2678"/>
                <a:ext cx="1104" cy="2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it-IT" altLang="x-none" sz="1600"/>
                  <a:t>Risposte emotive</a:t>
                </a:r>
              </a:p>
            </p:txBody>
          </p:sp>
          <p:sp>
            <p:nvSpPr>
              <p:cNvPr id="3118" name="Text Box 46"/>
              <p:cNvSpPr txBox="1">
                <a:spLocks noChangeArrowheads="1"/>
              </p:cNvSpPr>
              <p:nvPr/>
            </p:nvSpPr>
            <p:spPr bwMode="auto">
              <a:xfrm>
                <a:off x="2956" y="2678"/>
                <a:ext cx="1082" cy="2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it-IT" altLang="x-none" sz="1600"/>
                  <a:t>Risposte motorie</a:t>
                </a:r>
              </a:p>
            </p:txBody>
          </p:sp>
          <p:grpSp>
            <p:nvGrpSpPr>
              <p:cNvPr id="3119" name="Group 47"/>
              <p:cNvGrpSpPr>
                <a:grpSpLocks/>
              </p:cNvGrpSpPr>
              <p:nvPr/>
            </p:nvGrpSpPr>
            <p:grpSpPr bwMode="auto">
              <a:xfrm>
                <a:off x="2304" y="2390"/>
                <a:ext cx="1200" cy="288"/>
                <a:chOff x="2304" y="2390"/>
                <a:chExt cx="1200" cy="288"/>
              </a:xfrm>
            </p:grpSpPr>
            <p:sp>
              <p:nvSpPr>
                <p:cNvPr id="3120" name="Line 48"/>
                <p:cNvSpPr>
                  <a:spLocks noChangeShapeType="1"/>
                </p:cNvSpPr>
                <p:nvPr/>
              </p:nvSpPr>
              <p:spPr bwMode="auto">
                <a:xfrm>
                  <a:off x="2304" y="2534"/>
                  <a:ext cx="0" cy="14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21" name="Line 49"/>
                <p:cNvSpPr>
                  <a:spLocks noChangeShapeType="1"/>
                </p:cNvSpPr>
                <p:nvPr/>
              </p:nvSpPr>
              <p:spPr bwMode="auto">
                <a:xfrm>
                  <a:off x="3504" y="2534"/>
                  <a:ext cx="0" cy="14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22" name="Line 50"/>
                <p:cNvSpPr>
                  <a:spLocks noChangeShapeType="1"/>
                </p:cNvSpPr>
                <p:nvPr/>
              </p:nvSpPr>
              <p:spPr bwMode="auto">
                <a:xfrm>
                  <a:off x="2304" y="2534"/>
                  <a:ext cx="1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123" name="Line 51"/>
                <p:cNvSpPr>
                  <a:spLocks noChangeShapeType="1"/>
                </p:cNvSpPr>
                <p:nvPr/>
              </p:nvSpPr>
              <p:spPr bwMode="auto">
                <a:xfrm flipV="1">
                  <a:off x="2880" y="2390"/>
                  <a:ext cx="0" cy="1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grpSp>
          <p:nvGrpSpPr>
            <p:cNvPr id="3137" name="Group 65"/>
            <p:cNvGrpSpPr>
              <a:grpSpLocks/>
            </p:cNvGrpSpPr>
            <p:nvPr/>
          </p:nvGrpSpPr>
          <p:grpSpPr bwMode="auto">
            <a:xfrm>
              <a:off x="749" y="1367"/>
              <a:ext cx="4963" cy="1054"/>
              <a:chOff x="749" y="1367"/>
              <a:chExt cx="4963" cy="1054"/>
            </a:xfrm>
          </p:grpSpPr>
          <p:sp>
            <p:nvSpPr>
              <p:cNvPr id="3125" name="Text Box 53"/>
              <p:cNvSpPr txBox="1">
                <a:spLocks noChangeArrowheads="1"/>
              </p:cNvSpPr>
              <p:nvPr/>
            </p:nvSpPr>
            <p:spPr bwMode="auto">
              <a:xfrm>
                <a:off x="749" y="1895"/>
                <a:ext cx="1248" cy="5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algn="ctr"/>
                <a:r>
                  <a:rPr lang="it-IT" altLang="x-none" sz="1600"/>
                  <a:t>Procedure motorie (capacità, strategie motorie)</a:t>
                </a:r>
              </a:p>
            </p:txBody>
          </p:sp>
          <p:sp>
            <p:nvSpPr>
              <p:cNvPr id="3126" name="Text Box 54"/>
              <p:cNvSpPr txBox="1">
                <a:spLocks noChangeArrowheads="1"/>
              </p:cNvSpPr>
              <p:nvPr/>
            </p:nvSpPr>
            <p:spPr bwMode="auto">
              <a:xfrm>
                <a:off x="2028" y="1895"/>
                <a:ext cx="1659" cy="3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pPr algn="ctr"/>
                <a:r>
                  <a:rPr lang="it-IT" altLang="x-none" sz="1600"/>
                  <a:t>Condizionamento classico</a:t>
                </a:r>
              </a:p>
              <a:p>
                <a:pPr algn="ctr"/>
                <a:r>
                  <a:rPr lang="it-IT" altLang="x-none" sz="1600"/>
                  <a:t>Condizionamento operante</a:t>
                </a:r>
              </a:p>
            </p:txBody>
          </p:sp>
          <p:sp>
            <p:nvSpPr>
              <p:cNvPr id="3127" name="Text Box 55"/>
              <p:cNvSpPr txBox="1">
                <a:spLocks noChangeArrowheads="1"/>
              </p:cNvSpPr>
              <p:nvPr/>
            </p:nvSpPr>
            <p:spPr bwMode="auto">
              <a:xfrm>
                <a:off x="3744" y="1895"/>
                <a:ext cx="1968" cy="5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algn="ctr"/>
                <a:r>
                  <a:rPr lang="it-IT" altLang="x-none" sz="1600"/>
                  <a:t>Apprendimento non associativo:</a:t>
                </a:r>
              </a:p>
              <a:p>
                <a:pPr algn="ctr"/>
                <a:r>
                  <a:rPr lang="it-IT" altLang="x-none" sz="1600"/>
                  <a:t>Priming, assuefazione e sensibilizzazione</a:t>
                </a:r>
              </a:p>
            </p:txBody>
          </p:sp>
          <p:grpSp>
            <p:nvGrpSpPr>
              <p:cNvPr id="3128" name="Group 56"/>
              <p:cNvGrpSpPr>
                <a:grpSpLocks/>
              </p:cNvGrpSpPr>
              <p:nvPr/>
            </p:nvGrpSpPr>
            <p:grpSpPr bwMode="auto">
              <a:xfrm>
                <a:off x="1872" y="1367"/>
                <a:ext cx="2832" cy="528"/>
                <a:chOff x="1872" y="1463"/>
                <a:chExt cx="2832" cy="528"/>
              </a:xfrm>
            </p:grpSpPr>
            <p:sp>
              <p:nvSpPr>
                <p:cNvPr id="3129" name="Line 57"/>
                <p:cNvSpPr>
                  <a:spLocks noChangeShapeType="1"/>
                </p:cNvSpPr>
                <p:nvPr/>
              </p:nvSpPr>
              <p:spPr bwMode="auto">
                <a:xfrm>
                  <a:off x="1872" y="1799"/>
                  <a:ext cx="0" cy="19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30" name="Line 58"/>
                <p:cNvSpPr>
                  <a:spLocks noChangeShapeType="1"/>
                </p:cNvSpPr>
                <p:nvPr/>
              </p:nvSpPr>
              <p:spPr bwMode="auto">
                <a:xfrm>
                  <a:off x="2880" y="1799"/>
                  <a:ext cx="0" cy="19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31" name="Line 59"/>
                <p:cNvSpPr>
                  <a:spLocks noChangeShapeType="1"/>
                </p:cNvSpPr>
                <p:nvPr/>
              </p:nvSpPr>
              <p:spPr bwMode="auto">
                <a:xfrm>
                  <a:off x="4704" y="1799"/>
                  <a:ext cx="0" cy="19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32" name="Line 60"/>
                <p:cNvSpPr>
                  <a:spLocks noChangeShapeType="1"/>
                </p:cNvSpPr>
                <p:nvPr/>
              </p:nvSpPr>
              <p:spPr bwMode="auto">
                <a:xfrm>
                  <a:off x="1872" y="1799"/>
                  <a:ext cx="28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133" name="Line 61"/>
                <p:cNvSpPr>
                  <a:spLocks noChangeShapeType="1"/>
                </p:cNvSpPr>
                <p:nvPr/>
              </p:nvSpPr>
              <p:spPr bwMode="auto">
                <a:xfrm flipV="1">
                  <a:off x="2880" y="1463"/>
                  <a:ext cx="0" cy="3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107"/>
                                        </p:tgtEl>
                                        <p:attrNameLst>
                                          <p:attrName>style.visibility</p:attrName>
                                        </p:attrNameLst>
                                      </p:cBhvr>
                                      <p:to>
                                        <p:strVal val="visible"/>
                                      </p:to>
                                    </p:set>
                                    <p:animEffect transition="in" filter="fade">
                                      <p:cBhvr>
                                        <p:cTn id="7" dur="2000"/>
                                        <p:tgtEl>
                                          <p:spTgt spid="31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2000"/>
                                        <p:tgtEl>
                                          <p:spTgt spid="30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082"/>
                                        </p:tgtEl>
                                        <p:attrNameLst>
                                          <p:attrName>style.visibility</p:attrName>
                                        </p:attrNameLst>
                                      </p:cBhvr>
                                      <p:to>
                                        <p:strVal val="visible"/>
                                      </p:to>
                                    </p:set>
                                    <p:animEffect transition="in" filter="fade">
                                      <p:cBhvr>
                                        <p:cTn id="17" dur="2000"/>
                                        <p:tgtEl>
                                          <p:spTgt spid="30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090"/>
                                        </p:tgtEl>
                                        <p:attrNameLst>
                                          <p:attrName>style.visibility</p:attrName>
                                        </p:attrNameLst>
                                      </p:cBhvr>
                                      <p:to>
                                        <p:strVal val="visible"/>
                                      </p:to>
                                    </p:set>
                                    <p:animEffect transition="in" filter="fade">
                                      <p:cBhvr>
                                        <p:cTn id="22" dur="2000"/>
                                        <p:tgtEl>
                                          <p:spTgt spid="30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095"/>
                                        </p:tgtEl>
                                        <p:attrNameLst>
                                          <p:attrName>style.visibility</p:attrName>
                                        </p:attrNameLst>
                                      </p:cBhvr>
                                      <p:to>
                                        <p:strVal val="visible"/>
                                      </p:to>
                                    </p:set>
                                    <p:animEffect transition="in" filter="fade">
                                      <p:cBhvr>
                                        <p:cTn id="27" dur="2000"/>
                                        <p:tgtEl>
                                          <p:spTgt spid="309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098"/>
                                        </p:tgtEl>
                                        <p:attrNameLst>
                                          <p:attrName>style.visibility</p:attrName>
                                        </p:attrNameLst>
                                      </p:cBhvr>
                                      <p:to>
                                        <p:strVal val="visible"/>
                                      </p:to>
                                    </p:set>
                                    <p:animEffect transition="in" filter="fade">
                                      <p:cBhvr>
                                        <p:cTn id="32" dur="2000"/>
                                        <p:tgtEl>
                                          <p:spTgt spid="3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09"/>
          <p:cNvPicPr>
            <a:picLocks noChangeAspect="1" noChangeArrowheads="1"/>
          </p:cNvPicPr>
          <p:nvPr/>
        </p:nvPicPr>
        <p:blipFill>
          <a:blip r:embed="rId3">
            <a:extLst>
              <a:ext uri="{28A0092B-C50C-407E-A947-70E740481C1C}">
                <a14:useLocalDpi xmlns:a14="http://schemas.microsoft.com/office/drawing/2010/main" val="0"/>
              </a:ext>
            </a:extLst>
          </a:blip>
          <a:srcRect l="19250" t="8000" r="19672" b="9000"/>
          <a:stretch>
            <a:fillRect/>
          </a:stretch>
        </p:blipFill>
        <p:spPr bwMode="auto">
          <a:xfrm>
            <a:off x="2895600" y="228600"/>
            <a:ext cx="6205538" cy="6324600"/>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p:cNvSpPr txBox="1">
            <a:spLocks noChangeArrowheads="1"/>
          </p:cNvSpPr>
          <p:nvPr/>
        </p:nvSpPr>
        <p:spPr bwMode="auto">
          <a:xfrm>
            <a:off x="152400" y="390525"/>
            <a:ext cx="3276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it-IT" altLang="x-none"/>
              <a:t>H.M. (anni ‘50)</a:t>
            </a:r>
          </a:p>
        </p:txBody>
      </p:sp>
      <p:sp>
        <p:nvSpPr>
          <p:cNvPr id="10246" name="Text Box 6"/>
          <p:cNvSpPr txBox="1">
            <a:spLocks noChangeArrowheads="1"/>
          </p:cNvSpPr>
          <p:nvPr/>
        </p:nvSpPr>
        <p:spPr bwMode="auto">
          <a:xfrm>
            <a:off x="152400" y="1384300"/>
            <a:ext cx="32766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it-IT" altLang="x-none"/>
              <a:t>7 anni: investito da una bicicletta</a:t>
            </a:r>
          </a:p>
        </p:txBody>
      </p:sp>
      <p:sp>
        <p:nvSpPr>
          <p:cNvPr id="10247" name="Text Box 7"/>
          <p:cNvSpPr txBox="1">
            <a:spLocks noChangeArrowheads="1"/>
          </p:cNvSpPr>
          <p:nvPr/>
        </p:nvSpPr>
        <p:spPr bwMode="auto">
          <a:xfrm>
            <a:off x="152400" y="2438400"/>
            <a:ext cx="32766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it-IT" altLang="x-none"/>
              <a:t>16 anni: violenti attacchi epilettici</a:t>
            </a:r>
          </a:p>
        </p:txBody>
      </p:sp>
      <p:sp>
        <p:nvSpPr>
          <p:cNvPr id="10248" name="Text Box 8"/>
          <p:cNvSpPr txBox="1">
            <a:spLocks noChangeArrowheads="1"/>
          </p:cNvSpPr>
          <p:nvPr/>
        </p:nvSpPr>
        <p:spPr bwMode="auto">
          <a:xfrm>
            <a:off x="152400" y="3429000"/>
            <a:ext cx="32766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it-IT" altLang="x-none"/>
              <a:t>27 anni: asportazione bilaterale del lobo temporale mediale</a:t>
            </a:r>
          </a:p>
        </p:txBody>
      </p:sp>
      <p:sp>
        <p:nvSpPr>
          <p:cNvPr id="10249" name="Text Box 9"/>
          <p:cNvSpPr txBox="1">
            <a:spLocks noChangeArrowheads="1"/>
          </p:cNvSpPr>
          <p:nvPr/>
        </p:nvSpPr>
        <p:spPr bwMode="auto">
          <a:xfrm>
            <a:off x="152400" y="4876800"/>
            <a:ext cx="3276600"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it-IT" altLang="x-none" dirty="0"/>
              <a:t>Esito: risoluzione quasi totale delle crisi epilettiche e grave </a:t>
            </a:r>
            <a:r>
              <a:rPr lang="it-IT" altLang="x-none"/>
              <a:t>amnesia </a:t>
            </a:r>
            <a:r>
              <a:rPr lang="it-IT" altLang="x-none" smtClean="0"/>
              <a:t>anterograda</a:t>
            </a:r>
            <a:endParaRPr lang="it-IT" altLang="x-non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2000"/>
                                        <p:tgtEl>
                                          <p:spTgt spid="10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fade">
                                      <p:cBhvr>
                                        <p:cTn id="12" dur="2000"/>
                                        <p:tgtEl>
                                          <p:spTgt spid="102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7"/>
                                        </p:tgtEl>
                                        <p:attrNameLst>
                                          <p:attrName>style.visibility</p:attrName>
                                        </p:attrNameLst>
                                      </p:cBhvr>
                                      <p:to>
                                        <p:strVal val="visible"/>
                                      </p:to>
                                    </p:set>
                                    <p:animEffect transition="in" filter="fade">
                                      <p:cBhvr>
                                        <p:cTn id="17" dur="2000"/>
                                        <p:tgtEl>
                                          <p:spTgt spid="102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48"/>
                                        </p:tgtEl>
                                        <p:attrNameLst>
                                          <p:attrName>style.visibility</p:attrName>
                                        </p:attrNameLst>
                                      </p:cBhvr>
                                      <p:to>
                                        <p:strVal val="visible"/>
                                      </p:to>
                                    </p:set>
                                    <p:animEffect transition="in" filter="fade">
                                      <p:cBhvr>
                                        <p:cTn id="22" dur="2000"/>
                                        <p:tgtEl>
                                          <p:spTgt spid="102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49"/>
                                        </p:tgtEl>
                                        <p:attrNameLst>
                                          <p:attrName>style.visibility</p:attrName>
                                        </p:attrNameLst>
                                      </p:cBhvr>
                                      <p:to>
                                        <p:strVal val="visible"/>
                                      </p:to>
                                    </p:set>
                                    <p:animEffect transition="in" filter="fade">
                                      <p:cBhvr>
                                        <p:cTn id="27" dur="20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6" grpId="0"/>
      <p:bldP spid="10247" grpId="0"/>
      <p:bldP spid="10248" grpId="0"/>
      <p:bldP spid="102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KAN_0005"/>
          <p:cNvPicPr>
            <a:picLocks noChangeAspect="1" noChangeArrowheads="1"/>
          </p:cNvPicPr>
          <p:nvPr/>
        </p:nvPicPr>
        <p:blipFill>
          <a:blip r:embed="rId3">
            <a:extLst>
              <a:ext uri="{28A0092B-C50C-407E-A947-70E740481C1C}">
                <a14:useLocalDpi xmlns:a14="http://schemas.microsoft.com/office/drawing/2010/main" val="0"/>
              </a:ext>
            </a:extLst>
          </a:blip>
          <a:srcRect l="4939" b="30264"/>
          <a:stretch>
            <a:fillRect/>
          </a:stretch>
        </p:blipFill>
        <p:spPr bwMode="auto">
          <a:xfrm>
            <a:off x="2590800" y="76200"/>
            <a:ext cx="6477000" cy="6781800"/>
          </a:xfrm>
          <a:prstGeom prst="rect">
            <a:avLst/>
          </a:prstGeom>
          <a:noFill/>
          <a:extLst>
            <a:ext uri="{909E8E84-426E-40DD-AFC4-6F175D3DCCD1}">
              <a14:hiddenFill xmlns:a14="http://schemas.microsoft.com/office/drawing/2010/main">
                <a:solidFill>
                  <a:srgbClr val="FFFFFF"/>
                </a:solidFill>
              </a14:hiddenFill>
            </a:ext>
          </a:extLst>
        </p:spPr>
      </p:pic>
      <p:grpSp>
        <p:nvGrpSpPr>
          <p:cNvPr id="18445" name="Group 13"/>
          <p:cNvGrpSpPr>
            <a:grpSpLocks/>
          </p:cNvGrpSpPr>
          <p:nvPr/>
        </p:nvGrpSpPr>
        <p:grpSpPr bwMode="auto">
          <a:xfrm>
            <a:off x="517525" y="4432300"/>
            <a:ext cx="7102475" cy="1435100"/>
            <a:chOff x="326" y="2792"/>
            <a:chExt cx="4474" cy="904"/>
          </a:xfrm>
        </p:grpSpPr>
        <p:sp>
          <p:nvSpPr>
            <p:cNvPr id="18438" name="Text Box 6"/>
            <p:cNvSpPr txBox="1">
              <a:spLocks noChangeArrowheads="1"/>
            </p:cNvSpPr>
            <p:nvPr/>
          </p:nvSpPr>
          <p:spPr bwMode="auto">
            <a:xfrm>
              <a:off x="326" y="2792"/>
              <a:ext cx="1210" cy="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r>
                <a:rPr lang="it-IT" altLang="x-none" sz="1600"/>
                <a:t>Tutte le aree associative della corteccia cerebrale</a:t>
              </a:r>
            </a:p>
          </p:txBody>
        </p:sp>
        <p:sp>
          <p:nvSpPr>
            <p:cNvPr id="18439" name="Line 7"/>
            <p:cNvSpPr>
              <a:spLocks noChangeShapeType="1"/>
            </p:cNvSpPr>
            <p:nvPr/>
          </p:nvSpPr>
          <p:spPr bwMode="auto">
            <a:xfrm>
              <a:off x="1728" y="3024"/>
              <a:ext cx="528"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8440" name="Line 8"/>
            <p:cNvSpPr>
              <a:spLocks noChangeShapeType="1"/>
            </p:cNvSpPr>
            <p:nvPr/>
          </p:nvSpPr>
          <p:spPr bwMode="auto">
            <a:xfrm>
              <a:off x="2880" y="3168"/>
              <a:ext cx="288" cy="384"/>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8441" name="Line 9"/>
            <p:cNvSpPr>
              <a:spLocks noChangeShapeType="1"/>
            </p:cNvSpPr>
            <p:nvPr/>
          </p:nvSpPr>
          <p:spPr bwMode="auto">
            <a:xfrm flipV="1">
              <a:off x="3456" y="2880"/>
              <a:ext cx="960" cy="6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8442" name="Line 10"/>
            <p:cNvSpPr>
              <a:spLocks noChangeShapeType="1"/>
            </p:cNvSpPr>
            <p:nvPr/>
          </p:nvSpPr>
          <p:spPr bwMode="auto">
            <a:xfrm flipV="1">
              <a:off x="3456" y="3264"/>
              <a:ext cx="1344" cy="2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8443" name="Line 11"/>
            <p:cNvSpPr>
              <a:spLocks noChangeShapeType="1"/>
            </p:cNvSpPr>
            <p:nvPr/>
          </p:nvSpPr>
          <p:spPr bwMode="auto">
            <a:xfrm>
              <a:off x="3456" y="3552"/>
              <a:ext cx="96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8444" name="Line 12"/>
            <p:cNvSpPr>
              <a:spLocks noChangeShapeType="1"/>
            </p:cNvSpPr>
            <p:nvPr/>
          </p:nvSpPr>
          <p:spPr bwMode="auto">
            <a:xfrm flipH="1">
              <a:off x="3552" y="3696"/>
              <a:ext cx="81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18446" name="Text Box 14"/>
          <p:cNvSpPr txBox="1">
            <a:spLocks noChangeArrowheads="1"/>
          </p:cNvSpPr>
          <p:nvPr/>
        </p:nvSpPr>
        <p:spPr bwMode="auto">
          <a:xfrm>
            <a:off x="441325" y="2362200"/>
            <a:ext cx="2030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x-none"/>
              <a:t>IPPOCAMPO</a:t>
            </a:r>
          </a:p>
        </p:txBody>
      </p:sp>
      <p:sp>
        <p:nvSpPr>
          <p:cNvPr id="18447" name="Line 15"/>
          <p:cNvSpPr>
            <a:spLocks noChangeShapeType="1"/>
          </p:cNvSpPr>
          <p:nvPr/>
        </p:nvSpPr>
        <p:spPr bwMode="auto">
          <a:xfrm>
            <a:off x="2590800" y="533400"/>
            <a:ext cx="0" cy="3581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445"/>
                                        </p:tgtEl>
                                        <p:attrNameLst>
                                          <p:attrName>style.visibility</p:attrName>
                                        </p:attrNameLst>
                                      </p:cBhvr>
                                      <p:to>
                                        <p:strVal val="visible"/>
                                      </p:to>
                                    </p:set>
                                    <p:animEffect transition="in" filter="fade">
                                      <p:cBhvr>
                                        <p:cTn id="7" dur="2000"/>
                                        <p:tgtEl>
                                          <p:spTgt spid="18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584200" y="854075"/>
            <a:ext cx="2368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x-none"/>
              <a:t>ACQUISIZIONE</a:t>
            </a:r>
          </a:p>
        </p:txBody>
      </p:sp>
      <p:sp>
        <p:nvSpPr>
          <p:cNvPr id="16389" name="Text Box 5"/>
          <p:cNvSpPr txBox="1">
            <a:spLocks noChangeArrowheads="1"/>
          </p:cNvSpPr>
          <p:nvPr/>
        </p:nvSpPr>
        <p:spPr bwMode="auto">
          <a:xfrm>
            <a:off x="228600" y="3330575"/>
            <a:ext cx="3079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x-none"/>
              <a:t>CONSOLIDAMENTO</a:t>
            </a:r>
          </a:p>
        </p:txBody>
      </p:sp>
      <p:sp>
        <p:nvSpPr>
          <p:cNvPr id="16390" name="Text Box 6"/>
          <p:cNvSpPr txBox="1">
            <a:spLocks noChangeArrowheads="1"/>
          </p:cNvSpPr>
          <p:nvPr/>
        </p:nvSpPr>
        <p:spPr bwMode="auto">
          <a:xfrm>
            <a:off x="812800" y="5807075"/>
            <a:ext cx="19113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it-IT" altLang="x-none"/>
              <a:t>RECUPERO</a:t>
            </a:r>
          </a:p>
          <a:p>
            <a:pPr algn="ctr"/>
            <a:r>
              <a:rPr lang="it-IT" altLang="x-none"/>
              <a:t>(coscienza)</a:t>
            </a:r>
          </a:p>
        </p:txBody>
      </p:sp>
      <p:sp>
        <p:nvSpPr>
          <p:cNvPr id="16392" name="AutoShape 8"/>
          <p:cNvSpPr>
            <a:spLocks noChangeArrowheads="1"/>
          </p:cNvSpPr>
          <p:nvPr/>
        </p:nvSpPr>
        <p:spPr bwMode="auto">
          <a:xfrm rot="5400000">
            <a:off x="815975" y="2111375"/>
            <a:ext cx="1905000" cy="304800"/>
          </a:xfrm>
          <a:custGeom>
            <a:avLst/>
            <a:gdLst>
              <a:gd name="G0" fmla="+- 17279 0 0"/>
              <a:gd name="G1" fmla="+- 6975 0 0"/>
              <a:gd name="G2" fmla="+- 21600 0 6975"/>
              <a:gd name="G3" fmla="+- 10800 0 6975"/>
              <a:gd name="G4" fmla="+- 21600 0 17279"/>
              <a:gd name="G5" fmla="*/ G4 G3 10800"/>
              <a:gd name="G6" fmla="+- 21600 0 G5"/>
              <a:gd name="T0" fmla="*/ 17279 w 21600"/>
              <a:gd name="T1" fmla="*/ 0 h 21600"/>
              <a:gd name="T2" fmla="*/ 0 w 21600"/>
              <a:gd name="T3" fmla="*/ 10800 h 21600"/>
              <a:gd name="T4" fmla="*/ 1727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279" y="0"/>
                </a:moveTo>
                <a:lnTo>
                  <a:pt x="17279" y="6975"/>
                </a:lnTo>
                <a:lnTo>
                  <a:pt x="3375" y="6975"/>
                </a:lnTo>
                <a:lnTo>
                  <a:pt x="3375" y="14625"/>
                </a:lnTo>
                <a:lnTo>
                  <a:pt x="17279" y="14625"/>
                </a:lnTo>
                <a:lnTo>
                  <a:pt x="17279" y="21600"/>
                </a:lnTo>
                <a:lnTo>
                  <a:pt x="21600" y="10800"/>
                </a:lnTo>
                <a:close/>
              </a:path>
              <a:path w="21600" h="21600">
                <a:moveTo>
                  <a:pt x="1350" y="6975"/>
                </a:moveTo>
                <a:lnTo>
                  <a:pt x="1350" y="14625"/>
                </a:lnTo>
                <a:lnTo>
                  <a:pt x="2700" y="14625"/>
                </a:lnTo>
                <a:lnTo>
                  <a:pt x="2700" y="6975"/>
                </a:lnTo>
                <a:close/>
              </a:path>
              <a:path w="21600" h="21600">
                <a:moveTo>
                  <a:pt x="0" y="6975"/>
                </a:moveTo>
                <a:lnTo>
                  <a:pt x="0" y="14625"/>
                </a:lnTo>
                <a:lnTo>
                  <a:pt x="675" y="14625"/>
                </a:lnTo>
                <a:lnTo>
                  <a:pt x="675" y="6975"/>
                </a:lnTo>
                <a:close/>
              </a:path>
            </a:pathLst>
          </a:custGeom>
          <a:solidFill>
            <a:schemeClr val="accent1"/>
          </a:solidFill>
          <a:ln w="9525">
            <a:solidFill>
              <a:schemeClr val="tx1"/>
            </a:solidFill>
            <a:miter lim="800000"/>
            <a:headEnd/>
            <a:tailEnd/>
          </a:ln>
        </p:spPr>
        <p:txBody>
          <a:bodyPr wrap="none" anchor="ctr"/>
          <a:lstStyle/>
          <a:p>
            <a:endParaRPr lang="it-IT"/>
          </a:p>
        </p:txBody>
      </p:sp>
      <p:sp>
        <p:nvSpPr>
          <p:cNvPr id="16394" name="Text Box 10"/>
          <p:cNvSpPr txBox="1">
            <a:spLocks noChangeArrowheads="1"/>
          </p:cNvSpPr>
          <p:nvPr/>
        </p:nvSpPr>
        <p:spPr bwMode="auto">
          <a:xfrm>
            <a:off x="3619500" y="854075"/>
            <a:ext cx="2362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it-IT" altLang="x-none">
                <a:solidFill>
                  <a:srgbClr val="FF0000"/>
                </a:solidFill>
              </a:rPr>
              <a:t>aree sensoriali </a:t>
            </a:r>
          </a:p>
        </p:txBody>
      </p:sp>
      <p:sp>
        <p:nvSpPr>
          <p:cNvPr id="16395" name="Text Box 11"/>
          <p:cNvSpPr txBox="1">
            <a:spLocks noChangeArrowheads="1"/>
          </p:cNvSpPr>
          <p:nvPr/>
        </p:nvSpPr>
        <p:spPr bwMode="auto">
          <a:xfrm>
            <a:off x="3436938" y="5883275"/>
            <a:ext cx="27273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it-IT" altLang="x-none">
                <a:solidFill>
                  <a:srgbClr val="FF0000"/>
                </a:solidFill>
              </a:rPr>
              <a:t>aree associative</a:t>
            </a:r>
          </a:p>
        </p:txBody>
      </p:sp>
      <p:sp>
        <p:nvSpPr>
          <p:cNvPr id="16396" name="Text Box 12"/>
          <p:cNvSpPr txBox="1">
            <a:spLocks noChangeArrowheads="1"/>
          </p:cNvSpPr>
          <p:nvPr/>
        </p:nvSpPr>
        <p:spPr bwMode="auto">
          <a:xfrm>
            <a:off x="3886200" y="3292475"/>
            <a:ext cx="1828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it-IT" altLang="x-none">
                <a:solidFill>
                  <a:srgbClr val="FF0000"/>
                </a:solidFill>
              </a:rPr>
              <a:t>ippocampo</a:t>
            </a:r>
          </a:p>
        </p:txBody>
      </p:sp>
      <p:sp>
        <p:nvSpPr>
          <p:cNvPr id="16397" name="AutoShape 13"/>
          <p:cNvSpPr>
            <a:spLocks noChangeArrowheads="1"/>
          </p:cNvSpPr>
          <p:nvPr/>
        </p:nvSpPr>
        <p:spPr bwMode="auto">
          <a:xfrm flipH="1">
            <a:off x="4876800" y="2606675"/>
            <a:ext cx="1066800" cy="685800"/>
          </a:xfrm>
          <a:prstGeom prst="lightningBolt">
            <a:avLst/>
          </a:prstGeom>
          <a:solidFill>
            <a:srgbClr val="FFFF00"/>
          </a:solidFill>
          <a:ln w="9525">
            <a:solidFill>
              <a:schemeClr val="tx1"/>
            </a:solidFill>
            <a:miter lim="800000"/>
            <a:headEnd/>
            <a:tailEnd/>
          </a:ln>
        </p:spPr>
        <p:txBody>
          <a:bodyPr wrap="none" anchor="ctr"/>
          <a:lstStyle/>
          <a:p>
            <a:endParaRPr lang="it-IT"/>
          </a:p>
        </p:txBody>
      </p:sp>
      <p:sp>
        <p:nvSpPr>
          <p:cNvPr id="16398" name="Text Box 14"/>
          <p:cNvSpPr txBox="1">
            <a:spLocks noChangeArrowheads="1"/>
          </p:cNvSpPr>
          <p:nvPr/>
        </p:nvSpPr>
        <p:spPr bwMode="auto">
          <a:xfrm>
            <a:off x="5632450" y="2168525"/>
            <a:ext cx="33591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x-none" sz="2000"/>
              <a:t>AMNESIA ANTEROGRADA</a:t>
            </a:r>
          </a:p>
        </p:txBody>
      </p:sp>
      <p:sp>
        <p:nvSpPr>
          <p:cNvPr id="16399" name="AutoShape 15"/>
          <p:cNvSpPr>
            <a:spLocks noChangeArrowheads="1"/>
          </p:cNvSpPr>
          <p:nvPr/>
        </p:nvSpPr>
        <p:spPr bwMode="auto">
          <a:xfrm flipH="1">
            <a:off x="4800600" y="5121275"/>
            <a:ext cx="1066800" cy="685800"/>
          </a:xfrm>
          <a:prstGeom prst="lightningBolt">
            <a:avLst/>
          </a:prstGeom>
          <a:solidFill>
            <a:srgbClr val="FFFF00"/>
          </a:solidFill>
          <a:ln w="9525">
            <a:solidFill>
              <a:schemeClr val="tx1"/>
            </a:solidFill>
            <a:miter lim="800000"/>
            <a:headEnd/>
            <a:tailEnd/>
          </a:ln>
        </p:spPr>
        <p:txBody>
          <a:bodyPr wrap="none" anchor="ctr"/>
          <a:lstStyle/>
          <a:p>
            <a:endParaRPr lang="it-IT"/>
          </a:p>
        </p:txBody>
      </p:sp>
      <p:sp>
        <p:nvSpPr>
          <p:cNvPr id="16400" name="Text Box 16"/>
          <p:cNvSpPr txBox="1">
            <a:spLocks noChangeArrowheads="1"/>
          </p:cNvSpPr>
          <p:nvPr/>
        </p:nvSpPr>
        <p:spPr bwMode="auto">
          <a:xfrm>
            <a:off x="5724525" y="4495800"/>
            <a:ext cx="3190875"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it-IT" altLang="x-none" sz="2000"/>
              <a:t>AMNESIA RETROGRADA</a:t>
            </a:r>
          </a:p>
          <a:p>
            <a:pPr algn="ctr"/>
            <a:r>
              <a:rPr lang="it-IT" altLang="x-none" sz="2000"/>
              <a:t>e</a:t>
            </a:r>
          </a:p>
          <a:p>
            <a:pPr algn="ctr"/>
            <a:r>
              <a:rPr lang="it-IT" altLang="x-none" sz="2000"/>
              <a:t>ANTEROGRADA</a:t>
            </a:r>
          </a:p>
        </p:txBody>
      </p:sp>
      <p:sp>
        <p:nvSpPr>
          <p:cNvPr id="16401" name="Text Box 17"/>
          <p:cNvSpPr txBox="1">
            <a:spLocks noChangeArrowheads="1"/>
          </p:cNvSpPr>
          <p:nvPr/>
        </p:nvSpPr>
        <p:spPr bwMode="auto">
          <a:xfrm>
            <a:off x="1981200" y="26988"/>
            <a:ext cx="4946650"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altLang="x-none" sz="2800"/>
              <a:t>DINAMICA DELLA MEMORIA</a:t>
            </a:r>
          </a:p>
        </p:txBody>
      </p:sp>
      <p:grpSp>
        <p:nvGrpSpPr>
          <p:cNvPr id="16403" name="Group 19"/>
          <p:cNvGrpSpPr>
            <a:grpSpLocks/>
          </p:cNvGrpSpPr>
          <p:nvPr/>
        </p:nvGrpSpPr>
        <p:grpSpPr bwMode="auto">
          <a:xfrm>
            <a:off x="1295400" y="3810000"/>
            <a:ext cx="914400" cy="1920875"/>
            <a:chOff x="816" y="2400"/>
            <a:chExt cx="576" cy="1210"/>
          </a:xfrm>
        </p:grpSpPr>
        <p:sp>
          <p:nvSpPr>
            <p:cNvPr id="16393" name="AutoShape 9"/>
            <p:cNvSpPr>
              <a:spLocks noChangeArrowheads="1"/>
            </p:cNvSpPr>
            <p:nvPr/>
          </p:nvSpPr>
          <p:spPr bwMode="auto">
            <a:xfrm rot="5400000">
              <a:off x="312" y="2914"/>
              <a:ext cx="1200" cy="192"/>
            </a:xfrm>
            <a:custGeom>
              <a:avLst/>
              <a:gdLst>
                <a:gd name="G0" fmla="+- 17279 0 0"/>
                <a:gd name="G1" fmla="+- 6975 0 0"/>
                <a:gd name="G2" fmla="+- 21600 0 6975"/>
                <a:gd name="G3" fmla="+- 10800 0 6975"/>
                <a:gd name="G4" fmla="+- 21600 0 17279"/>
                <a:gd name="G5" fmla="*/ G4 G3 10800"/>
                <a:gd name="G6" fmla="+- 21600 0 G5"/>
                <a:gd name="T0" fmla="*/ 17279 w 21600"/>
                <a:gd name="T1" fmla="*/ 0 h 21600"/>
                <a:gd name="T2" fmla="*/ 0 w 21600"/>
                <a:gd name="T3" fmla="*/ 10800 h 21600"/>
                <a:gd name="T4" fmla="*/ 1727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279" y="0"/>
                  </a:moveTo>
                  <a:lnTo>
                    <a:pt x="17279" y="6975"/>
                  </a:lnTo>
                  <a:lnTo>
                    <a:pt x="3375" y="6975"/>
                  </a:lnTo>
                  <a:lnTo>
                    <a:pt x="3375" y="14625"/>
                  </a:lnTo>
                  <a:lnTo>
                    <a:pt x="17279" y="14625"/>
                  </a:lnTo>
                  <a:lnTo>
                    <a:pt x="17279" y="21600"/>
                  </a:lnTo>
                  <a:lnTo>
                    <a:pt x="21600" y="10800"/>
                  </a:lnTo>
                  <a:close/>
                </a:path>
                <a:path w="21600" h="21600">
                  <a:moveTo>
                    <a:pt x="1350" y="6975"/>
                  </a:moveTo>
                  <a:lnTo>
                    <a:pt x="1350" y="14625"/>
                  </a:lnTo>
                  <a:lnTo>
                    <a:pt x="2700" y="14625"/>
                  </a:lnTo>
                  <a:lnTo>
                    <a:pt x="2700" y="6975"/>
                  </a:lnTo>
                  <a:close/>
                </a:path>
                <a:path w="21600" h="21600">
                  <a:moveTo>
                    <a:pt x="0" y="6975"/>
                  </a:moveTo>
                  <a:lnTo>
                    <a:pt x="0" y="14625"/>
                  </a:lnTo>
                  <a:lnTo>
                    <a:pt x="675" y="14625"/>
                  </a:lnTo>
                  <a:lnTo>
                    <a:pt x="675" y="6975"/>
                  </a:lnTo>
                  <a:close/>
                </a:path>
              </a:pathLst>
            </a:custGeom>
            <a:solidFill>
              <a:schemeClr val="accent1"/>
            </a:solidFill>
            <a:ln w="9525">
              <a:solidFill>
                <a:schemeClr val="tx1"/>
              </a:solidFill>
              <a:miter lim="800000"/>
              <a:headEnd/>
              <a:tailEnd/>
            </a:ln>
          </p:spPr>
          <p:txBody>
            <a:bodyPr wrap="none" anchor="ctr"/>
            <a:lstStyle/>
            <a:p>
              <a:endParaRPr lang="it-IT"/>
            </a:p>
          </p:txBody>
        </p:sp>
        <p:sp>
          <p:nvSpPr>
            <p:cNvPr id="16402" name="AutoShape 18"/>
            <p:cNvSpPr>
              <a:spLocks noChangeArrowheads="1"/>
            </p:cNvSpPr>
            <p:nvPr/>
          </p:nvSpPr>
          <p:spPr bwMode="auto">
            <a:xfrm rot="16200000" flipV="1">
              <a:off x="696" y="2904"/>
              <a:ext cx="1200" cy="192"/>
            </a:xfrm>
            <a:custGeom>
              <a:avLst/>
              <a:gdLst>
                <a:gd name="G0" fmla="+- 17279 0 0"/>
                <a:gd name="G1" fmla="+- 6975 0 0"/>
                <a:gd name="G2" fmla="+- 21600 0 6975"/>
                <a:gd name="G3" fmla="+- 10800 0 6975"/>
                <a:gd name="G4" fmla="+- 21600 0 17279"/>
                <a:gd name="G5" fmla="*/ G4 G3 10800"/>
                <a:gd name="G6" fmla="+- 21600 0 G5"/>
                <a:gd name="T0" fmla="*/ 17279 w 21600"/>
                <a:gd name="T1" fmla="*/ 0 h 21600"/>
                <a:gd name="T2" fmla="*/ 0 w 21600"/>
                <a:gd name="T3" fmla="*/ 10800 h 21600"/>
                <a:gd name="T4" fmla="*/ 1727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279" y="0"/>
                  </a:moveTo>
                  <a:lnTo>
                    <a:pt x="17279" y="6975"/>
                  </a:lnTo>
                  <a:lnTo>
                    <a:pt x="3375" y="6975"/>
                  </a:lnTo>
                  <a:lnTo>
                    <a:pt x="3375" y="14625"/>
                  </a:lnTo>
                  <a:lnTo>
                    <a:pt x="17279" y="14625"/>
                  </a:lnTo>
                  <a:lnTo>
                    <a:pt x="17279" y="21600"/>
                  </a:lnTo>
                  <a:lnTo>
                    <a:pt x="21600" y="10800"/>
                  </a:lnTo>
                  <a:close/>
                </a:path>
                <a:path w="21600" h="21600">
                  <a:moveTo>
                    <a:pt x="1350" y="6975"/>
                  </a:moveTo>
                  <a:lnTo>
                    <a:pt x="1350" y="14625"/>
                  </a:lnTo>
                  <a:lnTo>
                    <a:pt x="2700" y="14625"/>
                  </a:lnTo>
                  <a:lnTo>
                    <a:pt x="2700" y="6975"/>
                  </a:lnTo>
                  <a:close/>
                </a:path>
                <a:path w="21600" h="21600">
                  <a:moveTo>
                    <a:pt x="0" y="6975"/>
                  </a:moveTo>
                  <a:lnTo>
                    <a:pt x="0" y="14625"/>
                  </a:lnTo>
                  <a:lnTo>
                    <a:pt x="675" y="14625"/>
                  </a:lnTo>
                  <a:lnTo>
                    <a:pt x="675" y="6975"/>
                  </a:lnTo>
                  <a:close/>
                </a:path>
              </a:pathLst>
            </a:custGeom>
            <a:solidFill>
              <a:schemeClr val="accent1"/>
            </a:solidFill>
            <a:ln w="9525">
              <a:solidFill>
                <a:schemeClr val="tx1"/>
              </a:solidFill>
              <a:miter lim="800000"/>
              <a:headEnd/>
              <a:tailEnd/>
            </a:ln>
          </p:spPr>
          <p:txBody>
            <a:bodyPr wrap="none" anchor="ct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fade">
                                      <p:cBhvr>
                                        <p:cTn id="7" dur="2000"/>
                                        <p:tgtEl>
                                          <p:spTgt spid="163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89"/>
                                        </p:tgtEl>
                                        <p:attrNameLst>
                                          <p:attrName>style.visibility</p:attrName>
                                        </p:attrNameLst>
                                      </p:cBhvr>
                                      <p:to>
                                        <p:strVal val="visible"/>
                                      </p:to>
                                    </p:set>
                                    <p:animEffect transition="in" filter="fade">
                                      <p:cBhvr>
                                        <p:cTn id="10" dur="2000"/>
                                        <p:tgtEl>
                                          <p:spTgt spid="1638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396"/>
                                        </p:tgtEl>
                                        <p:attrNameLst>
                                          <p:attrName>style.visibility</p:attrName>
                                        </p:attrNameLst>
                                      </p:cBhvr>
                                      <p:to>
                                        <p:strVal val="visible"/>
                                      </p:to>
                                    </p:set>
                                    <p:animEffect transition="in" filter="fade">
                                      <p:cBhvr>
                                        <p:cTn id="13" dur="2000"/>
                                        <p:tgtEl>
                                          <p:spTgt spid="1639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6403"/>
                                        </p:tgtEl>
                                        <p:attrNameLst>
                                          <p:attrName>style.visibility</p:attrName>
                                        </p:attrNameLst>
                                      </p:cBhvr>
                                      <p:to>
                                        <p:strVal val="visible"/>
                                      </p:to>
                                    </p:set>
                                    <p:animEffect transition="in" filter="fade">
                                      <p:cBhvr>
                                        <p:cTn id="18" dur="2000"/>
                                        <p:tgtEl>
                                          <p:spTgt spid="1640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390"/>
                                        </p:tgtEl>
                                        <p:attrNameLst>
                                          <p:attrName>style.visibility</p:attrName>
                                        </p:attrNameLst>
                                      </p:cBhvr>
                                      <p:to>
                                        <p:strVal val="visible"/>
                                      </p:to>
                                    </p:set>
                                    <p:animEffect transition="in" filter="fade">
                                      <p:cBhvr>
                                        <p:cTn id="21" dur="2000"/>
                                        <p:tgtEl>
                                          <p:spTgt spid="1639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395"/>
                                        </p:tgtEl>
                                        <p:attrNameLst>
                                          <p:attrName>style.visibility</p:attrName>
                                        </p:attrNameLst>
                                      </p:cBhvr>
                                      <p:to>
                                        <p:strVal val="visible"/>
                                      </p:to>
                                    </p:set>
                                    <p:animEffect transition="in" filter="fade">
                                      <p:cBhvr>
                                        <p:cTn id="24" dur="2000"/>
                                        <p:tgtEl>
                                          <p:spTgt spid="1639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397"/>
                                        </p:tgtEl>
                                        <p:attrNameLst>
                                          <p:attrName>style.visibility</p:attrName>
                                        </p:attrNameLst>
                                      </p:cBhvr>
                                      <p:to>
                                        <p:strVal val="visible"/>
                                      </p:to>
                                    </p:set>
                                    <p:animEffect transition="in" filter="fade">
                                      <p:cBhvr>
                                        <p:cTn id="29" dur="2000"/>
                                        <p:tgtEl>
                                          <p:spTgt spid="1639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398"/>
                                        </p:tgtEl>
                                        <p:attrNameLst>
                                          <p:attrName>style.visibility</p:attrName>
                                        </p:attrNameLst>
                                      </p:cBhvr>
                                      <p:to>
                                        <p:strVal val="visible"/>
                                      </p:to>
                                    </p:set>
                                    <p:animEffect transition="in" filter="fade">
                                      <p:cBhvr>
                                        <p:cTn id="32" dur="2000"/>
                                        <p:tgtEl>
                                          <p:spTgt spid="1639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399"/>
                                        </p:tgtEl>
                                        <p:attrNameLst>
                                          <p:attrName>style.visibility</p:attrName>
                                        </p:attrNameLst>
                                      </p:cBhvr>
                                      <p:to>
                                        <p:strVal val="visible"/>
                                      </p:to>
                                    </p:set>
                                    <p:animEffect transition="in" filter="fade">
                                      <p:cBhvr>
                                        <p:cTn id="37" dur="2000"/>
                                        <p:tgtEl>
                                          <p:spTgt spid="1639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400"/>
                                        </p:tgtEl>
                                        <p:attrNameLst>
                                          <p:attrName>style.visibility</p:attrName>
                                        </p:attrNameLst>
                                      </p:cBhvr>
                                      <p:to>
                                        <p:strVal val="visible"/>
                                      </p:to>
                                    </p:set>
                                    <p:animEffect transition="in" filter="fade">
                                      <p:cBhvr>
                                        <p:cTn id="40" dur="2000"/>
                                        <p:tgtEl>
                                          <p:spTgt spid="16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p:bldP spid="16392" grpId="0" animBg="1"/>
      <p:bldP spid="16395" grpId="0"/>
      <p:bldP spid="16396" grpId="0"/>
      <p:bldP spid="16397" grpId="0" animBg="1"/>
      <p:bldP spid="16398" grpId="0"/>
      <p:bldP spid="16399" grpId="0" animBg="1"/>
      <p:bldP spid="164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a:extLst>
              <a:ext uri="{28A0092B-C50C-407E-A947-70E740481C1C}">
                <a14:useLocalDpi xmlns:a14="http://schemas.microsoft.com/office/drawing/2010/main" val="0"/>
              </a:ext>
            </a:extLst>
          </a:blip>
          <a:srcRect t="3334" b="52222"/>
          <a:stretch>
            <a:fillRect/>
          </a:stretch>
        </p:blipFill>
        <p:spPr bwMode="auto">
          <a:xfrm>
            <a:off x="0" y="3555023"/>
            <a:ext cx="3727938" cy="303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26981" name="Picture 5"/>
          <p:cNvPicPr>
            <a:picLocks noChangeAspect="1" noChangeArrowheads="1"/>
          </p:cNvPicPr>
          <p:nvPr/>
        </p:nvPicPr>
        <p:blipFill>
          <a:blip r:embed="rId3">
            <a:extLst>
              <a:ext uri="{28A0092B-C50C-407E-A947-70E740481C1C}">
                <a14:useLocalDpi xmlns:a14="http://schemas.microsoft.com/office/drawing/2010/main" val="0"/>
              </a:ext>
            </a:extLst>
          </a:blip>
          <a:srcRect t="54445"/>
          <a:stretch>
            <a:fillRect/>
          </a:stretch>
        </p:blipFill>
        <p:spPr bwMode="auto">
          <a:xfrm>
            <a:off x="0" y="263770"/>
            <a:ext cx="4009292" cy="334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3555" name="Picture 4" descr="ap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560277" y="2010507"/>
            <a:ext cx="3751385" cy="54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app"/>
          <p:cNvPicPr>
            <a:picLocks noChangeAspect="1" noChangeArrowheads="1"/>
          </p:cNvPicPr>
          <p:nvPr/>
        </p:nvPicPr>
        <p:blipFill>
          <a:blip r:embed="rId5">
            <a:extLst>
              <a:ext uri="{28A0092B-C50C-407E-A947-70E740481C1C}">
                <a14:useLocalDpi xmlns:a14="http://schemas.microsoft.com/office/drawing/2010/main" val="0"/>
              </a:ext>
            </a:extLst>
          </a:blip>
          <a:srcRect l="28683" t="-27" r="40" b="27"/>
          <a:stretch>
            <a:fillRect/>
          </a:stretch>
        </p:blipFill>
        <p:spPr bwMode="auto">
          <a:xfrm rot="5400000">
            <a:off x="5099538" y="-1107831"/>
            <a:ext cx="2672862" cy="54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6"/>
          <p:cNvSpPr txBox="1">
            <a:spLocks noChangeArrowheads="1"/>
          </p:cNvSpPr>
          <p:nvPr/>
        </p:nvSpPr>
        <p:spPr bwMode="auto">
          <a:xfrm>
            <a:off x="211015" y="2801816"/>
            <a:ext cx="3331874" cy="2911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it-IT" sz="1292">
                <a:latin typeface="Arial" charset="0"/>
              </a:rPr>
              <a:t>SINAPSI CENTRALE, ASSODENDRITICA</a:t>
            </a:r>
          </a:p>
        </p:txBody>
      </p:sp>
      <p:sp>
        <p:nvSpPr>
          <p:cNvPr id="23558" name="Text Box 7"/>
          <p:cNvSpPr txBox="1">
            <a:spLocks noChangeArrowheads="1"/>
          </p:cNvSpPr>
          <p:nvPr/>
        </p:nvSpPr>
        <p:spPr bwMode="auto">
          <a:xfrm>
            <a:off x="3924300" y="2803281"/>
            <a:ext cx="3626314" cy="2911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it-IT" sz="1292">
                <a:latin typeface="Arial" charset="0"/>
              </a:rPr>
              <a:t>SINAPSI PERIFERICA, NEUROMUSCOLARE</a:t>
            </a:r>
          </a:p>
        </p:txBody>
      </p:sp>
      <p:sp>
        <p:nvSpPr>
          <p:cNvPr id="23559" name="Line 8"/>
          <p:cNvSpPr>
            <a:spLocks noChangeShapeType="1"/>
          </p:cNvSpPr>
          <p:nvPr/>
        </p:nvSpPr>
        <p:spPr bwMode="auto">
          <a:xfrm>
            <a:off x="3727938" y="263769"/>
            <a:ext cx="0" cy="633046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sz="2215"/>
          </a:p>
        </p:txBody>
      </p:sp>
      <p:pic>
        <p:nvPicPr>
          <p:cNvPr id="9" name="Immagine 8"/>
          <p:cNvPicPr>
            <a:picLocks noChangeAspect="1"/>
          </p:cNvPicPr>
          <p:nvPr/>
        </p:nvPicPr>
        <p:blipFill rotWithShape="1">
          <a:blip r:embed="rId6">
            <a:extLst>
              <a:ext uri="{28A0092B-C50C-407E-A947-70E740481C1C}">
                <a14:useLocalDpi xmlns:a14="http://schemas.microsoft.com/office/drawing/2010/main" val="0"/>
              </a:ext>
            </a:extLst>
          </a:blip>
          <a:srcRect b="12778"/>
          <a:stretch/>
        </p:blipFill>
        <p:spPr>
          <a:xfrm>
            <a:off x="8316416" y="63602"/>
            <a:ext cx="713000" cy="485078"/>
          </a:xfrm>
          <a:prstGeom prst="rect">
            <a:avLst/>
          </a:prstGeom>
        </p:spPr>
      </p:pic>
    </p:spTree>
    <p:extLst>
      <p:ext uri="{BB962C8B-B14F-4D97-AF65-F5344CB8AC3E}">
        <p14:creationId xmlns:p14="http://schemas.microsoft.com/office/powerpoint/2010/main" val="1300196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x-none"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x-none"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x-none"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x-none"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TotalTime>
  <Words>1019</Words>
  <Application>Microsoft Macintosh PowerPoint</Application>
  <PresentationFormat>Presentazione su schermo (4:3)</PresentationFormat>
  <Paragraphs>156</Paragraphs>
  <Slides>28</Slides>
  <Notes>28</Notes>
  <HiddenSlides>0</HiddenSlides>
  <MMClips>0</MMClips>
  <ScaleCrop>false</ScaleCrop>
  <HeadingPairs>
    <vt:vector size="8" baseType="variant">
      <vt:variant>
        <vt:lpstr>Caratteri utilizzati</vt:lpstr>
      </vt:variant>
      <vt:variant>
        <vt:i4>8</vt:i4>
      </vt:variant>
      <vt:variant>
        <vt:lpstr>Tema</vt:lpstr>
      </vt:variant>
      <vt:variant>
        <vt:i4>2</vt:i4>
      </vt:variant>
      <vt:variant>
        <vt:lpstr>Server OLE incorporati</vt:lpstr>
      </vt:variant>
      <vt:variant>
        <vt:i4>1</vt:i4>
      </vt:variant>
      <vt:variant>
        <vt:lpstr>Titoli diapositive</vt:lpstr>
      </vt:variant>
      <vt:variant>
        <vt:i4>28</vt:i4>
      </vt:variant>
    </vt:vector>
  </HeadingPairs>
  <TitlesOfParts>
    <vt:vector size="39" baseType="lpstr">
      <vt:lpstr>Arial Rounded MT Bold</vt:lpstr>
      <vt:lpstr>ＭＳ Ｐゴシック</vt:lpstr>
      <vt:lpstr>Palatino Linotype</vt:lpstr>
      <vt:lpstr>Symbol</vt:lpstr>
      <vt:lpstr>Tahoma</vt:lpstr>
      <vt:lpstr>Times New Roman</vt:lpstr>
      <vt:lpstr>Wingdings</vt:lpstr>
      <vt:lpstr>Arial</vt:lpstr>
      <vt:lpstr>Presentazione vuota</vt:lpstr>
      <vt:lpstr>Struttura predefinita</vt:lpstr>
      <vt:lpstr>Image</vt:lpstr>
      <vt:lpstr>Presentazione di PowerPoint</vt:lpstr>
      <vt:lpstr>QUADRO GENERALE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P. Paolo Battaglini</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 Paolo Battaglini</dc:creator>
  <cp:lastModifiedBy>P. Paolo Battaglini</cp:lastModifiedBy>
  <cp:revision>39</cp:revision>
  <dcterms:created xsi:type="dcterms:W3CDTF">2007-02-27T17:30:27Z</dcterms:created>
  <dcterms:modified xsi:type="dcterms:W3CDTF">2020-04-28T13:53:17Z</dcterms:modified>
</cp:coreProperties>
</file>