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2C84-F686-4174-820E-BDBE15FE9DA8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A6C5-FCE9-4C37-8A74-269A40E1C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4410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2C84-F686-4174-820E-BDBE15FE9DA8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A6C5-FCE9-4C37-8A74-269A40E1C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524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2C84-F686-4174-820E-BDBE15FE9DA8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A6C5-FCE9-4C37-8A74-269A40E1C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75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2C84-F686-4174-820E-BDBE15FE9DA8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A6C5-FCE9-4C37-8A74-269A40E1C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614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2C84-F686-4174-820E-BDBE15FE9DA8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A6C5-FCE9-4C37-8A74-269A40E1C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801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2C84-F686-4174-820E-BDBE15FE9DA8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A6C5-FCE9-4C37-8A74-269A40E1C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053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2C84-F686-4174-820E-BDBE15FE9DA8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A6C5-FCE9-4C37-8A74-269A40E1C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76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2C84-F686-4174-820E-BDBE15FE9DA8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A6C5-FCE9-4C37-8A74-269A40E1C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848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2C84-F686-4174-820E-BDBE15FE9DA8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A6C5-FCE9-4C37-8A74-269A40E1C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52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2C84-F686-4174-820E-BDBE15FE9DA8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A6C5-FCE9-4C37-8A74-269A40E1C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087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D2C84-F686-4174-820E-BDBE15FE9DA8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A6C5-FCE9-4C37-8A74-269A40E1C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05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D2C84-F686-4174-820E-BDBE15FE9DA8}" type="datetimeFigureOut">
              <a:rPr lang="it-IT" smtClean="0"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3A6C5-FCE9-4C37-8A74-269A40E1C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651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sole24ore.com/art/finanza-e-mercati/2018-09-11/cinque-offerte-mise-il-5g--134256.shtml?uuid=AElCn2p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5G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59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5G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L’appuntamento per alcuni paesi è fissato per il 2019. La massa degli utenti mobili italiani </a:t>
            </a:r>
            <a:r>
              <a:rPr lang="it-IT" u="sng" dirty="0">
                <a:hlinkClick r:id="rId2"/>
              </a:rPr>
              <a:t>dovrà invece aspettare il 2022 per avere esperienza del 5G</a:t>
            </a:r>
            <a:r>
              <a:rPr lang="it-IT" dirty="0"/>
              <a:t>, quando la copertura delle reti di quinta generazione si potrà considerare completa o quasi. </a:t>
            </a:r>
          </a:p>
          <a:p>
            <a:r>
              <a:rPr lang="it-IT" dirty="0"/>
              <a:t>I primi ad assaporare gli effetti e i benefici di questa tecnologia, sotto forma di servizi sperimentali e progetti pilota, saranno coloro che vivono in una delle “città pilota” del 5G (</a:t>
            </a:r>
            <a:r>
              <a:rPr lang="it-IT" dirty="0">
                <a:solidFill>
                  <a:srgbClr val="0070C0"/>
                </a:solidFill>
              </a:rPr>
              <a:t>Milano, Prato, Bari, Matera e L'Aquila, cui si aggiungono Roma, Torino e lo Stato di San Marino</a:t>
            </a:r>
            <a:r>
              <a:rPr lang="it-IT" dirty="0"/>
              <a:t>); per tutti gli altri occorrerà attendere l'avvio dei servizi commerciali da parte degli operatori che si aggiudicheranno le frequenze.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680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5G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A identificare il 5G saranno le applicazioni nei confronti dell'infinito ecosistema </a:t>
            </a:r>
            <a:r>
              <a:rPr lang="it-IT" dirty="0">
                <a:solidFill>
                  <a:srgbClr val="0070C0"/>
                </a:solidFill>
              </a:rPr>
              <a:t>dell'Internet of </a:t>
            </a:r>
            <a:r>
              <a:rPr lang="it-IT" dirty="0" err="1">
                <a:solidFill>
                  <a:srgbClr val="0070C0"/>
                </a:solidFill>
              </a:rPr>
              <a:t>things</a:t>
            </a:r>
            <a:r>
              <a:rPr lang="it-IT" dirty="0">
                <a:solidFill>
                  <a:srgbClr val="0070C0"/>
                </a:solidFill>
              </a:rPr>
              <a:t>, degli oggetti e dei sensori connessi </a:t>
            </a:r>
            <a:r>
              <a:rPr lang="it-IT" dirty="0"/>
              <a:t>presenti ormai ovunque, dalle case alle auto, dalle fabbriche ai musei, dai porti ai campi coltivati. </a:t>
            </a:r>
            <a:r>
              <a:rPr lang="it-IT" dirty="0">
                <a:solidFill>
                  <a:srgbClr val="FF0000"/>
                </a:solidFill>
              </a:rPr>
              <a:t>Assicurando una capacità di trasmissione dati fino a 10 Gigabit al secondo, dieci volte superiore a quella (teorica) delle attuali reti 4G.</a:t>
            </a:r>
          </a:p>
          <a:p>
            <a:r>
              <a:rPr lang="it-IT" dirty="0"/>
              <a:t>Sarà più immediato ammirare i vantaggi della quinta generazione mobile attraverso </a:t>
            </a:r>
            <a:r>
              <a:rPr lang="it-IT" dirty="0">
                <a:solidFill>
                  <a:srgbClr val="0070C0"/>
                </a:solidFill>
              </a:rPr>
              <a:t>l'uso della </a:t>
            </a:r>
            <a:r>
              <a:rPr lang="it-IT" b="1" dirty="0">
                <a:solidFill>
                  <a:srgbClr val="0070C0"/>
                </a:solidFill>
              </a:rPr>
              <a:t>realtà virtuale e aumentata </a:t>
            </a:r>
            <a:r>
              <a:rPr lang="it-IT" dirty="0">
                <a:solidFill>
                  <a:srgbClr val="0070C0"/>
                </a:solidFill>
              </a:rPr>
              <a:t>indossando opportuni visori, per visitare monumenti e vederne le forme architettoniche originarie o per passeggiare in luoghi lontani migliaia di chilometri.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524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5G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Ma la vera “rivoluzione 5G si giocherà su altri piani e in altri contesti. </a:t>
            </a:r>
            <a:r>
              <a:rPr lang="it-IT" dirty="0">
                <a:solidFill>
                  <a:srgbClr val="0070C0"/>
                </a:solidFill>
              </a:rPr>
              <a:t>Come quello della </a:t>
            </a:r>
            <a:r>
              <a:rPr lang="it-IT" b="1" dirty="0">
                <a:solidFill>
                  <a:srgbClr val="0070C0"/>
                </a:solidFill>
              </a:rPr>
              <a:t>sanità</a:t>
            </a:r>
            <a:r>
              <a:rPr lang="it-IT" dirty="0"/>
              <a:t>, dove operano robot chirurghi che necessitano di tempi di comunicazione di pochi millisecondi e dove i medici potranno eseguire </a:t>
            </a:r>
            <a:r>
              <a:rPr lang="it-IT" dirty="0">
                <a:solidFill>
                  <a:srgbClr val="0070C0"/>
                </a:solidFill>
              </a:rPr>
              <a:t>diagnosi o interventi su un paziente in qualsiasi parte del mondo</a:t>
            </a:r>
            <a:r>
              <a:rPr lang="it-IT" dirty="0"/>
              <a:t>, monitorando e analizzando i suoi parametri vitali grazie ad algoritmi di intelligenza artificiale che individueranno i fattori di rischio.</a:t>
            </a:r>
          </a:p>
          <a:p>
            <a:r>
              <a:rPr lang="it-IT" dirty="0"/>
              <a:t>I </a:t>
            </a:r>
            <a:r>
              <a:rPr lang="it-IT" dirty="0">
                <a:solidFill>
                  <a:srgbClr val="FF0000"/>
                </a:solidFill>
              </a:rPr>
              <a:t>veicoli a guida autonoma </a:t>
            </a:r>
            <a:r>
              <a:rPr lang="it-IT" dirty="0"/>
              <a:t>sono un'altra espressione di ciò che porterà in dote il 5G</a:t>
            </a:r>
            <a:r>
              <a:rPr lang="it-IT" dirty="0">
                <a:solidFill>
                  <a:srgbClr val="0070C0"/>
                </a:solidFill>
              </a:rPr>
              <a:t>: le comunicazioni “machine to machine” avverranno in tempo reale </a:t>
            </a:r>
            <a:r>
              <a:rPr lang="it-IT" dirty="0"/>
              <a:t>favorendo il compito ai sistemi che pilotano le auto senza conducente.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268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/>
              <a:t>5G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Sensori, telecamere e dispositivi </a:t>
            </a:r>
            <a:r>
              <a:rPr lang="it-IT" dirty="0" err="1">
                <a:solidFill>
                  <a:srgbClr val="0070C0"/>
                </a:solidFill>
              </a:rPr>
              <a:t>Iot</a:t>
            </a:r>
            <a:r>
              <a:rPr lang="it-IT" dirty="0">
                <a:solidFill>
                  <a:srgbClr val="0070C0"/>
                </a:solidFill>
              </a:rPr>
              <a:t> cambieranno faccia a porti, magazzini e campi colture </a:t>
            </a:r>
            <a:r>
              <a:rPr lang="it-IT" dirty="0"/>
              <a:t>comunicando in modo integrato su un'unica infrastruttura di rete intelligente che smisterà container in automatico e piloterà droni e impianti di irrigazione. </a:t>
            </a:r>
          </a:p>
          <a:p>
            <a:r>
              <a:rPr lang="it-IT" dirty="0">
                <a:solidFill>
                  <a:srgbClr val="FF0000"/>
                </a:solidFill>
              </a:rPr>
              <a:t>Grazie al 5G, </a:t>
            </a:r>
            <a:r>
              <a:rPr lang="it-IT" dirty="0" err="1">
                <a:solidFill>
                  <a:srgbClr val="FF0000"/>
                </a:solidFill>
              </a:rPr>
              <a:t>hub</a:t>
            </a:r>
            <a:r>
              <a:rPr lang="it-IT" dirty="0">
                <a:solidFill>
                  <a:srgbClr val="FF0000"/>
                </a:solidFill>
              </a:rPr>
              <a:t> interconnessi saranno infine anche le nostre case farcite di oggetti (Tv, altoparlanti, termostati, frigoriferi…) che si scambieranno informazioni in tempo reale. </a:t>
            </a:r>
          </a:p>
          <a:p>
            <a:r>
              <a:rPr lang="it-IT" dirty="0" err="1"/>
              <a:t>Verizon</a:t>
            </a:r>
            <a:r>
              <a:rPr lang="it-IT" dirty="0"/>
              <a:t> annuncia il lancio entro l’anno (2018) dei primi servizi su rete ultraveloce offrendo in fascio Apple Tv e </a:t>
            </a:r>
            <a:r>
              <a:rPr lang="it-IT" dirty="0" err="1"/>
              <a:t>Youtube</a:t>
            </a:r>
            <a:r>
              <a:rPr lang="it-IT" dirty="0"/>
              <a:t> Tv. </a:t>
            </a:r>
            <a:r>
              <a:rPr lang="it-IT" dirty="0">
                <a:solidFill>
                  <a:srgbClr val="0070C0"/>
                </a:solidFill>
              </a:rPr>
              <a:t>Houston, Sacramento, Los Angeles e Indianapolis le città pilota.</a:t>
            </a:r>
          </a:p>
          <a:p>
            <a:endParaRPr lang="it-IT" dirty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522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346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5G</vt:lpstr>
      <vt:lpstr>5G</vt:lpstr>
      <vt:lpstr>5G</vt:lpstr>
      <vt:lpstr>5G</vt:lpstr>
      <vt:lpstr>5G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4</cp:revision>
  <dcterms:created xsi:type="dcterms:W3CDTF">2019-12-20T10:59:33Z</dcterms:created>
  <dcterms:modified xsi:type="dcterms:W3CDTF">2020-01-17T15:19:07Z</dcterms:modified>
</cp:coreProperties>
</file>