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4B263-7C93-4D15-B654-095E869983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6F902-07C5-444A-B0C7-35F37DF5C1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9035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4B263-7C93-4D15-B654-095E869983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6F902-07C5-444A-B0C7-35F37DF5C1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5707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4B263-7C93-4D15-B654-095E869983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6F902-07C5-444A-B0C7-35F37DF5C1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865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4B263-7C93-4D15-B654-095E869983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6F902-07C5-444A-B0C7-35F37DF5C1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811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4B263-7C93-4D15-B654-095E869983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6F902-07C5-444A-B0C7-35F37DF5C1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291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4B263-7C93-4D15-B654-095E869983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6F902-07C5-444A-B0C7-35F37DF5C1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386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4B263-7C93-4D15-B654-095E869983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6F902-07C5-444A-B0C7-35F37DF5C1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106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4B263-7C93-4D15-B654-095E869983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6F902-07C5-444A-B0C7-35F37DF5C1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6190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4B263-7C93-4D15-B654-095E869983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6F902-07C5-444A-B0C7-35F37DF5C1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98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4B263-7C93-4D15-B654-095E869983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6F902-07C5-444A-B0C7-35F37DF5C1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6187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4B263-7C93-4D15-B654-095E869983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6F902-07C5-444A-B0C7-35F37DF5C1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400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4B263-7C93-4D15-B654-095E8699830C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6F902-07C5-444A-B0C7-35F37DF5C1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973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rrierecomunicazioni.it/tag/spacex/" TargetMode="External"/><Relationship Id="rId2" Type="http://schemas.openxmlformats.org/officeDocument/2006/relationships/hyperlink" Target="https://www.corrierecomunicazioni.it/tag/elon-mus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orrierecomunicazioni.it/tag/tesla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rrierecomunicazioni.it/tag/satelliti/" TargetMode="External"/><Relationship Id="rId2" Type="http://schemas.openxmlformats.org/officeDocument/2006/relationships/hyperlink" Target="https://www.corrierecomunicazioni.it/tag/dati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orrierecomunicazioni.it/tag/aerospazio/" TargetMode="External"/><Relationship Id="rId4" Type="http://schemas.openxmlformats.org/officeDocument/2006/relationships/hyperlink" Target="https://www.corrierecomunicazioni.it/tag/enea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Satelliti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039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Satelliti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Diventa </a:t>
            </a:r>
            <a:r>
              <a:rPr lang="it-IT" dirty="0" smtClean="0"/>
              <a:t>«stellare» il </a:t>
            </a:r>
            <a:r>
              <a:rPr lang="it-IT" dirty="0"/>
              <a:t>secondo business di riferimento tra quelli che ruotano intorno alla galassia di </a:t>
            </a:r>
            <a:r>
              <a:rPr lang="it-IT" b="1" dirty="0" err="1">
                <a:hlinkClick r:id="rId2"/>
              </a:rPr>
              <a:t>Elon</a:t>
            </a:r>
            <a:r>
              <a:rPr lang="it-IT" b="1" dirty="0">
                <a:hlinkClick r:id="rId2"/>
              </a:rPr>
              <a:t> </a:t>
            </a:r>
            <a:r>
              <a:rPr lang="it-IT" b="1" dirty="0" err="1">
                <a:hlinkClick r:id="rId2"/>
              </a:rPr>
              <a:t>Musk</a:t>
            </a:r>
            <a:r>
              <a:rPr lang="it-IT" dirty="0"/>
              <a:t>. Il valore di </a:t>
            </a:r>
            <a:r>
              <a:rPr lang="it-IT" b="1" dirty="0" err="1">
                <a:hlinkClick r:id="rId3"/>
              </a:rPr>
              <a:t>SpaceX</a:t>
            </a:r>
            <a:r>
              <a:rPr lang="it-IT" dirty="0"/>
              <a:t>, la compagnia dedicata per l’appunto allo sviluppo di tecnologie spaziali, avrebbe raggiunto un valore di </a:t>
            </a:r>
            <a:r>
              <a:rPr lang="it-IT" b="1" dirty="0"/>
              <a:t>33,3 miliardi di dollari</a:t>
            </a:r>
            <a:r>
              <a:rPr lang="it-IT" dirty="0"/>
              <a:t>, superando addirittura quello di </a:t>
            </a:r>
            <a:r>
              <a:rPr lang="it-IT" b="1" dirty="0" smtClean="0">
                <a:hlinkClick r:id="rId4"/>
              </a:rPr>
              <a:t>Tesla</a:t>
            </a:r>
            <a:r>
              <a:rPr lang="it-IT" dirty="0" smtClean="0"/>
              <a:t>. </a:t>
            </a:r>
          </a:p>
          <a:p>
            <a:r>
              <a:rPr lang="it-IT" dirty="0">
                <a:solidFill>
                  <a:srgbClr val="0070C0"/>
                </a:solidFill>
              </a:rPr>
              <a:t>Tra gli obiettivi dichiarati di </a:t>
            </a:r>
            <a:r>
              <a:rPr lang="it-IT" dirty="0" err="1">
                <a:solidFill>
                  <a:srgbClr val="0070C0"/>
                </a:solidFill>
              </a:rPr>
              <a:t>SpaceX</a:t>
            </a:r>
            <a:r>
              <a:rPr lang="it-IT" dirty="0">
                <a:solidFill>
                  <a:srgbClr val="0070C0"/>
                </a:solidFill>
              </a:rPr>
              <a:t> c’è la </a:t>
            </a:r>
            <a:r>
              <a:rPr lang="it-IT" b="1" dirty="0">
                <a:solidFill>
                  <a:srgbClr val="0070C0"/>
                </a:solidFill>
              </a:rPr>
              <a:t>realizzazione di un network di circa 12 mila satelliti</a:t>
            </a:r>
            <a:r>
              <a:rPr lang="it-IT" dirty="0">
                <a:solidFill>
                  <a:srgbClr val="0070C0"/>
                </a:solidFill>
              </a:rPr>
              <a:t>, denominato </a:t>
            </a:r>
            <a:r>
              <a:rPr lang="it-IT" b="1" dirty="0">
                <a:solidFill>
                  <a:srgbClr val="0070C0"/>
                </a:solidFill>
              </a:rPr>
              <a:t>Starlink</a:t>
            </a:r>
            <a:r>
              <a:rPr lang="it-IT" dirty="0">
                <a:solidFill>
                  <a:srgbClr val="0070C0"/>
                </a:solidFill>
              </a:rPr>
              <a:t>, per l’erogazione di collegamenti Internet disponibili su tutto il </a:t>
            </a:r>
            <a:r>
              <a:rPr lang="it-IT" dirty="0" smtClean="0">
                <a:solidFill>
                  <a:srgbClr val="0070C0"/>
                </a:solidFill>
              </a:rPr>
              <a:t>pianeta. 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62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Satelliti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u="sng" dirty="0">
                <a:hlinkClick r:id="rId2"/>
              </a:rPr>
              <a:t>Dati</a:t>
            </a:r>
            <a:r>
              <a:rPr lang="it-IT" dirty="0"/>
              <a:t> sempre più precisi dai </a:t>
            </a:r>
            <a:r>
              <a:rPr lang="it-IT" u="sng" dirty="0">
                <a:hlinkClick r:id="rId3"/>
              </a:rPr>
              <a:t>satelliti</a:t>
            </a:r>
            <a:r>
              <a:rPr lang="it-IT" dirty="0"/>
              <a:t> e nuovi servizi di osservazione della Terra: questo l’obiettivo di “</a:t>
            </a:r>
            <a:r>
              <a:rPr lang="it-IT" b="1" dirty="0"/>
              <a:t>Close to Earth</a:t>
            </a:r>
            <a:r>
              <a:rPr lang="it-IT" dirty="0"/>
              <a:t>”, il progetto che prende il </a:t>
            </a:r>
            <a:r>
              <a:rPr lang="it-IT" dirty="0" smtClean="0"/>
              <a:t>via </a:t>
            </a:r>
            <a:r>
              <a:rPr lang="it-IT" dirty="0"/>
              <a:t>con il co-finanziamento del Ministero dell’istruzione, università e ricerca (per oltre 9 milioni di euro) e il coinvolgimento di </a:t>
            </a:r>
            <a:r>
              <a:rPr lang="it-IT" u="sng" dirty="0">
                <a:hlinkClick r:id="rId4"/>
              </a:rPr>
              <a:t>Enea </a:t>
            </a:r>
            <a:r>
              <a:rPr lang="it-IT" dirty="0"/>
              <a:t>nell’ambito del Distretto tecnologico </a:t>
            </a:r>
            <a:r>
              <a:rPr lang="it-IT" u="sng" dirty="0">
                <a:hlinkClick r:id="rId5"/>
              </a:rPr>
              <a:t>aerospaziale</a:t>
            </a:r>
            <a:r>
              <a:rPr lang="it-IT" dirty="0"/>
              <a:t> di Brindisi</a:t>
            </a:r>
            <a:r>
              <a:rPr lang="it-IT" dirty="0" smtClean="0"/>
              <a:t>.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“</a:t>
            </a:r>
            <a:r>
              <a:rPr lang="it-IT" dirty="0">
                <a:solidFill>
                  <a:srgbClr val="0070C0"/>
                </a:solidFill>
              </a:rPr>
              <a:t>Close to Earth” </a:t>
            </a:r>
            <a:r>
              <a:rPr lang="it-IT" b="1" dirty="0">
                <a:solidFill>
                  <a:srgbClr val="0070C0"/>
                </a:solidFill>
              </a:rPr>
              <a:t>realizzerà mini satelliti in materiale innovativo</a:t>
            </a:r>
            <a:r>
              <a:rPr lang="it-IT" dirty="0">
                <a:solidFill>
                  <a:srgbClr val="0070C0"/>
                </a:solidFill>
              </a:rPr>
              <a:t> (meno di 500 chili di peso) e dotati di sistemi propulsivi all’avanguardia che consentono di operare in </a:t>
            </a:r>
            <a:r>
              <a:rPr lang="it-IT" b="1" dirty="0">
                <a:solidFill>
                  <a:srgbClr val="0070C0"/>
                </a:solidFill>
              </a:rPr>
              <a:t>orbite basse</a:t>
            </a:r>
            <a:r>
              <a:rPr lang="it-IT" dirty="0">
                <a:solidFill>
                  <a:srgbClr val="0070C0"/>
                </a:solidFill>
              </a:rPr>
              <a:t> e fornire informazioni estremamente precise.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204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/>
              <a:t>Satelliti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“In orbite basse l’attrito atmosferico impone un utilizzo maggiore dei propulsori e ciò comporta un consumo più elevato di propellente, ma </a:t>
            </a:r>
            <a:r>
              <a:rPr lang="it-IT" b="1" dirty="0"/>
              <a:t>grazie alla nuova tecnologia di propulsione elettrica </a:t>
            </a:r>
            <a:r>
              <a:rPr lang="it-IT" b="1" i="1" dirty="0"/>
              <a:t>air-</a:t>
            </a:r>
            <a:r>
              <a:rPr lang="it-IT" b="1" i="1" dirty="0" err="1"/>
              <a:t>breathing</a:t>
            </a:r>
            <a:r>
              <a:rPr lang="it-IT" b="1" dirty="0"/>
              <a:t>,</a:t>
            </a:r>
            <a:r>
              <a:rPr lang="it-IT" dirty="0"/>
              <a:t> </a:t>
            </a:r>
            <a:r>
              <a:rPr lang="it-IT" dirty="0" smtClean="0"/>
              <a:t>(a «respirazione d’aria» che </a:t>
            </a:r>
            <a:r>
              <a:rPr lang="it-IT" dirty="0"/>
              <a:t>sfrutta i gas presenti </a:t>
            </a:r>
            <a:r>
              <a:rPr lang="it-IT" dirty="0" smtClean="0"/>
              <a:t>nell’atmosfera) </a:t>
            </a:r>
            <a:r>
              <a:rPr lang="it-IT" dirty="0"/>
              <a:t>sarà possibile far orbitare i satelliti entro i 250 km dalla Terra, </a:t>
            </a:r>
            <a:r>
              <a:rPr lang="it-IT" b="1" dirty="0"/>
              <a:t>senza bisogno di propellente a bordo</a:t>
            </a:r>
            <a:r>
              <a:rPr lang="it-IT" b="1" dirty="0" smtClean="0"/>
              <a:t>”. </a:t>
            </a:r>
          </a:p>
          <a:p>
            <a:r>
              <a:rPr lang="it-IT" dirty="0">
                <a:solidFill>
                  <a:srgbClr val="0070C0"/>
                </a:solidFill>
              </a:rPr>
              <a:t>I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ricercatori del Centro ricerche Enea di Brindisi saranno impegnati inoltre nello</a:t>
            </a:r>
            <a:r>
              <a:rPr lang="it-IT" b="1" dirty="0">
                <a:solidFill>
                  <a:srgbClr val="0070C0"/>
                </a:solidFill>
              </a:rPr>
              <a:t> studio di trattamenti superficiali innovativi</a:t>
            </a:r>
            <a:r>
              <a:rPr lang="it-IT" dirty="0">
                <a:solidFill>
                  <a:srgbClr val="0070C0"/>
                </a:solidFill>
              </a:rPr>
              <a:t> in grado di modificare le proprietà termo-ottiche di alcune parti del satellite che consentiranno di</a:t>
            </a:r>
            <a:r>
              <a:rPr lang="it-IT" b="1" dirty="0">
                <a:solidFill>
                  <a:srgbClr val="0070C0"/>
                </a:solidFill>
              </a:rPr>
              <a:t> convertire il </a:t>
            </a:r>
            <a:r>
              <a:rPr lang="it-IT" b="1" dirty="0" smtClean="0">
                <a:solidFill>
                  <a:srgbClr val="0070C0"/>
                </a:solidFill>
              </a:rPr>
              <a:t>calore </a:t>
            </a:r>
            <a:r>
              <a:rPr lang="it-IT" b="1" dirty="0">
                <a:solidFill>
                  <a:srgbClr val="0070C0"/>
                </a:solidFill>
              </a:rPr>
              <a:t>in energia elettrica.</a:t>
            </a:r>
            <a:endParaRPr lang="it-IT" dirty="0">
              <a:solidFill>
                <a:srgbClr val="0070C0"/>
              </a:solidFill>
            </a:endParaRPr>
          </a:p>
          <a:p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2265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45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Satelliti</vt:lpstr>
      <vt:lpstr>Satelliti</vt:lpstr>
      <vt:lpstr>Satelliti</vt:lpstr>
      <vt:lpstr>Satelliti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lila banterle</dc:creator>
  <cp:lastModifiedBy>lila banterle</cp:lastModifiedBy>
  <cp:revision>5</cp:revision>
  <dcterms:created xsi:type="dcterms:W3CDTF">2019-12-20T10:54:58Z</dcterms:created>
  <dcterms:modified xsi:type="dcterms:W3CDTF">2020-01-17T15:28:08Z</dcterms:modified>
</cp:coreProperties>
</file>