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51" d="100"/>
          <a:sy n="51" d="100"/>
        </p:scale>
        <p:origin x="90" y="8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ink/ink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15:45.201"/>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22983 7638 0,'-35'17'46,"18"1"-30,-19 0 15,1-18-15,-18 17 0,35-17 15,-105 0 16,-18 0-16,0 18-15,53-1-1,70-17 1,0 0 78,-17 0-63,0 0 0,-1 0-15,1 0-1,-18 0 1,0 0 0,-52-17 15,-19 17-16,71 0 1,53-18 0,-35 1 171,-18-1-171,-71 0-1,-34 1 17,34 17-17,107 0 1,-1 0 15,-35 0 94,-18 0-47,19 0-62,16-18 15,36 0-15,-35 18-1,-36 0 48,36 18-32,0-18 63,0 0-78,17 0 15,-35 0-16,-17 18 1,-1-18 0,-17 0-1,70-18 17,-35 18 218,36 0-235,-19 0 16,-34 0-15,17 18 0,35-18 15,-17 0 78,-18 0-93,-18 0 0,-52-18-1,70 18 16,18 0 251,-53 0 46,-18 0-313,18 0 1,35 18 15,35-18 63,-53 0-78,-70 0 15,71 0-15,52 0-1,-105 0 32,87-18-31,19 18 31,-1 0-16,-17 0-16,17 0 17,-35 18-17,-17-18 17,-1 17-17,36-17 1,17 0-1,-35 0 48,0 0-47,36 0 46,-71 0 282,-1-17-329,72 17 17,-1 0 46,0 0-31,-34 0 93,34 0-93,0 0-16,-35 0 16,-17 0-31,-89 0 15,0 0-15,1 0-1,122 0 1,19 0 15,-1 0 1,0 0 61,1 17 32,-19-17-109,-122 0 78,-19 36-63,71-19-15,71 18-1,18-35 1,-19 0 15,1 0-15,0 0-1,-36 0 17,18 0-17,18 0 1,17 18 62,-17-18-62,35 18 15,-53-18 63,-53 0-79,-194 0 1,142 0-1,87 0 17,36 0-17,17 0 17,1 0 14,-36-18 142,17 18-157,19 0 0,-107 0 94,1 0-109,-54 0 0,89 0 15,71 0-15,-1 0 249,-17 18-187,-36-18-62,18 0 15,18 0-15,0 0-1,-71 0 17,-176 0-17,70 0 17,177 0-17,35 17 63,-18-17 47,-53-35-109,-52 0 15,105 35-15,18-18 15,-17 18 16,-54-17 125,36 17-141,-36 0-15,36 0-1,-18 0 17,0 0-17,0 0 1,0 0-1,18 0 17,17 0 15,-52 0 15,35 17-46,17-17 31,-123 0-16,0 0-16,0 18 17,0-18-17,88 0 17,17 0-17,19 17 63,-36-17 79,-35-52-142,70 52 48,-35 0-1,-70 0-31,-89 0-15,88 0 0,71 0-1,18 17 17,18 1 311,17-1-296,-36-34 125,19-1-141,-36 1 1,17-1-17,19 0 157,-36 18-156,-35 0-1,-18 0 17,88 0-1,-70 0 47,-53 0-62,53 0-1,52 0 16,36 18-15,-52-18 78,34 0-79,-53 0 17,-123 0-17,-17 0 1,87 0 0,107 0 15,-19 0-16,-34 18 1,-36 34 0,18-34 15,-89-18-15,124 0-1,36 0 1,-1 0 234,-105 35 15,52-35-249,53 18 78,-35-18 187,1 0-265,34 0-1,-88-53 63,0 18-62,106 17 15,0 53 63,18-35 219,0 0-298,-18-17 1</inkml:trace>
</inkml:ink>
</file>

<file path=ppt/ink/ink10.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21:03.341"/>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21272 12418 0,'-35'-18'110,"-18"-70"-95,-35 53 1,53 35 47,0 0-32,-1 0-16,36 17 1,-35-17 0,35 18 31,-18-18 62,1 18-78,-19-1 16,36 1-31,-17-18 15,-1 17 0,1-17-15,-1 0 62,0 0 0,18 18 31,-17 0-46,-1-18 31,0 0-32,18 17-31,-17-17-15,-19 0 31,1 18-31,18-18-1,-19 18 16,-34-18 1,17 17-17,35-17 79,-17 0 31,-36 0-78,1 0-16,17-17-15,18 17-1,17 0 142,-17 0-110,-54 0-16,-16 0-16,87 0 32,0 0-31,-17 0 46,0-18-30,-1 18-17,1 0 1,18 0 31,-1 0-16,0 0-15,1 0-1,-1 0 79,-17 0 15,17 0-77,-105 0-17,70 0 1,17 0 234,19 0-234,-1 0-1,-17 0 32,35-18 47,18 18-79,-1-35 1,1 35 62,-53 0 125,-18 0-187,35 0 15,0 0-15,-35 0 62,36 0-47,-36 0-15,18 0 15,-1 0 125,19 0-140,-19 0 0,1 0 30,17 18-30,1-1 15,17 1 79,-71-18-1,36-18-93,17 18 15,-17 0 16,17 0-32,1 0 142,-19 0-126,19 0 0,-1 0 32,1 0 15,17-17 359,0-19-390,17 36-16</inkml:trace>
</inkml:ink>
</file>

<file path=ppt/ink/ink1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21:42.933"/>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7091 9313 0,'-18'0'78,"-52"0"47,52 0-94,-17-17-15,17 17 15,0 0 172,1 0-187,-36 0 15,35 0 0,-52 0 47,17 0-46,-18 0-17,-52 0 17,70 0-17,18 0 1,-18 0-1,17 0 17,-17 0-17,18 0 1,18 0 93,-1 0-77,0 0 171,18 17-188,-17-17 142,-107 18 452,-17-18-593,35 0 15,89 0-16,-19 0 17,-17 18 77,0 17-78,18-35-15,0 0 109,0 0-78,17 0-32,-123 0 1,17-18 0,19-17 15,87 35-15,-53 0 62,36 0-63,-18 0 17,-35 0-17,17 0 1,54 0 31,17-18-32,-36 18 48,-140 36 577,-194-54-624,193 18 0,142 0 15,0 0-15,-1 18 15,-16-18 47,34 17-62,-53-17-1,-70 0 1,-35 0 15,17 0-15,-17 0 15,105 0-15,54 0-1,-1 0 141,0 18-140,36-18 172,0 0-95,17 0 32,-18 0-109,1 0 15</inkml:trace>
</inkml:ink>
</file>

<file path=ppt/ink/ink1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21:50.620"/>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6509 11800 0,'-18'18'78,"0"-18"188,-17 35-250,0-35-1,0 18 1,35 0-1,-18-18 64,-17 17-64,17-17 1,-17 0 15,-36 0-15,18 0-1,18 0 1,-88 0 46,-1 0-30,54 0-17,52 0 1,-70 0 125,17 0-126,54 0 16,-1 0 16,-17 0-31,-54-17 15,54-1-15,18 18-1,-1 0 1,-35 0 218,0 0 173,-18 0-376,-123 0-15,18-35-1,17 35 1,106 0 15,36 0 32,-1 0 108,-35 0 17,-17 0-1,-1 0-171,-88 0 0,18-36 15,88 19-15,53-1-1,-17 1 157,-19 17-125,1 17 109,35 1 0,0 17-140,0 36 15,-53-71 485,36 0-485,-1 17 47,-53-17-62,-70 0 15,-18 0-15,-140-35 15,175-18-15,89 53 46,17 18 16,18-1 32,36-17 390,-1 0-469,-18-17-15,-17-1-1,36 18 16,-1-18-15,18 1 15,-18-1 1,-17 18-1,-18-17 0,17 17 32,19 0-48,-36-18 32,106 36 203,35-1-219,-53-17 204,53 0-204,-35 35-15,-89-35 15,1 0 16,0 0 15,-36 0 79,-35 18-110,-17 53-15</inkml:trace>
</inkml:ink>
</file>

<file path=ppt/ink/ink1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21:58.308"/>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6456 14235 0,'-18'0'312,"-35"35"-234,18-17-47,-36 52-15,54-70 0,-1 0 15,-17 0 94,17 0-109,1 0 93,-1-18-78,18-17-15,-35 18 15,-1 17 0,1 0 79,0 0-48,17 0-15,-52 0-16,-36 0-15,88-18 265,-17 18-156,0 0-94,17 0 16,-35 0 0,35 0-16,-52 0-15,35 0 406,-18-18-406,-53 1 15,-88-1-16,123 0 17,18 18 218,18 0-219,-18 0-15,-17 18-1,52 0 16,0-1-15,-17 1 62,0-18 63,-1 18-110,1-18-15,-53 0 46,-18 0-46,71 0-1,17 0 17,-17 0-1,17 0-15,-17-18-1,-18 18 63,18 0-62,17 0 0,-17 0 15,17 0 47,-35 0-31,18 0-32,-18 0 1,36 0 0,-1 0 15,-17 18 63,35-1-47,-18-17-16,36-17 141,-1 17-141,-34 0 156,-54 0 17,1 0-173,-89 0-16,35 0 1,89 0 15,17 0 157,-52 0-141,52-18-16,-17 0-15,0 18 46,-36 0 172,53-17-109,-34-1-78,-19-17-31,53 52 46,18 36-46,36-35 0,-19 0-1,1-18 32,17 0-31,-35-36 15,0 1-15</inkml:trace>
</inkml:ink>
</file>

<file path=ppt/ink/ink1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24:40.154"/>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25365 2805 0,'-18'17'281,"0"1"-265,1-18 62,-18 35 234,-18-35-296,35 18-1,-17 17 48,-1-17-47,-17-1 15,18 1-16,18-18 1,-1 0 0,0 0 15,-17 0-15,-18 0 15,-17 0-16,34 0 1,1 0 0,0 0 15,17 0 47,-52 0-62,-54-18 15,18-17-15,53 17-1,18 1 1,0-1-1,-1 18 17,19 0 15,-36-17-32,-18-1 1,36 18-1,35-18 17,-18 18 61,1 0-61,-18 0 30,35 18-46,-36 0 15,1-18 0,0 17 16,-1 1-31,1-18 15,-18 17-15,18-17 15,0 18-15,35 0-1,-53-18 63,-18-53-62,-35 18 0,71 17 15,-18 18 0,36 18-15,-19 17 15,19-35 453,-1 0-421,0 0-16,-17 0-16,0 0-15,17 0 30,1 0-30,-36 0 15,-18 0-15,0 0 0,1 0-1,-18 0 16,70 17-15,-17 1 47,17-18-32,1 0 16,-19 0-32,-34 0 1,17 0 0,35 0-1,-35 0 16,-35 0-15,0 0 0,35 0-1,0 0 17,18 0-17,17 0 95,0 0-95,-34 0 1,-19 0 15,18 0-15,35 0-1,-17 0 17,0-18-17,17 1 1,1 17 187,-19 0-187,19 17-1,-107 1 95,-70 0-79,-159-18-16,-282 35 1,18-35 0,247 0 15,299 0-15,53 0 109,-17 0-110,0 0 63,0 0 0,-71 0-62,-71-18 0,19-17 15,140 35-15,0 0 46,1 0-46,-19 18 62,19 17-63,-1-35 1,0 0 0,1 0 46,-18 0-46,-18 0 15,-36 0 0,19-35-15,17 17 0,18 18-1,17 0 157,0 0-141,-17 0-15,-18 0 0,-35 18 15,35-18-16,-17 0 17,-1 0-17,0-53 1,36 53 0,18 0 140,-36 0-141,-18-35 157,18-1-156,0 36 0,18-17-1,0 17 63,17 0-62,-35 17 218,53 1-187,-35-18 141,-53 35-173,17-17 17,53-18-17,1 0 1,-1 0 93,1 0-93,-1 0-1,0 0 17,-123 0-1,-53-53-15,88 0-1,53 53 16,18 0-15,0 0 0,17 0 15,-52 0 141,-19 0-141,-69 0-15,87 0 15,18 0 156,36 0-140,-89 0-15,35 0-1,36 0-16,17 0 1,1 0 31,17 18-31,-18-18-1,18 35 79,-35-17-63,-1 17-15,19-18-1,-18-17 48,-1 0-47,19 0-1,-54 0 63,36 0-62,35 18 0,-18-18 15,1 0 125,-1 0-140,-35 0-1,35 0 157,-35 0-94,36 0-46,-19 0 30,-16 53-46,52-35 15,-18-18 235,0 0-220,1 0 158,-19-18-189,1 18 1,-18 0 171,-17 0-155,17-18-17,35 18 1,-17 0 249,17 0-249,0 0 343,1 0-343,-54 0 15,-140 0-15,-1 0 15,71-17-15,70-1 15,54 0-15,-54 18 187,36 0-172,-36 0-15,-140-17-1,34 17 17,89 0-17,70 0 32,-35 0 94,18 0-110,18 0 31,-54 0 1,0 0-47,54 0 234,-18 0-125,-18 0-110,17 0 16,-17 0-15,-70-18 0,-142 18-1,54-17 17,105 17-17,88 0 95,1 0-64,-36 0 33,-18 0-48,36 0-16,17 0 64,-35 0-64,-35 17 1,-53 18-1,106-17 17,-36-18 140,18 0-157,18-35 1,17 35-1,-17 0 17,17 0-17,1-18 1,-1 18 46,-70-17-46,35 17 15,18 0-15,17 0 0,0-18 15,-87 18 328,69 18-328,1-18-15,17 0 0,18 17-1,-53-17 142,-70 0-142,0 18 1,52-18-1,36 0 1,17 17 62,-35-17 94,18 0-141,-36 0-15,36 0 15,17 0 63,1 0-78,-1 0-1,-17 0 188,-36 0-156,36 0-16,17 0-15,1 0 15,-1 0 1,-35-17 46,18 17-47,0 0 78,17 0-77,-35 17-17,0 1 16,0 0-15,53-1 31,-17-17-31,-19 0 155,1 0-139,0 0 124,-1-17-140,1-1 202,0-17-202,17 17 15,-52 1 79,52 17-48,0 0-46,1 0 46,-89 0 235,-106 0-281,-70 0-1,106-18 17,123 0-17,35 18 16,-17 0-15,17 18 15,1-18-15,-54 0 140,53 0-93,-17 0 15,-71 35 16,0 0-79,71 1 32,70 17-31,212 17-1,-211-70 17,-36 18-1,17-18 563,1 0-563,70 0 47,-53-18-62</inkml:trace>
</inkml:ink>
</file>

<file path=ppt/ink/ink1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26:07.009"/>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16951 12894 0,'-71'0'78,"1"-18"-46,-1 1-17,18 17 63,36 0-62,-36 0 140,0 0-140,0 0 0,18 0-1,17 0 32,-35 0 0,18 0-31,-18 17 15,-35-17-16,35 0 1,0 0 78,18 0-63,-1 0 47,1-17-47,0 17-15,0-18 0,35 0 15,-18 18-15,0-17 93,-35 17-31,-17 0-62,-18 0 15,-53 0-15,70 0-1,-17 0 16,17 0-15,18 0 0,-53 17 531,89-17-516,-36 36 31,18-19-46,-1-17 93,-52 0-31,-88-35-62,35-35 15,52 52-15,54 18 15,18 0 79,-1 0-95,-17 0 48,-18 0-48,-35-18 1,-18 1 0,17-1 15,54 18-16,18 0 32,-19 0-15,1 0-1,0 35 0,-18-35-15,18 36-1,-36-36 1,18 0 15,0 0-15,18 0-1,0 0 1,-1 17 15,19-17-15,-1 18 0,0-18 15,1 0 406,-1 0-359,0 0 79,1 0-110,-18 35 62,-18-35-93,-36 35-1,72-35 16,-1 0 1,1 0 61,-19 0-61,-52-17 15,-53-54-32,17 36 1,-17-18-1,71 35 1,52 18 78,1 0-63,-1 18 110,0 0-126,1-18 48,17 17-16,-18-17 31,-17 0-16,-18 18-30,-35-18-17,-1 0 1,72 0-1,-19 0 95,54 0 249,-36 0-249,-17 0-95,18 0 1,-1 0 15,0 0-15,-17 18-1,17 52 17,1-52-17,34-18 48,-17-18-16,53 89 187,18 17-218,-54-53-1,19-35 79,52 0-63,-35 0-15,-18 0 15,-17 0 94,17 0-109,-17 0-1,-1 0 63,19 0-62,17 0 0,17 0 15,-70-17 16,18 17-32,88-18 79,-71 18-63,-18-18-15,1 18 15,-18-17-15,53 17 171,-35 0-171,-1 0 15,19 0 79,-19-18-63,19 0 15,-19 18-15,1 0-31,-1 0 30,1 0-14,17 0 30,36 0-46,-1 0-1,36 0 1,-35 0 15,-36 0-15,-17-17 109,-1-1 234,1 18-343,-18-18 78</inkml:trace>
</inkml:ink>
</file>

<file path=ppt/ink/ink1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26:17.097"/>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14552 12876 0,'-18'0'31,"1"0"16,-18 0 16,17 0-32,-35-17-16,18-19 17,17 36-17,0 0 79,1 0 78,-18 18-156,35 0 46,-18 17 16,36 18-62,17-53-1,-35 18 48,17-36-1,1 18-46,17 0 15,1-18 1,-19 1-1,-34 17 47,-1-18 31,-17 18-77,-18 0-1,35 0 78,1 0-62,-36-35-16,0 35-15,17 0 31,19 0 125,-1 0-157,0 17 32,18 1-31,-17-18 15,-1 0 16,1 0-31,-19 0 46,-17 0-46,18-18 15,35 1-15,-18-19 15,1 36-16,-1 0 17,1 0 108,-1 18-77,18 0-16,-18-1-16,18 1 0,0 17 0,0 18-15,71 18 0,-1-36-1,-52-35 17,17-18 14,-17 18-30,-18-35 15,0 0 172,-35 17-156,17 1-31,18-1 15,-35 18 79,-1-35-64,19 35-30,-1 0 47,-35 17-32,-70 36-16,-89 53 1,71-35 0,123-54 31,-35 1-32,36-18 1,-1 0-1,18 18 48,18-18 343,17 0-343,-17 0-32,-1 0 0,1 0-15,-18-18 31,35 0 46,-35 1-46,-17-1-31,17 0 15,-18 18 0,-17 0 16,-18 0-31,35-35 0,-17 35-1,35-18 16,-18 18 63,1 0 16,-107 18-64,-52 53-30,-18 34 0,176-105 15,-17 36-15,17-36-1,-17 17 1,17 1 15,18-36 172,0 1-125,0-1-62,0 0 0,-17 36 46,17 53-46,53-1-1,-36-70 17,18 0-1,18 0-16,-17 0 1,122-53 15,36 0-15,-35-17 0,-71 52-1,-35 1 16,88 17 48,71 0-64,-53 0 1,-106 0 15,-53 17-15,106 1 109,-36-18-110,36 0 63,264 0-62,71 35 15,-158-35-15,-195-35 93,71-36-93,123-35 15,-53 36-15,-229 52-1,18 18 1,-1-17 172,1 34 30,123-17-186,-123 0-17,-1 0 1,1 0-1,-18 18 110,18-18-31,-36 0-47,36 0 47,17 0-63,0-18-15,-123-17 15,-88 35-15,70 53 15,70-18-16,1-17 1,0-1 15,-18 1 63,0 17-78,35-17 15,-17 17-15,18-17 30,17 35 33,0-18-64,17 18 16,36-18-15,-35-35 15,52-17 16,-17 17-31,18-18 15,-18 18-15,-36 0 31,71-18 15,54 18-46,-19-17-1,-105 17 17,-18-18 14,17 18-14,1 0-1,35 0-15,35 0-1,-53 0 1,-35-35 46,71 35 32,-71-18-63,0 1 501,0-19-470,-35 19 94,-1-1-140,-34 18 15,35 0-15,17-18-1,-17 18 1,-1-17 15,1 17-15,-18 0 0,18-18-1,0 18 16,17 0 32,18 18-32,-124 17-15,-158 71-1</inkml:trace>
</inkml:ink>
</file>

<file path=ppt/ink/ink17.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26:28.953"/>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28751 12806 0,'-158'-71'47,"122"71"-32,19 0 16,-36 0 16,-53 0-31,53 0 0,0 0 46,36 0-46,-1 0-1,-17 0 126,-107-35-47,-122 0-79,-195 17 1,248 18 15,193 0 0,0 0 1,1 0-17,-36 0 95,18 35-95,-18-35 1,35 0 46,-17 0-15,-1 0-31,1 0 0,-71 0-1,89 0 110,-19 0-94,19 0-15,-54 0 78,36-17-79,17 17 17,-105 0 77,-89 0-78,89 0-15,34 0 156,19 17-141,17 19-15,35-36 15,-35 0-15,-17 0 15,52 0-16,1 0 1,-19 0 0,1 0 15,17 0 31,-35-18 17,1-35-64,16 53 1,19-18-1,-1 18 48,0 0 15,-35 0-62,36 0 15,-1 18-15,-70 0 187,17 17-188,1-17 17,35-18-17,-1 35 48,-34 0-48,-89 36 1,36-71 0,70 17 15,17-17 78,-17-35-78,-17 17-15,35 18 0,17-17 31,-35 17 62,0 0-93,-35-88 15,35 52-16,35 19 1,1 17 47,-19 17-17,36 19 48,0-19-78,18-17 15,0 0 32,17 36-1,-17-19-46,17 1 15,-17-1 16,-1 1 0,36-18 31,-35 0-47,-1 0-15,36 53 46,71-53 48,158 0-95,-141-18 16,0 54 94,18-1-109,-88-17 15,-54-18 16,107-18 47,70 0-63,-177 1-15,19-1 62,-1 18 156,18 0-218,-36 0 31,19 0 47,-36 18 218,88-18-234,124 0-62,-1 0-1,-193 0 1,17-18 15,-17 18 94,-1 0-78,89 0 156,53 0-187,-71 0 0,-35 0 15,0 0 141,-35 0-110,35 0 219,-36 0-249,19 0-17,-19 0 1,1 0 46,-1-35-30,1 35-17,35 0 267,0 17-267,-35 1 95,-1-18-95,1 0 1,17 0 15,36 0-15,-36 0-1,-17 0 48,17 0-48,106 0 1,-106 0 0,0 0 15,1 0 141,17 0-157,-18 0 1,-17 0 0,-1 0 15,1 0 0,0 0-15,17 0 109,0 0-63,-17 0-46,52 18 0,1-18-1,-71 17 1,53-17 46,35 0-30,124 53-17,-1 0 1,-87-35-1,-89-18 17,0 0 77,-17-53-93,-18 35-1,18 1 17,-89 17 343,18 0-344</inkml:trace>
</inkml:ink>
</file>

<file path=ppt/ink/ink18.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26:34.041"/>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11818 12823 0,'35'0'32,"1"0"15,-36 36 46,0-1-77,0 36 15,0-18-15,0-36-1,0 1 1,0 17 125,0-17-110,0-1 0,-18 1 16,-53 53 31,54 34-62,17-87 15,-18-18-15,71 0 15,88-18-15,-88-17 15,-35 17-16,17 1 1,-35 34 281,141 36-281,106-35-1,-123 0 16,-107-18-15,1 0 15,-1 0 63,1 0-31,-18 17-48,18-34 48,52-1-48,-52 18 1,-18-18 15,0 1 16</inkml:trace>
</inkml:ink>
</file>

<file path=ppt/ink/ink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16:42.889"/>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14235 8467 0,'-18'0'46,"0"0"-14,18 17-1,-17-17 0,-1 0 94,18 18-62,-106-18 30,-53-18-77,18 18 15,71 0-15,34 0 31,19 18-32,17 0 17,-18-1-17,1-17 95,-36 0 30,-88 0-108,52 0-17,72 0 16,-19 0 469,19 0-421,-107 0 124,89 0-188,-53 0 17,-36 0-17,1 0 1,17 0-1,71 0 17,17 0-17,-35 0 1,-53 0 0,-105 0 15,17 0-16,53-35 17,17 35-17,89 0 1,-53 0 93,52 0-77,1 0-1,-88 0 422,-1 35-437,36-35 15,-53 35-16,106-35 1,-1 18 0,19-18 31,-19 18 15,-34-18-46,17 0-1,-35 0 17,52 0-17,1 0 126,18 0-126,-54 0 32,-17 0-31,-36 0 0,18 0 15,89 0-16,-1 0 95,1 0-79,-36-53 94,0 35-94,17 18-15,19 0 0,-36 0 359,-88-17-344,-53-36-16,106 35 1,-36 0 15,18 18-15,71 0 0,0 0-1,17 0 79,0 0-32,1 0-46,-124 18 125,-159-18-110,53 0-15,229 0-1,1 0 95,-72 35-79,72-35 0,-36 0-15,0 18-1,0-18 17,-18 35 46,-17-35 406,35 0-468,-17 0-1,-89 0 17,88 0-17,-17 0 1,71 0 31,-54 0 62,-52 0-93,-89 0-1,-88 0 17,141 0-17,142 0 63,-36 0 16,0 18-78,-71-18-1,1 0 1,-53 0 15,105 0-15,0 0 46,18 35-30,-123-35 514,-106-18-530,158 18 0,89 0 15,18 0-15,-1 0 93,-35-17-93,-282-1-1,35 18 16,212 0-15,70 0 0,-52 0 218,-213 0-218,125-17-1,105 17 17,17 0-17,19 0 79,-177 0 109,35 0-187,141 0 15,18 17 31,-88-17 48,-53 0-95,35 0 17,106 18-1,-17-1 0,-36-17 141,-53 0-156,123 89 31,19-36-16</inkml:trace>
</inkml:ink>
</file>

<file path=ppt/ink/ink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18:45.223"/>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29633 7038 0,'-105'-35'47,"87"35"-31,-35-18 156,-18 0-157,-52 18 16,-71-70-15,70 35 0,71-1-1,36 36 17,-1 0 46,-17 0 172,-18 18-219,-18-18-15,-17 18-1,-35-18 1,-36 0 15,141 0-15,1 0 31,-18 0-16,17 0 109,-17 17-93,-1-17-31,19 0 0,-1 0 15,18 18-16,-71-1 64,-17-17-48,71 0 0,-72 18 391,72-18-406,-1 0 46,1 0-15,-1 0-16,-35 0-15,-53 0-1,36 0 17,-1 0-17,53 0 17,-17 0 61,-18 0-77,-17 0 0,17 0-1,0 0 16,18 0-15,17 0 0,0 0 31,-35 0-32,-52 35 1,-125 1 15,1-1-15,105-17-1,107-1 1,-19-17 78,-16 0-16,-72-17-47,54-19-15,17 19-1,0 17 17,0 0-17,-18 0 16,-35 0-15,-17-18 0,105 18 15,-70 0 328,53 18-343,-71-1 0,-194 1-1,-123 70 1,176-53 15,123-17-15,89-18-1,17 0 17,18 18 77,-17-18-62,-18 0 47,17 35-79,-88-35 360,-229 0-359,-124 0-1,18-35 1,247-36 15,159 71-15,35-18 109,-53 18 31,18 0-140,-36 0 31,18 0-32,0 0 17,18 0-17,18 0 16,-54-17-15,-52-1 15,-89 1-15,53 17 0,0 0-1,142-18 1,-107 18 609,36 0-547,-71 0-62,-17-53-1,-124 0 16,106-17-15,159 52 15,17 18 47,-52 0 79,52 0-110,0 0-1,-17 0-30,-18 0 0,0 0-1,-35 18 17,35-1-17,35-17 1,1 0-1,-1 18 17,-88-1 46,-194 1-63,177-18 17,105 18 61,18-1-61</inkml:trace>
</inkml:ink>
</file>

<file path=ppt/ink/ink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18:51.231"/>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24747 6985 0,'-17'0'31,"-54"0"235,36 0-188,17 0-63,-17 0 17,-36 0 15,1-18-32,-1 18 1,36 0 62,17 0-47,-17 0 0,-35 0-15,34 0 0,19 0 15,-1 0 16,-17 0-32,-1 0 1,19 0 15,-36 0 94,35 0-109,-17 0 15,0 0 0,17 0-15,36 0 125,-71 0 218,17 18-343,1 17 15,18-35-15,-1 0-1,0 0 16,-17 0-15,-18 0 15,18 0-15,0 0 15,-36 0-15,18 0-1,18 0 64,17 0-64,1 0 48,-36 0 30,-53 0-77,-88-35 0,70-36 15,89 71-15,17 0 62,-35 0 62,36 0-108,-1 0-17,1 0 63,-19 0-46,1 0 155,0 0-62,-18 0-109,17-17-1,-16 17 17,34 0-17,0 0 16,-52 0 48,34 0-64,1 0 1,0 0-1,17 0 110,-35 0 63,18 0-172,-106 0 15,-18 0-31,106 0 31</inkml:trace>
</inkml:ink>
</file>

<file path=ppt/ink/ink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19:08.582"/>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8008 10813 0,'0'-53'172,"-18"53"-157,18-18 48,-35 0 46,18 1-62,-36 17 47,-89-18-63,-140-52-15,159 17-1,105 53 1,0 0 328,1 0-313,17 17 0,-18-17-15,18 18 15,0 0 16,35 17 31,54-17-47,-72-1-15,19-17 0,-1 18 62,18-1-47,-71-17 360,-17 18-360,-18-18-16,35 0 1,-17 0 0,0 0 15,-1 0 16,1 18-16,-18-1-15,53 1-1,-17-18 1,-1 0 31,-17 0-16,17 0 125,-105-35-140,-71-36 0,141 54 15,53 34 328,17-17 110,54 18-438,-1 17-15,36 36 15,-53-54-15,-35-17 15,-53 0 375,17-17-390,-35 17 31,18 0-16,-1 0 16,19 0-32,-1 0 48,-52 17-47,17-17 15,17 0 31,1 0-30,35 18-1,-17 0 16,-1-18-32,-17 0 48,17 0-32,-17 0-15,-106 0 796,-106-89-796,194 89-1,0 0 314,0 0-314,-18 0 16,-35 0-15,71 0 0,-35 0 77,34 0-61,-17 0-17,-35 0 1,-106 0 0,124 0 15,34 0 266,1 0-282,0 0 17,-36 0-17,-70-35 1,35 17-1,89 18 17,-54 0 686,18 0-702,18 0 0,-18 0 15,35 0-15,-123 0 93,-17 0-93,140 0 15,0 0 16,-17 0-32,-36 18 63,-17-18-62,71-18 15,-19 18 110,19 0-47,-54 0-79,1 0 1,34 0 15,-52 0 157,-106-35-173,159 35 1,-1 0 46,1 0 32,0 0-78,0 0-1,-36 0 1,36 0 15,17 0-15,1 0 203,-1 0-141,0 0 0,1 0 63,17 18-110,17-18 281</inkml:trace>
</inkml:ink>
</file>

<file path=ppt/ink/ink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19:37.886"/>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30145 13935 0,'-18'17'187,"1"-17"-155,-1 0 15,0 0-1,-17 0 1,17 0-31,1 0 46,-19 0 188,1 0-234,-18-17 62,36-19-47,-36 36-15,35 0 0,0 0 15,-34 0 297,34 0-312,-35 0 31,18 0-32,-18 0 79,-35 0-78,-18-35 15,35 0-16,36 17 17,-36-17-17,36 0 1,-35 35 0,17-36 15,35 36 0,0 0 344,18 18-344,18-18-15,0 0 0,-18 35 46,35-17-46,18 0 15,17 17-15,-34-35-1,105 53 110,18 0-109,-89-18-1,-35-35 235,-88 0-93,1 0-126,16 0-15,19 0-1,-19 18 16,36-1 1,-88-17-1,18 18-15,52-18 30,0 0-30,1 0 0,-1 18-1,-35-1 17,-35-17-17,17 0 16,36 0-15,0 0 62,-18 0 78,0 0-140,-106-17 15,71-1-15,70-17 0,1 35 30,-1 0 1,0 0 516,1 0-548,17-18 17,-18 18 46,1 0 31,-1 0-46,-35 0-32,18 0-15,17 0 30,0 0-30,-17 0 0,-35 0 15,52 0-15,0 0 15,-17 0 31,17 0-46,1 0 62,-1 0-62,-35 0 46,-88 0-46,88 0-1,36 0 48,-1 0 31,-17 0-79,17 0 17,-17 0-1,-89 0-16,71 0 17,-53 0-17,71 0 1,18 0 0,-1 0 30,-35 0 126,18 0-156,-1 35 484,-16-35-469,34 0 47,-123 0 125,-124 0-187,1-35 0,158 35 15,88 0 16,0 0 47,-34 0 31,-90 0-110,72 0 16,-1 0-15,36-18 0,-177 18 156,-158-53-157,123 18 16,194 18-15,35 17 62,1 17 110,17 1-110,-18-18-47,71 0 157,-53 17-142,18-17-30,-1 0 156,36 36-125,53 17-16,141 35-15,0-71 15,-176-17-15,-1 0 187,1 18-188,17-18 360,-18-35-359,-17 35 15,-35-35-15,17 35 124,106 0 110,36 0-218,-1 0-17,-105 0 1,52-36 109,1-17-109,-89 53-1,53 0 266,-70 18-249,88 17 108,105-17-124,-158 0 0,0-18 374,-35 0-296,35 0-47,17-18-16,54-17-15,-18 17-1</inkml:trace>
</inkml:ink>
</file>

<file path=ppt/ink/ink7.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19:42.670"/>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29157 14023 0,'-18'0'141,"-34"-18"-126,16 1 1,-17-1 46,18 0-46,0 18 62,17-17-47,0 17-15,18-18 31,-35 18 187,-18 0-218,0 0 15,53-18-15,-17 18 62,-19 18-62,-16-18 109,34 0-110,-17 0 1,-18-35 15,35 35 16,-70 0 203,0 0-234,52 0 15,19 0 47,-36 0 47,35 17-94,-17 1-15,17-18-1,18 35 189</inkml:trace>
</inkml:ink>
</file>

<file path=ppt/ink/ink8.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19:55.526"/>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29104 15205 0,'-17'0'125,"-19"0"-47,-34 0-31,52 0-32,-17 0 17,-1 0 14,-34 17 298,17 1-313,35-18 1,-17 0-17,-35 0 157,-1-18-156,53 1-1,-52 17 282,35 0-281,-54 35 0,72-35 46,-19 0 47,19 0-77,-71 0 30,-18 0-46,70 0 15,-52 0 0,35 0-15,18 0 0,17 0 77,-34 18-77,-1-18 0,17 0 109,36 17-63,-35-17 32,35 18-79,-53-18 407,0 0-406,-70-35 15,-71-54-15,176 89-1,-52 0 173,52 0-94,-17 18-63,-18-18-15,17 0-1,19 0 1,-1 18 62,-17-18-62,0 0 62,-71 0-63,35 0 17,36 0-17,-36 0 126,54 0-126,-19 0 17,19 0-17,-1 0 48,-17 0 31,17 0-79,-35 0 95,-35 0-95,0 0 1,70 0 15,-52 0 250,-18 0-187,70 0-78,-35 0 171,18 0-171,-18 0-1,18 0 17,-18 0-17,35 0 79,0 0-63,18 17 63</inkml:trace>
</inkml:ink>
</file>

<file path=ppt/ink/ink9.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20:25.806"/>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5398 6174 0,'-53'0'469,"35"0"-438,0 0 16,1 0 0,-1 0 0,0 0 62,1 0-46,-1 0-16,-17 0 0,-53 0-32,-36 0 17,54 0-17,34 0 1,19 0 46,-19 0-46,-34 0 140,17 0-140,35 0 31,-88 0 640,-88-18-671,177 18-1,-1 0 17,1 0 46,-1 0-63,-17 0 95,-1 0-63,-17 0-32,18 0 79,18 35-63,-1-35-15,-17 36 0,-1-36 15,19 0-16,17 17 32,-18-17 594,0 0-438,-35 0-125,-193 0-47,34-17-15,124 17 0,-36-18 327,-70-70-327,18 52 0,70 36-1,88 0 126,1 0-110,-1 0 16,-17 0-31,-1 0 31,19 0-16,-71 36-16,52-36 1,-158 0 0,71 0 15,88 0 360,35 17-360,35-17 234,35 0-249,54 0 15,-36 0-15,-70 0 375,-71 0-345,35 0-14,-17 0-17,17 0 17,1 0 30,-36 0-46,17 0-1,-34-17 142,17 17-142,35-18 1,-52 18 249,34 0-171,19 0-78,-18 0 15,-89-53-15,89 53-1</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43D3F241-8E47-4975-AADB-F3D65E2DE56A}" type="datetimeFigureOut">
              <a:rPr lang="it-IT" smtClean="0"/>
              <a:t>24/01/2020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E30986D-832C-4DBE-9BF0-CC7FCA88DA54}" type="slidenum">
              <a:rPr lang="it-IT" smtClean="0"/>
              <a:t>‹N›</a:t>
            </a:fld>
            <a:endParaRPr lang="it-IT"/>
          </a:p>
        </p:txBody>
      </p:sp>
    </p:spTree>
    <p:extLst>
      <p:ext uri="{BB962C8B-B14F-4D97-AF65-F5344CB8AC3E}">
        <p14:creationId xmlns:p14="http://schemas.microsoft.com/office/powerpoint/2010/main" val="577967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3D3F241-8E47-4975-AADB-F3D65E2DE56A}" type="datetimeFigureOut">
              <a:rPr lang="it-IT" smtClean="0"/>
              <a:t>24/01/2020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E30986D-832C-4DBE-9BF0-CC7FCA88DA54}" type="slidenum">
              <a:rPr lang="it-IT" smtClean="0"/>
              <a:t>‹N›</a:t>
            </a:fld>
            <a:endParaRPr lang="it-IT"/>
          </a:p>
        </p:txBody>
      </p:sp>
    </p:spTree>
    <p:extLst>
      <p:ext uri="{BB962C8B-B14F-4D97-AF65-F5344CB8AC3E}">
        <p14:creationId xmlns:p14="http://schemas.microsoft.com/office/powerpoint/2010/main" val="503983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3D3F241-8E47-4975-AADB-F3D65E2DE56A}" type="datetimeFigureOut">
              <a:rPr lang="it-IT" smtClean="0"/>
              <a:t>24/01/2020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E30986D-832C-4DBE-9BF0-CC7FCA88DA54}" type="slidenum">
              <a:rPr lang="it-IT" smtClean="0"/>
              <a:t>‹N›</a:t>
            </a:fld>
            <a:endParaRPr lang="it-IT"/>
          </a:p>
        </p:txBody>
      </p:sp>
    </p:spTree>
    <p:extLst>
      <p:ext uri="{BB962C8B-B14F-4D97-AF65-F5344CB8AC3E}">
        <p14:creationId xmlns:p14="http://schemas.microsoft.com/office/powerpoint/2010/main" val="174122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3D3F241-8E47-4975-AADB-F3D65E2DE56A}" type="datetimeFigureOut">
              <a:rPr lang="it-IT" smtClean="0"/>
              <a:t>24/01/2020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E30986D-832C-4DBE-9BF0-CC7FCA88DA54}" type="slidenum">
              <a:rPr lang="it-IT" smtClean="0"/>
              <a:t>‹N›</a:t>
            </a:fld>
            <a:endParaRPr lang="it-IT"/>
          </a:p>
        </p:txBody>
      </p:sp>
    </p:spTree>
    <p:extLst>
      <p:ext uri="{BB962C8B-B14F-4D97-AF65-F5344CB8AC3E}">
        <p14:creationId xmlns:p14="http://schemas.microsoft.com/office/powerpoint/2010/main" val="1758995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43D3F241-8E47-4975-AADB-F3D65E2DE56A}" type="datetimeFigureOut">
              <a:rPr lang="it-IT" smtClean="0"/>
              <a:t>24/01/2020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E30986D-832C-4DBE-9BF0-CC7FCA88DA54}" type="slidenum">
              <a:rPr lang="it-IT" smtClean="0"/>
              <a:t>‹N›</a:t>
            </a:fld>
            <a:endParaRPr lang="it-IT"/>
          </a:p>
        </p:txBody>
      </p:sp>
    </p:spTree>
    <p:extLst>
      <p:ext uri="{BB962C8B-B14F-4D97-AF65-F5344CB8AC3E}">
        <p14:creationId xmlns:p14="http://schemas.microsoft.com/office/powerpoint/2010/main" val="961889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43D3F241-8E47-4975-AADB-F3D65E2DE56A}" type="datetimeFigureOut">
              <a:rPr lang="it-IT" smtClean="0"/>
              <a:t>24/01/2020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E30986D-832C-4DBE-9BF0-CC7FCA88DA54}" type="slidenum">
              <a:rPr lang="it-IT" smtClean="0"/>
              <a:t>‹N›</a:t>
            </a:fld>
            <a:endParaRPr lang="it-IT"/>
          </a:p>
        </p:txBody>
      </p:sp>
    </p:spTree>
    <p:extLst>
      <p:ext uri="{BB962C8B-B14F-4D97-AF65-F5344CB8AC3E}">
        <p14:creationId xmlns:p14="http://schemas.microsoft.com/office/powerpoint/2010/main" val="2842201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43D3F241-8E47-4975-AADB-F3D65E2DE56A}" type="datetimeFigureOut">
              <a:rPr lang="it-IT" smtClean="0"/>
              <a:t>24/01/2020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5E30986D-832C-4DBE-9BF0-CC7FCA88DA54}" type="slidenum">
              <a:rPr lang="it-IT" smtClean="0"/>
              <a:t>‹N›</a:t>
            </a:fld>
            <a:endParaRPr lang="it-IT"/>
          </a:p>
        </p:txBody>
      </p:sp>
    </p:spTree>
    <p:extLst>
      <p:ext uri="{BB962C8B-B14F-4D97-AF65-F5344CB8AC3E}">
        <p14:creationId xmlns:p14="http://schemas.microsoft.com/office/powerpoint/2010/main" val="2388414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43D3F241-8E47-4975-AADB-F3D65E2DE56A}" type="datetimeFigureOut">
              <a:rPr lang="it-IT" smtClean="0"/>
              <a:t>24/01/2020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5E30986D-832C-4DBE-9BF0-CC7FCA88DA54}" type="slidenum">
              <a:rPr lang="it-IT" smtClean="0"/>
              <a:t>‹N›</a:t>
            </a:fld>
            <a:endParaRPr lang="it-IT"/>
          </a:p>
        </p:txBody>
      </p:sp>
    </p:spTree>
    <p:extLst>
      <p:ext uri="{BB962C8B-B14F-4D97-AF65-F5344CB8AC3E}">
        <p14:creationId xmlns:p14="http://schemas.microsoft.com/office/powerpoint/2010/main" val="194341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3D3F241-8E47-4975-AADB-F3D65E2DE56A}" type="datetimeFigureOut">
              <a:rPr lang="it-IT" smtClean="0"/>
              <a:t>24/01/2020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5E30986D-832C-4DBE-9BF0-CC7FCA88DA54}" type="slidenum">
              <a:rPr lang="it-IT" smtClean="0"/>
              <a:t>‹N›</a:t>
            </a:fld>
            <a:endParaRPr lang="it-IT"/>
          </a:p>
        </p:txBody>
      </p:sp>
    </p:spTree>
    <p:extLst>
      <p:ext uri="{BB962C8B-B14F-4D97-AF65-F5344CB8AC3E}">
        <p14:creationId xmlns:p14="http://schemas.microsoft.com/office/powerpoint/2010/main" val="2562163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43D3F241-8E47-4975-AADB-F3D65E2DE56A}" type="datetimeFigureOut">
              <a:rPr lang="it-IT" smtClean="0"/>
              <a:t>24/01/2020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E30986D-832C-4DBE-9BF0-CC7FCA88DA54}" type="slidenum">
              <a:rPr lang="it-IT" smtClean="0"/>
              <a:t>‹N›</a:t>
            </a:fld>
            <a:endParaRPr lang="it-IT"/>
          </a:p>
        </p:txBody>
      </p:sp>
    </p:spTree>
    <p:extLst>
      <p:ext uri="{BB962C8B-B14F-4D97-AF65-F5344CB8AC3E}">
        <p14:creationId xmlns:p14="http://schemas.microsoft.com/office/powerpoint/2010/main" val="1101063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43D3F241-8E47-4975-AADB-F3D65E2DE56A}" type="datetimeFigureOut">
              <a:rPr lang="it-IT" smtClean="0"/>
              <a:t>24/01/2020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E30986D-832C-4DBE-9BF0-CC7FCA88DA54}" type="slidenum">
              <a:rPr lang="it-IT" smtClean="0"/>
              <a:t>‹N›</a:t>
            </a:fld>
            <a:endParaRPr lang="it-IT"/>
          </a:p>
        </p:txBody>
      </p:sp>
    </p:spTree>
    <p:extLst>
      <p:ext uri="{BB962C8B-B14F-4D97-AF65-F5344CB8AC3E}">
        <p14:creationId xmlns:p14="http://schemas.microsoft.com/office/powerpoint/2010/main" val="1601507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D3F241-8E47-4975-AADB-F3D65E2DE56A}" type="datetimeFigureOut">
              <a:rPr lang="it-IT" smtClean="0"/>
              <a:t>24/01/2020</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30986D-832C-4DBE-9BF0-CC7FCA88DA54}" type="slidenum">
              <a:rPr lang="it-IT" smtClean="0"/>
              <a:t>‹N›</a:t>
            </a:fld>
            <a:endParaRPr lang="it-IT"/>
          </a:p>
        </p:txBody>
      </p:sp>
    </p:spTree>
    <p:extLst>
      <p:ext uri="{BB962C8B-B14F-4D97-AF65-F5344CB8AC3E}">
        <p14:creationId xmlns:p14="http://schemas.microsoft.com/office/powerpoint/2010/main" val="2626769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customXml" Target="../ink/ink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customXml" Target="../ink/ink6.xml"/><Relationship Id="rId13" Type="http://schemas.openxmlformats.org/officeDocument/2006/relationships/image" Target="../media/image8.emf"/><Relationship Id="rId3" Type="http://schemas.openxmlformats.org/officeDocument/2006/relationships/image" Target="../media/image3.emf"/><Relationship Id="rId7" Type="http://schemas.openxmlformats.org/officeDocument/2006/relationships/image" Target="../media/image5.emf"/><Relationship Id="rId12" Type="http://schemas.openxmlformats.org/officeDocument/2006/relationships/customXml" Target="../ink/ink8.xml"/><Relationship Id="rId2" Type="http://schemas.openxmlformats.org/officeDocument/2006/relationships/customXml" Target="../ink/ink3.xml"/><Relationship Id="rId1" Type="http://schemas.openxmlformats.org/officeDocument/2006/relationships/slideLayout" Target="../slideLayouts/slideLayout2.xml"/><Relationship Id="rId6" Type="http://schemas.openxmlformats.org/officeDocument/2006/relationships/customXml" Target="../ink/ink5.xml"/><Relationship Id="rId11" Type="http://schemas.openxmlformats.org/officeDocument/2006/relationships/image" Target="../media/image7.emf"/><Relationship Id="rId5" Type="http://schemas.openxmlformats.org/officeDocument/2006/relationships/image" Target="../media/image4.emf"/><Relationship Id="rId10" Type="http://schemas.openxmlformats.org/officeDocument/2006/relationships/customXml" Target="../ink/ink7.xml"/><Relationship Id="rId4" Type="http://schemas.openxmlformats.org/officeDocument/2006/relationships/customXml" Target="../ink/ink4.xml"/><Relationship Id="rId9" Type="http://schemas.openxmlformats.org/officeDocument/2006/relationships/image" Target="../media/image6.emf"/></Relationships>
</file>

<file path=ppt/slides/_rels/slide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customXml" Target="../ink/ink9.xml"/><Relationship Id="rId1" Type="http://schemas.openxmlformats.org/officeDocument/2006/relationships/slideLayout" Target="../slideLayouts/slideLayout2.xml"/><Relationship Id="rId5" Type="http://schemas.openxmlformats.org/officeDocument/2006/relationships/image" Target="../media/image10.emf"/><Relationship Id="rId4" Type="http://schemas.openxmlformats.org/officeDocument/2006/relationships/customXml" Target="../ink/ink10.xml"/></Relationships>
</file>

<file path=ppt/slides/_rels/slide6.xml.rels><?xml version="1.0" encoding="UTF-8" standalone="yes"?>
<Relationships xmlns="http://schemas.openxmlformats.org/package/2006/relationships"><Relationship Id="rId3" Type="http://schemas.openxmlformats.org/officeDocument/2006/relationships/image" Target="../media/image11.emf"/><Relationship Id="rId7" Type="http://schemas.openxmlformats.org/officeDocument/2006/relationships/image" Target="../media/image13.emf"/><Relationship Id="rId2" Type="http://schemas.openxmlformats.org/officeDocument/2006/relationships/customXml" Target="../ink/ink11.xml"/><Relationship Id="rId1" Type="http://schemas.openxmlformats.org/officeDocument/2006/relationships/slideLayout" Target="../slideLayouts/slideLayout2.xml"/><Relationship Id="rId6" Type="http://schemas.openxmlformats.org/officeDocument/2006/relationships/customXml" Target="../ink/ink13.xml"/><Relationship Id="rId5" Type="http://schemas.openxmlformats.org/officeDocument/2006/relationships/image" Target="../media/image12.emf"/><Relationship Id="rId4" Type="http://schemas.openxmlformats.org/officeDocument/2006/relationships/customXml" Target="../ink/ink12.xml"/></Relationships>
</file>

<file path=ppt/slides/_rels/slide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customXml" Target="../ink/ink17.xml"/><Relationship Id="rId3" Type="http://schemas.openxmlformats.org/officeDocument/2006/relationships/image" Target="../media/image15.emf"/><Relationship Id="rId7" Type="http://schemas.openxmlformats.org/officeDocument/2006/relationships/image" Target="../media/image17.emf"/><Relationship Id="rId2" Type="http://schemas.openxmlformats.org/officeDocument/2006/relationships/customXml" Target="../ink/ink14.xml"/><Relationship Id="rId1" Type="http://schemas.openxmlformats.org/officeDocument/2006/relationships/slideLayout" Target="../slideLayouts/slideLayout2.xml"/><Relationship Id="rId6" Type="http://schemas.openxmlformats.org/officeDocument/2006/relationships/customXml" Target="../ink/ink16.xml"/><Relationship Id="rId11" Type="http://schemas.openxmlformats.org/officeDocument/2006/relationships/image" Target="../media/image19.emf"/><Relationship Id="rId5" Type="http://schemas.openxmlformats.org/officeDocument/2006/relationships/image" Target="../media/image16.emf"/><Relationship Id="rId10" Type="http://schemas.openxmlformats.org/officeDocument/2006/relationships/customXml" Target="../ink/ink18.xml"/><Relationship Id="rId4" Type="http://schemas.openxmlformats.org/officeDocument/2006/relationships/customXml" Target="../ink/ink15.xml"/><Relationship Id="rId9" Type="http://schemas.openxmlformats.org/officeDocument/2006/relationships/image" Target="../media/image18.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sz="3600" dirty="0" smtClean="0"/>
              <a:t>Linee guida per il per il Piano della performance </a:t>
            </a:r>
            <a:br>
              <a:rPr lang="it-IT" sz="3600" dirty="0" smtClean="0"/>
            </a:br>
            <a:r>
              <a:rPr lang="it-IT" sz="3600" dirty="0" smtClean="0"/>
              <a:t> </a:t>
            </a:r>
            <a:endParaRPr lang="it-IT" sz="3600" dirty="0"/>
          </a:p>
        </p:txBody>
      </p:sp>
      <p:sp>
        <p:nvSpPr>
          <p:cNvPr id="3" name="Sottotitolo 2"/>
          <p:cNvSpPr>
            <a:spLocks noGrp="1"/>
          </p:cNvSpPr>
          <p:nvPr>
            <p:ph type="subTitle" idx="1"/>
          </p:nvPr>
        </p:nvSpPr>
        <p:spPr/>
        <p:txBody>
          <a:bodyPr/>
          <a:lstStyle/>
          <a:p>
            <a:r>
              <a:rPr lang="it-IT" dirty="0" smtClean="0"/>
              <a:t>Presidenza del Consiglio dei Ministri. Dipartimento della Funzione Pubblica Ufficio per la valutazione della performance. </a:t>
            </a:r>
          </a:p>
          <a:p>
            <a:r>
              <a:rPr lang="it-IT" dirty="0" smtClean="0"/>
              <a:t>Giugno 2017</a:t>
            </a:r>
            <a:endParaRPr lang="it-IT" dirty="0"/>
          </a:p>
        </p:txBody>
      </p:sp>
    </p:spTree>
    <p:extLst>
      <p:ext uri="{BB962C8B-B14F-4D97-AF65-F5344CB8AC3E}">
        <p14:creationId xmlns:p14="http://schemas.microsoft.com/office/powerpoint/2010/main" val="38446903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dirty="0" smtClean="0"/>
              <a:t>Linee guida  per il Piano della performance </a:t>
            </a:r>
            <a:endParaRPr lang="it-IT" sz="3200" dirty="0"/>
          </a:p>
        </p:txBody>
      </p:sp>
      <p:sp>
        <p:nvSpPr>
          <p:cNvPr id="3" name="Segnaposto contenuto 2"/>
          <p:cNvSpPr>
            <a:spLocks noGrp="1"/>
          </p:cNvSpPr>
          <p:nvPr>
            <p:ph idx="1"/>
          </p:nvPr>
        </p:nvSpPr>
        <p:spPr/>
        <p:txBody>
          <a:bodyPr>
            <a:normAutofit fontScale="92500"/>
          </a:bodyPr>
          <a:lstStyle/>
          <a:p>
            <a:r>
              <a:rPr lang="it-IT" dirty="0" smtClean="0"/>
              <a:t>Queste linee guida si focalizzano sul Piano della performance (di seguito, Piano), per fornire alle amministrazioni indicazioni utili alla sua predisposizione, già a cominciare dal ciclo 2018-2020. </a:t>
            </a:r>
          </a:p>
          <a:p>
            <a:r>
              <a:rPr lang="it-IT" dirty="0" smtClean="0">
                <a:solidFill>
                  <a:srgbClr val="0070C0"/>
                </a:solidFill>
              </a:rPr>
              <a:t>Esse si basano su un diverso approccio che muove dalla consapevolezza che le amministrazioni hanno alle spalle un periodo ampio di esperienza di implementazione del ciclo della performance (circa sette cicli). </a:t>
            </a:r>
          </a:p>
          <a:p>
            <a:r>
              <a:rPr lang="it-IT" dirty="0" smtClean="0"/>
              <a:t>A partire da un’analisi della documentazione sinora prodotta e dagli incontri avuti con le amministrazioni e gli organismi indipendenti di valutazione (OIV), si è cercato di fare tesoro dell'esperienza fin qui accumulata, individuando i punti di forza e di debolezza del ciclo della performance.</a:t>
            </a:r>
            <a:endParaRPr lang="it-IT" dirty="0"/>
          </a:p>
        </p:txBody>
      </p:sp>
      <mc:AlternateContent xmlns:mc="http://schemas.openxmlformats.org/markup-compatibility/2006">
        <mc:Choice xmlns:p14="http://schemas.microsoft.com/office/powerpoint/2010/main" Requires="p14">
          <p:contentPart p14:bwMode="auto" r:id="rId2">
            <p14:nvContentPartPr>
              <p14:cNvPr id="4" name="Input penna 3"/>
              <p14:cNvContentPartPr/>
              <p14:nvPr/>
            </p14:nvContentPartPr>
            <p14:xfrm>
              <a:off x="3441600" y="2736720"/>
              <a:ext cx="4832640" cy="76680"/>
            </p14:xfrm>
          </p:contentPart>
        </mc:Choice>
        <mc:Fallback>
          <p:pic>
            <p:nvPicPr>
              <p:cNvPr id="4" name="Input penna 3"/>
              <p:cNvPicPr/>
              <p:nvPr/>
            </p:nvPicPr>
            <p:blipFill>
              <a:blip r:embed="rId3"/>
              <a:stretch>
                <a:fillRect/>
              </a:stretch>
            </p:blipFill>
            <p:spPr>
              <a:xfrm>
                <a:off x="3425760" y="2673360"/>
                <a:ext cx="4864680" cy="203400"/>
              </a:xfrm>
              <a:prstGeom prst="rect">
                <a:avLst/>
              </a:prstGeom>
            </p:spPr>
          </p:pic>
        </mc:Fallback>
      </mc:AlternateContent>
    </p:spTree>
    <p:extLst>
      <p:ext uri="{BB962C8B-B14F-4D97-AF65-F5344CB8AC3E}">
        <p14:creationId xmlns:p14="http://schemas.microsoft.com/office/powerpoint/2010/main" val="9072992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Linee guida  per il Piano della performance </a:t>
            </a:r>
          </a:p>
        </p:txBody>
      </p:sp>
      <p:sp>
        <p:nvSpPr>
          <p:cNvPr id="3" name="Segnaposto contenuto 2"/>
          <p:cNvSpPr>
            <a:spLocks noGrp="1"/>
          </p:cNvSpPr>
          <p:nvPr>
            <p:ph idx="1"/>
          </p:nvPr>
        </p:nvSpPr>
        <p:spPr/>
        <p:txBody>
          <a:bodyPr>
            <a:normAutofit lnSpcReduction="10000"/>
          </a:bodyPr>
          <a:lstStyle/>
          <a:p>
            <a:r>
              <a:rPr lang="it-IT" dirty="0" smtClean="0"/>
              <a:t>L’organizzazione di laboratori di approfondimento rappresenta un nuovo modo di lavorare del Dipartimento, che prevede l’interazione con le amministrazioni durante la definizione del Piano, al fine di condividere buone pratiche esportabili e individuare criticità comuni da superare.</a:t>
            </a:r>
          </a:p>
          <a:p>
            <a:r>
              <a:rPr lang="it-IT" dirty="0" smtClean="0">
                <a:solidFill>
                  <a:srgbClr val="0070C0"/>
                </a:solidFill>
              </a:rPr>
              <a:t>I laboratori attivati per l’anno 2017 coinvolgono il Ministero dell’Economia e delle Finanze (MEF), il Ministero dei Beni e delle Attività Culturali e del Turismo (MIBACT), il Ministero dell’Istruzione dell’Università e della Ricerca (MIUR), il Ministero delle Infrastrutture e dei Trasporti (MIT) e il Ministero del Lavoro e delle Politiche Sociali (MLPS), </a:t>
            </a:r>
            <a:endParaRPr lang="it-IT" dirty="0">
              <a:solidFill>
                <a:srgbClr val="0070C0"/>
              </a:solidFill>
            </a:endParaRPr>
          </a:p>
        </p:txBody>
      </p:sp>
      <mc:AlternateContent xmlns:mc="http://schemas.openxmlformats.org/markup-compatibility/2006">
        <mc:Choice xmlns:p14="http://schemas.microsoft.com/office/powerpoint/2010/main" Requires="p14">
          <p:contentPart p14:bwMode="auto" r:id="rId2">
            <p14:nvContentPartPr>
              <p14:cNvPr id="4" name="Input penna 3"/>
              <p14:cNvContentPartPr/>
              <p14:nvPr/>
            </p14:nvContentPartPr>
            <p14:xfrm>
              <a:off x="1111320" y="3035160"/>
              <a:ext cx="4013640" cy="102240"/>
            </p14:xfrm>
          </p:contentPart>
        </mc:Choice>
        <mc:Fallback>
          <p:pic>
            <p:nvPicPr>
              <p:cNvPr id="4" name="Input penna 3"/>
              <p:cNvPicPr/>
              <p:nvPr/>
            </p:nvPicPr>
            <p:blipFill>
              <a:blip r:embed="rId3"/>
              <a:stretch>
                <a:fillRect/>
              </a:stretch>
            </p:blipFill>
            <p:spPr>
              <a:xfrm>
                <a:off x="1095480" y="2971800"/>
                <a:ext cx="4045320" cy="228960"/>
              </a:xfrm>
              <a:prstGeom prst="rect">
                <a:avLst/>
              </a:prstGeom>
            </p:spPr>
          </p:pic>
        </mc:Fallback>
      </mc:AlternateContent>
    </p:spTree>
    <p:extLst>
      <p:ext uri="{BB962C8B-B14F-4D97-AF65-F5344CB8AC3E}">
        <p14:creationId xmlns:p14="http://schemas.microsoft.com/office/powerpoint/2010/main" val="18277408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smtClean="0"/>
              <a:t>Linee guida  per il Piano della performance </a:t>
            </a:r>
            <a:endParaRPr lang="it-IT" sz="2800" dirty="0"/>
          </a:p>
        </p:txBody>
      </p:sp>
      <p:sp>
        <p:nvSpPr>
          <p:cNvPr id="3" name="Segnaposto contenuto 2"/>
          <p:cNvSpPr>
            <a:spLocks noGrp="1"/>
          </p:cNvSpPr>
          <p:nvPr>
            <p:ph idx="1"/>
          </p:nvPr>
        </p:nvSpPr>
        <p:spPr/>
        <p:txBody>
          <a:bodyPr>
            <a:normAutofit lnSpcReduction="10000"/>
          </a:bodyPr>
          <a:lstStyle/>
          <a:p>
            <a:pPr marL="0" indent="0">
              <a:buNone/>
            </a:pPr>
            <a:r>
              <a:rPr lang="it-IT" dirty="0"/>
              <a:t>S</a:t>
            </a:r>
            <a:r>
              <a:rPr lang="it-IT" dirty="0" smtClean="0"/>
              <a:t>ono stati individuati alcuni punti di attenzione</a:t>
            </a:r>
            <a:r>
              <a:rPr lang="it-IT" smtClean="0"/>
              <a:t>: </a:t>
            </a:r>
            <a:endParaRPr lang="it-IT" dirty="0" smtClean="0"/>
          </a:p>
          <a:p>
            <a:pPr>
              <a:buFontTx/>
              <a:buChar char="-"/>
            </a:pPr>
            <a:r>
              <a:rPr lang="it-IT" dirty="0" smtClean="0"/>
              <a:t>Il primo punto di attenzione consiste nel riallineamento temporale del ciclo della performance con il ciclo di programmazione economico-finanziaria e con quello di programmazione strategica. </a:t>
            </a:r>
            <a:r>
              <a:rPr lang="it-IT" dirty="0">
                <a:solidFill>
                  <a:srgbClr val="0070C0"/>
                </a:solidFill>
              </a:rPr>
              <a:t>V</a:t>
            </a:r>
            <a:r>
              <a:rPr lang="it-IT" dirty="0" smtClean="0">
                <a:solidFill>
                  <a:srgbClr val="0070C0"/>
                </a:solidFill>
              </a:rPr>
              <a:t>iene prospettato un processo che anticipa la predisposizione del Piano subito </a:t>
            </a:r>
            <a:r>
              <a:rPr lang="it-IT" b="1" dirty="0" smtClean="0">
                <a:solidFill>
                  <a:srgbClr val="0070C0"/>
                </a:solidFill>
              </a:rPr>
              <a:t>dopo</a:t>
            </a:r>
            <a:r>
              <a:rPr lang="it-IT" dirty="0" smtClean="0">
                <a:solidFill>
                  <a:srgbClr val="0070C0"/>
                </a:solidFill>
              </a:rPr>
              <a:t> la presentazione alle Camere del Documento di Economia e Finanza (DEF)</a:t>
            </a:r>
          </a:p>
          <a:p>
            <a:pPr>
              <a:buFontTx/>
              <a:buChar char="-"/>
            </a:pPr>
            <a:r>
              <a:rPr lang="it-IT" dirty="0"/>
              <a:t>I</a:t>
            </a:r>
            <a:r>
              <a:rPr lang="it-IT" dirty="0" smtClean="0"/>
              <a:t>l secondo punto è dato da una maggiore attenzione al livello “alto” della pianificazione e alla </a:t>
            </a:r>
            <a:r>
              <a:rPr lang="it-IT" dirty="0" smtClean="0">
                <a:solidFill>
                  <a:srgbClr val="0070C0"/>
                </a:solidFill>
              </a:rPr>
              <a:t>centralità della performance organizzativa</a:t>
            </a:r>
            <a:r>
              <a:rPr lang="it-IT" dirty="0" smtClean="0"/>
              <a:t>.</a:t>
            </a:r>
          </a:p>
          <a:p>
            <a:pPr>
              <a:buFontTx/>
              <a:buChar char="-"/>
            </a:pPr>
            <a:r>
              <a:rPr lang="it-IT" dirty="0"/>
              <a:t>I</a:t>
            </a:r>
            <a:r>
              <a:rPr lang="it-IT" dirty="0" smtClean="0"/>
              <a:t>l terzo punto di attenzione riguarda la necessità di dare </a:t>
            </a:r>
            <a:r>
              <a:rPr lang="it-IT" b="1" dirty="0" smtClean="0">
                <a:solidFill>
                  <a:srgbClr val="0070C0"/>
                </a:solidFill>
              </a:rPr>
              <a:t>visibilità</a:t>
            </a:r>
            <a:r>
              <a:rPr lang="it-IT" dirty="0" smtClean="0"/>
              <a:t> ai risultati conseguiti nell’anno/i precedenti.</a:t>
            </a:r>
          </a:p>
          <a:p>
            <a:pPr>
              <a:buFontTx/>
              <a:buChar char="-"/>
            </a:pPr>
            <a:endParaRPr lang="it-IT" dirty="0"/>
          </a:p>
        </p:txBody>
      </p:sp>
      <mc:AlternateContent xmlns:mc="http://schemas.openxmlformats.org/markup-compatibility/2006">
        <mc:Choice xmlns:p14="http://schemas.microsoft.com/office/powerpoint/2010/main" Requires="p14">
          <p:contentPart p14:bwMode="auto" r:id="rId2">
            <p14:nvContentPartPr>
              <p14:cNvPr id="4" name="Input penna 3"/>
              <p14:cNvContentPartPr/>
              <p14:nvPr/>
            </p14:nvContentPartPr>
            <p14:xfrm>
              <a:off x="7010280" y="2457360"/>
              <a:ext cx="3657960" cy="146520"/>
            </p14:xfrm>
          </p:contentPart>
        </mc:Choice>
        <mc:Fallback>
          <p:pic>
            <p:nvPicPr>
              <p:cNvPr id="4" name="Input penna 3"/>
              <p:cNvPicPr/>
              <p:nvPr/>
            </p:nvPicPr>
            <p:blipFill>
              <a:blip r:embed="rId3"/>
              <a:stretch>
                <a:fillRect/>
              </a:stretch>
            </p:blipFill>
            <p:spPr>
              <a:xfrm>
                <a:off x="6994440" y="2394000"/>
                <a:ext cx="3689640" cy="27324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5" name="Input penna 4"/>
              <p14:cNvContentPartPr/>
              <p14:nvPr/>
            </p14:nvContentPartPr>
            <p14:xfrm>
              <a:off x="7854840" y="2482920"/>
              <a:ext cx="1054440" cy="44640"/>
            </p14:xfrm>
          </p:contentPart>
        </mc:Choice>
        <mc:Fallback>
          <p:pic>
            <p:nvPicPr>
              <p:cNvPr id="5" name="Input penna 4"/>
              <p:cNvPicPr/>
              <p:nvPr/>
            </p:nvPicPr>
            <p:blipFill>
              <a:blip r:embed="rId5"/>
              <a:stretch>
                <a:fillRect/>
              </a:stretch>
            </p:blipFill>
            <p:spPr>
              <a:xfrm>
                <a:off x="7839000" y="2419200"/>
                <a:ext cx="1086120" cy="17208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6" name="Input penna 5"/>
              <p14:cNvContentPartPr/>
              <p14:nvPr/>
            </p14:nvContentPartPr>
            <p14:xfrm>
              <a:off x="1149480" y="3803760"/>
              <a:ext cx="1733760" cy="108360"/>
            </p14:xfrm>
          </p:contentPart>
        </mc:Choice>
        <mc:Fallback>
          <p:pic>
            <p:nvPicPr>
              <p:cNvPr id="6" name="Input penna 5"/>
              <p:cNvPicPr/>
              <p:nvPr/>
            </p:nvPicPr>
            <p:blipFill>
              <a:blip r:embed="rId7"/>
              <a:stretch>
                <a:fillRect/>
              </a:stretch>
            </p:blipFill>
            <p:spPr>
              <a:xfrm>
                <a:off x="1133640" y="3740040"/>
                <a:ext cx="1765440" cy="23544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7" name="Input penna 6"/>
              <p14:cNvContentPartPr/>
              <p14:nvPr/>
            </p14:nvContentPartPr>
            <p14:xfrm>
              <a:off x="9016920" y="4933800"/>
              <a:ext cx="1835640" cy="146520"/>
            </p14:xfrm>
          </p:contentPart>
        </mc:Choice>
        <mc:Fallback>
          <p:pic>
            <p:nvPicPr>
              <p:cNvPr id="7" name="Input penna 6"/>
              <p:cNvPicPr/>
              <p:nvPr/>
            </p:nvPicPr>
            <p:blipFill>
              <a:blip r:embed="rId9"/>
              <a:stretch>
                <a:fillRect/>
              </a:stretch>
            </p:blipFill>
            <p:spPr>
              <a:xfrm>
                <a:off x="9001080" y="4870440"/>
                <a:ext cx="1867320" cy="27360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8" name="Input penna 7"/>
              <p14:cNvContentPartPr/>
              <p14:nvPr/>
            </p14:nvContentPartPr>
            <p14:xfrm>
              <a:off x="10140840" y="4997520"/>
              <a:ext cx="356040" cy="51120"/>
            </p14:xfrm>
          </p:contentPart>
        </mc:Choice>
        <mc:Fallback>
          <p:pic>
            <p:nvPicPr>
              <p:cNvPr id="8" name="Input penna 7"/>
              <p:cNvPicPr/>
              <p:nvPr/>
            </p:nvPicPr>
            <p:blipFill>
              <a:blip r:embed="rId11"/>
              <a:stretch>
                <a:fillRect/>
              </a:stretch>
            </p:blipFill>
            <p:spPr>
              <a:xfrm>
                <a:off x="10125000" y="4933800"/>
                <a:ext cx="387720" cy="17820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9" name="Input penna 8"/>
              <p14:cNvContentPartPr/>
              <p14:nvPr/>
            </p14:nvContentPartPr>
            <p14:xfrm>
              <a:off x="9296280" y="5460840"/>
              <a:ext cx="1181520" cy="45000"/>
            </p14:xfrm>
          </p:contentPart>
        </mc:Choice>
        <mc:Fallback>
          <p:pic>
            <p:nvPicPr>
              <p:cNvPr id="9" name="Input penna 8"/>
              <p:cNvPicPr/>
              <p:nvPr/>
            </p:nvPicPr>
            <p:blipFill>
              <a:blip r:embed="rId13"/>
              <a:stretch>
                <a:fillRect/>
              </a:stretch>
            </p:blipFill>
            <p:spPr>
              <a:xfrm>
                <a:off x="9280440" y="5397480"/>
                <a:ext cx="1213200" cy="171720"/>
              </a:xfrm>
              <a:prstGeom prst="rect">
                <a:avLst/>
              </a:prstGeom>
            </p:spPr>
          </p:pic>
        </mc:Fallback>
      </mc:AlternateContent>
    </p:spTree>
    <p:extLst>
      <p:ext uri="{BB962C8B-B14F-4D97-AF65-F5344CB8AC3E}">
        <p14:creationId xmlns:p14="http://schemas.microsoft.com/office/powerpoint/2010/main" val="16628868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smtClean="0"/>
              <a:t>Linee guida  per il Piano della performance </a:t>
            </a:r>
            <a:endParaRPr lang="it-IT" sz="2800" dirty="0"/>
          </a:p>
        </p:txBody>
      </p:sp>
      <p:sp>
        <p:nvSpPr>
          <p:cNvPr id="3" name="Segnaposto contenuto 2"/>
          <p:cNvSpPr>
            <a:spLocks noGrp="1"/>
          </p:cNvSpPr>
          <p:nvPr>
            <p:ph idx="1"/>
          </p:nvPr>
        </p:nvSpPr>
        <p:spPr>
          <a:xfrm>
            <a:off x="609600" y="1690688"/>
            <a:ext cx="10515600" cy="4351338"/>
          </a:xfrm>
        </p:spPr>
        <p:txBody>
          <a:bodyPr>
            <a:normAutofit fontScale="92500" lnSpcReduction="10000"/>
          </a:bodyPr>
          <a:lstStyle/>
          <a:p>
            <a:pPr marL="0" indent="0">
              <a:buNone/>
            </a:pPr>
            <a:r>
              <a:rPr lang="it-IT" dirty="0" smtClean="0">
                <a:solidFill>
                  <a:srgbClr val="0070C0"/>
                </a:solidFill>
              </a:rPr>
              <a:t>La </a:t>
            </a:r>
            <a:r>
              <a:rPr lang="it-IT" b="1" dirty="0" smtClean="0">
                <a:solidFill>
                  <a:srgbClr val="0070C0"/>
                </a:solidFill>
              </a:rPr>
              <a:t>performance organizzativa </a:t>
            </a:r>
            <a:r>
              <a:rPr lang="it-IT" dirty="0" smtClean="0">
                <a:solidFill>
                  <a:srgbClr val="0070C0"/>
                </a:solidFill>
              </a:rPr>
              <a:t>è l’elemento centrale del Piano. Essa è l’insieme dei risultati attesi, rappresentati in termini quantitativi con indicatori e target</a:t>
            </a:r>
            <a:r>
              <a:rPr lang="it-IT" dirty="0" smtClean="0"/>
              <a:t>, che deve: </a:t>
            </a:r>
          </a:p>
          <a:p>
            <a:pPr>
              <a:buFontTx/>
              <a:buChar char="-"/>
            </a:pPr>
            <a:r>
              <a:rPr lang="it-IT" dirty="0" smtClean="0"/>
              <a:t>Considerare il funzionamento, le politiche di settore, nonché i progetti strategici o di miglioramento organizzativo dei ministeri</a:t>
            </a:r>
          </a:p>
          <a:p>
            <a:pPr>
              <a:buFontTx/>
              <a:buChar char="-"/>
            </a:pPr>
            <a:r>
              <a:rPr lang="it-IT" dirty="0">
                <a:solidFill>
                  <a:srgbClr val="0070C0"/>
                </a:solidFill>
              </a:rPr>
              <a:t>E</a:t>
            </a:r>
            <a:r>
              <a:rPr lang="it-IT" dirty="0" smtClean="0">
                <a:solidFill>
                  <a:srgbClr val="0070C0"/>
                </a:solidFill>
              </a:rPr>
              <a:t>ssere misurabile in modo chiaro</a:t>
            </a:r>
            <a:r>
              <a:rPr lang="it-IT" dirty="0" smtClean="0"/>
              <a:t>; tenere conto dello stato delle risorse effettivamente a disposizione o realisticamente acquisibili</a:t>
            </a:r>
          </a:p>
          <a:p>
            <a:pPr>
              <a:buFontTx/>
              <a:buChar char="-"/>
            </a:pPr>
            <a:r>
              <a:rPr lang="it-IT" dirty="0"/>
              <a:t>A</a:t>
            </a:r>
            <a:r>
              <a:rPr lang="it-IT" dirty="0" smtClean="0"/>
              <a:t>vere come </a:t>
            </a:r>
            <a:r>
              <a:rPr lang="it-IT" dirty="0" smtClean="0">
                <a:solidFill>
                  <a:srgbClr val="0070C0"/>
                </a:solidFill>
              </a:rPr>
              <a:t>punto di riferimento ultimo gli impatti indotti sulla società </a:t>
            </a:r>
            <a:r>
              <a:rPr lang="it-IT" dirty="0" smtClean="0"/>
              <a:t>al fine di creare valore pubblico, ovvero di migliorare il livello di benessere sociale ed economico degli utenti e degli stakeholder. </a:t>
            </a:r>
          </a:p>
          <a:p>
            <a:pPr marL="0" indent="0">
              <a:buNone/>
            </a:pPr>
            <a:r>
              <a:rPr lang="it-IT" dirty="0" smtClean="0"/>
              <a:t> </a:t>
            </a:r>
            <a:endParaRPr lang="it-IT" dirty="0"/>
          </a:p>
        </p:txBody>
      </p:sp>
      <mc:AlternateContent xmlns:mc="http://schemas.openxmlformats.org/markup-compatibility/2006">
        <mc:Choice xmlns:p14="http://schemas.microsoft.com/office/powerpoint/2010/main" Requires="p14">
          <p:contentPart p14:bwMode="auto" r:id="rId2">
            <p14:nvContentPartPr>
              <p14:cNvPr id="4" name="Input penna 3"/>
              <p14:cNvContentPartPr/>
              <p14:nvPr/>
            </p14:nvContentPartPr>
            <p14:xfrm>
              <a:off x="654120" y="2178000"/>
              <a:ext cx="1289520" cy="70200"/>
            </p14:xfrm>
          </p:contentPart>
        </mc:Choice>
        <mc:Fallback>
          <p:pic>
            <p:nvPicPr>
              <p:cNvPr id="4" name="Input penna 3"/>
              <p:cNvPicPr/>
              <p:nvPr/>
            </p:nvPicPr>
            <p:blipFill>
              <a:blip r:embed="rId3"/>
              <a:stretch>
                <a:fillRect/>
              </a:stretch>
            </p:blipFill>
            <p:spPr>
              <a:xfrm>
                <a:off x="638280" y="2114640"/>
                <a:ext cx="1321200" cy="19728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5" name="Input penna 4"/>
              <p14:cNvContentPartPr/>
              <p14:nvPr/>
            </p14:nvContentPartPr>
            <p14:xfrm>
              <a:off x="6724800" y="4419720"/>
              <a:ext cx="933480" cy="76320"/>
            </p14:xfrm>
          </p:contentPart>
        </mc:Choice>
        <mc:Fallback>
          <p:pic>
            <p:nvPicPr>
              <p:cNvPr id="5" name="Input penna 4"/>
              <p:cNvPicPr/>
              <p:nvPr/>
            </p:nvPicPr>
            <p:blipFill>
              <a:blip r:embed="rId5"/>
              <a:stretch>
                <a:fillRect/>
              </a:stretch>
            </p:blipFill>
            <p:spPr>
              <a:xfrm>
                <a:off x="6708600" y="4356000"/>
                <a:ext cx="965880" cy="203760"/>
              </a:xfrm>
              <a:prstGeom prst="rect">
                <a:avLst/>
              </a:prstGeom>
            </p:spPr>
          </p:pic>
        </mc:Fallback>
      </mc:AlternateContent>
    </p:spTree>
    <p:extLst>
      <p:ext uri="{BB962C8B-B14F-4D97-AF65-F5344CB8AC3E}">
        <p14:creationId xmlns:p14="http://schemas.microsoft.com/office/powerpoint/2010/main" val="16060858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smtClean="0"/>
              <a:t>Linee guida  per il Piano della performance </a:t>
            </a:r>
            <a:endParaRPr lang="it-IT" sz="2800" dirty="0"/>
          </a:p>
        </p:txBody>
      </p:sp>
      <p:sp>
        <p:nvSpPr>
          <p:cNvPr id="3" name="Segnaposto contenuto 2"/>
          <p:cNvSpPr>
            <a:spLocks noGrp="1"/>
          </p:cNvSpPr>
          <p:nvPr>
            <p:ph idx="1"/>
          </p:nvPr>
        </p:nvSpPr>
        <p:spPr/>
        <p:txBody>
          <a:bodyPr>
            <a:normAutofit/>
          </a:bodyPr>
          <a:lstStyle/>
          <a:p>
            <a:pPr marL="0" indent="0">
              <a:buNone/>
            </a:pPr>
            <a:r>
              <a:rPr lang="it-IT" dirty="0" smtClean="0"/>
              <a:t>Rappresentando l’amministrazione come un sistema input/output/</a:t>
            </a:r>
            <a:r>
              <a:rPr lang="it-IT" dirty="0" err="1" smtClean="0"/>
              <a:t>outcome</a:t>
            </a:r>
            <a:r>
              <a:rPr lang="it-IT" dirty="0" smtClean="0"/>
              <a:t> è possibile definire le </a:t>
            </a:r>
            <a:r>
              <a:rPr lang="it-IT" b="1" dirty="0" smtClean="0"/>
              <a:t>dimensioni rilevanti per la performance organizzativa:</a:t>
            </a:r>
          </a:p>
          <a:p>
            <a:r>
              <a:rPr lang="it-IT" b="1" dirty="0">
                <a:solidFill>
                  <a:srgbClr val="0070C0"/>
                </a:solidFill>
              </a:rPr>
              <a:t>E</a:t>
            </a:r>
            <a:r>
              <a:rPr lang="it-IT" b="1" dirty="0" smtClean="0">
                <a:solidFill>
                  <a:srgbClr val="0070C0"/>
                </a:solidFill>
              </a:rPr>
              <a:t>fficienza</a:t>
            </a:r>
            <a:r>
              <a:rPr lang="it-IT" dirty="0" smtClean="0">
                <a:solidFill>
                  <a:srgbClr val="0070C0"/>
                </a:solidFill>
              </a:rPr>
              <a:t>, data dal rapporto tra le risorse utilizzate e l’output realizzato</a:t>
            </a:r>
          </a:p>
          <a:p>
            <a:r>
              <a:rPr lang="it-IT" b="1" dirty="0">
                <a:solidFill>
                  <a:srgbClr val="0070C0"/>
                </a:solidFill>
              </a:rPr>
              <a:t>E</a:t>
            </a:r>
            <a:r>
              <a:rPr lang="it-IT" b="1" dirty="0" smtClean="0">
                <a:solidFill>
                  <a:srgbClr val="0070C0"/>
                </a:solidFill>
              </a:rPr>
              <a:t>fficacia</a:t>
            </a:r>
            <a:r>
              <a:rPr lang="it-IT" dirty="0" smtClean="0">
                <a:solidFill>
                  <a:srgbClr val="0070C0"/>
                </a:solidFill>
              </a:rPr>
              <a:t>, ossia l’adeguatezza dell’output realizzato rispetto ai bisogni e alle aspettative degli utenti (interni ed esterni)</a:t>
            </a:r>
          </a:p>
          <a:p>
            <a:r>
              <a:rPr lang="it-IT" b="1" dirty="0">
                <a:solidFill>
                  <a:srgbClr val="0070C0"/>
                </a:solidFill>
              </a:rPr>
              <a:t>I</a:t>
            </a:r>
            <a:r>
              <a:rPr lang="it-IT" b="1" dirty="0" smtClean="0">
                <a:solidFill>
                  <a:srgbClr val="0070C0"/>
                </a:solidFill>
              </a:rPr>
              <a:t>mpatto</a:t>
            </a:r>
            <a:r>
              <a:rPr lang="it-IT" dirty="0" smtClean="0">
                <a:solidFill>
                  <a:srgbClr val="0070C0"/>
                </a:solidFill>
              </a:rPr>
              <a:t>, ovvero l’effetto generato dall’attività sui destinatari diretti (utenti) o indiretti. </a:t>
            </a:r>
          </a:p>
          <a:p>
            <a:pPr marL="0" indent="0">
              <a:buNone/>
            </a:pPr>
            <a:endParaRPr lang="it-IT" dirty="0"/>
          </a:p>
        </p:txBody>
      </p:sp>
      <mc:AlternateContent xmlns:mc="http://schemas.openxmlformats.org/markup-compatibility/2006">
        <mc:Choice xmlns:p14="http://schemas.microsoft.com/office/powerpoint/2010/main" Requires="p14">
          <p:contentPart p14:bwMode="auto" r:id="rId2">
            <p14:nvContentPartPr>
              <p14:cNvPr id="4" name="Input penna 3"/>
              <p14:cNvContentPartPr/>
              <p14:nvPr/>
            </p14:nvContentPartPr>
            <p14:xfrm>
              <a:off x="1085760" y="3346560"/>
              <a:ext cx="1467360" cy="32040"/>
            </p14:xfrm>
          </p:contentPart>
        </mc:Choice>
        <mc:Fallback>
          <p:pic>
            <p:nvPicPr>
              <p:cNvPr id="4" name="Input penna 3"/>
              <p:cNvPicPr/>
              <p:nvPr/>
            </p:nvPicPr>
            <p:blipFill>
              <a:blip r:embed="rId3"/>
              <a:stretch>
                <a:fillRect/>
              </a:stretch>
            </p:blipFill>
            <p:spPr>
              <a:xfrm>
                <a:off x="1069920" y="3282840"/>
                <a:ext cx="1499040" cy="15912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5" name="Input penna 4"/>
              <p14:cNvContentPartPr/>
              <p14:nvPr/>
            </p14:nvContentPartPr>
            <p14:xfrm>
              <a:off x="1085760" y="4222800"/>
              <a:ext cx="1257840" cy="63720"/>
            </p14:xfrm>
          </p:contentPart>
        </mc:Choice>
        <mc:Fallback>
          <p:pic>
            <p:nvPicPr>
              <p:cNvPr id="5" name="Input penna 4"/>
              <p:cNvPicPr/>
              <p:nvPr/>
            </p:nvPicPr>
            <p:blipFill>
              <a:blip r:embed="rId5"/>
              <a:stretch>
                <a:fillRect/>
              </a:stretch>
            </p:blipFill>
            <p:spPr>
              <a:xfrm>
                <a:off x="1069920" y="4159080"/>
                <a:ext cx="1289520" cy="19116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6" name="Input penna 5"/>
              <p14:cNvContentPartPr/>
              <p14:nvPr/>
            </p14:nvContentPartPr>
            <p14:xfrm>
              <a:off x="1136520" y="5105520"/>
              <a:ext cx="1188000" cy="63720"/>
            </p14:xfrm>
          </p:contentPart>
        </mc:Choice>
        <mc:Fallback>
          <p:pic>
            <p:nvPicPr>
              <p:cNvPr id="6" name="Input penna 5"/>
              <p:cNvPicPr/>
              <p:nvPr/>
            </p:nvPicPr>
            <p:blipFill>
              <a:blip r:embed="rId7"/>
              <a:stretch>
                <a:fillRect/>
              </a:stretch>
            </p:blipFill>
            <p:spPr>
              <a:xfrm>
                <a:off x="1120680" y="5041800"/>
                <a:ext cx="1219680" cy="190800"/>
              </a:xfrm>
              <a:prstGeom prst="rect">
                <a:avLst/>
              </a:prstGeom>
            </p:spPr>
          </p:pic>
        </mc:Fallback>
      </mc:AlternateContent>
    </p:spTree>
    <p:extLst>
      <p:ext uri="{BB962C8B-B14F-4D97-AF65-F5344CB8AC3E}">
        <p14:creationId xmlns:p14="http://schemas.microsoft.com/office/powerpoint/2010/main" val="40277147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smtClean="0"/>
              <a:t>Linee guida  per il Piano della performance </a:t>
            </a:r>
            <a:endParaRPr lang="it-IT" sz="2800" dirty="0"/>
          </a:p>
        </p:txBody>
      </p:sp>
      <p:pic>
        <p:nvPicPr>
          <p:cNvPr id="4" name="Segnaposto contenuto 3"/>
          <p:cNvPicPr>
            <a:picLocks noGrp="1" noChangeAspect="1"/>
          </p:cNvPicPr>
          <p:nvPr>
            <p:ph idx="1"/>
          </p:nvPr>
        </p:nvPicPr>
        <p:blipFill>
          <a:blip r:embed="rId2"/>
          <a:stretch>
            <a:fillRect/>
          </a:stretch>
        </p:blipFill>
        <p:spPr>
          <a:xfrm>
            <a:off x="1507174" y="527538"/>
            <a:ext cx="10105947" cy="5684595"/>
          </a:xfrm>
          <a:prstGeom prst="rect">
            <a:avLst/>
          </a:prstGeom>
        </p:spPr>
      </p:pic>
    </p:spTree>
    <p:extLst>
      <p:ext uri="{BB962C8B-B14F-4D97-AF65-F5344CB8AC3E}">
        <p14:creationId xmlns:p14="http://schemas.microsoft.com/office/powerpoint/2010/main" val="711373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smtClean="0"/>
              <a:t>Linee guida  per il Piano della performance </a:t>
            </a:r>
            <a:endParaRPr lang="it-IT" sz="2800" dirty="0"/>
          </a:p>
        </p:txBody>
      </p:sp>
      <p:sp>
        <p:nvSpPr>
          <p:cNvPr id="3" name="Segnaposto contenuto 2"/>
          <p:cNvSpPr>
            <a:spLocks noGrp="1"/>
          </p:cNvSpPr>
          <p:nvPr>
            <p:ph idx="1"/>
          </p:nvPr>
        </p:nvSpPr>
        <p:spPr/>
        <p:txBody>
          <a:bodyPr/>
          <a:lstStyle/>
          <a:p>
            <a:pPr marL="0" indent="0">
              <a:buNone/>
            </a:pPr>
            <a:r>
              <a:rPr lang="it-IT" dirty="0" smtClean="0"/>
              <a:t>Il </a:t>
            </a:r>
            <a:r>
              <a:rPr lang="it-IT" b="1" dirty="0" smtClean="0"/>
              <a:t>Piano</a:t>
            </a:r>
            <a:r>
              <a:rPr lang="it-IT" dirty="0" smtClean="0"/>
              <a:t> si articola in quattro sezioni: </a:t>
            </a:r>
          </a:p>
          <a:p>
            <a:pPr marL="0" indent="0">
              <a:buNone/>
            </a:pPr>
            <a:endParaRPr lang="it-IT" dirty="0" smtClean="0"/>
          </a:p>
          <a:p>
            <a:pPr marL="0" indent="0">
              <a:buNone/>
            </a:pPr>
            <a:r>
              <a:rPr lang="it-IT" dirty="0" smtClean="0"/>
              <a:t>- 1. La presentazione dell’amministrazione </a:t>
            </a:r>
          </a:p>
          <a:p>
            <a:pPr marL="0" indent="0">
              <a:buNone/>
            </a:pPr>
            <a:r>
              <a:rPr lang="it-IT" dirty="0" smtClean="0"/>
              <a:t>- 2. La pianificazione </a:t>
            </a:r>
            <a:r>
              <a:rPr lang="it-IT" dirty="0" smtClean="0">
                <a:solidFill>
                  <a:srgbClr val="0070C0"/>
                </a:solidFill>
              </a:rPr>
              <a:t>triennale</a:t>
            </a:r>
            <a:r>
              <a:rPr lang="it-IT" dirty="0" smtClean="0"/>
              <a:t> </a:t>
            </a:r>
          </a:p>
          <a:p>
            <a:pPr marL="0" indent="0">
              <a:buNone/>
            </a:pPr>
            <a:r>
              <a:rPr lang="it-IT" dirty="0" smtClean="0"/>
              <a:t>- 3. La programmazione </a:t>
            </a:r>
            <a:r>
              <a:rPr lang="it-IT" dirty="0" smtClean="0">
                <a:solidFill>
                  <a:srgbClr val="0070C0"/>
                </a:solidFill>
              </a:rPr>
              <a:t>annuale </a:t>
            </a:r>
          </a:p>
          <a:p>
            <a:pPr marL="0" indent="0">
              <a:buNone/>
            </a:pPr>
            <a:r>
              <a:rPr lang="it-IT" dirty="0" smtClean="0"/>
              <a:t>- 4. Dalla performance organizzativa alla performance individuale </a:t>
            </a:r>
            <a:endParaRPr lang="it-IT" dirty="0"/>
          </a:p>
        </p:txBody>
      </p:sp>
      <mc:AlternateContent xmlns:mc="http://schemas.openxmlformats.org/markup-compatibility/2006">
        <mc:Choice xmlns:p14="http://schemas.microsoft.com/office/powerpoint/2010/main" Requires="p14">
          <p:contentPart p14:bwMode="auto" r:id="rId2">
            <p14:nvContentPartPr>
              <p14:cNvPr id="4" name="Input penna 3"/>
              <p14:cNvContentPartPr/>
              <p14:nvPr/>
            </p14:nvContentPartPr>
            <p14:xfrm>
              <a:off x="3003480" y="1003320"/>
              <a:ext cx="6128280" cy="108360"/>
            </p14:xfrm>
          </p:contentPart>
        </mc:Choice>
        <mc:Fallback>
          <p:pic>
            <p:nvPicPr>
              <p:cNvPr id="4" name="Input penna 3"/>
              <p:cNvPicPr/>
              <p:nvPr/>
            </p:nvPicPr>
            <p:blipFill>
              <a:blip r:embed="rId3"/>
              <a:stretch>
                <a:fillRect/>
              </a:stretch>
            </p:blipFill>
            <p:spPr>
              <a:xfrm>
                <a:off x="2987640" y="939960"/>
                <a:ext cx="6159960" cy="23508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5" name="Input penna 4"/>
              <p14:cNvContentPartPr/>
              <p14:nvPr/>
            </p14:nvContentPartPr>
            <p14:xfrm>
              <a:off x="4330800" y="4565520"/>
              <a:ext cx="1771920" cy="127440"/>
            </p14:xfrm>
          </p:contentPart>
        </mc:Choice>
        <mc:Fallback>
          <p:pic>
            <p:nvPicPr>
              <p:cNvPr id="5" name="Input penna 4"/>
              <p:cNvPicPr/>
              <p:nvPr/>
            </p:nvPicPr>
            <p:blipFill>
              <a:blip r:embed="rId5"/>
              <a:stretch>
                <a:fillRect/>
              </a:stretch>
            </p:blipFill>
            <p:spPr>
              <a:xfrm>
                <a:off x="4314960" y="4502160"/>
                <a:ext cx="1803600" cy="25452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6" name="Input penna 5"/>
              <p14:cNvContentPartPr/>
              <p14:nvPr/>
            </p14:nvContentPartPr>
            <p14:xfrm>
              <a:off x="4508640" y="4616280"/>
              <a:ext cx="1524240" cy="216360"/>
            </p14:xfrm>
          </p:contentPart>
        </mc:Choice>
        <mc:Fallback>
          <p:pic>
            <p:nvPicPr>
              <p:cNvPr id="6" name="Input penna 5"/>
              <p:cNvPicPr/>
              <p:nvPr/>
            </p:nvPicPr>
            <p:blipFill>
              <a:blip r:embed="rId7"/>
              <a:stretch>
                <a:fillRect/>
              </a:stretch>
            </p:blipFill>
            <p:spPr>
              <a:xfrm>
                <a:off x="4492800" y="4552920"/>
                <a:ext cx="1555920" cy="34344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7" name="Input penna 6"/>
              <p14:cNvContentPartPr/>
              <p14:nvPr/>
            </p14:nvContentPartPr>
            <p14:xfrm>
              <a:off x="8661240" y="4546440"/>
              <a:ext cx="1721520" cy="153000"/>
            </p14:xfrm>
          </p:contentPart>
        </mc:Choice>
        <mc:Fallback>
          <p:pic>
            <p:nvPicPr>
              <p:cNvPr id="7" name="Input penna 6"/>
              <p:cNvPicPr/>
              <p:nvPr/>
            </p:nvPicPr>
            <p:blipFill>
              <a:blip r:embed="rId9"/>
              <a:stretch>
                <a:fillRect/>
              </a:stretch>
            </p:blipFill>
            <p:spPr>
              <a:xfrm>
                <a:off x="8645400" y="4483080"/>
                <a:ext cx="1753200" cy="27972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8" name="Input penna 7"/>
              <p14:cNvContentPartPr/>
              <p14:nvPr/>
            </p14:nvContentPartPr>
            <p14:xfrm>
              <a:off x="4235400" y="4616280"/>
              <a:ext cx="356040" cy="197280"/>
            </p14:xfrm>
          </p:contentPart>
        </mc:Choice>
        <mc:Fallback>
          <p:pic>
            <p:nvPicPr>
              <p:cNvPr id="8" name="Input penna 7"/>
              <p:cNvPicPr/>
              <p:nvPr/>
            </p:nvPicPr>
            <p:blipFill>
              <a:blip r:embed="rId11"/>
              <a:stretch>
                <a:fillRect/>
              </a:stretch>
            </p:blipFill>
            <p:spPr>
              <a:xfrm>
                <a:off x="4219560" y="4552920"/>
                <a:ext cx="387720" cy="324360"/>
              </a:xfrm>
              <a:prstGeom prst="rect">
                <a:avLst/>
              </a:prstGeom>
            </p:spPr>
          </p:pic>
        </mc:Fallback>
      </mc:AlternateContent>
    </p:spTree>
    <p:extLst>
      <p:ext uri="{BB962C8B-B14F-4D97-AF65-F5344CB8AC3E}">
        <p14:creationId xmlns:p14="http://schemas.microsoft.com/office/powerpoint/2010/main" val="329174766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1480</TotalTime>
  <Words>589</Words>
  <Application>Microsoft Office PowerPoint</Application>
  <PresentationFormat>Widescreen</PresentationFormat>
  <Paragraphs>34</Paragraphs>
  <Slides>8</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8</vt:i4>
      </vt:variant>
    </vt:vector>
  </HeadingPairs>
  <TitlesOfParts>
    <vt:vector size="12" baseType="lpstr">
      <vt:lpstr>Arial</vt:lpstr>
      <vt:lpstr>Calibri</vt:lpstr>
      <vt:lpstr>Calibri Light</vt:lpstr>
      <vt:lpstr>Tema di Office</vt:lpstr>
      <vt:lpstr>Linee guida per il per il Piano della performance   </vt:lpstr>
      <vt:lpstr>Linee guida  per il Piano della performance </vt:lpstr>
      <vt:lpstr>Linee guida  per il Piano della performance </vt:lpstr>
      <vt:lpstr>Linee guida  per il Piano della performance </vt:lpstr>
      <vt:lpstr>Linee guida  per il Piano della performance </vt:lpstr>
      <vt:lpstr>Linee guida  per il Piano della performance </vt:lpstr>
      <vt:lpstr>Linee guida  per il Piano della performance </vt:lpstr>
      <vt:lpstr>Linee guida  per il Piano della performance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Linee guida per il Sistema di Misurazione e Valutazione della performance   </dc:title>
  <dc:creator>lila banterle</dc:creator>
  <cp:lastModifiedBy>lila banterle</cp:lastModifiedBy>
  <cp:revision>12</cp:revision>
  <dcterms:created xsi:type="dcterms:W3CDTF">2018-04-16T14:30:29Z</dcterms:created>
  <dcterms:modified xsi:type="dcterms:W3CDTF">2020-01-24T15:26:52Z</dcterms:modified>
</cp:coreProperties>
</file>