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varScale="1">
        <p:scale>
          <a:sx n="51" d="100"/>
          <a:sy n="51" d="100"/>
        </p:scale>
        <p:origin x="90" y="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47:36.59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30409 5697 0,'-176'-17'219,"123"17"-204,-70-36 1,105 36 31,0 0 46,1 0-61,-36 0 77,0 0-93,0 0 15,-18 0-15,36 0-1,-71 0 95,-35 0-95,53 0 1,35 0 15,35 0 63,-34 0-47,16 0-32,19 0 17,-142 18 358,18-18-374,35-35-1,0 17 17,88 1-17,18-1 63,-35 18-15,18 0-16,-36 0 15,0 0-46,0 18 0,35-1 15,-17-17-16,0 0 1,17 18 93,-53-18-77,1 0-17,17 0 1,18 0 46,-18 0-30,35 0-17,0 0 1,1 0 0,-18 0-1,-1 0 32,1 0-16,-18 0-15,-17 0 0,-19 17-1,54-17 16,17 0 63,-105 0 219,17 0-298,0 0 1,-17-17 15,52-18-15,1 35 218,-18 0-218,-54-18 15,-34-17-15,53 35-1,34 0 1,72 0 15,-1 0-15,-53 0 124,1 17-124,-36 36 0,71-53 15,-36 18-15,18-18-1,0 17 16,1-17-15,-19 18 0,36-18-1,-1 0 17,1 0-1,0 0 47,-36 0-62,54 0-1,-1 0 1,0 0 15,1 0 110,-36 0 46,-18 0-171,-17 0-1,-35 0 17,87 0-17,-17 0 142,0 0-111,18 0-30,18 0 0,-19 0 31,19 0-16,-19 0 16,-17 0-32,36 0 17,-18 0-1,17 0-16,-53 0 17,-17 0-17,-18 0 1,53 0 0,-17 0 359,17 18-344,-18-18-16,-34 0 1,34 0 0,36 0 15,-18 0 31,35 0-46,1 0 15,-1 0 251,-70 0-157,35 0-110,-18-18 1,18 0 15,18 18-15,-18-17-1,0 17 1,18-18 15,17 18-15,-35 0-1,18 0 189,-35 0-126,-230 0-47,123 0-15,107 0-1,34 0 1,1 0 15,-141 0 219,105-35-234,1 35 15,17 0-15,35-18-1,-52 18 16,34 0 126,-52 0-64,0 0-77,17 0 0,36 0 15,-71 0 78,36 18-93,70 0 15,-36-18-15,1 17-1</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9:59.70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12982 12647 0,'71'0'188,"-18"0"-157,-18 0 391,36 0-407,-19-18 1,-34 18 125,-36-17 31,1 17-157,-1 0 1,-35 0 140,-70 0-140,88 0-1,-1 0 95,19 0-95,-1 17 17,-53-17-17,71 18 32,-17-18 16,-1 0 15,-17 0-47,17 0-15,1 0 30,-1 0 17,18 18-32,0-1 0,-35 1 1,35 0-17,-18-18 1,18 17 0,18-17 93,-18-17-93,0-19 15</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2:00.14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28169 5697 0,'-70'0'531,"-1"0"-500,36 0-15,-53 0 234,35 0-234,18 0-1,35-17 17,-36 17-1,19 0-16,-19 0 64,19 0-64,-36 0 16,0 0 1,35 0-17,-52 0 1,17 0 0,-18 0 15,36 0-16,-18 0 1,35 17 15,1-17-15,-19 0 0,19 0 15,-1 0 359,-52 0-311,-142-70-64,0 52 1,18-17-1,141 35 17,36 0-17,-1 0 79,-17 0 0,-18 18 31,-18 17-110,-17-35 1,-71 70 15,89-70-15,35 0 0,-1 18 15,19-18 0,-1 18 16,0-18-16,1 0 32,-36 0-48,18 0 1,-89 0 0,53 0 15,54 0-16,-1 0 17,-17 0 171,0 0-188,17 0 1,-35 0 109,35 0-109,-34 0-1,34 0 1,0 0 62,18-18 0,-106 18 32,-158 0-95,-36-35 1,53 35-1,71-18 17,105 18-17,53 0 95,1 0-63,-18 18-32,-1-18 16,19 0-15,-89 0 62,-18 0-62,54 0-1,34 0 1,-158 0 453,-141 0-454,53 0 1,-35-36 15,175 19-15,125-1 15,-18 18 16,17 0 187,-35 0-171,0 0-47,-106 53-1,36-53 1,-36 71-1,71-36 17,17-35-17,54 0 1,-1 0 46,0 18 79,-229-18 31,71 0-156,53 0 15,105 0-16,0 0 1,1 0 15,-19 0 188,-16 0-203,-90 0-1,-69 0 1,123 0 15,70 0-15,0 0 234,1 0 140,-1 17-343,-88-17-15,71 0-17,-18 0 1,18 0 15,-18 0 0,-53-17-15,18-1 0,70 18-1,-35 0 16,36-18-15,-1 18 15,-17 0 79,-36-17-1,53 17-93,-52-18-1,-18 18 1,52-18 0,19 18 15,-107 0 469,-34-17-469,69 17-15,72 0-1,-19 0 235,19 0-234,-36 0 0,-35 0 15,17-18-16,36 0 1,17 18 47,-17 0 15,-53 0-63,35 0 17,18 0-17,17 0 1,0 0-1,-35 0 17,0 0-17,36 0 1,-18 0 78,-1 0-16,19 0-63,17 18 64,-18-18-64,-17 0 32,17 0 16,-35 0-32,18 18-16,-18-18 1,0 0 0,35 0 15,-17 0 63,-18 0-79,18 0 17,17 0 14,-35 0 1,0 0-31,18 0 0,18 0 15,-36 0 141,0 0-157,0 0 63,35 0 251,-70 0-251,-53-18-63,35 0 17,53 18-17,35 0 32,-52 0 156,35 0-187,-36 0-1,-17 0 17,17 0-17,18 0 17,36 0-17,-1 0 1,0 0-1,1 0 17,-36 0-17,18 0 1,17 0 62,-17 0 0,-1 0-62,-34 0-1,-1 0 1,1 0 15,-1 18-15,-17-18 0,17 35 15,54-35 63,-1 18-79,1-18 235,-1 0-219,0 0 1,1 0-17,-54 0 1,-17 0 0,0 0 15,35 0-16,18 0 1,17 0 47,-17 0 30,-1-35-77,-17 17 0,-35-17-1,71 35 16,-54 0-15,36 0 0,17 0 15,-35 0 172,0 17-187,18-17 171,17 0-156,-17 0-15,17 0 15,-17 0 141,17 0-125,1 0 0,-36-35 15,0 35-30,35 0-17,1 0 1,-1-17 0,0 17 62,1 0-31,17 17-16,0 1 0,0-36 110</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2:10.17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24906 7620 0,'-35'0'297,"-89"0"-281,36 0 15,71 0-16,-72 0 329,36 0-328,1 0 15,34 0-15,-35 0 15,18-18-15,17 18 62,0 0 94,1 0-157,-1 0 16,0 0-15,1 0 0,-36 0 93,18 0-93,17 0-1,0 0 17,1 0-17,-36 0 110,18 0-109,-36 0 15,53 0-15,-17-17-1,0 17 1,17 0 109,-17 0-63,-36 0-46,1 0 0,34 0-1,19 0 17,-36 0 264,35 0-202,1 0-63,-19 0-15,1 0 15,17 0-15,-34 0 140,-1 0-140,35 0 15,0 0 0,-52 0 63,-1 0-78,18 0-1,36 0 1,-19 0 93,1 0-77,17 0-17,-17 0 32,18 0-31,-54 0 15,-17 0-15,35 0-1,18 0 1,17 0 124,0 0-108,1 0-1,-1 0 47,0 0 31,54 0 79,34 0-172</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2:15.91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28875 7602 0,'-18'0'188,"-123"0"-141,-18-35-32,36 17 1,105 18 0,1 0 46,-1 0 63,-17 0 0,35 18-94,-18-18 1,-17 0 61,35 18-77,-35-1 15,17 1-15,-35-18 140,-35 0-46,52 0-95,19 0 1,-89 0 312,-106 18-312,1 17-1,-1-17 16,0-18-15,177-18 0,-35 18 343,-36 0-343,0 0-1,71 0 17,-18-18 14,17 1-30,-34 17 15,-1-18-15,54 18 0,-54-35 202,18 17-186,35 18-17,1 0 1,-54 0 140,18 18-140,36-1-1,-1-17 17,0 0-1,18 18 78,-17-18-93,-36 0 46,18 0-30,-1 18-17,1-18 1,17 0 62,-17 0 16,-18 0-79,18 0 1,-18 0 15,18 0-15,17 0 15,-17 0 0,0 0 1,17 0 14,0 0 17,-17 0-32</inkml:trace>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2:26.2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5345 8520 0,'-36'0'469,"1"0"-407,17 0 110,-17 0 16,-18 0-110,-17 0-62,70 17-1,-53-17 313,0 0-312,35 0 0,1 0 46,-19-17 16,19 17 157,-1 0-220,-35 0 360,-18 0-359,-52-71-1,52 53 1,71 1 31,-17 17 359,-1 0-390,-17 0 31,-36 17 46,18-17-61,18 0-17,-18 0 142,36 0-126,17 18 16,-36-18 31,-17 0-63,36 0 1,-18 0 0,17 0 31,-17 0 156,-18-18-188,0 1 17,-18 17-17,1 0 1,17 0 343,-18 0-93,54 0-126,-1 0-124,0 0 0,1 17 46,-1-17-15,0 18 0,1-18-31,-1 0 30,18 18 126,-18 17-156,-35-17 125,36-18-110,17 17 31,-18-17 63,1 0 32,-1 0 61</inkml:trace>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2:57.03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18239 9525 0,'-36'0'329,"-34"0"-314,35 0 1,-1 0 140,-17 0-140,-17-53-1,17 35 1,18-17 0,-1 18 15,-52-19-16,18 36 251,-19 0-250,19 0-1,34 0 17,19 0-17,-18-53 63,-18 18-62,0 35 78,35 0-32,0 18 141,-17-18-156,35 35-16,-35 0-15,17-17 31,1-18-31,17 18 15,0 17 16,53-35-32,-18 17 17,0 19 77,36-19-93,123 36 15,70-35-16,-158 0 1,-88-18 15,17 0 1,-53 17 30,18 1-31,-17-18-15,-1 0 31,-17 0 0,0 0-32,35-18 1,-18 18 46,0 0 48,89 0 62,-36 0-157,-17-17 48,-18-1-48,0 0 17,-124 1 93,36 17-110,-18 0 1,36 0 0,17 17 15,-18 1-16,54-18 1,17 18 15,-18-18 1,-53 0 46,-34-36-63,-1 1 1,70 35 15,1 0-15,0 0 15,0 0 0,-1 0 94,1 0 78,-35-35 141,-54-36-313,-35 36-15,106 35 0,53-18-1,-35 36 313,17-18-312,1 0 15,-1 18-15,1-1 15,-1 1 16,-35-1 0,35-17-16,-17 0 79,-36 0-79,54 0 0,17 36-15,-18-36 249,1 0-249,-19 0 203,19 0-204,-19 0 63,1 0-62,17 0 15,1 0-15,-1 0 46,1 0 1,-54 0 46,-35 0-77,18 0-17,35 0 16,53-18-15,-18 18 62,1 0 297,-1 0-359,-17 0 31,-18 18-32,0-18 1,35 0 0,-17 0 140,17 17-125,1-17 235,-54 0-141,-70-17-94,124 17-15,17-18 30,-36 18 48,19 0-78,-36 0 62,17 0-47,-17 0 0,36 0-15,-1 0 47,-17 0 46,17 0-62,-35 0 78,18 0-78,-18 0-32,0 0 17,-17 0-17,52 0 16,0 0-15,-17 0 156,0 0-141,17 0-15,1 0-1,-19 0 1,-34 0 15,-18-18-15,52 18 15,1 0-15,-36 0 203,36 0-204,18 0 63,-1 0-62,0 0 15,-17 0-15,-18 0 15,18 0 141,17 0-110,-52 0 63,17 0-109,35 0 0,-53-35-1,36 18 17,-18 17 483,36 0-468,17 17 0,-36-17 62,19 0-62,-36 0-16,0 0-15,53 18 15,-18-18 157,-52 0-173,52 0 1,0 0 47,18 17-32,-35-17 31,-18 0-46,36 0 62,-1 0-62,-17 0 140,-1 18-125,36 0 0,-17-18 48</inkml:trace>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4:54.11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17692 6844 0,'-35'0'438,"-18"0"-391,35 0-32,-53-18 1,18 18 0,18 0-1,-35 0 267,34 0-267,19 0 1,-1 0-1,0 0 32,1 0-31,-1 0 109,-17 0-63,-71 0-46,36-17 15,34-1-15,-140 18 609,-1-35-609,125-1-1,34 36 16,-17 0 48,-1 0-48,36 18 0,-17-18-15,-36 18 46,18-1-31,-18-17 1,35 0 30,-17 18 48,17-18-79,0 0-16,1 0 32,-1 18-15,0-18-17,-70 35 204,-194-35-188,106 0-15,105 0-1,54 0 1,-19 0 656,1 0-360,0 0-280,-18 0-17,-71 0 1,-17-18 0,106 18 15,17 0-16,1 0 48,-54 0-32,-35 18-15,36-18-1,34 0 126,1 18-125,0-18-1,17 0 79,1 0 31,-36 0 94,-53 0-204,88 0 48,-17-18 15,0 0-47,17 18-15,-35-17 171,-106-1-171,71 18 0,53-18 15,0 18 110,-1 0-63,-17 0-16,-88 0-46,18 0-1,52 0 17,18 0-17,-70 0 95,-1-17-95,54 17 17,35 0-17,17 0 16,0 0 48,-52 0 202,-1 0-250,-17 0-15,35 0-1,35 0 32,-105 0 156,-36 0-187,36 17 0,52-17 15,36 18 0,0 0 0,-36-1 1,53 1-17,-17-18 16,-88 0 188,17-35-203,71 17-1,-1 18 1,1 0 78,0 0-79,17 0 1,0 0 15,-34 0 47,-37 0-62,36 0 15,36 0-15,-36 0 78,18 0-79,17 0 17,-17 0 46,-18 0-63,35 0 1,0 0 0,-34 0 77,-54 18-77,53-18 0,17 0 15,19 0-16,-1 0 32,1 0 78</inkml:trace>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5:37.6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16051 11412 0,'-53'0'46,"18"18"-30,18 0 31,-1-18-16,-35 0-15,18 0-1,-71-18 17,71 0-17,17 18 17,0 0 155,-35 0-46,18 0-126,0 0 17,0-17-17,17-1 1,0 18 31,1 0-16,-19 0 0,1 0-15,17 0 15,1 0 16,17 18-31,-18-18 62,-17 35-31,0-17 171,17-18-202,-17 0 15,17 17 110,-35-17 171,0 0-296,-70 0 0,-107 0 15,142 0-16,71 0 64,17 18 139,-71-18-124,-35-35-63,0 17-15,18 18 0,35-18-1,18 18 16,17 0 63,-52 18 94,-18 0-157,52-1-15,19-17-1,-1 0 329,-17-35-328,-36 35 280,36-18-280,0 18 47,-18 0-32,-18 0 141,1 0-157,-1 0 1,18 0 0,36 18 15,-89 35-16,53-53 1,18 18 15,17-18-15,18 17 15,-18 1 63,1-18-63,-1 0 16,-17 0-31,-71 0-1,18 0 1,35 0 15,35 0 16,-52-18 203,-107-35-234,71 18 15,36 17-15,17-17 15,35 35 0,1 0 32,-1 0 108,0 35-108,1-35-32,-1 0 16,18 18 31,0 0-62,-18-1-1,18 1 1,0 0 15,0-1-15,0 1 281,-17-18-219,-1 0-47,0 0-15,-34 0 109,-37 0-110,54 0 1,0 0 0,17 0 124,-17 0 32,35-18-78,0-35 218,88 18-233,-53 0-64,18-18 63,-53 35-62,-17 18 359,-107 53-78,1 18-266,17-54-15,106 1 15,-18 0 16,-17-18 15,0-18-30,-1 0-17,1 18 32,17 0-16,1 0 32,-71 0 390,17 0-422,1 0-15,52-17 15,0 17 32,-17-18 62,17 18-94,-35-18-16,0 1 1,36 17 47,-71 35 374,17-35-78,36 18-343,35-1 0,-53-17 15,18 0 47,17 0-62,-17 0 15,17 0-15,0 0 109,-34 0 0,-37 0-110,-34-17 1,17-1-1,71 18 282,17 0 0,-52 0 31,34 18-296,1-18-17,-36 0 16,36 0-15,-18 0 218,18 0-202,0 0 15,17 0-32,-35 0 16,35 0-15,-34 0 187,-1 0-187,35 0 15,0 0 110,1 0-126,-1 0 1,-17 0 0,-18 0 15,35 0-16,-17 0 79,-18 0-63,-17 0-15,17 0 15,35 0 47,0 0 63,1 0-125,17 17-1,-71 1 251,54-18-235,-19 0-15,-34 0 187,-19 0-187,54 0 15,18 0 63,-36 0 312,-106 0-391,71 0 17,-71 0-17,106 0 1,35 0 0,1 0 15,-54 0 297,-176-35-312,36 17 15,17 0-16,176 18 142,-17 0 93,-18 0 78,35 0-297,0 0-15,-17 0 93,-18 0-93,36 0-1,-1 0 126,-35 0-94,-18 0-32,1-17 1,52 17 15,1 0-15,-1 0 31,0 0-32,1 0 142,-1 0-142,0 0 17,1 17-17,-54 1 110,1-18-94,-1 0 173,54 0-189,-19 0 32,1 0-16,-36 0 79,54 0-95,-36 0 1,0 0 0,0 0-1</inkml:trace>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6:05.37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22031 8008 0,'-35'0'203,"-36"0"-171,36 0-17,0 0 1,17 0 0,0 0 62,-17 0 125,-88-18-188,34 18 1,54 0 15,35-17 47,-18 17 32,18 17 234,0-34-251,18-1-61,0 1-1,-1 17 0,1 0 0,-18-18 329,-53 0-345,-88-17 1,35-36 15,36 54-15,70-1-1,-18 18 17,0 0-1,-35 18 0,18-18 0,35 17 32,-18-17-32,1 0-15,17 36 15,-18-1 0,18 18-15,35 70 0,18-70-1,-53-35 16,18-18 1,0 0 30,-1-18 32,1-17-78,0-18-1,-18 18 16,17 17 1,1 1 61,-18-1 17,-18 0-32,-35 1-47,-17-1-15,52 18 124,-35 0-124,-35 0 15,17 0-15,1 0 0,35 18-1,17-18 173,-17 0-16,35 17-47,-18 1-63,-52-18 63,70 18-78,-18-18 47,18 35 15,53-35 94,-53-18-15,-53 18-126,-18 0-31,-87 0-15,87-17 0,53 17 15,1 0 16,-1 0 109,0 0-125,-52-18-15,-124-53 15,53 18-15,123 53-1,-17 0 32,-89 106 250,-34-18-281,87-35-1,71-35 79,0 0-63,0-1 32,18-17-32,17 0-15,-17 0-1,35-17 17,-1-1-17,-16 0 1,-19 1 0,36-1 93,18 0-78,176-52-15,35 17-1,-194 53 1,-53 0 218,1 35-187,34 1-31,-70-19 15,53-17 141,-17 0-141,52 0-15,-18 0 0,-17 0-1,0 0 1,-35 0 15,35 35 47,88-17-62,0-18 15,71 0-15,-177 0-1,0 0 79,18 35-78,-18-35 15,1 0-15,-1 0 296,35 0-124,-52 0 93,0 0-250,-18-17 375,0-1-390,-18 18 31,-53 0 15,19-35-30,16 17-17,1 18 32,17 0-16,-35 0 188,-17 0-188,-1 0-15,54 0 0,-19 0 77,36-17-61,-53 17 14,1 0-30,16 0 15,19 0 126,-1 0-126,-17 0 94,-71 0-110,18-18 17,17 18-17,36 0 17,-53 0 171,-53 0-188,70 0 1,53 0 78,-17 0 140,-71 0-218,-35 35-1,0-17 17,106-18 186,-18-18 17,18 1-48,17-1-171,0 18 93,-17 0-78,17 0-15,-35 0 93,18 18-15,0-1-63,-36 1 79,54-18-95,-1 17 1,-17-17 15,-36 0-15,18 0 0,0 0-1,1-35 16,34 35 141,-70 0-125,-36-17-31,71-1-1,36 18 79,-19 0-78,-34 0 62,-36 0-62,-18 0 15,107-18 16,-36 18 0,-18 0 62,36 0 47,-141 0-140,70 0-1,53-17 17,18 17-17,17 0 110,36 0 0,-1 0-109,19 0 15,-1 0-15,35 0 15,-52 0-15,35 0-1,18 0 1,34 0 15,-34 0-15,-18 0-1,-36 0 17,-17 17 108,177 71-124,229 54 0,35 16 15,-247-105-16,-194-35 32,70-18 47,-17 0-63,-18 0 313,106-35-250,18 35-63,-18-36-15,53 36-1,-70 0 1,-107 0 15,125 0 79,-107 0-79,-35-17 156,53 17-171,-18-18 0,0 18 405,-17 0-280,35 0-125,-18 0-1,-17 0 17,-1 0-17,1 0 16,17 0 1,1 0-1,17 0-15,-53-18-1,-18 18 126,0 0-110,18 18 0,18-18 16,17 0 16,-35 18-32,71-18 16,17 0-32,-53 0 17,-17 0 77,35 0-31,0 0 203,70 0-124,89 0-142,-142 0 1,-105 0 250,-18 0-235,-17 0-16,52 0 1,0 0 0,1 0 31,-1-36 62,-35 1-93,36 35-1,-1 0 63,-53 0 63,-87 18-110,-54 35-15,-35-36-1,141 1 1,88-18 47,1 18-48,-36-1 16,-53-17-15,-123 0 0,-18 18-1,70-18 1,160 0 15,-1 0 110,-17 0-47,0 0-79,-54-35 1,-69 17 15,69 18-15,72-35-1,-1 35 48,-105 0 46,-142 0-93,71-18-1,159 18 1,17 0 62,1 0-62,-36 0 187,-141 0-172,-71-18-15,142-17-1,105 35 1,-17 0 140,-18 0 391,35 0-516,-17 0 407,0 0-266,17 0-157,18 18 17,-18-18 46,1 0 594,-1 0-657</inkml:trace>
</inkml:ink>
</file>

<file path=ppt/ink/ink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18:42.77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14817 13617 0,'-36'0'500,"19"0"-469,-19-17-15,19 17 0,-1 0 15,-52 0 203,34 0-203,19 0-15,-1 0 31,0 0 0,-70-106 125,-88 18-157,123 52 1,53 54 531,0 0-422,18 17-63,-18-18 32,17 54 187,-17-53-265,0 17 15,-53-35 266,18 18-266,17-1-15,-52-17 140,17 18-140,18-1 31,-1 1-32,36 0 17,-17-18-1,17 17-16,-36-17 235,19 0-234,105-35 78,-70 17-79,-1 1 32,1-1 16,-36 18-32,1 0 16,-19 0 78,1 0-94,17-17 0,1 17-15,-1 0 62,-17 0-31,17 0-31,-52 35 15,34-35-15,36 17 15,-17-17 0,-19 0 47,-105 0 453,-17-52-515,-1-1 0,53 17-1,88 36 1,18-17 15,-52 17 313,34 17-328,-53 19-1,1-1 1,52-35 15,18 18-15,-18-18 46,-87-18 141,34-35-187,18 35 15,36 18-15,-1 0 203,-35 0-188,35 18-16,-17-18 1,-53 0 15,35 0-15,35 0 15,-17 0 313,17 0-328,1 0 15,-1 0 172,0 0-172,18 18 16,-17-18-16,-1 0 94,1 0-109,-1 0 46,-17 0 1,17 0-47,-35 0-1,-17 0 16,52 0-15,-53 0 0,-17-36-1,71 36 17,-1 0 93,0 0 203,-35 0-235,18 0-77,0 0 15,17 18 1,-17-18-17,-36 0 1,54 0-1,-1 0 17,-53 0 186,54 0-186,17 18-17,-18-18 17,18 17-17,-17-17 48,17 18-32,-106-18 78,53 0-93,17 0 0,-16 0 15,34 0-16,-35 0 157,53 18-140,-141-1 14,70-17-30,54 0 15,-54 0 157,18 0-173,36 0 79,-19 0-31,-34 0 140,70 18-156,-35-18-32,-54 0 173,-34 0-173,35 0 17,70 0-17,-35 0 173,0 0-173,0 0 17,36 0-17,-36 0 63,0 0-46,0 0-17,0 0 32,35 0-31,1 0 124,-19 0 329,1 0-453,0 0-1,17 0 17,-17 0 171,-36 0 31,18 0-218,1 0-1,-1-18 17,17 18-17,19 0 17,-54 0 155,36 0-171,-36 0-1,-17-17 1,-18 17 15,71 0-15,17 0-1,18-18 142,-53 18-48,36 0-93,-1 0 15,-17 0-15,-71 0 93,-53 0-93,124-18-1,17 18 16,-52 0 516,52 0-531,-35 0 15,36 0-15,-1 0 187,-35 0-187,0 0 15,-17 0-16,-1 0 1,1 0 0,17 0 15,17 0-15,19 0 15,-72-17 78,54 17-93,18 0 15,-54 0 32,53 0-48,-52-18 1,52 0 15,-35 18-15,18 0-1,-71 0 79,71 0-78,17 0 15,-17 0-15,0 0 15,-36 0 47,18 0-47,-106-53 94,71 53-94,-35-35-15,52 35 0,36 0-1,17 0 63,1 0-62,-1 0 328,0 0-47,-35 0-235,1 18-46,34-1 46,18 1 266,-18 17-312,36-35 156,17 0-94,-17 18-62,-18 0 31,70-18 15,1 17-46,-53-17 421,-1 0-406,-52 0 141,-53 18-125,35-18-31,35 0-1,-35 0 32,36 0-31,-36 0 140,-159 0-125,18-35-15,106 35 0,53 0-1,-54 0 298,-16 0-298,34 53 1,0-36 0,1-17-1,35 0 17,-71 0-1,53 0-16,0 0 17,35 0-17,1 0 17,70-17 296,17-36-313,1 17 17,-89 36 327,0 0-312,-105 36 47,52-19-79,54-17 126,-89-17 62,0-1-187,35 18 140,-17 0-141,18 0 1,52 0 15,-17 0 407,-36 0-423,36 0 1,-18 0 203,-35-18-204,53 18 1,17 0 15,-17 0-15,-18 0 0,35 0-1,-52 0 1,17 0 15,35 0-15,-35 0 109,-35 18-110,17 0 1,18-1 0,18-17 15,35 18 0,18 0 938</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49:57.60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8308 10760 0,'0'17'46,"-71"-17"48,1 0-63,35 0 32,17 0 15,-17 0-62,-1 0 15,19 0-15,-19 0-1,1 0 16,18 0 16,-19 0-31,1 0 15,35-17 47,-88 17 47,-36 0-109,36-36 0,-53-16 15,88 34-16,18 18 735,-36 18-703,54-18-31,-19 35 31,19-35 0,-72 17 62,72 1-93,-1-18-1,1 0 32,-1 0-16,18 18 16,-18-18-15,1 0-17,-19 17 16,19-17-15,-1 0 15,-17 0-15,-18 0 0,35 0-1,-17 0 16,-36-35-15,36 17 0,0 18 15,17 0 0,-17 0 0,17 0 141,-52 0-109,-1 0-48,-35 0 1,89 0 0,-54 0 281,1 18-282,-36-18 1,35 0-1,-52 0 17,52 0 218,54 0-219,-36 0-15,0 0-1,35 0 32,-17 0-31,17 0 15,-17 0 0,-106 53-15,0-18-1,123-35 1,0 0 78,1 18-79,-1 0 1,36-18 453,17-36-454,0 1 1,-88 0 359,0 17-359,1 0-1,16 1 17,19 17-1,-1 0 16,0 0 31,1 0-47,-1 0 16,0 0 0,1 0-32,-1 17 17,-35-17 77,0 0-93,36 0 77,-19 0 392,19 0-407,17 18-47,-53-18 79,18 0-79,-1 0 0,19 0-15,-19 0 15,19 0-15,-36 0 46,35 0-31,-105 0 579,-71 0-579,70 0-15,71 0 15,36 0-16,-1 0 1,0 0 375,1 0-282,-71 0 47,52 0-140,1 0 125,0 0-63,17-18-47,-52 18 16,17 0-16,35 0-15,0 0 15,-35 0 0,18 0-15,17 0 15,-17 0 0,-35 18 141,34-18-156,1 0-1,-18 18 1,36-18 15</inkml:trace>
</inkml:ink>
</file>

<file path=ppt/ink/ink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0:29.97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9737 5274 0,'-18'53'141,"18"-35"-110,0-1 47,-18 19-46,-17-19 14,-18 89-30,36-88 15,17-1-15,-18 19 15,-17 34-15,35-35-1,0-17 126,0 17-78,0 18-48,0-35 1,70 35 140,-35-36-125,-17 54 751,17-18-767,1 0 1,-1 0 15,71-53 141,53-36-156,-89 1-1,-35 35 63,36 0 79,-53 0-126,17 0 109,35 0 64,1 0-158,52 0-30,36 18 15,-18 35-15,-88-18 0,35-35 93,36 0-78,-71 0-15,-53 18 15,123-1 94,159 1-94,-52-18-15,-71 0 0,-142 0-1,1 0 110,123 0-31,-18 0-78,-87 0 15,69 0 94,195 0-110,71-35 1,-71 35 0,-177 0 15,-105 0-15,-1 0 62,54-36-31,-1 19-32,-34 17 16,34-18 79,-52 18-95,158-18 298,1 18-297,-124 0 15,88 0 94,-35 0-94,-1 0-15,-16 0 109,87 0-110,-141 0 1,-17 0 46,35 0 142,0 0-173,53 0-16,-53 0 1,52 0 15,54 18-15,-88 0 0,-1-18 187,-52 0-188,17 0 79,0 0-31,18 0 15,-17-18-63,-1 18 1,35-35 31,-34 35-16,-19-18-15,1 0 46,0 1 32,-1-1-78,1-17-1,17 17 16,-17-17-15,17 17 15,-35-17-15,0 17 93,0-52-15,-35-54-78,0 19 15,17 69-15,0 1 187,1 0-188,-1 0 142,-35-18-142,18-36 16,-18 89 188,35-17-203,-35-19 93,-123-34-93,141 70 15,-1 0-15,36-18 15,-17 18 141,-19 0-94,-105 0-62,-53 0 15,-35-35-16,158 35 17,54 0-17,-1 0 17,-88 0 14,-52 0-30,-19-18 15,-34 18-15,-72 0 0,142 0-1,124 0 32,-1 0-31,-35 0 109,0 0-110,-35 18 1,-36 0 0,89-18 15,18 0 16,-72 0 46,-69 0-77,87 0 0,53 0 15,1 0 16,-36 0-32,-88 0 1,-89 0 15,72 0-15,87 0 0,36 0-1,-142 0 141,-228 0-140,87 35 15,248-35-15,52 0 15,-35 18 47,35-18-62,-34 0 0,-19 0 15,53 0-16,-70 0 48,-18 0-32,36 0-15,35 0 78,-18 0-79,0 0 16,35 17-15,0-17 0,-87 18 93,-19 35-93,54-53-1,34 0 1,1 17 78,-18-17-1,35 18-77,-34-18 15,34 0-15,-17 18 93,-1-18-77,19 0-1,-1 0 94,-17 0-63,-18 0-30,35 17 264,18 1-280,-17 0 0</inkml:trace>
</inkml:ink>
</file>

<file path=ppt/ink/ink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2:14.65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29263 13600 0,'-18'0'78,"1"0"0,-19 0 0,1 0-47,17 0 1,-17 0 15,-35 0 187,17 0-218,0 0 15,35 0-16,0 0 79,-17 0-16,-53 0-31,-53-18-16,17 0-15,89 18 234,18 0-219,-36 0 1,-18 0-1,18 0-16,36 0 1,-19 0 15,19 18-15,-1-18 0,18 18-1,-18-18 63,-88 0 63,18 0-125,71 0 15,-1 0 94,-17 0-63,17 0 1,0 0-48,18 17 17,-70-17 15,-1 0-32,36 0 16,17 0 1,-52 0-17,-18 0 1,70 0 15,0 0-15,1 0 46,-19 0 1,-16 0-32,-37 0-15,-34-17 15,88 17-15,17 0 46,0 0 126,-17 0-157,-18 0-16,-35 0 17,0 0-17,35 0 1,35 0 0,1 0 155,-19 0-139,19 0-1,-19 0 47,-34 0-15,35 0-32,17 17 0,-35-17-15,35 0-1,1 18 32,-1-18 188,0 0-189</inkml:trace>
</inkml:ink>
</file>

<file path=ppt/ink/ink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2:20.07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11042 14676 0,'-53'0'218,"0"0"-202,0 17 15,18 1-15,17-18 31,1 17-16,-1-17-15,-35 18 15,18-18-16,17 0 32,1 0 0,-1 0 78,-35 0-109,18 0 15,35-18 16,-36 18 0,19 0-32,-36 0 17,18 0-17,17 0 235,-17 0-78,35 18-125,-53-18 125,17 0-156,19 0 15,-1 0-16,1 0 79,-1 0-63,-53 0-15,36 0 0,17 0-1,1 0 17,-1 0-17,1 0 1,-19 0-1,1 0 32,-89 0-31,-34 0 0,70 0 15,70 0-16,-17 0 48,17 0-16</inkml:trace>
</inkml:ink>
</file>

<file path=ppt/ink/ink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2:28.75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9437 14746 0,'-71'0'31,"-105"0"47,-1 0-62,19 0 15,140 0-15,-88 0 250,18 0-251,35 0 1,18-35 15,17 35 47,1 0-47,-1 0 1,-17 0-17,17 0 1,0-18 31,-52 18 0,-89 0-16,36 0-15,87 0-1,1 0 423,-53 0-360,-71-35-63,-17 0 1,123 35 0,35-18 15,1 18 188,-19 0-126,1 18-61,0-18-17,-71 17 1,35-17 15,1 18 141,-18-18-156,17 18-1,36-18 1,-18 0 187,-53 17-187,18-17-1,17 0 1,-35 0 15,-88 0-15,53 0-1,71 0 1,34 0 0,-52 0 921,-53 0-921,71 0-1,52 0 17,-53 0 265,-52 0-266,-36 0-16,89 0 1,52 0 0,-70 0 140,0 0-125,17 0-15,53 0 15,-52 0 94,-54 0-94,18-17-15,54 17 0,34 0 30,0 0-14,1 0-17,-89 0 17,53 0-17,0 0 1,0 0-1,-17 0 17,-19 0-17,36 0 1,36 0 0,-18 0 234,-89 17-79,-123 54-155,-88-18 15,70-53-15,177 0 0,-18 0 218,53 0-218,18 0 15,18 0-16,-19 0 48,19 0-1,-54 0-15,18 0-31,18 0 0,0 0 15,-1-18-16,1 18 1,35-18 47,35 18 452,1 0-499,-1 0 15,-18 0-15,1 0-1,17 0 110,-17 0-62,0-17-1,-1 17-46,36 0 15,0 0 0,-35 0 157,-1-18-157,1 18 32,53-35 171,140-18-218,-140 53-1,35 0 17,17 0-17,-88 0 1,-17 0-1,0 18 298,-1 17-297,-17-18 15,36-17 125,17 0-47,35 0-93,0 0 0,-35 0 15,35 0 156,0 0-171,-70 0 31,0 0 62,17 0-15</inkml:trace>
</inkml:ink>
</file>

<file path=ppt/ink/ink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2:57.33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19756 12541 0,'-18'18'157,"0"-18"-126,18 18 0,-70-18 47,52 0-62,0 0 31,1-18 62,-18 0-93,17 1 15,0 17-15,-17 0 218,-36 0-172,36 0-30,-18 0-17,-35 0 32,53 0-31,17 0 31,0 0 125,-52 0-110,-1 0-46,-105 0 15,-18 0-15,18-36-1,105 36 1,53 0 15,-17 0 219,-18 0-234,0 0-1,-35 0 95,-35 0-95,105 0 79,18 18-78,-18-18 452,-35 53-233,0-35-204,36-18-15,-18 0 62,-18 0-47,-53-18 0,53 18-15,53-18 0,-35 18 109,-18 0-47,-53 0-63,35 0 17,1-17-17,52 17 1,-17 0-1,-18 0 17,0 0-17,53 17 1,-18-17 78,-70 0-32,0 0-46,70 0-1,1 0 32,-1 18-31,0-18 109,1 18 219,-1-18-329,-17 0 1,-71 0 0,71 0 15,-36-18 203,36 18-218,0 0 15,17 0-15,0 0 15,-17 0 31,0 0-46,17 0 203,-70 0 15,-36 0-218,89 0-1,18 0 110,-1 0-46,-35 0-64,-18 0 1,19 0-1,16 0 142,-87 18 30,70-18-156,-53 17-15,71-17 0,0 0-1,-36 0 17,-17 0-17,35-17 16,35-1-15,-35 18 281,-17-18-281,17-17 15,35 35 0,-35 0 78,18 0-93,-36 0 15,54 0-15,-19 0 78,1 0 62,18 0-125,-1 0 32,-35 0-48,0 18 17,-35-18-17,35 0 16,35 0-15,1 17 218,17 1-218,-88-18 390,-1 0-390,1 0 15,53 0-15,17 0 15,-35 0 94,-17 0-94,-18 0-15,52 0 0,-17 0 62,0 0-63,1 0 1,34 0 0,-70-18 171,17 1-156,18 17 79,36 0-63,-1 0-16,0 0-16,-52 0 1,52 0 15,0 0 16,-17 0 156,18 0 0,-19 0 1,1 0-189,35 17 79,0 1-16</inkml:trace>
</inkml:ink>
</file>

<file path=ppt/ink/ink2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8:49.97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21643 7867 0,'-18'0'125,"1"0"-109,-54 0 62,36 0-62,0 0 30,17 0-30,-35 0 0,35 0-1,-35 0 267,-17 0-267,-18 0 1,17 0-1,53 0 17,1 0 46,-1 0 31,-88 0 79,89 0-95,-36 0 236,-18 0-314,-52 0 1,-18 0-1,-53-35 17,70 35-17,71 0 1,36 0 78,-1 0 156,0 0-235,1 0 48,-36 17-1,35-17-46,-17 0 156,-53 0-157,-53-35 1,52 17 0,72 18 15,-1 0 16,0 18 15,1 0-30,-1-18-17,1 0 1,-36 0 140,17 17-109,19-17 31,-36 0-62,18 0 46,17 0-46,-35 18 15,18-18-15,-36 0 15,1 0-15,52 0-1,-17 0 1,-1 0 15,19 18 63,-19-1-79,19-17 17,-36 0-17,159-17 329</inkml:trace>
</inkml:ink>
</file>

<file path=ppt/ink/ink2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8:57.91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25118 7796 0,'-141'0'32,"123"-17"-17,-17 17 17,35-18-17,-18 18 141,-17 0-15,-18 0-125,-18 0-1,54 0 48,-1 0-32,0 18-15,-17-1 109,0-17-94,-36 0-15,18 0-1,18 0 1,-18 0 15,36 0 16,-1 0-16,18 18 94,0 17-94,18-35 63,17 18 94,-17 0-173,-1-1 1,89-17 109,-53 0-94,-35 0 110,34 0-126,-16 0 235,-19 0-187,-52 0 109,-35 0-141,-1-35-15,36 35-1,-1 0 48,1 0-48,18 0 17,-19 0-1,19 0-15,-1 0-1,-35 0 32,-18 0-31,36 0-1,0 0 1,0 0 15,-54 0 438,37 18-453,34-18-1,18 17 1,-18 1 15,-35 0 328,-105-18-343,-1 0 0,88 0 15,36 0-15,-18 17 15,18-17-16,-71 0 298,18 0-297,53 0-1,17 0 95,0 0-64,-17 0-30,-18 0 0,35 0 46,-17 0-46,0 0 93,-18 0-93,18 0-1,-1 0 1,19 0 15,-54 0 110,1-17-94,34 17-32,19 0 1,-1 0 62,-17 0-47,17 0-15,-17 0 62,17 0 16,-17 0 31,-18 0-109,35 0-1,1 0 48,-1 0-16,0 0 46,71 0 314,0 0-392,35 0 16,-70 0 79,0 0-79,17 0-15,-17 0 15,105 0-15</inkml:trace>
</inkml:ink>
</file>

<file path=ppt/ink/ink2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28:59.63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25065 7955 0,'-177'0'31,"107"18"1,52-18 46,1 0-63,-19 0 1,1 0 15,0 0-15,-18-35 31,0 17-32,0 0 1,35 1 0,1 17 77,-54-36 17,-35-17-95</inkml:trace>
</inkml:ink>
</file>

<file path=ppt/ink/ink2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0:33.70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13688 8996 0,'17'0'93,"-70"-35"17,1 35-95,-1 0 17,17 0 30,1 0-46,17 0-1,-34 0 17,34 0-17,0 0 79,1 0 156,-1 0-219,0 0 16,1 0-16,-1 0 63,-35-36-78,-17 36-1,-1 0 110,53 0-78,-70 0 578,71 0-609,17 18 109,-36 0-94,-17-18-15,-52 0-1,-19 0 17,89 0-17,-36 0 251,1 0-250,34 0-1,19 0 1,-19 0 15,19 17 172,-18-17-187,17 0 46,0 0 188,-35 18-62,0-18-157,-17 0 94,52 0-109,-17 0-1,0 0 48,-1 0-32,-16 0 0,-19 0-15,18 0 0,-53 0 93,36-18-93,17 1 15,35 17-16,0 0 110,-17 0-62,-35 0-32,52 0-15,-17 0 15,-18 0-15,35 0 140,1 0-140,-19 0 62,-17 0-63,36 0 1,-1 0 15,0 0 16,1 17 31,17 18 110,35-17-157,0 17-15,1-17-1,-36 0 1,70-18 218,1-18-203,-18 0-15,-36 18 62,54 0-62,-36 0 15,-17 0 0,193 0 63,-17-17-78,-52 17-1,-90 0 1,-34 0 15,17 0 141,18 0-156,-17 0 15,52 0 63,159 0-79,53 53 1,-36 0 15,-229-53-15,-17 0 15</inkml:trace>
</inkml:ink>
</file>

<file path=ppt/ink/ink2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0:36.04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13441 9190 0,'17'0'79,"19"0"-48,-19-18 78,1 18 16,0 0-94,17 0 63,-35-17 16,35 17-48,0 0 110,1-18-141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5:38.4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22243 13176 0,'-36'0'110,"19"0"-95,-1 0 1,-35 18 78,0-18-63,18 0-15,17 0 218,-52 0-171,17 0-32,0 18-16,53-1 17,-18-17 155,-35 0-140,36 0 0,-36-17 62,18-1-93,-18 0 0,35 1-1,0-1 1,-52 36 187,35-18-187,-36 17 77,18 1-61,18-18-1,17 0-16,-35 0 517,-88-18-517,18 18 17,87-17-17,1 17 173,0 0-173,-36 0 438,1 0-421,-1 0-17,36 0 1,-89 53 312,71-18-312,36-35-1,-1 0 173,1 0-157,-19 0 16,-34 0-16,-18 0-15,35 0-1,17 0 1,-34 0 281,-36 0-266,-70 0-15,52 0-1,89 0 1,17 17 125,-17 1 124,-89-18-249,54 18 15,52-18-15,-17 0 15,-18 0-15,18 0-1,-36 0 1,1 0 15,-1 0-15,-35 0-1,53 0 1,36 0 0,17 35 93,0-17-93,17-18 156,54-18-79,-36 0-61,-17 1-17,17 17 16,-17 0-15,-1-18 31,1 18-31,0 0 15,17 0 16,-17 0-16,-1-18 0,36 1 79,0-1-79,-35 18-16,35-17 126,-36-1-125,-17 0 46</inkml:trace>
</inkml:ink>
</file>

<file path=ppt/ink/ink3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4:49.74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28363 15205 0,'-105'-18'172,"-54"0"-156,71 18-1,17 0 1,53 0 15,1 0 32,-1 0-16,-17 0 171,17 0-202,1 0 62,-19 0-31,19 0-16,-54 0 47,-70 0-62,0 0 15,-18 0-15,106 0 0,53-17-1,-17 17 32,-1 0 31,-17 0 110,-18 0-173,35 0 204,-17 0-125,-36 0-79,36 0 1,17 0 250,-105 17-94,-54-17-157,1 0 1,17 0-1,89 0 17,17 0-17,35 0 32,-17 0 47,-53 0 93,0 0-171,-71 0 15,124 0-15,17 0 0,0 0 452,1 0-452,-1 0 218,0 0-202,-17 0 46,17 18-47,-87-18-15,16 0 15,-69-18-16,34 1 17,71-1-17,53 1 1,-53 17 109,-17 0-109,-36 0 62,-18 0-63,1 0 17,0 0-17,70 0 16,35 0 1,0 0 15,-52 17-32,-36 1 1,-18 17-1,-34 0 17,52-17-17,88 0 1,1-1 46,-1-17-15,0 18 141,1-18-173,-19-18 17,36 1-1,-53 17 610,36 0-610,-1 0 453,-105 0-296,-54 0-173,-70 0 17,36 0-17,-1 0 1,159 0-1,35 0 48,-34 0 62,16 0-109,-34 0 15,-54 0-16,1 0 17,70 0-17,-71 0 173,-52 0-173,-71 0 1,124 0 0,87 0 15,-105 0 78,35 0-77,89 0 77,-1 0-31,0 0 31</inkml:trace>
</inkml:ink>
</file>

<file path=ppt/ink/ink3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4:52.36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23760 15169 0,'-18'0'47,"0"0"-32,1 0 1,-89 0 15,53 0-15,18 0 0,17 0 15,-17 0 31,-1 0-30,-34 0-1,-1 0 0,18 0-15,36 0-1,-1 0 110,-35 0-31,-53 0-78,-35-17-1,18 17 17,52 0-17,54 0 16,17-18-15,-71 1 109,-35-1-94,71 18 172,-124 70-31,-52-70-140,140 0-17,53 0 16,1 0 79</inkml:trace>
</inkml:ink>
</file>

<file path=ppt/ink/ink3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6:38.15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30357 11483 0,'-53'0'453,"-18"0"-437,53 0 15,-52 0 32,-1-18-32,36 18-15,0 0-1,17 0 1,0 0 15,1 0 32,-1 0 155,-88 0 407,-70 0-609,-18 0 15,106 0-15,70 0 0,-88 0 171,-17 0-171,35 0-1,35-17 17,35 17-17,0 0 16,-105 0 157,35 0-157,-18 0-15,-35 0 15,-18 0-15,36 0-1,105 0 1,0 0 15,18 17-15,-17-17 15,-1 18 141,0-18-156,-17 0 15,-18 0-16,36 0 189,-89 0-111,-53 35-77,-17-35 0,52 0-1,106 0 16,-176 0 594,-176 0-593,141-17-17,158 17 1,54 0 0,-89 0 234,70 0-235,-17 0 1,36 0-1,-36 0 17,-35 0-17,17 0 1,18 0 0,-17 0 15,-1-18-16,1 18 1,52 0 0,-35 0 15,35 0-15,1 0 15,-18 0-16,-54 0 1,19 0 0,52 0 15,18-18 31,-88 18 1,-141 0-47,-54 0-1,72-17 16,34 17-15,142 0 15,0 0 219,17 0-234,18 17 140,-35-17-62,-124 36 31,89-19-94,34-17-15,-122 0 140,-1 0-140,88 18 15,36-18 0,17 0-15,1 0 15,-72 0 32,-122 0-48,-1 0 16,106 0-15,-70 0 187,35 0-187,-18 0 15,106 0-15,-70 0 234,-36 0-235,-17-18 1,17 18 15,141 0-15,1 0 31,-1 0 0,-141 35 171,-35-35-202,71 0 281,70 0-266,0 0 219,35 0-234,0 0 77,-17-17-77,18 17 31,-19 0 547,-140 0-579,-106-35 17,105-1-17,107 19 1,52 17 46,18 17-15,35 19 250,-17-19-281,0-17 31,35 0 31,70 18-63,53 17 17,-105-35-17,-18 0 1,-35 0 156,34-18-32,-34 1-108,0 17-1,-1-53 219,-17 35-235,71 18 157,-53 0-156,34-17 218,37 17-46,140-36-157,18-34-15,-88 35-1,-142 35 1,-17-18 15,124 18 329,352 53-345,283 35 1,-319-70 15,-422-18-15,141 0 562,88 0-563,-18 0 1,-176 0 15,-53 35 501</inkml:trace>
</inkml:ink>
</file>

<file path=ppt/ink/ink3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6:58.2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20673 11377 0,'-18'0'78,"1"0"-63,-1 0 17,-35 0-17,18 18 1,17-18 0,0 0 30,1 0-14,-19 0 124,-16 0-140,-19 0-1,36 0 16,-36 0 79,18 0-79,36 0-15,-36 0 77,17 0-46,19 0-31,-19 0 15,19 0-15,-54 0-1,36-18 1,-18 18 15,18-35-15,-18 35 0,0 0-1,18 0 16,17 0 16,-52 0 47,52 0-63,0 0-15,1 0 187,17 35-187,35-35 156,-159 71 687,72-36-828,-19-35 32,0 0-48,1 0 220,-1 0-220,54 0 17,-54-35-17,-52 35 1,87 0 15,-17 0 94,-17 0-94,52 0 1,-17 0-1,0 0-16,-1 0 1,-34 0 47,-18 0-32,35 17-16,17 1 1,1-18 0,18 18 15,-19-18-15,1 17 187,-124-17 234,36 0-421,70 0-1,-71 0 251,-70-35-250,177 17 15,-1 18 63,-53 0-63,1-17-15,17 17-1,18 0 16,17 0 1,-70 0 155,-53 0-171,70 0-1,18 0 32,18 17-31,17-17 46,-17 0 157,35 18-63,-123-18 110,17 0-250,71 0-1,-1 0 1,1 0 15,-36 0 141,1 0-156,52 0-1,1 0 1,-54 0 78,0-18-79,19 18 1,-1-17 15,0 17-15,35 0-1,0 0 1,-70 0 47,71 0-32,-36 0 16,35 0-32,-158 0 329,-89 0-328,53 0 15,107 0-15,-19 0 155,106 0-155,1 0 0,-36 0 46,0 0-46,0 0-1,-17 17 17,-1-17-17,-17 0 1,0 0 0,52 0-1,-122 53 266,87-53-265,-52 0 156,-1-53-141,1 36-15,17-36-1,70 53 1,-52 0 437,35 0-422,-17 0 48,-1 0-48,54 0 16,-1 0 78,0 0-16,-35 0-78,36 0-15,-36 0 109,-18 0-94,36 0-15,17 0-1,-17 0 17,18 0-17,-1 0 1,-17 0 15,-54 0-15,54 0-1,-71 0 251,0 0-235,71 0-15,-18 0 31,36 0-32,-1 0 48,-17 0-47,-1 0-1,19 0 16,-36 0 1,0 0-17,35 0 1,-17 0 15,-36 0 0,19 0-15,34 0 15,-17 0 126,35 35-142,-18-35 157,-17 18-125,-1-18-31,1 0 30,18 17-14,-36-17-1,-36 0-15,54 0-1,0 0 141,17 0-140,-35 0 0,-17 18-1,52-18 17,0 0 46,1 18-16,17 17 188,35-35-234,0 0-1,124 0 126,-88 0-125,-36 0-1,-17-18 1,123 1 234,-88 17-234,-36 0 46,36 0 172,-35 0-202,123 0 46,18 0-63,-89-18 17,-34 18-17,-19 0 1,1 0 15,176 0 16,353 0-16,70 0-15,-582 0 15,106 0 532,-123 0-438,-18 18-94,159-1-15,282 107-1,-18-36 1,-317-18-1,-88-70 173</inkml:trace>
</inkml:ink>
</file>

<file path=ppt/ink/ink3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7:10.11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22049 11430 0,'-36'0'47,"1"0"-32,-71-53 1,-17 35 15,52 1-15,-17-1-1,53 18 1,-36 18 250,1-1-251,17 1 1,35-18 15,18 18 32,-18-18-17,-17 0 142,17 0-172,-34-18-1,16 0 16,-52 18-15,0 0 0,53 0-1,-18-17 235,-88 17-234,-71 0 0,36-18-1,105 18 16,53 0-15,-193 0 328,-36 0-329,211 18 532,36-1-515,0 1 77,0 0-93,36 52 187,-1-52-188,-17-18 17,52 18 139,71-18-61,-88 0-95,106 0 126,35 0-110,-176 0 32,-142 0 249,1-36-296,70 36 0,-106 0 109,-300 0-94,-158 0-16,247 0 1,299 0 15,71-17 16,-18 17 203,1 0-156,-54 0 15,54 0-93,-1 0 15,-35-18 32,-70 18 93,-36 0-125,35-71-15,54 36-1,52 35 1,-105 18 172,105-18-157,0 0 297,-87 0-109,-37 0-204,-69-18 1,87 18 0,89 0 15,-71 0 188,53 0-188,18 18-16,17-18 1,1 17 0,-1-17 46,18 18 63,-159-18-78,-52 0-16,87 0-15,89 18 0,17-18 30,1 17 64,-54 19-16,71-19-79,-35 1 1,35 0-1,-18-18 17,1 17-17,17 1 157,-18-18-109,-35 0-16,0 0-16,-17 0-16,34 0 1,-140 0 156,-36 0-156,124 0-1,70 0 16,-52 0 110,-54 17-110,-70 19-15,106-36 15,70 17-15,89 19 203,0-1-204,-36-35 16</inkml:trace>
</inkml:ink>
</file>

<file path=ppt/ink/ink3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8:25.95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28646 6632 0,'-18'0'250,"-35"0"-234,18 0-1,-36 0 1,18-17 15,36 17-15,-1 0-1,0 0 79,1 0-78,-54-18-1,18 0 17,18 18-17,17 0 1,18-17-1,-106-1 95,-52 18-95,-1-35 1,71 17 15,70 18-15,0 0 46,1 0 204,17 35-219,53-35 31,-36 0 94,1 18-156,0-18 15,-89 0 328,36 0-343,-36 0 78,54 0-48,-36 0 111,0 18-142,35-1 17,-35-17-17,36 0 1,17 18-1,-18-18 17,0 0-1,-87 0 203,34-18-218,53 18 0,18-17 15,0 34 406,-17-17-421,-1 18 15,36 17 250,35 18-265,105 35 0,36 1-1,-70-54 17,-89-35-17,-17-18 63,-18 1-62,0-19 93,0 1-93,0 17 46,35 1 63,-35-36-109,35 18 15,1-1-15,-36 19 0,105-1 46,-34 0-46,35-35-1,-71 18 1,-17 35 109,-18-18-94,-53 1 125,-71 17-140,89 0 0,17 0 15,18 17 47,-35-17-62,35 18-1,0 35 17,0-35-17,0-1 1,35 1-1,54-18 126,-36 0-110,-1 0-15,-34-18 109,17 18-78,-17-17 62,0 17-31,-1 0-46,-17-18-1,0 53 156,0 18-171,-70-17 203,52-36-172,-17 35-1,17-35 48,-70 0-78,-88 17-1,105 19 1,71-19 15,-35 1-15,-1-18 31,36 18-32,-52-18 126,34 0-125,-35 0 140,-18 0-140,54 0-1,-18-18 79,-1 0-78,1 1 15,17 17-16,-35-36 1,36 36 31,-1 0 125,-17 18-157,0 17 1,-1-35 109,1-17-62,17 17-32,-105 0 47,70 0-62,35 0 15,1 0 47,-1 0 63,-52 0 15,52 0-125,-17 0 94,-18 17-109,35-17-1,-17 0 79,0 0 15,-18 0-93,17 0 62,36-35 266,0 17-328,0 1 15,18-1-16,0 1 110,-1-54-109,1 0 0,-18 18 15,0 71 63,106 17 31,-53-35-110,-18 18 17,35-18 108,-52 0-109,141 0 235,-124 0-235,0 0 94,-17-18-47,17 18-62,-17 0 47,70 0 233,0 0-280,-52 0 15,-19-17 32,71 17-16,18 0-32,-18-36 1,-17 19 15,-53 17-15,-36 0 703,-17 0-688</inkml:trace>
</inkml:ink>
</file>

<file path=ppt/ink/ink3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38:41.83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6685 7567 0,'-17'0'250,"-1"0"-187,-17 0-32,-18 0 32,0 0-48,35 0 32,0 0 94,1 0-110,-18 0 0,17 0-15,0 0 46,-35 0-46,36 0 0,-19 18 15,19-18 47,-54 0 360,18 17-423,18-17 1,0 18 15,-36-18-15,36 0-1,17 0 63,1 0 297,-1 0-281,0 18-78,1-18 15,-36 0-15,0 0-1,35 0 1,-17 0 15,35-18-15,-35 18 46,17 0 16,-35 0-15,0 0-47,0 0-1,0 0 16,1 0-15,-19-18 0,36 18-1,17 0 626,0 0-625,1 0-1,-1 0 1,0 0-1,1 0 251,-18 0-250,-71-17-1,35 17 17,-17-36-17,53 19 1,17 17 78,-35 0-32,-35 0-46,17 0-1,18 0 1,36 0 15,-71 0 250,35 0-265,35 0 31,-105 0 547,70 0-579,17 0 267,19 0-267,-89 0 110,35 0-109,1-18 15,-1 18-15,54-35 15,-54 35-15,36 0-1,-18 0 16,18-18-15,-89 18 218,54 0-218,-19 0 0,72 0-1,-1 0 79,18 18-63,35 17 360,-17-35-375,53 18 46,-19-18-31,90 0-15,246-18 0,-124 18-1,-140 0 16,-54 0 407,-70 18-329,18-18 16,52 0 16,-34 0-125,34 17-1,89 54 1,53 0 15,17 17-15,-123-53-1,-88-35 188,34 0-187,-52-18 15,36 18 16,70-17 172,-36-1-188,-70 0 16,71 18 0,17 0-31,88 0 15,-17 18-16,-106-18 1,-35 0 15,87 0 282,-87 0-298,88 0 251,88 0-235,-141 0-15,-36 0 62,1 0-31,-18-18 0,0 1 218,0-1-233,-18 1 15,1 17-32,-1 0 16,-17 0-15,17 0 62,-35 0-62,0 0-1,-17 0 17,35 0-17,-1 0 32,19 0-16,-54 0-15,-52 0 0,34 17-1,72-17 17,-1 0 14,0 0-30,-17 0 15,0 0-15,-71 0 0,18 18-1,53-18 16,-36 0-15,-35 17 15,-88-17-15,159 18 0,17-18 109,1 0-63,-1 0-46,-17 0 62,-1 0-63,1 0 48,35-18-47,-17 18 15,-19 0 0,19 0-15,-1 0-1,-17 0 1,-1 0 62,-69-17 94,-107-1-156,-17-17-1,52 35 1,160 0 15,-72 0 250,72 18-249,-107-18 296,36 0-313,53 0 17,-177 17 171,159-17-188,18 0 501,17 0-485,1 0 0,17 18 79,17-18 15</inkml:trace>
</inkml:ink>
</file>

<file path=ppt/ink/ink3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0:30.69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13670 12682 0,'-35'0'297,"17"0"-219,-17 0-15,0 0-48,17 0 17,-17 0-17,17 0 17,-17 0 61,17 0-61,1 0-17,-1 0 16,-17 0-15,17 0 0,-35 0 15,-17 0-15,17 0 15,17 0-16,19 0 1,-19 0 0,19 0 77,17 18-61,-71-36 140,18 18 234,18-17-391,17 17 1,-17 0 15,0 0 1,17 0-17,-17 0 110,-18 0-78,35 17-31,-52-17-1,35 0 1,17 0 15,-53 0 63,-17 0-78,18 0 15,52 0-16,-17 0 1,-36 0 109,1 0-109,52 0-1,-17 0 17,-1 0-17,1 0 1,0 0-1,-18 0 17,18 0-17,17 0 1,-88-17 515,0-36-515,71 53-1,-53-18 79,53 1-78,-36 17 62,0 0 125,54 0-172,-54 0-15,36 0 15,-36 52 125,36-16-124,35-19-17,0 1 1,-18-18 62,-105 18-15,0-18-32,-1 0-16,89 0 1,17 0 31,-17 0 125,-36 0-125,36 0-32,-88 0 517,-36-36-517,53-17 1,88 53 15,1 0 32,-71 0 30,-71 0-77,141 0 0,0 18 62,18 35-63,36-53 157,-19 0-156,36 0 31,0 0-16,-35 0-15,17 0-1,18 0 1,-35 0 15,123 0 63,0 0-79,0 53 17,-17 0-17,17-18 17,-124-35-17,54 0 204,-18 0-203,-36 0-1,1 0 16,105 0 32,-34 0-47,34 0-1,1 0 16,-36 0-15,-53 0 0,0 0 46,36 0-31,-53 0-15,-1 0 15,107 0 63,17 0-78,18 0-1,-107 0 1,19 0 31,35 0-32,17 0 1,36 35 0,-71-17 15,-70-18 63,176 18 15,88-18-93,-88 17-1,-176-17 17,52 0 124,-34 0-141,34 0 48,-52 0 62,-18-17 125,0-19-219,-18 36 110,18-53-126,71 1 17,-36 34-17,-17 0 1,-1 18 140,19 0-125,-1-35-15,-17 35 156,-18-18-78,17 18-63,1 0 141,17-17-47,-35-1 0,0 0 62,35 1 95,-35-1-204,18 18-31,0-17 187,-1 17-218,-34 0 218,-36 0-218,0 0 15</inkml:trace>
</inkml:ink>
</file>

<file path=ppt/ink/ink3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6:39.64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11218 10672 0,'-53'0'157,"0"-18"-142,18 18 79,18 0-63,-1 0 0,-17 0 32,-18 0-1,0 0 32,35 18-78,1-1 62,17 1-62,-18-18 15,-17 0 63,-18 0-63,35 0-16,-17 35 48,17-35-47,-70 0 77,-35 0-77,-19-53 0,19 0-1,35 18 16,88 17-15,-18 18 93,-35 0 110,0 0-203,-17 0 15,-54 0-15,107 0-1,-19 0 79,19 0-63,-1 0 32,0 0-32,1 0 0,17 18 1,-36 0-1,19-1 31,17 1 32,0 17-78,0-17-1,17-1 17,1 1-1,0 0-16,-1-18 17,54 0-17,-53 0 1,-1 0 15,1-18 0,-1 18-15,54 0 62,-36 0-62,-17 0 15,0 0 94,-1 0-62,1 0-32,0 0 16,17 0-32,-18 0 1,1 0 0,35-35-1,-35 17 16,35 18-15,-36 0 15,-17-17 1,18-1-1,-1 18-16,19 0 1,-19 0 15,-17-18 32,18 18 15,17 0-62,1 18-1,-1 0 1,0-18 31,-17 0-16,35 17 250,17-17-265,-52 18-1,70-1 64,-17-17-48,-36 18-16,-17-18 79,17 18 0,-18-18 62,36 0-31,0 0-94,-53 17 48,36-17-33,-19-17-14,-34 17 202,-36 0-218,35 0 15,-17 0 78,-18-18 94,35 18-187,-88 0 47,71 0-48,-71 35 16,0 1-15,89-19 31,-1 1-16,1-18-15,-1 0 203,-35 0-141,35 0-31,1 0-16,-1 0 0,-35 0 47,35 0-47,-17 0 32,18 0 15,-19 0-31,1 0-31,17 0-1,18-18 16,18 54 188,17-36-203,-17 0 15,17 0 16,-17 0 0,17 0-32,0 0 17,-17 0-17,0 0 17,35 0-17,0 0 1,-18 0-1,0 0 17,0-18-17</inkml:trace>
</inkml:ink>
</file>

<file path=ppt/ink/ink3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1:24.77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26194 14640 0,'-18'0'63,"0"0"-48,-17 0 126,18 18-125,-1-18 15,-17 0-15,17 0-1,0 0 110,-17 0-62,17 0-32,-17 0-15,0 0-1,-18 0 16,-53 0-15,18-18 0,17 1 15,54 17 16,-54 0 625,1-18-657,-19 18 1,19 0 15,35 0-15,17 0-1,-17 0 32,-1 35-31,19-35 15,17 18 16,-106-18 31,53 0-62,-53 0-1,36 0 17,-1 0-17,18 0 1,18 0 0,0 0 15,17 0-16,-105 0 126,-1 0-110,-88 0-15,89-18 0,88 18-1,-1 0 157,1 0-125,17 0-31,-35 0 109,53 18-32,-35-18 17,18 0-63,-72 0-1,-34 0-30,52 0 0,1 0-1,52 0 17,-35 0-17,36 0 1,-54-18 46,1 18-46,-36-17 0,-18 17-1,54 0 16,52 0 16,18-18-31,-35 18 78,-53 0-63,-18 0-15,-35-18-1,88 1 1,35 17 15,-17 0 16,-89 0-31,36 0 15,18 0-16,-1 0 1,0 0 0,1 0 15,52 0 0,1 0-15,-1 0-1,-17 0 17,-1 0-17,19 0 32,-36 0 125,0 0-156,18 0 15,-71 0-15,-18 17 15,1-17-16,52 18 1,18-18 0,18 0 15,35 18-15,-53-18 77,-70 0-77,-18 0 15,52 0-15,37 0-1,34 0 1,0 0 15,-17 0 16,-36 0-16,54 0 1,-71 0 93,-36 0-110,71 0 1,18 0 0,0 0 46,-1 17-46,-34 1-1,-1 35 17,54-53-17,-54 0 48,-123 35-32,-53 18-15,71-35-1,52-18 16,107 0-15,17 17 31,-18-17 109,0 0-140,-70 0 218,-124-53-218,1 53 15,140 0-15,36 0 62,-18 0 0,-88 0-62,17 0-1,107 0 16,-1 0 1,1 0 108,-19 0 423,19 18-532,-1-18 94,18 18-94,-18-18 63,36 0 203</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5:50.63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28928 14464 0,'-36'0'46,"19"0"142,-1 0-141,-35 53 187,36-36-218,17 19 124,-18-36-124,18 17 156,-106 72 31,18-54-187,70 0 15,-17-17-15,17-18 15,1 0-16,-1 0 1,-35 17 0,36 1 15,17-36 235,0 1-188,0-1-16,0 0-46,17-17 124,-17 18 298,0-1-297,-35-17-16,-36 35-47,36 0-63,-88 17 17,70 19-17,35-36 1,0 0 46,18 17-30,-17-17-1,-36 0 266,18 0-266,-18 0 0,0 0 454,35 0-470,-17 0 1,17 0 15,-88-35 188,1 0-204,16-1 1,54 1 0,0 35 187,35 18-156,-18-18-32,-17 35 235,17-35-218,1 0-17,-72 18 110,54-18-109,35 17-1,-106-17 454,53 0-438,36 0-15,-36 0 62,-18 0-62,-17 0-1,70 0 1,-17 0 187,18 18-187,-36-18 93,0 18-93,0-18-1,35 0 32,1 0-31,-72 0 93,72 0-77,-36 0 202,17 0-218,-34 17-1,35-17 16,17 0-15,0 0 47,1 0 15,-19 0 0,19 0 62,-36 0-30,18 0-79,35-17 0,-36 17 63,19 0-31,-1 0 15,0 0-47,18-18 0,-17 18 0,-18 0 32,-1 0-47,19 0 46,-1 0-15,36 0 453</inkml:trace>
</inkml:ink>
</file>

<file path=ppt/ink/ink4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2:02.79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9402 15558 0,'-36'17'297,"1"-17"-63,17 18-140,-17-18 0,-18 17-1,18-17-77,17 18 93,-17 0-77,0-18-1,-36 0-15,36 17 15,17-17-16,-52 0 204,52 0-188,-17 0 16,17 18-31,-176-36 375,71-17-376,-1 35 1,89-18-1,17 18 17,-17 0 108,0 0-124,-36-17 0,18 17 15,0 0-16,36 0 17,-1 0 30,0 0-31,1 0 1,-1 0 15,-35 17 124,18 19-155,-18-19 0,35-17 46,18 18-31,-17-18-15,-54 0 250,53 0-251,1 0 1,-1 0 31,1 0-16,-1 0-15,-17 0 93,17 0-93,-17 18 31,-1-18-16,-16 0 375,-37 0-390,-105 0-1,71 0 1,35 0 0,35 0 15,53 17 109,-18-17-93,-17 18 47,-36 0-78,-17-1-1,-35-17 17,-36 0-17,88 0 1,54 18 109,-1-18-94,-17 0 0,-159 0-15,105 0 0,37 0-1,34 0 1,0-18 31,-35 18 31,0 0-47,36 0-15,-1 0 31,-88 0-1,18-17-30,53 17 0,-18 0 15,35 0-15,-52 0 437,17-18-422,-88 18-15,53-18-1,70 18 1,-88 0 234,36 0-219,52 0-15,-17 0-1,-54 0 1,54 0 15,-53 0 94,-36 0-109,36 0 15,-18-35-15,71 35 15,-18 0 141,36 0-157,-19 0 1,1 0 0,-35 18 31,52-18-16,-17 0-16,-54 17 1,-34 1 15,105-18-15,1 0 15,-19 18 32,-17-1-32,18 1 16,18-18 0,-107 0-32,-52 0 17,87 0-17,54 0 16,18 0-15,-1 0 0,0 0 156</inkml:trace>
</inkml:ink>
</file>

<file path=ppt/ink/ink4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2:37.85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11818 16475 0</inkml:trace>
</inkml:ink>
</file>

<file path=ppt/ink/ink4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2:54.83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23583 7920 0,'-53'0'156,"0"18"-140,36-18 0,-1 0 30,0 0 1,1 17-31,-18-17 31,-36 0 187,-88-53-203,89 18-15,52 17 0,0 18 124,-35 0-30,1 0-95,-19-17 1,0 17 15,36 0-15,18 0 46,-1 0 626,0 0-610,-70 35 328,17-35-390,1 18 31,52-18-16,1 0 63,-1 17 31,0-17-94,-17 0-15,-106 18 234,53-18-219,0 0-16,17 0 1,36 0 0,17 0 31,-17 0 140,-18 0-171,0 0-1,35 0 17,1 0-17,-19 0 1,19 0-1,-1 0 17,-17 0 30,17 0-31,-105 0 32,70 0-47,35 0 15,1 0 47,-19 0-62,1 0-1,-18 0 16,35 0 266,-17 18-250,-124 17-31,-87 18-1,34-36 17,106-17-17,88 0 1,-17 18 93,0-18 63,17 0-125,-17-18 0,-18 1-31,-35-19 15,-71 19-16,124 17 1,17-18 0,-88 18 202,-70 0-202,17-35 0,124 35-1,-36-18 110,36 1-93,-18 17 186,-17-53-186,17 35-17,35 0 235,-35 18-172,35 0-62,-34 0 31,-1 0-16,35 0-15,-17 0 93,-1 18-78,19-18-15,-18 0 0,-36 0-1,-17 18 16,52-1-15,19-17 0,-1 0-1,1 0 17,-36 0 139,17 0-155,1 0 15,17 18 63,54-18 15,17 0-93,35 18 0,-53-18 15,-17 35-15,17-17 30,0-1-30,212-17 0,53 18-1,-123-18 17,-142 0-17,-18 0 48,54 0 30,0-18-77,-54 18 15,18 0-15,36-53 0,-18 53-1,-35-17 16,-1 17 16,18 0-31,36 0 31,-36 0-16,1 0 78,34 0-93,89 0 0,-36 0 15,-105 0-15,88 0 109,35 0-94,-18 0-16,-87 0 17,17-18 93,-18 18-110,-17 0 17,52-18 93,-35 1-16,-17 17-78,-36 0 110,-52 0-110,-1 0-15,-17 35 15,-35 18-15,-160 17-1,-69 36 1,281-106-1,71 18 32,-35-18 0,-53 18 31,35-18-62,35 0 31,-35 0-32,0 0 1,53-18 0,-35 18 15,-53-18-15,-124 18-1,-35-17 1,212 17 15,17 0 32,-105 17 30,-160 1-61,-69-18-17,158-18 1,194 1-1,-18 17 32,0 0 0,54-18 266,140 0-282,-123 1-15,-53-1 155,-18-17-77,1 35-47,-1-18-16,-17 1 1,17 17-17,1 0 141,-19-18-124,-52-35-17,-18 35 1,53-17 0,36 35 15,-1 0 16,-17 0-32,-1 0 17,19 0 171,-1 35-172,1-35 0,-89 36 297,53-36-296,0 0-17,-18 0 1,36 17-1,0-17 17,-1 0 61,19 0-77,-1 0 62,-17 0-31,-71 18-16,53-18-15,18 0 0,17 0 15,-17 0 78,17 18-93,-17-18-1,17 0 17,1 0-1,-36 0 0,-18 0 0,1 0-15,52 0 0,1 0 15,-54 0 125,53-18-140,-17 18 15,-36-18-15,54 18-1,-1 0 63,-35-35-46,-17 0-17,34 17 1,1 18 15,18-18-15,-1 18 31,-17 0 187,17 0-203,0 0-15,18 18 0,-17-18-1,-1 18 1,-35-18 15,-17 17-15,34-17-1,36 18 79,-53-18 0,0 0-79,18 0 1,0 0 15,0 0 47,17 0-46,0 0 30,1 0-31,-1 35 173,18 1-173,0 16 0,18-16-15,17-1-1,18 0 1,53-17 15,17 0-15,-17 17-1,-18-35 17,-17 0-17,-1 0 1,36 0 125,-35-35-126,-1 17 1,-17 18 203,0 0-204,88-35 1,0 35 15,71-18-15,-89 18-1,-105-18 32,-18 1 63,106 17-32,35 0-63,71 0 17,-106 0-17,-106-18 110,53 18-47,-1 0 47,1 18-109,-53-1 0,36-17 77,-54 0 1</inkml:trace>
</inkml:ink>
</file>

<file path=ppt/ink/ink4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4:07.67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17762 11889 0,'0'-89'125,"-17"72"-94,-19-18-15,19 17 0,17 0-1</inkml:trace>
</inkml:ink>
</file>

<file path=ppt/ink/ink4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4:13.03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17692 11712 0,'-35'0'282,"-36"0"-267,0 0 1,1 0-1,35 18 17,17-18-17,-17 0 1,-1 0 15,19 0 0,-19 0-15,19 18 15,-1 17 188,-70-35-125,35 0-79,18 0 48,0 0-47,-1 0-1,19 17 48,-54-17 30,36 0-61,-18 0 218,35 0-235,-17 0 32,-18 0 47,18 0-63,-18 0-15,35 0 15,1 0 32,-72 0 30,-69-35-77,52-18 0,70 53 15,19 0-16,-1 0 1,1 0 0,-1 0 359,0 0-219,-70 0-140,53 0-1,17 0 16,-17 18 94,0 0-93,-18-1 15,17 1 31,-16 17-63,-1-17 1,-18 17 15,36-35 16,0 18-16,35-1 1,-18-17-1,0-17 422,18-19-437,0 19 15,0-1 0,-106 18 391,-123 0-406,35-18 15,176 18 16,1 0 15,-1 0-15,-35 0 78,36 0-94,-19 0 79,-52 0-95,35-17 17,36 17-17,-1 0 16,-17 0 16,17 0-15,-53 0 93,54 0-110,-36 17 16,35-17 110,1 0-110,-1 0 110,0 0-63,18 18 0</inkml:trace>
</inkml:ink>
</file>

<file path=ppt/ink/ink4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4:40.54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28928 12894 0,'-18'0'109,"-17"0"0,-18 0 79,0 0 31,35 0-204,-87 0 48,52 0-48,17 0 126,-17 0-47,1 0 0,16 0-63,19 0 78,-54 0-93,18 0-1,18 0 17,17 0-17,1 0 17,-1 0-1,-35 0 0,-18 0-15,-52-18-1,-18 1 1,88 17 15,35 0-15,1 0 15,-89 0 266,-35 35-281,105-17 15,19-1 109,-1-17-108,18 18-17,-53-18 282,18 0-266,-36 0-15,-52-53 0,52 18-1,-17 35 126,18 17-125,17-17-1,53 18 16,-18-18 63,-17 0-47,17 0-16,1 0-15,-19 0 0,36 18 46,-88-18-15,-88 0-31,-1 0 15,71 0-16,89 17 95,-18-17-1,17 0-78,-17 18-15,-1-18 0,19 0 15,-36 0 203,18 0-218,-18-18 0,-36 1-1,-52-54 16,71 36-15,52 35 15,0 0 32,-34 0-16,16 0 0,19 35-32,-36-35 95,17 0-79,36 18-16,-52 35 173,-1-36-172,17-17-1,36 18 16,-17-18 63,-1 18-63,-35-18 79,18 0-95,0-18 1,-1 18 15,1 0-15,17 0 15,-35 0 47,18-18-62,18 18 15,-19 0-15,19-17-1,-89-1 1,53 18 0,18 0 15,17 0 47,0 0 16,1 0-63,-19 0-15,1 0-1,-71 0 17,18-18-17,70 18 1,1 0 15,-18 0 0,-36 0 360,0 36-375,36-36-1,18 0 16,-36 0-15,17 0 15,19 0-15,-1 0 0,-17 0 15,17 0 0,18 17 0,-18-17-15,-17 0 78,-88 0-79,35-17 1,17 17 15,-35-18-15,53 18 15,18 0 0,0 0-15,-1 0 62,1 0-47,0 0 16,17 0-31,-52 35 93,34-35-46,36 18-48,-105-18 79,34 0-63,36 0-15,-18 0 0,0 0-1,35 0 16,1 18 48,-1-18-64,-17 0 1,17 0 15,-35 17-15,0 1 15,18-18 78,-36 18-93,54-1 31,-36-17 47,0 0-79,35 0 32,18 18-16,-17-18 63,17 17-31,0-34 108,17 17-139,1-35-17,17 17 1,-17 18 15,17-35 32,0 35 280,-35-18-93</inkml:trace>
</inkml:ink>
</file>

<file path=ppt/ink/ink4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5:30.92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12171 7902 0,'-35'0'125,"-18"18"-110,35-18 1,0 18 125,1-18-110,-19 0 63,19 0-79,-36 0 141,18 0-124,-1 0-17,19 0 17,-19 0-17,1 0 63,-18 0-15,36 0-32,-1 0 657,0 0-673,1 0 1,-54 0 124,-52 0-124,34 0 0,37 0-1,-1 0 17,-18 0-17,53 0 16,-35 0 204,36 0-220,-1 0 1,-35 0 0,18 0 15,0 0-15,17 0 15,-17 17 16,0-17-32,-54 0 392,1 0-392,-71 0 1,89 0-1,-18-17 17,52 17-17,-34 0 32,17 0-16,-18 0-15,1 0 0,35 0-1,-1 0 17,-17 0 202,-70 0-218,35 0-1,52 0 16,36 17 266</inkml:trace>
</inkml:ink>
</file>

<file path=ppt/ink/ink4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5:45.35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9648 9031 0,'-35'0'31,"0"-18"-15,17 18 15,1-17-15,-1 17 31,0 0 343,-17 0-296,0 0-63,17 0-15,-35 0 15,36 0 1,-1 0 155,-70-18-171,-18-35-1,0 18 1,36 17 0,34 18 15,-17 0 172,18 0-172,0 0-15,0 0-1,35 18 595,0 17-438,0 1-141,17-36 0,-52 0 250,0 0-249,17 0-17,0 0 142,18 17 108,-17 1-234,17-1-15,17-17 1172,-17-17-1157,36-1-16,-36-17 1,17 35 265</inkml:trace>
</inkml:ink>
</file>

<file path=ppt/ink/ink4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5:49.56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8749 9013 0,'-18'0'31,"-35"-17"63,-17-1-63,34 18 31,-16-17 142,-19-1-189,-17 0 1,35-17-1,-35 35 17,35 0-17,35 0 110,-70 0 250,-71 0-343,0 0-17,71 0 1,71 0-1,-1 0 251,-53 0-250,-87 0-1,69 0 17,72 0-17,-18 18 79,17-18 187,18 17-265</inkml:trace>
</inkml:ink>
</file>

<file path=ppt/ink/ink4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6:02.74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20638 8978 0,'-36'-17'125,"1"17"-109,17 0 0,-17 0 15,17 0 0,-17 0 32,-18 0-48,36 0 17,17 17 77,-89 1-31,54-1-62,0 1 31,-36-18-32,-52 0 1,-1 0-1,107 0 79,-19 0-47,-52-18 203,-18-34-234,1 34-1,87 18 1,18-18 15,-18 18 16,-17 0-31,0 0 15,17 0 0,0 18 47,18 0 329,-35-18-314,0 0-77,17 0 0,18 17 30,-35-17 189,35-17-220,-18 17 173,-123 0-141,18 0-32,52-36 1,36 36 0,0 0 77,-54 0 79,-69 0-156,69 0 0,54 0 77,-18 36-77,-17-1 15,-1 0-15,36-17-1,35-1 1,-88-17 297,-18-70-298,35 52 1,18 18 15,18 0-15,0 0 15,0 0 235,-1 18-220,1-1-14,35 1-17,-35-18 1,17 0 93,0 0-31,1 0-46,-18 0 171,-36-35-188,71 17 1,-71 1 109,-17 17-109,35 0 15,36 0-15,-36 0 30,17 0-14,19 0-17,-54 0 17,-17 0-17,-18 0 16,89 0-15,17 17 47,-18-17-48,-70 0 126,-36 0-126,-87-17 1,34-1 15,107 18-15,52 0 0,-70 0 265,-124 0-266,53 0 1,107 0 15,34 0 94,0 0 125,1 0-109,-1 0-63,-17 18-62,17-18 15,0 0 31,-17 0 188,-71 17-125,-194-17-93,1 0-17,140 35 17,141-35-17,-17 0 173,17 0-126,-140 0 16,-19 0-62,107 0 0,-19 0 109,19 0-94,17 0-16,18-17 1,17 17 125,0 0-94,-35 0 15,-35 0-46,35 0-1,36 0 126,-36 0-47,-71 0-63,-34-35-15,52 35-1,35 0 1,1 0 15,-54 0-15,1 0-1,70 0 1,17 0 15,19 0-15,-1 0 437,1 0-437,-1 0 15,-123 35 47,-212-106-62,230 71-1,-19 0 391,-228-17-374,-142-19-17,142 36 1,247 0 0,105 0 62,18 18-63,-106 17 517,18-35-517,-71 18 1,36-18-1,70 0 17,35 35 140,-52-35 78,-19 0-188,36 0-31,36 0-15,-1 0 31</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6:05.08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18909 16051 0,'-18'0'204,"-35"-17"-189,53-1 16,-53 18 16,36 0-31,-1 0 15,-35 0 32,18 18-32,0-18-15,17 0 30,18-18 1,-88 36 63,88-1-79,-18-17 110,1 0-126,-36 0 157,17-35-156,-52 35 62,71 0-63,-36 0 298,-36 0-282,72 0 0,-1 0 63,-17 0-78,0 18-1,-36 17 17,0-17-17,71-1 1,-70-34 140,35 17-125,17 0-15,-17-18 62,35 0-31,-53 1-31,-18-19-1,18 36 1,36 0 15,-1 0-15,-17 0 140,17 0-109,0 18-31,18 0-1,-17-18 235,-1 0-234,-35 17 109,-88 19-94,18-36-15,-1 0 15,71 0-15,36 0 234,-36 0-204,35 0 173,-52 0-188,34 0-15,-17 17 375,-35 19-360,53-36-15,-71-36-1,-17 19 1,70-19 15,35 36 125,0 0-93,1 0-16,-1 0 0,-52 18 203,52-18-235,0 0 32,1 0-31,-19 0-1,-17 0 63,36 0-62,-1 0 15,-70-18 32,70 1-48,1 17 17,-19 17 93,-16 19 62,-37-19-93,-122 36-63,17 35-15,141-52-1,35-36 17,18 17 30,0-70 438,0 18-484,18-18 15,-1 0-15,-17 36 15,18 17 16,-89 0 234,36-18-265,-35 0-1,34 18 63,1 0-46,17 0 46,-52-17-16,52 17-30,-35 0 93,0 0-110,18 0 16,17 0-15,1 0 31,-36 0 47,-18 0 15,54 0-93,-36 0-1,35 0 17,1 0 233,-36-18-249,-18 18-1,36 0 17,-36 0 108,18 0-124,36 0 109,-1 0-94,18 53 219,0-18-234,0 18-1,18-53 17,17 0 140,18 0-94,-35 0-63,-1 0 32,1 0 172,-1-17-203,-17-1 15,-17 18 109,-18 0-15,17 0-93,0 0 15,1 0 15,-1 0-46,-70 0-1,-106-53 1,176 53 15,18-18 16,0 36 62,-18-18-62,1 0 78,-18 0-78,17 0-16,0 0 79,-17 0-48,17 18-46,-35-1 31,36-17-32,-19 0 235,-16 18-218,-19 0-17,-17-18 1,17 0 0,36-36 15,0 36-16,17 0 95,0 0 46,-34-17-140,16 17-1,19 0 63,-1 0 360,0 0-282,1 0-109,17-18 562</inkml:trace>
</inkml:ink>
</file>

<file path=ppt/ink/ink5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7:04.83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13494 11359 0,'-18'0'94,"0"0"-47,-34 0 390,-1-17-421,-71-1 0,-17 1 15,71 17-15,34 0 15,19 0 31,-1 0 220,-35 35-64,35-35-202,1 0 171,-36 35-93,35-17-78,-88-18 249,71 0-249,17 0 15,-52 0 32,52 35-32,-35-17-15,36-18 15,-1 17-15,-17 1 187,-18-18-188,-18 0 1,54 0 15,-1 0 16,-35 0 109,-53 0-140,-52-71 0,52 71 15,88 0-16,-17-17 314,-18-36-314,35 35 1,1 18 15,-19 0-15,1 35 93,17 1-93,18-19-1,0 1 48,-35-18 77,0 0-30,17 0-95,-52 0 1,-54 0 15,89-18-15,17 18 31,1 0 78,-1 18-94,-123-18 391,-124-35-406,142 35 15,88 0-16,-18 0 267,35 17-267,-17-17 1,-36 18 31,36 0-32,17-1 32,-17 1-15,17-18-17,1 0 110,-36 0-31,-141 0-78,70-35-1,107 35 32,105 0 547,-35 0-579,0-18 1,0 18 0,17 0 15,18 0-15,-35 18 15,-35-1-16</inkml:trace>
</inkml:ink>
</file>

<file path=ppt/ink/ink5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7:07.90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14376 11483 0,'-71'0'140,"-52"0"-124,17 0 0,88 0-1,-35 0 16,18 0 1,-36 0 61,54 0-46,-71 0 110,-1 0-142,-34 0 16,88 0-15,-1 0 62,-34 0-62,35 0 218,-36 0-203,18 0 1,-17 0-17,34 0 1,36-18 46,-123 36 1,-54 0-47,72-1-1</inkml:trace>
</inkml:ink>
</file>

<file path=ppt/ink/ink5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8:14.56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20743 12471 0,'-17'0'266,"-1"0"-251,-35 0 48,18 0-48,0 0 1,-71 70 593,18-17-593,-1 18 15,72-71 94,-36 0 63</inkml:trace>
</inkml:ink>
</file>

<file path=ppt/ink/ink5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8:15.23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19473 12647 0,'0'-18'46,"-17"18"33</inkml:trace>
</inkml:ink>
</file>

<file path=ppt/ink/ink5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8:23.03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20338 12524 0,'-53'0'31,"35"0"63,0 0-47,-17 0-16,-35 17 1,-19-17-17,1 0 1,53 0-1,-18 0 17,-35 0-17,-89 0 1,89 0 0,71 0 15,-1 0 78,18 18-93,-35-18 124,-1 18-46,36-1-31,-17-17 15,-1 0-31,-70 18 31,-18-18-63,-35 0 17,18 0-17,-36 0 1,141 0 15,-35 0 188,36 0-157,-1 0 1,-35 17 171,-35-17-31,-141 0-171,17-17-17,18-1 1,70 18 0,107 0 15,-71 0 234,-1 0-249,1 0 0,53-17-1,17 17 63,-52 0 94,-142 0-156,18 17 15,159-17-15,-53 0 93,35 18-93,17-18 15,19 0 0,-19 0-15,-52 0 0,18 0 15,34 0-16,1 0 1,-88 0 15,70 0-15,35 17 281,0-17-266,1 18-15,-1-18 62,-35 0-47,-17 0-15,-19 0-1,72 0 1,-1 0 15,-70 0 32,0 0-48,-36 0 1,54 0 0,-1-35 265,-52 35-266,35-35 1,-18 35 0,70 0-1,19 0 63,-54 0 63,-17-36-125,-35 36-1,34-17 17,-69 17-17,105 0 1,53-18-1,-18 18 64,-17 0 139,-18 0-202,35 0 15,-158 0 47,-71 18-62,159-18 0,70 0-1,0 0 32,-17 0 203,-18 0-234,18 0 15,17 0-15,18 17 62,-53-17-63,-88 18 1,-35 35 0,105-53 15,18 17-16,36-17 1,-1 36 62,1-36 282,-1 0-345,-17-18 48,-1 0-32,19 18 125,-19 0-31,19 0-109,17-17 62,0-1 31,17 18-15,1-17 0,0-1 15,17 18-31,-17 0-62,-1 18 31,1-18-32,0 0 110,17 0-93,-18 0-1</inkml:trace>
</inkml:ink>
</file>

<file path=ppt/ink/ink5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8:29.59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18962 12541 0,'-18'0'47,"-17"0"-31,0 0 0,-18 0 109,35 0-110,-17-17 1,-1 17 15,19 0-15,-18 0-1,17 0 1,0 0 31,1 0-16,-19-18 0,19 18 16,-19 0 16,-34 0-48,-18 0 1,17 0 15,-17 0 0,-35 0-15,-1 0 0,53-18 15,54 18-15,-18-17-1,-1 17 141,19 0-109,-19-18-31,19 18 31,-36 0 78,35 0-110,1 0 17,-19 0 108,-52 0-46,17 0-63,19 0-15,-1-18 15,17 18-15,-52-35 78,-18-18-79,71 53 1,17 0 171,1 0-171,-18-17 0,-54 17 15,19-18-16,-54 18 1,107 0 47,-36 0 140,-71 0-125,-87 0-63,52-18 1,0 18 15,124 0-15,17 0 0,1 0-1,-36 18 204,-53 0-203,-18-1-1,19 1 16,52-1-15,-36 36 31,-69-35-31,-142 0-1,0 17 1,176-17 15,107-1 16,-1-17 47,-17 0 124,0-17-202,-54-1 0,-34 0-1,52 1 17,54 17-17,-1-18 16,-17 18 16,-36-18-31,-52 18 0,70-17-1,18 17 157,-36 0-31,53 0-110,18-18-15,-141 0 109,0 1-110,106-18 16,17 35-15,-35 35 78,89-35 171,105 0-249,-106 0 15,-17 0-15,17 0 31,88 0-32,36 35 1,-35-17 15,-71-18-15,-36 17 0,89-17 15,176 0-16</inkml:trace>
</inkml:ink>
</file>

<file path=ppt/ink/ink5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8:32.19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15769 12612 0,'-70'0'47,"52"0"0,-17 0-31,-18-18 31,0 18-32,-18 0 1,18 0 62,18 0-62,17-17 15,-34 17-16,16 0 1,-17 0 93,-70 0-93,-1 0 0,89 0-1,0 0 298,-36 0-266,18 0-16,-70 0-15,52-18-1,54 18 48,-36 0 187,35 0-235,-35 0 1,-70-18 0,-18 18 15,105 0-16,-17 0 220,36 0-220,-18 0 95,-124 0-48,-176 0-46,194 0 0,105 18 77,36 0-46</inkml:trace>
</inkml:ink>
</file>

<file path=ppt/ink/ink5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8:36.73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20426 12347 0,'-88'0'47,"52"0"-31,-52 0 171,71 0-155,-36 0-17,-53 0 16,-18-17-15,36-19 15,70 36 251,-17-35-236,-88 0-30,-36 35 15,88 0-15,36-18 0,-35 18 15,52 0-16,-17 0 220,-36 0-220,-70 0 1,-106 18 0,106-18 15,106 0-15,17 17 46,18 1-31,-18-18 47,-35 0 16,-35 0-78,35 0-1,-17 0 157,-1 0-156,54 0 15,-36 0 110,-18 0-126,-17 0 17,-18 35-17,-17 36 1,-18-1 0,52-52 15,54-18 0,-159 0-15,-71 18-1,213-18 17,34 17 14,18 19-14</inkml:trace>
</inkml:ink>
</file>

<file path=ppt/ink/ink5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49:44.26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18891 12524 0,'-141'-18'47,"106"0"-32,0 1 1,-18 17 46,17-18-30,-34 18 155,52 18-171,-52-18 78,52 0-63,-53 0-16,1-18 17,35 0-17,17 18 79,0 0 62,1 0-140,-19 0 31,-69 0-32,52 0 1,17 0 15,1 0-15,17 0 109,1 0-109,-18 36 93,-18-36-93,-18 35 265,53-35-234,-17 0 0,-53 0 31,35 0-63,18 0 17,-124 0 124,-123-18-125,70 18-15,89-17-1,70 17 1,35 0 140,18 17 63,71 19-63,-1-36-140,18 0-1,-52 0 17,105 0 108,-124 0-124,19 0 203,-1 0-126,0-18-46,-17 18-31,0 0 312,87 18-297,72 52-15,-18-35 15,-124-35-15,0 18 15,-17-18 16,17 0-16,-35 18 0,35-18-15,-17 0 15,0 0-15,34 0 140,37 0-140,-36 0 15,17-18-15,-52 18-1,70 0 126,-35 0-125,-18 0-1,0 0 16,1 0-15,-1 0 0,0-18-1,18 18 17,-35 0-17,17 0 16,-17 0-15,-1 0 15,1 0 1,17 0-17,-17 0 1,35 0 15,-18 0-15,-17 0 327,-71-17-296</inkml:trace>
</inkml:ink>
</file>

<file path=ppt/ink/ink5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0:52.36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18133 15804 0,'-35'0'156,"17"0"-124,-17 0-17,-1 0 1,1 0-1,-18 0 1,35 0 15,1 0 94,-1 18 0,-17 17-93,35-17-17,-18-18 16,-35 0 391,36 0-390,-1 0-17,-17 0 16,0 0 1,17 0 61,-17 0-77,-1 0 15,-17 0 1,18 0-17,0 0 1,-71-53 281,88 53-282,-35 0 110,18 0-109,-35 0 375,52 0-376,0 0 1,-17 0-1,-18 0 1,-35 0 15,70 0 16,18 18 172,-17-18-94,-19 0-109,-16 17-1,-37-17 16,54 0-15,0 0 0,17 0 156,18 18-141,-35 0 63,-18-18-32,0 35 79,35-35-79,1 0 173,-19 0-1,-52-35-31,-18-36-187,-52 18-1,-36 36 17,158 17-17,-34 0 1,52 0 15,-17 0 110,35 35-94,-35-18 15,-1 19-31,19-19-15,-71-17 156,-1 0-157,-17 0 1,89 0 0,-36 0 140,35 0-140,1 0 15,-19 0-16,19 18 1,-1-18 140,0 0-140,-17 0 109,0 0-109,53 18 280,-1-18-280,1 0 0,105 0-1,-35 0 17,-70 0-17,35 0 1,-18 0 15,-17 0 0,0 0-15,52-18 15,1 18-15,-1-35 15,-17 35 141,-35-18-141,-1 18-15,19 0 15,-19-35 32,19 35-17,-1 0 33,0 0-33,-17 0 1,17 0 188,0 17-204,36 1 47,17 0-62,18-18 15,123 0-15,-70 0-1,-124 0 16,71 35 48,18-35-64,-71 0 1,-1 0-1,54 0 95,-35 0-95,17 0 17,-53 0-17,-17 0 17,0 0 155,17 0 47,-18 0-218,1 0 0,35 0 62,-18 0-63,18 0 1,88 0 15,-88 0-15,-35 0 31,17 0 15,-17 0-46,17 0 15,0 0 94,-17-53 47</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6:43.29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26511 6844 0,'-53'0'297,"0"-18"-281,0 18-1,18 0 17,18 0-17,-1 0 17,-17 0 202,17 18-203,-53 0-15,19 17-1,-1 0 17,17-35-17,36-35 251,0 17-250,-35-70 15,0 70-16,35 1 142,-35 17-110,-18 0 62,0 0 94,35 0-140,-52 0 155,-1 0-202,36 0 15,17 0 110,-35 0-110,0 0-15,36 0 124,-1 0 95,-70 0-32,52 17-188,19-17 17,-36 0 124,18 18-140,-1 17-1,19-35 1,-177 36 62,17-19-62,1 1 15,158-18-16,-17 0 314,0 0-298,17 0 16,-52 0 93,-36 0-124,35 0 0,18 0 46,36-18-15,-1 18 15,0 0-46,1 0 47,-19 0 93,36 18-125,-35-18 266,17 0-281,-52 0-1,-36 0 16,71 0-15,17 0 78,-229 0 125,-176-35-204,17-36 1,194 36 15,195 35 125,-18 0-140,17 0 203,0 17-79,-35 1-108,18 0-1,0-18 234,17 0-233,-17 17-17,17-17 48,18 18-48,36-36 298,-1 1-297</inkml:trace>
</inkml:ink>
</file>

<file path=ppt/ink/ink6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2:20.53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31009 5644 0,'-17'0'329,"-1"18"-283,-17-18-30,17 0 0,0 0 15,1 0 0,-19 35-15,-16-17-1,34-18 64,0 18-64,-105-36 470,-36-17-470,36-1 1,70 19 15,35 17-15,0 0 234,-17 17-188,17 19-31,-17-19-15,0-17 0,35 18 312,0 0-234,-177-18 15,-52 35-93,18-35-1,52 0 16,106 0-15,35 0 453,1 0-438,-19 0-15,-17-35-1,36 35 1,-19 0 62,-105-18 94,-70-35-156,34 35 15,142 18-16,17 0 95,1 0 468,-1 0-547,-35 0-15,-70 0-1,-54 0 1,142 0 0,0 0 234,35 36-188,-18-36-46,-35 17 249,18 1-249,-36 17 62,1-17-62,17 0-1,35-18 1,1 17 78,-54-17-63,-17 0-15,17 0-1,36 0 1,17-17 234,-35 17-219,18-18-15,18 18-1,-1 0 1,-53 0 31,36 0-16,-18 0 0,-17-18-15,34 18 62,19 0 16,52 0 281</inkml:trace>
</inkml:ink>
</file>

<file path=ppt/ink/ink6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2:28.89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7267 6526 0,'-17'-17'47,"-19"17"94,1 0-125,17 0 46,-17 0-15,17 0-31,-52 0 15,35 0-16,-1 0 17,19 0-17,-54 0 95,36 17-95,17-17 17,1 0 14,-19 0-30,1 0 62,0 0-62,17 0 15,-35-17 63,-53 17 140,18 0-218,71 0 15,-1 17 16,0-17-31,-52 0 218,-1 0-218,36 0 15,17 0-16,-35 0 1,0 0 15,53 18 1,-17-18-17,-19 0 63,-16 0-62,-1 18 0,0-1-1,35-17 32,0 0-16,-52 36 47,17-36-62,0 0 0,35 0 62,-34 0 156,-107-18-218,53-17 15,35 17-15,36 18 327,35 18-311,-18-18-1,1 17 16,-36 1 78,35-18-94,-17 0 0,-53 0 94,70 0-109,-17 0 140,17 0-125,1 0-15,-89 0 515,-35 0-515,-159 0 0,-35 0-1,70 0 16,212 0-15,53-18 47,-106 1 265,-123-1-313,-53-35 1,70 35 15,124 18-15,70 0 46,1 0 32</inkml:trace>
</inkml:ink>
</file>

<file path=ppt/ink/ink6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3:21.96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24289 11712 0,'-18'0'219,"-52"0"-204,-19 0 1,54 0 15,17 0-15,1 0 62,-71 0 94,-1 0-156,72 0-1,-1-17 32,0 17 94,1 0-126,-54-18 63,-70-53-62,71 36 0,70 70 499,35-35-343,-17 0-156,-18-17 15,52 34 110,-69-17-1,-18 18-124,-18-18 156,35 18-141,0-18-15,1 0-1,-1 0 1,-35 35 15,18-17-15,0 17-1,17 0 1,-35 0 172,18-35-157,17 0 16,-17 18 46,105-36 298,-105 18-172,18 0-188,-125-70-15,-87 17-1,159 35 17,52 18 14,0 0 1,1 0 47,17 18 47,-36 17-110,19-70 391,-1 35-407,-105-35 267,-89-36-267,53 1 17,124 70-17,17 0 16,1 0 32,-19 0 46,-17 17-77,36 1-1,-1-1-16,1-17 17,-1 36 15,0-1-32,18 0 16,53-17 32,-35-18-47,-1 0-1,54 0 1,70 18 15,124-18-15,-107 17 15,-105-17-15,-35 18-1,0-18 48,-1 0-32,-52 0 156,-36 0-171,18 18 15,36-1 1,-89-52 46,0-36-47,36 71-15,70-17-1,-89 17 32,54 0-16,0 0-15,0 17 15,17-17-15,18 18 31,-18-18-16,-52 35 63,52-35-79,1 0 17,-19 18-17,-105-18 1,88 0 15,36 0-15,-1 0 62,-35-53 172,-141-53-219,35 71-15,142 17-1,-19 18 48,19 0 62,-19 18-16,-17-18-78,18 17-15,0 1 0,35 0-1,-18-18 17,1 17 14,-36 1 33,-18 17-48,-88-35 16,36 0-32,88 0 1,-1 0 265,19 0-265,-19 18 78,36 0-79,-35-18 16,70 53 282,18-36-282,0-17-15,-35 0-1,53 0 79,70 35-78,35 1 15,106-36-15,-105 0-1,-160 0 32,54 0 31,-36 0-62,-35-18 0,53 18 46,18 0-46,17 0-1,71-18 1,-1 18 15,-140 0-15,17-17 187,-17-1-156,17 18 250,0 0-266,-17 0-15,35 0 30,-35 0-30,-1 0 31,18 0 109,-17 0-125,17 0-15,-17 0 15,17-17 79,1 17-95,16-36 1,54 19 0,0-1 15,-71 18-16,-35-18 17,18 18 30,53 0-46,-36 0-1,71 0 157,-71 18-156,-17-18 0,35 0 155,-18 0 64,-17 0-157,70 0 203,-71-18-250,89 1 32,0 17 109,-71 0-157,1 0 17,87 0-17,-70 0 1,0 0 171,-36 0-155,1 0-17,0 0 1,-1 0 0,19 0 15,17 0-16,-53-18 79,35 18-31,-17 0-48,-18-18 1,17 18 375,1 0-345,-1 0-30,1 0 203,35 0-125,-35 0 62,-1 0 47,1 0-187,-36 0 30</inkml:trace>
</inkml:ink>
</file>

<file path=ppt/ink/ink6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7:22.05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5186 12418 0,'-18'0'62,"1"0"1,-54 0-32,36 0-15,17 0-1,0 0 48,1 0-32,-36 0 79,-18 0-95,-52 0 16,105 0-15,1 0 31,-1 0-31,0 0 30,-17 0 17,-36 0-32,19 0-15,-72 0-1,54 0 17,52 17 280,18 1-281,0 0-15,0-1 31,-18-17 62,18 18-62,0 35 78,0 0-109,0-18 15,0-17-15,0 52 15,247-70 219,300-35-234,-247 17-1,-282 18 1,-1 0 46</inkml:trace>
</inkml:ink>
</file>

<file path=ppt/ink/ink6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7:56.55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11642 6720 0,'-53'0'313,"17"0"-282,1 0-15,18 0-1,-54 0 110,36 0-109,17 0 47,-35 0-48,36 0 1,-36 0 93,0 0-78,17 0-15,-17 0 31,18 0-31,0 0-1,17 0 1,-17 0 62,0 0-62,-1 0 15,-16 0-16,16 0 17,-17 18 108,18-18-124,17 0 0,-17 0-1,-18 0 1,18 0 15,17 0 0,-70 0 157,-71-53-173,54 18 17,87 35-17,0 0 63,-35 0-46,18 0-17,-106 0 79,-35 0-78,87 0-1,54 0 17,17 0 46,1 0 0,-1 0-47,18 35-15,0-17 31,-17-18 46,-1 17-77,36 19 15,34-1 0,-16 0-15,-36 1 15,0-19 32,123 36-16,1 35-32,-1 0 1,-88-52 0,-17-36 15,17 0 0,-17 0-15,17 0 202,36-36-61,35 19-142,-18-18 1,53-36 0,-106 71-1,18 18 454,18-1-453,-36 1 15,0 17 188,-17-35-173,0 0-30,-1 0 0,36-17 93,-18-1-93,-17 18 62,35 0 0,-18 0-62,89 0 140,-1 0-141,-105 0 1,-1 0 78,-17-18-63,18 18 32,0 0 77,-1 0 1,1 0-32,17 0-62,-17 0 31,-18-17-62,0-1 93,35-17 1,-35-1-95,18 19 16,-1 17 63,-17-18-16,18 18-62,-18-17 250,-53 17-251</inkml:trace>
</inkml:ink>
</file>

<file path=ppt/ink/ink6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8:36.53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30709 7885 0,'-35'0'31,"17"0"-15,1 0 46,-19 0 95,19 0-48,-1 17-78,1-17-15,-54 36 93,36-36-93,-1 17-1,19-17 17,17 18-17,-18-1 48,-17-17 77,17 0-46,1 0-78,-36 0 249,-88-52-249,35 16 0,-18-17 15,54 36-15,-1 17-1,54 0 1,-19 0 78,19 0-79,-36 0 79,-18 0-78,18 17-1,36-17 16,-19 36 32,19-36 31,17 35 124,-141-35 95,-71 0-297,88 0-1,107 0 1,-1 18 171,0-18 126,1 0-266,-1-18-32,-105 18 1,-18 0 0,70 0 15,53 0 31,1 0 126,-1 0-94,1 0 77,-1 0 1,-53 0 110,36 0-251,17 0-16,-17-18 48,-106-17-47,-18 35-1,124 0 1,17 0 31,-52 0 46,-18 0-77,-36 0 0,106 0 46,1 0 1,-1 0 46,1 0-62,-19 0 15,-87 18-46,70-1 0,35-17-1,-17 0 32,-18 0-16,35 0 16,1 0 94,-54 0-125,-17 0 15,18 0-16,52 0 1,0 0 47,-35 18-32,0 0 0,-52 17-15,-125 53-1,142-88 1,70 0 15,1 18 63,-54-18 15,-35-18-93,53 0 15,36 18 110,-1 0-126,-17 0 110,35-17-62,-106 17-47,-106 0-1,36 0 1,70-18 15,89 0-15,-1 18 171,-17 0-171,17 0 46,-17 0-30,-18 0-17,35-17 1,1 17-1,-19-18 17,1 18-17,35-17 32,0-1-16,-18 0 1,-17 18 15,17 0-16,-17 0-16,17 0 1,-70 0 78,53 0-79,17 0 95,-17 0-95,17 0 79,-17 0-63,18 0 16,-1 0 16,-53 0-32,-52 0-15,35 0-1,0 18 1,-159 17 15,35 0-15,141-35 15,36 0-15,-71 0 281,36 0-266,34 0-16,19 0 17,-54 0 93,-35-17-110,36-1 17,70 1-17,-18 17 32,-17 0-16,-18 0 94,-141 0-109,-53 0 0,124 0 15,123-18-16,-36 18 267,1 0-251,35 18-15,-35-18 140,-18 0-141,17 0 1,-69-18 15,16 0-15,-34-17 0,70 35-1,18 0 16,-89 0 63,54 18-63,52-1 16,1-17-31,-1 18 0,-17 0-1,35-1 16,-71-17 16,36 0-31,17 0 15,0 0 63,1 0 156,-54 0-188,1 0-46,17 0 0,18 0 15,-1 0-15,1 0 15,-18-17 94,35 17-94,-17 0-15,-35 0-1,52 0 17,-17 0 61,-36 0-77,36 0 15,-18-18-15,35 18 31,1 0 328,-1-18-250,-17 1-94,17 17-15,-17 0 15,17 0 219</inkml:trace>
</inkml:ink>
</file>

<file path=ppt/ink/ink6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5:58:44.60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8996 8943 0,'-18'0'47,"-17"-18"78,0-35-109,-1 53 15,1 0-16,17 0 17,1 0 46,-18 0-47,17 0 16,-17 0 203,-89 0-234,-17 0-1,-106 0 16,-70 0-15,-1-35 0,142 17-1,140 18 1,1 0 343,-35 0-343,34 18 15,19-18-15,-19 0 62,-34 0-62,17 0-1,18 0 1,-1 0 15,-34 18 157,-54-1 15,89-17-188,17 0 17,-87 18 124,-72-18-141,89 0 1,70 0 15,1 35 79,-36 18 15,18-18-110,-1-35 48,19 0-32,-1 0-15,-53-17-1,36 17 1,-53-53 343,-18 18-327,53 35 171,-17 0-188,-1 0 17,53 0-1,1 0 78,-1 0-15,1 17-63,-160-17 125,-35-35-140,177 35 15,-18 0 110,18 0-110,0 35-15,-1-17-1,19-18 220,-1-18-110,-52 1-110,-36 17 1,88 0 15,-17 0 94,17 0-47,1 0-62,-36 0 31,-88 17-31,17-17 15,1 0-16,52 0 1,53 0 218,1 0-218,-1 0 125,-17 0-126,-18 0 79,18 0 0,-36 0-32,-35 0-46,71 0 0,0 0 140,17 0-141,-35 0 1,0 0 0,-88 0 15,53 18-15,70 0-1,1-18 32,17 17-31</inkml:trace>
</inkml:ink>
</file>

<file path=ppt/ink/ink6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6:01:19.02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27499 6897 0,'-18'17'47,"1"-17"-31,-1 0 62,0 18-47,1 0-15,-1-18 62,-35 0 78,18 0-140,0 0 15,-1 0-16,-16-18 126,-19 18-125,18 0-1,35 0 17,-17-18 30,0 18-31,35-17-15,-18 17 0,1 0 77,-19 0-46,19 0-31,-1 0 15,0 0 0,-35 0 16,-52 0-31,-1 0-1,-18 0 17,71 0-17,36 0 235,-1 0-218,0 0-17,18 17 32,-52-17 437,-90-35-468,37-18 0,69 53 15,19 0-15,-19 0 93,19 18-93,-18-18 30,-36 35-30,-17-35 15,-106 0-15,70 0 0,-17 0-1,106 0 16,17 0-15,-70-17 203,-124-54-204,-35 0 1,18 19 0,212 52 15,17-18-15,-36 18 155,19 0-155,-19 0 0,-17 18 15,-88-1-15,18 36-1,17-53 16,71 18-15,17-18 0,-17 17 62,-53-17 125,-159 0-187,-18 0-1,195 0 1,70-17 62,-18 17-62,0 17-1,18 19 1,-17-36 15,-1 35 0,0-17 16,-17-18 0,0 17 31,-1-17-47,-16 0 110,-37 0-110,-34 0-15,52 0 15,54 0-15,-54 0 203,53 0-188,-123 0 109,18 0-108,35 0-17,52 0 1,19 0 109,-1 0-47,-35 0 141,-35 0-204,-71 0 17,-52 0-17,34 0 1,71 0 15,89 0 63,-36 18 125,18-18-204,-36 0 1,36 0 0,-36 0 421,-35 0-421,-123-53-1,88 53 17,123 0-17,1 0 16,-1 0 141,0 0-140,-17 0-1,-88 18-16,-1-18 17,107 0-17,-1 0 1,0 17 31,-88-17 62,-35 0-93,-106 0-1,159 0 1,71 0 15,-1 0-15,-35 0 187,-53 0-187,-17 0 15,-1 0-15,71 0-1,36 0 1,-89 0 249,-71 0-233,72 0-17,87 0 110,-35 0-31,18 18-63,-18-18-15,18 0 0,17 0 46,-17 0 110,17 0-110,0 0 32,18-18 16,-17 1-79,-1 17 328,0 0-312,1 0-31,-18 0 62,-18 17-63,17-17 17,1 0 61,-71 18-61,71-18-17,-53 0 1,-18 0 0,71 0 93,-36 0-78,18 17-15,18-17-1,-36 0 1,-17 18 15,70-18-15,-34 0 46,34 0-46,-17 18 62,35-1-47,-53-17 16,17 0-31,-34 0 0,35 0-1,-36 0 282,-35-17-281,36 17-1,34 0 1,19 0 265,-1 0-171,1 0-95,-19-18 204,19 18 62,-19 0-265,-34 0 109,-1 0-94,18 0-15,-17 18-1,17-18 1,35 0 15,1 0 79,-1 0-1,-35 0-78,-35 0-15,35 0-1,35 0 32,1 0 0,-1 0-31,-53 0 93,18 0-93,18 0 15,0 0 78,-53 0-77,17 0-17,18 0 1,0 0 0,36 0 187,-1 0-172,-17 0 16,17 0 0,-17 0 31,17 0 78,1 0-140,-1 0 15,0 0 156,1-18-171</inkml:trace>
</inkml:ink>
</file>

<file path=ppt/ink/ink6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6:02:51.67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8978 9260 0,'-17'0'47,"-36"-17"172,17-1-204,19 18 1,-19 0-1,-52 0 17,-35 0-17,-36 0 1,36-17 0,70 17-1,0 0 188,35 0-187,0 0 78,-34 0-79,34 0 1,-70 0 15,-18 17-15,35 18-1,18-17 1,36-18 15,17 18-15,-53-18 281,-18-18-282,36 18 48,-141 0 343,-160-35-390,-34 17-1,123-17 1,159 35 15,53 0 32,17 18-32,-17 17 203,17-35-202,-17 35 15,35 0-32,0-17 1,17-18 140,1 0-140,0 0 15,-18-18 94,0 1-78,-53 17 0,0 0-32,53 17 32,-124-17 188,71 18-220,36 0 16,-18-18-15,17 0 15,-17 0 79,-106 0-95,-159 0 1,88 0 0,141 0 15,54 0 63,-107 0 62,-34 0-141,34-36 1,71 36 15,0-17-15,0 17 0,0 0-1,36 0 32,-54 0 78,-52-18-109,-89 18 15,18-18-15,124 18-1,-1 0 157,-17 0-156,35 0 15,35 0-15,-17 0 62,17 18-63,-35-18 376,-17 0-375,17 0 15,35 0-16,18 18 17</inkml:trace>
</inkml:ink>
</file>

<file path=ppt/ink/ink6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6:05:20.56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14270 12524 0,'-18'0'94,"1"0"-78,-36 0 15,35 17-15,0-17-1,1 0 17,-1 0-17,0 0 1,1 0-1,-18 0 17,-36 0-17,53-17 17,1 17 61,-1 0-77,-35 0 46,0 0-30,-53 0-17,1 0 1,16 0 0,19 0 15,35 17-16,17-17 48,-17 18-47,17-18 30,-35 0 126,-17-35-156,17-1 0,0 1-1,-18 17 16,36 1-15,17 17 0,1 0 31,-1 17 265,0 1-187,-17-18-94,-36 18-15,1-18 0,-1 0 15,18 0-16,-70 0 1,52 17 0,18-17-1,36 0 17,-1 18-17,18 0 16,-53-18 157,0 0-157,-35 0-15,53 0-1,-18 0 32,18 0-31,-36 17 15,54-17-15,-1 0 15,-70 18 172,-106 0-187,70-18 15,89 17-15,17-17 62,1 0-63,-36 0 251,35 0-219,-35 0 265,-123-53-280,-71 36-17,70 17 1,36 0 0,106 0-1,-18 0 235,36 17-234,-19 1 31,-17 17 0,0-35-32,53 18 1,-53-18 78,36 0-79,-54 0 16,36 0 1,-36 0-17,1 0 1,17 0 0,18 0-1,35-18 16,-53 18-15,0 0 0,-18 0-1,1 0 17,52 0-17,-17 0 63,0 0-46,17 0 14,0 0 64,-88 18 218,-17-18-312,70 0 15,-17 35-16,52-35 1,-70 0 47,35 0-32,17 0 0,1 0 0,18 0 1,-19 0 46,1 0-63,17 0 1,1 0 0,-19 0 15,19 0-16,-1 0 1,-17 0 0,17-18-1,-17 18 17,-53 0-17,-18 0 16,53 0-15,18 0 0,17 0 15,-70 0 78,17 0-93,36 0 203,17 0-204,-17 0 267,18 0-267,-19 0 157,-34 0-125,52 0 0,-17 0-32,17 0 17,-35 0 30,-17 0-31,-19 0-15,19 0 0,35 0-1,17 0 48,0 0-32,1 0 16,-1 0 140,-141 0-15,89-17-140,-18-18-17,70-1 1,0 36-1,1 0 32,-1 0 16,-53 0-48,19 0 1,-19 0 15,53 0-15,-17 0 15,17 0-15,1 0 62,-1 0-47,-17 0-15,17 0 15,-17 0-15,-18-35 15,35 35-15,-17 0-1,0 0 95,0 0-95,17 0 1,-106 0 328,36 0-329,35 0 1,36 0-1,-1 0 142,-52 0-142,34 0 17,-17 0-17,36 0 16,-1 0-15,-35 0 93,18 0-93,17 0 15,-88 0 32,36 0-48,-1 0 17,18 0-17,36 0 17,-19 0-17,1 0 16,18 0-15,-54 0 62,18 0-62,35 0 62,-52 0 250,-89 0-312,124 0-1,0 0 126,-18 0-125,35 0 77,-17 0-61,-18 0-1,35 0-16,-52 0 1,-1 0 15,0 0-15,54 0 15,17 18 16,-53-18-16,-18 0-15,54 0 31,-19 0-32,1 0 32,-35 0-31,17 0 15,0 0-15,18 17 15,17-17-15,-17 18 46,-18-18-46,35 0 140</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8:09.80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9931 12771 0,'-18'0'32,"-17"0"93,17 0-110,0 0 1,-17 0 46,-18 0 142,36 0-189,-1 0 126,-17 0-126,-36 0 32,-17 0-31,35 0 0,18 0 187,35 17-188,-18-17 282,1 18-250,-36-1 78,53 1-94,-18-18 126,-123-35 171,-18-36-313,18 36 17,70 0-17,19 17 1,52 0 15,-18 18 0,0 0 1,1 71 233,17-18-249,123-71 171,36 1-171,-36 17 0,-123-18-1,18 18 16,17-18-15,-17 18 0,0 0 77,34 36 95,-52-19-157,18-17-15,0 0-1,70 36 48,71 34-47,-71-35 15,-53-35-16,-17 0 48,17 0-1,-17 0-30,-1 0-1,-34 0 328,-1-17-312,0-1-16,-17 18 79,-18 0-95,18 0 1,-18 0 15,35 0-15,1 0 46,-1 0-46,-17 0 15,0 0 47,17 18-62,0-1 31,1-17 15,17 18-30,-36-36 140,1 18-47,0 0 62,17 0-156,-52 0 63,52 0-78,0 0 93,-17 0-31,17 0-62,-35 0-1,1 0 17,34 0-17,18 18 17,-53 0 14,18 17-30,17-35 0,0 0-1,1 18 32,-1-18 422,-17 0-375,17 0-47,1 0-1,-89-36 392,-53-34-422,88 52-1,36 18 1,18 0 93,-1 0 79,0 0-126,1 0-46,-1 18 46,-17-1-46,35 1 31,0-36 203,-53 18 187,-35-35-421,35 35 0,35 0 15,-17 0 31,0 0 16,-36-18-62,36 18 0,35-17 15,-18 17 47,-17 0-62,-18 0 93,35 0-78,1 0 16,-1 0-16,18 17 1,-18-17 30,-17 18 32,-141 0-78,87-18-1,72 0 1,-1 0 78,-52-36 171,17 1-140,35 35-109,0 0-1,-52 0 345,52 0-345,-35 18 17,36-1-17,-19-17 48,19 18-32,17 0 32,-88-36 124,52 18-171,1 0 62,0 18 31,-1-18-78,-34 0-15,52-18 15,-17 18 79,17 0 15,-17 0 203,0 0-297,17 0-15,-17 0 31,-18-88 187,35 88-203,-88 18 0,71-18 1,0 0-17,17 17 235,-17-17-187,35 18 93,18-18 78,70-18-218,-53 18 0,18 0 156,-35 0-157,-1 0 1,1 0 15,0 0-15,-1 0 15,-17 18 125,0-1-109,71 36 156,-18-53-156,-36 18-31,36 0-1,-17-1 1,-19-17 78,-34 0 171,-36 0-140,-18 0-93,-17 0-17,70 0 1,1 0 296,-1 0-280,-17 0 139,17 0-139,0 0 15,1 0 156,-1 0-172,0 0 31,-17 0-30,-18 0-1,18 0-15,17 0-1,-35 0 16,36 0-15,-19 0 109,-52-17-62,53-1-48,35-17 110,-35 35 516,17 0-547,-17 0-1,0 0 17,-1 0-32,-52 0 16,0 0-79,70 0 16,-35-18 157,-17 0-172,35 1-1,17 17 32,0 0 78,-35 17-31,0-17-63,36 0-15,-19 18-1,19 0 32,-1-18-31,1 0 62,-54 0 203,-17-36-265,17 36-1,36 0 17,35-17-17,-18 17 157,-35 0 109,36 17-234,52 1 47,0 17-78,36-17-1,-36-18 63,71 0-15,-53 0-47,-35 0 15,-1 0 0,18 0 63,1 0-63,-1 0 125,-17-18 16,-1 18-156,19 0 203,-19 0-110,-34 0 516</inkml:trace>
</inkml:ink>
</file>

<file path=ppt/ink/ink7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6:06:44.14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27799 11377 0,'-35'0'140,"-1"18"-108,-17-18-17,18 0 1,-18 0 0,18 0 15,-18 17 109,35-17-93,-105 0 0,70 0-31,18 0-1,-18 0 1,35 0 31,1 0 0,-19 0-32,1 18 17,17-18-17,1 0 17,-36 0 46,35 18-63,-17-1 235,0 1-93,17-18-95,0 0 79,-70 0 77,53 0-186,0 0-17,17 0 17,-17 0-1,-106-18 141,17-35-141,71 53-15,35 0-1,1 0 110,-1 0-109,1 0-1,-54 0 95,-211 0-95,-36 0 1,18 0 15,195 18-15,87-18 0,0 0 30,18 18-30,-17-18 62,-19 17 172,-34-17-219,35 18-15,-36 0 0,36 17-1,17-35 95,-17 0-79,-36 0-15,54 0 15,-107 0 172,1 0-187,-18-18 15,88 18-16,17 0 48,36 18-32,-123-18 79,-195-18-95,-17 18 16,212 0-15,105 0 0,-17 0 46,17 35-46,1-35 15</inkml:trace>
</inkml:ink>
</file>

<file path=ppt/ink/ink7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6:06:50.94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6685 12524 0,'-35'0'125,"17"0"-109,-17 0 0,17 0 15,-17 0-15,0 0 77,17 0-61,-17 0-17,-18 0 376,-18 0-297,1 17-63,17-17-16,0 0 1,35 0 0,-17 0 62,0 0-63,-1-35 17,1 35 218,0 0-219,0 0 0,-18 0-15,35 18-1,-35-18 17,18 0-17,0 0 142,17 0-126,-70 0 47,0 0-62,35 0-1,17 0 48,-16 35-32,-54-35 31,-35-18-46,52-17 0,36 35 15,-35 0 141,-88-18-141,52 18-15,71 0-1,18 0 17,-35 0 171,34 0-172,-34 0-15,17 0-1,35 0 188,-17 0-171,0 0-17,17 0 63,0 0-62,1 0 0,-18 0 15,-107 0-16,-34 0 1,17 0 15,89 18-15,52-18 296,-88 35-108,71 1-173,17-36-16</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9:19.73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6473 6703 0,'0'17'63,"-35"1"-1,18 0-46,-1-1 15,-17 1-15,17-18 31,-17 0 390,-18 0-406,-18 0-15,36 0 0,0 0 15,-18 0 31,35 0-46,0 0 31,-34 0 78,34-18-78,0 18 265,1 0-281,-124 0 94,52 0-109,19 0 15,17 0-15,35 0 46,-17 0 1,-53 0-47,0-35-1,35 0 16,35 35 63,-17 0-16,-1 0-46,-34 0-17,-1 0 16,36-18-15,-71 18 156,18 0-156,53 0-1,-1 0 48,36 18 218,0 17-265,0-17 15,18 35-16,35 0 1,-18-18 15,1-18-15,-36 1 31,105-18 328,-87 0-344,17 0 16,36 0 31,17 0-62,-17 0 15,-18 0-15,-36 0-1,54 0 141,17 0-77,-53 0-64,36 0 32,-71-18-31,17 18 62,89 0-63,-35-17 1,-36 17 0,0 0 15,1 0 47,-19 0-62,54 0-1,-36 0 17,71 0 155,0-18-171,-89 18-1,1-17 63,0 17-31,17 0-15,0 0 46,-17 0-63,17 0 157,-17 0-141,-18-18-15,17 18 0,1 0 187,-18-18 16,-18 18-157</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5T14:59:56.62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12965 12524 0,'-36'0'125,"-17"0"109,18 0-218,-18 17 46,36-17-46,17 18 15,-53 0 16,17-1-16,19-34 219,-1-1-234,18 0-1,35-17 32,-35 0 0,106-1 47,212-69-78,105-107-1,-405 194 16,-36 18 63,-35 18-63,35-18 32,-17 0-47,-18 0-1,-17 0 1,34 0 15,-16 18 16,34-18-31,-17 17 15,17 1-16,0-18 1,1 17 0,-19 1 15,1-18 16,18 0-32,-19 0 48,19 0-1,17 18-15,-36-18 94,-34 0-110,-36 0-15,-88-36-1,-88-34 1,193 17 0,-16 53 171,-19 0-171,107 0 15,-54 0 32,0 0-32,1 0-16,17 35 1,35-17 47,18 0-17,-17-1 17,-1-17-32,-35 0 16,18 0-31,35 18 46,-53-18 63,18 0-109,-36 0-1,18 0 17,36 0-17,-1 0 17,-35 0 30,18 0-46,-1 0-1,1 0 32,0-18-16,0 18 16,35 18-15,-18 35 124,-17 17-125,17 1-15,0-54-1,1-17 1,17 71 234,35-36-219,-35-17-15,18-18 78,-1 18-63,1 17 16,-18-17 0,35-18 46,53 17 95,-70-17-173,106 0 17,-54 0-17,1 0 1,-54 0 15,54 18 94,35 17-109,52 36 15,1-18-15,-124-53-1,-17 0 1,53 0 140,70-36-140,-18 36 15,-88-35-15,18 17-1,-35 18 1,0-17 31,70-1-32,-18 0 1,-52 18 140,53 0-93,-54-17-48,-17-18 251,-17 17-250,-19-17-1,-34 35 17,17 0-17,18 0 1,-177-71 265,0-17-265,54 17-1,122 71 1,19-17 31,-1 17 109,0 0-125,1 0-15,-1 0 62,-35 0 63,18 17 77</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26423BB-2022-4B03-920C-4658C207A053}" type="datetimeFigureOut">
              <a:rPr lang="it-IT" smtClean="0"/>
              <a:t>25/01/2020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3749472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26423BB-2022-4B03-920C-4658C207A053}" type="datetimeFigureOut">
              <a:rPr lang="it-IT" smtClean="0"/>
              <a:t>25/01/2020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1360673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26423BB-2022-4B03-920C-4658C207A053}" type="datetimeFigureOut">
              <a:rPr lang="it-IT" smtClean="0"/>
              <a:t>25/01/2020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133475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26423BB-2022-4B03-920C-4658C207A053}" type="datetimeFigureOut">
              <a:rPr lang="it-IT" smtClean="0"/>
              <a:t>25/01/2020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722780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26423BB-2022-4B03-920C-4658C207A053}" type="datetimeFigureOut">
              <a:rPr lang="it-IT" smtClean="0"/>
              <a:t>25/01/2020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837160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26423BB-2022-4B03-920C-4658C207A053}" type="datetimeFigureOut">
              <a:rPr lang="it-IT" smtClean="0"/>
              <a:t>25/01/2020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222450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26423BB-2022-4B03-920C-4658C207A053}" type="datetimeFigureOut">
              <a:rPr lang="it-IT" smtClean="0"/>
              <a:t>25/01/2020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96536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26423BB-2022-4B03-920C-4658C207A053}" type="datetimeFigureOut">
              <a:rPr lang="it-IT" smtClean="0"/>
              <a:t>25/01/2020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3633668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26423BB-2022-4B03-920C-4658C207A053}" type="datetimeFigureOut">
              <a:rPr lang="it-IT" smtClean="0"/>
              <a:t>25/01/2020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339353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26423BB-2022-4B03-920C-4658C207A053}" type="datetimeFigureOut">
              <a:rPr lang="it-IT" smtClean="0"/>
              <a:t>25/01/2020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212216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26423BB-2022-4B03-920C-4658C207A053}" type="datetimeFigureOut">
              <a:rPr lang="it-IT" smtClean="0"/>
              <a:t>25/01/2020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9F48072-6017-4878-8546-9137970D12DC}" type="slidenum">
              <a:rPr lang="it-IT" smtClean="0"/>
              <a:t>‹N›</a:t>
            </a:fld>
            <a:endParaRPr lang="it-IT"/>
          </a:p>
        </p:txBody>
      </p:sp>
    </p:spTree>
    <p:extLst>
      <p:ext uri="{BB962C8B-B14F-4D97-AF65-F5344CB8AC3E}">
        <p14:creationId xmlns:p14="http://schemas.microsoft.com/office/powerpoint/2010/main" val="2647662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423BB-2022-4B03-920C-4658C207A053}" type="datetimeFigureOut">
              <a:rPr lang="it-IT" smtClean="0"/>
              <a:t>25/01/2020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48072-6017-4878-8546-9137970D12DC}" type="slidenum">
              <a:rPr lang="it-IT" smtClean="0"/>
              <a:t>‹N›</a:t>
            </a:fld>
            <a:endParaRPr lang="it-IT"/>
          </a:p>
        </p:txBody>
      </p:sp>
    </p:spTree>
    <p:extLst>
      <p:ext uri="{BB962C8B-B14F-4D97-AF65-F5344CB8AC3E}">
        <p14:creationId xmlns:p14="http://schemas.microsoft.com/office/powerpoint/2010/main" val="3490868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19.xml"/><Relationship Id="rId3" Type="http://schemas.openxmlformats.org/officeDocument/2006/relationships/image" Target="../media/image17.emf"/><Relationship Id="rId7" Type="http://schemas.openxmlformats.org/officeDocument/2006/relationships/image" Target="../media/image19.emf"/><Relationship Id="rId2" Type="http://schemas.openxmlformats.org/officeDocument/2006/relationships/customXml" Target="../ink/ink16.xml"/><Relationship Id="rId1" Type="http://schemas.openxmlformats.org/officeDocument/2006/relationships/slideLayout" Target="../slideLayouts/slideLayout2.xml"/><Relationship Id="rId6" Type="http://schemas.openxmlformats.org/officeDocument/2006/relationships/customXml" Target="../ink/ink18.xml"/><Relationship Id="rId5" Type="http://schemas.openxmlformats.org/officeDocument/2006/relationships/image" Target="../media/image18.emf"/><Relationship Id="rId4" Type="http://schemas.openxmlformats.org/officeDocument/2006/relationships/customXml" Target="../ink/ink17.xml"/><Relationship Id="rId9" Type="http://schemas.openxmlformats.org/officeDocument/2006/relationships/image" Target="../media/image20.emf"/></Relationships>
</file>

<file path=ppt/slides/_rels/slide11.xml.rels><?xml version="1.0" encoding="UTF-8" standalone="yes"?>
<Relationships xmlns="http://schemas.openxmlformats.org/package/2006/relationships"><Relationship Id="rId8" Type="http://schemas.openxmlformats.org/officeDocument/2006/relationships/customXml" Target="../ink/ink23.xml"/><Relationship Id="rId3" Type="http://schemas.openxmlformats.org/officeDocument/2006/relationships/image" Target="../media/image21.emf"/><Relationship Id="rId7" Type="http://schemas.openxmlformats.org/officeDocument/2006/relationships/image" Target="../media/image23.emf"/><Relationship Id="rId2" Type="http://schemas.openxmlformats.org/officeDocument/2006/relationships/customXml" Target="../ink/ink20.xml"/><Relationship Id="rId1" Type="http://schemas.openxmlformats.org/officeDocument/2006/relationships/slideLayout" Target="../slideLayouts/slideLayout2.xml"/><Relationship Id="rId6" Type="http://schemas.openxmlformats.org/officeDocument/2006/relationships/customXml" Target="../ink/ink22.xml"/><Relationship Id="rId11" Type="http://schemas.openxmlformats.org/officeDocument/2006/relationships/image" Target="../media/image25.emf"/><Relationship Id="rId5" Type="http://schemas.openxmlformats.org/officeDocument/2006/relationships/image" Target="../media/image22.emf"/><Relationship Id="rId10" Type="http://schemas.openxmlformats.org/officeDocument/2006/relationships/customXml" Target="../ink/ink24.xml"/><Relationship Id="rId4" Type="http://schemas.openxmlformats.org/officeDocument/2006/relationships/customXml" Target="../ink/ink21.xml"/><Relationship Id="rId9" Type="http://schemas.openxmlformats.org/officeDocument/2006/relationships/image" Target="../media/image2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emf"/><Relationship Id="rId7" Type="http://schemas.openxmlformats.org/officeDocument/2006/relationships/image" Target="../media/image28.emf"/><Relationship Id="rId2" Type="http://schemas.openxmlformats.org/officeDocument/2006/relationships/customXml" Target="../ink/ink25.xml"/><Relationship Id="rId1" Type="http://schemas.openxmlformats.org/officeDocument/2006/relationships/slideLayout" Target="../slideLayouts/slideLayout2.xml"/><Relationship Id="rId6" Type="http://schemas.openxmlformats.org/officeDocument/2006/relationships/customXml" Target="../ink/ink27.xml"/><Relationship Id="rId5" Type="http://schemas.openxmlformats.org/officeDocument/2006/relationships/image" Target="../media/image27.emf"/><Relationship Id="rId4" Type="http://schemas.openxmlformats.org/officeDocument/2006/relationships/customXml" Target="../ink/ink26.xml"/></Relationships>
</file>

<file path=ppt/slides/_rels/slide14.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customXml" Target="../ink/ink28.xml"/><Relationship Id="rId1" Type="http://schemas.openxmlformats.org/officeDocument/2006/relationships/slideLayout" Target="../slideLayouts/slideLayout2.xml"/><Relationship Id="rId5" Type="http://schemas.openxmlformats.org/officeDocument/2006/relationships/image" Target="../media/image30.emf"/><Relationship Id="rId4" Type="http://schemas.openxmlformats.org/officeDocument/2006/relationships/customXml" Target="../ink/ink29.xml"/></Relationships>
</file>

<file path=ppt/slides/_rels/slide15.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customXml" Target="../ink/ink30.xml"/><Relationship Id="rId1" Type="http://schemas.openxmlformats.org/officeDocument/2006/relationships/slideLayout" Target="../slideLayouts/slideLayout2.xml"/><Relationship Id="rId5" Type="http://schemas.openxmlformats.org/officeDocument/2006/relationships/image" Target="../media/image32.emf"/><Relationship Id="rId4" Type="http://schemas.openxmlformats.org/officeDocument/2006/relationships/customXml" Target="../ink/ink31.xml"/></Relationships>
</file>

<file path=ppt/slides/_rels/slide16.xml.rels><?xml version="1.0" encoding="UTF-8" standalone="yes"?>
<Relationships xmlns="http://schemas.openxmlformats.org/package/2006/relationships"><Relationship Id="rId3" Type="http://schemas.openxmlformats.org/officeDocument/2006/relationships/image" Target="../media/image33.emf"/><Relationship Id="rId7" Type="http://schemas.openxmlformats.org/officeDocument/2006/relationships/image" Target="../media/image35.emf"/><Relationship Id="rId2" Type="http://schemas.openxmlformats.org/officeDocument/2006/relationships/customXml" Target="../ink/ink32.xml"/><Relationship Id="rId1" Type="http://schemas.openxmlformats.org/officeDocument/2006/relationships/slideLayout" Target="../slideLayouts/slideLayout2.xml"/><Relationship Id="rId6" Type="http://schemas.openxmlformats.org/officeDocument/2006/relationships/customXml" Target="../ink/ink34.xml"/><Relationship Id="rId5" Type="http://schemas.openxmlformats.org/officeDocument/2006/relationships/image" Target="../media/image34.emf"/><Relationship Id="rId4" Type="http://schemas.openxmlformats.org/officeDocument/2006/relationships/customXml" Target="../ink/ink33.xml"/></Relationships>
</file>

<file path=ppt/slides/_rels/slide17.xml.rels><?xml version="1.0" encoding="UTF-8" standalone="yes"?>
<Relationships xmlns="http://schemas.openxmlformats.org/package/2006/relationships"><Relationship Id="rId8" Type="http://schemas.openxmlformats.org/officeDocument/2006/relationships/customXml" Target="../ink/ink38.xml"/><Relationship Id="rId3" Type="http://schemas.openxmlformats.org/officeDocument/2006/relationships/image" Target="../media/image36.emf"/><Relationship Id="rId7" Type="http://schemas.openxmlformats.org/officeDocument/2006/relationships/image" Target="../media/image38.emf"/><Relationship Id="rId2" Type="http://schemas.openxmlformats.org/officeDocument/2006/relationships/customXml" Target="../ink/ink35.xml"/><Relationship Id="rId1" Type="http://schemas.openxmlformats.org/officeDocument/2006/relationships/slideLayout" Target="../slideLayouts/slideLayout2.xml"/><Relationship Id="rId6" Type="http://schemas.openxmlformats.org/officeDocument/2006/relationships/customXml" Target="../ink/ink37.xml"/><Relationship Id="rId5" Type="http://schemas.openxmlformats.org/officeDocument/2006/relationships/image" Target="../media/image37.emf"/><Relationship Id="rId4" Type="http://schemas.openxmlformats.org/officeDocument/2006/relationships/customXml" Target="../ink/ink36.xml"/><Relationship Id="rId9" Type="http://schemas.openxmlformats.org/officeDocument/2006/relationships/image" Target="../media/image39.emf"/></Relationships>
</file>

<file path=ppt/slides/_rels/slide18.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customXml" Target="../ink/ink39.xml"/><Relationship Id="rId1" Type="http://schemas.openxmlformats.org/officeDocument/2006/relationships/slideLayout" Target="../slideLayouts/slideLayout2.xml"/><Relationship Id="rId5" Type="http://schemas.openxmlformats.org/officeDocument/2006/relationships/image" Target="../media/image41.emf"/><Relationship Id="rId4" Type="http://schemas.openxmlformats.org/officeDocument/2006/relationships/customXml" Target="../ink/ink40.xml"/></Relationships>
</file>

<file path=ppt/slides/_rels/slide19.xml.rels><?xml version="1.0" encoding="UTF-8" standalone="yes"?>
<Relationships xmlns="http://schemas.openxmlformats.org/package/2006/relationships"><Relationship Id="rId8" Type="http://schemas.openxmlformats.org/officeDocument/2006/relationships/customXml" Target="../ink/ink44.xml"/><Relationship Id="rId3" Type="http://schemas.openxmlformats.org/officeDocument/2006/relationships/image" Target="../media/image42.emf"/><Relationship Id="rId7" Type="http://schemas.openxmlformats.org/officeDocument/2006/relationships/image" Target="../media/image44.emf"/><Relationship Id="rId2" Type="http://schemas.openxmlformats.org/officeDocument/2006/relationships/customXml" Target="../ink/ink41.xml"/><Relationship Id="rId1" Type="http://schemas.openxmlformats.org/officeDocument/2006/relationships/slideLayout" Target="../slideLayouts/slideLayout2.xml"/><Relationship Id="rId6" Type="http://schemas.openxmlformats.org/officeDocument/2006/relationships/customXml" Target="../ink/ink43.xml"/><Relationship Id="rId11" Type="http://schemas.openxmlformats.org/officeDocument/2006/relationships/image" Target="../media/image46.emf"/><Relationship Id="rId5" Type="http://schemas.openxmlformats.org/officeDocument/2006/relationships/image" Target="../media/image43.emf"/><Relationship Id="rId10" Type="http://schemas.openxmlformats.org/officeDocument/2006/relationships/customXml" Target="../ink/ink45.xml"/><Relationship Id="rId4" Type="http://schemas.openxmlformats.org/officeDocument/2006/relationships/customXml" Target="../ink/ink42.xml"/><Relationship Id="rId9" Type="http://schemas.openxmlformats.org/officeDocument/2006/relationships/image" Target="../media/image45.emf"/></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ustomXml" Target="../ink/ink49.xml"/><Relationship Id="rId13" Type="http://schemas.openxmlformats.org/officeDocument/2006/relationships/image" Target="../media/image52.emf"/><Relationship Id="rId3" Type="http://schemas.openxmlformats.org/officeDocument/2006/relationships/image" Target="../media/image47.emf"/><Relationship Id="rId7" Type="http://schemas.openxmlformats.org/officeDocument/2006/relationships/image" Target="../media/image49.emf"/><Relationship Id="rId12" Type="http://schemas.openxmlformats.org/officeDocument/2006/relationships/customXml" Target="../ink/ink51.xml"/><Relationship Id="rId2" Type="http://schemas.openxmlformats.org/officeDocument/2006/relationships/customXml" Target="../ink/ink46.xml"/><Relationship Id="rId1" Type="http://schemas.openxmlformats.org/officeDocument/2006/relationships/slideLayout" Target="../slideLayouts/slideLayout2.xml"/><Relationship Id="rId6" Type="http://schemas.openxmlformats.org/officeDocument/2006/relationships/customXml" Target="../ink/ink48.xml"/><Relationship Id="rId11" Type="http://schemas.openxmlformats.org/officeDocument/2006/relationships/image" Target="../media/image51.emf"/><Relationship Id="rId5" Type="http://schemas.openxmlformats.org/officeDocument/2006/relationships/image" Target="../media/image48.emf"/><Relationship Id="rId10" Type="http://schemas.openxmlformats.org/officeDocument/2006/relationships/customXml" Target="../ink/ink50.xml"/><Relationship Id="rId4" Type="http://schemas.openxmlformats.org/officeDocument/2006/relationships/customXml" Target="../ink/ink47.xml"/><Relationship Id="rId9" Type="http://schemas.openxmlformats.org/officeDocument/2006/relationships/image" Target="../media/image50.emf"/></Relationships>
</file>

<file path=ppt/slides/_rels/slide21.xml.rels><?xml version="1.0" encoding="UTF-8" standalone="yes"?>
<Relationships xmlns="http://schemas.openxmlformats.org/package/2006/relationships"><Relationship Id="rId8" Type="http://schemas.openxmlformats.org/officeDocument/2006/relationships/customXml" Target="../ink/ink55.xml"/><Relationship Id="rId13" Type="http://schemas.openxmlformats.org/officeDocument/2006/relationships/image" Target="../media/image58.emf"/><Relationship Id="rId3" Type="http://schemas.openxmlformats.org/officeDocument/2006/relationships/image" Target="../media/image53.emf"/><Relationship Id="rId7" Type="http://schemas.openxmlformats.org/officeDocument/2006/relationships/image" Target="../media/image55.emf"/><Relationship Id="rId12" Type="http://schemas.openxmlformats.org/officeDocument/2006/relationships/customXml" Target="../ink/ink57.xml"/><Relationship Id="rId2" Type="http://schemas.openxmlformats.org/officeDocument/2006/relationships/customXml" Target="../ink/ink52.xml"/><Relationship Id="rId1" Type="http://schemas.openxmlformats.org/officeDocument/2006/relationships/slideLayout" Target="../slideLayouts/slideLayout2.xml"/><Relationship Id="rId6" Type="http://schemas.openxmlformats.org/officeDocument/2006/relationships/customXml" Target="../ink/ink54.xml"/><Relationship Id="rId11" Type="http://schemas.openxmlformats.org/officeDocument/2006/relationships/image" Target="../media/image57.emf"/><Relationship Id="rId5" Type="http://schemas.openxmlformats.org/officeDocument/2006/relationships/image" Target="../media/image54.emf"/><Relationship Id="rId10" Type="http://schemas.openxmlformats.org/officeDocument/2006/relationships/customXml" Target="../ink/ink56.xml"/><Relationship Id="rId4" Type="http://schemas.openxmlformats.org/officeDocument/2006/relationships/customXml" Target="../ink/ink53.xml"/><Relationship Id="rId9" Type="http://schemas.openxmlformats.org/officeDocument/2006/relationships/image" Target="../media/image56.emf"/></Relationships>
</file>

<file path=ppt/slides/_rels/slide22.x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customXml" Target="../ink/ink5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customXml" Target="../ink/ink5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1.emf"/><Relationship Id="rId7" Type="http://schemas.openxmlformats.org/officeDocument/2006/relationships/image" Target="../media/image63.emf"/><Relationship Id="rId2" Type="http://schemas.openxmlformats.org/officeDocument/2006/relationships/customXml" Target="../ink/ink60.xml"/><Relationship Id="rId1" Type="http://schemas.openxmlformats.org/officeDocument/2006/relationships/slideLayout" Target="../slideLayouts/slideLayout2.xml"/><Relationship Id="rId6" Type="http://schemas.openxmlformats.org/officeDocument/2006/relationships/customXml" Target="../ink/ink62.xml"/><Relationship Id="rId5" Type="http://schemas.openxmlformats.org/officeDocument/2006/relationships/image" Target="../media/image62.emf"/><Relationship Id="rId4" Type="http://schemas.openxmlformats.org/officeDocument/2006/relationships/customXml" Target="../ink/ink61.xml"/></Relationships>
</file>

<file path=ppt/slides/_rels/slide25.xml.rels><?xml version="1.0" encoding="UTF-8" standalone="yes"?>
<Relationships xmlns="http://schemas.openxmlformats.org/package/2006/relationships"><Relationship Id="rId3" Type="http://schemas.openxmlformats.org/officeDocument/2006/relationships/image" Target="../media/image64.emf"/><Relationship Id="rId2" Type="http://schemas.openxmlformats.org/officeDocument/2006/relationships/customXml" Target="../ink/ink63.xml"/><Relationship Id="rId1" Type="http://schemas.openxmlformats.org/officeDocument/2006/relationships/slideLayout" Target="../slideLayouts/slideLayout2.xml"/><Relationship Id="rId5" Type="http://schemas.openxmlformats.org/officeDocument/2006/relationships/image" Target="../media/image65.emf"/><Relationship Id="rId4" Type="http://schemas.openxmlformats.org/officeDocument/2006/relationships/customXml" Target="../ink/ink64.xml"/></Relationships>
</file>

<file path=ppt/slides/_rels/slide26.xml.rels><?xml version="1.0" encoding="UTF-8" standalone="yes"?>
<Relationships xmlns="http://schemas.openxmlformats.org/package/2006/relationships"><Relationship Id="rId3" Type="http://schemas.openxmlformats.org/officeDocument/2006/relationships/image" Target="../media/image66.emf"/><Relationship Id="rId2" Type="http://schemas.openxmlformats.org/officeDocument/2006/relationships/customXml" Target="../ink/ink65.xml"/><Relationship Id="rId1" Type="http://schemas.openxmlformats.org/officeDocument/2006/relationships/slideLayout" Target="../slideLayouts/slideLayout2.xml"/><Relationship Id="rId5" Type="http://schemas.openxmlformats.org/officeDocument/2006/relationships/image" Target="../media/image67.emf"/><Relationship Id="rId4" Type="http://schemas.openxmlformats.org/officeDocument/2006/relationships/customXml" Target="../ink/ink6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8.emf"/><Relationship Id="rId2" Type="http://schemas.openxmlformats.org/officeDocument/2006/relationships/customXml" Target="../ink/ink6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9.emf"/><Relationship Id="rId2" Type="http://schemas.openxmlformats.org/officeDocument/2006/relationships/customXml" Target="../ink/ink6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0.emf"/><Relationship Id="rId2" Type="http://schemas.openxmlformats.org/officeDocument/2006/relationships/customXml" Target="../ink/ink6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1.emf"/><Relationship Id="rId2" Type="http://schemas.openxmlformats.org/officeDocument/2006/relationships/customXml" Target="../ink/ink70.xml"/><Relationship Id="rId1" Type="http://schemas.openxmlformats.org/officeDocument/2006/relationships/slideLayout" Target="../slideLayouts/slideLayout2.xml"/><Relationship Id="rId5" Type="http://schemas.openxmlformats.org/officeDocument/2006/relationships/image" Target="../media/image72.emf"/><Relationship Id="rId4" Type="http://schemas.openxmlformats.org/officeDocument/2006/relationships/customXml" Target="../ink/ink7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5.emf"/><Relationship Id="rId2" Type="http://schemas.openxmlformats.org/officeDocument/2006/relationships/customXml" Target="../ink/ink3.xml"/><Relationship Id="rId1" Type="http://schemas.openxmlformats.org/officeDocument/2006/relationships/slideLayout" Target="../slideLayouts/slideLayout2.xml"/><Relationship Id="rId6" Type="http://schemas.openxmlformats.org/officeDocument/2006/relationships/customXml" Target="../ink/ink5.xml"/><Relationship Id="rId5" Type="http://schemas.openxmlformats.org/officeDocument/2006/relationships/image" Target="../media/image4.emf"/><Relationship Id="rId4" Type="http://schemas.openxmlformats.org/officeDocument/2006/relationships/customXml" Target="../ink/ink4.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ustomXml" Target="../ink/ink6.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customXml" Target="../ink/ink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1.emf"/><Relationship Id="rId2"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customXml" Target="../ink/ink10.xml"/><Relationship Id="rId5" Type="http://schemas.openxmlformats.org/officeDocument/2006/relationships/image" Target="../media/image10.emf"/><Relationship Id="rId4" Type="http://schemas.openxmlformats.org/officeDocument/2006/relationships/customXml" Target="../ink/ink9.xml"/></Relationships>
</file>

<file path=ppt/slides/_rels/slide9.xml.rels><?xml version="1.0" encoding="UTF-8" standalone="yes"?>
<Relationships xmlns="http://schemas.openxmlformats.org/package/2006/relationships"><Relationship Id="rId8" Type="http://schemas.openxmlformats.org/officeDocument/2006/relationships/customXml" Target="../ink/ink14.xml"/><Relationship Id="rId3" Type="http://schemas.openxmlformats.org/officeDocument/2006/relationships/image" Target="../media/image12.emf"/><Relationship Id="rId7" Type="http://schemas.openxmlformats.org/officeDocument/2006/relationships/image" Target="../media/image14.emf"/><Relationship Id="rId2" Type="http://schemas.openxmlformats.org/officeDocument/2006/relationships/customXml" Target="../ink/ink11.xml"/><Relationship Id="rId1" Type="http://schemas.openxmlformats.org/officeDocument/2006/relationships/slideLayout" Target="../slideLayouts/slideLayout2.xml"/><Relationship Id="rId6" Type="http://schemas.openxmlformats.org/officeDocument/2006/relationships/customXml" Target="../ink/ink13.xml"/><Relationship Id="rId11" Type="http://schemas.openxmlformats.org/officeDocument/2006/relationships/image" Target="../media/image16.emf"/><Relationship Id="rId5" Type="http://schemas.openxmlformats.org/officeDocument/2006/relationships/image" Target="../media/image13.emf"/><Relationship Id="rId10" Type="http://schemas.openxmlformats.org/officeDocument/2006/relationships/customXml" Target="../ink/ink15.xml"/><Relationship Id="rId4" Type="http://schemas.openxmlformats.org/officeDocument/2006/relationships/customXml" Target="../ink/ink12.xml"/><Relationship Id="rId9"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000" dirty="0" smtClean="0"/>
              <a:t>La digitalizzazione della vita dell’amministrazione e del processo</a:t>
            </a:r>
            <a:endParaRPr lang="it-IT" sz="4000" dirty="0"/>
          </a:p>
        </p:txBody>
      </p:sp>
      <p:sp>
        <p:nvSpPr>
          <p:cNvPr id="3" name="Sottotitolo 2"/>
          <p:cNvSpPr>
            <a:spLocks noGrp="1"/>
          </p:cNvSpPr>
          <p:nvPr>
            <p:ph type="subTitle" idx="1"/>
          </p:nvPr>
        </p:nvSpPr>
        <p:spPr/>
        <p:txBody>
          <a:bodyPr/>
          <a:lstStyle/>
          <a:p>
            <a:r>
              <a:rPr lang="it-IT" dirty="0" smtClean="0"/>
              <a:t>Maria Laura Maddalena - Magistrato</a:t>
            </a:r>
            <a:endParaRPr lang="it-IT" dirty="0"/>
          </a:p>
        </p:txBody>
      </p:sp>
    </p:spTree>
    <p:extLst>
      <p:ext uri="{BB962C8B-B14F-4D97-AF65-F5344CB8AC3E}">
        <p14:creationId xmlns:p14="http://schemas.microsoft.com/office/powerpoint/2010/main" val="1062862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smtClean="0"/>
              <a:t>Il documento recante la </a:t>
            </a:r>
            <a:r>
              <a:rPr lang="it-IT" b="1" dirty="0" smtClean="0"/>
              <a:t>Strategia per la crescita digitale </a:t>
            </a:r>
            <a:r>
              <a:rPr lang="it-IT" dirty="0" smtClean="0"/>
              <a:t>muove dalla considerazione che il lato più debole nello sforzo di digitalizzazione del Paese sia </a:t>
            </a:r>
            <a:r>
              <a:rPr lang="it-IT" dirty="0" smtClean="0"/>
              <a:t>la risposta carente alla </a:t>
            </a:r>
            <a:r>
              <a:rPr lang="it-IT" u="sng" dirty="0" smtClean="0"/>
              <a:t>domanda </a:t>
            </a:r>
            <a:r>
              <a:rPr lang="it-IT" u="sng" dirty="0" smtClean="0"/>
              <a:t>di e-Government </a:t>
            </a:r>
            <a:r>
              <a:rPr lang="it-IT" dirty="0" smtClean="0"/>
              <a:t>da parte dei cittadini e delle imprese. </a:t>
            </a:r>
          </a:p>
          <a:p>
            <a:r>
              <a:rPr lang="it-IT" dirty="0" smtClean="0">
                <a:solidFill>
                  <a:srgbClr val="0070C0"/>
                </a:solidFill>
              </a:rPr>
              <a:t>Pertanto, esso </a:t>
            </a:r>
            <a:r>
              <a:rPr lang="it-IT" b="1" dirty="0" smtClean="0">
                <a:solidFill>
                  <a:srgbClr val="0070C0"/>
                </a:solidFill>
              </a:rPr>
              <a:t>promuove e pianifica l’informatizzazione della PA </a:t>
            </a:r>
            <a:r>
              <a:rPr lang="it-IT" dirty="0" smtClean="0">
                <a:solidFill>
                  <a:srgbClr val="0070C0"/>
                </a:solidFill>
              </a:rPr>
              <a:t>– e quindi l’offerta di e-Government – con l’obiettivo di accrescerne l’efficienza, ma anche di esercitare un </a:t>
            </a:r>
            <a:r>
              <a:rPr lang="it-IT" b="1" dirty="0" smtClean="0">
                <a:solidFill>
                  <a:srgbClr val="0070C0"/>
                </a:solidFill>
              </a:rPr>
              <a:t>ruolo di traino </a:t>
            </a:r>
            <a:r>
              <a:rPr lang="it-IT" dirty="0" smtClean="0">
                <a:solidFill>
                  <a:srgbClr val="0070C0"/>
                </a:solidFill>
              </a:rPr>
              <a:t>per l’alfabetizzazione informatica del Paese. </a:t>
            </a:r>
            <a:endParaRPr lang="it-IT" dirty="0">
              <a:solidFill>
                <a:srgbClr val="0070C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981600" y="2419200"/>
              <a:ext cx="2387880" cy="51480"/>
            </p14:xfrm>
          </p:contentPart>
        </mc:Choice>
        <mc:Fallback>
          <p:pic>
            <p:nvPicPr>
              <p:cNvPr id="4" name="Input penna 3"/>
              <p:cNvPicPr/>
              <p:nvPr/>
            </p:nvPicPr>
            <p:blipFill>
              <a:blip r:embed="rId3"/>
              <a:stretch>
                <a:fillRect/>
              </a:stretch>
            </p:blipFill>
            <p:spPr>
              <a:xfrm>
                <a:off x="3965400" y="2355840"/>
                <a:ext cx="241992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2355840" y="4076640"/>
              <a:ext cx="3422880" cy="76680"/>
            </p14:xfrm>
          </p:contentPart>
        </mc:Choice>
        <mc:Fallback>
          <p:pic>
            <p:nvPicPr>
              <p:cNvPr id="5" name="Input penna 4"/>
              <p:cNvPicPr/>
              <p:nvPr/>
            </p:nvPicPr>
            <p:blipFill>
              <a:blip r:embed="rId5"/>
              <a:stretch>
                <a:fillRect/>
              </a:stretch>
            </p:blipFill>
            <p:spPr>
              <a:xfrm>
                <a:off x="2340000" y="4013280"/>
                <a:ext cx="3454560" cy="203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6540480" y="2793960"/>
              <a:ext cx="1454400" cy="216360"/>
            </p14:xfrm>
          </p:contentPart>
        </mc:Choice>
        <mc:Fallback>
          <p:pic>
            <p:nvPicPr>
              <p:cNvPr id="6" name="Input penna 5"/>
              <p:cNvPicPr/>
              <p:nvPr/>
            </p:nvPicPr>
            <p:blipFill>
              <a:blip r:embed="rId7"/>
              <a:stretch>
                <a:fillRect/>
              </a:stretch>
            </p:blipFill>
            <p:spPr>
              <a:xfrm>
                <a:off x="6524640" y="2730600"/>
                <a:ext cx="1486080" cy="3430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1333440" y="4813200"/>
              <a:ext cx="4001040" cy="120960"/>
            </p14:xfrm>
          </p:contentPart>
        </mc:Choice>
        <mc:Fallback>
          <p:pic>
            <p:nvPicPr>
              <p:cNvPr id="7" name="Input penna 6"/>
              <p:cNvPicPr/>
              <p:nvPr/>
            </p:nvPicPr>
            <p:blipFill>
              <a:blip r:embed="rId9"/>
              <a:stretch>
                <a:fillRect/>
              </a:stretch>
            </p:blipFill>
            <p:spPr>
              <a:xfrm>
                <a:off x="1317600" y="4749840"/>
                <a:ext cx="4032720" cy="248040"/>
              </a:xfrm>
              <a:prstGeom prst="rect">
                <a:avLst/>
              </a:prstGeom>
            </p:spPr>
          </p:pic>
        </mc:Fallback>
      </mc:AlternateContent>
    </p:spTree>
    <p:extLst>
      <p:ext uri="{BB962C8B-B14F-4D97-AF65-F5344CB8AC3E}">
        <p14:creationId xmlns:p14="http://schemas.microsoft.com/office/powerpoint/2010/main" val="1950255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a:bodyPr>
          <a:lstStyle/>
          <a:p>
            <a:pPr marL="0" indent="0">
              <a:buNone/>
            </a:pPr>
            <a:r>
              <a:rPr lang="it-IT" dirty="0" smtClean="0">
                <a:solidFill>
                  <a:srgbClr val="0070C0"/>
                </a:solidFill>
              </a:rPr>
              <a:t>Digitalizzazione e semplificazione: esiste una stretta connessione (ben presente nel disegno del legislatore) tra digitalizzazione e semplificazione dell’amministrazione, intesa sia come </a:t>
            </a:r>
            <a:r>
              <a:rPr lang="it-IT" u="sng" dirty="0" smtClean="0">
                <a:solidFill>
                  <a:srgbClr val="0070C0"/>
                </a:solidFill>
              </a:rPr>
              <a:t>semplificazione</a:t>
            </a:r>
            <a:r>
              <a:rPr lang="it-IT" dirty="0" smtClean="0">
                <a:solidFill>
                  <a:srgbClr val="0070C0"/>
                </a:solidFill>
              </a:rPr>
              <a:t>  </a:t>
            </a:r>
            <a:r>
              <a:rPr lang="it-IT" u="sng" dirty="0" smtClean="0">
                <a:solidFill>
                  <a:srgbClr val="0070C0"/>
                </a:solidFill>
              </a:rPr>
              <a:t>dei processi </a:t>
            </a:r>
            <a:r>
              <a:rPr lang="it-IT" u="sng" dirty="0" smtClean="0">
                <a:solidFill>
                  <a:srgbClr val="0070C0"/>
                </a:solidFill>
              </a:rPr>
              <a:t>organizzativi</a:t>
            </a:r>
            <a:r>
              <a:rPr lang="it-IT" dirty="0" smtClean="0">
                <a:solidFill>
                  <a:srgbClr val="0070C0"/>
                </a:solidFill>
              </a:rPr>
              <a:t>.</a:t>
            </a:r>
            <a:endParaRPr lang="it-IT" dirty="0" smtClean="0">
              <a:solidFill>
                <a:srgbClr val="0070C0"/>
              </a:solidFill>
            </a:endParaRPr>
          </a:p>
          <a:p>
            <a:pPr marL="0" indent="0">
              <a:buNone/>
            </a:pPr>
            <a:r>
              <a:rPr lang="it-IT" dirty="0" smtClean="0"/>
              <a:t>Il complesso e costoso processo di digitalizzazione della amministrazione non può essere realizzato </a:t>
            </a:r>
            <a:r>
              <a:rPr lang="it-IT" dirty="0" smtClean="0">
                <a:solidFill>
                  <a:srgbClr val="0070C0"/>
                </a:solidFill>
              </a:rPr>
              <a:t>se non tramite un forte coordinamento a livello di autorità centrale</a:t>
            </a:r>
            <a:r>
              <a:rPr lang="it-IT" dirty="0" smtClean="0"/>
              <a:t> (in un quadro armonico rispetto alle varie politiche pubbliche), </a:t>
            </a:r>
            <a:r>
              <a:rPr lang="it-IT" dirty="0" smtClean="0">
                <a:solidFill>
                  <a:srgbClr val="0070C0"/>
                </a:solidFill>
              </a:rPr>
              <a:t>con l’imposizione di modelli organizzativi uniformi,</a:t>
            </a:r>
            <a:r>
              <a:rPr lang="it-IT" dirty="0" smtClean="0"/>
              <a:t> ed una conseguente riduzione della sfera di autonomia organizzativa delle autorità locali. </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435480" y="1822320"/>
              <a:ext cx="2330640" cy="413280"/>
            </p14:xfrm>
          </p:contentPart>
        </mc:Choice>
        <mc:Fallback>
          <p:pic>
            <p:nvPicPr>
              <p:cNvPr id="4" name="Input penna 3"/>
              <p:cNvPicPr/>
              <p:nvPr/>
            </p:nvPicPr>
            <p:blipFill>
              <a:blip r:embed="rId3"/>
              <a:stretch>
                <a:fillRect/>
              </a:stretch>
            </p:blipFill>
            <p:spPr>
              <a:xfrm>
                <a:off x="3419640" y="1758960"/>
                <a:ext cx="2362320" cy="5400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9505800" y="4883040"/>
              <a:ext cx="1029240" cy="25920"/>
            </p14:xfrm>
          </p:contentPart>
        </mc:Choice>
        <mc:Fallback>
          <p:pic>
            <p:nvPicPr>
              <p:cNvPr id="5" name="Input penna 4"/>
              <p:cNvPicPr/>
              <p:nvPr/>
            </p:nvPicPr>
            <p:blipFill>
              <a:blip r:embed="rId5"/>
              <a:stretch>
                <a:fillRect/>
              </a:stretch>
            </p:blipFill>
            <p:spPr>
              <a:xfrm>
                <a:off x="9489960" y="4819680"/>
                <a:ext cx="106092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3429000" y="5283360"/>
              <a:ext cx="546480" cy="25560"/>
            </p14:xfrm>
          </p:contentPart>
        </mc:Choice>
        <mc:Fallback>
          <p:pic>
            <p:nvPicPr>
              <p:cNvPr id="6" name="Input penna 5"/>
              <p:cNvPicPr/>
              <p:nvPr/>
            </p:nvPicPr>
            <p:blipFill>
              <a:blip r:embed="rId7"/>
              <a:stretch>
                <a:fillRect/>
              </a:stretch>
            </p:blipFill>
            <p:spPr>
              <a:xfrm>
                <a:off x="3413160" y="5219640"/>
                <a:ext cx="57816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914400" y="5257800"/>
              <a:ext cx="2483280" cy="76680"/>
            </p14:xfrm>
          </p:contentPart>
        </mc:Choice>
        <mc:Fallback>
          <p:pic>
            <p:nvPicPr>
              <p:cNvPr id="7" name="Input penna 6"/>
              <p:cNvPicPr/>
              <p:nvPr/>
            </p:nvPicPr>
            <p:blipFill>
              <a:blip r:embed="rId9"/>
              <a:stretch>
                <a:fillRect/>
              </a:stretch>
            </p:blipFill>
            <p:spPr>
              <a:xfrm>
                <a:off x="898560" y="5194440"/>
                <a:ext cx="2514960" cy="2034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4800600" y="4495680"/>
              <a:ext cx="2311920" cy="38520"/>
            </p14:xfrm>
          </p:contentPart>
        </mc:Choice>
        <mc:Fallback>
          <p:pic>
            <p:nvPicPr>
              <p:cNvPr id="8" name="Input penna 7"/>
              <p:cNvPicPr/>
              <p:nvPr/>
            </p:nvPicPr>
            <p:blipFill>
              <a:blip r:embed="rId11"/>
              <a:stretch>
                <a:fillRect/>
              </a:stretch>
            </p:blipFill>
            <p:spPr>
              <a:xfrm>
                <a:off x="4784760" y="4432320"/>
                <a:ext cx="2343600" cy="165600"/>
              </a:xfrm>
              <a:prstGeom prst="rect">
                <a:avLst/>
              </a:prstGeom>
            </p:spPr>
          </p:pic>
        </mc:Fallback>
      </mc:AlternateContent>
    </p:spTree>
    <p:extLst>
      <p:ext uri="{BB962C8B-B14F-4D97-AF65-F5344CB8AC3E}">
        <p14:creationId xmlns:p14="http://schemas.microsoft.com/office/powerpoint/2010/main" val="3232112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smtClean="0"/>
              <a:t>la delega contenuta nella l. 124/2015 esplicitamente richiede la </a:t>
            </a:r>
            <a:r>
              <a:rPr lang="it-IT" b="1" dirty="0" smtClean="0">
                <a:solidFill>
                  <a:srgbClr val="0070C0"/>
                </a:solidFill>
              </a:rPr>
              <a:t>ridefinizione</a:t>
            </a:r>
            <a:r>
              <a:rPr lang="it-IT" dirty="0" smtClean="0">
                <a:solidFill>
                  <a:srgbClr val="0070C0"/>
                </a:solidFill>
              </a:rPr>
              <a:t> dei procedimenti amministrativi, dell’organizzazione e delle procedure </a:t>
            </a:r>
            <a:r>
              <a:rPr lang="it-IT" dirty="0" smtClean="0"/>
              <a:t>interne alle amministrazioni, compito che appare </a:t>
            </a:r>
            <a:r>
              <a:rPr lang="it-IT" b="1" dirty="0" smtClean="0"/>
              <a:t>cruciale per l’avvio di una vera digitalizzazione</a:t>
            </a:r>
            <a:r>
              <a:rPr lang="it-IT" dirty="0" smtClean="0"/>
              <a:t>. </a:t>
            </a:r>
          </a:p>
          <a:p>
            <a:r>
              <a:rPr lang="it-IT" dirty="0" smtClean="0"/>
              <a:t>Ragioni </a:t>
            </a:r>
            <a:r>
              <a:rPr lang="it-IT" dirty="0"/>
              <a:t>tecniche ed economiche </a:t>
            </a:r>
            <a:r>
              <a:rPr lang="it-IT" dirty="0" smtClean="0"/>
              <a:t>spingono </a:t>
            </a:r>
            <a:r>
              <a:rPr lang="it-IT" dirty="0"/>
              <a:t>inevitabilmente verso un </a:t>
            </a:r>
            <a:r>
              <a:rPr lang="it-IT" dirty="0">
                <a:solidFill>
                  <a:srgbClr val="FF0000"/>
                </a:solidFill>
              </a:rPr>
              <a:t>ruolo forte della amministrazione centrale </a:t>
            </a:r>
            <a:r>
              <a:rPr lang="it-IT" dirty="0"/>
              <a:t>per la digitalizzazione dell’amministrazione, alla quale sono appunto affidati il compiti di coordinamento </a:t>
            </a:r>
            <a:r>
              <a:rPr lang="it-IT" dirty="0" smtClean="0"/>
              <a:t>tecnico</a:t>
            </a:r>
          </a:p>
          <a:p>
            <a:r>
              <a:rPr lang="it-IT" u="sng" dirty="0" smtClean="0">
                <a:solidFill>
                  <a:srgbClr val="0070C0"/>
                </a:solidFill>
              </a:rPr>
              <a:t>L’interoperabilità </a:t>
            </a:r>
            <a:r>
              <a:rPr lang="it-IT" u="sng" dirty="0">
                <a:solidFill>
                  <a:srgbClr val="0070C0"/>
                </a:solidFill>
              </a:rPr>
              <a:t>delle banche dati e dei sistemi non può prescindere da una regia </a:t>
            </a:r>
            <a:r>
              <a:rPr lang="it-IT" u="sng" dirty="0" smtClean="0">
                <a:solidFill>
                  <a:srgbClr val="0070C0"/>
                </a:solidFill>
              </a:rPr>
              <a:t>unitaria. </a:t>
            </a:r>
            <a:endParaRPr lang="it-IT" u="sng" dirty="0">
              <a:solidFill>
                <a:srgbClr val="0070C0"/>
              </a:solidFill>
            </a:endParaRPr>
          </a:p>
        </p:txBody>
      </p:sp>
    </p:spTree>
    <p:extLst>
      <p:ext uri="{BB962C8B-B14F-4D97-AF65-F5344CB8AC3E}">
        <p14:creationId xmlns:p14="http://schemas.microsoft.com/office/powerpoint/2010/main" val="3911695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a:bodyPr>
          <a:lstStyle/>
          <a:p>
            <a:r>
              <a:rPr lang="it-IT" dirty="0"/>
              <a:t>L</a:t>
            </a:r>
            <a:r>
              <a:rPr lang="it-IT" dirty="0" smtClean="0"/>
              <a:t>a </a:t>
            </a:r>
            <a:r>
              <a:rPr lang="it-IT" b="1" dirty="0"/>
              <a:t>frammentazione dei centri decisionali </a:t>
            </a:r>
            <a:r>
              <a:rPr lang="it-IT" dirty="0"/>
              <a:t>dovuta alla </a:t>
            </a:r>
            <a:r>
              <a:rPr lang="it-IT" i="1" u="sng" dirty="0"/>
              <a:t>pluralità e autonomia delle amministrazioni coinvolte</a:t>
            </a:r>
            <a:r>
              <a:rPr lang="it-IT" i="1" dirty="0"/>
              <a:t> </a:t>
            </a:r>
            <a:r>
              <a:rPr lang="it-IT" dirty="0"/>
              <a:t>nei processi di digitalizzazione ha in passato generato criticità, sprechi di risorse, rallentamenti nella realizzazione degli </a:t>
            </a:r>
            <a:r>
              <a:rPr lang="it-IT" dirty="0" smtClean="0"/>
              <a:t>obiettivi </a:t>
            </a:r>
            <a:r>
              <a:rPr lang="it-IT" dirty="0"/>
              <a:t>dell’Agenda digitale. </a:t>
            </a:r>
            <a:r>
              <a:rPr lang="it-IT" dirty="0" smtClean="0">
                <a:solidFill>
                  <a:schemeClr val="accent2">
                    <a:lumMod val="50000"/>
                  </a:schemeClr>
                </a:solidFill>
              </a:rPr>
              <a:t>(problema presente nelle strutture divisionali d’impresa)</a:t>
            </a:r>
          </a:p>
          <a:p>
            <a:r>
              <a:rPr lang="it-IT" dirty="0" smtClean="0">
                <a:solidFill>
                  <a:srgbClr val="0070C0"/>
                </a:solidFill>
              </a:rPr>
              <a:t>Al </a:t>
            </a:r>
            <a:r>
              <a:rPr lang="it-IT" dirty="0">
                <a:solidFill>
                  <a:srgbClr val="0070C0"/>
                </a:solidFill>
              </a:rPr>
              <a:t>fine </a:t>
            </a:r>
            <a:r>
              <a:rPr lang="it-IT" dirty="0" smtClean="0">
                <a:solidFill>
                  <a:srgbClr val="0070C0"/>
                </a:solidFill>
              </a:rPr>
              <a:t>di indirizzare </a:t>
            </a:r>
            <a:r>
              <a:rPr lang="it-IT" dirty="0">
                <a:solidFill>
                  <a:srgbClr val="0070C0"/>
                </a:solidFill>
              </a:rPr>
              <a:t>e monitorare l’intero programma di digitalizzazione della p.a., la riforma di cui alla l. </a:t>
            </a:r>
            <a:r>
              <a:rPr lang="it-IT" dirty="0" smtClean="0">
                <a:solidFill>
                  <a:srgbClr val="0070C0"/>
                </a:solidFill>
              </a:rPr>
              <a:t>124/2015 </a:t>
            </a:r>
            <a:r>
              <a:rPr lang="it-IT" dirty="0">
                <a:solidFill>
                  <a:srgbClr val="0070C0"/>
                </a:solidFill>
              </a:rPr>
              <a:t>ha affidato </a:t>
            </a:r>
            <a:r>
              <a:rPr lang="it-IT" b="1" dirty="0">
                <a:solidFill>
                  <a:srgbClr val="0070C0"/>
                </a:solidFill>
              </a:rPr>
              <a:t>il coordinamento tecnico all’AGID</a:t>
            </a:r>
            <a:r>
              <a:rPr lang="it-IT" dirty="0">
                <a:solidFill>
                  <a:srgbClr val="0070C0"/>
                </a:solidFill>
              </a:rPr>
              <a:t>, così concentrando in un unico </a:t>
            </a:r>
            <a:r>
              <a:rPr lang="it-IT" dirty="0" smtClean="0">
                <a:solidFill>
                  <a:srgbClr val="0070C0"/>
                </a:solidFill>
              </a:rPr>
              <a:t>soggetto gli </a:t>
            </a:r>
            <a:r>
              <a:rPr lang="it-IT" dirty="0" err="1" smtClean="0">
                <a:solidFill>
                  <a:srgbClr val="0070C0"/>
                </a:solidFill>
              </a:rPr>
              <a:t>nterventi</a:t>
            </a:r>
            <a:r>
              <a:rPr lang="it-IT" dirty="0" smtClean="0">
                <a:solidFill>
                  <a:srgbClr val="0070C0"/>
                </a:solidFill>
              </a:rPr>
              <a:t> </a:t>
            </a:r>
            <a:r>
              <a:rPr lang="it-IT" dirty="0">
                <a:solidFill>
                  <a:srgbClr val="0070C0"/>
                </a:solidFill>
              </a:rPr>
              <a:t>volti alla realizzazione dei processi di digitalizzazione in tutte le p.a..  </a:t>
            </a:r>
          </a:p>
          <a:p>
            <a:endParaRPr lang="it-IT" dirty="0" smtClean="0">
              <a:solidFill>
                <a:srgbClr val="0070C0"/>
              </a:solidFill>
            </a:endParaRPr>
          </a:p>
          <a:p>
            <a:endParaRPr lang="it-IT" dirty="0">
              <a:solidFill>
                <a:srgbClr val="0070C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6807240" y="2806560"/>
              <a:ext cx="984600" cy="38520"/>
            </p14:xfrm>
          </p:contentPart>
        </mc:Choice>
        <mc:Fallback>
          <p:pic>
            <p:nvPicPr>
              <p:cNvPr id="4" name="Input penna 3"/>
              <p:cNvPicPr/>
              <p:nvPr/>
            </p:nvPicPr>
            <p:blipFill>
              <a:blip r:embed="rId3"/>
              <a:stretch>
                <a:fillRect/>
              </a:stretch>
            </p:blipFill>
            <p:spPr>
              <a:xfrm>
                <a:off x="6791400" y="2743200"/>
                <a:ext cx="101628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8045280" y="2793960"/>
              <a:ext cx="997560" cy="70200"/>
            </p14:xfrm>
          </p:contentPart>
        </mc:Choice>
        <mc:Fallback>
          <p:pic>
            <p:nvPicPr>
              <p:cNvPr id="5" name="Input penna 4"/>
              <p:cNvPicPr/>
              <p:nvPr/>
            </p:nvPicPr>
            <p:blipFill>
              <a:blip r:embed="rId5"/>
              <a:stretch>
                <a:fillRect/>
              </a:stretch>
            </p:blipFill>
            <p:spPr>
              <a:xfrm>
                <a:off x="8029440" y="2730600"/>
                <a:ext cx="102924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8750160" y="2806560"/>
              <a:ext cx="273600" cy="64080"/>
            </p14:xfrm>
          </p:contentPart>
        </mc:Choice>
        <mc:Fallback>
          <p:pic>
            <p:nvPicPr>
              <p:cNvPr id="6" name="Input penna 5"/>
              <p:cNvPicPr/>
              <p:nvPr/>
            </p:nvPicPr>
            <p:blipFill>
              <a:blip r:embed="rId7"/>
              <a:stretch>
                <a:fillRect/>
              </a:stretch>
            </p:blipFill>
            <p:spPr>
              <a:xfrm>
                <a:off x="8734320" y="2743200"/>
                <a:ext cx="305280" cy="190800"/>
              </a:xfrm>
              <a:prstGeom prst="rect">
                <a:avLst/>
              </a:prstGeom>
            </p:spPr>
          </p:pic>
        </mc:Fallback>
      </mc:AlternateContent>
    </p:spTree>
    <p:extLst>
      <p:ext uri="{BB962C8B-B14F-4D97-AF65-F5344CB8AC3E}">
        <p14:creationId xmlns:p14="http://schemas.microsoft.com/office/powerpoint/2010/main" val="3583064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a:solidFill>
                  <a:srgbClr val="0070C0"/>
                </a:solidFill>
              </a:rPr>
              <a:t>L</a:t>
            </a:r>
            <a:r>
              <a:rPr lang="it-IT" dirty="0" smtClean="0">
                <a:solidFill>
                  <a:srgbClr val="0070C0"/>
                </a:solidFill>
              </a:rPr>
              <a:t>a </a:t>
            </a:r>
            <a:r>
              <a:rPr lang="it-IT" dirty="0" err="1">
                <a:solidFill>
                  <a:srgbClr val="0070C0"/>
                </a:solidFill>
              </a:rPr>
              <a:t>lett</a:t>
            </a:r>
            <a:r>
              <a:rPr lang="it-IT" dirty="0">
                <a:solidFill>
                  <a:srgbClr val="0070C0"/>
                </a:solidFill>
              </a:rPr>
              <a:t>. r) dell'art. 117, co. 2, </a:t>
            </a:r>
            <a:r>
              <a:rPr lang="it-IT" dirty="0" err="1">
                <a:solidFill>
                  <a:srgbClr val="0070C0"/>
                </a:solidFill>
              </a:rPr>
              <a:t>Cost</a:t>
            </a:r>
            <a:r>
              <a:rPr lang="it-IT" dirty="0">
                <a:solidFill>
                  <a:srgbClr val="0070C0"/>
                </a:solidFill>
              </a:rPr>
              <a:t>., nel testo oggi </a:t>
            </a:r>
            <a:r>
              <a:rPr lang="it-IT" dirty="0" smtClean="0">
                <a:solidFill>
                  <a:srgbClr val="0070C0"/>
                </a:solidFill>
              </a:rPr>
              <a:t>vigente </a:t>
            </a:r>
            <a:r>
              <a:rPr lang="it-IT" dirty="0">
                <a:solidFill>
                  <a:srgbClr val="0070C0"/>
                </a:solidFill>
              </a:rPr>
              <a:t>prevede che il </a:t>
            </a:r>
            <a:r>
              <a:rPr lang="it-IT" b="1" dirty="0">
                <a:solidFill>
                  <a:srgbClr val="0070C0"/>
                </a:solidFill>
              </a:rPr>
              <a:t>coordinamento informativo statistico e informatico </a:t>
            </a:r>
            <a:r>
              <a:rPr lang="it-IT" dirty="0">
                <a:solidFill>
                  <a:srgbClr val="0070C0"/>
                </a:solidFill>
              </a:rPr>
              <a:t>dei dati dell'amministrazione </a:t>
            </a:r>
            <a:r>
              <a:rPr lang="it-IT" u="sng" dirty="0">
                <a:solidFill>
                  <a:srgbClr val="0070C0"/>
                </a:solidFill>
              </a:rPr>
              <a:t>statale, regionale e locale </a:t>
            </a:r>
            <a:r>
              <a:rPr lang="it-IT" dirty="0" smtClean="0">
                <a:solidFill>
                  <a:srgbClr val="0070C0"/>
                </a:solidFill>
              </a:rPr>
              <a:t>sia </a:t>
            </a:r>
            <a:r>
              <a:rPr lang="it-IT" dirty="0">
                <a:solidFill>
                  <a:srgbClr val="0070C0"/>
                </a:solidFill>
              </a:rPr>
              <a:t>di competenza legislativa esclusiva statale. </a:t>
            </a:r>
            <a:endParaRPr lang="it-IT" dirty="0" smtClean="0">
              <a:solidFill>
                <a:srgbClr val="0070C0"/>
              </a:solidFill>
            </a:endParaRPr>
          </a:p>
          <a:p>
            <a:r>
              <a:rPr lang="it-IT" dirty="0"/>
              <a:t>La Corte costituzionale (si veda prima tra tutte la sentenza n. 17 del 2004) ha sul tema precisato che il coordinamento cui si riferisce la norma serve ad assicurare </a:t>
            </a:r>
            <a:r>
              <a:rPr lang="it-IT" dirty="0">
                <a:solidFill>
                  <a:srgbClr val="0070C0"/>
                </a:solidFill>
              </a:rPr>
              <a:t>“una </a:t>
            </a:r>
            <a:r>
              <a:rPr lang="it-IT" b="1" dirty="0">
                <a:solidFill>
                  <a:srgbClr val="0070C0"/>
                </a:solidFill>
              </a:rPr>
              <a:t>comunicanza di linguaggi, procedure e standard </a:t>
            </a:r>
            <a:r>
              <a:rPr lang="it-IT" dirty="0">
                <a:solidFill>
                  <a:srgbClr val="0070C0"/>
                </a:solidFill>
              </a:rPr>
              <a:t>omogenei, in modo da permettere la comunicabilità tra i sistemi informatici della pubblica amministrazione.”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4013280" y="3213000"/>
              <a:ext cx="920880" cy="83160"/>
            </p14:xfrm>
          </p:contentPart>
        </mc:Choice>
        <mc:Fallback>
          <p:pic>
            <p:nvPicPr>
              <p:cNvPr id="4" name="Input penna 3"/>
              <p:cNvPicPr/>
              <p:nvPr/>
            </p:nvPicPr>
            <p:blipFill>
              <a:blip r:embed="rId3"/>
              <a:stretch>
                <a:fillRect/>
              </a:stretch>
            </p:blipFill>
            <p:spPr>
              <a:xfrm>
                <a:off x="3997440" y="3149640"/>
                <a:ext cx="95292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4838760" y="3289320"/>
              <a:ext cx="89280" cy="19440"/>
            </p14:xfrm>
          </p:contentPart>
        </mc:Choice>
        <mc:Fallback>
          <p:pic>
            <p:nvPicPr>
              <p:cNvPr id="5" name="Input penna 4"/>
              <p:cNvPicPr/>
              <p:nvPr/>
            </p:nvPicPr>
            <p:blipFill>
              <a:blip r:embed="rId5"/>
              <a:stretch>
                <a:fillRect/>
              </a:stretch>
            </p:blipFill>
            <p:spPr>
              <a:xfrm>
                <a:off x="4822920" y="3225960"/>
                <a:ext cx="120960" cy="146160"/>
              </a:xfrm>
              <a:prstGeom prst="rect">
                <a:avLst/>
              </a:prstGeom>
            </p:spPr>
          </p:pic>
        </mc:Fallback>
      </mc:AlternateContent>
    </p:spTree>
    <p:extLst>
      <p:ext uri="{BB962C8B-B14F-4D97-AF65-F5344CB8AC3E}">
        <p14:creationId xmlns:p14="http://schemas.microsoft.com/office/powerpoint/2010/main" val="2770611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fontScale="92500" lnSpcReduction="10000"/>
          </a:bodyPr>
          <a:lstStyle/>
          <a:p>
            <a:r>
              <a:rPr lang="it-IT" dirty="0"/>
              <a:t>La </a:t>
            </a:r>
            <a:r>
              <a:rPr lang="it-IT" dirty="0" smtClean="0"/>
              <a:t>digitalizzazione </a:t>
            </a:r>
            <a:r>
              <a:rPr lang="it-IT" dirty="0"/>
              <a:t>influisce profondamente sulla organizzazione del lavoro all’interno della amministrazione. </a:t>
            </a:r>
            <a:endParaRPr lang="it-IT" dirty="0" smtClean="0"/>
          </a:p>
          <a:p>
            <a:r>
              <a:rPr lang="it-IT" dirty="0" smtClean="0"/>
              <a:t>Si va verso </a:t>
            </a:r>
            <a:r>
              <a:rPr lang="it-IT" dirty="0"/>
              <a:t>la realizzazione di un modello di </a:t>
            </a:r>
            <a:r>
              <a:rPr lang="it-IT" dirty="0">
                <a:solidFill>
                  <a:srgbClr val="0070C0"/>
                </a:solidFill>
              </a:rPr>
              <a:t>amministrazione dotata di una struttura organizzativa più snella ed efficace</a:t>
            </a:r>
            <a:r>
              <a:rPr lang="it-IT" dirty="0"/>
              <a:t>, che soprattutto – in attuazione di indirizzi provenienti dall’autorità centrale – abbia </a:t>
            </a:r>
            <a:r>
              <a:rPr lang="it-IT" dirty="0">
                <a:solidFill>
                  <a:srgbClr val="0070C0"/>
                </a:solidFill>
              </a:rPr>
              <a:t>connotati omogenei, validi su tutto il territorio nazionale</a:t>
            </a:r>
            <a:r>
              <a:rPr lang="it-IT" dirty="0"/>
              <a:t>, in funzione della implementazione delle nuove </a:t>
            </a:r>
            <a:r>
              <a:rPr lang="it-IT" dirty="0" smtClean="0"/>
              <a:t>tecnologie. </a:t>
            </a:r>
          </a:p>
          <a:p>
            <a:r>
              <a:rPr lang="it-IT" dirty="0">
                <a:solidFill>
                  <a:srgbClr val="FF0000"/>
                </a:solidFill>
              </a:rPr>
              <a:t>Il processo di </a:t>
            </a:r>
            <a:r>
              <a:rPr lang="it-IT" dirty="0" smtClean="0">
                <a:solidFill>
                  <a:srgbClr val="FF0000"/>
                </a:solidFill>
              </a:rPr>
              <a:t>digitalizzazione  </a:t>
            </a:r>
            <a:r>
              <a:rPr lang="it-IT" dirty="0">
                <a:solidFill>
                  <a:srgbClr val="FF0000"/>
                </a:solidFill>
              </a:rPr>
              <a:t>non può riguardare solo l’uso delle risorse tecnologiche come supporto strumentale all’attività amministrativa, </a:t>
            </a:r>
            <a:r>
              <a:rPr lang="it-IT" b="1" dirty="0">
                <a:solidFill>
                  <a:srgbClr val="FF0000"/>
                </a:solidFill>
              </a:rPr>
              <a:t>lasciandola tale e quale</a:t>
            </a:r>
            <a:r>
              <a:rPr lang="it-IT" dirty="0">
                <a:solidFill>
                  <a:srgbClr val="FF0000"/>
                </a:solidFill>
              </a:rPr>
              <a:t>, o la realizzazione delle sole necessarie infrastrutture tecnologiche, </a:t>
            </a:r>
            <a:r>
              <a:rPr lang="it-IT" dirty="0" smtClean="0">
                <a:solidFill>
                  <a:srgbClr val="FF0000"/>
                </a:solidFill>
              </a:rPr>
              <a:t>ma </a:t>
            </a:r>
            <a:r>
              <a:rPr lang="it-IT" dirty="0">
                <a:solidFill>
                  <a:srgbClr val="FF0000"/>
                </a:solidFill>
              </a:rPr>
              <a:t>incide anche sul modo di strutturare i procedimenti </a:t>
            </a:r>
            <a:r>
              <a:rPr lang="it-IT" dirty="0" smtClean="0">
                <a:solidFill>
                  <a:srgbClr val="FF0000"/>
                </a:solidFill>
              </a:rPr>
              <a:t>amministrativi</a:t>
            </a:r>
            <a:r>
              <a:rPr lang="it-IT" dirty="0" smtClean="0">
                <a:solidFill>
                  <a:srgbClr val="0070C0"/>
                </a:solidFill>
              </a:rPr>
              <a:t>. </a:t>
            </a:r>
            <a:endParaRPr lang="it-IT" dirty="0">
              <a:solidFill>
                <a:srgbClr val="0070C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7588080" y="5442120"/>
              <a:ext cx="2622960" cy="63720"/>
            </p14:xfrm>
          </p:contentPart>
        </mc:Choice>
        <mc:Fallback>
          <p:pic>
            <p:nvPicPr>
              <p:cNvPr id="4" name="Input penna 3"/>
              <p:cNvPicPr/>
              <p:nvPr/>
            </p:nvPicPr>
            <p:blipFill>
              <a:blip r:embed="rId3"/>
              <a:stretch>
                <a:fillRect/>
              </a:stretch>
            </p:blipFill>
            <p:spPr>
              <a:xfrm>
                <a:off x="7572240" y="5378400"/>
                <a:ext cx="265464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7918560" y="5435640"/>
              <a:ext cx="635400" cy="25560"/>
            </p14:xfrm>
          </p:contentPart>
        </mc:Choice>
        <mc:Fallback>
          <p:pic>
            <p:nvPicPr>
              <p:cNvPr id="5" name="Input penna 4"/>
              <p:cNvPicPr/>
              <p:nvPr/>
            </p:nvPicPr>
            <p:blipFill>
              <a:blip r:embed="rId5"/>
              <a:stretch>
                <a:fillRect/>
              </a:stretch>
            </p:blipFill>
            <p:spPr>
              <a:xfrm>
                <a:off x="7902720" y="5372280"/>
                <a:ext cx="667080" cy="152640"/>
              </a:xfrm>
              <a:prstGeom prst="rect">
                <a:avLst/>
              </a:prstGeom>
            </p:spPr>
          </p:pic>
        </mc:Fallback>
      </mc:AlternateContent>
    </p:spTree>
    <p:extLst>
      <p:ext uri="{BB962C8B-B14F-4D97-AF65-F5344CB8AC3E}">
        <p14:creationId xmlns:p14="http://schemas.microsoft.com/office/powerpoint/2010/main" val="1746639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smtClean="0"/>
              <a:t>Le </a:t>
            </a:r>
            <a:r>
              <a:rPr lang="it-IT" dirty="0"/>
              <a:t>pubbliche amministrazioni provvedono in particolare a </a:t>
            </a:r>
            <a:r>
              <a:rPr lang="it-IT" b="1" dirty="0">
                <a:solidFill>
                  <a:srgbClr val="0070C0"/>
                </a:solidFill>
              </a:rPr>
              <a:t>razionalizzare e semplificare </a:t>
            </a:r>
            <a:r>
              <a:rPr lang="it-IT" u="sng" dirty="0">
                <a:solidFill>
                  <a:srgbClr val="0070C0"/>
                </a:solidFill>
              </a:rPr>
              <a:t>i procedimenti amministrativi, le attività gestionali, i documenti, la modulistica, le modalità di accesso e di presentazione delle i</a:t>
            </a:r>
            <a:r>
              <a:rPr lang="it-IT" u="sng" dirty="0" smtClean="0">
                <a:solidFill>
                  <a:srgbClr val="0070C0"/>
                </a:solidFill>
              </a:rPr>
              <a:t>stanze</a:t>
            </a:r>
            <a:r>
              <a:rPr lang="it-IT" dirty="0" smtClean="0">
                <a:solidFill>
                  <a:srgbClr val="0070C0"/>
                </a:solidFill>
              </a:rPr>
              <a:t> </a:t>
            </a:r>
            <a:r>
              <a:rPr lang="it-IT" dirty="0">
                <a:solidFill>
                  <a:srgbClr val="0070C0"/>
                </a:solidFill>
              </a:rPr>
              <a:t>da parte dei cittadini e delle </a:t>
            </a:r>
            <a:r>
              <a:rPr lang="it-IT" dirty="0" smtClean="0">
                <a:solidFill>
                  <a:srgbClr val="0070C0"/>
                </a:solidFill>
              </a:rPr>
              <a:t>imprese. </a:t>
            </a:r>
          </a:p>
          <a:p>
            <a:r>
              <a:rPr lang="it-IT" dirty="0">
                <a:solidFill>
                  <a:schemeClr val="accent6">
                    <a:lumMod val="50000"/>
                  </a:schemeClr>
                </a:solidFill>
              </a:rPr>
              <a:t>E’ </a:t>
            </a:r>
            <a:r>
              <a:rPr lang="it-IT" dirty="0" smtClean="0">
                <a:solidFill>
                  <a:schemeClr val="accent6">
                    <a:lumMod val="50000"/>
                  </a:schemeClr>
                </a:solidFill>
              </a:rPr>
              <a:t>chiaro </a:t>
            </a:r>
            <a:r>
              <a:rPr lang="it-IT" dirty="0">
                <a:solidFill>
                  <a:schemeClr val="accent6">
                    <a:lumMod val="50000"/>
                  </a:schemeClr>
                </a:solidFill>
              </a:rPr>
              <a:t>che l’uso della digitalizzazione impone – anche a livello tecnico -  il ricorso a modelli procedimentali comuni e standardizzati tra amministrazioni, </a:t>
            </a:r>
            <a:r>
              <a:rPr lang="it-IT" b="1" dirty="0">
                <a:solidFill>
                  <a:schemeClr val="accent6">
                    <a:lumMod val="50000"/>
                  </a:schemeClr>
                </a:solidFill>
              </a:rPr>
              <a:t>onde garantire l’interconnessione e la interoperabilità dei sistemi</a:t>
            </a:r>
            <a:r>
              <a:rPr lang="it-IT" dirty="0">
                <a:solidFill>
                  <a:schemeClr val="accent6">
                    <a:lumMod val="50000"/>
                  </a:schemeClr>
                </a:solidFill>
              </a:rPr>
              <a:t>.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7365960" y="4064040"/>
              <a:ext cx="3562920" cy="101880"/>
            </p14:xfrm>
          </p:contentPart>
        </mc:Choice>
        <mc:Fallback>
          <p:pic>
            <p:nvPicPr>
              <p:cNvPr id="4" name="Input penna 3"/>
              <p:cNvPicPr/>
              <p:nvPr/>
            </p:nvPicPr>
            <p:blipFill>
              <a:blip r:embed="rId3"/>
              <a:stretch>
                <a:fillRect/>
              </a:stretch>
            </p:blipFill>
            <p:spPr>
              <a:xfrm>
                <a:off x="7350120" y="4000680"/>
                <a:ext cx="3594600" cy="2289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4152960" y="4083120"/>
              <a:ext cx="3289680" cy="165240"/>
            </p14:xfrm>
          </p:contentPart>
        </mc:Choice>
        <mc:Fallback>
          <p:pic>
            <p:nvPicPr>
              <p:cNvPr id="5" name="Input penna 4"/>
              <p:cNvPicPr/>
              <p:nvPr/>
            </p:nvPicPr>
            <p:blipFill>
              <a:blip r:embed="rId5"/>
              <a:stretch>
                <a:fillRect/>
              </a:stretch>
            </p:blipFill>
            <p:spPr>
              <a:xfrm>
                <a:off x="4137120" y="4019400"/>
                <a:ext cx="3321360" cy="2926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5371920" y="4076640"/>
              <a:ext cx="2566080" cy="127440"/>
            </p14:xfrm>
          </p:contentPart>
        </mc:Choice>
        <mc:Fallback>
          <p:pic>
            <p:nvPicPr>
              <p:cNvPr id="6" name="Input penna 5"/>
              <p:cNvPicPr/>
              <p:nvPr/>
            </p:nvPicPr>
            <p:blipFill>
              <a:blip r:embed="rId7"/>
              <a:stretch>
                <a:fillRect/>
              </a:stretch>
            </p:blipFill>
            <p:spPr>
              <a:xfrm>
                <a:off x="5356080" y="4013280"/>
                <a:ext cx="2597760" cy="254160"/>
              </a:xfrm>
              <a:prstGeom prst="rect">
                <a:avLst/>
              </a:prstGeom>
            </p:spPr>
          </p:pic>
        </mc:Fallback>
      </mc:AlternateContent>
    </p:spTree>
    <p:extLst>
      <p:ext uri="{BB962C8B-B14F-4D97-AF65-F5344CB8AC3E}">
        <p14:creationId xmlns:p14="http://schemas.microsoft.com/office/powerpoint/2010/main" val="3746756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lnSpcReduction="10000"/>
          </a:bodyPr>
          <a:lstStyle/>
          <a:p>
            <a:r>
              <a:rPr lang="it-IT" dirty="0"/>
              <a:t> </a:t>
            </a:r>
            <a:r>
              <a:rPr lang="it-IT" dirty="0" smtClean="0"/>
              <a:t>La </a:t>
            </a:r>
            <a:r>
              <a:rPr lang="it-IT" dirty="0"/>
              <a:t>gestione dei procedimenti </a:t>
            </a:r>
            <a:r>
              <a:rPr lang="it-IT" dirty="0" smtClean="0"/>
              <a:t>deve venire </a:t>
            </a:r>
            <a:r>
              <a:rPr lang="it-IT" dirty="0"/>
              <a:t>effettuata in modo da consentire mediante strumenti informatici, la  possibilità  per  il cittadino di </a:t>
            </a:r>
            <a:r>
              <a:rPr lang="it-IT" dirty="0" smtClean="0">
                <a:solidFill>
                  <a:srgbClr val="0070C0"/>
                </a:solidFill>
              </a:rPr>
              <a:t>verificare </a:t>
            </a:r>
            <a:r>
              <a:rPr lang="it-IT" dirty="0">
                <a:solidFill>
                  <a:srgbClr val="0070C0"/>
                </a:solidFill>
              </a:rPr>
              <a:t>i </a:t>
            </a:r>
            <a:r>
              <a:rPr lang="it-IT" b="1" dirty="0">
                <a:solidFill>
                  <a:srgbClr val="0070C0"/>
                </a:solidFill>
              </a:rPr>
              <a:t>termini </a:t>
            </a:r>
            <a:r>
              <a:rPr lang="it-IT" b="1" dirty="0" smtClean="0">
                <a:solidFill>
                  <a:srgbClr val="0070C0"/>
                </a:solidFill>
              </a:rPr>
              <a:t>previsti</a:t>
            </a:r>
            <a:r>
              <a:rPr lang="it-IT" dirty="0" smtClean="0">
                <a:solidFill>
                  <a:srgbClr val="0070C0"/>
                </a:solidFill>
              </a:rPr>
              <a:t> </a:t>
            </a:r>
            <a:r>
              <a:rPr lang="it-IT" dirty="0">
                <a:solidFill>
                  <a:srgbClr val="0070C0"/>
                </a:solidFill>
              </a:rPr>
              <a:t>per lo specifico procedimento e  il  relativo  </a:t>
            </a:r>
            <a:r>
              <a:rPr lang="it-IT" b="1" dirty="0">
                <a:solidFill>
                  <a:srgbClr val="0070C0"/>
                </a:solidFill>
              </a:rPr>
              <a:t>stato  di avanzamento</a:t>
            </a:r>
            <a:r>
              <a:rPr lang="it-IT" dirty="0">
                <a:solidFill>
                  <a:srgbClr val="0070C0"/>
                </a:solidFill>
              </a:rPr>
              <a:t>,  </a:t>
            </a:r>
            <a:r>
              <a:rPr lang="it-IT" u="sng" dirty="0">
                <a:solidFill>
                  <a:srgbClr val="0070C0"/>
                </a:solidFill>
              </a:rPr>
              <a:t>nonché  di  individuare  l'ufficio  e  il  </a:t>
            </a:r>
            <a:r>
              <a:rPr lang="it-IT" u="sng" dirty="0" smtClean="0">
                <a:solidFill>
                  <a:srgbClr val="0070C0"/>
                </a:solidFill>
              </a:rPr>
              <a:t>funzionario </a:t>
            </a:r>
            <a:r>
              <a:rPr lang="it-IT" u="sng" dirty="0">
                <a:solidFill>
                  <a:srgbClr val="0070C0"/>
                </a:solidFill>
              </a:rPr>
              <a:t>responsabile del procedimento</a:t>
            </a:r>
            <a:r>
              <a:rPr lang="it-IT" dirty="0" smtClean="0"/>
              <a:t>. </a:t>
            </a:r>
          </a:p>
          <a:p>
            <a:r>
              <a:rPr lang="it-IT" dirty="0" smtClean="0"/>
              <a:t>Le </a:t>
            </a:r>
            <a:r>
              <a:rPr lang="it-IT" dirty="0"/>
              <a:t>modifiche al </a:t>
            </a:r>
            <a:r>
              <a:rPr lang="it-IT" dirty="0" smtClean="0"/>
              <a:t>CAD (Codice Agenda Digitale) </a:t>
            </a:r>
            <a:r>
              <a:rPr lang="it-IT" dirty="0"/>
              <a:t>prevedono all’art. 7, in materia di qualità dei servizi e soddisfazione dell’utenza, che </a:t>
            </a:r>
            <a:r>
              <a:rPr lang="it-IT" dirty="0">
                <a:solidFill>
                  <a:srgbClr val="0070C0"/>
                </a:solidFill>
              </a:rPr>
              <a:t>si provveda ad una periodica “riorganizzazione </a:t>
            </a:r>
            <a:r>
              <a:rPr lang="it-IT" dirty="0" smtClean="0">
                <a:solidFill>
                  <a:srgbClr val="0070C0"/>
                </a:solidFill>
              </a:rPr>
              <a:t>dei </a:t>
            </a:r>
            <a:r>
              <a:rPr lang="it-IT" dirty="0">
                <a:solidFill>
                  <a:srgbClr val="0070C0"/>
                </a:solidFill>
              </a:rPr>
              <a:t>servizi resi, sulla base  di una </a:t>
            </a:r>
            <a:r>
              <a:rPr lang="it-IT" b="1" dirty="0"/>
              <a:t>preventiva analisi delle reali esigenze”</a:t>
            </a:r>
            <a:r>
              <a:rPr lang="it-IT" dirty="0"/>
              <a:t> </a:t>
            </a:r>
            <a:r>
              <a:rPr lang="it-IT" dirty="0">
                <a:solidFill>
                  <a:srgbClr val="0070C0"/>
                </a:solidFill>
              </a:rPr>
              <a:t>degli utenti e del </a:t>
            </a:r>
            <a:r>
              <a:rPr lang="it-IT" b="1" dirty="0"/>
              <a:t>grado di soddisfazione</a:t>
            </a:r>
            <a:r>
              <a:rPr lang="it-IT" dirty="0"/>
              <a:t> </a:t>
            </a:r>
            <a:r>
              <a:rPr lang="it-IT" dirty="0">
                <a:solidFill>
                  <a:srgbClr val="0070C0"/>
                </a:solidFill>
              </a:rPr>
              <a:t>da essi espresso </a:t>
            </a:r>
            <a:r>
              <a:rPr lang="it-IT" dirty="0"/>
              <a:t>(</a:t>
            </a:r>
            <a:r>
              <a:rPr lang="it-IT" dirty="0">
                <a:solidFill>
                  <a:srgbClr val="0070C0"/>
                </a:solidFill>
              </a:rPr>
              <a:t>con pubblicazione sui propri siti dei risultati di tali </a:t>
            </a:r>
            <a:r>
              <a:rPr lang="it-IT" dirty="0" smtClean="0">
                <a:solidFill>
                  <a:srgbClr val="0070C0"/>
                </a:solidFill>
              </a:rPr>
              <a:t>rilevazioni</a:t>
            </a:r>
            <a:r>
              <a:rPr lang="it-IT" dirty="0" smtClean="0"/>
              <a:t>).</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9524880" y="2324160"/>
              <a:ext cx="788040" cy="159120"/>
            </p14:xfrm>
          </p:contentPart>
        </mc:Choice>
        <mc:Fallback>
          <p:pic>
            <p:nvPicPr>
              <p:cNvPr id="4" name="Input penna 3"/>
              <p:cNvPicPr/>
              <p:nvPr/>
            </p:nvPicPr>
            <p:blipFill>
              <a:blip r:embed="rId3"/>
              <a:stretch>
                <a:fillRect/>
              </a:stretch>
            </p:blipFill>
            <p:spPr>
              <a:xfrm>
                <a:off x="9509040" y="2260440"/>
                <a:ext cx="819720" cy="2862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1193760" y="2685960"/>
              <a:ext cx="1232280" cy="127440"/>
            </p14:xfrm>
          </p:contentPart>
        </mc:Choice>
        <mc:Fallback>
          <p:pic>
            <p:nvPicPr>
              <p:cNvPr id="5" name="Input penna 4"/>
              <p:cNvPicPr/>
              <p:nvPr/>
            </p:nvPicPr>
            <p:blipFill>
              <a:blip r:embed="rId5"/>
              <a:stretch>
                <a:fillRect/>
              </a:stretch>
            </p:blipFill>
            <p:spPr>
              <a:xfrm>
                <a:off x="1177920" y="2622600"/>
                <a:ext cx="1263960" cy="2541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3543120" y="4527720"/>
              <a:ext cx="1499040" cy="127080"/>
            </p14:xfrm>
          </p:contentPart>
        </mc:Choice>
        <mc:Fallback>
          <p:pic>
            <p:nvPicPr>
              <p:cNvPr id="6" name="Input penna 5"/>
              <p:cNvPicPr/>
              <p:nvPr/>
            </p:nvPicPr>
            <p:blipFill>
              <a:blip r:embed="rId7"/>
              <a:stretch>
                <a:fillRect/>
              </a:stretch>
            </p:blipFill>
            <p:spPr>
              <a:xfrm>
                <a:off x="3527280" y="4464000"/>
                <a:ext cx="1530720" cy="2545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3467160" y="3809880"/>
              <a:ext cx="571680" cy="102240"/>
            </p14:xfrm>
          </p:contentPart>
        </mc:Choice>
        <mc:Fallback>
          <p:pic>
            <p:nvPicPr>
              <p:cNvPr id="7" name="Input penna 6"/>
              <p:cNvPicPr/>
              <p:nvPr/>
            </p:nvPicPr>
            <p:blipFill>
              <a:blip r:embed="rId9"/>
              <a:stretch>
                <a:fillRect/>
              </a:stretch>
            </p:blipFill>
            <p:spPr>
              <a:xfrm>
                <a:off x="3451320" y="3746520"/>
                <a:ext cx="603360" cy="228960"/>
              </a:xfrm>
              <a:prstGeom prst="rect">
                <a:avLst/>
              </a:prstGeom>
            </p:spPr>
          </p:pic>
        </mc:Fallback>
      </mc:AlternateContent>
    </p:spTree>
    <p:extLst>
      <p:ext uri="{BB962C8B-B14F-4D97-AF65-F5344CB8AC3E}">
        <p14:creationId xmlns:p14="http://schemas.microsoft.com/office/powerpoint/2010/main" val="2001573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a:t>Le potenzialità della digitalizzazione dell’attività amministrativa riguardano </a:t>
            </a:r>
            <a:r>
              <a:rPr lang="it-IT" u="sng" dirty="0"/>
              <a:t>non solo l’uso delle tecnologie per migliorare l’accesso ai dati, la trasmissione dei documenti, l’interazione tra privati e p.a. </a:t>
            </a:r>
            <a:r>
              <a:rPr lang="it-IT" dirty="0"/>
              <a:t>ma consentono anche la </a:t>
            </a:r>
            <a:r>
              <a:rPr lang="it-IT" dirty="0">
                <a:solidFill>
                  <a:srgbClr val="0070C0"/>
                </a:solidFill>
              </a:rPr>
              <a:t>configurabilità di un atto amministrativo del tutto automatizzato,</a:t>
            </a:r>
            <a:r>
              <a:rPr lang="it-IT" dirty="0"/>
              <a:t> come risultato di una elaborazione automatica dei dati </a:t>
            </a:r>
            <a:r>
              <a:rPr lang="it-IT" dirty="0" smtClean="0"/>
              <a:t>inseriti. </a:t>
            </a:r>
          </a:p>
          <a:p>
            <a:r>
              <a:rPr lang="it-IT" dirty="0" smtClean="0"/>
              <a:t>In </a:t>
            </a:r>
            <a:r>
              <a:rPr lang="it-IT" dirty="0"/>
              <a:t>sostanza, </a:t>
            </a:r>
            <a:r>
              <a:rPr lang="it-IT" dirty="0">
                <a:solidFill>
                  <a:srgbClr val="0070C0"/>
                </a:solidFill>
              </a:rPr>
              <a:t>il </a:t>
            </a:r>
            <a:r>
              <a:rPr lang="it-IT" dirty="0" smtClean="0">
                <a:solidFill>
                  <a:srgbClr val="0070C0"/>
                </a:solidFill>
              </a:rPr>
              <a:t>SW contiene </a:t>
            </a:r>
            <a:r>
              <a:rPr lang="it-IT" dirty="0">
                <a:solidFill>
                  <a:srgbClr val="0070C0"/>
                </a:solidFill>
              </a:rPr>
              <a:t>l’insieme ordinato in sequenza di tutte le regole precise, inequivoche, analitiche, generali ed astratte</a:t>
            </a:r>
            <a:r>
              <a:rPr lang="it-IT" dirty="0"/>
              <a:t>, formulate ex ante (..), la cui applicazione porta all’adozione dell’atto </a:t>
            </a:r>
            <a:r>
              <a:rPr lang="it-IT" dirty="0" smtClean="0"/>
              <a:t>amministrativo.</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6483240" y="5245200"/>
              <a:ext cx="2946960" cy="95400"/>
            </p14:xfrm>
          </p:contentPart>
        </mc:Choice>
        <mc:Fallback>
          <p:pic>
            <p:nvPicPr>
              <p:cNvPr id="4" name="Input penna 3"/>
              <p:cNvPicPr/>
              <p:nvPr/>
            </p:nvPicPr>
            <p:blipFill>
              <a:blip r:embed="rId3"/>
              <a:stretch>
                <a:fillRect/>
              </a:stretch>
            </p:blipFill>
            <p:spPr>
              <a:xfrm>
                <a:off x="6467400" y="5181480"/>
                <a:ext cx="297864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1155600" y="5600880"/>
              <a:ext cx="2229480" cy="82800"/>
            </p14:xfrm>
          </p:contentPart>
        </mc:Choice>
        <mc:Fallback>
          <p:pic>
            <p:nvPicPr>
              <p:cNvPr id="5" name="Input penna 4"/>
              <p:cNvPicPr/>
              <p:nvPr/>
            </p:nvPicPr>
            <p:blipFill>
              <a:blip r:embed="rId5"/>
              <a:stretch>
                <a:fillRect/>
              </a:stretch>
            </p:blipFill>
            <p:spPr>
              <a:xfrm>
                <a:off x="1139760" y="5537160"/>
                <a:ext cx="2261160" cy="209880"/>
              </a:xfrm>
              <a:prstGeom prst="rect">
                <a:avLst/>
              </a:prstGeom>
            </p:spPr>
          </p:pic>
        </mc:Fallback>
      </mc:AlternateContent>
    </p:spTree>
    <p:extLst>
      <p:ext uri="{BB962C8B-B14F-4D97-AF65-F5344CB8AC3E}">
        <p14:creationId xmlns:p14="http://schemas.microsoft.com/office/powerpoint/2010/main" val="4274553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smtClean="0"/>
              <a:t>Pertanto</a:t>
            </a:r>
            <a:r>
              <a:rPr lang="it-IT" dirty="0"/>
              <a:t>, </a:t>
            </a:r>
            <a:r>
              <a:rPr lang="it-IT" dirty="0">
                <a:solidFill>
                  <a:srgbClr val="0070C0"/>
                </a:solidFill>
              </a:rPr>
              <a:t>in presenza dei dati immessi nel computer </a:t>
            </a:r>
            <a:r>
              <a:rPr lang="it-IT" dirty="0"/>
              <a:t>(</a:t>
            </a:r>
            <a:r>
              <a:rPr lang="it-IT" dirty="0" smtClean="0"/>
              <a:t>input), </a:t>
            </a:r>
            <a:r>
              <a:rPr lang="it-IT" dirty="0"/>
              <a:t>in applicazione delle istruzioni dettate dal programma </a:t>
            </a:r>
            <a:r>
              <a:rPr lang="it-IT" dirty="0">
                <a:solidFill>
                  <a:srgbClr val="0070C0"/>
                </a:solidFill>
              </a:rPr>
              <a:t>viene ad essere elaborata la decisione </a:t>
            </a:r>
            <a:r>
              <a:rPr lang="it-IT" dirty="0"/>
              <a:t>(</a:t>
            </a:r>
            <a:r>
              <a:rPr lang="it-IT" dirty="0" smtClean="0"/>
              <a:t>output: atto amministrativo). </a:t>
            </a:r>
          </a:p>
          <a:p>
            <a:r>
              <a:rPr lang="it-IT" dirty="0" smtClean="0"/>
              <a:t>Tali </a:t>
            </a:r>
            <a:r>
              <a:rPr lang="it-IT" dirty="0"/>
              <a:t>programmi non potranno essere utilizzati in caso di </a:t>
            </a:r>
            <a:r>
              <a:rPr lang="it-IT" u="sng" dirty="0"/>
              <a:t>“concetti giuridici indeterminati” </a:t>
            </a:r>
            <a:r>
              <a:rPr lang="it-IT" dirty="0"/>
              <a:t>o in fattispecie non univoche. </a:t>
            </a:r>
            <a:endParaRPr lang="it-IT" dirty="0" smtClean="0"/>
          </a:p>
          <a:p>
            <a:r>
              <a:rPr lang="it-IT" dirty="0"/>
              <a:t>Il </a:t>
            </a:r>
            <a:r>
              <a:rPr lang="it-IT" dirty="0" smtClean="0"/>
              <a:t>rischio </a:t>
            </a:r>
            <a:r>
              <a:rPr lang="it-IT" dirty="0"/>
              <a:t>è che si </a:t>
            </a:r>
            <a:r>
              <a:rPr lang="it-IT" dirty="0" smtClean="0"/>
              <a:t>finisca </a:t>
            </a:r>
            <a:r>
              <a:rPr lang="it-IT" dirty="0"/>
              <a:t>per irrigidire l’operato dell’amministrazione anche nel caso in cui ci di trovi di fronte ad una realtà complessa che avrebbe bisogno di volta in volta di risposte adeguate: </a:t>
            </a:r>
            <a:r>
              <a:rPr lang="it-IT" dirty="0">
                <a:solidFill>
                  <a:srgbClr val="0070C0"/>
                </a:solidFill>
              </a:rPr>
              <a:t>non va dimenticato che anche di fronte all’esercizio di poteri vincolati, permangono sempre margini di apprezzamento </a:t>
            </a:r>
            <a:r>
              <a:rPr lang="it-IT" dirty="0" smtClean="0">
                <a:solidFill>
                  <a:srgbClr val="0070C0"/>
                </a:solidFill>
              </a:rPr>
              <a:t>opinabile</a:t>
            </a:r>
            <a:r>
              <a:rPr lang="it-IT" dirty="0" smtClean="0"/>
              <a:t>.  </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4254480" y="5931000"/>
              <a:ext cx="360" cy="360"/>
            </p14:xfrm>
          </p:contentPart>
        </mc:Choice>
        <mc:Fallback>
          <p:pic>
            <p:nvPicPr>
              <p:cNvPr id="4" name="Input penna 3"/>
              <p:cNvPicPr/>
              <p:nvPr/>
            </p:nvPicPr>
            <p:blipFill>
              <a:blip r:embed="rId3"/>
              <a:stretch>
                <a:fillRect/>
              </a:stretch>
            </p:blipFill>
            <p:spPr>
              <a:xfrm>
                <a:off x="4238640" y="5867280"/>
                <a:ext cx="3204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5695920" y="2806560"/>
              <a:ext cx="2794320" cy="133920"/>
            </p14:xfrm>
          </p:contentPart>
        </mc:Choice>
        <mc:Fallback>
          <p:pic>
            <p:nvPicPr>
              <p:cNvPr id="5" name="Input penna 4"/>
              <p:cNvPicPr/>
              <p:nvPr/>
            </p:nvPicPr>
            <p:blipFill>
              <a:blip r:embed="rId5"/>
              <a:stretch>
                <a:fillRect/>
              </a:stretch>
            </p:blipFill>
            <p:spPr>
              <a:xfrm>
                <a:off x="5680080" y="2743200"/>
                <a:ext cx="2826000" cy="2606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6369120" y="4216320"/>
              <a:ext cx="25560" cy="64080"/>
            </p14:xfrm>
          </p:contentPart>
        </mc:Choice>
        <mc:Fallback>
          <p:pic>
            <p:nvPicPr>
              <p:cNvPr id="6" name="Input penna 5"/>
              <p:cNvPicPr/>
              <p:nvPr/>
            </p:nvPicPr>
            <p:blipFill>
              <a:blip r:embed="rId7"/>
              <a:stretch>
                <a:fillRect/>
              </a:stretch>
            </p:blipFill>
            <p:spPr>
              <a:xfrm>
                <a:off x="6353280" y="4152960"/>
                <a:ext cx="5724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5181480" y="4216320"/>
              <a:ext cx="1188000" cy="70200"/>
            </p14:xfrm>
          </p:contentPart>
        </mc:Choice>
        <mc:Fallback>
          <p:pic>
            <p:nvPicPr>
              <p:cNvPr id="7" name="Input penna 6"/>
              <p:cNvPicPr/>
              <p:nvPr/>
            </p:nvPicPr>
            <p:blipFill>
              <a:blip r:embed="rId9"/>
              <a:stretch>
                <a:fillRect/>
              </a:stretch>
            </p:blipFill>
            <p:spPr>
              <a:xfrm>
                <a:off x="5165640" y="4152960"/>
                <a:ext cx="121968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8007480" y="4610160"/>
              <a:ext cx="2406960" cy="95400"/>
            </p14:xfrm>
          </p:contentPart>
        </mc:Choice>
        <mc:Fallback>
          <p:pic>
            <p:nvPicPr>
              <p:cNvPr id="8" name="Input penna 7"/>
              <p:cNvPicPr/>
              <p:nvPr/>
            </p:nvPicPr>
            <p:blipFill>
              <a:blip r:embed="rId11"/>
              <a:stretch>
                <a:fillRect/>
              </a:stretch>
            </p:blipFill>
            <p:spPr>
              <a:xfrm>
                <a:off x="7991640" y="4546440"/>
                <a:ext cx="2438640" cy="222840"/>
              </a:xfrm>
              <a:prstGeom prst="rect">
                <a:avLst/>
              </a:prstGeom>
            </p:spPr>
          </p:pic>
        </mc:Fallback>
      </mc:AlternateContent>
    </p:spTree>
    <p:extLst>
      <p:ext uri="{BB962C8B-B14F-4D97-AF65-F5344CB8AC3E}">
        <p14:creationId xmlns:p14="http://schemas.microsoft.com/office/powerpoint/2010/main" val="123814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Digitalizzazione dell’amministrazione </a:t>
            </a:r>
            <a:r>
              <a:rPr lang="it-IT" sz="2400" dirty="0"/>
              <a:t>e del processo</a:t>
            </a:r>
          </a:p>
        </p:txBody>
      </p:sp>
      <p:sp>
        <p:nvSpPr>
          <p:cNvPr id="3" name="Segnaposto contenuto 2"/>
          <p:cNvSpPr>
            <a:spLocks noGrp="1"/>
          </p:cNvSpPr>
          <p:nvPr>
            <p:ph idx="1"/>
          </p:nvPr>
        </p:nvSpPr>
        <p:spPr/>
        <p:txBody>
          <a:bodyPr>
            <a:normAutofit lnSpcReduction="10000"/>
          </a:bodyPr>
          <a:lstStyle/>
          <a:p>
            <a:r>
              <a:rPr lang="it-IT" dirty="0" smtClean="0"/>
              <a:t>Nel 2013, i leader del G8 hanno sottoscritto il G8 Open Data Charter che definisce i principi che i rispettivi governi si impegnano ad osservare e su cui intendono agire </a:t>
            </a:r>
            <a:r>
              <a:rPr lang="it-IT" dirty="0" smtClean="0">
                <a:solidFill>
                  <a:srgbClr val="FF0000"/>
                </a:solidFill>
              </a:rPr>
              <a:t>per rendere il proprio patrimonio informativo pubblico </a:t>
            </a:r>
            <a:r>
              <a:rPr lang="it-IT" dirty="0" smtClean="0">
                <a:solidFill>
                  <a:srgbClr val="FF0000"/>
                </a:solidFill>
              </a:rPr>
              <a:t>aperto, </a:t>
            </a:r>
            <a:r>
              <a:rPr lang="it-IT" dirty="0" smtClean="0"/>
              <a:t>per incrementare la qualità, la quantità e le possibilità di riuso dei dati pubblicati. </a:t>
            </a:r>
          </a:p>
          <a:p>
            <a:r>
              <a:rPr lang="it-IT" dirty="0" smtClean="0">
                <a:solidFill>
                  <a:srgbClr val="0070C0"/>
                </a:solidFill>
              </a:rPr>
              <a:t>Da giugno 2015 l'Italia ha attivato una nuova versione del </a:t>
            </a:r>
            <a:r>
              <a:rPr lang="it-IT" b="1" dirty="0" smtClean="0">
                <a:solidFill>
                  <a:srgbClr val="0070C0"/>
                </a:solidFill>
              </a:rPr>
              <a:t>portale nazionale degli open data</a:t>
            </a:r>
            <a:r>
              <a:rPr lang="it-IT" dirty="0" smtClean="0">
                <a:solidFill>
                  <a:srgbClr val="0070C0"/>
                </a:solidFill>
              </a:rPr>
              <a:t>, nel quale confluiscono i dati di </a:t>
            </a:r>
            <a:r>
              <a:rPr lang="it-IT" u="sng" dirty="0" smtClean="0">
                <a:solidFill>
                  <a:srgbClr val="0070C0"/>
                </a:solidFill>
              </a:rPr>
              <a:t>76 pubbliche amministrazioni (nazionali, regionali e locali)</a:t>
            </a:r>
            <a:r>
              <a:rPr lang="it-IT" dirty="0" smtClean="0">
                <a:solidFill>
                  <a:srgbClr val="0070C0"/>
                </a:solidFill>
              </a:rPr>
              <a:t> e che garantisce uniformità di contenuti e dati in formato aperto. </a:t>
            </a:r>
            <a:r>
              <a:rPr lang="it-IT" dirty="0" smtClean="0"/>
              <a:t>I dati riguardano gli aspetti più vari: dai documenti di bilancio degli enti pubblici ai dati statistici, elettorali, sociali, ecc. </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7823160" y="1994040"/>
              <a:ext cx="3124440" cy="57240"/>
            </p14:xfrm>
          </p:contentPart>
        </mc:Choice>
        <mc:Fallback>
          <p:pic>
            <p:nvPicPr>
              <p:cNvPr id="4" name="Input penna 3"/>
              <p:cNvPicPr/>
              <p:nvPr/>
            </p:nvPicPr>
            <p:blipFill>
              <a:blip r:embed="rId3"/>
              <a:stretch>
                <a:fillRect/>
              </a:stretch>
            </p:blipFill>
            <p:spPr>
              <a:xfrm>
                <a:off x="7807320" y="1930320"/>
                <a:ext cx="3156480" cy="184680"/>
              </a:xfrm>
              <a:prstGeom prst="rect">
                <a:avLst/>
              </a:prstGeom>
            </p:spPr>
          </p:pic>
        </mc:Fallback>
      </mc:AlternateContent>
    </p:spTree>
    <p:extLst>
      <p:ext uri="{BB962C8B-B14F-4D97-AF65-F5344CB8AC3E}">
        <p14:creationId xmlns:p14="http://schemas.microsoft.com/office/powerpoint/2010/main" val="3746402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smtClean="0">
                <a:solidFill>
                  <a:srgbClr val="0070C0"/>
                </a:solidFill>
              </a:rPr>
              <a:t>Il programma </a:t>
            </a:r>
            <a:r>
              <a:rPr lang="it-IT" dirty="0">
                <a:solidFill>
                  <a:srgbClr val="0070C0"/>
                </a:solidFill>
              </a:rPr>
              <a:t>dovrà essere intellegibile all’utente</a:t>
            </a:r>
            <a:r>
              <a:rPr lang="it-IT" dirty="0"/>
              <a:t>, in quanto </a:t>
            </a:r>
            <a:r>
              <a:rPr lang="it-IT" u="sng" dirty="0"/>
              <a:t>il destinatario dell’attività autoritativa dematerializzata deve poter comprendere la logica che ha condotto l’amministrazione a formulare </a:t>
            </a:r>
            <a:r>
              <a:rPr lang="it-IT" u="sng" dirty="0" smtClean="0"/>
              <a:t>le </a:t>
            </a:r>
            <a:r>
              <a:rPr lang="it-IT" u="sng" dirty="0"/>
              <a:t>proprie scelte in sede di programmazione</a:t>
            </a:r>
            <a:r>
              <a:rPr lang="it-IT" dirty="0"/>
              <a:t>. </a:t>
            </a:r>
            <a:r>
              <a:rPr lang="it-IT" dirty="0" smtClean="0"/>
              <a:t>(!!) </a:t>
            </a:r>
          </a:p>
          <a:p>
            <a:r>
              <a:rPr lang="it-IT" dirty="0"/>
              <a:t>E’ ipotizzabile inoltre anche, in futuro, un </a:t>
            </a:r>
            <a:r>
              <a:rPr lang="it-IT" dirty="0">
                <a:solidFill>
                  <a:srgbClr val="FF0000"/>
                </a:solidFill>
              </a:rPr>
              <a:t>maggiore ricorso allo strumento della </a:t>
            </a:r>
            <a:r>
              <a:rPr lang="it-IT" dirty="0" err="1">
                <a:solidFill>
                  <a:srgbClr val="FF0000"/>
                </a:solidFill>
              </a:rPr>
              <a:t>class</a:t>
            </a:r>
            <a:r>
              <a:rPr lang="it-IT" dirty="0">
                <a:solidFill>
                  <a:srgbClr val="FF0000"/>
                </a:solidFill>
              </a:rPr>
              <a:t> </a:t>
            </a:r>
            <a:r>
              <a:rPr lang="it-IT" dirty="0" err="1">
                <a:solidFill>
                  <a:srgbClr val="FF0000"/>
                </a:solidFill>
              </a:rPr>
              <a:t>action</a:t>
            </a:r>
            <a:r>
              <a:rPr lang="it-IT" dirty="0">
                <a:solidFill>
                  <a:srgbClr val="FF0000"/>
                </a:solidFill>
              </a:rPr>
              <a:t> pubblica</a:t>
            </a:r>
            <a:r>
              <a:rPr lang="it-IT" dirty="0"/>
              <a:t> di cui al d.lgs. 198 del 2009, espressamente menzionata nel nuovo testo del CAD a proposito della valutazione del grado di soddisfazione dei servizi pubblici.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492360" y="2844720"/>
              <a:ext cx="889560" cy="19440"/>
            </p14:xfrm>
          </p:contentPart>
        </mc:Choice>
        <mc:Fallback>
          <p:pic>
            <p:nvPicPr>
              <p:cNvPr id="4" name="Input penna 3"/>
              <p:cNvPicPr/>
              <p:nvPr/>
            </p:nvPicPr>
            <p:blipFill>
              <a:blip r:embed="rId3"/>
              <a:stretch>
                <a:fillRect/>
              </a:stretch>
            </p:blipFill>
            <p:spPr>
              <a:xfrm>
                <a:off x="3476520" y="2781360"/>
                <a:ext cx="921240" cy="1465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3117960" y="3193920"/>
              <a:ext cx="355680" cy="57600"/>
            </p14:xfrm>
          </p:contentPart>
        </mc:Choice>
        <mc:Fallback>
          <p:pic>
            <p:nvPicPr>
              <p:cNvPr id="5" name="Input penna 4"/>
              <p:cNvPicPr/>
              <p:nvPr/>
            </p:nvPicPr>
            <p:blipFill>
              <a:blip r:embed="rId5"/>
              <a:stretch>
                <a:fillRect/>
              </a:stretch>
            </p:blipFill>
            <p:spPr>
              <a:xfrm>
                <a:off x="3102120" y="3130560"/>
                <a:ext cx="387720" cy="1846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2603520" y="3200400"/>
              <a:ext cx="546480" cy="44640"/>
            </p14:xfrm>
          </p:contentPart>
        </mc:Choice>
        <mc:Fallback>
          <p:pic>
            <p:nvPicPr>
              <p:cNvPr id="6" name="Input penna 5"/>
              <p:cNvPicPr/>
              <p:nvPr/>
            </p:nvPicPr>
            <p:blipFill>
              <a:blip r:embed="rId7"/>
              <a:stretch>
                <a:fillRect/>
              </a:stretch>
            </p:blipFill>
            <p:spPr>
              <a:xfrm>
                <a:off x="2587680" y="3137040"/>
                <a:ext cx="57816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3530520" y="3193920"/>
              <a:ext cx="3899520" cy="70200"/>
            </p14:xfrm>
          </p:contentPart>
        </mc:Choice>
        <mc:Fallback>
          <p:pic>
            <p:nvPicPr>
              <p:cNvPr id="7" name="Input penna 6"/>
              <p:cNvPicPr/>
              <p:nvPr/>
            </p:nvPicPr>
            <p:blipFill>
              <a:blip r:embed="rId9"/>
              <a:stretch>
                <a:fillRect/>
              </a:stretch>
            </p:blipFill>
            <p:spPr>
              <a:xfrm>
                <a:off x="3514680" y="3130560"/>
                <a:ext cx="393120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3594240" y="4070520"/>
              <a:ext cx="1263960" cy="63720"/>
            </p14:xfrm>
          </p:contentPart>
        </mc:Choice>
        <mc:Fallback>
          <p:pic>
            <p:nvPicPr>
              <p:cNvPr id="8" name="Input penna 7"/>
              <p:cNvPicPr/>
              <p:nvPr/>
            </p:nvPicPr>
            <p:blipFill>
              <a:blip r:embed="rId11"/>
              <a:stretch>
                <a:fillRect/>
              </a:stretch>
            </p:blipFill>
            <p:spPr>
              <a:xfrm>
                <a:off x="3578400" y="4006800"/>
                <a:ext cx="129564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put penna 8"/>
              <p14:cNvContentPartPr/>
              <p14:nvPr/>
            </p14:nvContentPartPr>
            <p14:xfrm>
              <a:off x="4597560" y="4127400"/>
              <a:ext cx="578160" cy="19440"/>
            </p14:xfrm>
          </p:contentPart>
        </mc:Choice>
        <mc:Fallback>
          <p:pic>
            <p:nvPicPr>
              <p:cNvPr id="9" name="Input penna 8"/>
              <p:cNvPicPr/>
              <p:nvPr/>
            </p:nvPicPr>
            <p:blipFill>
              <a:blip r:embed="rId13"/>
              <a:stretch>
                <a:fillRect/>
              </a:stretch>
            </p:blipFill>
            <p:spPr>
              <a:xfrm>
                <a:off x="4581360" y="4064040"/>
                <a:ext cx="610200" cy="146520"/>
              </a:xfrm>
              <a:prstGeom prst="rect">
                <a:avLst/>
              </a:prstGeom>
            </p:spPr>
          </p:pic>
        </mc:Fallback>
      </mc:AlternateContent>
    </p:spTree>
    <p:extLst>
      <p:ext uri="{BB962C8B-B14F-4D97-AF65-F5344CB8AC3E}">
        <p14:creationId xmlns:p14="http://schemas.microsoft.com/office/powerpoint/2010/main" val="2923942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a:t>Il tema della sicurezza è quello forse più delicato. E </a:t>
            </a:r>
            <a:r>
              <a:rPr lang="it-IT" dirty="0">
                <a:solidFill>
                  <a:srgbClr val="FF0000"/>
                </a:solidFill>
              </a:rPr>
              <a:t>non solo per i rischi di blocco di funzionalità dei sistemi informatici (crash down), </a:t>
            </a:r>
            <a:r>
              <a:rPr lang="it-IT" dirty="0"/>
              <a:t>che potrebbero pregiudicare la continuità dell’attività istituzionale della pubblica </a:t>
            </a:r>
            <a:r>
              <a:rPr lang="it-IT" dirty="0" smtClean="0"/>
              <a:t>amministrazione. </a:t>
            </a:r>
          </a:p>
          <a:p>
            <a:r>
              <a:rPr lang="it-IT" dirty="0">
                <a:solidFill>
                  <a:srgbClr val="0070C0"/>
                </a:solidFill>
              </a:rPr>
              <a:t>Il vero tema della sicurezza riguarda </a:t>
            </a:r>
            <a:r>
              <a:rPr lang="it-IT" u="sng" dirty="0">
                <a:solidFill>
                  <a:srgbClr val="0070C0"/>
                </a:solidFill>
              </a:rPr>
              <a:t>l’inevitabile dipendenza </a:t>
            </a:r>
            <a:r>
              <a:rPr lang="it-IT" dirty="0">
                <a:solidFill>
                  <a:srgbClr val="0070C0"/>
                </a:solidFill>
              </a:rPr>
              <a:t>- che si viene a realizzare </a:t>
            </a:r>
            <a:r>
              <a:rPr lang="it-IT" u="sng" dirty="0">
                <a:solidFill>
                  <a:srgbClr val="0070C0"/>
                </a:solidFill>
              </a:rPr>
              <a:t>- della pubblica amministrazione da soggetti terzi (spesso multinazionali)</a:t>
            </a:r>
            <a:r>
              <a:rPr lang="it-IT" dirty="0">
                <a:solidFill>
                  <a:srgbClr val="0070C0"/>
                </a:solidFill>
              </a:rPr>
              <a:t>, proprietari e gestori delle tecnologie </a:t>
            </a:r>
            <a:r>
              <a:rPr lang="it-IT" dirty="0" smtClean="0">
                <a:solidFill>
                  <a:srgbClr val="0070C0"/>
                </a:solidFill>
              </a:rPr>
              <a:t>informatiche, soprattutto </a:t>
            </a:r>
            <a:r>
              <a:rPr lang="it-IT" dirty="0">
                <a:solidFill>
                  <a:srgbClr val="0070C0"/>
                </a:solidFill>
              </a:rPr>
              <a:t>in caso di uso di tecnologie di </a:t>
            </a:r>
            <a:r>
              <a:rPr lang="it-IT" b="1" dirty="0" err="1" smtClean="0">
                <a:solidFill>
                  <a:srgbClr val="0070C0"/>
                </a:solidFill>
              </a:rPr>
              <a:t>cloud</a:t>
            </a:r>
            <a:r>
              <a:rPr lang="it-IT" b="1" dirty="0" smtClean="0">
                <a:solidFill>
                  <a:srgbClr val="0070C0"/>
                </a:solidFill>
              </a:rPr>
              <a:t> </a:t>
            </a:r>
            <a:r>
              <a:rPr lang="it-IT" b="1" dirty="0" err="1">
                <a:solidFill>
                  <a:srgbClr val="0070C0"/>
                </a:solidFill>
              </a:rPr>
              <a:t>computing</a:t>
            </a:r>
            <a:r>
              <a:rPr lang="it-IT" b="1" dirty="0">
                <a:solidFill>
                  <a:srgbClr val="0070C0"/>
                </a:solidFill>
              </a:rPr>
              <a:t>.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7283520" y="4489560"/>
              <a:ext cx="184320" cy="70200"/>
            </p14:xfrm>
          </p:contentPart>
        </mc:Choice>
        <mc:Fallback>
          <p:pic>
            <p:nvPicPr>
              <p:cNvPr id="4" name="Input penna 3"/>
              <p:cNvPicPr/>
              <p:nvPr/>
            </p:nvPicPr>
            <p:blipFill>
              <a:blip r:embed="rId3"/>
              <a:stretch>
                <a:fillRect/>
              </a:stretch>
            </p:blipFill>
            <p:spPr>
              <a:xfrm>
                <a:off x="7267680" y="4425840"/>
                <a:ext cx="21600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7004160" y="4546440"/>
              <a:ext cx="6480" cy="6840"/>
            </p14:xfrm>
          </p:contentPart>
        </mc:Choice>
        <mc:Fallback>
          <p:pic>
            <p:nvPicPr>
              <p:cNvPr id="5" name="Input penna 4"/>
              <p:cNvPicPr/>
              <p:nvPr/>
            </p:nvPicPr>
            <p:blipFill>
              <a:blip r:embed="rId5"/>
              <a:stretch>
                <a:fillRect/>
              </a:stretch>
            </p:blipFill>
            <p:spPr>
              <a:xfrm>
                <a:off x="6988320" y="4483080"/>
                <a:ext cx="38160" cy="133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4699080" y="4502160"/>
              <a:ext cx="2622960" cy="57600"/>
            </p14:xfrm>
          </p:contentPart>
        </mc:Choice>
        <mc:Fallback>
          <p:pic>
            <p:nvPicPr>
              <p:cNvPr id="6" name="Input penna 5"/>
              <p:cNvPicPr/>
              <p:nvPr/>
            </p:nvPicPr>
            <p:blipFill>
              <a:blip r:embed="rId7"/>
              <a:stretch>
                <a:fillRect/>
              </a:stretch>
            </p:blipFill>
            <p:spPr>
              <a:xfrm>
                <a:off x="4683240" y="4438800"/>
                <a:ext cx="265464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4794120" y="4425840"/>
              <a:ext cx="2032560" cy="89280"/>
            </p14:xfrm>
          </p:contentPart>
        </mc:Choice>
        <mc:Fallback>
          <p:pic>
            <p:nvPicPr>
              <p:cNvPr id="7" name="Input penna 6"/>
              <p:cNvPicPr/>
              <p:nvPr/>
            </p:nvPicPr>
            <p:blipFill>
              <a:blip r:embed="rId9"/>
              <a:stretch>
                <a:fillRect/>
              </a:stretch>
            </p:blipFill>
            <p:spPr>
              <a:xfrm>
                <a:off x="4778280" y="4362480"/>
                <a:ext cx="2064240" cy="2163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4813200" y="4514760"/>
              <a:ext cx="864000" cy="25920"/>
            </p14:xfrm>
          </p:contentPart>
        </mc:Choice>
        <mc:Fallback>
          <p:pic>
            <p:nvPicPr>
              <p:cNvPr id="8" name="Input penna 7"/>
              <p:cNvPicPr/>
              <p:nvPr/>
            </p:nvPicPr>
            <p:blipFill>
              <a:blip r:embed="rId11"/>
              <a:stretch>
                <a:fillRect/>
              </a:stretch>
            </p:blipFill>
            <p:spPr>
              <a:xfrm>
                <a:off x="4797360" y="4451400"/>
                <a:ext cx="89568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put penna 8"/>
              <p14:cNvContentPartPr/>
              <p14:nvPr/>
            </p14:nvContentPartPr>
            <p14:xfrm>
              <a:off x="6121440" y="4394160"/>
              <a:ext cx="1232280" cy="114840"/>
            </p14:xfrm>
          </p:contentPart>
        </mc:Choice>
        <mc:Fallback>
          <p:pic>
            <p:nvPicPr>
              <p:cNvPr id="9" name="Input penna 8"/>
              <p:cNvPicPr/>
              <p:nvPr/>
            </p:nvPicPr>
            <p:blipFill>
              <a:blip r:embed="rId13"/>
              <a:stretch>
                <a:fillRect/>
              </a:stretch>
            </p:blipFill>
            <p:spPr>
              <a:xfrm>
                <a:off x="6105600" y="4330800"/>
                <a:ext cx="1263960" cy="241560"/>
              </a:xfrm>
              <a:prstGeom prst="rect">
                <a:avLst/>
              </a:prstGeom>
            </p:spPr>
          </p:pic>
        </mc:Fallback>
      </mc:AlternateContent>
    </p:spTree>
    <p:extLst>
      <p:ext uri="{BB962C8B-B14F-4D97-AF65-F5344CB8AC3E}">
        <p14:creationId xmlns:p14="http://schemas.microsoft.com/office/powerpoint/2010/main" val="15078483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a:t>I problemi in questo campo derivano da: </a:t>
            </a:r>
            <a:r>
              <a:rPr lang="it-IT" dirty="0">
                <a:solidFill>
                  <a:srgbClr val="FF0000"/>
                </a:solidFill>
              </a:rPr>
              <a:t>natura immateriale dei beni</a:t>
            </a:r>
            <a:r>
              <a:rPr lang="it-IT" dirty="0"/>
              <a:t>; </a:t>
            </a:r>
            <a:r>
              <a:rPr lang="it-IT" dirty="0">
                <a:solidFill>
                  <a:srgbClr val="FF0000"/>
                </a:solidFill>
              </a:rPr>
              <a:t>transnazionalità della rete</a:t>
            </a:r>
            <a:r>
              <a:rPr lang="it-IT" dirty="0"/>
              <a:t>; </a:t>
            </a:r>
            <a:r>
              <a:rPr lang="it-IT" dirty="0">
                <a:solidFill>
                  <a:srgbClr val="FF0000"/>
                </a:solidFill>
              </a:rPr>
              <a:t>difficile individuazione della legge applicabile e del foro competente </a:t>
            </a:r>
            <a:r>
              <a:rPr lang="it-IT" dirty="0"/>
              <a:t>nel caso in cui sorgano controversie; intrinseca </a:t>
            </a:r>
            <a:r>
              <a:rPr lang="it-IT" dirty="0">
                <a:solidFill>
                  <a:srgbClr val="FF0000"/>
                </a:solidFill>
              </a:rPr>
              <a:t>fragilità della rete</a:t>
            </a:r>
            <a:r>
              <a:rPr lang="it-IT" dirty="0"/>
              <a:t>; rischio </a:t>
            </a:r>
            <a:r>
              <a:rPr lang="it-IT" dirty="0" smtClean="0"/>
              <a:t>di </a:t>
            </a:r>
            <a:r>
              <a:rPr lang="it-IT" dirty="0">
                <a:solidFill>
                  <a:srgbClr val="FF0000"/>
                </a:solidFill>
              </a:rPr>
              <a:t>attacchi di </a:t>
            </a:r>
            <a:r>
              <a:rPr lang="it-IT" dirty="0" smtClean="0">
                <a:solidFill>
                  <a:srgbClr val="FF0000"/>
                </a:solidFill>
              </a:rPr>
              <a:t>hacker</a:t>
            </a:r>
            <a:r>
              <a:rPr lang="it-IT" dirty="0" smtClean="0"/>
              <a:t> </a:t>
            </a:r>
            <a:r>
              <a:rPr lang="it-IT" dirty="0"/>
              <a:t>o addirittura di improbabili – ma pur sempre possibili – </a:t>
            </a:r>
            <a:r>
              <a:rPr lang="it-IT" dirty="0">
                <a:solidFill>
                  <a:srgbClr val="FF0000"/>
                </a:solidFill>
              </a:rPr>
              <a:t>mutamenti degli attuali equilibri internazionali. </a:t>
            </a:r>
            <a:endParaRPr lang="it-IT" dirty="0" smtClean="0">
              <a:solidFill>
                <a:srgbClr val="FF0000"/>
              </a:solidFill>
            </a:endParaRPr>
          </a:p>
          <a:p>
            <a:r>
              <a:rPr lang="it-IT" dirty="0">
                <a:solidFill>
                  <a:srgbClr val="0070C0"/>
                </a:solidFill>
              </a:rPr>
              <a:t>E’ stato pertanto affermato che il </a:t>
            </a:r>
            <a:r>
              <a:rPr lang="it-IT" dirty="0" err="1">
                <a:solidFill>
                  <a:srgbClr val="0070C0"/>
                </a:solidFill>
              </a:rPr>
              <a:t>cloud</a:t>
            </a:r>
            <a:r>
              <a:rPr lang="it-IT" dirty="0">
                <a:solidFill>
                  <a:srgbClr val="0070C0"/>
                </a:solidFill>
              </a:rPr>
              <a:t> è difficilmente utilizzabile dalla pubblica amministrazione in quanto esso si pone “in contrasto con l'esercizio di naturali e necessitate funzioni pubbliche </a:t>
            </a:r>
            <a:r>
              <a:rPr lang="it-IT" dirty="0" smtClean="0">
                <a:solidFill>
                  <a:srgbClr val="0070C0"/>
                </a:solidFill>
              </a:rPr>
              <a:t>ordinamentali. </a:t>
            </a:r>
          </a:p>
          <a:p>
            <a:endParaRPr lang="it-IT" dirty="0">
              <a:solidFill>
                <a:srgbClr val="FF000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5994360" y="4476600"/>
              <a:ext cx="806760" cy="83160"/>
            </p14:xfrm>
          </p:contentPart>
        </mc:Choice>
        <mc:Fallback>
          <p:pic>
            <p:nvPicPr>
              <p:cNvPr id="4" name="Input penna 3"/>
              <p:cNvPicPr/>
              <p:nvPr/>
            </p:nvPicPr>
            <p:blipFill>
              <a:blip r:embed="rId3"/>
              <a:stretch>
                <a:fillRect/>
              </a:stretch>
            </p:blipFill>
            <p:spPr>
              <a:xfrm>
                <a:off x="5978520" y="4413240"/>
                <a:ext cx="838440" cy="209880"/>
              </a:xfrm>
              <a:prstGeom prst="rect">
                <a:avLst/>
              </a:prstGeom>
            </p:spPr>
          </p:pic>
        </mc:Fallback>
      </mc:AlternateContent>
    </p:spTree>
    <p:extLst>
      <p:ext uri="{BB962C8B-B14F-4D97-AF65-F5344CB8AC3E}">
        <p14:creationId xmlns:p14="http://schemas.microsoft.com/office/powerpoint/2010/main" val="1360446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lnSpcReduction="10000"/>
          </a:bodyPr>
          <a:lstStyle/>
          <a:p>
            <a:r>
              <a:rPr lang="it-IT" dirty="0">
                <a:solidFill>
                  <a:srgbClr val="0070C0"/>
                </a:solidFill>
              </a:rPr>
              <a:t>Anche il Parlamento E</a:t>
            </a:r>
            <a:r>
              <a:rPr lang="it-IT" dirty="0" smtClean="0">
                <a:solidFill>
                  <a:srgbClr val="0070C0"/>
                </a:solidFill>
              </a:rPr>
              <a:t>uropeo, </a:t>
            </a:r>
            <a:r>
              <a:rPr lang="it-IT" dirty="0">
                <a:solidFill>
                  <a:srgbClr val="0070C0"/>
                </a:solidFill>
              </a:rPr>
              <a:t>pur riconoscendo che il </a:t>
            </a:r>
            <a:r>
              <a:rPr lang="it-IT" dirty="0" err="1">
                <a:solidFill>
                  <a:srgbClr val="0070C0"/>
                </a:solidFill>
              </a:rPr>
              <a:t>cloud</a:t>
            </a:r>
            <a:r>
              <a:rPr lang="it-IT" dirty="0">
                <a:solidFill>
                  <a:srgbClr val="0070C0"/>
                </a:solidFill>
              </a:rPr>
              <a:t> rappresenta uno strumento economico ed ecologico, non ha potuto esimersi dall’evidenziare il rischio “ di una certa perdita di controllo da parte dell'utente”. </a:t>
            </a:r>
            <a:endParaRPr lang="it-IT" dirty="0" smtClean="0">
              <a:solidFill>
                <a:srgbClr val="0070C0"/>
              </a:solidFill>
            </a:endParaRPr>
          </a:p>
          <a:p>
            <a:r>
              <a:rPr lang="it-IT" dirty="0"/>
              <a:t> Ha quindi affermato che per i servizi di </a:t>
            </a:r>
            <a:r>
              <a:rPr lang="it-IT" dirty="0" smtClean="0"/>
              <a:t>e-Government </a:t>
            </a:r>
            <a:r>
              <a:rPr lang="it-IT" dirty="0"/>
              <a:t>transfrontalieri interoperabili </a:t>
            </a:r>
            <a:r>
              <a:rPr lang="it-IT" dirty="0">
                <a:solidFill>
                  <a:srgbClr val="FF0000"/>
                </a:solidFill>
              </a:rPr>
              <a:t>dovrebbe essere assicurato il monitoraggio della delocalizzazione dei dati </a:t>
            </a:r>
            <a:r>
              <a:rPr lang="it-IT" dirty="0"/>
              <a:t>e il controllo rigoroso dell'accesso ai server e ai </a:t>
            </a:r>
            <a:r>
              <a:rPr lang="it-IT" dirty="0" smtClean="0"/>
              <a:t>dati. </a:t>
            </a:r>
          </a:p>
          <a:p>
            <a:r>
              <a:rPr lang="it-IT" dirty="0"/>
              <a:t>Dal punto di vista del rapporto tra cittadino e pubblica amministrazione</a:t>
            </a:r>
            <a:r>
              <a:rPr lang="it-IT" dirty="0">
                <a:solidFill>
                  <a:srgbClr val="FF0000"/>
                </a:solidFill>
              </a:rPr>
              <a:t>, la digitalizzazione dei procedimenti amministrativi esige che venga al più presto colmato il “</a:t>
            </a:r>
            <a:r>
              <a:rPr lang="it-IT" dirty="0" err="1">
                <a:solidFill>
                  <a:srgbClr val="FF0000"/>
                </a:solidFill>
              </a:rPr>
              <a:t>digital</a:t>
            </a:r>
            <a:r>
              <a:rPr lang="it-IT" dirty="0">
                <a:solidFill>
                  <a:srgbClr val="FF0000"/>
                </a:solidFill>
              </a:rPr>
              <a:t> divide</a:t>
            </a:r>
            <a:r>
              <a:rPr lang="it-IT" dirty="0"/>
              <a:t>”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5435640" y="5670720"/>
              <a:ext cx="1092600" cy="63720"/>
            </p14:xfrm>
          </p:contentPart>
        </mc:Choice>
        <mc:Fallback>
          <p:pic>
            <p:nvPicPr>
              <p:cNvPr id="4" name="Input penna 3"/>
              <p:cNvPicPr/>
              <p:nvPr/>
            </p:nvPicPr>
            <p:blipFill>
              <a:blip r:embed="rId3"/>
              <a:stretch>
                <a:fillRect/>
              </a:stretch>
            </p:blipFill>
            <p:spPr>
              <a:xfrm>
                <a:off x="5419800" y="5607000"/>
                <a:ext cx="1124280" cy="190800"/>
              </a:xfrm>
              <a:prstGeom prst="rect">
                <a:avLst/>
              </a:prstGeom>
            </p:spPr>
          </p:pic>
        </mc:Fallback>
      </mc:AlternateContent>
    </p:spTree>
    <p:extLst>
      <p:ext uri="{BB962C8B-B14F-4D97-AF65-F5344CB8AC3E}">
        <p14:creationId xmlns:p14="http://schemas.microsoft.com/office/powerpoint/2010/main" val="1400349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lnSpcReduction="10000"/>
          </a:bodyPr>
          <a:lstStyle/>
          <a:p>
            <a:r>
              <a:rPr lang="it-IT" dirty="0">
                <a:solidFill>
                  <a:srgbClr val="0070C0"/>
                </a:solidFill>
              </a:rPr>
              <a:t>Per </a:t>
            </a:r>
            <a:r>
              <a:rPr lang="it-IT" dirty="0" smtClean="0">
                <a:solidFill>
                  <a:srgbClr val="0070C0"/>
                </a:solidFill>
              </a:rPr>
              <a:t>i «tagliati fuori» </a:t>
            </a:r>
            <a:r>
              <a:rPr lang="it-IT" dirty="0">
                <a:solidFill>
                  <a:srgbClr val="0070C0"/>
                </a:solidFill>
              </a:rPr>
              <a:t>dovrebbero comunque essere garantiti strumenti alternativi di contatto con la Pubblica amministrazione oltre a quelli informatici o dovrebbero comunque essere assicurate negli uffici pubblici forme di assistenza alla compilazione d</a:t>
            </a:r>
            <a:r>
              <a:rPr lang="it-IT" dirty="0" smtClean="0">
                <a:solidFill>
                  <a:srgbClr val="0070C0"/>
                </a:solidFill>
              </a:rPr>
              <a:t>elle </a:t>
            </a:r>
            <a:r>
              <a:rPr lang="it-IT" dirty="0">
                <a:solidFill>
                  <a:srgbClr val="0070C0"/>
                </a:solidFill>
              </a:rPr>
              <a:t>istanze on </a:t>
            </a:r>
            <a:r>
              <a:rPr lang="it-IT" dirty="0" smtClean="0">
                <a:solidFill>
                  <a:srgbClr val="0070C0"/>
                </a:solidFill>
              </a:rPr>
              <a:t>line. </a:t>
            </a:r>
          </a:p>
          <a:p>
            <a:r>
              <a:rPr lang="it-IT" dirty="0" smtClean="0"/>
              <a:t>L ’</a:t>
            </a:r>
            <a:r>
              <a:rPr lang="it-IT" dirty="0" err="1" smtClean="0"/>
              <a:t>Agid</a:t>
            </a:r>
            <a:r>
              <a:rPr lang="it-IT" dirty="0" smtClean="0"/>
              <a:t> </a:t>
            </a:r>
            <a:r>
              <a:rPr lang="it-IT" dirty="0"/>
              <a:t>è incaricata di promuovere la cultura digitale e, a mente del nuovo art. 8 CAD, “</a:t>
            </a:r>
            <a:r>
              <a:rPr lang="it-IT" dirty="0">
                <a:solidFill>
                  <a:srgbClr val="0070C0"/>
                </a:solidFill>
              </a:rPr>
              <a:t>Lo  Stato  e  i  soggetti  di  cui all'articolo </a:t>
            </a:r>
            <a:r>
              <a:rPr lang="it-IT" dirty="0" smtClean="0">
                <a:solidFill>
                  <a:srgbClr val="0070C0"/>
                </a:solidFill>
              </a:rPr>
              <a:t>2 </a:t>
            </a:r>
            <a:r>
              <a:rPr lang="it-IT" dirty="0">
                <a:solidFill>
                  <a:srgbClr val="0070C0"/>
                </a:solidFill>
              </a:rPr>
              <a:t>promuovono iniziative volte  a  favorire  la diffusione della cultura digitale tra  i  cittadini  con  particolare riguardo ai minori e alle categorie a rischio di esclusione</a:t>
            </a:r>
            <a:r>
              <a:rPr lang="it-IT" dirty="0"/>
              <a:t>, anche al fine di favorire lo sviluppo di competenze di informatica giuridica e l'utilizzo dei servizi digitali delle </a:t>
            </a:r>
            <a:r>
              <a:rPr lang="it-IT" dirty="0" smtClean="0"/>
              <a:t>PA. </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9747360" y="2025720"/>
              <a:ext cx="1416240" cy="63720"/>
            </p14:xfrm>
          </p:contentPart>
        </mc:Choice>
        <mc:Fallback>
          <p:pic>
            <p:nvPicPr>
              <p:cNvPr id="4" name="Input penna 3"/>
              <p:cNvPicPr/>
              <p:nvPr/>
            </p:nvPicPr>
            <p:blipFill>
              <a:blip r:embed="rId3"/>
              <a:stretch>
                <a:fillRect/>
              </a:stretch>
            </p:blipFill>
            <p:spPr>
              <a:xfrm>
                <a:off x="9731520" y="1962000"/>
                <a:ext cx="144792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990720" y="2330280"/>
              <a:ext cx="1625760" cy="51480"/>
            </p14:xfrm>
          </p:contentPart>
        </mc:Choice>
        <mc:Fallback>
          <p:pic>
            <p:nvPicPr>
              <p:cNvPr id="5" name="Input penna 4"/>
              <p:cNvPicPr/>
              <p:nvPr/>
            </p:nvPicPr>
            <p:blipFill>
              <a:blip r:embed="rId5"/>
              <a:stretch>
                <a:fillRect/>
              </a:stretch>
            </p:blipFill>
            <p:spPr>
              <a:xfrm>
                <a:off x="974880" y="2266920"/>
                <a:ext cx="165744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7346880" y="4140360"/>
              <a:ext cx="1397520" cy="120960"/>
            </p14:xfrm>
          </p:contentPart>
        </mc:Choice>
        <mc:Fallback>
          <p:pic>
            <p:nvPicPr>
              <p:cNvPr id="6" name="Input penna 5"/>
              <p:cNvPicPr/>
              <p:nvPr/>
            </p:nvPicPr>
            <p:blipFill>
              <a:blip r:embed="rId7"/>
              <a:stretch>
                <a:fillRect/>
              </a:stretch>
            </p:blipFill>
            <p:spPr>
              <a:xfrm>
                <a:off x="7331040" y="4076640"/>
                <a:ext cx="1429200" cy="248040"/>
              </a:xfrm>
              <a:prstGeom prst="rect">
                <a:avLst/>
              </a:prstGeom>
            </p:spPr>
          </p:pic>
        </mc:Fallback>
      </mc:AlternateContent>
    </p:spTree>
    <p:extLst>
      <p:ext uri="{BB962C8B-B14F-4D97-AF65-F5344CB8AC3E}">
        <p14:creationId xmlns:p14="http://schemas.microsoft.com/office/powerpoint/2010/main" val="1211941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a:solidFill>
                  <a:srgbClr val="0070C0"/>
                </a:solidFill>
              </a:rPr>
              <a:t>Il testo del codice del </a:t>
            </a:r>
            <a:r>
              <a:rPr lang="it-IT" b="1" dirty="0">
                <a:solidFill>
                  <a:srgbClr val="0070C0"/>
                </a:solidFill>
              </a:rPr>
              <a:t>processo</a:t>
            </a:r>
            <a:r>
              <a:rPr lang="it-IT" dirty="0">
                <a:solidFill>
                  <a:srgbClr val="0070C0"/>
                </a:solidFill>
              </a:rPr>
              <a:t> amministrativo, adottato in attuazione della delega del 2009, </a:t>
            </a:r>
            <a:r>
              <a:rPr lang="it-IT" dirty="0" smtClean="0">
                <a:solidFill>
                  <a:srgbClr val="0070C0"/>
                </a:solidFill>
              </a:rPr>
              <a:t>contiene </a:t>
            </a:r>
            <a:r>
              <a:rPr lang="it-IT" dirty="0">
                <a:solidFill>
                  <a:srgbClr val="0070C0"/>
                </a:solidFill>
              </a:rPr>
              <a:t>solo poche ed isolate norme dedicate al </a:t>
            </a:r>
            <a:r>
              <a:rPr lang="it-IT" b="1" dirty="0">
                <a:solidFill>
                  <a:srgbClr val="0070C0"/>
                </a:solidFill>
              </a:rPr>
              <a:t>processo amministrativo telematico </a:t>
            </a:r>
            <a:r>
              <a:rPr lang="it-IT" dirty="0" smtClean="0">
                <a:solidFill>
                  <a:srgbClr val="0070C0"/>
                </a:solidFill>
              </a:rPr>
              <a:t>(PAT</a:t>
            </a:r>
            <a:r>
              <a:rPr lang="it-IT" dirty="0">
                <a:solidFill>
                  <a:srgbClr val="0070C0"/>
                </a:solidFill>
              </a:rPr>
              <a:t>), rinviando la compiuta regolamentazione di esso all’adozione di regole tecniche, da emanarsi con decreto del Presidente del Consiglio dei ministri. </a:t>
            </a:r>
            <a:endParaRPr lang="it-IT" dirty="0" smtClean="0">
              <a:solidFill>
                <a:srgbClr val="0070C0"/>
              </a:solidFill>
            </a:endParaRPr>
          </a:p>
          <a:p>
            <a:r>
              <a:rPr lang="it-IT" dirty="0" smtClean="0"/>
              <a:t>Con </a:t>
            </a:r>
            <a:r>
              <a:rPr lang="it-IT" dirty="0"/>
              <a:t>Decreto del Presidente del Consiglio Dei Ministri 16 febbraio 2016, n. </a:t>
            </a:r>
            <a:r>
              <a:rPr lang="it-IT" dirty="0" smtClean="0"/>
              <a:t>40 </a:t>
            </a:r>
            <a:r>
              <a:rPr lang="it-IT" dirty="0"/>
              <a:t>è stato adottato il Regolamento recante le </a:t>
            </a:r>
            <a:r>
              <a:rPr lang="it-IT" u="sng" dirty="0"/>
              <a:t>regole tecnico-operative per l'attuazione del processo amministrativo telematico.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542960" y="4470480"/>
              <a:ext cx="406800" cy="114480"/>
            </p14:xfrm>
          </p:contentPart>
        </mc:Choice>
        <mc:Fallback>
          <p:pic>
            <p:nvPicPr>
              <p:cNvPr id="4" name="Input penna 3"/>
              <p:cNvPicPr/>
              <p:nvPr/>
            </p:nvPicPr>
            <p:blipFill>
              <a:blip r:embed="rId3"/>
              <a:stretch>
                <a:fillRect/>
              </a:stretch>
            </p:blipFill>
            <p:spPr>
              <a:xfrm>
                <a:off x="1527120" y="4406760"/>
                <a:ext cx="43848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3448080" y="2394000"/>
              <a:ext cx="743400" cy="178200"/>
            </p14:xfrm>
          </p:contentPart>
        </mc:Choice>
        <mc:Fallback>
          <p:pic>
            <p:nvPicPr>
              <p:cNvPr id="5" name="Input penna 4"/>
              <p:cNvPicPr/>
              <p:nvPr/>
            </p:nvPicPr>
            <p:blipFill>
              <a:blip r:embed="rId5"/>
              <a:stretch>
                <a:fillRect/>
              </a:stretch>
            </p:blipFill>
            <p:spPr>
              <a:xfrm>
                <a:off x="3432240" y="2330280"/>
                <a:ext cx="775080" cy="305280"/>
              </a:xfrm>
              <a:prstGeom prst="rect">
                <a:avLst/>
              </a:prstGeom>
            </p:spPr>
          </p:pic>
        </mc:Fallback>
      </mc:AlternateContent>
    </p:spTree>
    <p:extLst>
      <p:ext uri="{BB962C8B-B14F-4D97-AF65-F5344CB8AC3E}">
        <p14:creationId xmlns:p14="http://schemas.microsoft.com/office/powerpoint/2010/main" val="27232723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a:xfrm>
            <a:off x="838200" y="2092325"/>
            <a:ext cx="10515600" cy="4351338"/>
          </a:xfrm>
        </p:spPr>
        <p:txBody>
          <a:bodyPr/>
          <a:lstStyle/>
          <a:p>
            <a:r>
              <a:rPr lang="it-IT" dirty="0"/>
              <a:t>E</a:t>
            </a:r>
            <a:r>
              <a:rPr lang="it-IT" dirty="0" smtClean="0"/>
              <a:t>’ </a:t>
            </a:r>
            <a:r>
              <a:rPr lang="it-IT" dirty="0"/>
              <a:t>già in funzione il </a:t>
            </a:r>
            <a:r>
              <a:rPr lang="it-IT" dirty="0">
                <a:solidFill>
                  <a:srgbClr val="0070C0"/>
                </a:solidFill>
              </a:rPr>
              <a:t>sistema di sottoscrizione mediante firma digitale dei provvedimenti del giudice</a:t>
            </a:r>
            <a:r>
              <a:rPr lang="it-IT" dirty="0"/>
              <a:t>, il che ha già avuto effetti positivi in termini di velocizzazione delle procedure di deposito e pubblicazione delle decisioni. </a:t>
            </a:r>
            <a:endParaRPr lang="it-IT" dirty="0" smtClean="0"/>
          </a:p>
          <a:p>
            <a:r>
              <a:rPr lang="it-IT" dirty="0">
                <a:solidFill>
                  <a:srgbClr val="0070C0"/>
                </a:solidFill>
              </a:rPr>
              <a:t>E’ importante ricordare </a:t>
            </a:r>
            <a:r>
              <a:rPr lang="it-IT" dirty="0" smtClean="0">
                <a:solidFill>
                  <a:srgbClr val="0070C0"/>
                </a:solidFill>
              </a:rPr>
              <a:t>che il </a:t>
            </a:r>
            <a:r>
              <a:rPr lang="it-IT" dirty="0">
                <a:solidFill>
                  <a:srgbClr val="0070C0"/>
                </a:solidFill>
              </a:rPr>
              <a:t>CAD si </a:t>
            </a:r>
            <a:r>
              <a:rPr lang="it-IT" dirty="0" smtClean="0">
                <a:solidFill>
                  <a:srgbClr val="0070C0"/>
                </a:solidFill>
              </a:rPr>
              <a:t>applicava </a:t>
            </a:r>
            <a:r>
              <a:rPr lang="it-IT" dirty="0">
                <a:solidFill>
                  <a:srgbClr val="0070C0"/>
                </a:solidFill>
              </a:rPr>
              <a:t>unicamente alle pubbliche amministrazioni e non anche all’attività giurisdizionale</a:t>
            </a:r>
            <a:r>
              <a:rPr lang="it-IT" dirty="0"/>
              <a:t>. Con il d.lgs. attuativo della legge Madia, il d. 179/</a:t>
            </a:r>
            <a:r>
              <a:rPr lang="it-IT" b="1" dirty="0"/>
              <a:t>2016</a:t>
            </a:r>
            <a:r>
              <a:rPr lang="it-IT" dirty="0"/>
              <a:t>, invece, è stata introdotta un’importante modifica all’art. 2, comma 6, del CAD prevedendo espressamente la sua </a:t>
            </a:r>
            <a:r>
              <a:rPr lang="it-IT" b="1" dirty="0">
                <a:solidFill>
                  <a:srgbClr val="FF0000"/>
                </a:solidFill>
              </a:rPr>
              <a:t>applicabilità anche al processo civile, penale, amministrativo, contabile e </a:t>
            </a:r>
            <a:r>
              <a:rPr lang="it-IT" b="1" dirty="0" smtClean="0">
                <a:solidFill>
                  <a:srgbClr val="FF0000"/>
                </a:solidFill>
              </a:rPr>
              <a:t>tributario. </a:t>
            </a:r>
            <a:endParaRPr lang="it-IT" b="1" dirty="0">
              <a:solidFill>
                <a:srgbClr val="FF000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7505640" y="2819520"/>
              <a:ext cx="3549960" cy="89280"/>
            </p14:xfrm>
          </p:contentPart>
        </mc:Choice>
        <mc:Fallback>
          <p:pic>
            <p:nvPicPr>
              <p:cNvPr id="4" name="Input penna 3"/>
              <p:cNvPicPr/>
              <p:nvPr/>
            </p:nvPicPr>
            <p:blipFill>
              <a:blip r:embed="rId3"/>
              <a:stretch>
                <a:fillRect/>
              </a:stretch>
            </p:blipFill>
            <p:spPr>
              <a:xfrm>
                <a:off x="7489800" y="2755800"/>
                <a:ext cx="3581640" cy="2163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1219320" y="3174840"/>
              <a:ext cx="2019600" cy="70200"/>
            </p14:xfrm>
          </p:contentPart>
        </mc:Choice>
        <mc:Fallback>
          <p:pic>
            <p:nvPicPr>
              <p:cNvPr id="5" name="Input penna 4"/>
              <p:cNvPicPr/>
              <p:nvPr/>
            </p:nvPicPr>
            <p:blipFill>
              <a:blip r:embed="rId5"/>
              <a:stretch>
                <a:fillRect/>
              </a:stretch>
            </p:blipFill>
            <p:spPr>
              <a:xfrm>
                <a:off x="1203480" y="3111480"/>
                <a:ext cx="2051280" cy="197280"/>
              </a:xfrm>
              <a:prstGeom prst="rect">
                <a:avLst/>
              </a:prstGeom>
            </p:spPr>
          </p:pic>
        </mc:Fallback>
      </mc:AlternateContent>
    </p:spTree>
    <p:extLst>
      <p:ext uri="{BB962C8B-B14F-4D97-AF65-F5344CB8AC3E}">
        <p14:creationId xmlns:p14="http://schemas.microsoft.com/office/powerpoint/2010/main" val="3065829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lnSpcReduction="10000"/>
          </a:bodyPr>
          <a:lstStyle/>
          <a:p>
            <a:r>
              <a:rPr lang="it-IT" dirty="0" smtClean="0">
                <a:solidFill>
                  <a:srgbClr val="0070C0"/>
                </a:solidFill>
              </a:rPr>
              <a:t>Nel </a:t>
            </a:r>
            <a:r>
              <a:rPr lang="it-IT" dirty="0">
                <a:solidFill>
                  <a:srgbClr val="0070C0"/>
                </a:solidFill>
              </a:rPr>
              <a:t>processo amministrativo il ricorso agli strumenti telematici non può certo incidere sulla struttura e sul modo di atteggiarsi dell’attività giurisdizionale, ma si presenta come la mera messa a disposizione degli utenti di  mezzi più rapidi e funzionali per lo svolgimento di alcune attività prima svolte presso le cancellerie o tramite gli ufficiali giudiziari. </a:t>
            </a:r>
            <a:endParaRPr lang="it-IT" dirty="0" smtClean="0">
              <a:solidFill>
                <a:srgbClr val="0070C0"/>
              </a:solidFill>
            </a:endParaRPr>
          </a:p>
          <a:p>
            <a:r>
              <a:rPr lang="it-IT" dirty="0"/>
              <a:t>Possiamo </a:t>
            </a:r>
            <a:r>
              <a:rPr lang="it-IT" dirty="0" smtClean="0"/>
              <a:t>dire </a:t>
            </a:r>
            <a:r>
              <a:rPr lang="it-IT" dirty="0"/>
              <a:t>seguendo la terminologia prima usata per distinguere l’evoluzione dei processi di informatizzazione della pubblica amministrazione, </a:t>
            </a:r>
            <a:r>
              <a:rPr lang="it-IT" dirty="0">
                <a:solidFill>
                  <a:srgbClr val="FF0000"/>
                </a:solidFill>
              </a:rPr>
              <a:t>che per quanto riguarda il PAT ci troviamo ancora nella fase della mera automazione delle procedure  </a:t>
            </a:r>
            <a:r>
              <a:rPr lang="it-IT" dirty="0"/>
              <a:t>e che probabilmente questa sarà una frontiera </a:t>
            </a:r>
            <a:r>
              <a:rPr lang="it-IT" dirty="0" smtClean="0"/>
              <a:t>invalicabile. </a:t>
            </a:r>
            <a:endParaRPr lang="it-IT" dirty="0"/>
          </a:p>
        </p:txBody>
      </p:sp>
    </p:spTree>
    <p:extLst>
      <p:ext uri="{BB962C8B-B14F-4D97-AF65-F5344CB8AC3E}">
        <p14:creationId xmlns:p14="http://schemas.microsoft.com/office/powerpoint/2010/main" val="32041222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a:bodyPr>
          <a:lstStyle/>
          <a:p>
            <a:r>
              <a:rPr lang="it-IT" dirty="0"/>
              <a:t>Il processo telematico </a:t>
            </a:r>
            <a:r>
              <a:rPr lang="it-IT" b="1" dirty="0">
                <a:solidFill>
                  <a:srgbClr val="FF0000"/>
                </a:solidFill>
              </a:rPr>
              <a:t>non introduce un nuovo modello processuale</a:t>
            </a:r>
            <a:r>
              <a:rPr lang="it-IT" dirty="0"/>
              <a:t>, bensì – in sostanza – solo una nuova forma di comunicazione tra i soggetti del </a:t>
            </a:r>
            <a:r>
              <a:rPr lang="it-IT" dirty="0" smtClean="0"/>
              <a:t>processo. </a:t>
            </a:r>
          </a:p>
          <a:p>
            <a:r>
              <a:rPr lang="it-IT" dirty="0">
                <a:solidFill>
                  <a:srgbClr val="0070C0"/>
                </a:solidFill>
              </a:rPr>
              <a:t>Da sottolineare: come nel processo civile, il </a:t>
            </a:r>
            <a:r>
              <a:rPr lang="it-IT" b="1" dirty="0">
                <a:solidFill>
                  <a:srgbClr val="0070C0"/>
                </a:solidFill>
              </a:rPr>
              <a:t>domicilio digitale </a:t>
            </a:r>
            <a:r>
              <a:rPr lang="it-IT" dirty="0">
                <a:solidFill>
                  <a:srgbClr val="0070C0"/>
                </a:solidFill>
              </a:rPr>
              <a:t>deve ritenersi quello principale per ogni effetto di </a:t>
            </a:r>
            <a:r>
              <a:rPr lang="it-IT" dirty="0" smtClean="0">
                <a:solidFill>
                  <a:srgbClr val="0070C0"/>
                </a:solidFill>
              </a:rPr>
              <a:t>legge. </a:t>
            </a:r>
          </a:p>
          <a:p>
            <a:r>
              <a:rPr lang="it-IT" b="1" dirty="0">
                <a:solidFill>
                  <a:schemeClr val="accent6">
                    <a:lumMod val="50000"/>
                  </a:schemeClr>
                </a:solidFill>
              </a:rPr>
              <a:t>Per certo, molte energie lavorative ora occupate dalla gestione della enorme mole di carta che accompagna il processo amministrativo potranno essere liberate. </a:t>
            </a:r>
            <a:endParaRPr lang="it-IT" b="1" dirty="0" smtClean="0">
              <a:solidFill>
                <a:schemeClr val="accent6">
                  <a:lumMod val="50000"/>
                </a:schemeClr>
              </a:solidFill>
            </a:endParaRPr>
          </a:p>
          <a:p>
            <a:r>
              <a:rPr lang="it-IT" dirty="0">
                <a:solidFill>
                  <a:schemeClr val="accent6">
                    <a:lumMod val="50000"/>
                  </a:schemeClr>
                </a:solidFill>
              </a:rPr>
              <a:t>l neo istituito </a:t>
            </a:r>
            <a:r>
              <a:rPr lang="it-IT" u="sng" dirty="0">
                <a:solidFill>
                  <a:schemeClr val="accent6">
                    <a:lumMod val="50000"/>
                  </a:schemeClr>
                </a:solidFill>
              </a:rPr>
              <a:t>Ufficio per il processo</a:t>
            </a:r>
            <a:r>
              <a:rPr lang="it-IT" dirty="0" smtClean="0">
                <a:solidFill>
                  <a:schemeClr val="accent6">
                    <a:lumMod val="50000"/>
                  </a:schemeClr>
                </a:solidFill>
              </a:rPr>
              <a:t>, </a:t>
            </a:r>
            <a:r>
              <a:rPr lang="it-IT" dirty="0">
                <a:solidFill>
                  <a:schemeClr val="accent6">
                    <a:lumMod val="50000"/>
                  </a:schemeClr>
                </a:solidFill>
              </a:rPr>
              <a:t>dovrà accompagnare il giudice nello studio dei fascicoli e della </a:t>
            </a:r>
            <a:r>
              <a:rPr lang="it-IT" dirty="0" smtClean="0">
                <a:solidFill>
                  <a:schemeClr val="accent6">
                    <a:lumMod val="50000"/>
                  </a:schemeClr>
                </a:solidFill>
              </a:rPr>
              <a:t>giurisprudenza. </a:t>
            </a:r>
            <a:endParaRPr lang="it-IT" dirty="0">
              <a:solidFill>
                <a:schemeClr val="accent6">
                  <a:lumMod val="50000"/>
                </a:schemeClr>
              </a:solidFill>
            </a:endParaRPr>
          </a:p>
          <a:p>
            <a:endParaRPr lang="it-IT" dirty="0">
              <a:solidFill>
                <a:schemeClr val="accent6">
                  <a:lumMod val="50000"/>
                </a:schemeClr>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5562720" y="2394000"/>
              <a:ext cx="4337280" cy="114480"/>
            </p14:xfrm>
          </p:contentPart>
        </mc:Choice>
        <mc:Fallback>
          <p:pic>
            <p:nvPicPr>
              <p:cNvPr id="4" name="Input penna 3"/>
              <p:cNvPicPr/>
              <p:nvPr/>
            </p:nvPicPr>
            <p:blipFill>
              <a:blip r:embed="rId3"/>
              <a:stretch>
                <a:fillRect/>
              </a:stretch>
            </p:blipFill>
            <p:spPr>
              <a:xfrm>
                <a:off x="5546880" y="2330280"/>
                <a:ext cx="4368960" cy="241920"/>
              </a:xfrm>
              <a:prstGeom prst="rect">
                <a:avLst/>
              </a:prstGeom>
            </p:spPr>
          </p:pic>
        </mc:Fallback>
      </mc:AlternateContent>
    </p:spTree>
    <p:extLst>
      <p:ext uri="{BB962C8B-B14F-4D97-AF65-F5344CB8AC3E}">
        <p14:creationId xmlns:p14="http://schemas.microsoft.com/office/powerpoint/2010/main" val="1531997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pPr marL="0" indent="0">
              <a:buNone/>
            </a:pPr>
            <a:r>
              <a:rPr lang="it-IT" dirty="0"/>
              <a:t>L’informatizzazione della giustizia in </a:t>
            </a:r>
            <a:r>
              <a:rPr lang="it-IT" dirty="0" smtClean="0"/>
              <a:t>Europa: </a:t>
            </a:r>
          </a:p>
          <a:p>
            <a:pPr>
              <a:buFontTx/>
              <a:buChar char="-"/>
            </a:pPr>
            <a:r>
              <a:rPr lang="it-IT" dirty="0" smtClean="0"/>
              <a:t>Il </a:t>
            </a:r>
            <a:r>
              <a:rPr lang="it-IT" dirty="0"/>
              <a:t>ricorso delle ICT nell’ambito dei sistemi giudiziari, al fine di migliorare l’efficienza e la funzionalità del servizio, è pratica comune da diversi anni in Europa. </a:t>
            </a:r>
            <a:endParaRPr lang="it-IT" dirty="0" smtClean="0"/>
          </a:p>
          <a:p>
            <a:pPr>
              <a:buFontTx/>
              <a:buChar char="-"/>
            </a:pPr>
            <a:r>
              <a:rPr lang="it-IT" dirty="0" smtClean="0">
                <a:solidFill>
                  <a:srgbClr val="0070C0"/>
                </a:solidFill>
              </a:rPr>
              <a:t>Sono </a:t>
            </a:r>
            <a:r>
              <a:rPr lang="it-IT" dirty="0">
                <a:solidFill>
                  <a:srgbClr val="0070C0"/>
                </a:solidFill>
              </a:rPr>
              <a:t>generalmente presenti banche dati per la ricerca dei precedenti giurisprudenziali e l’accessibilità in internet delle sentenze e degli atti processuali</a:t>
            </a:r>
            <a:r>
              <a:rPr lang="it-IT" dirty="0"/>
              <a:t>. </a:t>
            </a:r>
            <a:endParaRPr lang="it-IT" dirty="0" smtClean="0"/>
          </a:p>
          <a:p>
            <a:pPr>
              <a:buFontTx/>
              <a:buChar char="-"/>
            </a:pPr>
            <a:r>
              <a:rPr lang="it-IT" dirty="0" smtClean="0">
                <a:solidFill>
                  <a:srgbClr val="FF0000"/>
                </a:solidFill>
              </a:rPr>
              <a:t>In </a:t>
            </a:r>
            <a:r>
              <a:rPr lang="it-IT" b="1" dirty="0">
                <a:solidFill>
                  <a:srgbClr val="FF0000"/>
                </a:solidFill>
              </a:rPr>
              <a:t>Finlandia</a:t>
            </a:r>
            <a:r>
              <a:rPr lang="it-IT" dirty="0">
                <a:solidFill>
                  <a:srgbClr val="FF0000"/>
                </a:solidFill>
              </a:rPr>
              <a:t>, dal 1993 è possibile iniziare un processo civile con comunicazione elettronica e la maggioranza dei documenti ricevuti dalle Corti sono in forma elettronica.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225440" y="3308400"/>
              <a:ext cx="2007000" cy="57600"/>
            </p14:xfrm>
          </p:contentPart>
        </mc:Choice>
        <mc:Fallback>
          <p:pic>
            <p:nvPicPr>
              <p:cNvPr id="4" name="Input penna 3"/>
              <p:cNvPicPr/>
              <p:nvPr/>
            </p:nvPicPr>
            <p:blipFill>
              <a:blip r:embed="rId3"/>
              <a:stretch>
                <a:fillRect/>
              </a:stretch>
            </p:blipFill>
            <p:spPr>
              <a:xfrm>
                <a:off x="1209600" y="3244680"/>
                <a:ext cx="2038680" cy="184680"/>
              </a:xfrm>
              <a:prstGeom prst="rect">
                <a:avLst/>
              </a:prstGeom>
            </p:spPr>
          </p:pic>
        </mc:Fallback>
      </mc:AlternateContent>
    </p:spTree>
    <p:extLst>
      <p:ext uri="{BB962C8B-B14F-4D97-AF65-F5344CB8AC3E}">
        <p14:creationId xmlns:p14="http://schemas.microsoft.com/office/powerpoint/2010/main" val="29901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a:bodyPr>
          <a:lstStyle/>
          <a:p>
            <a:r>
              <a:rPr lang="it-IT" dirty="0" smtClean="0">
                <a:solidFill>
                  <a:srgbClr val="0070C0"/>
                </a:solidFill>
              </a:rPr>
              <a:t>Europa 2020 è la strategia decennale dell'Unione europea per la crescita e l’occupazione, varata nel 2010 per creare le condizioni favorevoli a una crescita intelligente, sostenibile e inclusiva.</a:t>
            </a:r>
          </a:p>
          <a:p>
            <a:endParaRPr lang="it-IT" dirty="0" smtClean="0"/>
          </a:p>
          <a:p>
            <a:r>
              <a:rPr lang="it-IT" dirty="0" smtClean="0"/>
              <a:t>Una delle tre iniziative prioritarie prescelte dalla l'UE per promuovere la crescita intelligente è </a:t>
            </a:r>
            <a:r>
              <a:rPr lang="it-IT" b="1" dirty="0" smtClean="0"/>
              <a:t>l’</a:t>
            </a:r>
            <a:r>
              <a:rPr lang="it-IT" b="1" dirty="0" smtClean="0">
                <a:solidFill>
                  <a:srgbClr val="0070C0"/>
                </a:solidFill>
              </a:rPr>
              <a:t>Agenda </a:t>
            </a:r>
            <a:r>
              <a:rPr lang="it-IT" b="1" dirty="0" smtClean="0">
                <a:solidFill>
                  <a:srgbClr val="0070C0"/>
                </a:solidFill>
              </a:rPr>
              <a:t>digitale europea</a:t>
            </a:r>
            <a:r>
              <a:rPr lang="it-IT" dirty="0" smtClean="0"/>
              <a:t>, la quale mira a stabilire il ruolo chiave dell'uso delle ICT affinché l'Europa possa raggiungere gli obiettivi che si è prefissata per il 2020. </a:t>
            </a:r>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168560" y="3835440"/>
              <a:ext cx="1822680" cy="76680"/>
            </p14:xfrm>
          </p:contentPart>
        </mc:Choice>
        <mc:Fallback>
          <p:pic>
            <p:nvPicPr>
              <p:cNvPr id="4" name="Input penna 3"/>
              <p:cNvPicPr/>
              <p:nvPr/>
            </p:nvPicPr>
            <p:blipFill>
              <a:blip r:embed="rId3"/>
              <a:stretch>
                <a:fillRect/>
              </a:stretch>
            </p:blipFill>
            <p:spPr>
              <a:xfrm>
                <a:off x="1152360" y="3772080"/>
                <a:ext cx="1854720" cy="203400"/>
              </a:xfrm>
              <a:prstGeom prst="rect">
                <a:avLst/>
              </a:prstGeom>
            </p:spPr>
          </p:pic>
        </mc:Fallback>
      </mc:AlternateContent>
    </p:spTree>
    <p:extLst>
      <p:ext uri="{BB962C8B-B14F-4D97-AF65-F5344CB8AC3E}">
        <p14:creationId xmlns:p14="http://schemas.microsoft.com/office/powerpoint/2010/main" val="15650892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lnSpcReduction="10000"/>
          </a:bodyPr>
          <a:lstStyle/>
          <a:p>
            <a:r>
              <a:rPr lang="it-IT" dirty="0"/>
              <a:t>In </a:t>
            </a:r>
            <a:r>
              <a:rPr lang="it-IT" b="1" dirty="0"/>
              <a:t>Austria </a:t>
            </a:r>
            <a:r>
              <a:rPr lang="it-IT" dirty="0"/>
              <a:t>dal 1990 è possibile la </a:t>
            </a:r>
            <a:r>
              <a:rPr lang="it-IT" dirty="0">
                <a:solidFill>
                  <a:srgbClr val="FF0000"/>
                </a:solidFill>
              </a:rPr>
              <a:t>trasmissione elettronica degli atti processuali </a:t>
            </a:r>
            <a:r>
              <a:rPr lang="it-IT" dirty="0"/>
              <a:t>dalle parti per il Tribunale (e dal 1999 anche l’invio di documenti dal Tribunale alle parti) </a:t>
            </a:r>
            <a:r>
              <a:rPr lang="it-IT" u="sng" dirty="0"/>
              <a:t>tramite una rete informatica giudiziaria che comprende tutti i tribunali, le procure, </a:t>
            </a:r>
            <a:r>
              <a:rPr lang="it-IT" u="sng" dirty="0" smtClean="0"/>
              <a:t>le </a:t>
            </a:r>
            <a:r>
              <a:rPr lang="it-IT" u="sng" dirty="0"/>
              <a:t>carceri e il ministero federale della Giustizia</a:t>
            </a:r>
            <a:r>
              <a:rPr lang="it-IT" u="sng" dirty="0" smtClean="0"/>
              <a:t>. </a:t>
            </a:r>
          </a:p>
          <a:p>
            <a:r>
              <a:rPr lang="it-IT" dirty="0">
                <a:solidFill>
                  <a:srgbClr val="0070C0"/>
                </a:solidFill>
              </a:rPr>
              <a:t>In </a:t>
            </a:r>
            <a:r>
              <a:rPr lang="it-IT" b="1" dirty="0" smtClean="0">
                <a:solidFill>
                  <a:srgbClr val="0070C0"/>
                </a:solidFill>
              </a:rPr>
              <a:t>Francia</a:t>
            </a:r>
            <a:r>
              <a:rPr lang="it-IT" dirty="0" smtClean="0">
                <a:solidFill>
                  <a:srgbClr val="0070C0"/>
                </a:solidFill>
              </a:rPr>
              <a:t> gli </a:t>
            </a:r>
            <a:r>
              <a:rPr lang="it-IT" dirty="0">
                <a:solidFill>
                  <a:srgbClr val="0070C0"/>
                </a:solidFill>
              </a:rPr>
              <a:t>avvocati per poter effettuare e ricevere comunicazioni elettroniche con le Corti devono essere registrati su un </a:t>
            </a:r>
            <a:r>
              <a:rPr lang="it-IT" dirty="0" err="1">
                <a:solidFill>
                  <a:srgbClr val="0070C0"/>
                </a:solidFill>
              </a:rPr>
              <a:t>virtual</a:t>
            </a:r>
            <a:r>
              <a:rPr lang="it-IT" dirty="0">
                <a:solidFill>
                  <a:srgbClr val="0070C0"/>
                </a:solidFill>
              </a:rPr>
              <a:t> private network di </a:t>
            </a:r>
            <a:r>
              <a:rPr lang="it-IT" dirty="0" smtClean="0">
                <a:solidFill>
                  <a:srgbClr val="0070C0"/>
                </a:solidFill>
              </a:rPr>
              <a:t>avvocati. </a:t>
            </a:r>
          </a:p>
          <a:p>
            <a:r>
              <a:rPr lang="it-IT" dirty="0" smtClean="0"/>
              <a:t>La </a:t>
            </a:r>
            <a:r>
              <a:rPr lang="it-IT" dirty="0"/>
              <a:t>procedura elettronica denominata “</a:t>
            </a:r>
            <a:r>
              <a:rPr lang="it-IT" dirty="0" err="1"/>
              <a:t>telerecours</a:t>
            </a:r>
            <a:r>
              <a:rPr lang="it-IT" dirty="0"/>
              <a:t>”, </a:t>
            </a:r>
            <a:r>
              <a:rPr lang="it-IT" dirty="0" smtClean="0"/>
              <a:t>riguarda </a:t>
            </a:r>
            <a:r>
              <a:rPr lang="it-IT" dirty="0"/>
              <a:t>tutte le Corti </a:t>
            </a:r>
            <a:r>
              <a:rPr lang="it-IT" dirty="0" smtClean="0"/>
              <a:t>amministrative: </a:t>
            </a:r>
            <a:r>
              <a:rPr lang="it-IT" dirty="0" smtClean="0">
                <a:solidFill>
                  <a:srgbClr val="FF0000"/>
                </a:solidFill>
              </a:rPr>
              <a:t>consente </a:t>
            </a:r>
            <a:r>
              <a:rPr lang="it-IT" dirty="0">
                <a:solidFill>
                  <a:srgbClr val="FF0000"/>
                </a:solidFill>
              </a:rPr>
              <a:t>di depositare in formato elettronico e con firma digitale tutti gli atti della procedura</a:t>
            </a:r>
            <a:r>
              <a:rPr lang="it-IT" dirty="0"/>
              <a:t>. </a:t>
            </a:r>
          </a:p>
        </p:txBody>
      </p:sp>
    </p:spTree>
    <p:extLst>
      <p:ext uri="{BB962C8B-B14F-4D97-AF65-F5344CB8AC3E}">
        <p14:creationId xmlns:p14="http://schemas.microsoft.com/office/powerpoint/2010/main" val="17869121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a:solidFill>
                  <a:srgbClr val="0070C0"/>
                </a:solidFill>
              </a:rPr>
              <a:t>In </a:t>
            </a:r>
            <a:r>
              <a:rPr lang="it-IT" b="1" dirty="0">
                <a:solidFill>
                  <a:srgbClr val="0070C0"/>
                </a:solidFill>
              </a:rPr>
              <a:t>Germania</a:t>
            </a:r>
            <a:r>
              <a:rPr lang="it-IT" dirty="0">
                <a:solidFill>
                  <a:srgbClr val="0070C0"/>
                </a:solidFill>
              </a:rPr>
              <a:t>, in particolare, tutti gli atti del fascicolo sono digitalizzati e non vi è obbligo di conservazione del </a:t>
            </a:r>
            <a:r>
              <a:rPr lang="it-IT" dirty="0" smtClean="0">
                <a:solidFill>
                  <a:srgbClr val="0070C0"/>
                </a:solidFill>
              </a:rPr>
              <a:t>cartaceo. </a:t>
            </a:r>
            <a:r>
              <a:rPr lang="it-IT" dirty="0">
                <a:solidFill>
                  <a:srgbClr val="0070C0"/>
                </a:solidFill>
              </a:rPr>
              <a:t>Il Parlamento tedesco inoltre ha approvato nel 2013 la legge che disciplina le comunicazioni elettroniche con gli uffici </a:t>
            </a:r>
            <a:r>
              <a:rPr lang="it-IT" dirty="0" smtClean="0">
                <a:solidFill>
                  <a:srgbClr val="0070C0"/>
                </a:solidFill>
              </a:rPr>
              <a:t>giudiziari. </a:t>
            </a:r>
          </a:p>
          <a:p>
            <a:r>
              <a:rPr lang="it-IT" dirty="0"/>
              <a:t>In </a:t>
            </a:r>
            <a:r>
              <a:rPr lang="it-IT" b="1" dirty="0"/>
              <a:t>Estonia</a:t>
            </a:r>
            <a:r>
              <a:rPr lang="it-IT" dirty="0"/>
              <a:t>, la digitalizzazione della attività giurisdizionale è pressoché totale. </a:t>
            </a:r>
            <a:r>
              <a:rPr lang="it-IT" dirty="0">
                <a:solidFill>
                  <a:srgbClr val="FF0000"/>
                </a:solidFill>
              </a:rPr>
              <a:t>Il fascicolo è interamente telematico </a:t>
            </a:r>
            <a:r>
              <a:rPr lang="it-IT" dirty="0"/>
              <a:t>e anche il procedimento di assegnazione dei fascicoli a singoli giudici avviene in via automatizzata, tenendo conto del carico di lavoro di ognuno e dell’arretrato.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511280" y="4470480"/>
              <a:ext cx="3626280" cy="82800"/>
            </p14:xfrm>
          </p:contentPart>
        </mc:Choice>
        <mc:Fallback>
          <p:pic>
            <p:nvPicPr>
              <p:cNvPr id="4" name="Input penna 3"/>
              <p:cNvPicPr/>
              <p:nvPr/>
            </p:nvPicPr>
            <p:blipFill>
              <a:blip r:embed="rId3"/>
              <a:stretch>
                <a:fillRect/>
              </a:stretch>
            </p:blipFill>
            <p:spPr>
              <a:xfrm>
                <a:off x="1495440" y="4406760"/>
                <a:ext cx="3657960" cy="209880"/>
              </a:xfrm>
              <a:prstGeom prst="rect">
                <a:avLst/>
              </a:prstGeom>
            </p:spPr>
          </p:pic>
        </mc:Fallback>
      </mc:AlternateContent>
    </p:spTree>
    <p:extLst>
      <p:ext uri="{BB962C8B-B14F-4D97-AF65-F5344CB8AC3E}">
        <p14:creationId xmlns:p14="http://schemas.microsoft.com/office/powerpoint/2010/main" val="4637931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a:t>In</a:t>
            </a:r>
            <a:r>
              <a:rPr lang="it-IT" b="1" dirty="0"/>
              <a:t> Inghilterra</a:t>
            </a:r>
            <a:r>
              <a:rPr lang="it-IT" dirty="0"/>
              <a:t>, ad esempio, esistono dal 2002 due </a:t>
            </a:r>
            <a:r>
              <a:rPr lang="it-IT" dirty="0">
                <a:solidFill>
                  <a:srgbClr val="FF0000"/>
                </a:solidFill>
              </a:rPr>
              <a:t>procedure </a:t>
            </a:r>
            <a:r>
              <a:rPr lang="it-IT" dirty="0" smtClean="0">
                <a:solidFill>
                  <a:srgbClr val="FF0000"/>
                </a:solidFill>
              </a:rPr>
              <a:t>automatizzate </a:t>
            </a:r>
            <a:r>
              <a:rPr lang="it-IT" dirty="0">
                <a:solidFill>
                  <a:srgbClr val="FF0000"/>
                </a:solidFill>
              </a:rPr>
              <a:t>per l’ottenimento di decreti ingiuntivi </a:t>
            </a:r>
            <a:r>
              <a:rPr lang="it-IT" dirty="0"/>
              <a:t>(</a:t>
            </a:r>
            <a:r>
              <a:rPr lang="it-IT" u="sng" dirty="0" err="1"/>
              <a:t>money</a:t>
            </a:r>
            <a:r>
              <a:rPr lang="it-IT" u="sng" dirty="0"/>
              <a:t> </a:t>
            </a:r>
            <a:r>
              <a:rPr lang="it-IT" u="sng" dirty="0" err="1"/>
              <a:t>claims</a:t>
            </a:r>
            <a:r>
              <a:rPr lang="it-IT" u="sng" dirty="0"/>
              <a:t> </a:t>
            </a:r>
            <a:r>
              <a:rPr lang="it-IT" dirty="0"/>
              <a:t>e </a:t>
            </a:r>
            <a:r>
              <a:rPr lang="it-IT" u="sng" dirty="0" err="1"/>
              <a:t>Claim</a:t>
            </a:r>
            <a:r>
              <a:rPr lang="it-IT" u="sng" dirty="0"/>
              <a:t> </a:t>
            </a:r>
            <a:r>
              <a:rPr lang="it-IT" u="sng" dirty="0" err="1"/>
              <a:t>Producton</a:t>
            </a:r>
            <a:r>
              <a:rPr lang="it-IT" u="sng" dirty="0"/>
              <a:t> centre</a:t>
            </a:r>
            <a:r>
              <a:rPr lang="it-IT" dirty="0"/>
              <a:t>). Il primo sistema è rivolto a singoli utenti o alle piccole imprese, mentre il secondo è pensato per i grandi creditori (quali le aziende di pubblici servizi). </a:t>
            </a:r>
            <a:endParaRPr lang="it-IT" dirty="0" smtClean="0"/>
          </a:p>
          <a:p>
            <a:r>
              <a:rPr lang="it-IT" dirty="0">
                <a:solidFill>
                  <a:srgbClr val="0070C0"/>
                </a:solidFill>
              </a:rPr>
              <a:t>La procedura, nel primo caso, può essere attivata da qualsiasi cittadino. La domanda viene notificata al debitore dallo stesso ufficio giudiziario virtuale e, se la parte debitrice non si oppone, il procedimento si conclude con l’emissione di un decreto ingiuntivo </a:t>
            </a:r>
            <a:r>
              <a:rPr lang="it-IT" dirty="0" smtClean="0">
                <a:solidFill>
                  <a:srgbClr val="0070C0"/>
                </a:solidFill>
              </a:rPr>
              <a:t>automatizzato.</a:t>
            </a:r>
            <a:endParaRPr lang="it-IT" dirty="0">
              <a:solidFill>
                <a:srgbClr val="0070C0"/>
              </a:solidFill>
            </a:endParaRPr>
          </a:p>
          <a:p>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8394840" y="4095720"/>
              <a:ext cx="1613160" cy="63720"/>
            </p14:xfrm>
          </p:contentPart>
        </mc:Choice>
        <mc:Fallback>
          <p:pic>
            <p:nvPicPr>
              <p:cNvPr id="4" name="Input penna 3"/>
              <p:cNvPicPr/>
              <p:nvPr/>
            </p:nvPicPr>
            <p:blipFill>
              <a:blip r:embed="rId3"/>
              <a:stretch>
                <a:fillRect/>
              </a:stretch>
            </p:blipFill>
            <p:spPr>
              <a:xfrm>
                <a:off x="8379000" y="4032360"/>
                <a:ext cx="164484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1225440" y="4495680"/>
              <a:ext cx="1181520" cy="32400"/>
            </p14:xfrm>
          </p:contentPart>
        </mc:Choice>
        <mc:Fallback>
          <p:pic>
            <p:nvPicPr>
              <p:cNvPr id="5" name="Input penna 4"/>
              <p:cNvPicPr/>
              <p:nvPr/>
            </p:nvPicPr>
            <p:blipFill>
              <a:blip r:embed="rId5"/>
              <a:stretch>
                <a:fillRect/>
              </a:stretch>
            </p:blipFill>
            <p:spPr>
              <a:xfrm>
                <a:off x="1209600" y="4432320"/>
                <a:ext cx="1213200" cy="159120"/>
              </a:xfrm>
              <a:prstGeom prst="rect">
                <a:avLst/>
              </a:prstGeom>
            </p:spPr>
          </p:pic>
        </mc:Fallback>
      </mc:AlternateContent>
    </p:spTree>
    <p:extLst>
      <p:ext uri="{BB962C8B-B14F-4D97-AF65-F5344CB8AC3E}">
        <p14:creationId xmlns:p14="http://schemas.microsoft.com/office/powerpoint/2010/main" val="17769180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a:bodyPr>
          <a:lstStyle/>
          <a:p>
            <a:r>
              <a:rPr lang="it-IT" dirty="0">
                <a:solidFill>
                  <a:srgbClr val="0070C0"/>
                </a:solidFill>
              </a:rPr>
              <a:t>Peraltro, l’uso delle ITC in ambito giudiziario costituisce uno degli indicatori della </a:t>
            </a:r>
            <a:r>
              <a:rPr lang="it-IT" u="sng" dirty="0">
                <a:solidFill>
                  <a:srgbClr val="0070C0"/>
                </a:solidFill>
              </a:rPr>
              <a:t>efficienza della giustizia </a:t>
            </a:r>
            <a:r>
              <a:rPr lang="it-IT" dirty="0">
                <a:solidFill>
                  <a:srgbClr val="0070C0"/>
                </a:solidFill>
              </a:rPr>
              <a:t>in ciascun Paese. </a:t>
            </a:r>
            <a:endParaRPr lang="it-IT" dirty="0" smtClean="0">
              <a:solidFill>
                <a:srgbClr val="0070C0"/>
              </a:solidFill>
            </a:endParaRPr>
          </a:p>
          <a:p>
            <a:r>
              <a:rPr lang="it-IT" dirty="0" smtClean="0"/>
              <a:t>Ed </a:t>
            </a:r>
            <a:r>
              <a:rPr lang="it-IT" dirty="0"/>
              <a:t>infatti nell’annuale rapporto sulla giustizia in Europa presentato dalla Commissione (</a:t>
            </a:r>
            <a:r>
              <a:rPr lang="it-IT" u="sng" dirty="0"/>
              <a:t>EU </a:t>
            </a:r>
            <a:r>
              <a:rPr lang="it-IT" u="sng" dirty="0" err="1"/>
              <a:t>Scoreboard</a:t>
            </a:r>
            <a:r>
              <a:rPr lang="it-IT" dirty="0"/>
              <a:t>) sono presi in considerazione anche </a:t>
            </a:r>
            <a:r>
              <a:rPr lang="it-IT" b="1" dirty="0">
                <a:solidFill>
                  <a:srgbClr val="FF0000"/>
                </a:solidFill>
              </a:rPr>
              <a:t>indicatori</a:t>
            </a:r>
            <a:r>
              <a:rPr lang="it-IT" dirty="0"/>
              <a:t> relativi alle </a:t>
            </a:r>
            <a:r>
              <a:rPr lang="it-IT" dirty="0">
                <a:solidFill>
                  <a:srgbClr val="FF0000"/>
                </a:solidFill>
              </a:rPr>
              <a:t>forme di </a:t>
            </a:r>
            <a:r>
              <a:rPr lang="it-IT" dirty="0" smtClean="0">
                <a:solidFill>
                  <a:srgbClr val="FF0000"/>
                </a:solidFill>
              </a:rPr>
              <a:t>comunicazione </a:t>
            </a:r>
            <a:r>
              <a:rPr lang="it-IT" dirty="0">
                <a:solidFill>
                  <a:srgbClr val="FF0000"/>
                </a:solidFill>
              </a:rPr>
              <a:t>elettronica tra avvocati e tribunali</a:t>
            </a:r>
            <a:r>
              <a:rPr lang="it-IT" dirty="0"/>
              <a:t>, alla presentazione di semplici </a:t>
            </a:r>
            <a:r>
              <a:rPr lang="it-IT" dirty="0">
                <a:solidFill>
                  <a:srgbClr val="FF0000"/>
                </a:solidFill>
              </a:rPr>
              <a:t>ricorsi on line</a:t>
            </a:r>
            <a:r>
              <a:rPr lang="it-IT" dirty="0"/>
              <a:t>, alla </a:t>
            </a:r>
            <a:r>
              <a:rPr lang="it-IT" dirty="0">
                <a:solidFill>
                  <a:srgbClr val="FF0000"/>
                </a:solidFill>
              </a:rPr>
              <a:t>pubblicazione in internet delle sentenze</a:t>
            </a:r>
            <a:r>
              <a:rPr lang="it-IT" dirty="0"/>
              <a:t>, all’uso della ITC per la gestione del lavoro dei tribunali e per la redazione delle </a:t>
            </a:r>
            <a:r>
              <a:rPr lang="it-IT" dirty="0" smtClean="0"/>
              <a:t>statistiche</a:t>
            </a:r>
            <a:endParaRPr lang="it-IT" dirty="0" smtClean="0"/>
          </a:p>
          <a:p>
            <a:r>
              <a:rPr lang="it-IT" dirty="0">
                <a:solidFill>
                  <a:srgbClr val="0070C0"/>
                </a:solidFill>
              </a:rPr>
              <a:t>Si tratta dunque di un importante </a:t>
            </a:r>
            <a:r>
              <a:rPr lang="it-IT" b="1" dirty="0">
                <a:solidFill>
                  <a:srgbClr val="0070C0"/>
                </a:solidFill>
              </a:rPr>
              <a:t>elemento di valutazione</a:t>
            </a:r>
            <a:r>
              <a:rPr lang="it-IT" dirty="0">
                <a:solidFill>
                  <a:srgbClr val="0070C0"/>
                </a:solidFill>
              </a:rPr>
              <a:t>, anche ai fini della </a:t>
            </a:r>
            <a:r>
              <a:rPr lang="it-IT" u="sng" dirty="0">
                <a:solidFill>
                  <a:srgbClr val="0070C0"/>
                </a:solidFill>
              </a:rPr>
              <a:t>complessiva competitività di un Paese</a:t>
            </a:r>
            <a:r>
              <a:rPr lang="it-IT" dirty="0">
                <a:solidFill>
                  <a:srgbClr val="0070C0"/>
                </a:solidFill>
              </a:rPr>
              <a:t>. </a:t>
            </a:r>
          </a:p>
        </p:txBody>
      </p:sp>
    </p:spTree>
    <p:extLst>
      <p:ext uri="{BB962C8B-B14F-4D97-AF65-F5344CB8AC3E}">
        <p14:creationId xmlns:p14="http://schemas.microsoft.com/office/powerpoint/2010/main" val="27109222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a:bodyPr>
          <a:lstStyle/>
          <a:p>
            <a:pPr marL="0" indent="0">
              <a:buNone/>
            </a:pPr>
            <a:r>
              <a:rPr lang="it-IT" dirty="0">
                <a:solidFill>
                  <a:srgbClr val="0070C0"/>
                </a:solidFill>
              </a:rPr>
              <a:t>In questo quadro, l’Italia, rispetto al resto dell’Europa, pur essendo partita relativamente tardi,  mostra tuttavia di avere raggiunto una posizione molto avanzata in materia di digitalizzazione dei procedimenti giudiziari, quantomeno nell’area del processo civile, operativo dal 2014, e del processo </a:t>
            </a:r>
            <a:r>
              <a:rPr lang="it-IT" dirty="0" smtClean="0">
                <a:solidFill>
                  <a:srgbClr val="0070C0"/>
                </a:solidFill>
              </a:rPr>
              <a:t>amministrativo. </a:t>
            </a:r>
          </a:p>
          <a:p>
            <a:pPr marL="0" indent="0">
              <a:buNone/>
            </a:pPr>
            <a:r>
              <a:rPr lang="it-IT" dirty="0"/>
              <a:t>Q</a:t>
            </a:r>
            <a:r>
              <a:rPr lang="it-IT" dirty="0" smtClean="0"/>
              <a:t>uando </a:t>
            </a:r>
            <a:r>
              <a:rPr lang="it-IT" dirty="0"/>
              <a:t>entrerà in vigore, costituirà uno dei pochi esempi in Europa di procedura giurisdizionale interamente </a:t>
            </a:r>
            <a:r>
              <a:rPr lang="it-IT" dirty="0" smtClean="0"/>
              <a:t>informatizzata </a:t>
            </a:r>
            <a:r>
              <a:rPr lang="it-IT" dirty="0"/>
              <a:t>e soprattutto completamente alternativa allo strumento cartaceo.    </a:t>
            </a:r>
          </a:p>
          <a:p>
            <a:pPr marL="0" indent="0">
              <a:buNone/>
            </a:pPr>
            <a:endParaRPr lang="it-IT" dirty="0"/>
          </a:p>
          <a:p>
            <a:pPr marL="0" indent="0">
              <a:buNone/>
            </a:pPr>
            <a:r>
              <a:rPr lang="it-IT" dirty="0" smtClean="0"/>
              <a:t> </a:t>
            </a:r>
            <a:endParaRPr lang="it-IT" dirty="0"/>
          </a:p>
        </p:txBody>
      </p:sp>
    </p:spTree>
    <p:extLst>
      <p:ext uri="{BB962C8B-B14F-4D97-AF65-F5344CB8AC3E}">
        <p14:creationId xmlns:p14="http://schemas.microsoft.com/office/powerpoint/2010/main" val="1246210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fontScale="92500"/>
          </a:bodyPr>
          <a:lstStyle/>
          <a:p>
            <a:r>
              <a:rPr lang="it-IT" dirty="0" smtClean="0"/>
              <a:t>Essa ha come principale obiettivo quello di promuovere condizioni di crescita economica e occupazione in Europa attraverso la revisione delle priorità digitali, investendo sulla </a:t>
            </a:r>
            <a:r>
              <a:rPr lang="it-IT" dirty="0" smtClean="0">
                <a:solidFill>
                  <a:srgbClr val="FF0000"/>
                </a:solidFill>
              </a:rPr>
              <a:t>diffusione della banda larga</a:t>
            </a:r>
            <a:r>
              <a:rPr lang="it-IT" dirty="0" smtClean="0"/>
              <a:t>, sulla creazione di </a:t>
            </a:r>
            <a:r>
              <a:rPr lang="it-IT" dirty="0" smtClean="0">
                <a:solidFill>
                  <a:srgbClr val="FF0000"/>
                </a:solidFill>
              </a:rPr>
              <a:t>nuove infrastrutture </a:t>
            </a:r>
            <a:r>
              <a:rPr lang="it-IT" dirty="0" smtClean="0"/>
              <a:t>per i servizi pubblici digitali, sullo </a:t>
            </a:r>
            <a:r>
              <a:rPr lang="it-IT" dirty="0" smtClean="0">
                <a:solidFill>
                  <a:srgbClr val="FF0000"/>
                </a:solidFill>
              </a:rPr>
              <a:t>sviluppo delle competenze digitali</a:t>
            </a:r>
            <a:r>
              <a:rPr lang="it-IT" dirty="0" smtClean="0"/>
              <a:t>, sul </a:t>
            </a:r>
            <a:r>
              <a:rPr lang="it-IT" dirty="0" err="1" smtClean="0">
                <a:solidFill>
                  <a:srgbClr val="FF0000"/>
                </a:solidFill>
              </a:rPr>
              <a:t>Cloud</a:t>
            </a:r>
            <a:r>
              <a:rPr lang="it-IT" dirty="0" smtClean="0">
                <a:solidFill>
                  <a:srgbClr val="FF0000"/>
                </a:solidFill>
              </a:rPr>
              <a:t> Computing </a:t>
            </a:r>
            <a:r>
              <a:rPr lang="it-IT" dirty="0" smtClean="0"/>
              <a:t>e sulla realizzazione di una nuova</a:t>
            </a:r>
            <a:r>
              <a:rPr lang="it-IT" dirty="0" smtClean="0">
                <a:solidFill>
                  <a:srgbClr val="FF0000"/>
                </a:solidFill>
              </a:rPr>
              <a:t> strategia industriale </a:t>
            </a:r>
            <a:r>
              <a:rPr lang="it-IT" dirty="0" smtClean="0"/>
              <a:t>dell’elettronica. </a:t>
            </a:r>
          </a:p>
          <a:p>
            <a:endParaRPr lang="it-IT" dirty="0" smtClean="0">
              <a:solidFill>
                <a:srgbClr val="0070C0"/>
              </a:solidFill>
            </a:endParaRPr>
          </a:p>
          <a:p>
            <a:r>
              <a:rPr lang="it-IT" dirty="0" smtClean="0">
                <a:solidFill>
                  <a:srgbClr val="0070C0"/>
                </a:solidFill>
              </a:rPr>
              <a:t>Si </a:t>
            </a:r>
            <a:r>
              <a:rPr lang="it-IT" dirty="0" smtClean="0">
                <a:solidFill>
                  <a:srgbClr val="0070C0"/>
                </a:solidFill>
              </a:rPr>
              <a:t>ritiene che la diffusione dell’uso di tecnologie digitali possa contribuire in misura di 415 miliardi di euro all’anno all’economia europea, </a:t>
            </a:r>
            <a:r>
              <a:rPr lang="it-IT" b="1" dirty="0" smtClean="0">
                <a:solidFill>
                  <a:srgbClr val="0070C0"/>
                </a:solidFill>
              </a:rPr>
              <a:t>creare nuovi posti di lavoro </a:t>
            </a:r>
            <a:r>
              <a:rPr lang="it-IT" dirty="0" smtClean="0">
                <a:solidFill>
                  <a:srgbClr val="0070C0"/>
                </a:solidFill>
              </a:rPr>
              <a:t>e </a:t>
            </a:r>
            <a:r>
              <a:rPr lang="it-IT" b="1" dirty="0" smtClean="0">
                <a:solidFill>
                  <a:srgbClr val="0070C0"/>
                </a:solidFill>
              </a:rPr>
              <a:t>migliorare i servizi pubblici </a:t>
            </a:r>
            <a:r>
              <a:rPr lang="it-IT" dirty="0" smtClean="0">
                <a:solidFill>
                  <a:srgbClr val="0070C0"/>
                </a:solidFill>
              </a:rPr>
              <a:t>e dunque dare un importante contributo al superamento della crisi economica in corso. </a:t>
            </a:r>
          </a:p>
          <a:p>
            <a:endParaRPr lang="it-IT" dirty="0">
              <a:solidFill>
                <a:srgbClr val="0070C0"/>
              </a:solidFill>
            </a:endParaRPr>
          </a:p>
        </p:txBody>
      </p:sp>
    </p:spTree>
    <p:extLst>
      <p:ext uri="{BB962C8B-B14F-4D97-AF65-F5344CB8AC3E}">
        <p14:creationId xmlns:p14="http://schemas.microsoft.com/office/powerpoint/2010/main" val="2223587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pPr marL="0" indent="0">
              <a:buNone/>
            </a:pPr>
            <a:r>
              <a:rPr lang="it-IT" dirty="0" smtClean="0">
                <a:solidFill>
                  <a:srgbClr val="0070C0"/>
                </a:solidFill>
              </a:rPr>
              <a:t> L’indice </a:t>
            </a:r>
            <a:r>
              <a:rPr lang="it-IT" b="1" dirty="0" smtClean="0">
                <a:solidFill>
                  <a:srgbClr val="0070C0"/>
                </a:solidFill>
              </a:rPr>
              <a:t>DESI</a:t>
            </a:r>
            <a:r>
              <a:rPr lang="it-IT" dirty="0" smtClean="0">
                <a:solidFill>
                  <a:srgbClr val="0070C0"/>
                </a:solidFill>
              </a:rPr>
              <a:t> (</a:t>
            </a:r>
            <a:r>
              <a:rPr lang="it-IT" b="1" dirty="0" smtClean="0">
                <a:solidFill>
                  <a:srgbClr val="0070C0"/>
                </a:solidFill>
              </a:rPr>
              <a:t>Digital Economy and Society Index</a:t>
            </a:r>
            <a:r>
              <a:rPr lang="it-IT" dirty="0" smtClean="0">
                <a:solidFill>
                  <a:srgbClr val="0070C0"/>
                </a:solidFill>
              </a:rPr>
              <a:t>): Per cogliere la complessità delle determinanti del processo di digitalizzazione di un Paese, la Commissione ha elaborato un </a:t>
            </a:r>
            <a:r>
              <a:rPr lang="it-IT" b="1" dirty="0" smtClean="0">
                <a:solidFill>
                  <a:srgbClr val="0070C0"/>
                </a:solidFill>
              </a:rPr>
              <a:t>indice sintetico</a:t>
            </a:r>
            <a:r>
              <a:rPr lang="it-IT" dirty="0" smtClean="0">
                <a:solidFill>
                  <a:srgbClr val="0070C0"/>
                </a:solidFill>
              </a:rPr>
              <a:t> che aggrega una serie di indicatori strutturati intorno a cinque dimensioni: </a:t>
            </a:r>
          </a:p>
          <a:p>
            <a:pPr marL="0" indent="0">
              <a:buNone/>
            </a:pPr>
            <a:r>
              <a:rPr lang="it-IT" dirty="0" smtClean="0"/>
              <a:t>- la </a:t>
            </a:r>
            <a:r>
              <a:rPr lang="it-IT" dirty="0" smtClean="0">
                <a:solidFill>
                  <a:srgbClr val="FF0000"/>
                </a:solidFill>
              </a:rPr>
              <a:t>connettività</a:t>
            </a:r>
            <a:r>
              <a:rPr lang="it-IT" dirty="0" smtClean="0"/>
              <a:t> (copertura della “banda larga” e “banda ultralarga”)</a:t>
            </a:r>
          </a:p>
          <a:p>
            <a:pPr>
              <a:buFontTx/>
              <a:buChar char="-"/>
            </a:pPr>
            <a:r>
              <a:rPr lang="it-IT" dirty="0" smtClean="0"/>
              <a:t>il </a:t>
            </a:r>
            <a:r>
              <a:rPr lang="it-IT" dirty="0" smtClean="0">
                <a:solidFill>
                  <a:srgbClr val="FF0000"/>
                </a:solidFill>
              </a:rPr>
              <a:t>capitale umano </a:t>
            </a:r>
            <a:r>
              <a:rPr lang="it-IT" dirty="0" smtClean="0"/>
              <a:t>(diffusione delle competenze digitali) </a:t>
            </a:r>
          </a:p>
          <a:p>
            <a:pPr>
              <a:buFontTx/>
              <a:buChar char="-"/>
            </a:pPr>
            <a:r>
              <a:rPr lang="it-IT" dirty="0" smtClean="0"/>
              <a:t>l’</a:t>
            </a:r>
            <a:r>
              <a:rPr lang="it-IT" dirty="0" smtClean="0">
                <a:solidFill>
                  <a:srgbClr val="FF0000"/>
                </a:solidFill>
              </a:rPr>
              <a:t>utilizzo di internet </a:t>
            </a:r>
            <a:r>
              <a:rPr lang="it-IT" dirty="0" smtClean="0"/>
              <a:t>(tipi di attività che i cittadini effettuano in rete)</a:t>
            </a:r>
          </a:p>
          <a:p>
            <a:pPr>
              <a:buFontTx/>
              <a:buChar char="-"/>
            </a:pPr>
            <a:r>
              <a:rPr lang="it-IT" dirty="0" smtClean="0"/>
              <a:t>l’</a:t>
            </a:r>
            <a:r>
              <a:rPr lang="it-IT" dirty="0" smtClean="0">
                <a:solidFill>
                  <a:srgbClr val="FF0000"/>
                </a:solidFill>
              </a:rPr>
              <a:t>integrazione </a:t>
            </a:r>
            <a:r>
              <a:rPr lang="it-IT" dirty="0" smtClean="0"/>
              <a:t>della tecnologia digitale (suo utilizzo nelle imprese)</a:t>
            </a:r>
          </a:p>
          <a:p>
            <a:pPr>
              <a:buFontTx/>
              <a:buChar char="-"/>
            </a:pPr>
            <a:r>
              <a:rPr lang="it-IT" dirty="0" smtClean="0"/>
              <a:t>i </a:t>
            </a:r>
            <a:r>
              <a:rPr lang="it-IT" dirty="0" smtClean="0">
                <a:solidFill>
                  <a:srgbClr val="FF0000"/>
                </a:solidFill>
              </a:rPr>
              <a:t>servizi pubblici digitali </a:t>
            </a:r>
            <a:r>
              <a:rPr lang="it-IT" dirty="0" smtClean="0"/>
              <a:t>(servizi pubblici digitali) disponibili  </a:t>
            </a:r>
          </a:p>
          <a:p>
            <a:pPr>
              <a:buFontTx/>
              <a:buChar char="-"/>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6775560" y="4730760"/>
              <a:ext cx="1232280" cy="76680"/>
            </p14:xfrm>
          </p:contentPart>
        </mc:Choice>
        <mc:Fallback>
          <p:pic>
            <p:nvPicPr>
              <p:cNvPr id="4" name="Input penna 3"/>
              <p:cNvPicPr/>
              <p:nvPr/>
            </p:nvPicPr>
            <p:blipFill>
              <a:blip r:embed="rId3"/>
              <a:stretch>
                <a:fillRect/>
              </a:stretch>
            </p:blipFill>
            <p:spPr>
              <a:xfrm>
                <a:off x="6759720" y="4667400"/>
                <a:ext cx="1263960" cy="2034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9302760" y="5207040"/>
              <a:ext cx="1111680" cy="120960"/>
            </p14:xfrm>
          </p:contentPart>
        </mc:Choice>
        <mc:Fallback>
          <p:pic>
            <p:nvPicPr>
              <p:cNvPr id="5" name="Input penna 4"/>
              <p:cNvPicPr/>
              <p:nvPr/>
            </p:nvPicPr>
            <p:blipFill>
              <a:blip r:embed="rId5"/>
              <a:stretch>
                <a:fillRect/>
              </a:stretch>
            </p:blipFill>
            <p:spPr>
              <a:xfrm>
                <a:off x="9286920" y="5143680"/>
                <a:ext cx="1143360" cy="2476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4718160" y="5759280"/>
              <a:ext cx="2089440" cy="108360"/>
            </p14:xfrm>
          </p:contentPart>
        </mc:Choice>
        <mc:Fallback>
          <p:pic>
            <p:nvPicPr>
              <p:cNvPr id="6" name="Input penna 5"/>
              <p:cNvPicPr/>
              <p:nvPr/>
            </p:nvPicPr>
            <p:blipFill>
              <a:blip r:embed="rId7"/>
              <a:stretch>
                <a:fillRect/>
              </a:stretch>
            </p:blipFill>
            <p:spPr>
              <a:xfrm>
                <a:off x="4702320" y="5695920"/>
                <a:ext cx="2121120" cy="235440"/>
              </a:xfrm>
              <a:prstGeom prst="rect">
                <a:avLst/>
              </a:prstGeom>
            </p:spPr>
          </p:pic>
        </mc:Fallback>
      </mc:AlternateContent>
    </p:spTree>
    <p:extLst>
      <p:ext uri="{BB962C8B-B14F-4D97-AF65-F5344CB8AC3E}">
        <p14:creationId xmlns:p14="http://schemas.microsoft.com/office/powerpoint/2010/main" val="3482813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dirty="0" smtClean="0"/>
              <a:t>L’indice sintetico </a:t>
            </a:r>
            <a:r>
              <a:rPr lang="it-IT" dirty="0" smtClean="0">
                <a:solidFill>
                  <a:srgbClr val="FF0000"/>
                </a:solidFill>
              </a:rPr>
              <a:t>pondera queste cinque componenti </a:t>
            </a:r>
            <a:r>
              <a:rPr lang="it-IT" dirty="0" smtClean="0"/>
              <a:t>con coefficienti in cui la disponibilità dei servizi pubblici digitali pesa meno della connettività e del capitale umano. </a:t>
            </a:r>
          </a:p>
          <a:p>
            <a:r>
              <a:rPr lang="it-IT" dirty="0" smtClean="0"/>
              <a:t>Ogni anno, vengono pubblicati i </a:t>
            </a:r>
            <a:r>
              <a:rPr lang="it-IT" dirty="0" err="1" smtClean="0">
                <a:solidFill>
                  <a:srgbClr val="FF0000"/>
                </a:solidFill>
              </a:rPr>
              <a:t>digital</a:t>
            </a:r>
            <a:r>
              <a:rPr lang="it-IT" dirty="0" smtClean="0">
                <a:solidFill>
                  <a:srgbClr val="FF0000"/>
                </a:solidFill>
              </a:rPr>
              <a:t> </a:t>
            </a:r>
            <a:r>
              <a:rPr lang="it-IT" dirty="0" err="1" smtClean="0">
                <a:solidFill>
                  <a:srgbClr val="FF0000"/>
                </a:solidFill>
              </a:rPr>
              <a:t>scoreboard</a:t>
            </a:r>
            <a:r>
              <a:rPr lang="it-IT" dirty="0" smtClean="0">
                <a:solidFill>
                  <a:srgbClr val="FF0000"/>
                </a:solidFill>
              </a:rPr>
              <a:t> </a:t>
            </a:r>
            <a:r>
              <a:rPr lang="it-IT" dirty="0" smtClean="0"/>
              <a:t>elaborati sulla base dell’indice di DESI </a:t>
            </a:r>
          </a:p>
          <a:p>
            <a:r>
              <a:rPr lang="it-IT" dirty="0" smtClean="0">
                <a:solidFill>
                  <a:srgbClr val="0070C0"/>
                </a:solidFill>
              </a:rPr>
              <a:t>Per il 2016, viene confermata una rilevante disomogeneità tra Paesi del Nord Europa, che risultano </a:t>
            </a:r>
            <a:r>
              <a:rPr lang="it-IT" b="1" dirty="0" smtClean="0">
                <a:solidFill>
                  <a:srgbClr val="0070C0"/>
                </a:solidFill>
              </a:rPr>
              <a:t>tra i più digitalizzati al mondo</a:t>
            </a:r>
            <a:r>
              <a:rPr lang="it-IT" dirty="0" smtClean="0">
                <a:solidFill>
                  <a:srgbClr val="0070C0"/>
                </a:solidFill>
              </a:rPr>
              <a:t>, e altri Paesi (tra cui l’Italia) che si trovano in posizione alquanto arretrata. </a:t>
            </a:r>
          </a:p>
          <a:p>
            <a:pPr marL="0" indent="0">
              <a:buNone/>
            </a:pPr>
            <a:endParaRPr lang="it-IT" dirty="0">
              <a:solidFill>
                <a:srgbClr val="0070C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8013600" y="2432160"/>
              <a:ext cx="1530720" cy="63720"/>
            </p14:xfrm>
          </p:contentPart>
        </mc:Choice>
        <mc:Fallback>
          <p:pic>
            <p:nvPicPr>
              <p:cNvPr id="4" name="Input penna 3"/>
              <p:cNvPicPr/>
              <p:nvPr/>
            </p:nvPicPr>
            <p:blipFill>
              <a:blip r:embed="rId3"/>
              <a:stretch>
                <a:fillRect/>
              </a:stretch>
            </p:blipFill>
            <p:spPr>
              <a:xfrm>
                <a:off x="7997760" y="2368440"/>
                <a:ext cx="156240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1727280" y="4546440"/>
              <a:ext cx="1848240" cy="121320"/>
            </p14:xfrm>
          </p:contentPart>
        </mc:Choice>
        <mc:Fallback>
          <p:pic>
            <p:nvPicPr>
              <p:cNvPr id="5" name="Input penna 4"/>
              <p:cNvPicPr/>
              <p:nvPr/>
            </p:nvPicPr>
            <p:blipFill>
              <a:blip r:embed="rId5"/>
              <a:stretch>
                <a:fillRect/>
              </a:stretch>
            </p:blipFill>
            <p:spPr>
              <a:xfrm>
                <a:off x="1711440" y="4483080"/>
                <a:ext cx="1879920" cy="248040"/>
              </a:xfrm>
              <a:prstGeom prst="rect">
                <a:avLst/>
              </a:prstGeom>
            </p:spPr>
          </p:pic>
        </mc:Fallback>
      </mc:AlternateContent>
    </p:spTree>
    <p:extLst>
      <p:ext uri="{BB962C8B-B14F-4D97-AF65-F5344CB8AC3E}">
        <p14:creationId xmlns:p14="http://schemas.microsoft.com/office/powerpoint/2010/main" val="3741585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244501" y="742950"/>
            <a:ext cx="11785998" cy="5410199"/>
          </a:xfrm>
          <a:prstGeom prst="rect">
            <a:avLst/>
          </a:prstGeom>
        </p:spPr>
      </p:pic>
    </p:spTree>
    <p:extLst>
      <p:ext uri="{BB962C8B-B14F-4D97-AF65-F5344CB8AC3E}">
        <p14:creationId xmlns:p14="http://schemas.microsoft.com/office/powerpoint/2010/main" val="2896034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lstStyle/>
          <a:p>
            <a:r>
              <a:rPr lang="it-IT" b="1" dirty="0" smtClean="0"/>
              <a:t>L’Agenzia per l’Italia digitale </a:t>
            </a:r>
            <a:r>
              <a:rPr lang="it-IT" dirty="0" smtClean="0"/>
              <a:t>(</a:t>
            </a:r>
            <a:r>
              <a:rPr lang="it-IT" b="1" dirty="0" smtClean="0"/>
              <a:t>AGID</a:t>
            </a:r>
            <a:r>
              <a:rPr lang="it-IT" dirty="0" smtClean="0"/>
              <a:t>) è stata istituita con </a:t>
            </a:r>
            <a:r>
              <a:rPr lang="it-IT" dirty="0" err="1" smtClean="0"/>
              <a:t>d.l.</a:t>
            </a:r>
            <a:r>
              <a:rPr lang="it-IT" dirty="0" smtClean="0"/>
              <a:t> n. 83/2012 convertito nella l. 7 agosto 2012, n. 134, con il compito di </a:t>
            </a:r>
            <a:r>
              <a:rPr lang="it-IT" dirty="0" smtClean="0">
                <a:solidFill>
                  <a:srgbClr val="0070C0"/>
                </a:solidFill>
              </a:rPr>
              <a:t>garantire la realizzazione degli obiettivi dell’Agenda digitale italiana (in coerenza con l’Agenda digitale europea) e contribuire alla diffusione dell'utilizzo delle tecnologie dell'informazione e della comunicazione, </a:t>
            </a:r>
            <a:r>
              <a:rPr lang="it-IT" dirty="0" smtClean="0"/>
              <a:t>favorendo l'innovazione e la crescita economica. </a:t>
            </a:r>
          </a:p>
          <a:p>
            <a:r>
              <a:rPr lang="it-IT" dirty="0" smtClean="0"/>
              <a:t>Con il d.lgs. n. 179/2016, ad essa è stato affidato il </a:t>
            </a:r>
            <a:r>
              <a:rPr lang="it-IT" u="sng" dirty="0" smtClean="0">
                <a:solidFill>
                  <a:srgbClr val="0070C0"/>
                </a:solidFill>
              </a:rPr>
              <a:t>Coordinamento informatico dell’amministrazione statale</a:t>
            </a:r>
            <a:r>
              <a:rPr lang="it-IT" dirty="0" smtClean="0">
                <a:solidFill>
                  <a:srgbClr val="0070C0"/>
                </a:solidFill>
              </a:rPr>
              <a:t>, regionale</a:t>
            </a:r>
            <a:r>
              <a:rPr lang="it-IT" dirty="0" smtClean="0"/>
              <a:t> </a:t>
            </a:r>
            <a:r>
              <a:rPr lang="it-IT" dirty="0" smtClean="0">
                <a:solidFill>
                  <a:srgbClr val="0070C0"/>
                </a:solidFill>
              </a:rPr>
              <a:t>e locale  </a:t>
            </a:r>
            <a:r>
              <a:rPr lang="it-IT" dirty="0" smtClean="0"/>
              <a:t>e il compito di favorire l’adozione di infrastrutture e standard comuni.  </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714320" y="2406600"/>
              <a:ext cx="622800" cy="89280"/>
            </p14:xfrm>
          </p:contentPart>
        </mc:Choice>
        <mc:Fallback>
          <p:pic>
            <p:nvPicPr>
              <p:cNvPr id="4" name="Input penna 3"/>
              <p:cNvPicPr/>
              <p:nvPr/>
            </p:nvPicPr>
            <p:blipFill>
              <a:blip r:embed="rId3"/>
              <a:stretch>
                <a:fillRect/>
              </a:stretch>
            </p:blipFill>
            <p:spPr>
              <a:xfrm>
                <a:off x="1698480" y="2343240"/>
                <a:ext cx="65448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3943440" y="4343400"/>
              <a:ext cx="933840" cy="254520"/>
            </p14:xfrm>
          </p:contentPart>
        </mc:Choice>
        <mc:Fallback>
          <p:pic>
            <p:nvPicPr>
              <p:cNvPr id="5" name="Input penna 4"/>
              <p:cNvPicPr/>
              <p:nvPr/>
            </p:nvPicPr>
            <p:blipFill>
              <a:blip r:embed="rId5"/>
              <a:stretch>
                <a:fillRect/>
              </a:stretch>
            </p:blipFill>
            <p:spPr>
              <a:xfrm>
                <a:off x="3927600" y="4280040"/>
                <a:ext cx="965520" cy="3812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4572000" y="4540320"/>
              <a:ext cx="209880" cy="44640"/>
            </p14:xfrm>
          </p:contentPart>
        </mc:Choice>
        <mc:Fallback>
          <p:pic>
            <p:nvPicPr>
              <p:cNvPr id="6" name="Input penna 5"/>
              <p:cNvPicPr/>
              <p:nvPr/>
            </p:nvPicPr>
            <p:blipFill>
              <a:blip r:embed="rId7"/>
              <a:stretch>
                <a:fillRect/>
              </a:stretch>
            </p:blipFill>
            <p:spPr>
              <a:xfrm>
                <a:off x="4556160" y="4476600"/>
                <a:ext cx="241560" cy="172080"/>
              </a:xfrm>
              <a:prstGeom prst="rect">
                <a:avLst/>
              </a:prstGeom>
            </p:spPr>
          </p:pic>
        </mc:Fallback>
      </mc:AlternateContent>
    </p:spTree>
    <p:extLst>
      <p:ext uri="{BB962C8B-B14F-4D97-AF65-F5344CB8AC3E}">
        <p14:creationId xmlns:p14="http://schemas.microsoft.com/office/powerpoint/2010/main" val="3360332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Digitalizzazione dell’amministrazione e del processo</a:t>
            </a:r>
          </a:p>
        </p:txBody>
      </p:sp>
      <p:sp>
        <p:nvSpPr>
          <p:cNvPr id="3" name="Segnaposto contenuto 2"/>
          <p:cNvSpPr>
            <a:spLocks noGrp="1"/>
          </p:cNvSpPr>
          <p:nvPr>
            <p:ph idx="1"/>
          </p:nvPr>
        </p:nvSpPr>
        <p:spPr/>
        <p:txBody>
          <a:bodyPr>
            <a:normAutofit lnSpcReduction="10000"/>
          </a:bodyPr>
          <a:lstStyle/>
          <a:p>
            <a:r>
              <a:rPr lang="it-IT" dirty="0" smtClean="0"/>
              <a:t>L’AGID, inoltre, è chiamata a </a:t>
            </a:r>
            <a:r>
              <a:rPr lang="it-IT" dirty="0" smtClean="0">
                <a:solidFill>
                  <a:srgbClr val="0070C0"/>
                </a:solidFill>
              </a:rPr>
              <a:t>promuovere l’innovazione digitale nel Paese e l’utilizzo delle tecnologie digitali nella organizzazione dell’amministrazione</a:t>
            </a:r>
            <a:r>
              <a:rPr lang="it-IT" dirty="0" smtClean="0"/>
              <a:t>, mediante l’emanazione di regole, standard e guide tecniche</a:t>
            </a:r>
            <a:r>
              <a:rPr lang="it-IT" dirty="0" smtClean="0">
                <a:solidFill>
                  <a:srgbClr val="0070C0"/>
                </a:solidFill>
              </a:rPr>
              <a:t>, la programmazione e il coordinamento delle attività delle amministrazioni</a:t>
            </a:r>
            <a:r>
              <a:rPr lang="it-IT" dirty="0" smtClean="0"/>
              <a:t>, il monitoraggio delle attività svolte (cfr. nuovo art. 14 bis, introdotto dal d.lgs. n. 179/2016). </a:t>
            </a:r>
          </a:p>
          <a:p>
            <a:r>
              <a:rPr lang="it-IT" dirty="0" smtClean="0">
                <a:solidFill>
                  <a:schemeClr val="accent6">
                    <a:lumMod val="50000"/>
                  </a:schemeClr>
                </a:solidFill>
              </a:rPr>
              <a:t>Per quanto attiene alla </a:t>
            </a:r>
            <a:r>
              <a:rPr lang="it-IT" b="1" dirty="0" smtClean="0">
                <a:solidFill>
                  <a:schemeClr val="accent6">
                    <a:lumMod val="50000"/>
                  </a:schemeClr>
                </a:solidFill>
              </a:rPr>
              <a:t>"strategia Italiana per la Banda Ultralarga" </a:t>
            </a:r>
            <a:r>
              <a:rPr lang="it-IT" dirty="0" smtClean="0">
                <a:solidFill>
                  <a:schemeClr val="accent6">
                    <a:lumMod val="50000"/>
                  </a:schemeClr>
                </a:solidFill>
              </a:rPr>
              <a:t>il nuovo piano nazionale si propone, mediante un </a:t>
            </a:r>
            <a:r>
              <a:rPr lang="it-IT" u="sng" dirty="0" smtClean="0">
                <a:solidFill>
                  <a:schemeClr val="accent6">
                    <a:lumMod val="50000"/>
                  </a:schemeClr>
                </a:solidFill>
              </a:rPr>
              <a:t>mix di investimenti pubblici e privati</a:t>
            </a:r>
            <a:r>
              <a:rPr lang="it-IT" dirty="0" smtClean="0">
                <a:solidFill>
                  <a:schemeClr val="accent6">
                    <a:lumMod val="50000"/>
                  </a:schemeClr>
                </a:solidFill>
              </a:rPr>
              <a:t>, di rimediare a questo gap infrastrutturale e di mercato, favorendo lo sviluppo integrato delle infrastrutture di telecomunicazione fisse e mobili. </a:t>
            </a:r>
            <a:endParaRPr lang="it-IT" dirty="0">
              <a:solidFill>
                <a:schemeClr val="accent6">
                  <a:lumMod val="50000"/>
                </a:schemeClr>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5295960" y="2006640"/>
              <a:ext cx="4845240" cy="82800"/>
            </p14:xfrm>
          </p:contentPart>
        </mc:Choice>
        <mc:Fallback>
          <p:pic>
            <p:nvPicPr>
              <p:cNvPr id="4" name="Input penna 3"/>
              <p:cNvPicPr/>
              <p:nvPr/>
            </p:nvPicPr>
            <p:blipFill>
              <a:blip r:embed="rId3"/>
              <a:stretch>
                <a:fillRect/>
              </a:stretch>
            </p:blipFill>
            <p:spPr>
              <a:xfrm>
                <a:off x="5280120" y="1943280"/>
                <a:ext cx="487692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8134200" y="2730600"/>
              <a:ext cx="832320" cy="12960"/>
            </p14:xfrm>
          </p:contentPart>
        </mc:Choice>
        <mc:Fallback>
          <p:pic>
            <p:nvPicPr>
              <p:cNvPr id="5" name="Input penna 4"/>
              <p:cNvPicPr/>
              <p:nvPr/>
            </p:nvPicPr>
            <p:blipFill>
              <a:blip r:embed="rId5"/>
              <a:stretch>
                <a:fillRect/>
              </a:stretch>
            </p:blipFill>
            <p:spPr>
              <a:xfrm>
                <a:off x="8118360" y="2666880"/>
                <a:ext cx="86400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9213840" y="2717640"/>
              <a:ext cx="1181520" cy="51480"/>
            </p14:xfrm>
          </p:contentPart>
        </mc:Choice>
        <mc:Fallback>
          <p:pic>
            <p:nvPicPr>
              <p:cNvPr id="6" name="Input penna 5"/>
              <p:cNvPicPr/>
              <p:nvPr/>
            </p:nvPicPr>
            <p:blipFill>
              <a:blip r:embed="rId7"/>
              <a:stretch>
                <a:fillRect/>
              </a:stretch>
            </p:blipFill>
            <p:spPr>
              <a:xfrm>
                <a:off x="9198000" y="2654280"/>
                <a:ext cx="121320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1231920" y="3029040"/>
              <a:ext cx="692640" cy="44640"/>
            </p14:xfrm>
          </p:contentPart>
        </mc:Choice>
        <mc:Fallback>
          <p:pic>
            <p:nvPicPr>
              <p:cNvPr id="7" name="Input penna 6"/>
              <p:cNvPicPr/>
              <p:nvPr/>
            </p:nvPicPr>
            <p:blipFill>
              <a:blip r:embed="rId9"/>
              <a:stretch>
                <a:fillRect/>
              </a:stretch>
            </p:blipFill>
            <p:spPr>
              <a:xfrm>
                <a:off x="1216080" y="2965320"/>
                <a:ext cx="72432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4699080" y="3340080"/>
              <a:ext cx="1867320" cy="127440"/>
            </p14:xfrm>
          </p:contentPart>
        </mc:Choice>
        <mc:Fallback>
          <p:pic>
            <p:nvPicPr>
              <p:cNvPr id="8" name="Input penna 7"/>
              <p:cNvPicPr/>
              <p:nvPr/>
            </p:nvPicPr>
            <p:blipFill>
              <a:blip r:embed="rId11"/>
              <a:stretch>
                <a:fillRect/>
              </a:stretch>
            </p:blipFill>
            <p:spPr>
              <a:xfrm>
                <a:off x="4683240" y="3276720"/>
                <a:ext cx="1899000" cy="254160"/>
              </a:xfrm>
              <a:prstGeom prst="rect">
                <a:avLst/>
              </a:prstGeom>
            </p:spPr>
          </p:pic>
        </mc:Fallback>
      </mc:AlternateContent>
    </p:spTree>
    <p:extLst>
      <p:ext uri="{BB962C8B-B14F-4D97-AF65-F5344CB8AC3E}">
        <p14:creationId xmlns:p14="http://schemas.microsoft.com/office/powerpoint/2010/main" val="2604289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TotalTime>
  <Words>3188</Words>
  <Application>Microsoft Office PowerPoint</Application>
  <PresentationFormat>Widescreen</PresentationFormat>
  <Paragraphs>117</Paragraphs>
  <Slides>34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34</vt:i4>
      </vt:variant>
    </vt:vector>
  </HeadingPairs>
  <TitlesOfParts>
    <vt:vector size="38" baseType="lpstr">
      <vt:lpstr>Arial</vt:lpstr>
      <vt:lpstr>Calibri</vt:lpstr>
      <vt:lpstr>Calibri Light</vt:lpstr>
      <vt:lpstr>Tema di Office</vt:lpstr>
      <vt:lpstr>La digitalizzazione della vita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Presentazione standard di PowerPoint</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lpstr>Digitalizzazione dell’amministrazione e del processo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digitalizzazione della vita dell’amministrazione e del processo</dc:title>
  <dc:creator>lila banterle</dc:creator>
  <cp:lastModifiedBy>lila banterle</cp:lastModifiedBy>
  <cp:revision>49</cp:revision>
  <dcterms:created xsi:type="dcterms:W3CDTF">2019-04-10T13:40:01Z</dcterms:created>
  <dcterms:modified xsi:type="dcterms:W3CDTF">2020-01-25T16:11:22Z</dcterms:modified>
</cp:coreProperties>
</file>