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6" r:id="rId17"/>
    <p:sldId id="277" r:id="rId18"/>
    <p:sldId id="278" r:id="rId19"/>
    <p:sldId id="279" r:id="rId20"/>
    <p:sldId id="280" r:id="rId21"/>
    <p:sldId id="281" r:id="rId22"/>
    <p:sldId id="282" r:id="rId23"/>
    <p:sldId id="283" r:id="rId24"/>
    <p:sldId id="284"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90" y="8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0:04.11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20602 7902 0,'-17'-17'78,"-19"17"-63,1-18 17,-36 0-17,1 1 1,17-1 15,-18-17-15,36 17-1,18 18 17,-1 0-17,0 0 1,1 0 15,17 18 63,-18-18-63,0 0-15,-35 17 281,18 1-282,0-18 16,35 18-15,-18-18 0,-17 0 31,17 0-1,-17 0-30,17 0 47,-35 0-1,1 0-31,34 0-15,-17 0 46,17 0-30,-35 17 77,0-17-78,36 0-15,-72 0 203,-16 0-204,52 0 17,-36 0-17,54 0 16,0 18-15,35 0 15,-18-18 47,-17 0-62,0 0 0,-1 0 77,19 0-77,-36 0 31,-18 0-31,1 0-1,34 0 16,1 0-15,-18 0 125,-17-18-126,34 18 95,-17-18-63,1 1-16,-72-1-16,89 18 64,0 18-64,17-18 32,0 0-31,1 17 15,-19-17 0,19 18 0,-19 0 110,19-1-110,-1-17 1,1 18 124,-54-18 94,-35 0-219,-106-18-15,1-35-1,105 18 1,71 17 15,17 18 0,0 0 32,1 0-47,-19 0 109,-16 0-94,-107 0-16,53 0 17,71 0-17,-18 0 95,18 0-95,-36 0 79,36 36-78,-36-1 15,53-35-15,1 18-1,-54-18 63,-17 0-62,53 0 31,-18-18-32,35 18 32,1 0-15,-19 18 30,-87-18 329,17-18-360,71 0-15,-18 18 77,35-17-77,-35-1 15,-53-17-15,71 35-1,0 0 1,17 0 15,1 17 1,17 1-17,-36 0 63,19-18-62,-1 0 15,-17 17 16,0 1-31,17 0-1,0-1 48,-35 1-32,0-18-15,36 0 15,-19 0-15,1 0-1,18-18 1,-1 18 15,0 18 391,-35-18-406,-70 0 15,35 0-16,-1 0 1,72 0 0,-36 0 77,0 0-61,35 0-17,1 0 63,-36 0-62,0 0 15,0 0-15,-18 0 0,1-18-1,35 18 16,35-17 63,-53-1-78,-106-53-1,18 1 17,106 70-1,-18 0 94,35 17 0,0-17-94,1 18-15,-19-18 15,19 0 0,-1 0-15,-17 0 15,-18 18 0,35-1-15,1-17 31,-19 18 15,1-18-46,17 0 0,18 18 46,-35-18 16,0 0-46,0 0-1,-36 0 16,53 0-32,1 0 17,-1 0-17,1 0 1,-1 17 15,-17-17 63,35 18-63,-18-18-15,-17 0-1,17 0 17,-17 18-17,-89 17 16,-87 18-15,175-18 0,19-17-1,-1-18 17,0 0 108,-17 35-124,0-35 15,0 0-15,17-18 15,-17 1-15,35-1 15,-18 18 391,-52-18-391,34 18-15,19 0-1,-19-17 1,-105-1 15,-18-17-15,89 17-1,-1 1 17,-17 17-1,71 0 16,-1 0 78,-17-18-78,-1 18-32,1 0 32,0 0 47,-18 0-79,35 0 1,1 0 0,-19 0 31,1 0 46,-18 0-77,0 0 0,-17 0 30,-1-35-30,36 35 15,0 0 63,-54 0 359,36 0-437,18 0 15,0 0-15,0 0 15,17 0-15,0 0-1,-17 0 63,0 17-46,17-17-17,-35 0 1,-35 0-1,53 0 17,-1 0-17,1 18 1,0-18 0,0 35-1,17-17 32,-17-18-31,-1 0-1,19 0 1,-18 35 15,-18 0-15,0 18-1,0 0 1,35-35 15,0-18 47,-87 18-15,87-18-32,0 0 0,1 0 16,-1-18-15,-70-35-17,53 0 1,-1 35 15,1 1-15,17 17-1,1-18 95,-1 1-79,0 17-15,-17 0 30,-18 0 1,18-18-15,0 0-17,-1-17 32,19 35-31,-1-18-1,1 1 32,-1 17-31,-141 0 109,-52 17-110,-89 1 1,264-18 0,19 0 15,-124-18 250,35-17-250,-18-18-15,89 35 0,17 18-1,-35 0 79,36 0-78,-1 0 31,-17 0 15,-18 18-46,0 0-1,18-1 1,-18 1 15,0-18-15,18 18 15,-1-18-15,-52 0 234,-71-53-235,124 35 1,35 0 15,-17 18 0,-1 0-15,-35 0 140,35-17-140,18-1 15,-17 18 16,-36 0 31,35-17-62,1 17-1,-54 0 126,71 17-63,-18 1-47,18-1 1,0 1-1,-17 0-15,-1 17-1,0 0 1,18-17 15,142 70 94,122-53-109,-52 1-1,-195-36 17,54 0 61,17-18-61,-17 18-17,-54 0 16,-17-18 79,0 1 155,-70 17-155,-1 35-95,54-35 1,-19 18 140,-34-54 1,-36-16-142,53-1 1,53 35 15,-106 71 141,71-35-141,-36 17-15,-52 18-1,88-53 1,17 17 47,0-17 77,-17 0-62,-18-17-62,35 17 156,1 0-141,17-18 16,-106-17 62,35 17-93,36 18 31,18 0-32,-19 0 1,19-17 15,-177-89-15,17 35 0,54 1 15,105 70 109,0 0-93,-17 0-31,18 0 0,-1 0 15,-17 0-16,-1 17 1,19-17 62,-19 0-47,-16 0-15,34 18 15,-35 17 16,35 18-31,-17 0 15,35 35-15,0-17-1,0-54 1,53-34 46,-35 17-30,35-36 15,52 36-32,-16-17 1,-37-18-1,-34 17 17,-53 0 327,0 1-218,-71 17-126,-71 70 1,71 1 15,89-54-15,-1-17-1,1 0 110,17 18-109,-18 17 0,0-35 15,-17 0 0,17 0-15,1 18 31,-1-18-32,-17-18 1,17 1 31,18-1 78,-35 0 0,17 1 172,-17-1-266,35 0-15,0 1 218,0-1-218,71-17 30,-19-18-30,-69 18 203,-1 35-188,-17 0 0,0-18 1,17 18-1,-53-18 16,19 18-32,52-35 110,-36 35-93,36-18 14,-53 18 126,18 0-156,0 0 140,-36 0 0,54 18-140,-1 0 15,18-1 16,-18-17 47,-17 0-47,-18 0-16,0 0-15,36 0 15,17 18 0,-18-18 94,-35-18-47,18 18 47,-36-35-109,36 35 15,-18 0-15,18 0 140,-54 0-93,-69 0-48,70 53 1,70-53 15,-35 0 219,-18 0-219,-17 0-15,88-18 31,0 1 0,-35-1 125,-88 36-141,-107-18-16,-17 0 1,230 0 0,17 17 187,-36 19-78,1-36-94,-18 53 47,18-18-62,17-35 15,18 18 0,-17-18 63,34-18 15,36-17-77,-18 17-17,18 0 95,-17 1-95,-1 17 1,-17 0 31,34 0-16,54-36-15,-35 36 15,-54 0 0,36 0 297,-17 18-156,-19-18-156,-17 18 78,0 17 31,106-35-110,-71 0 204,18 0-94,18 18-109,-36 17 187,18-17-188,0-1 1,-18-17 46,1 0-30,-19 0-1,1 0 156,158 35-124,-123-17-47,18-18 109,-54 0-94,54 0-16,-1 0 1,-52 0 0,17 0 15,1-18-15,87 18 140,54 0-141,-54 0 17,-35 0 93,36 0-110,-1 0 1,-70-35 0,-35 18 437,-1 17-172,1 0-94,52 0-171,-34 0 0,34 0 46</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2:40.10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12577 6703 0,'-177'-88'47,"107"88"-31,-19 0-1,54 0 17,0 0-17,35 17 142,0 1-142,-18-18 16,18 35 157,0-17-157,0-1-15,88 19 93,18-1-93,-35-17-1,-54-1 1,-17-52 93,18 35-62,-71 0 47,53 53-31,-70-53 140,17 0-172,35 0-15,-17 0 171,-1 0-171,-16 0-1,16-18 17,1 18-17,17 0 1,-52 0-1,17 0 17,18 0-17,-36-17 235,53 17-218,-34 0 186,52 17-186,-106-17 358,53 0-359,35 0-15,0 0 0,-17 0 15,18 0 94,-1 0-94,0 0 0,-52 0-15,-18 0 0,70 0 15,0 0-15,1 0 62,-19 0-16,19 0-31,-54 0-15,18-17 0,0-1-1,18 18 17,17 0-17,1 0 1,-19 0-1,19 0 235,-1 0-218,1 0 46,-54 0 156,36 0-203,-18 0-15,0 18 15,35-18-15,1 0 78,-36 17-79,35 1 1,0-18 15,1 0 16,-1 0 31,-17 35-47,-18 0-15,18-17 0,35 0 15,-18-18 78,0 17-77,1-17 14,-19 0 79,19 0-109,-1 0 31,1 0-16,-1-17 0,0 17 32,-52-18-47,-36-17-1,71 17 1,17 18 187,0 0-141,-17 0-15,0 0-31,-1 0 15,1 0 32,0 0-48,17 0 48,-17 0-48,17 0 64,-17-17 30,17-1-31,18 0-62,-35 18 15,18 0-15,-1-17 30,18-1 126,-18 18-15,18 18-126,0 17-16,0 0 1,-17-35 47,34 0 187,19 0-219,-36-17-16,35 17 64,-18 0-17,-17-18-31,18 18 32,0 0-48,-1 0 48,19 0-32,-19 0-15,1 0 46,158 0 16,71-71-46,-123 1-17,-18 35 1,-89 35 15,-70 0 344,-17 35-359,17 0 15</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3:06.70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20373 11448 0,'-35'0'125,"-1"0"-110,19 0 1,-54 0 46,36 0-46,0-18 0,17 18 30,-17 0-14,-54-18 218,54 1-235,0-1 1,35 0 31,-18 18-32,-17 18 17,0 17-1,-1-17-15,19 0-1,-18-18 32,-36 0 78,36 17-94,17 1-15,-52-18 109,52 0-78,0 0-32,-17 0 48,-18 0-47,35 0 15,1-53 172,17 18-172,0 17 16,-35 18 78,17 0-78,-17 18-16,-1-18-15,19 35 46,-1-17-46,0-18 0,1 0 77,-1 0-30,-35 0-48,18-36 17,17 36-17,1 0 63,-19 0-46,36 18 93,-17-18-94,-19 0 31,1 0-30,-106 0-17,53 0 1,35 0 0,0 0 15,18 0-16,17 0 329,18 18-313,-18-1-15,18 1 31,-35-18-31,-35 0 30,52 0-30,0 0 31,-17 0 312,35-18 188,0 1-531</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3:28.8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2858 14288 0,'0'17'172,"0"1"-94,0 52-31,35-17-16,-35 18 16,0-36-16,0 36 141,0-36-157,0-17 17,0 17-17,0 53 126,0-70-125,0 17-1,0 0 1,0-17 31,0 35-32,0 0 17,0 17-17,0 1 1,-18-54-1,18 19 17,0 52 15,0-35-16,0 0-16,0-36 1,0 36 31,0 0-16,0-17-15,0 34 15,0-17-15,0-35-1,0-1 17,0 19-17,18 16 16,-18-16-15,0-19 0,0 1-1,0 0 17,0 17-17,0-17 16,0-1-15,0 1 15,0 35-15,0-18 15,0-17-15,0 17-1,0-17 48,0 70 15,-18-35-62,18-36 62,0-123 62,0 36-124,0 52 0,0-105 62,18 17-63,-1-17 17,54-71-17,-53 52 1,-1 107 0,-17 17 46,18 1 16,-18-36-31,18-18-31,-18 36-1,0 0 1,0-36 15,0-52-15,0-1-1,0 54 1,0 52 172,0-17-110,-18 0-47,0-1-15,18 19 30,0-19 17,0-17-47,0 18-1,0 18 16,0-19-15,0 1 15,18-36 79,17-34-95,-35 69 1,0 19 31,35 17 140,-17-18-171,-18 36 296,0 70-202,0 35-95,0 1 17,0 70-17,0-106 17,18 0-17,-18-53 1,0 1-1,0 17 126,0-36-125,0 1-1,0 105 126,0-105-110,-18 17-15,-17 106 31,35-88-32,0 0 17,0-35-17,0 17 16,0 1-15,0-19 93,0 1-93,0-1 62,0 36 0,0 18-62,0-36 0,0 0-1,0 1 16,0-1-15,0 36 78,0-54-63,0 1 94,0-1-109,-18-17 156,18-17-141,18-54-16,-18 54 17,17 17-17,-17-36 126,0 54 125,-35-18 15,18 0-250</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3:45.68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28416 14517 0,'-17'0'62,"-19"35"32,36 0-78,0-17-1,0 17 1,0 18 15,-17 0-15,17-18 0,0 1-1,-36-1 95,19 0-95,-54 36 16,-70 70-15,71-53 15,34-53-15,-52-17 171,18 0-171,17-18 109,-36 0-109,-34 0 140,-247 0-140,-371 0-1,18 0 1,387 0-1,319 0 64,-1 17 327,0-17-391,18 53 1,0-18 0,0 36-1,0-18 17,-17 18-17,17 17 1,-18-18-1,-17-34 17,0 34-17,17-35 1,18 36 46,0 17-46,0-35 15,0-18-15,0 1 0,-18-19 30,18 18 142,-17 18-172,-54-17 30,53-1-14,1-35-17,-1 0 17,1 0-1,-1 0 156,-53 0-124,-70 0-48,-106 0 1,36-35 15,34 35-15,54-18 0,105 0-1,1 18 32,-1 0-31,-35 0 140,-106 36-140,106-19-1,-17-17 110,17 0-109,35 18-1,-70-18 17,-71 18-17,53-18 17,89 0-17,-54 17 63,1 1-62,-107 0 0,-370-18 15,265 0-16,247 0 1,17 0 140,-70 0-140,-318 0 15,-475-89-15,245 54-1,619 35 1,-18 0 250,-89 35-157,-70 18-93,35-17 15,89-19-15,-18 1 109,-36-18-110,54 0 16,52 0-15,-53 0 0,-17 0-1,-53-18 17,106 1-17,17 17 16,-70 0 1,-53 0-17,17-18 1,19 0 15,52 1-15,53-1 46,-53 18 32,-53 0-78,-35 18 15,-36 35-15,142-53-1,17 0 48,-105 0-48,-89-71 17,-35 53-17,177 1 16,-1-1 48,36 0-64,-106 18 16,17 0-15,-87 0 0,34 0-1,107 0 1,-1 0 156,54 18-141,-107-18-15,71 0-1,18 0 32,-18 0-31,18 18-1,-18-18 1,-124 0 0,36-36 15,88 1-15,18 35-1,0-18 110,-71-17-109,-53 35 15,-17 0-15,17 0-1,106 0 1,36-17 62,-72-36-47,-69-18-15,87 36 15,53 0-15,1 35 15,-89 0 110,88 35-126,18 18 220,36-18-220,-19 0 1,1-17 15,-18 0-15,18-18 109,-1 0 0,-34 0-94,-72-18-15,36 18-1,36 0 157,-36 0 0,0 0-156,-53 0-1,-17 0 17,-124 0-17,176 0 1,36 18 234,-18 17-235,18-18 1,17 1 15,0-18-15,1 0 0,-124-18 62,-71-70-63,-106 18 1,71-1 15,124 71-15,105 0 31,1 0 31,-1 18 16,-17-1-63,-89 1-16,107-18 1,-36 35 31,53-17-31,0 35 62,0-18-63,-88-35 220,-53-53-220,-336-88 17,142 141-17,159 0 1,70 18 109,35 17-94,18 0-15,36-35 15,-18 36 63,17-19-79,-17 36 1,17-18 15,18-17-15,-18-18 15,-123 0 391,0 0-406,-53 18 15,159-18-16,-36 0 189,-52-36-173,-283-140-16,247 176 17,124 0-17,-53 35 79,-18 1-63,53-1-15,35-35 31,18 18-16,-70-1 0,35 18-15,-71-35 15,0 18-15,-18-18-1,107 0 95,-107 0-48,-175 0-30,122-18-17,159 1 1,-34 17 140,-1 0-140,-88 0-1,-195 0 17,248 0-17,18 0 95,-36 0-95,-106 0 16,-35 0-15,88 0 15,71 0-15,88-18 0,-35 18-1,-36 18 16,54 17-15,-124-35 47,-71 18-48,-123-18 16,282 0-15,-159 0 172,159 0-173,0 0 1,-35 17 15,71-17-15,-36 0 46,35 0 32,-17 0-78,-89-35-1,-34-53 16,122 70-15,19 18 15,17-17-15,-18 17 31,-141 0 0,-476 0-32,-176-247 1,599 176 0,36 89 124,88 17-109,70-35 16,18 53 63,-18 0-95,-17 0 1,17-36 15,36-17 282,17 0-282</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3:47.7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2716 14534 0,'0'18'109,"0"0"-78,36-18-15,-19-18 15,-17-88 141,18-35-156,-18 18 15,0 105 0,-18 18-15,1-18 31,70 18 0,-18-70-16,35 35-15,1 35 15,-53-36-16</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3:58.46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3122 14146 0,'71'0'234,"228"18"-218,160 123 15,17-35-15,-264-71-1,-212-17 1,176 0 78,124 34-79,-159-34 1,71-18 234,247 0-219,405 0-15,-370 18-1,-441-18 1,-36 0 109,36 0 0,177-71-109,-54 54-1,-158 17 1,-1-18 31,36-35 0,-35 53-16,17-18 0,18 1-15,18-19 62,-54 36-62,36-17 93,-18 17-93,54 0 15,-72 0-16,1 0 17,70 0 218,212 0-235,-53 0 1,-212 0 15,0 0 47,107 0-62,193 0 0,70 0 15,-193 0-16,-159 0 1,0 0 93,106 17-93,-36-17 0,1 0 15,-107 0-15,89 0 77,123 0-77,71-17 0,-141-18-1,-141 35 16,87 0 16,37-18-31,-19 18 15,1 0-15,-1 0 15,53 0-15,71 0-1,-88 0 1,-18 0 15,-106 0-15,-17 0 46,247 0-46,193 0 0,160 0 15,-318 0-16,-212 0 1,123 0 93,160 0-93,-142 0 0,-158 0-1,-36 18 79,36 17-78,34 0-1,-34-17 1,-18 17 15,35-35-15,88 0-1,-87 0 1,-19 0 15,-52 0-15,-1 0 62,54 0-62,176 0 15,70 0-15,-70 0-1,-194 0 1,18 0 109,176 0-110,-36 0 17,-105 0-17,-35 0 79,123-18-78,141 18-1,-18-17 17,-246 17-17,-71-18 32,71 0 31,-54 18-47,142 0 1,317-52-17,-17 16 1,-53-17 0,-195 0 15,-175 53-16,-19 0 142,1 0-142,-1 0 48,19 0-48,87 0 17,-88 0-17,1 0 1,34 0 31,301 89-32,-19-36 1,19 52 0,-336-105-1,53 0 95,71 0-95,-71 0 17,-70 0-17,105 0 79,36 0-78,141 0 15,-88 18-16,-159-18 1,-18 0 0,18 0 31,17 0-16,1-18 31,158 18-30,71-35-17,-106 0 1,-141 35-1,71 0 126,-54 0-125,-17-18 15,-35 18-15,35 0 77,88-53-77,158 36 15,-104-1-15,-72 18 249,53 0-249,89 0 15,-18 0-15,-106 0 0,-123 0-1,35 0 235,-1 0-47,37 0-171,17 0-17,-54 0 1,1 0 15,0 0 16,124 0-31,193 0-1,-105 0 1,-248 0-1,54 0 95,88 0-95,-124 0 17,-17 0-1,87 18 78,54-1-93,-141-17 15,70 0 79,-70 0-48,17 0-46,-17 36 437,-1-36-438,-17 35 126,0 35-110,0-17-15,0-35 187,18-18-187,-71 70 187,0-52-188</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5:01.94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4904 4992 0,'-71'0'94,"36"17"-78,-18-17-1,35 0 17,-35 0-17,0 0 1,18-17 15,0 17 16,0 0 0,-1 0 0,1 0-32,17 0 17,-17 0-17,17 0 1,-17 0 140,-35 17-140,-36 36 15,71-53-15,35 18 30,-18 35 17,0-35-47,-17-1-1,0 1 32,35-1-16,-18 1-15,-17 17 78,-36 1-79,36-1 1,17 18 0,1-35 15,17 17 47,-18 0-31,0 18 31,-105 88-47,35 53-15,17-35-1,71-36 1,35 107 15,89-19-15,17-17 0,-88-105-1,-53-72 16,18-17-15,70-17 172,-71-19-157,19-17 16,-19 0-32,1 53 1,-18-52 93,0-54-93,53-124 15,-18 54-15,-17 123 15,-18 88 16,0-17-31,0 17 15,0 1-16,88-1 79,124 18-78,35-36 15,-106-17-15,-106 0 77,53 0 48,-35 0-125,-53 18-1,18-18 17,52 0 46,107-53-47,-107 18-15,-34 17 77,16-17-61,72-36-17,35-52 1,-36 35 15,-123 70-15,35 0-1,-35 1 48,0-19-48,0 19 110,-17-1-93,-19 1-17,19-1 48,-18-17 46,17-1-93,18 19-1,-18-1 64,1 0-64,17 1 63,-53-36 0,17-35-62,1 70 250,35 0-235,-35 1 47,17-18-62,-17 17-1,-36-17 1,19 17 15,52 0 16,-18 1-16,0 17-15,1-18 31,-1 18-32,0-18 17,18-17 77,0 17-93,0 1-1,0-1 17,0-35-17,18 36 1,-18-36-1,0 35 17,-18-17 46,-70-18-47,35 0-15,18 18 15,17 35-15,1 0 171,-19 0-171,19 0 77,-19 0-30,1 0-47,-35 0-1,52 0 63,0 0-46</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5:33.79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11130 14288 0,'-35'0'109,"0"17"-93,17-17 15,-17 18-15,-36-18 187,53 0-172,-34 0 16,-90-35-32,107 35 1,-18 0 281,18 0-281,-36 0 30,-70 0-30,0 0 0,71-18-1,52 18 17,0 0 93,1 0 109,-19 18-187,-16-1-16,34-17-15,-35 0 31,0 0-32,-18 0 1,54 0 62,-1 0 219,-17 0-203,-89-35-79,-122-36 16,69 54-15,124-1 0,36 18 31,-19 0-16,19 0 203,-19 18-218,1 35 15,-18-18-15,0 18-1,36-53 17,17 17 139,-53-17-155,53-17 0,-18-1 15,0 18 0,-17 0-15,-35-17 15,-1-19-15,18 36-1,35 0 32,1 0-31,-1 0 31,1 18-16,-1-18 78,0 18-93,-17-18 0,-36 35-1,-52-35 16,52 53-15,36-53 0,18 0 93,17-18 79,17 0-126,-70 18 32,-17-17-79,-1 17 17,36-18-17,17 18 17,-17 0-17,17 0 282,1 0-266,-19 0 204,-17 0-220,36 0 17,-54 0-17,-52 0 1,35 0 15,70-17-15,-35 17 62,35 0-47,-17 0-15,0 17-1,17-17 32,1 0-16,-1 0 1,-53 35-17,1-35 1,17 0 15,35 0-15,1 0 46,34 0 204,54 0-250</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6:09.21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29369 13212 0,'-18'17'125,"-35"-17"-110,36 0 17,-1 0-17,0 18 17,-17-18-17,17 0 16,-35 17-15,18-17 15,18 0-15,-54-17 218,0-1-218,-123-52 0,89 52-1,69 0 16,19 18 126,-19 0-79,19 0-63,-1 0 64,-17 0-64,17 0 1,1 0 46,-1 0-46,0 0 31,1 18-16,-1-18-15,0 35 31,-17-35-32,17 18 16,1 0 1,-1-18-17,-17 0 173,0 35-173,-36-35 17,-17 0-17,17 17 1,36 19 0,17-36 77,-17 0 1,0 17-63,-18-17 1,-18-35-1,36 35-16,35-18 64,-35 18-1,-1 0 31,19 0 94,-18 0-109,17 0-78,-35-35-1,0 35 1,0-35 15,36 35-15,-1 0 109,-17 0 62,35 18-171,-89-1 296,54-17-280,-18 18-17,18-18 1,-18 0 15,0 0 0,18 0-15,17 0 234,-35 0-234,-70 0-1,52 0 1,18 0 15,18 0 78,0 0-93,17 0 62,-70 0 16,0-18-63,52 18-15,-34 0 15,-36 0 0,36 0-15,52 0 0,0 0 77,-17 0 79,17 18-156,-17-18 78,0 17 202,17 1-280,-35-18 187,-70 0-187,-54 0-1,36 53 1,35-53 15,54 0-15,34 0 15,0 0 47,-52-18 63,-160-52-125,142 52-1,71 1 16,-1 17 48,-35 0 108,-18 17-171,1 1-1,52-1 1,1 1 31,17 0-32,-18-18 48,0 0 78,1 0-110,-19 0-16,-87-71 1,-89 1 0,142 70 15,52 0-15,0 0-1,1 0 188,-18 17-78,35 1-109,-18 0 15,0-18 0,-17 35 63,-18-35 0,-18 0-78,19 0 15,34 0-16,0 17 32,1-17 0,-19 0 47,-34 0-63,-36-70-15,88 70 15,1 0 16,-1 18-31,0-18-1,1 35 16,17 0 1,-18-35 77,-17 0-93,0 0 15,17-18-15,0 18-1,1 0 32,-1-17 31,0 17-15,-17 0 15,18 0-47,-54 0 0,0 0-15,36 0 0,17 17 109,1-17-32,-1 0-77,-70 0 15,88-17-15,-35 17 46,35-18-15,-18 18 31,18 18-62,-35-18 609,0 0-547,17 0-62,18-18 77,-18 18 173,1 0-219,-1 18-31,0-18 171,1 0 313,17 17-453,0 36 15</inkml:trace>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6:34.10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6138 7126 0,'-17'0'78,"-1"18"-31,-17-18-16,17 0-16,-17 0 1,0 0 0,-36 0 249,0 0-218,36 17-16,18 1-15,-36 0 0,17-18-1,19 17 79,-1-17-63,0 0 47,1 0-62,-1 0 15,1 0-15,-54 0 78,36 0-79,-36 0 1,18 0 93,18-17-77,17 17-17,-17-18 1,-18 18 15,0-35-15,18 35-1,17 0 1,-17 0 0,17 0 93,-17 0-93,-18 0 15,36 0 16,-19 0-32,19 0 32,-36 0-31,0 0-1,-35 17 1,52 1 15,19-18 1,17 18-1,-18-18 0,-70 0 532,-53 0-548,-53-36 1,106 19-1,35 17 17,17 0 15,1 0 46,0 0-77,-1 17 0,19-17-1,-1 0 95,-17 18-95,35 17 32,-18-35-31,-52 18 77,-1-18-77,-17 0 0,17 0 15,36 0-15</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0:13.85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10918 8008 0,'-17'0'422,"-1"0"-407,-17 0 110,17 0-94,1 0 1,-1 0-1,0-18 16,1 1-32,-1-1 17,0 18-17,-17 0 1,18 0 93,-19 0-77,-17-17-17,-52-54 1,34 18 15,53 53-15,1 0-1,-1 0 79,-88 0 94,18 0-157,53 0-16,-1 0 110,1 0-109,-18 0 15,-123 0 1,88 0-17,70 0 1,18 18 15,-35-18 188,-53 17-141,-54 19-47,107-19-15,18 1-1,-36-18 298,-18-35-282,53 17-15,-17 18 140,18 0-140,-1 0 62,18 18-16,-53-18 32,35 0-63,-35 17-15,-17 19 0,17-19-1,35-17 79,1 18 250,-54-18-313,53 17 31,-17-17-30,35 18-1,-17-36 360,-19 18-360,1 0 109,17 0-93,-17 0 16,0-17-48,17-1 1,-17 18 203,17 0-172,18-17-16,0-19 141</inkml:trace>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6:57.62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21255 12065 0,'-18'0'110,"-17"0"-79,17 0-15,1 0 15,-1 0 110,-53 0 93,-34-35-218,34 35 15,1 0-16,17 0 1,0 0 78,17 0-79,1 0 110,18 0-93,-36 17 249,17 1-265,-52 17 15,-71-17-16,89-18 1,35 0 0,17 18 77,0-18-77,-88-18 125,-52-70-126,87 17 17,53 71-17,1 0 63,-1 35 47,1-17 188,-54-18-235,0 0-62,-123 0-1,71 0 1,70 0 15,35 0-15,-52 0 218,52 0-203,-35 18-15,0-1 0,18 1-1,17-18 1,-17 0 93,0 0-93,17 0 15,-17 0-15,17 0 15,1 0-15,-1 0 15,-17 0 0,-1 0 0,-34 35 32,-1-17-48,1-18 1,52 0 15,1 0-15,-36 0 46,-18-18-30,18 1-17,-17-19 1,34 1 0,19 35 93,-1 0-15,18 18-32,-18-18-31,1 0-15,-1 17 0,-88-17 77,0 18-77,-17-18 0,17 0 15,89 0-15,-1 35 30,0 1-30,18-19 47,-17-17 327,-142 0 1,-18 0-376,19 0 1,87 0 0,36 0 46,17 0-31,-70 0 157,-88 0-172,-54-17-1,72-1 16,69 18-15,72 0 0,-71 18 46,70-18-46,-17 17 15,17-17-15,0 0-1,1 18 1,-1-1 218,0-17-156,-140 18 297,-54-18-359,-17 0 0,17-18 15,106 18-15,89 0 30,-1 0 48,-17 0-78,-54 0 93,-52 0-93,18 0-1,17-17 1,36 17 15,70-18 1,-89 36 139,54-18-139,17 0 15,-34 0-1,-107 0-30,0-71 15,88 54-15,71-1 15,-88 18 16,53 0-31,-18 0 15,35 0 47,1 0 172,-54 18-109,36-18-126,17 17 17,-35 1 108,-17-18-109,35 18-15,-36-18 0,18 0 15,35 0 0,-34 0 47,-90 0-62,-16 0 0,122 0 15,19 0 0,-19 0 47,-16 17-31,52 1-31,-18-18 15,-17 0 16,35 17 0,-159-52 453,-18 35-485,89 0 17,71 0-17,-1 0 1,0 0 15,-105 0 235,-142 0-251,1 0 1,105 0 0,106 0 15,35 0 31,18 18-46,-17-18 93,-107 0-31,54 0-62,34-18 15,1 18 94,0 0-109,-71 0 62,-70 0-62,70-17-1,71 17 1,17 0 62,-17 0 141,-195-18 46,-69-35-233,16 18-17,195 17 1,70 18 78,-17 0 46,-18 0-124,-35 0 15,-106-35-15,35 0-1,71 17 17,70 18-17,-17 0 32,0 18 94,17-18-126,1 17 1,-1-17 15,0 18-15,-17-18 62,17 17-47,1 1 16,-18-18-16,35 35-15,-53-35 31,17 0-31,1 0 15,0 0-16,17 0 17,0 0-1,1 18 47,-1-18-62,-52 0 593,34-35-593,19 35-1,-54 0 438,54 0-437,-1 0 0,0 0 140,18 17-125,0 1-15,-17 0 31,17 17-32,0-17 1,0 52 0,17-17 15,1-18-16,35-35 126,-18 0-16,-17 0 0,17 0-109,141 0-1,54 18 17,-107-18-17,-17 0 1,-35 0-1,-36 0 17,71 0 108,-36 0-108,-52 0-17,17 0 32,53 0 47,-17 18-79,-18-18 220,-18 0-220,106 35 204,106 0-203,71 0 15,-248-35-15,-52 0 15,35 0 94,-36 0-109,1 0 15</inkml:trace>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7:21.42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15240 12365 0,'-106'0'47,"53"0"31,18 0-31,0 0-32,17 0 63,0 0-46,1 0-1,-19 0 0,19-35 32,-1 35 234,-52 0-63,-19 0-218,72-18 15,-18 18-16,17 0 17,-53 0 108,18 0-124,18 0 15,18 0 172,-36 0-187,17 0 62,19 0-62,-1 0 15,-70 0 0,-36-35 0,71 35-15,36 0 15,-1 0 235,1 0-250,-19 0-1,1-18 126,-194-53-126,35 107 1,176-36 15,-17 0 313,-1 17-219,19 1-109,-1 17-1,18-17 1,0 0 15,0-1 79,18-17-64,123 0 236,-35-17-251,-36-19-15,-52 36-1,-18-17 63,53 17-46,-35 0-17,70 0 48,-18 0-32,54 17-15,-89-17-1,-17 0 1,-1 0 62,-17-17 16,-70-36-32,-54 53-31,54 0-15,52 0 0,-105 35 93,52-17-93,36-18-1,-1 0 173,19 0-173,-18 0 95,17 0-95,0 17 17,1-17-17,-1 0 1,-53 18 93,36-18-93,18 0 62,-1 0-62,-70 0 93,70 18-31,0-1-62,1-17 15,-1 0 0,1 0 32,-36 0 62,35 18-110,0-18 64,1 0-1,-1 0-47,-35 0 47,36 0-62,-19 0-1,19 0 17,-19 0 139,19 17-139,-89 1 186,53-18-202,18 0 0,-36 0 234,1 0-219,52 0-15,-17 0 46,17 0 16,-70 0 375,-36 0-437,54 0 15,52 0-15,0 0 109,1 0-94,-1 0-15,1 0 77,-1 0-77,0 0 15,1 0 32,-19 0-32,1 0-15,17 18-1,-17-18 48,0 17-48,35 1 1,-53-18 125,0 0-126,35-18 1,-34 18 109,34 18-109,0-18 62,1 0 31,-89 18 407,-71-36-501,19-53 1,87 54 0,18 17 15,-17 0 328,52 0-328,-17 0-15,17 0 0,0 0-1,1 0 17,-1 0-17,-52 0 48,52 0-32,18 17 0,-18 1 16,1-18-16,-1 0 16,18 18 0,-35-18 31,-1 17-15,-34-17 62,52 0-94,-17-35-15,-36 0-1</inkml:trace>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7:41.06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21220 12259 0,'-71'0'125,"18"0"-109,-70-88 15,52 70-15,18 18 31,0 18-16,0-18 157,36 0-142,-19 0-30,-34 0 218,52 0-218,-52 0 78,52 0-63,-88 0-15,18 0-1,35 0 17,18 0 93,17 0-110,1 17 1,17 1 15,-18-18-15,-17 0 31,35 18-16,-18-18 16,-17 0 78,17 17-94,-35-17 63,-17 0-63,34-17-15,19 17-1,-19 0 173,-34 0-126,-1-18-46,36 18-1,0 0 17,-1-35-1,19 35-15,-36 0 593,53 17-593,-35 1-1,-18 0 48,17-18-48,19 0 1,-18 0 15,-36 0-15,36 0 15,17-18 63,-35 18 78,35 0-157,-17 0 17,-35 18-17,52-18 63,-53 0-15,-34 0-48,87 0 1,0 0 15,1 0-15,-1 17 15,-17 1-15,17-18 15,-17 0 63,0 0-47,-18 0 0,-18 0 546,53 0-577,-52 0 0,17 0 15,0-18-16,35 18 1,-34 0 93,16 0-93,-34-35 0,17 35 15,18 0-15,-1 0 15,1 0 31,17 0-46,-52 0 15,-1 0 0,36 0-15,17 0 31,1 0-16,-19 0 94,-17 0-78,18 18-31,0-18-1,-18 0 220,0 17-220,-35-17 17,53 0-17,-1 0 16,19 0-15,-19 0 15,1 0-15,17 0 0,-17 0-1,-18-35 79,18 17-78,-18 18 140,18-17-125,0 17 16,-18 0 62,35 0-31,-105 0 454,34 0-517,-17 17 1,89-17 0,-1 18 62,1 0-63,-1-18 32,-17 0 63,17 0-79,-17 0-16,-18 0 17,0 0-17,18 0 32,17 0-31,-17 0-1,17 0 1,-53-53 31,19 53-31,34 0-1,0 0 16,1 17 298,-1-17-298,-53 0 203,36 0-203,0 0-15,17 0 15,-17 18 47,0-18-62,17 0 15,-17 0 1,-89-35-1,-52-36-16,-71 71 1,88 0 15,142 0-15,-1 0 0,0 18-1,1 0 16,-1 17-15,0-35 31,36 0-16,0 0-15</inkml:trace>
</inkml:ink>
</file>

<file path=ppt/ink/ink2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8:43.8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9525 8290 0,'-53'-35'328,"0"17"-297,0 1-15,18-1-1,0 18 79,-1 0-78,19 18 30,-18-18 48,-1 17-78,36 1 15,-17-18-15,-19 18 31,19-18 78,-1 0-79,0 0-30,1 0 31,-1 0-16,0 0-15,1 0 15,-1 0 0,1 0 1,-1 0-1,-53 0-16,1 0 17,70-18-17,-35 18 110,-36 0 266,53 0-375,-17 0 15,0 0-16,-36-18 95,54 18-79,-19 0-15,1 0 15,-18 0 63,35 0-79,-52-17 17,-36-1-32,36 18 31,52 0-16,0 0 17,-17 0-17,0 0 32,17 0-16,0 0 1,1 0-17,-1 0 1,1 0 46,-36 0-30,35 0-17,0 0 17,1 0-17,-1 0 235,0 0 0,1 0-219,-71 18 204,-36 35-220,-88-53 17,-35 35-17,142 0 1,87-35 0,-17 18 109,-1-1-94,36 1 16,-17-36 31,-1 1-31,-105-36 156,52 53-188,-123-35 1,71 35 0,87 0 15,19 0-15,-54 0 77,54 0-77,-36 0 31,17 0-32,36 17 17,-35-17-1,-53 0-15,53 0 15,-18 0 78,35 0-93,-17 0-1,-36-35 17,36 35 30,17 0-46,-17 0-1,17 0 17,-17 0-1,17 0-15,1 0 15,-1 0 16,-17 0-32,-18 0 17,-35 0-17,35 0 1,35 0-1,-17 0 17,0 0-1,17 0-15,0 0 15,1 0-16,-36 0 110,0 0-109,18 0 15,17 0 16,0 0-16,1 0 204,-54 0-173,54 18-30,-19-1-17,1-17 16,17 0-15,1 0 62,-1 0-62,0 0 343</inkml:trace>
</inkml:ink>
</file>

<file path=ppt/ink/ink2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9:40.34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24483 8326 0,'-71'-18'625,"18"18"-609,-35-35 15,70 17 1,1 18 30,-36 0 63,-35 0-109,-53-71-1,52 54 17,54 17-17,0 0 16,17 0 94,1 35-109,-1-35 0,-17 18 15,35 17-15,-18-35-1,0 0 1,1 0 46,-19 0-15,36 18-16,-17-18 32,17 17 187,-18-17-219,1 0 94,-1 0-62,18 18-1,-71-36 94,36 18-15,0 0-125,17 0 15,1 0-15,-1 0 109,0 0-110,-35 0 1,36 0-1,-19 0 17,-16 0-17,16 0 1,19 0 93,-19 0-93,-34 0 15,-89-53-15,106 36-1,53-1 1,-53 18 47,36 0-32,-1 0 31,0 18-30,-52-18 108,-71 17-124,17 36-1,89-53 17,17 0-17,-17 18 1,17-18 46,-35 0 220,0 0-267,1 0 282,-54-35-266,88 35-15,18-18 0,-35 18-1,17 0 17,-35 0 46,18 0-63,17 0 32,-35 0-31,0 0-1,36 0 1,17 18 15,-35-18-15,-1 0 0,19 17 15,-36 1-16,0 0 1,18-18 15,17 0-15,0 0 15,1 0-15,-36 0 124,0 0-124,-18 0 0,18 0 62,36 0-47,-54 0-15,1 0 15,34 0-15,19 0 109,-19 17-94,19-17-16,-54 18 17,-35-1-17,71 1 17,17-18-17,-17 0 1,18 0 15,-19 0 203,54 0 204,70-18-282,18-17-125,-71 18-15,177-1 156,-142 0-141,-52 18 0,0-17 1,-18-1-1,-36 18 78,-17-18-62,-70 18-31,70 0-1,35 0 1,-17 18 15,-35 0-15,17 17 0,0 0-1,18-35 32,-36 0 94,53 0-1,1 0-124,-1 18 78,36-18 156,17 0-235,-70-35 110,-36 35-109,36 0 0,-36 0 62,18 0-47,-105-36-15,34 19-1,36 17 1,70 0-1,-52-18 267,-54-17-267,-34-36 1,87 54 0,53 17 15,1 0-16,-1 0 48,18 17 234,0 1-266,18 17-15,35 18 15,-36-35-15,1-18-1,35 0 126,17 0-126,19 0 1,-54 0 15,-18 0 126,1 0-111,0-36-14,-71 36 108,-18 0-108,1 18-17,34-18 1,19 0-1,-36 0 17,0 0-17,18 0 32,-18 35 0,18-35-16,35 18 16,-18-18-16,-17 0 63,35 18-78,-36-18 78,19 0-63,-1 0-16,-17 0 1,17 0 0,-17-18 15,0 18-15,87-106 249,1 0-249,-35 71-1,-18 53 423,-18-18-407,18 17 16,-105 1 47,-54-18-79,141 0 32,1 18-31,-1 17 15,18-18 32,-18-17-48,1 0 95,-19 0-48,1 0-15,0 0-31,17 0-1,0 0 17,1 18 46,-1-18 0,18 18-63,-53-18 32,36 17-31,-19-17 0,19 0 15,-1 0 31,0 0 110,18 36 47,0 17-203,-17-1-1,-1-52 16,89 0 282,-18 0-297,-18 0 109,18-17-94,-36-1-16,36 1 110,53-1-109,-70 0 15,-1 1-15,0-1 0,-17 18 77,52 0 235,-34 0-281,-1 0-15,-18 0 77,19-35-93,-19 35 15,19 0-16</inkml:trace>
</inkml:ink>
</file>

<file path=ppt/ink/ink2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9:58.19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27675 11800 0,'-35'0'234,"-35"0"-202,52 0-17,0 0 32,1 0 0,-36 18-16,35 0 1,-17-18-1,0 17 0,17-17-15,-53 0-1,36 0 1,0 0 15,0 0-15,17 0-1,0 18 17,-35-18 124,0 0-140,18 0 93,0 0-62,17 0 125,-35 0-157,36-18 17,-72 18 249,-34 0-266,-36-35 1,71 35 15,0-35-15,70 35 62,-17 0-15,17 0-32,-17 0 16,0 0-32,17 0 1,-17 0 15,-18 0-15,35 0 31,-17 0-16,0 0 0,17 0 0,-52 0 79,-36 0-95,53 0 1,35 0 15,1 0-15,-1 0 0,-17 0 77,-1 0-77,19 0 187,-142 17 16,18-17-188,-53 0-15,35 0-1,106 0 1,18 0 15,0 0 32,-71 0 140,70 0-188,-52 0 1,35 0 0,0 0 15,18 0-15,18 0 15,-1 0 78,-35 0-78,-35-35-15,-124 18 15,106 17-15,71 0 140,17 0-140,-17 0 15,0 0-15,-53 0 15,-36-36-15,89 36 30,17 0 95,-70 18 343,0-18-468,53 18 15,-36-18-15,53 17 15,-17-17 32,-18 0-48,0 0 1,-35 0 15,70 0-15,1 0-1,17-17 17,-36 17-1,19 0-15,-1 17 30,1-17-30,-1 0 0,0 0 31,-35 18-32,0-18 1,-88 0-1,18 0 1,35 0 15,17 0-15,53 0 46,1 0-46,-1 0 47,1 0-48,-1 0 1,0 0 15,-17 0 0,17 0 1,1 0 30,-1 0 469,0 0-499,1 17-17,-71-17 110,-18 18-94,18 0-15,17-18 0,0 0-1,1 0 17,-1 0-17,1 0 1,17 0-1,-18 0 235,-17 0-234,18 0 0,17 0-1,0 0 17,0 0-17,-18 0 1,54 0 15,-19 0 0,1 0 94,35 17-109,-53 1 375,-17-18-360,52 0-16,-35 0 1,-70 0 0,-54 0-1,142 0 17,17 0 186,1 0-186,-36 0 46,-18 0-63,-88-18 17,54 1-17,16-36 1,36 53-1,36 0 17,-1 0-17,-35 0 17,0 0-17,36 0 1,-1 0 93,-17 0-46,-36 0 15,-17-18-63,0-17 1,35 17 15,35 18-15,-17 0 78,17 0-32,-35 0-46,1 0-1,34 0 32,-17 0-15,17 0 468,-70 0-32,35 0-452,-18 0 0,-17 0 15,-35 0-16,70 0 17,35 0-17,0 0 95,-87 0-63,87 0-1,0 18 33,1-18-64,-1 0 1,0 18 62,-70-18 0,53 0-62,17 0 15,1 0-15,34 0 312</inkml:trace>
</inkml:ink>
</file>

<file path=ppt/ink/ink2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0:38.15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7461 15963 0,'0'18'31</inkml:trace>
</inkml:ink>
</file>

<file path=ppt/ink/ink2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0:56.59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10760 9384 0,'-18'0'172,"-17"0"-141,17 0 219,-17 0-234,17 0 124,18-35-124,-35 35 15,0-18-15,-1 18-1,1 0 17,-71 0 108,-70-18-124,70 18-1,88 0 17,-17 0 296,-35 0-31,52 0-282,-17 0 1,-36 0 0,18 0 15,36 0 0,-54 0 94,0 0-109,19 0-1,-19-17 17,0 17-17,54 0 1,-1 0 62,1 0 31,-36 0-15,0 0-78,-35-36 15,-18 19-15,88 17-1,18-18 1,-35 18 46,17 0-46,-17 0 93,17 18 188,18 17-234,-17-17-48,17-1 79,-36-17 453,-17 0-531,-17 0 77,-1 0-77,18 0 0,0 0 109,0 0-110,36 0 32,-18 0-31,-18 0-1,35 0 1,-17 0 15,-18-17-15,35 17-1,-17 0 532,-18 0-515,35 0-17,-17 0 16,-18 0-15,0 0 0,18-18-1,0 18 17,-1 0-17,19 0 16,-1 0-15,-35 0 93,0 18 32,-17-18-125,52 0 15,0 0-15,-34 0-1,16 0 16,-34 0-15,34 0 47,54 0 452,17-18-468,-17 18-16</inkml:trace>
</inkml:ink>
</file>

<file path=ppt/ink/ink2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2:17.30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10830 8255 0,'-17'0'140,"-54"18"-124,18-18 0,36 0 124,-19 0-124,19 0 15,-1 0-15,-88-18 93,-17-17-93,-18-18-1,88 53 1,0 0 15,17 0-15,19 0 0,-1 17 30,1-17-30,-1 18 156,-17 0-141,-18-1-15,35-17 15,0 0 282,-70 18-157,71-18-141,17 18 48,-71-18 171,53 0-202,-35 0-17,-17 0 16,-1 0-15,54 0 15,-36 0 94,18 0-62,-18 17-48,17-17 17,-69 0-17,16 0 1,-17-35 0,89 35 15,-18 0 109,17 0 126,-35 0 0,35 0-251,1 0 17,-1 0-17,-88 18 16,0-18-15,-35 53 0,53-53-1,18 0 17,52 0-17,0 0 188,-17 0-171,-88-18 296,-1-35-297,-35 18-15,36 35-1,105 0 16,1 0-15,-19 0 172,1 0-173,0 17 32,-36 1-16,1 0-15,52-18 0,0 0-1,-35 0 79,18 0-16,0 0 594,-71 0-547,0-53-109,53 53-1,0 0 1,36 0 15,-1 0 0,0 0 32,1 0-32,-36 0 16,-88-18-31,35-17 15,88 35-16,-35-35 17,36 35-17,-19 0 48,19 0-16,-36 0-16,0 0-15,35 0 15,1 0-16,-1 0 17,0 0 561,-52 0-546,35 0-31,17 0 46,-35 0 32,0 17-63,0-17-15,18 18 93,35-1-93,-18-17 31,1 0 94,-36 18-110,-35-18-16,-1 0 17,19 0-17,35 0 48,-18 0 156,35 0-157,0 0-31,18 18-15,-17-1 15,-19 1-15,1-18 62,18 35-62,-1-17 15,-17-18 141,35 18 31,-89-18-156,36 0-32,18 0 17,18 0 124,-54 0-16,36 0-124,-53-18 0,-54-53-1,19 54 17,88 17-17,17 0 173,-35 0-141,35 0-16,1 0-16,-36 0 48,18 0-1,17 0-46,0 0 47,1 0-48,-19 17 32,1 1-16,0 0 1,17 17-17,18-17 1,53 52 234,-18-70-219,1 0 32,-19 0-17,19 0-14,-1-18-17,18-17 1,-53 18 31,53-1 15,17 0-46,-52 1 0,0 17 484,34 17-422,-34-17-47,0 0-15,52 0 93,-34 0-93,87 0 93,-17-17-93,-71 17-1</inkml:trace>
</inkml:ink>
</file>

<file path=ppt/ink/ink2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2:20.48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7144 8343 0,'-18'0'203,"-52"0"47,17-17-235,35 17 17,-35-18 77,18 0-93,0 18-1,17 0 63,0 0-31,1 0-31,-1 0 15,-35 0-15,0 0-1,36 0 1,-36 0 109,0 0-109,0 0-1,17 0 32,1 0-31,-18 18 93,-141 17 47,141-35-124,36 0-17,-1 18 1,0-1 46,-105-17 267,105 0-314,1 0 16,-1 0 48,0 0-48,18-17 47,0-1-62</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0:19.56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14305 7920 0,'-53'0'109,"36"0"-78,-36 0-15,-18 0 0,18 0 15,-17 0-16,52 0 1,-35 0 31,35 0-31,-70 0 202,-53 35-202,18-35 0,123 18 30,-53-18 111,35 0-126,-70 17 125,-124-17-140,1 18 15,140-18-15,53 0-1,-87-53 407,-178-70-406,160 87 15,105 36-15,-17 0 62,-18 53 250,0 18-312,18-53 15,17-1 16,1-17 140,-19 0-171,-17 0-1,0 35 1,18-35 328,18 0-329,-1-17 17,-35-18-1,-70-1 31,-54 36-46,124 0 0,36 0 15,-54 0 266,53 18-282,-17-18 17,-88 0 77,-407 0-93,19-18-1,264 1 17,265 70 14,87-1-30,-69 1 15,17-53 16,-36 0-31</inkml:trace>
</inkml:ink>
</file>

<file path=ppt/ink/ink3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2:36.1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9225 9737 0,'-70'0'187,"-1"0"-124,53 0-16,-35 0-32,18 0 17,0-18-17,17 18 1,1 0 78,-1 0-32,53 0 79,-17 0-126,105-106 157,-105 89-156,0-1 15,70-35 78,-53 0-93,-70 53 62,-18 0-62,35 0 15,18 18 16,-17-18-16,-36 0 79,-35 53-95,35-18 1,35-35-1,0 0 189,-123 18 327,18-18-500,52 0-15,1 0-1,52 0 1,-17 17 78,-1-17-63,-34 0 78,35 0-77,-89 0-17,1-35 16,70 35-15,18 0 0,17 0 46,-35 0-15,35 0-31,-17 0-1,0 0 126,-1 18 46,19-18-171,-18 0 172,35 17-157,-36-17 0,36 35 47,0-17-47,0 0 79,124-1-95,-71-17 1,-36 18 15,142-18 63,70 0-78,-193 0-1,-19 0 32,1 0-16,-36 0 188,1 0-188,-36 0 32,-124 0-47,-70 18-1,-35 35 1,265-53 15,17 17-15,-36 1 15,19-1 0,-1-17 329,0 0-345,-17 0 1,53-17 187,17 17-141,36-35-46,-54 17 15,18-17-15,1-1 0,-19 36 30,-34 0 173,17-35-125,-18 17-78,-17 18 30,17 0 33,1 0-48,-1 0-16,-17 0 17,-36 0-1,53 0-15,1 0 30,-19 0 79,-34 0-93,-89-35-17,106 0 1,53 17 0,-35 18 265,17 0-266,1 0 32,-54 0 16,-88 71-48,18-54 1,124-17 62,-19 18-62,36 0 109,-17-18-94,-19 35 188,-16-35 78,-37 0-266,-16-35-15,-54-1-1,35-16 1,54 34 15,34 18-15,19 0 93,-1 0-46,-35 0-17,36 0-30,-54 0 0,1 0-1,34 0 157,-34-18-156,52 18 31,18 36 203,0-19-235,0 1 1,88-18 78,89 0-79,34 0 17,-140 0-17,-36 0 63,36 0-62,229 0 15,158 0-15,-423 0 15,1 0 0,-19 0-15,-34 17 31,-19-17-32,19 18 79,-1-18-78,1 0 78,-19 18-48,1-18-30,-53 17 0,-53 19-1,70-1 1,53-35 15,-52 18 32,35-18-48,-36 17 1,-88 1 15,1 35-15,140-53 62,0 0 63,1 0-48,17-36-46,0-16-31,0-1 15,-18 53 266,-53-53-266,54 53 63,-1-18-78,-17 0 15,0 1-16,17-1 1,-35 18 0,18 0 15,-53 0 0,35 0-15,35 0 265,0 0-265,-105 0 124,105 0-124,1 0 0,-1 0 109,0 0-110,-52 0 407,-54 0-406,-123-35-1,106 35 1,71 0 15,52 0 0,-35 0 48,36 0-33,-19 0 33,19 0 14,-19 0-15,1 0 1,17 0-64,1 0 110,-18 0-94,-18 0-15,17 0 15,36 18-15,0 17 328,18-35-329,0 0 1,17 0 46,0 0-46,71 17 156,53-17-156,-106 0 15,-36 0-16,71 18 64,107-18-48,34 0-16,-70 18 1,-142-18 0,36 0 93,71 17-93,-71-17-1,-53 18 17,141-18 30,-124 0 63,1 0-94,-71 0 94,53 18-109,-35-18 31,17 0-16,53 0 266</inkml:trace>
</inkml:ink>
</file>

<file path=ppt/ink/ink3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2:58.45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11536 11095 0,'17'-18'47,"1"18"-15,-36 0 155,-34 0-109,34 0-62,0 0-1,-17 0 17,0 0 61,-1 0-61,19 0-17,-18-17 188,17 17-171,0 0-1,-17 0 47,-18 0-62,-35-18-1,53 0 1,-1 1 0,19 17 46,-19 0 47,19 0-93,-1 0 31,-17 0 0,-18 0 125,35 0-125,-17 0 109,17 0-125,-17 0 32,17 0-17,1 35 95,-1-35-94,-52 35 187,-1 0-218,53-17 0,-105 17 202,105-17-202,-17 0 125,17-18-126,1 0 360,-19 0-265,19 0-95,-18 0 1,17 0 15,-17-18-15,17 0 15,36 1 172,17-19-187,-17 36-1,-89-35 235,36 35-218,17 0-17,0 0 1,1 0 156,-36-17-79,0-1-77,0-17 15,35 35-15,-17 0 109,17 0-109,1 0 93,-1 0 0,1 0-77,-36 0 14,-18 0-30,71-18 0,-35 18 15,35-18 16,0 1-16,-18 17 32,1 0-48,-1 0 48,0 0-32,18 17 0,0 54 188,18-18-188,-18-36-15,18-17 265,-1 0-250,-34 0 141,-1 0-156,0 0 15,18 18 32,-53-18 155,36 0-108,-1 0-79,-35 0 16,0 0-32,18 0 1,17 0 15,1 0 1,-1 0 30,-17 0-46,-18-18 15,-35 1 0,35-18-15,0 35-1,35 0 48,-35 0 15,36 0-62,-19 0 77,19 0 17,-19 0-32,1 0-62,18 0 30,-19 0-30,19 0 15,-19 0-15,1 0 0,17 0 15,1 0 31,-19 0 48,36 17 15,-70-17 406,35 0-515,17 18-1,0-18 1,1 0 15,-36 17 63,53 1-63,-18-18 0,1 0 32,-36 0-32,0 0-15,35 0 109,-35 0-110,18 0 17,0 0-1,17 0 266,-88-18 0,0 1-282,36 17 16,70-35-15,-18 35 62,0 0-47,-17 0 219,18 0-234,-19 0 187,1 0-78,35 17-78,-18-17 109,-52 0-31,17 0-93,-53-17-17,53-19 1,0 54 312,36-18-266,-1 0-30,-141 18 327,-35-18-343,-70 0 15,87 0-15,160 0 62,-19 0 281,36 17-250,36 18 266,-19-35-343,18 0 15,36 0-16,17 0-16,-35 0 1,-18-17 15,1 17 47,105 0-62,70 0 15,-140 0-15,-36 0 140,-17 0-62,17 0 0,-70 0 46,-18 0-124,35 0 125,-35 0-126,36 0 1,-1 0 31,-52 0-32,17 0 17,35 0-1,-52 0 78,52 0-78,0 0-15,1 0 15,-1 0-15,0 0 78,1 0-63,-19 35 16,19-17-32,-18-18 1,17 0 15,-17 0 172,17 0-187,-17 0 31,35-18-16,-36 18-15,1-18 15,0 1 63,17 17-63,18-18-15,-17 18 531,-1 0-532,-35 0 16,18 0-15,-1 18 0,19-18 15,-36 0 47,0 0-62,18 0 265,35 17-250,-18-17 16,-17 0-31,-18 0 77,-176 0-77,-18 0 0,211 0 15,54 0 766,0-17-782,-1 17 48,1-18 31,0 18 46,-1 0-93,-17-17 47,-35 34 125,-36-17-110,36 0-93,17 0 93,-17 0-46,18 0-32,-1 0 125,-17 0-140,-107 0 343,-69 18-343,34-18 15,-34 0-15,123 0-1,17 0 548,0 0-548,36 0 1,-18 0 15,-35 0-15,70 0 31,36 0 312</inkml:trace>
</inkml:ink>
</file>

<file path=ppt/ink/ink3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8:43.5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2558 10072 0,'-18'17'203,"-17"1"-188,17 17 1,0-17 15,-17 70 94,18-53-109,17 1 62,0-19-62,-36 19 31,-17 70-16,53-54-16,0 19 376,18-53-375,-18-1 140,18 54-62,87-1-79,-16 1 1,-19-71 46,18 0 63,54 0-15,104 0-95,-157 0 1,69 0 109,-34-18-109,-89 18 31,0-17 46,-17 17-77,17 0 218,54 0-218,122 0 0,36 0 15,-88 0-16,-71 0 95,-35 0-95,53 0 157,-36 0-140,-17 0-17,53 0 110,106 35-94,88 18-15,-194-36 0,-54-17 140,37 0 0,-72 0-125,71 0 141,124 0-156,-106 0 0,35 0 171,-70 0-171,-36 0-1,35 0 220,1 0-220,-36 0 17,1 0-17,34 0 266,18 0-249,89 0-17,-54 0 17,-70 0-17,-35 0 1,17 0-1,53 0 17,-17 0-17,87-17 1,89 17 0,-70 0-1,-107 0 16,54 0 126,-89 0-142,18 0 17,-18 0-17,-17 0 1,0 0 15,-1 0-15,124 0 31,36-53-16,-19 0-16,-105 53 1,-35 0 15,35-18 126,35-17-142,-70 35 1,-18-35 109,0-124 15,53-88-108,35 71-17,-35 52 1,-36 124 0,-69 0 249,-1 0-249,35-17-1,0 17 17,-35 0-1,36 0-15,-18 0-1,17 0 16,0 0-15,1-18 62,-1 18-62,0 0-1,-70 0 17,35 0-17,36 0 17,-107 0 93,89 0-110,17 0 16,-17 0-15,-36 0 15,1 0-15,35 0 0,17 0-1,0 0 1,1 0 31,-36 0 31,-18-18-47,-17-52-15,-36 34-1,89 19 1,-35 17 125,52 0-126,-53 0 16,1 0-15,52-18 15,-35 18-15,-105 0 15,-1-17-15,88-1-1,36 18 17,17 0 30,1 0 79,-36 0-126,0 0 1,18 0 31,17 0-31,-17 0-1,-18 0 1,35 0 31,-17 0-16,-36 0-15,18 18-1,-123-18 1,-371 0 15,177 0-15,264 0-1,35 17 282,-87 36-281,-1 18-1,124-54 17,17-17 30,0 0 188,1 0-203,-1 0 156,0 0-187,18 18 15,-88 0 63,-194-18-79,211 17 1,-17-17 359,35 0-359,18 0-1,0 0 17,17 0-17,-105 0 173,-18 0-173,70 0 17,-70 0 139,0 0-155,105 0 0,1 0 93,18 0 0,-19 0-77,1 0-17,35-17 17,-18 17-17,-17 0 95,-18-18-64,18 18-14,-18 0 171,-53-18-63,0-52-124,36 52 15,52 18 63,-105 0 15,52 0-93,36 35 328,-71-17 187,106 0-390</inkml:trace>
</inkml:ink>
</file>

<file path=ppt/ink/ink3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49:07.92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5909 14887 0,'-35'88'375,"35"-70"-360,-18 35 32,-35 18-31,53-54 156,-17-17-126,17 18-14,-106 52 46,53-34-63,53-19 17,-18 1-1,1-18-15,17 18-1,-18-18 16,0 0 32,-88 0 234,54-18-282,34 18 64,-123 0 14,17 0-61,-52-35-17,35-1 1,88 36-1,0 0 95,35 0-95,-17 0 1,0 18 234,-1-18-234,19 18-1,17-1 1,0 1 62,0 17-31,0-17-16,-18-18 47,-123 0 79,-53 35-142,176-35 79,-17 0-16,-71 0-62,53 0 15,36 0-15,-54 0 155,-35 0-155,-17 0 0,88 0 15,-18 0 31,17 18-46,1-18 15,-88 0-15,52 0 0,-123-18 109,-53-35-110,159 53 1,35 0 15,18 0 360,-36-35-360,54 17 0,-19 18-15,1 0 156,17-35-47,18 17-94,0 1 0,-17-1-15,-36-70 15,-35-53-15,35 88 15,35 53 94,18-18-78,0-17-32,18 0 1,-18 17 0,0-17 124,0-1-108,0 19-1,17-36-16,1 0 17,35 0-17,-53 35 1,70 1 62,-17-18 0,-35 35-62,0 0 15,87-18 32,19 18-32,-53-18-16,34 36 189,-69-18-173,-1 0 16,-35 18 171,35-18-139,18 0-64,0 0 16,70 0-15,-52 0 0,0 17 46,34 1-46,37-18-1,52 0 1,-177 0 156,18 0-125,18 0 78,0 0-110,18 0 17,-18 0-17,-36 0 1,1 0 46,106 0 313,-36 0-250,53-18-109,-35 18 109,70 0-109,-123 0 15,-35 0-15,35 0 46,17 0-15,-52 0-31,70 0 62,0 18-63,-53-1 17,-17-17-17,0 0 32,52 18 31,-17-18-62,18 0 156,-1 0-157,-34 0 1,-19 0 0,1 0 15,35 0 16,-36 0-32,1 18 17,70-18-17,-53 0 16,-17 0-15,0 0 78,52 17 171,-52 1-233</inkml:trace>
</inkml:ink>
</file>

<file path=ppt/ink/ink3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2:43.18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16369 8520 0,'-18'0'360,"-17"0"-345,0 0 1,17 0 31,-17 0-32,17-18 1,-35 0 187,0 1-187,-35 17-1,-88 0 17,52 17-17,107-17 1,-1 0 31,-17 0 78,-71 53-110,-18-53 17,71 0-17,18 0 1,0 0 124,35 18-108,-35-18-17,-54 0 17,72 0-17,-1 0 79,-52 0-16,34 0-62,19 0 15,-54 35 0,36-17 0,-18-1 157,-18-17-172,-17 0-1,-88 0 16,-36 0-15,159 0 0,36 0 15,-19 0 125,1 0-140,-18 0 15,35 0-15,1 0 46,-1 0-15,-52 0-31,-19 0 15,19 0-15,52 0-1,1-17 1,-72 17 140,1 0-140,18 0-1,-71 0 17,88 0-17,17 0 32,36 17 0,-17-17 78,-71 0 31,-36-17-140,-88 17 15,1 0-15,158 0-1,18 0 251,-89-18-250,-52 0-1,-124-52 1,-53 17 15,212 35-15,123 18 187,1 0-172,-19 0-15,-17 36-1,18-36 1,-18 35 46,18-17-30,17-1 77,-176-34-93,-229-36-1,-89 0 17,318 17-17,177 72 329,-1-1-328,-17 0-1,35 1 16,-18-36 16,1 17-31,-72-34 281,36 17-282,-35 0 157,-18 17-156,1 18 15,87-35-15,-17 18-1,-1-18 95,-69 0-79,-54 0-15,124-18-1,17 18 1,0 0 62,-105 0-62,35 0 15,-36 0-15,54 0-1,17 0 79,0 0-63,-35 18-15,-36 17-1,106-35 1,1 0 15,17 18-15,-53-18 109,-71 0-109,89 0-1,18-18 16,-1 18 1,-35 0 93,-18 0-94,-34 0 0,-1 0-15,35 0-1,18 0 1,-17-17 15,-19-19-15,1 19 0,35 17-1,36 0 16,-36 0 126,-53 0-142,35 0 1,-17 0 15,18 0-15,34 0-1,-16 0 95,-54 0-95,35 0 17,18-35-17,36 35 1,-54 0 0,-52 0 15,-89 0-16,-17 0 1,-18 0 0,158 0 15,1 0 235,53 0-251,-18 0 16,35 0-15,-105-18 109,-53-17-94,-71-18-15,141 53 0,88-18-1,-52 18 141,17 0-140,0 0 0,-35 0 77,-89 0-77,18 0 0,71 18 15,71-18-15,-36 0 77,17 35-77,19-17 0,-19-18 15,-69 0-16,16 0 17,72 0-17,-19 0 63,36-18-62,-35 18 15,0-18-15,-124 18 78,-52 0-79,122 0 1,72 0 15,-107 18 250,107-18-265,-72 0 156,54 0-156,17 18 62</inkml:trace>
</inkml:ink>
</file>

<file path=ppt/ink/ink3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2:53.68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27764 7373 0,'0'18'47,"-36"52"312,36-34-343,-17-19 15,17 1-15,35-18 93,36 17 1,-36-17-79,-18 0-16,1 0 32,-18 18-31,-18-18 156,-105 18-157,-159 52 1,-18-17 15,53 18-15,229-71 0,18 17-1,-17-17 1,-1 0 93,0 0-93,18 36 140,53-36-125,18 0-15,-1-36 0,-52 19 15,35-1-16,0-35 17,-18 36-17,71-36 1,106-18 0,17 1 15,-229 52-16,-35 18 48,-106 0-47,123 0-1,0 18 63,-17-1-46,17-17-17,-105 0 16,-53 0-15,70 18 0,88-1 15,-17-17 0,-36 18 47,-35 35-46,1 35-17,-142-70 1,176-18-1,71 17 17,-18-17 46,1 0-47,-1-17 172,0 17-187,1 0-1,-36-35 17,-176-36-17,158 53 17,53 18 30,1 0-31,-1 0-15,-52 0 15,-54 18-15,89-18 15,17 18-15,1-18-1,17 17 17,-18-17 46,-17 0-31,17 0 31,0 0-63,-70-17 17,-176-124-17,-54 70 1,283 71-1,17 0 17,1 18-1,-1-18-15,0 35 218,1-17-203,17-1 47,0 36-62,0-35 62,35-18 156,71 0-218,-36-18 0,124-17 93,-35-18-78,-106 35-15,18 18 125,-54 0-79,18-35-46,54 17-1,158-17 1,35-53 0,-106 53 15,-141 35-16,1 0 79,-36-36-63,17 36 16,-17 18 172,36-18-47,-19 0-125,19 18-32,-19-18 1,19 17 78,69 18-79,19-17 1,-54 0 0,-52-18 15,0 0 125,70 0-109,-70 0-16,52 0-15,-52 0 0,35 35 202,17-35-202,-35 0 0,-17 0 15,17 0 63,-17 0-63,0 0 328,-1 0-78,1 0-218,0 0 187,52 0 0,-52 0-234,17 0 30,-17 0 48,-1 0 47</inkml:trace>
</inkml:ink>
</file>

<file path=ppt/ink/ink3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03.66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17022 5239 0,'17'35'94,"54"71"-79,-36 17 17,0-70-17,-35-35 16,0 52 16,0-34-31,0 17 31,-35-18-32,35 0 17,-18-35-17,18 35 17,0-17-17,0 53 16,0-18 1,-35 17-1,17-17-15,18 18-1,-17-71 1,34 35 187,125-17-187,104 34-1,160 54 16,-106-18-15,-247-88 0,-18-35 109,1 0-110,16 0 79,1 17-63,36-17 1,-54 17-17,-18 18 1,89-53-1,18 36 1,70-54 15,-124 36-15,-34 17 0,105 18 93,-18 0-93,-123-18-1,18 18 48,35 0-48,123 0 1,159 36 15,-70-36-15,-177 0-1,-53 0 17,-17 0-1,35 0 31,-35 0-30,70-18 108,18-53-124,-18 36 0,-53 0-1,0 17 16,89-17 32,-107 17-47,19-17-1,-19-35 32,1 52-31,-18-17 31,0-36 46,18 1-61,-18 34-17,0-17 1,17 18-1,-17 0 17,0 17-1,0-17 0,0-36-15,-17 36 15,-54 17 63,-35-52-79,-17-1 17,88 54-17,17 17 17,-17 0 30,-1 0-46,1 0-1,0 0 32,-1 0-16,19 0-15,-18 0 15,17 0-15,0 0 0,1-18-1,-1 18 1,-17 0 15,-36 0 0,-35 0-15,-88-18 15,-17-87-15,52 69-1,106 19 1,-70 17 78,34 0-79,54 0 17,-53 17 46,-36-17-63,-52-17 1,-71 17 0,176 0-1,1 0 110,17 17-109,-18-17 31,1 36-32,-1 16 1,36-52 15,0 0-15,-71 36 0,53-19 15,-35 1-16,-18 17 1,-53 18 0,-52-35 15,52-1-15,124-17-1,-36 36 157,18-19-156,-17 1 15,17 0-15,35-1-1,0-17 16,1 0 1</inkml:trace>
</inkml:ink>
</file>

<file path=ppt/ink/ink3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16.06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18697 9825 0,'-17'0'187,"-19"0"-156,19 0-15,-19 0 47,36 17-17,-53-17-30,36 0 93,-18 0-62,-71 0-15,70 0-17,1 0 1,18 0 15,-19 0 32,-34 0-48,-89-35 1,35 18-1,54 17 17,35 0-17,17 0 282,0 0-266,1 0 16,-1 0 31,-17 0-62,17 17 0,-35-17 15,0 0-15,36 0 30,-36 0-14,17 18 15,19-18-16,17 17-16,-35-17 79,-18 0-47,0 0-31,35 0 31,-35 0 406,0 0-438,-35 0 1,18-17 15,-1 17-15,53 0 15,18-18-15,-17 18 46,-19 0-31,-34 0 16,-18 18-31,-36-18 0,54 0-1,52 0 48,0 0-48,1 0 17,-1 35 46,0-35-47,-17 0 63,18 0-79,-19 0 32,1 0-31,17 0 124,18 18-108,-17-18 15,17-18 234</inkml:trace>
</inkml:ink>
</file>

<file path=ppt/ink/ink3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27.76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30339 11994 0,'-35'0'62,"-1"0"-30,36 18 30,-17-18 1,-19 0-1,1 0-46,-18-18-1,36 18 79,-1-17-78,-88-1 15,18-17-15,70 35-1,-17 0 1,17 0 46,-17 18-46,0-1 15,17 18 0,1-17-15,-1-18 15,18 18-15,-35-1 78,-177 1 109,53 53-188,-35-1 1,106-35 0,70 1 15,-17-36 188,-36 0-188,-105 0-15,-159 0-1,88-36 1,229 36 15,-17 18 16,0-18 140,0 18-155,-1-1 93,1-17-94,17-17 16,1 17 0,-54 0 187,-123 17-218,-247-17-1,-194 36 17,459-19-17,158-17 188,-35 0-171,-106 0-17,-105 0 1,229 0 15,17 18 16,0-18-31,1 0-1,-1 0 110,-17-18-109,0 1 15,17 17-15,0 0 156,-17-18-157,17 0 16,1 18 32,-19 0-16,1 0 0,0-35-16,35 17 16,-71 18 93,-17 0-124,-88 0 15,123 0-15,0 18 78,35-18-79,1 0 1,-1 0 62,-17 0 16,-36 0-79,36 0 1,17 0 31,1 0 94,17-18 15,0-17-31</inkml:trace>
</inkml:ink>
</file>

<file path=ppt/ink/ink3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34.18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29492 11889 0,'-123'17'47,"52"1"-31,54 0 15,-1-18 31,-17 0-46,-54 17 0,54 1 15,18-1 0,-1-17 78,0 0-93,-52 0 62,-54 0-62,89 18 15,-53-18-15,70 18-1,-70-18 126,53 0-125,17 0 124,-105 0-124,-1 35-1,54-35 17,52 0 186,-53 0-186,-140 35-17,-107 1 1,-140-36 15,281 0-15,142 0-1,17 0 360,1 0-234,34 0-16,71 0-109,-17 0-1,-53 0 17,-54 0 186,19-18-155,-36-35 15,18 18-62,-1 35 30,19 0-14,-19 0 15,-34-18-32,-177-17 1,-53-71-1,71 35 17,193 54-17,19 17 376,52 70-375,88 19 15,-87-54-16,-1-35 64,36 0 14,-54 0-77,-17-35 62,0 17-15,-176-17 77,-159-18-124,-283 17-1,213 1 17,369 35-17,36 18 48,-17-18-48,17 17 17,17 19 265,54-1-282,52 18 16,-105-53-15,0 0 15,35 18 47,-1-1-46,1 1-17,-35-18 48,158 0-16,-17-18-32,-71 18 17,-88-17-17,36-1 126,-19 18-110,1 0-15,0 0 15,17 0 250,-17 0-265,17 18 62,194 123-62,141 53-1</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0:24.07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20479 7885 0,'-53'0'46,"18"17"1,-1 19-31,19-1 0,-19-18 30,1-17-30,-35 0 125,-1-17-126,36-18 17,17 35 61,-17 0-30,-36 0 15,54 0-62,-19 0-1,-17 0 1,36 0 15,-54 0 32,36 17-32,17-17-16,1 18 32,-1-1-15,18 1-17,-71-53 63,-52-18-62,-36 35 0,106 18 62,-17 0 62,52 18-124,-17 0 15,17-18-15,1 0 31</inkml:trace>
</inkml:ink>
</file>

<file path=ppt/ink/ink4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39.44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29580 11977 0,'-52'-18'47,"16"18"-16,19 0 47,-19 0-15,19 0-32,-19-17 0,1-1-15,0 18 140,17 0-125,-35 0 141,0 0-156,36 0 156,-19 0-125,19 0-16,-1 0-15,1 0 62,-19 0-63,19 0 32,-1 0-31,-17 0-1,35-18 17,-18 18-17,0 0 1,-17-17 0,17-1 46,-34-17 422,-1-18-468,17 53 0,36-18 15,-35 18 110,0 0-95,17-35 17,-35 35-47,0-35-1,36-1 16,-1 36 16,0 18-31,-17-18 93,-35 18-93,17-1 0,17 19 109,19-36-94,-1 0 94,1 17-63,-19-17 32,1 0-78,0 0 15,-1 0 0,-69 0-15,69 0 15,19 0-15,-1 0 62,0 0 94,-35 0-157,18 0 17,-35 18-17,-89-1 1,71 36-1,70-53 17,-70 0 30,-53 0-31,-53 0-15,158 0 15,19 18-15,-18 0 15,-1 35-15,36-18-1,0-18 1,18-17 62,-124 0 141,-35 36-203,70-1 15</inkml:trace>
</inkml:ink>
</file>

<file path=ppt/ink/ink4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43.85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30215 11695 0,'-35'-53'32,"0"53"15,17 0-32,1 0 16,-1 0-15,-17 0 15,-71 17-15,-53 36 0,36-17-1,123-19 32,-71-17 62,-52 0-93,52 18 0,53-18 15,18 17 47,-17-17 16,-142 18-63,-141 35-15,18-35-1,229-1 17,53 1-1,-18-18-16,1 0 17,52 0 124,53 53-94,71 53-46</inkml:trace>
</inkml:ink>
</file>

<file path=ppt/ink/ink4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44.32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29192 12206 0,'18'0'94,"70"0"31,106 35-109</inkml:trace>
</inkml:ink>
</file>

<file path=ppt/ink/ink4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46.2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30039 12224 0,'-53'0'172,"-17"-18"-156,17 18 0,35 0-1,0 0 63,1 0-46,-19 0 14,19 0-30,-1 0 109,-52 0-109,-89 35-1,88-17 17,36-18 30</inkml:trace>
</inkml:ink>
</file>

<file path=ppt/ink/ink4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3:55.96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6350 13070 0,'18'-17'78,"-71"-1"32,17-17-95,1 17 173,18 18-172,-36 0 155,17 0-139,19 0-17,-1 18 17,0-18-17,18 18 1,-17-18 46,-19 17 32,-16-17-63,16 18-15,19-18 15,-19 0 32,-17 0 187,-52-18-235,52 18 17,-35 0 124,70 0-141,0 0 1,18 18 15,-17-18 79,-19 0-63,-69 0-16,52-35-16,35 35 79,-70 0 16,0 0-95,-36 0 16,54 0-15,34 0 172,1 0-110,-18 0-63,-159 0 1,-211 0 15,88-36-15,282 36-1,35 0 64,-35-17 280,1-19-343,16 19-1,19 17 1,-1 0 140,-17 0-62,-36 0-32,1-36-46,70 1 0,-36 35 46,-17 0-31,36 35-15,-1-35 125,-105 0-126,52 18 1,53-18 15,1 0 250,-1 0-234,-35-18 78,36 18-94,-1 0 16,0 0-31,1 18 93,-19-18-77,1 18 14,0-18 236,17 17-142</inkml:trace>
</inkml:ink>
</file>

<file path=ppt/ink/ink4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4:27.80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5539 17339 0</inkml:trace>
</inkml:ink>
</file>

<file path=ppt/ink/ink4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4:40.8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19614 13141 0,'-17'0'47,"-1"0"-16,1 0 1,-19 0 46,1 0-31,0 0-16,17-18-16,-17 18 48,-71 0 265,35-17-297,18 17-15,18 0 0,18 0 62,-19 0-47,-34 0 94,52 0-109,-52 0-1,17 0 16,17-18-15,19 0 0,-89 1 15,71-1-15,-36-17 15,36 35-16,17-18 48,0 18-32,1 18 250,-1-18-249,-17 0-1,17 0 0,-17 18 16,-18-18-31,18 0 15,17 0 0,1 0 0,-72 35 63,72-35-78,-1 0 31,-88 0 453,-70 0-485,52 0 17,107-18-17,-19 18 32,-16-17-31,16 17 15,-17 0-15,-53 0-1,89 0 1,-1 0 93,1 17-31,-1-17 16,-17 0-78,17 0-1,0 0 17,1 0 139</inkml:trace>
</inkml:ink>
</file>

<file path=ppt/ink/ink4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4:52.48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13935 14041 0,'-18'0'125,"0"0"-109,18 17 15,-52-17 78,-1 0-93,35 0 15,-17-17-15,-1 17 0,-52-18-1,18 18 16,17 0-15,35 0 15,0 0 141,1 0-156,-107-53 296,-70 0-280,141 35-17,18 18 48,-35 0 77,34 0-124,19 0 0,-54 0 30,-17 0-14,-18 0-17,88 0 1,-34 0 93,-1 36-93,0-19 0,-18 1-1,36-18 16,0 0-15,-1 0 0,19 0-1,-19 0 17,19 0-17,-36 0 32,35 0-16,1 18-15,-19-18 62,1 0-62,17 0-1,1 0 1,-19 0 31,1 0 156,18 0-187,-1 17 15,0-17 266,-70 0-63,35 0-218,36 0-1,-1 0 32,-53 0 16,-17-35-48,53 0 1,17 35 31,-35 0 109,0 0-140,-70-18 15,70 0-15,0 18 15,35 18-16,-35-18 17,53 18-17,0-1 173,-35-17-32,0 0-140,0 18-1,-1-18 17,19 0-17,17 18 48,-88-18 155,-54-36-186,-16-34-17,52 52 1,88 1 15,1 17-15,-1 0-1,-17 0 32,-1 0-31,-34 17 109,-18-17-109,70 0-1,0 0 63,-17 18-62,-18-1 0,36 1-1,-54-18 173,18 0-157,35 18 63,1-18-79,-19 0 17,19 0 30,-36-18-46,18 18-1,-1 0 407,36 71-234,0-54-173,-17 1 17,-1-18 30,0 0-31,36 0 251,0 0-220,-1-18 141,1 1-125,-18-1 110,35 0-173,-35 1 64,18-1-64,-18-17 16,0 0-15,-35 17 0,17 18-1,-17 0 17,-1 0-17,19 18 32,-18 17-31,17-18 124,0 1-124,-52-18 203,17 0-126,0 18-77,35-18 0,-17 53 31,17-53-1,1 17 204,-1-17-62,0 0-157,1 0 16,-18 0 125,-1 0-156,1 0 15,0-17-16,17 17 1,0 0 156,-35 0-141,36 0-15,-1-18 31,18 0-32,-70 1 173,34 17-157,19 0 32,-1 0 30,-105 0 142,-89-71-204,141 54-15,36 17 46,0 17-31,35 54 141,35-36-156,18-17-1,-35-18 17,-1 0 108,1 0-124,35 0 31,-18 0-32,-17 17 1,17-17 125,0 0-94</inkml:trace>
</inkml:ink>
</file>

<file path=ppt/ink/ink4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6:41.12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5856 15840 0,'-18'0'78,"1"0"-47,-1 17-15,1-17 0,-36 36 218,17-19-218,19-17 15,-19 0 141,19 18-157,-36 0 17,0-18-17,35 0 16,1 0 94,17 17-93,-36-17 15,-16 0-32,-37-17 16,1 17-15,53 0 0,0 0 62,17 0-63,-53 0 142,54 0-142,-36 0 17,-35-18-1,70 18-16,-17 0 95,-1 0-95,19 0 32,-36-18 110,18-17-142,-1 17 1,19 18 93,-19-17-93,36-1 31,-17 18 0,-1 0 312,0 0-250,-17 0-77,18 0-17,-1 0 1,18 18 31,-18-18 93,1 17-108,17 1-17,-71-18 813,53 0-812,-17 0 31,-18 0 109,0 0-140,36 0 15,-19 0-15,19 0 77,-18 0-46,-18 0-31,17 0-1,19 0 17,-19 0-17,19 0 142,-19 0-126,-34 0-16,52 0 48,1 0-1,-19 0 126,-105-18 171,-53-17-343,124 17 0,34 18 249,19 0-202,-36 0-48,-35 0 17,35 0-17,35 0 32,0 0-31,1 0 15,-89 0 141,35-17-157,54-1 1,-18 1 0,17 17 77,-35 0 48,-18 0-125,18-36-1,36 36 48,-18 0-16</inkml:trace>
</inkml:ink>
</file>

<file path=ppt/ink/ink4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58:14.96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7197 11095 0,'-18'0'187,"0"0"-156,-17 0 48,0 0 14,-18 0 17,18 0-79,-18 0-15,0 0-1,53-18 1,-18 18 62,1 0-62,-19 0 15,1 0 0,17 0-15,-17 0-1,0 0 48,17 0-48,1 0 48,-36 0 203,35 0-235,0 0 63,1 0-63,-19 0-16,19 0 1,-36 0 78,0 0-79,-35 0 17,52 0-17,19 0 63,-18 0 32,-18-17-63,-89-1-32,72 0 1,52 18 15,-35 0 172,0 0-187,-17 18 62,17 0-31,18-1-31,-18 1 15,35-18-16,1 17 17,-1-17-17,0 18 17,1-18-17,-36 0 79,-18 0-78,18 0-1,36 0 1,-36 0 374,35 0-374,0 18 78,-17-18-63,0 0 0,0 0 1,17 0-17,-17 0 1,-1 0 234,-17 0-219,1 0-15,-1 0 15,35 0-15,-17 0 62,-1 0-63,1 0 1,17 0 156,-17 0-157,18 0 17,-54-18 15,53 18-32,-17 0 423,17 0-407,-17 0 16,0-18-32,17 1 1,-105-1 15,52-17-15,54 35 0,-1 0 140,-35 0-109,35 0-16,1 0 78,-18 0-93,-36 0 15,0-18 0,36-17-15,17 35 15,-17 0 1,18 0-1,-1 0 94,-70 0 78,17 18-187,54-18 62,-1 0-31,-35 0 265,35 0-296,-17 0 46,-18 0 79,0 0-110,18 0 0,17 0-15,-17 0 0,17 0-1,1 0 48,-1 0 124,-17 0 32,17 0-188,18 17 329,53-17-267,0 0-61,-35 18-17,-1 0 1,36-18 78,-35 0-79,-1 0 32,1 0 16,17 0-32,36 0-16</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0:42.67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30586 10054 0,'0'-17'47,"-18"17"250,1 0-282,-36 0 17,-18 0-17,36 0 1,17 0 15,1 0 32,-1 0-48,0 0 1,1 17 15,-1-17-15,-17 18 62,-1-1-47,19 1-15,-19-18-1,36 18 1,-35-18 15,-53-18 188,-18-17-203,53 0-1,36 35 63,-1 0-31,0 17-15,1-17 93,-19 35-79,1-35-14,18 0-17,-1 0 17,0 0-17,1 18 32,-1 0-31,-17-1 15,35 1 16,0-36-16,-18-17-15,-17-18 15,-53-35-15,-1 0-1,36 52 1,-35 36 187,53 36-187,17-19 15,1 1 172,34 53-94,1-36-93,17 18 0,36 0-1,17 17 16,71-158 1,-89-18-17,-52 89 17,17 17 30,53 0-46,71-36-1,-35 36 17,-107 0 61,71 0 110,124 0-187,-53-17 0,-159-1 62,141-17-47,71-71 0,-195 106-15,-52 0 93,17 0-77,1 35-17,-1-17 16,-17-18 16,0 0-31,-107 0 0,37 0-1,52 0 63,-18 0-46,-141 35-1,-52-35-16,17 18 1,194-1 0,-17 1 93,52-18-93,-70 18-1,17-18 17,36 17-17,17 1 16,1 0 1,-19-1-17,1-17 17,35 18-17,-18-18 63,-17 0-62,17 0 46,18 18 17,-70-18-17,-1 0-46,54 0 15,-1 17 47,18 1-47,-35-1-15,17-17 0,0 0 62,-17 0-63,18 0 17,-54 0-1,18 0-16,53-17 1,-18 17 0,1-18 62,-1 18-63,1-17 1,-19 17 62,19 0-31,-19 0 16,1 17-48,17-17 32,18 18-16,-17-18 1,-1 17-1,-17 19-16,-36-1 1,-52 0 0,-89 1-1,53-54 17,248 18 436,158-35-452,-142-54 0,-52 54-1,-53 18 16,141 17 32,89-18-47,-177 18-1,-36 0 16,-87-71 204,70 18-220,0 36 1,-71 17 47,-17 0-48,17 53 1,-17 0 15,35-36-15,53 1 15,-35-18 47,0 0-47,17 0-15,1 0 31,-19 0-16,-52 0 0,0 0-15,-89 0 0,54 0 15,-1 0-16,89 0 17,18 0-17,-177 0 220,35 35-204,106-17-15,35-1 62,18 1-63,53-18 95,141-35-79,-17-18-15,-107 18-1,-52 17 16,-1 18 32,19 0-47,34 35-1,-34-17 1,-36 0 187,17-36-125,-70 18 31,-141-53-93,-70 53 0,-71-18-1,176 18 17,123 0-17,19 0 16,-1 0 94,1 18-109,-19 0 78,1-1-47,0 1 0,35 0-16,0-1-16,-18-17 17,0 0-1,18 18 0,-17-18-15,-1 0 46,124 53 95,194-18-142,-18 0 1,-176-35 15,-71 0-15,0-35 46,-35 17-46,53 1 15,36-1-15,-72 18-1,18 0 17,1-18-17,-54-17 16,-17 35-15,17 0 47,-35-17-1,-141-1-46,-70 18-1,87 0 17,71 0-17,54 18 1,-37 17 62,-122-18-62,52-17-1,-17 18 16,-283-18-15,71 0 15,353 0-15,88 0 62,-36 0-31,-17-18-31,18 18-1,-18-17 32,88-18 0,-17-1-31,-54 36 15,1 0 47,52 0-31,89 0-32,-35-35 1,-54 17 0,-52 18 31,-1 0-1,54 0-30,35 0 0,-18 18 15,-70-18 0,-36 0 157,-17 18-141,-1-18-16,-16 0-16,-37 0 1,1 0 15,35 0-15,53 17 125,18 1-126,123 52 16,282-34-15,71-36 0,-370 0-1,-107 0 17,-34-18 93</inkml:trace>
</inkml:ink>
</file>

<file path=ppt/ink/ink5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04:12.38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3263 9825 0,'-88'0'218,"-71"70"-186,89-52-17,52 17 1,-17 1 15,17-19-15,18 1-1,-17-18 32,17 18 0,17 34 31,18 37-62,1-19 15,17 36-15,-36-53-1,1-53 95,35 0-95,-18 0 1,-17 0 15,70 0 219,106 71-31,88 34-203,-70-34-1,-106-18 16,-71-53-15,194 0 78,36 35-79,-54-35 1,-193 0 15,0 0 79,35 0 30,-18 0-124,0 0 15,-17-18-15,0 1 31,52 17-32,-35-18 1,36 1 0,-1-1-1,-52 18 16,159-18 94,-142 1-109,-18-1 31,36 18 31,-35 0 47,-18-18 31,123 18-140,-34 0 0,-19 0 30,1 0-30,-1-17 0,-34 17-1,175 0 126,19 17-125,-19 19-1,-140-36 1,-18 0 62,17-18-47,-34 18-15,52 0-1,18 18 1,-71-1 0,106-17 77,194 0-61,0 0-17,-194 0 1,-123 0 62,17 0 0,142 0 16,34 18-78,-17 35-1,-141-53 1,35 0 109,89 0-110,-142 0 1,71 0 109,-71-18-109,-17 18 15,123-35 235,-141 17-251,18 18 16,70-35 63,-18 35-78,-52 0 15,17-18 0,1 1-15,-19-1 15,36 18 235,88-18-251,-17 1 1,-89 17 0,36 0 109,87 0-94,1 53-15,-124-53-1,-35 17 63,53-17 125,0-17-171,-18-1-17,1 0 95,34 1-63,-52-36-32,35 35 16,-36 18-15,1-17 15,-18-1-15,18 18 62,-1 0-47,-17-18 126,18 1-95,0 17-31,17 0 63,18-36-78,-36-17 15,19 36-15,-19-1-1,-17 1 79,0-19-16,0-17-62,0 0 15,-17 53-15,17-17 109,0-1-63,-18 1-46,18-19-1,-18 36 79,1-35-31,17 0-48,-18-36 1,18 53 15,-141-52 141,106 35-141,-18 17 282,35 0-282,1 18 16,-19 0-16,19-17 32,-1 17-48,0 0 1,1 0 15,-1 0 63,-17 0-63,17 0 0,-52 0-15,-1-18 15,18 0-15,-35-34-1,-106 16 1,70-34 15,89 34-15,18 36 62,-1 0 47,0 0-62,-17 0-48,-36 0 48,-52 0-32,88 0-15,17 0-1,-35 0 48,0 0-48,36 18 17,-36 0-17,-88 35 1,123-53 15,0 17-15,-70-17 140,-212 0-140,18 0-1,211 0 1,36 0 156,18 18-157,-1-18 79,-17 0-31,-54 0-48,-122 0 16,123 0-15,70 0 15,-35 0 110,-106 0-110,89-18-15,17 18-1,-53-35 48,-53 17-47,36 1-1,-36 17 1,0 0 15,124 0-15,17 0-1,18-18 48,-35 18-1,-35 0-30,34 0-17,1 0 1,-106 0 46,35 53-46,53-53 0,0 0-1,36 0 16,-1 0-15,-17 35 47,-71 1-32,-53 16-16,0-16 17,36-1-17,88-35 95,-54 0 62,-34 0-157,17-18 1,88 18-1,1 0 126,-54-17 78,-105-71-188,-54 17-15,19 0-1,140 54 1,54 17 46,-36 0 79,-18 0-125,-88 0 124,-35 35-124,36-17 0,122-1 15,19 1-16,-54 0 110,-52-18-109,-89 35 0,124-35-1,53 0 17,35 18 296</inkml:trace>
</inkml:ink>
</file>

<file path=ppt/ink/ink5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05:17.19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12065 12594 0,'18'-17'78,"-54"17"437,1 17-374,0-17-125,17 18-1,-17-18 1,0 0 109,17 0-94,0 0 32,1 17-17,-1-34 1,0 17-31,-34-35 0,16 35-1,19 0 32,-72 0 422,-16-18-438,16 18-15,19-18-1,-36-17 1,88 17 15,1 18-15,-19 0 15,-17 0-15,1 0-1,-19 0 1,0 0 15,19 0-15,34 0-1,-17 0 17,17 0-1,0 0 594,-17 0-547,-18 0 31,18 0-93,0 0 15,-18 0-15,-35 0 0,70 0 15,-17 0 0,-1 0-15,1 0 31,-36 0-32,-70 0 16,88 0-15,36 0 31,-1 0-31,-35 0 30,-70 0-30,70 0 15,0-17-15,0-1 0,18 18 15,17 0 16,0 0-32,-17 0 79,18 0-78,-19 0-1,1 0 17,17 0-17,-17 0 1,17 18-1,-17 35 142,18-53-142,-1 17 17,18 1 93,18-18 109</inkml:trace>
</inkml:ink>
</file>

<file path=ppt/ink/ink5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05:22.65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19773 12541 0,'-17'0'63,"-1"0"-1,-17 0-46,-1 0 0,1 0 31,0 0-32,17 0 32,-35 0-31,36 0-1,-1 0 63,-17 0-31,-36 0-31,18 0 15,0 0-15,0 0-1,18-17 1,17-1 0,-17 18 15,0 0-15,-36 0 15,54 0-16,-1 0 1,-17 35 78,0-17-79,-1-18 142,19 18-142,-36-18 298,17-18-298,-34 0 32,-36-17-31,18 35 0,17 0-1,18 0 16,-35 0 110,35 0-110,36 0-15,-1 0 0,0 0-1,-52 18 63,17-18-62,18 0 15,-1 0 0,-34 0-15,34 0 47,19 0-32,-1 0-16,1 0 1,-19 0 0,1 0-1,0 0 17,-1 0-17,-16 0 48,16 0-16,1 35 109,17-17-141,-17-18 1,17 0 203,54-18-32,-1 18-171</inkml:trace>
</inkml:ink>
</file>

<file path=ppt/ink/ink5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15:57.31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11359 8167 0,'-35'0'141,"35"17"-125,-17-17 15,-1 18-16,0-18 1,1 0 15,-36 18-15,17-18 15,1 0-15,17 17-1,-17-17 17,18 18 140,17 17-1,17-35-92,1 0-48,17 0 0,0 0 0,-52 0 407,-1 0-423,-52-17 17,17 17-17,0 0 17,0-18-17,18 18 1,-1 0-1,1 0 32,17 0-31,1 0 62,-19 0 0,19 0-15,-18-18 265,17 18-313,-17-17 17,17 17-17,0 0 79</inkml:trace>
</inkml:ink>
</file>

<file path=ppt/ink/ink5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16:10.15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10672 8343 0,'-36'0'218,"19"0"-171,-1 0-31,0 0-1,-17 0 220,0 0-220,17 0 32,-17 0 16,17 0-32,1 0 78,-1 0-93,18-17 47,-18-1 30,-52 18-46,52 0 0,0 0-16,1 0 1,-1 0 14,-17 0 126,0 0-156,35-18 78,-18 18 31,0 0-110,-35 0 95,-17 0-95,52 0 17,-17 0 46,-53 0-63,52 0 17,19 0 14,-18 18-30,17-18 62,0 0-31,-35 0 16,36 0-48,-19 0 1,1 0 15,0 0-15,17 0 15,-17 0 78,0 35 94,17-35-140,-35 0 156,36 0-204,-1 0 1,-17 0 109,-1 0-109,1 0 15,17 0-16,1 0 17,-1 0-17,1 0 48,-36 0-48,0 0 1,-36 0 15,19 0-15,35 0 15,-18 0 47,35 0-31,-17 0-31,0 0 15,17 0 63,0 0 78,1 0-32,-54 0 110,0 0-218,-17-35-17,18 17 1,52 1-1,-17 17 126,0 0-63,-1 0-62,-17 0-1,0 0 1,36 0 31,-18 0 0,17 0 0,0 0 31,1 0-47,-1 0 16,0 0-31,-87-18 702,-107-17-702,0-1 0,0-16-1,107 16 16,87 36-15,0 0 47,-17 0-48,17 0 16,1 36 407,-18-1-422,-1-18-1,36 1 16,0 0-15,36-18 109,-1 0-94,-18 0 47,19 0 16,-19 0-47,1 0 94,0 17-126,-1-17 110,89 36-109,71-1 0,-36 18 15,-106-53 109,-17 0-108,17 0 77,-35-35 157,0 17-251,-18 18 48,1 0-32,-36 0 0,-18 0-15,1-18 0,34 1-1,19 17 79,-1 0-78,0 0 15,1 0 0,-1 0 0,-17 0 1,-18 0-1,0 0-16,18 0 1,-1 0 15,19 0 63,-124 0-31,-18 35-48,53 0 1,71-17 15,17-1 47,36 19-47,17-36 141,-17 0-125,17-18 156,-17 0-187,-1 18 31,54-35 31,-36-18-62,-17 36 15,-18-1 94,0 0-78,0 1-32,-18-1 32,-52 18-16,-1-18-15,36 18 0,-18 0 124,0 0-124,-18-35 0,36 35 77,17 0 17,-17 18-95,35-1 17,0 1 108,35-18-124,-17 0 15,17 0 0,-17 0 1,0 0 124,17 0-109,-17 0 62</inkml:trace>
</inkml:ink>
</file>

<file path=ppt/ink/ink5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16:17.04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11060 8132 0,'105'0'78,"-87"-18"-47,17 18 32,-70 0 15,17 0-62,-52 0 296,35 0-281,17 0-15,0 0 0,1 0 15,-19 0-15,-17 0 30,36 0 79,-18 0 32,-1 0-95,19 0-46,-19 0 46,-34 0-30,52 0 30,1 0 251,-19 0-298,1-35 126,-18 35-110,35 0-15,1 0-1,-1 0 63,-52-18 47,-54 18-93,71 0-17,36 0 48,-1 0-48,-53 0 110,71 18-109,-35-18 93,0 0-62,17 0 63,1 0-63,17-18-1,-36 18-14,19 0-1,-19 0-15,1 0-1,17 0 48,-17 0 15,17 0-63,1 0 157,-54 0-140,1 0-17,34 0 63,1 0-62,18 0 203,-36 0-204,-106 0 1,-35 0 15,176 0-15,1 0 46,-1 0-46,18 18 187,-71-18-156,54 17-31,-1-17 15,18 18 16,-18-18-32,1 0 95,-36 0-95,53 18 17,-18-18 14,1 0 79,-36-18-109,17 18 0,-69 0-1,52 0 17,35 0-1,0 0-16,18 18 1,-17-18 0,-1 0 218,0 0-187</inkml:trace>
</inkml:ink>
</file>

<file path=ppt/ink/ink5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3:07.64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9225 11730 0,'-17'0'125,"-1"0"-79,-35 0-30,35 18 31,-52-18-16,34 0 63,1 0-63,-18 0 0,18 0 1,0 0-1,17 0-15,-17 0 62,-36 17 0,54-17-31,-19 35 78,1-17-94,0-18 453,-71 0-327,18 0-142,-36 0 1,54 0 15,52 0 16,-17 0 187,0 0-218,17 0 0,0 0 468,1 0-422,-1 0-46,0 18 78,-52-18-79,35 0 17,-36 0-17,36 0 1,-18 35 0,17-35-1,1 0 16,-18 18-15,18-18 0,17 0-1,1 0 17,-124 0-1,-18 0-16,141 0 1,1 0 93,17 17-93,-36-17 109,1 0-109,-36 0 15,-140 0-31,17 0 31,106 0-15,70 0 187,53 0 188,36-17-220,-54 17-139,1-18 46,70 0-31,-52 1-16,69-19 110,-69 19-126,-19-1 16,1 18-15,0-17 31,-18-1 15,-53 18-15,0 0-15,35 18 30,-17-18 63,17 0-78,1-18-16,-1 0 0,0 1 16,-70 17 47,53 17-78,17 1 374,1-18-358,-19 18-17,-17 17 1,18 0 31,-36-35 46,36 0 1,18 0-78,-19 18 15,-34-18 16,17 0-31,35-18 15,1 18 0,-36-35-15,17 35-1,-17-35 17</inkml:trace>
</inkml:ink>
</file>

<file path=ppt/ink/ink5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3:19.36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9631 13123 0,'-18'0'109,"-17"0"-31,0 18-62,17-18 31,0 0-32,-35 18 48,1-18-48,-1 0 17,35 0-17,-70-18 1,88 0 46,-53 1-46,-35-19 0,35 1 15,35 70 344,0 1-360,1-36 17,17 17-1,88 1 31,-17 0-46,-54-18 0,1 0 46,35 0 63,-36 0 31,-17 17-124,0 1 15,0 0-16,-35-18 16,35 17 156,-53 1-172,0 17-15,0-17 15,36-18-15,-1 0-1,-17 0 63,17 0-46,1 0-17,-36 0 48,-18 0-48,36 0 17,0 0 124,-89 0-94,89-18-30,-1 18-17,-16-18 16,52-17-15,-36 35 140,-105 0 360,35-17-500,36-1-1,17 0 16,35 18 16,-52 0 235,34 0-251,-16 0 63,34 0-63,-17 0 78,-36 0-93,18 0 15,18 0 110,17 0-126,-17 0 32,17 0-31,1 0 31,87 18 250,89-18-266,-124 0-16,53 0 142,-35 0-142,-53 18 17,-17-1 311,17 1-296,-88-18 172,52 17-203,19 1-1,-1-18 1,-35 0 93,35 0-78,-17 0 16,17 0-15,-17 0-1,18 0-16,-36 0 1,17 0 0,19 0 93,-19 0 0,1 0-93,18-18 78,-1 18 62,-17 0 266,17 0-406,-17 0 15,-36 0-16,-17 0 1,17 0 0,54 0-1,-71 0 298,70 0-282,-35-17-15,0-1-1,-35 1 17,70 17-17,-17 0 157,0 0-141,17 0-15,0 0 0,-17 0-1,0 17 16,0-17-15,-1 0 62,1 0 32,17 0-48,1 0-31,-19 0-15,-16 0 15,16 0 0,1 0-15,0 0 234,17 0-234,-17 0-1,17 0 1,-17 0 109,-36 0 47,36-17-141,0-19-15,17 36 15,0 0 0,1 0 172,-1 0-78,36 0 94</inkml:trace>
</inkml:ink>
</file>

<file path=ppt/ink/ink5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4:00.10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5662 6897 0,'-18'0'47,"1"0"140,-36 0 1,0 0-173,35 0 1,-17 0-1,0 0 17,17 0 233,18-35-108,18 17-126,-18 0 0,35 1 63,0 17-63,1 0-15,-36-18 31,-36 18 203,19-18-235,-1 18 1,-17 0 31,17 0-32,-17 18 48,17-18-32,1 0-15,-36 18 15,0-18-15,35 0-1,-17 0 32,0 17-31,-18 1-1,35 0 1,-17 17 15,17-35 16,-17 0 94,-36 0-126,36 0 1,17 0 0,-35 0 124,0-35-109,18 17-15,35 0 0,-35 18 15,17-17-15,1 17 296,-1 0-281,0 0 126,1 0 77,-36 0-93,0 0-126,18 0 1,17 0 15,-17 0 94,17 0-94,-17 0 79,-36 0-95,1 0 1,-54-36 0,54 36 15,34 0-16,1 0 251,17 0-235,-52 36 172,52-36-62,-52 0 109,52 0-234,-52 0-1,-1 0 1,36 0 15,-1 0 16,1 0 16,17 0-17,-17 0 1,18 0-31,-1 0 15,-17 0 0,35 17 1,-18-17 108,-35 0-124,35 0 15,-17 0 407,0 0-423,17 0 32,-52 0 63,34 0-95,-16 0 220,34-17-189,-17 17-14,-1 0 15,19-18-32,-19 18 48,1 0-48,18-18 1,-19 18 15,1 0 188,17 0-188,-17 0-15,0 0 140,17 0 344</inkml:trace>
</inkml:ink>
</file>

<file path=ppt/ink/ink5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4:55.69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3510 12136 0,'35'-36'32,"36"36"358,52 36-374,-52 16-1,-36-52 17,71 0 140,53 0-141,-36 0-16,-70 0 1,53 36 187,123 34-172,-70-52-15,-124-18 0,-35 18 31,53-18-1,36 0-30,87 0 0,0-71-1,-158 53 1,0 18 156,87-17-94,195-36-62,35 53-1,-70-18 1,0 18 15,-212 0-15,-53-17 31,70 17 78,36 0-94,-71 0-16,-17 0 1,-18-18 0,88 18 202,-70 0-202,-1 18 0,19-1-1,-1 1 17,0-1-17,0-17 1,-17 0 15,0 0 32,105 36 155,124-19-202,18-17 15,-142 18-15,-105-18-1,-1 0 48,19 0 31,17 0-79,-36 0 32,1 0 47,17 0-78,-17-18 15,52 18 188,-34 0-204,69 0 204,107 0-203,-18 0-1,-70 0 16,-107 0-15,36 0 109,-35 0-94,123 0 94,106 0-109,-124 0 15,-70 0 32,0 0-48,-35 0 1,-1 0 31,1 0-16,35 0 16,18 0-31,-54 0-1,89 0 63,53-17-62,-18 17 15,-18 0-15,-87 0 109,17 0-94,35 0-15,35 0-1,-35 0 1,-70 0 15,53 0 32,70-53-32,-124 53-15,1 0-1,35 0 95,0 0-79,0 0-16,-36 0 17,1 0 46,35 0-63,35 0 1,0 0 0,18 0-1,-71 0 17,36 0 61,0 0-61,-54 0-17,89 35 63,88-17-62,53 35 15,-35-36-15,-89-17-1,-52 0 314,-1 0-314,18 0 16,-52 0-15,-19 0 0,36 0 93,71 0-93,87 0-1,-87 0 1,-18 0 15,-18 0 94,0-17-109,71 17 15,-124 0-15,18 0 156,-35 0-157,17 0 32,18 0-31,17 0 15,-52 0-15,0 0 30,35 0 17,0 0-47,88 0-1,-18 0 16,-52 0-15,-18 0 93,-36 0-93,1 0 0,17 0 15,-17 0-15,17 0-1,-17 0 32,-1 0 0,72 0-31,69 0 15,-69 0-16,-72 0 32,54 0 0,123-18-16,70 18-15,107 0 0,-71-35 15,-177 35-15,-105 0-1,52 0 79,1 0-63,-18 0-15,0 0-1,-36 0 1,54 0 15,-18 0-15,-18 0 31,124 17-16,211-17-15,-70 36-1,-247-36 17,-35 0 311</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1:01.98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16387 11165 0,'-53'0'297,"70"0"-282,-52 0 1,17 0 78,1 0 124,-1 0-202,71 18 31,-71-36-32,-17 1 17,-18 17-17,0-18 1,53 0 0,-17 18 30,-36 0-30,35 0 15,-35 0-15,18-17 0,0-1-1,-1 1 16,1-1-15,0 18 15,-1-35 251,1 35-204,18 0 187,-36 0-202,0 0-48,17 0 1,19 0 15,-18 0-15,-1 0 0,19 0 30,-1-18-30,-17 18 31,-18 0-31,-71-35-1,71 17 1,36 18 31,-19 0 0,1 0 15,0 18-31,17-1-15,1 1 93,-19 0-46,1-1-32,0 1-15,35 0 15,0 17 0,0-18-15,0 1 15,0 0 157,17-18-157,1 0 0,0 0 110,-36-36-32,-17 36-78,-1 0 63,-34 0-31,52 0-32,1 0 0,-1 0 0,18-17-15,-53 17 15,0 0 0,18 0 79,-53-35-63,70 35-16,0 0 47,1 0 313,-36 0-173,-18 0-202,54 0 31,-1 0-16,-35 0 141,-17 17-78,52-17-79,0 0 1,-35 18 125,0-18-126,18 0 32,35 35 125,-88-35-156,70 0-1,-35 18 188,18-1-171,0-17-17,-18 18 1,35 0 15,1-18-15,-1 17 140,-70-34 172,0-1-312,52 0-1,1 18 1,0 0 109,17 0 16,-17-35-126,0 17 1,-1 1 15,1-36 141,-18 53-156,36 0 15,-1-18-15,-17 1 15,17 17-16,0 0 48,1 0-1,-1 0 48,-17 0-79,0 17 16,35 1 406,-106 0-265,35-18-157,53 0-16,1 17 1,-1 1 0,-35-18 77,18 0-61,17 0-17,1 0 79,-124 0 94,88 0-173,-36 0 1,72 0 15,-1 0 0,-35 0 219,18 0-234,17 0 31,1 0-32,-19 0 142,19 0 61,-1 0-77,-17-18 0,-18 1-126,0-1 1,-106 0 0,1 18 15,87-17-16,53 17 17,-17 0-17,17 0 17,1 0 155,-1 0-140,1 0-31,-1 17 109,0-17-110,-17 18 16,17-18 1,-35 0 124,36 0-125,-1 0-15,-35 0-1,36 0 1,-1 0 15,-17 0-15,17 0 0,-70 0 124,-53 35-124,123-35 15,-88 0 297,-52 0-312,122 0-1,-17 0 298,36 0-282,-36-17 16,0 17-31,35 0 15,1 0 63,-19 0 15,-34-53-93,34 35-1,19 18 63,-1 0-46,18 35 77,-35-35-15,0 0-47,17 18 156,-17-53 0,-36 17-187,18 0-1,36 18 16,-36 0 110,-18 0-125,36 0-1,35 18 63,-106-18 32,35 0-79,54-18-15,-1 18 46,-17 0-46,0-17 62,-54 17 16,72 0 140,-54 0-140,-105 0-79,158 0 1,1 53 62,17 17-62,0-52-1,0-1 17,-53 19 327</inkml:trace>
</inkml:ink>
</file>

<file path=ppt/ink/ink6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5:04.54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3263 10813 0,'106'35'235,"194"35"-220,53 36 1,-159-35 0,-159-54 15,-17-17 0,35 0 47,105 0-62,142 0 0,106 0-1,-106 0 16,-106 0-15,-177 0 0,1 0 140,0 0-94,87-17 17,-16-18-48,-72 35 31,54 0 16,88-18-62,-1-17 0,-122 35 124,34 0-108,-35-36-17,142 36 1,35-17-1,-89-1 17,-105 18-17,35 0 173,-36 0-157,1 35-15,-1-35 62,54 0 125,52 0-187,-17 0-1,-35 0 1,-53 0 46,52 0 32,71 36-78,-70-36-1,105 0 188,1 0-171,-107 0-17,18 0 79,36 0-63,-54 0-15,-52 0 62,0 0 16,-1 0-47,71 0 187,1 0-218,34 0-1,-105 0 17,35 0 139,-36 0-139,1 0 140,35 0-126,-36 0-30,-17-18 78,106 0-63,-17-17-15,-54 35-1,35-35 126,-52 17-125,0 18 15,52-35 141,-35 35-157,36-18 157,-36 1-156,-17 17 15,17 0-15,0 0 359,-17 0 281</inkml:trace>
</inkml:ink>
</file>

<file path=ppt/ink/ink6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7:18.36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12471 6756 0,'-53'0'110,"-18"0"-95,54 0 1,-19 0 15,1 0 32,17 0-48,-17 0 17,17 0-17,1 0 1,17-18 171,-71 18 126,54 0-298,-19 0 1,1 0 0,17 0 93,-17 18-15,-18-1-79,-35-17 1,-159 0 15,71 0-15,105 0 0,54 0-1,-1 0 48,0 0 93,1 0-140,-1 0 77,-53 0-46,1-17-31,-107-1-1,36-52 1,71 52 15,35 18 1,17 0 14,-17 0 64,-1 0-79,36-35 0,-35 35-15,0 0 0,-106 0-1,35 0 16,53 0-15,18 0 125,17 0-126,0 0 1,-52 0 15,-18-18-15,-18 0-1,53 1 1,18 17 15,-18 0 172,17 0-187,1 0 0,-18 17 15,-17-17 63,17 36-63,17-36-15,-34 17 62,-1-17-63,54 0 17,-19 0-17,-34 0 126,17 0-126,0 0 17,-53 36-17,-35-36 17,35 35-17,71-35 1,-71 17 187,53 1-187,36-18 15,-1 0 141,-17 0-157,-18 0 17,17 18 61,-34-1-77,-1-17 0,18 0-1,36 0 32,-18 0 141,-18 0-157,-36 0-16,54 0 1,18 0 0,-1-17 31,0 17-16,-17 0 47,-89-18 94,72 18-157,-72-18 1,18 1 15,-35-18-15,35 17 0,36 0 15,-1 18-16,54 0 1,17-17 0,-53 17 124,17 0-124,-17 0 15,36 0-15,-1 0 31,1 0-16,-19 0 172,19 0-172,-1 35 16,0-35-31,1 18 93,-19-18 126,19 0-189,-54 17 220,54-17-235,-177 18 110,-71-18-110,89 0-15,158 0-1,0 0 95,-88 17 140,18 19-235,-18-1 1,54-35 15,34 0-15,0 0 46,1 18-30,-36-18 108,-124 0-124,1 0 0,-159-18-1,105 18 16,213 0-15,-1 18 47,-105-18 280,105 0-327,0 0 15,-140 0 79,-1 0-95,141 0 1,-70 0 156,-124 0-141,89-18-15,70 18-1,-88 0 282,-18 0-281,124 0-1,17 0 1,-211 0 125,-18-35-126,229 35 1,-17 0 31,0 0-32,35 17 313,17-17-296,36 18-17,-35-18 32,70 0 0,124 0-16,-36 0-15,-70 18 0,-71-18-1,18 0 126,0 0-110,0-18-15,35 0-1,18 18 1,53-53 15,-141 53 16,87 0 141,-87 0-157,0 0-16,176 0 95,-124 18-95,-17-18 220,-18 0-220,1 0 32,-19 0 31,19 18-46,-19-18-1,1 35 0,35-35-15,0 0 15,-36 0 219</inkml:trace>
</inkml:ink>
</file>

<file path=ppt/ink/ink6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29:15.23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21272 9719 0,'-17'0'93,"-18"0"-61,-18-18-17,0 18 17,-18 0-17,54 0 32,-1 0 94,-35-17-79,-53-19-46,0 1-1,-17-18 1,88 53 31,17 0 62,-53 0-31,1 36-62,17-19 0,35-17-1,1 18 1,-19-1 31,19-17-32,-1 0 142,0 0-126,1 0-15,-1 0 30,-52 0 33,-1 0-64,53 0 1,1 0 109,-1 0 328,0 0-437,1 18-1,-1 0 16,1-1-15,-1 1 78,-17-18-79,-18 0 17,-35 0-17,-124 0 1,71 0 15,70 0-15,36 0-1,17 0 32,1 0 16,-19 0-32,-34 0 47,-124-35-47,-18-71-15,18 71 0,159 35-1,17 0 17,1 0 14,-1 0 95,0 0-47,1 0-16,-72 17 0,-34 36-47,70-53-15,35 18 15,-17-1 16,-35 19-16,-36-1-15,70-35 0,-34 35 93,52-35-78,-17 18-15,0 0 15,17-18 0,-35 35 1,36-35-17,-1 17 1,-106 1-1,-105-18 17,35 0-17,124-18 1,34 18 78,1 0-79,-36-35 157,-34-18-156,-1 0-1,70 18 1,19 35 15,-18 0 32,17 0-16,0 0-16,1 0-15,-19 0 30,1 0-30,-18-18 0,18-17-1,17 35 63,-17 0 422,-36 0-343,54 0-142,-19 18 17,-34-18-1,-71 0-16,-71 0 17,71 0-17,88 0 1,18 0 15,0 0 0,-1 0 1,-70-18 15,-52 1-16,-1-19-16,53 1 1,18 35 359,35 18-359,-18-1-1,-17 19 17,-53-19-17,124-17 16,-19 18-15,-17-1 15,-35 19-15,53-36 0,-53 17 124,-1-17-124,37 0-1,-1 0 32,-71-17-31,89-1 0,17 18 15,-17 0 0,0 0-15,-1 0 15,-34 0 31,35 0-46,17-18 0,-106-17-1,-122 0 17,157 17-17,54 18 1,0 0-1,17 0 204,-88 18-47,-17 35-156,88-36-1,17 1 1,0-18 31,1 0-16,17 18 63,-71-18-79,-35 0 1,36 0 15,70-18-15,-53 18 46,35 0-46,-17 0 0,17 0 31,1 0-16,-36 0 172,0 18-187,35-1 30,0-17 48,54 0 31,34 0-109,1 0-1,-36-17 17,0-1-17,18 18 32,106 0-31,176 0-1,-17 35 17,-36 18-17,-176-35 1,-36-18 203,-52 0-204,88-18 17,70 18-17,-52-35 1,-1 17-1,-88 18 17,89-17 15,-36-1-32,18 0 1,-36 1-1,-52 17 17,0 0 30,-1 0 1,230 0-48,653 17 1,229 72 15,-724-36-15,-387-53-1,106 0 298,-89 0-282,53-36-15,-17 19-1,-18 17 95,70 0-95,-52 0 1,-1 0 0,-70-36 265,-53 1-265,-17 0 15,-71 0-16,-124-1 1,-70 19 0,158 17 15,142 0 16,35 17 47,-35-17-32,17 0-31,-17 18 1,-71 0-17,18-18 1,17 0-1,-17 0 17,0 0-17,-88 0 1,-124 0 0,18 0 15,193 0-16,54 0 1,106 0 859,70 0-859,-35 0-1,-54 0 1,-52 17 15,106 1-15,300-18-1,458 0 1,-105 70 0,-212 71 15,-424-123-15,-52-18 15,-1 0 0,-52 0-15,17 0 15,36-18-15,-36 18-1,-17 0 63,-1-17-15,160 17 140,299 0-187,247 0 15,-229 0-16,-371 0 1,-105 0 0,-18-35 281,18 35-266</inkml:trace>
</inkml:ink>
</file>

<file path=ppt/ink/ink6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3:04.74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29633 10336 0,'-17'0'47,"-19"-17"219,19 17-251,-18 0 32,17 0 0,-35 0 62,0 0-77,0 0-17,18 0 16,-18 0-15,35 0 0,-35 17 15,0 1-15,18 0 15,18-18-16,-36 0 1,0 0 0,17 0 62,1 17-63,17-17 1,18 18 15,-17-18 1,-107 0 436,-140-18-452,17-35 0,176 36 15,54 17-16,-1 0 48,0 0-32,-17 0-15,17 0 15,1 0 0,-36 0-15,-35 70 0,-18-70-1,53 18 16,0-18-15,35 0 0,-17 0 15,17 0-15,-52 0 62,52 0-47,1 0 0,-1 0-15,18 18 15,-53-18-15,53 35 15,-53-17 63,0-1-79,0-17 1,36-17 0,-107-1 46,-52 18-31,35-18-15,105 1 0,-34 17-1,17-18 16,35 0-15,1 18 0,-36 0 31,-18 0-32,54 0 1,-1 0 15,-70-35 0,35 17-15,0 1 46,0 17-30,35 0-17,1 0 1,-1 0 31,-17 0 0,-71 0-32,-17 0 1,17 0 15,-18 0-15,-35 0-1,71 0 1,35 0 15,18 0-15,-35 35 203,34-17-188,1-1-15,-36-17-1,1 18 1,52-18 15,1 18 0,-36-18 63,17 0 0,-34-18-79,35 18 298,-18-18-172,-71 18 140,36 0-250,53 0-15,-53-17-1,35 17 17,0-18-17,-36 18 79,-34 0-78,0 0-1,34 0 16,36 0-15,18 18 0,17-18-1,-17 0 17,-35 17-1,-54 19-16,36-36 1,53 0 0,-1 0 15,19 0 0,-36 17 0,-35 1-15,17 0 0,54-18 46,-19 0-31,1 0-15,0 0 15,-36 0-15,18 0 15,36 0-15,-36 0 140,0 0-125,-88 0 110,-89 0-125,-140 0-1,52-53 1,195-18 15,105 71-15,1 0-1,-1 0 17,-17 18-17,17-18 16,18 17-15,-53-17 78,0 0-79,36 0 1,-1 0 15,-35 0-15,-70-17 15,-36-19-15,71 19-1,35 17 1,-18-18 15,18 18-15,36 0 0,-1 0-1,-17 0 32,17 0-31,0 0 15,-52 0 485,-18 18-485,-36-18-16,1 0 1,70 0 0,35 17 124,-35-17-124,-17 0 0,34 0 15,1 0-16,-35 0 1,-1-17 0,18 17 15,18-18-15,-18 18-1,18 18 48,-1-18-48,1 35 48,0-35-48,-18 18 126,0-1-110,0-17-15,-17-17 0,-1-1-1,36 18 16,17 0-15,-158 0 422,123 0-423,17 0 16,-34 0-15,-36 0 0,71 0-1,17 0 17,0 0 30,-17 18-31,-18-1 16,18-17-31,0 0 78,-18 0 46,35 0-109,-17 18 1,-36 0-17,36-18 17,17 0 218,-105 0-157,-89-36-77,18 19 15,106 17-15,70 0 15,18-18 16,-52 18-16,-37 0-15,19 0-1,52 0 17,-17 0 140,-53 0-94,-1 0-63,-34 0 17,35 0-17,17 0 1,1 0-1,52 0 17,0 0-1,1 0 422,-18 0-359,-71 0-63,-35 18-15,-18-18 15,88 0-31,54 0 47,-19 0 15,1 0-46,0 17 0,-71-17-1,53 0 16,-18 0-15,-17 0 0,53 0-1,-36 0 32,1 18-16,35 0-15,-1-18 15,19 17-15,-1 1 31,0-18 78</inkml:trace>
</inkml:ink>
</file>

<file path=ppt/ink/ink6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4:16.06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27464 15099 0,'-36'0'94,"36"18"-78,-52-18 140,-1 17-125,17-17 0,19 0 204,-19 0-126,19 0-93,-54 0 78,-17 0-63,0 0-16,17 0 1,18 0 125,18 0-94,17 0 15,-34 0 32,16 0-32,-34 0-46,17-17 0,35 17 15,-105-53 531,70 35-546,17 0 15,-52 18 235,53 0-251,17 0 1,-35 0 15,36 0-15,-89 0 234,53 0-234,18 0-1,-18 0 79,18 0-47,-36 0 31,18 0-62,18-17 15,-18 17 109,18-18-108,-1 18-17,1-35 1,17 35 0,1 0 202,-1 0-218,1 0 47,-1 17-31,-88-17 453,-35 0-454,70 0 1,36 0 15,17 0-15,1 0-1,-1 0 1,-17 36 15,35-19-15,-35-17 93,-1 0 16,-17 18-31,36-18-63,-18 0-15,17 0 46,0 0 32,1 0-78,-1 18-1,0-18 32,1 0-31,-19 17 31,19 1-16,-1-18-15,1 18-1,-142 17 407,-71 35-391,142-70-15,71 0 0,-36 0 77,0 0-93,35 0 32,-17 0-17,17 0 1,1 0 234,-19 0-203,19 0 0,-19 18 31,19-18-63,34 0 48,1 0-48,0 0 126,-54-18 140,-34-17-265,17 17 0,53 1-1,-18 17 16,-17 0 32,17 0-16,-17-18-32,17 18 79,-17 35-78,35-17 46,0-36 32,35 18 125,1 0-188,-1 0-15,-17 0-1,52 0 79,1 18-78,-18-18-1,-18-18 95,-17 18-17,52 0-46,-35 0-31,1-35 0,-19 35 93,19 0 63,-1 0-141,0 0-15,0 0-1,1 0 1,-19 35 296,19 1-296,-1-36 140,-17 0-46,35 0-63,-1 0-32,1 0 1,36 0 93,-19 0-93,-52 0-1,-1 0 17,19 0 77,-19 0-62,1 0 265,0 0-296,105 0 15,-17-18-15,-106 0 46,35 18 63,-17 0-78,17 0 63,-17 0-1,35 0-15,-36 0-79,1 0 142,0 0-32</inkml:trace>
</inkml:ink>
</file>

<file path=ppt/ink/ink6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4:47.55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22102 10248 0,'-36'0'47,"1"18"31,0-18 47,-1 0-63,-52 0 32,53 0-78,0 0 31,17 0 0,0 0 46,1 0 251,-54 0-313,-17-18-15,17 1 0,36 17 15,-18 0 156,36 0-140,-19 0-31,1 0 31,0 0 31,-18 0-63,35 0 17,-17 0-17,17 0 1,1 0 15,-19 0 110,19 0-110,-1 0 16,0 0-16,-52 17 766,52 1-766,-70-18 329,53 0-345,-36 0 17,36 0-17,17 0 16,-35 0 157,1 0-172,-37 0-1,1 0 1,0 0 15,17 0-15,54 0-1,-36 17 110,18 1-109,-36-18 234,-35 0-219,88 0 16,1-18 31,-36 18-47,18-17-15,17 17 0,-17 0-1,-1 0 157,19 0 0,-18 0 0,-18 0-110,35 0-46,-53 0 15,54 0-15,-107 17 109,89 19-94,0-36-15,17 0-1,-52 0 17,52 0-17,0 0 1,-17 0 15,0 0-15,-18 0-1,35 0 17,-17 0 171,0 0-156,-36 17 312,-17 1-343,17-18-1,36 18 17,17-18 311,-35 0-155,18 0-32,18 0-62,-1 0-16,-35-18-16,35 18 95</inkml:trace>
</inkml:ink>
</file>

<file path=ppt/ink/ink6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4:57.42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21467 11095 0,'-18'0'94,"0"0"249,-52 0-124,52 0-203,-17 0 31,17 0-16,0 0 0,1 0 0,-1 0 79,-17 0-95,0 0 1,-36 0 31,-17 0-32,70 0 1,1 0 31,17 17 0,-18-17 234,0 0-265,1 0 46,17 18-46,-18-18 31,0 0 140,-34 18 188,-72-18-344,106 0 63,1 0-47,-1 0-31,-35 0 109,36 0-110,-19 0 1,-52 0 15,18 0-15,-1 0-1,53 0 1,-17 0 62,17 0-47,-17 0 16,0 0-31,-36 0 31,18-36-32,36 19 1,-1 17 0,-17 0 77,0 0 79,-1 0-156,36-18 62,-17 18 110,-19 0-32,1 18-141,17-18 17,1 0 30,-36 0-46,0 0-1,35 0 1,-17 0 15,0 0-15,-36 0 187,54 0-187,-19 0 15,19 0-15,-1 0-1,-35 0 1,-17 0 15,-1 0-15,36 0 15,17 0-15,-17 0 46,0 0-46,-1 17 15,-17-17 47,36 0-47,-54 0 501,36 0-501,0 0 63,35 18-48,-36-18-30,-105-18 15,-35-52-15,17 35 15,106 35-15,36 0 15,-1-18 78,-35 18-93,35 0 31,-35 0 15,1 0-30,-19 0-17,53 0 1,-17 18 46,0-18-15,-36 17 16,18 1-48,53 0 1,-17-18 15,17 17-15,-18-17 46,-35 0 1,0 18-47,36-18-1,-19 0 95,-17 0 77,-17 17-171,17-17 15,-18 0-15,36 0-1,0 0 1,17 0 93,-35 0-46,18 0-48,0 0 32,-1-17-16,19 17 16,-19 0 0,-16 0 47,-1 17-78,-53-17 280,-106-52-264,36-19-17,140 36 17,-16 17 93,16 18-110,19 0 1,-19 0 15,19 0-15,-1 0 46,0 0-46,-17 18 15,0-18-15,35 17-1,17-17 360,1 0-343</inkml:trace>
</inkml:ink>
</file>

<file path=ppt/ink/ink6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5:09.50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29686 4692 0,'-17'0'31,"-19"0"0,-17 0 172,36 0-171,-36 18-17,0-18 17,35 0-17,-17 0 16,0 17-15,17-17 31,-17 0 0,-18 0-32,35-17 48,1 17-47,-1 0-1,-17-36 1,-36 36 46,1 0-46,34 0 0,1 0 15,-106 18-16,-18-18 17,124 0-17,-18 0 1,-35 35 0,53-17-1,17-18 16,0 0 48,1 0-64,-36 17 1,0-17 15,35 0-15,1 0 15,-36 18 94,17-18-63,-70-35-46,36 35 0,52 0 15,-17 0-15,17-18-1,-35 18 126,36 0-126,-18 0 1,-36-17 31,36-1-31,17 18-1,-17 0 48,17 0-32,0 0 31,1 0 1,-18 18-32,-18-18 0,-36-18-15,54-17 15,0 35 16,17 0 281</inkml:trace>
</inkml:ink>
</file>

<file path=ppt/ink/ink6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7:07.8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29651 12506 0,'-35'0'109,"-36"18"-93,36-1 15,-36-17-15,18 0-1,18 0 1,17 18 31,1-18 15,-1 0 79,-105 0 31,-18 0-157,35 0 17,88 0-17,-35 0 48,18 18-48,0-1 1,-1-17 0,19 0 30,-1 0-30,18 18 31,-35-18 203,17 0-234,-17-35 77,0 17-77,17 0 15,-70 18 313,53 0-328,-1 0-1,-17 0 16,-35 0-15,-35 0 0,52 0 15,18 0-15,36 0-1,-1 0 1,0 0 62,1 18-62,-19-18 109,1 0-110,17 0 63,1 0-62,-18 0 156,17 0-141,-17 0 172,-18-71-187,-53 54-1,71-1 17,-1 18 15,19 0-32,-1 0 1,0-18 109,-17 18-110,-35 0 1,-19 0 0,54 0 15,17 0-15,1 0 15,-18 0 0,-1 18 0,-34 0-15,-18 35 0,35-53-1,17 35 1,1-17 31,17-18 62,-35 0 32,-35 0-110,18 0-15,34 0-1,19 0 1,-18 0 156,17 0-141,0 0 0,18-18 407</inkml:trace>
</inkml:ink>
</file>

<file path=ppt/ink/ink6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7:19.84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19879 13458 0,'-123'0'31,"105"0"-15,0 18 30,-17-18-14,17 18 77,-17 17-78,0-17 1,-53-18 311,52 0-327,19 0 0,-54 0 140,1 0-141,17 0 1,17 0 15,1 0 16,17 0 0,1 0-31,-18 0 124,-71-18-93,0-53-31,0 36 15,106 18-15,-18 17 77,1 0 142,52 52 77,124 19-296,-53-36 0,-89-35-1,1 0 63,-18 53 47,18-18-93,-18-17-1,35-18 31,-18 0-30,-52 0 93,-18 0-110,36-18 16,-19 18-15,-52 0 93,18 0-93,-1 0 15,0 0-15,54 0 0,-1 0 46,-35 18 1,36 0 30,-1-18-77,0 17 0,18-105 280,0 53-264,0-18-17,0 35 17,-17 18 343,-19 0-360,19 0 1,-1 18 15,-17-18 16,0 0 62,17 0-15,-17 0-78,-18 0-1,18 0 17,-18 0 139,0 0-155,35 0 15,-17 0-15,35-18 46,-18 18 17,1 0 46,-1 0-110,-17 0 1,35 18 15,17 35 266,19-35-281,-1-18-1,-18 17 16,36-17 1,-35 0-1,0 0 141,-1 0-157,-87 0 95,34 0-95,-16 0 1,16 0 15,19 0-15,-19 0 62,1 0-47,17 0 1,-17 0-1,0 0-16,-71-17 1,35-1 0,36 0 15,18 18 31,-19 0-15,1 0 78,35 18-78,-18-18 31,-17 18-62,0-1 15,35 1-15,-124-18 281,-34 0-266,122-18-15,19 18 327,-54 0-249,-17 0-78,17 0-1,36 0 17,0 0 93,17 0-110,-17-17 1,0-1 15,17 18 203,-17-18-218,-1 18 0,19 0 62,-19 0 203,1-17-265,18-1 62,-19 0-63,19 18 17,-1 0 77,0 0-62,1 0 203,-1 0-156,0 0 93</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1:14.88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9666 11077 0,'-18'-17'47,"-17"-19"-16,0 19-16,-36 17 157,36 0-156,17 17 31,-17 1-16,0-18-15,17 0-1,1 18 17,-36-18-1,0 0-16,18 0 17,17 17-17,-53-17 95,36 0-79,17 0-15,-17-17 155,-71-1 17,-52-17-172,122 35-1,1 0 16,17 35 16,-17-35 78,0 18-109,-18 17 15,18-35-15,17 0-1,18 17 1,-18-17 31,-17 0 78,35 18-109,-18-18 30,18-18-14,-53 18 46,36 0-63,-1 0 110,-17 0-31,-36 0-78,1 0-1,-1 0 1,18 0 15,18 0 126,17 0-126,1 0 31,-36 0-15,18 0-31,-18 0-1,35 0 17,0 0 30,-52-17 157,-18 17-94,-89 0-109,-70 0-1,106 0 16,-70-35-15,-36 17 0,211 0-1,19 18 63,-19 18 126,19-18-189,-1 0 48,0 0-32,1 0 0,-18 0-15,-18 0-1,-18 0 1,1 0 0,52 0 15,0 0 47,-17 0-15,-53-18-32,17 1-16,54 17 17,-19 0 265,19 0-282,-1 0 63,0 0-15,-35 17 140,1 1-187,16 0-1,19-18 1,17 17 15,-18-17 16,-53 18 156,36 17-172,-35-17-15,-1-1 0,36-17-1,0 0 16,35 18 32,-18 0-47,-17-54 171,-1 36-156,19-35-15,-54 35 250,36 0-126,-18 0-93,53-18 16,-88 18-1,52 18-46,36-36 202,-17 1-155,-1 17-32,-17 0 32,0-18-48,-1 18 1,1-17 15,-18 17 250,35 0-265,-17 0 47,18 0-32,-19 0 172,-34 0-156,17 0-16,0 0-15,-71 0 15,107 0-15,-18 0 140,-18 0-78,35 0-62,-88 0 46,71 0-31,-18 0-15,18 0 0,17 0-1,0 17 16,18 1 1,-53-18 108,36 0-124,-1 0 15,-17 0 125,17 0-140,-17 0 31,17 0 31,-17 0-47,17 0-15,-87 17 0,-54 19 15,141-36-16,18 17 17</inkml:trace>
</inkml:ink>
</file>

<file path=ppt/ink/ink7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7:26.3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27393 13529 0,'-17'0'47,"-1"18"-1,0-18-30,-17 0 15,0 0-15,-1 0 140,19 0-140,-71 0 124,52 0-108,1 0-17,17 0 17,-52 0-1,17 35-16,-71-17 157,107-18-140,-1 0-1,1 17 31,-36-17 110,17 0-156,19 0-1,-54 0 17,36 0-17,17-17 126,-35 17 46,-70 0-15,17-53-156,35 35 0,54 18 15,-1 0-16,-17 0 32,17 0-31,1 0 0,-19 0 77,-17 18 17,36-1-95,-1-17 17,18 18-17,-53 0 16,-35 34-15,35-34 0,53 17-1,-17-35 32,-1 0 16,18 18-48,-71-53 157,-70-36-141,35 1-15,89 70 0,-1 0 109,0 0-78,1 0 31,-1 0 0,1 0 16,-19-18-16,1 0-63,17 18 188,1 0-187,105 0 390,-35 0-390,-18 0 0,-35 18 30,18-18-14,35 0-17,70-18 17,-70 1-17,-53-1 79,35 18 93,-17 0-77,0 0-95</inkml:trace>
</inkml:ink>
</file>

<file path=ppt/ink/ink7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7:27.93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26935 13582 0,'-159'-18'31,"141"1"0,-17 17-15,17 0 15,1 17-15,-19 1-1,19-18 63,-1 0-62,-35 0 78,18 18-79,-71 17 1,-17-18 15,17 19-15,106-19-1,-36-17 110,1 0-109,18-17 31,-1 17 15,0 0 32</inkml:trace>
</inkml:ink>
</file>

<file path=ppt/ink/ink7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7:59.12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9402 14676 0,'-36'0'359,"-17"0"-281,18 0-31,0 0-31,0 0-1,-18 0 16,-89 0-15,72 0 15,35 0-15,17 0 140,-17 0-62,-36 0-78,54 0 15,-36-53 203,35 53-187,-17 0 344,-18 0-313,-53 0-63,35 0 17,1 0-17,52 0 1,-17 0 0,17 0 15,-17 17 0,-36 1-15,36 0 15,18-18 0,17 17-15,-18-17 15,-17 18 110,-1-18-110,-34 0-15,17 0-1,0-18 1,0 18 78,18 0-48,17 0-30,0 0 15,-52 0 485,35 0-500,-36 0 15,53 0-16,-17 0 157,18 0-140,-1 0-17,-53 0 1,36 0-1,-71-17 95,53-1-79,36 0-15,-1 18 46,-17 0 16,-1 0-62,19 0 0,-36 0 15,-18 0-16,18 0 17,1 0-17,-1 0 1,17 0 0,19 0 30,-1 0 1,-17 18 125,17-18-156,-35 18 15,0-18-15,18 0-1,35-18 32,-35 18 16,17 0-32,-52 0 16,-19-18-32,19 1 1,35 17 93,-1-53 220,-17 53-79,36 0-219,-19 0-16,1 0 1,17 0 62,18 17-47,-35-17 32,0 0-1,-18 0-46,18 0 31,17 36 31,-52-19 94,34 1-141,-34 0-15,34-18-1,-16 0 17,16 0-17,-17 0 1,18 0 156,17 0-47,-70-53-94,-18 17 0,71 19-15,17 17 15,-17 0 79,18 0-64,-1 0 173,0 0-125,18 17 0,-17-17-47,-36 0 140,17 0-171,1 0-1,-35 36 17,52-36-17,0 17 220,-17 1-204,-18-18 0,0 0-15,0 0-1,36-18 17,-1 18 14,0 0 1,1 0 78,-19 0-93,19 0-17,-71 0 360,52 0-359,1 0 31,17 0 0,-34 0 15,-19 0-46,71-35-1,-18 35 1,-17 0 140,17 0-140,-17 18-1,0-18 32,17 0-31,-52 0 62,52 0-62,0 0-1,-17 0 360,17 0-281,1 0-31,-1 0 15,-17 17-63,-18-17 1,18 0 0,-36-17 15,54 17-16,-1 0 17,0 0-17,1 0 17,17 17 108,-53-17 95,17 0-220,1 0 16,0 0 1,17 0-17,-17 0 32,-18 0-16,35 0 266,1 0-203,-1 0-78,-17 0 109,-18 0-110,35 0 32,1 0 16</inkml:trace>
</inkml:ink>
</file>

<file path=ppt/ink/ink7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6:38:21.71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13282 15716 0,'-35'0'219,"17"0"-110,-17 0-93,0 0-1,-1 0 32,19 0 0,-1 0-16,0 0 47,1 0-62,-18 0 140,17 0-140,-17 0 15,17 0 157,-35 0 187,18 0-344,-18 18-15,18 0 15,-18-18-16,35 0 1,18 17 15,-18-17 47,-52 0-15,35 0-32,17 0-15,0 0 93,-52 0 188,-19 0-281,54-17 15,18 17-15,-1 0 93,-17 0 32,-36 0 265,-35 0-375,18-36-15,-35 36-1,105 0 17,-35 0 405,18 18-421,17-18 15,-35 35-15,0-35-1</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1:22.2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16157 10918 0,'0'-35'47,"0"18"-31,-70-19 93,-19 19-93,-16-1 15,87 18-16,-88 0 189,18 0-189,-88 0 16,17 0-15,53 53 0,53-35-1,35 17 17,18-18-17,0 1 16,-17-18 79,-89 0-32,35 0-62,36 0-1,17 18 1,-17-18 171,-18 17-171,36 1 15,-54-18 219,53 0-219,-17 18 16,88 52 110,53-70-142,-71 0 1,-17 0 15,-1 0-15,19 53 171,-1 0-171,-35-35-1,35-18 32,-17 0-31,0 0 78,17 0-47,-17 0-32,70 0 1,70 0-1,-122 0 17,-1 0 46,18 0-63,0 0 17,-35 0-1,-1-18 16,1 0 78,17 18 47,-17 0-94,88 0 328,17 18-390,-70-18 15,-35 0 16,-1 0-32,1 0 17,-1 0 15,36 0-32,53-53 16,-88 53 16,-18-18-31</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32.10703" units="1/cm"/>
          <inkml:channelProperty channel="Y" name="resolution" value="32.14286" units="1/cm"/>
          <inkml:channelProperty channel="T" name="resolution" value="1" units="1/dev"/>
        </inkml:channelProperties>
      </inkml:inkSource>
      <inkml:timestamp xml:id="ts0" timeString="2020-01-24T15:31:28.88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20320 7655 0,'-35'0'47,"35"18"31,-36-18 0,19 0-16,-1 0-46,-17 0 15,-36 0-15,1 0-1,-1-18 17,54 18 30,-19 0 141,1 0-171,17 0-17,-17 0 1,17 0 15,-17 0 16,-18 0-31,0-17 15,-35 17 188,71 0-188,-19 0-16,1 0 17,-36 0 77,1 0-78,35 0-15,17 0 109,-106-53 47,-17 17-157,141 19 1,-17 17 62,-1 0 78,18 17 126,-18-17-267,-52 18 298,-18 0-298,70-1 1,18 36 62,0 18-62,35 35-1,-35-89 17,36-34-1,-19-1-15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43113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1866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57436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3645D79-29A2-4257-8FB5-4A1A8AA03370}"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57046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43645D79-29A2-4257-8FB5-4A1A8AA03370}" type="datetimeFigureOut">
              <a:rPr lang="it-IT" smtClean="0"/>
              <a:t>24/01/2020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36650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3645D79-29A2-4257-8FB5-4A1A8AA03370}"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986724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3645D79-29A2-4257-8FB5-4A1A8AA03370}" type="datetimeFigureOut">
              <a:rPr lang="it-IT" smtClean="0"/>
              <a:t>24/01/2020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166108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3645D79-29A2-4257-8FB5-4A1A8AA03370}" type="datetimeFigureOut">
              <a:rPr lang="it-IT" smtClean="0"/>
              <a:t>24/01/2020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3165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3645D79-29A2-4257-8FB5-4A1A8AA03370}" type="datetimeFigureOut">
              <a:rPr lang="it-IT" smtClean="0"/>
              <a:t>24/01/2020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37728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645D79-29A2-4257-8FB5-4A1A8AA03370}"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3246246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43645D79-29A2-4257-8FB5-4A1A8AA03370}" type="datetimeFigureOut">
              <a:rPr lang="it-IT" smtClean="0"/>
              <a:t>24/01/2020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677D72E-399E-4115-A1F9-B12C53E53693}" type="slidenum">
              <a:rPr lang="it-IT" smtClean="0"/>
              <a:t>‹N›</a:t>
            </a:fld>
            <a:endParaRPr lang="it-IT"/>
          </a:p>
        </p:txBody>
      </p:sp>
    </p:spTree>
    <p:extLst>
      <p:ext uri="{BB962C8B-B14F-4D97-AF65-F5344CB8AC3E}">
        <p14:creationId xmlns:p14="http://schemas.microsoft.com/office/powerpoint/2010/main" val="223339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45D79-29A2-4257-8FB5-4A1A8AA03370}" type="datetimeFigureOut">
              <a:rPr lang="it-IT" smtClean="0"/>
              <a:t>24/01/2020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77D72E-399E-4115-A1F9-B12C53E53693}" type="slidenum">
              <a:rPr lang="it-IT" smtClean="0"/>
              <a:t>‹N›</a:t>
            </a:fld>
            <a:endParaRPr lang="it-IT"/>
          </a:p>
        </p:txBody>
      </p:sp>
    </p:spTree>
    <p:extLst>
      <p:ext uri="{BB962C8B-B14F-4D97-AF65-F5344CB8AC3E}">
        <p14:creationId xmlns:p14="http://schemas.microsoft.com/office/powerpoint/2010/main" val="3019246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customXml" Target="../ink/ink32.xml"/><Relationship Id="rId1" Type="http://schemas.openxmlformats.org/officeDocument/2006/relationships/slideLayout" Target="../slideLayouts/slideLayout2.xml"/><Relationship Id="rId5" Type="http://schemas.openxmlformats.org/officeDocument/2006/relationships/image" Target="../media/image33.emf"/><Relationship Id="rId4" Type="http://schemas.openxmlformats.org/officeDocument/2006/relationships/customXml" Target="../ink/ink33.xml"/></Relationships>
</file>

<file path=ppt/slides/_rels/slide11.xml.rels><?xml version="1.0" encoding="UTF-8" standalone="yes"?>
<Relationships xmlns="http://schemas.openxmlformats.org/package/2006/relationships"><Relationship Id="rId8" Type="http://schemas.openxmlformats.org/officeDocument/2006/relationships/customXml" Target="../ink/ink37.xml"/><Relationship Id="rId13" Type="http://schemas.openxmlformats.org/officeDocument/2006/relationships/image" Target="../media/image39.emf"/><Relationship Id="rId18" Type="http://schemas.openxmlformats.org/officeDocument/2006/relationships/customXml" Target="../ink/ink42.xml"/><Relationship Id="rId26" Type="http://schemas.openxmlformats.org/officeDocument/2006/relationships/customXml" Target="../ink/ink46.xml"/><Relationship Id="rId3" Type="http://schemas.openxmlformats.org/officeDocument/2006/relationships/image" Target="../media/image34.emf"/><Relationship Id="rId21" Type="http://schemas.openxmlformats.org/officeDocument/2006/relationships/image" Target="../media/image43.emf"/><Relationship Id="rId7" Type="http://schemas.openxmlformats.org/officeDocument/2006/relationships/image" Target="../media/image36.emf"/><Relationship Id="rId12" Type="http://schemas.openxmlformats.org/officeDocument/2006/relationships/customXml" Target="../ink/ink39.xml"/><Relationship Id="rId17" Type="http://schemas.openxmlformats.org/officeDocument/2006/relationships/image" Target="../media/image41.emf"/><Relationship Id="rId25" Type="http://schemas.openxmlformats.org/officeDocument/2006/relationships/image" Target="../media/image45.emf"/><Relationship Id="rId2" Type="http://schemas.openxmlformats.org/officeDocument/2006/relationships/customXml" Target="../ink/ink34.xml"/><Relationship Id="rId16" Type="http://schemas.openxmlformats.org/officeDocument/2006/relationships/customXml" Target="../ink/ink41.xml"/><Relationship Id="rId20" Type="http://schemas.openxmlformats.org/officeDocument/2006/relationships/customXml" Target="../ink/ink43.xml"/><Relationship Id="rId29" Type="http://schemas.openxmlformats.org/officeDocument/2006/relationships/image" Target="../media/image47.emf"/><Relationship Id="rId1" Type="http://schemas.openxmlformats.org/officeDocument/2006/relationships/slideLayout" Target="../slideLayouts/slideLayout2.xml"/><Relationship Id="rId6" Type="http://schemas.openxmlformats.org/officeDocument/2006/relationships/customXml" Target="../ink/ink36.xml"/><Relationship Id="rId11" Type="http://schemas.openxmlformats.org/officeDocument/2006/relationships/image" Target="../media/image38.emf"/><Relationship Id="rId24" Type="http://schemas.openxmlformats.org/officeDocument/2006/relationships/customXml" Target="../ink/ink45.xml"/><Relationship Id="rId5" Type="http://schemas.openxmlformats.org/officeDocument/2006/relationships/image" Target="../media/image35.emf"/><Relationship Id="rId15" Type="http://schemas.openxmlformats.org/officeDocument/2006/relationships/image" Target="../media/image40.emf"/><Relationship Id="rId23" Type="http://schemas.openxmlformats.org/officeDocument/2006/relationships/image" Target="../media/image44.emf"/><Relationship Id="rId28" Type="http://schemas.openxmlformats.org/officeDocument/2006/relationships/customXml" Target="../ink/ink47.xml"/><Relationship Id="rId10" Type="http://schemas.openxmlformats.org/officeDocument/2006/relationships/customXml" Target="../ink/ink38.xml"/><Relationship Id="rId19" Type="http://schemas.openxmlformats.org/officeDocument/2006/relationships/image" Target="../media/image42.emf"/><Relationship Id="rId31" Type="http://schemas.openxmlformats.org/officeDocument/2006/relationships/image" Target="../media/image48.emf"/><Relationship Id="rId4" Type="http://schemas.openxmlformats.org/officeDocument/2006/relationships/customXml" Target="../ink/ink35.xml"/><Relationship Id="rId9" Type="http://schemas.openxmlformats.org/officeDocument/2006/relationships/image" Target="../media/image37.emf"/><Relationship Id="rId14" Type="http://schemas.openxmlformats.org/officeDocument/2006/relationships/customXml" Target="../ink/ink40.xml"/><Relationship Id="rId22" Type="http://schemas.openxmlformats.org/officeDocument/2006/relationships/customXml" Target="../ink/ink44.xml"/><Relationship Id="rId27" Type="http://schemas.openxmlformats.org/officeDocument/2006/relationships/image" Target="../media/image46.emf"/><Relationship Id="rId30" Type="http://schemas.openxmlformats.org/officeDocument/2006/relationships/customXml" Target="../ink/ink48.xml"/></Relationships>
</file>

<file path=ppt/slides/_rels/slide12.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customXml" Target="../ink/ink4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0.emf"/><Relationship Id="rId7" Type="http://schemas.openxmlformats.org/officeDocument/2006/relationships/image" Target="../media/image52.emf"/><Relationship Id="rId2" Type="http://schemas.openxmlformats.org/officeDocument/2006/relationships/customXml" Target="../ink/ink50.xml"/><Relationship Id="rId1" Type="http://schemas.openxmlformats.org/officeDocument/2006/relationships/slideLayout" Target="../slideLayouts/slideLayout2.xml"/><Relationship Id="rId6" Type="http://schemas.openxmlformats.org/officeDocument/2006/relationships/customXml" Target="../ink/ink52.xml"/><Relationship Id="rId5" Type="http://schemas.openxmlformats.org/officeDocument/2006/relationships/image" Target="../media/image51.emf"/><Relationship Id="rId4" Type="http://schemas.openxmlformats.org/officeDocument/2006/relationships/customXml" Target="../ink/ink5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3.emf"/><Relationship Id="rId7" Type="http://schemas.openxmlformats.org/officeDocument/2006/relationships/image" Target="../media/image55.emf"/><Relationship Id="rId2" Type="http://schemas.openxmlformats.org/officeDocument/2006/relationships/customXml" Target="../ink/ink53.xml"/><Relationship Id="rId1" Type="http://schemas.openxmlformats.org/officeDocument/2006/relationships/slideLayout" Target="../slideLayouts/slideLayout2.xml"/><Relationship Id="rId6" Type="http://schemas.openxmlformats.org/officeDocument/2006/relationships/customXml" Target="../ink/ink55.xml"/><Relationship Id="rId5" Type="http://schemas.openxmlformats.org/officeDocument/2006/relationships/image" Target="../media/image54.emf"/><Relationship Id="rId4" Type="http://schemas.openxmlformats.org/officeDocument/2006/relationships/customXml" Target="../ink/ink5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customXml" Target="../ink/ink56.xml"/><Relationship Id="rId1" Type="http://schemas.openxmlformats.org/officeDocument/2006/relationships/slideLayout" Target="../slideLayouts/slideLayout2.xml"/><Relationship Id="rId5" Type="http://schemas.openxmlformats.org/officeDocument/2006/relationships/image" Target="../media/image57.emf"/><Relationship Id="rId4" Type="http://schemas.openxmlformats.org/officeDocument/2006/relationships/customXml" Target="../ink/ink57.xml"/></Relationships>
</file>

<file path=ppt/slides/_rels/slide18.xml.rels><?xml version="1.0" encoding="UTF-8" standalone="yes"?>
<Relationships xmlns="http://schemas.openxmlformats.org/package/2006/relationships"><Relationship Id="rId3" Type="http://schemas.openxmlformats.org/officeDocument/2006/relationships/image" Target="../media/image58.emf"/><Relationship Id="rId7" Type="http://schemas.openxmlformats.org/officeDocument/2006/relationships/image" Target="../media/image60.emf"/><Relationship Id="rId2" Type="http://schemas.openxmlformats.org/officeDocument/2006/relationships/customXml" Target="../ink/ink58.xml"/><Relationship Id="rId1" Type="http://schemas.openxmlformats.org/officeDocument/2006/relationships/slideLayout" Target="../slideLayouts/slideLayout2.xml"/><Relationship Id="rId6" Type="http://schemas.openxmlformats.org/officeDocument/2006/relationships/customXml" Target="../ink/ink60.xml"/><Relationship Id="rId5" Type="http://schemas.openxmlformats.org/officeDocument/2006/relationships/image" Target="../media/image59.emf"/><Relationship Id="rId4" Type="http://schemas.openxmlformats.org/officeDocument/2006/relationships/customXml" Target="../ink/ink59.xml"/></Relationships>
</file>

<file path=ppt/slides/_rels/slide19.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customXml" Target="../ink/ink6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6.emf"/><Relationship Id="rId18" Type="http://schemas.openxmlformats.org/officeDocument/2006/relationships/customXml" Target="../ink/ink9.xml"/><Relationship Id="rId3" Type="http://schemas.openxmlformats.org/officeDocument/2006/relationships/image" Target="../media/image1.emf"/><Relationship Id="rId7" Type="http://schemas.openxmlformats.org/officeDocument/2006/relationships/image" Target="../media/image3.emf"/><Relationship Id="rId12" Type="http://schemas.openxmlformats.org/officeDocument/2006/relationships/customXml" Target="../ink/ink6.xml"/><Relationship Id="rId17" Type="http://schemas.openxmlformats.org/officeDocument/2006/relationships/image" Target="../media/image8.emf"/><Relationship Id="rId2" Type="http://schemas.openxmlformats.org/officeDocument/2006/relationships/customXml" Target="../ink/ink1.xml"/><Relationship Id="rId16" Type="http://schemas.openxmlformats.org/officeDocument/2006/relationships/customXml" Target="../ink/ink8.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emf"/><Relationship Id="rId5" Type="http://schemas.openxmlformats.org/officeDocument/2006/relationships/image" Target="../media/image2.emf"/><Relationship Id="rId15" Type="http://schemas.openxmlformats.org/officeDocument/2006/relationships/image" Target="../media/image7.emf"/><Relationship Id="rId10" Type="http://schemas.openxmlformats.org/officeDocument/2006/relationships/customXml" Target="../ink/ink5.xml"/><Relationship Id="rId19" Type="http://schemas.openxmlformats.org/officeDocument/2006/relationships/image" Target="../media/image9.emf"/><Relationship Id="rId4" Type="http://schemas.openxmlformats.org/officeDocument/2006/relationships/customXml" Target="../ink/ink2.xml"/><Relationship Id="rId9" Type="http://schemas.openxmlformats.org/officeDocument/2006/relationships/image" Target="../media/image4.emf"/><Relationship Id="rId14" Type="http://schemas.openxmlformats.org/officeDocument/2006/relationships/customXml" Target="../ink/ink7.xml"/></Relationships>
</file>

<file path=ppt/slides/_rels/slide20.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customXml" Target="../ink/ink6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3.emf"/><Relationship Id="rId2" Type="http://schemas.openxmlformats.org/officeDocument/2006/relationships/customXml" Target="../ink/ink6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customXml" Target="../ink/ink67.xml"/><Relationship Id="rId3" Type="http://schemas.openxmlformats.org/officeDocument/2006/relationships/image" Target="../media/image64.emf"/><Relationship Id="rId7" Type="http://schemas.openxmlformats.org/officeDocument/2006/relationships/image" Target="../media/image66.emf"/><Relationship Id="rId2" Type="http://schemas.openxmlformats.org/officeDocument/2006/relationships/customXml" Target="../ink/ink64.xml"/><Relationship Id="rId1" Type="http://schemas.openxmlformats.org/officeDocument/2006/relationships/slideLayout" Target="../slideLayouts/slideLayout7.xml"/><Relationship Id="rId6" Type="http://schemas.openxmlformats.org/officeDocument/2006/relationships/customXml" Target="../ink/ink66.xml"/><Relationship Id="rId5" Type="http://schemas.openxmlformats.org/officeDocument/2006/relationships/image" Target="../media/image65.emf"/><Relationship Id="rId4" Type="http://schemas.openxmlformats.org/officeDocument/2006/relationships/customXml" Target="../ink/ink65.xml"/><Relationship Id="rId9" Type="http://schemas.openxmlformats.org/officeDocument/2006/relationships/image" Target="../media/image67.emf"/></Relationships>
</file>

<file path=ppt/slides/_rels/slide24.xml.rels><?xml version="1.0" encoding="UTF-8" standalone="yes"?>
<Relationships xmlns="http://schemas.openxmlformats.org/package/2006/relationships"><Relationship Id="rId8" Type="http://schemas.openxmlformats.org/officeDocument/2006/relationships/customXml" Target="../ink/ink71.xml"/><Relationship Id="rId13" Type="http://schemas.openxmlformats.org/officeDocument/2006/relationships/image" Target="../media/image73.emf"/><Relationship Id="rId3" Type="http://schemas.openxmlformats.org/officeDocument/2006/relationships/image" Target="../media/image68.emf"/><Relationship Id="rId7" Type="http://schemas.openxmlformats.org/officeDocument/2006/relationships/image" Target="../media/image70.emf"/><Relationship Id="rId12" Type="http://schemas.openxmlformats.org/officeDocument/2006/relationships/customXml" Target="../ink/ink73.xml"/><Relationship Id="rId2" Type="http://schemas.openxmlformats.org/officeDocument/2006/relationships/customXml" Target="../ink/ink68.xml"/><Relationship Id="rId1" Type="http://schemas.openxmlformats.org/officeDocument/2006/relationships/slideLayout" Target="../slideLayouts/slideLayout2.xml"/><Relationship Id="rId6" Type="http://schemas.openxmlformats.org/officeDocument/2006/relationships/customXml" Target="../ink/ink70.xml"/><Relationship Id="rId11" Type="http://schemas.openxmlformats.org/officeDocument/2006/relationships/image" Target="../media/image72.emf"/><Relationship Id="rId5" Type="http://schemas.openxmlformats.org/officeDocument/2006/relationships/image" Target="../media/image69.emf"/><Relationship Id="rId10" Type="http://schemas.openxmlformats.org/officeDocument/2006/relationships/customXml" Target="../ink/ink72.xml"/><Relationship Id="rId4" Type="http://schemas.openxmlformats.org/officeDocument/2006/relationships/customXml" Target="../ink/ink69.xml"/><Relationship Id="rId9" Type="http://schemas.openxmlformats.org/officeDocument/2006/relationships/image" Target="../media/image71.emf"/></Relationships>
</file>

<file path=ppt/slides/_rels/slide3.xml.rels><?xml version="1.0" encoding="UTF-8" standalone="yes"?>
<Relationships xmlns="http://schemas.openxmlformats.org/package/2006/relationships"><Relationship Id="rId8" Type="http://schemas.openxmlformats.org/officeDocument/2006/relationships/customXml" Target="../ink/ink13.xml"/><Relationship Id="rId13" Type="http://schemas.openxmlformats.org/officeDocument/2006/relationships/image" Target="../media/image15.emf"/><Relationship Id="rId3" Type="http://schemas.openxmlformats.org/officeDocument/2006/relationships/image" Target="../media/image10.emf"/><Relationship Id="rId7" Type="http://schemas.openxmlformats.org/officeDocument/2006/relationships/image" Target="../media/image12.emf"/><Relationship Id="rId12" Type="http://schemas.openxmlformats.org/officeDocument/2006/relationships/customXml" Target="../ink/ink15.xml"/><Relationship Id="rId2" Type="http://schemas.openxmlformats.org/officeDocument/2006/relationships/customXml" Target="../ink/ink10.xml"/><Relationship Id="rId1" Type="http://schemas.openxmlformats.org/officeDocument/2006/relationships/slideLayout" Target="../slideLayouts/slideLayout2.xml"/><Relationship Id="rId6" Type="http://schemas.openxmlformats.org/officeDocument/2006/relationships/customXml" Target="../ink/ink12.xml"/><Relationship Id="rId11" Type="http://schemas.openxmlformats.org/officeDocument/2006/relationships/image" Target="../media/image14.emf"/><Relationship Id="rId5" Type="http://schemas.openxmlformats.org/officeDocument/2006/relationships/image" Target="../media/image11.emf"/><Relationship Id="rId10" Type="http://schemas.openxmlformats.org/officeDocument/2006/relationships/customXml" Target="../ink/ink14.xml"/><Relationship Id="rId4" Type="http://schemas.openxmlformats.org/officeDocument/2006/relationships/customXml" Target="../ink/ink11.xml"/><Relationship Id="rId9" Type="http://schemas.openxmlformats.org/officeDocument/2006/relationships/image" Target="../media/image13.emf"/></Relationships>
</file>

<file path=ppt/slides/_rels/slide4.xml.rels><?xml version="1.0" encoding="UTF-8" standalone="yes"?>
<Relationships xmlns="http://schemas.openxmlformats.org/package/2006/relationships"><Relationship Id="rId3" Type="http://schemas.openxmlformats.org/officeDocument/2006/relationships/image" Target="../media/image16.emf"/><Relationship Id="rId7" Type="http://schemas.openxmlformats.org/officeDocument/2006/relationships/image" Target="../media/image18.emf"/><Relationship Id="rId2" Type="http://schemas.openxmlformats.org/officeDocument/2006/relationships/customXml" Target="../ink/ink16.xml"/><Relationship Id="rId1" Type="http://schemas.openxmlformats.org/officeDocument/2006/relationships/slideLayout" Target="../slideLayouts/slideLayout2.xml"/><Relationship Id="rId6" Type="http://schemas.openxmlformats.org/officeDocument/2006/relationships/customXml" Target="../ink/ink18.xml"/><Relationship Id="rId5" Type="http://schemas.openxmlformats.org/officeDocument/2006/relationships/image" Target="../media/image17.emf"/><Relationship Id="rId4" Type="http://schemas.openxmlformats.org/officeDocument/2006/relationships/customXml" Target="../ink/ink17.xml"/></Relationships>
</file>

<file path=ppt/slides/_rels/slide5.xml.rels><?xml version="1.0" encoding="UTF-8" standalone="yes"?>
<Relationships xmlns="http://schemas.openxmlformats.org/package/2006/relationships"><Relationship Id="rId8" Type="http://schemas.openxmlformats.org/officeDocument/2006/relationships/customXml" Target="../ink/ink22.xml"/><Relationship Id="rId3" Type="http://schemas.openxmlformats.org/officeDocument/2006/relationships/image" Target="../media/image19.emf"/><Relationship Id="rId7" Type="http://schemas.openxmlformats.org/officeDocument/2006/relationships/image" Target="../media/image21.emf"/><Relationship Id="rId2" Type="http://schemas.openxmlformats.org/officeDocument/2006/relationships/customXml" Target="../ink/ink19.xml"/><Relationship Id="rId1" Type="http://schemas.openxmlformats.org/officeDocument/2006/relationships/slideLayout" Target="../slideLayouts/slideLayout2.xml"/><Relationship Id="rId6" Type="http://schemas.openxmlformats.org/officeDocument/2006/relationships/customXml" Target="../ink/ink21.xml"/><Relationship Id="rId5" Type="http://schemas.openxmlformats.org/officeDocument/2006/relationships/image" Target="../media/image20.emf"/><Relationship Id="rId4" Type="http://schemas.openxmlformats.org/officeDocument/2006/relationships/customXml" Target="../ink/ink20.xml"/><Relationship Id="rId9" Type="http://schemas.openxmlformats.org/officeDocument/2006/relationships/image" Target="../media/image22.emf"/></Relationships>
</file>

<file path=ppt/slides/_rels/slide6.xml.rels><?xml version="1.0" encoding="UTF-8" standalone="yes"?>
<Relationships xmlns="http://schemas.openxmlformats.org/package/2006/relationships"><Relationship Id="rId3" Type="http://schemas.openxmlformats.org/officeDocument/2006/relationships/image" Target="../media/image23.emf"/><Relationship Id="rId7" Type="http://schemas.openxmlformats.org/officeDocument/2006/relationships/image" Target="../media/image25.emf"/><Relationship Id="rId2" Type="http://schemas.openxmlformats.org/officeDocument/2006/relationships/customXml" Target="../ink/ink23.xml"/><Relationship Id="rId1" Type="http://schemas.openxmlformats.org/officeDocument/2006/relationships/slideLayout" Target="../slideLayouts/slideLayout2.xml"/><Relationship Id="rId6" Type="http://schemas.openxmlformats.org/officeDocument/2006/relationships/customXml" Target="../ink/ink25.xml"/><Relationship Id="rId5" Type="http://schemas.openxmlformats.org/officeDocument/2006/relationships/image" Target="../media/image24.emf"/><Relationship Id="rId4" Type="http://schemas.openxmlformats.org/officeDocument/2006/relationships/customXml" Target="../ink/ink24.xml"/></Relationships>
</file>

<file path=ppt/slides/_rels/slide7.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customXml" Target="../ink/ink26.xml"/><Relationship Id="rId1" Type="http://schemas.openxmlformats.org/officeDocument/2006/relationships/slideLayout" Target="../slideLayouts/slideLayout2.xml"/><Relationship Id="rId5" Type="http://schemas.openxmlformats.org/officeDocument/2006/relationships/image" Target="../media/image27.emf"/><Relationship Id="rId4" Type="http://schemas.openxmlformats.org/officeDocument/2006/relationships/customXml" Target="../ink/ink27.xml"/></Relationships>
</file>

<file path=ppt/slides/_rels/slide8.xml.rels><?xml version="1.0" encoding="UTF-8" standalone="yes"?>
<Relationships xmlns="http://schemas.openxmlformats.org/package/2006/relationships"><Relationship Id="rId8" Type="http://schemas.openxmlformats.org/officeDocument/2006/relationships/customXml" Target="../ink/ink31.xml"/><Relationship Id="rId3" Type="http://schemas.openxmlformats.org/officeDocument/2006/relationships/image" Target="../media/image28.emf"/><Relationship Id="rId7" Type="http://schemas.openxmlformats.org/officeDocument/2006/relationships/image" Target="../media/image30.emf"/><Relationship Id="rId2" Type="http://schemas.openxmlformats.org/officeDocument/2006/relationships/customXml" Target="../ink/ink28.xml"/><Relationship Id="rId1" Type="http://schemas.openxmlformats.org/officeDocument/2006/relationships/slideLayout" Target="../slideLayouts/slideLayout2.xml"/><Relationship Id="rId6" Type="http://schemas.openxmlformats.org/officeDocument/2006/relationships/customXml" Target="../ink/ink30.xml"/><Relationship Id="rId5" Type="http://schemas.openxmlformats.org/officeDocument/2006/relationships/image" Target="../media/image29.emf"/><Relationship Id="rId4" Type="http://schemas.openxmlformats.org/officeDocument/2006/relationships/customXml" Target="../ink/ink29.xml"/><Relationship Id="rId9" Type="http://schemas.openxmlformats.org/officeDocument/2006/relationships/image" Target="../media/image3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4400" dirty="0" smtClean="0"/>
              <a:t>Linee guida per il Sistema di Misurazione e Valutazione della performance </a:t>
            </a:r>
            <a:endParaRPr lang="it-IT" sz="4400" dirty="0"/>
          </a:p>
        </p:txBody>
      </p:sp>
      <p:sp>
        <p:nvSpPr>
          <p:cNvPr id="3" name="Sottotitolo 2"/>
          <p:cNvSpPr>
            <a:spLocks noGrp="1"/>
          </p:cNvSpPr>
          <p:nvPr>
            <p:ph type="subTitle" idx="1"/>
          </p:nvPr>
        </p:nvSpPr>
        <p:spPr/>
        <p:txBody>
          <a:bodyPr>
            <a:normAutofit lnSpcReduction="10000"/>
          </a:bodyPr>
          <a:lstStyle/>
          <a:p>
            <a:r>
              <a:rPr lang="it-IT" dirty="0" smtClean="0"/>
              <a:t>Presidenza del Consiglio dei Ministri Dipartimento della Funzione Pubblica Ufficio per la valutazione della performance </a:t>
            </a:r>
          </a:p>
          <a:p>
            <a:r>
              <a:rPr lang="it-IT" dirty="0" smtClean="0"/>
              <a:t>Dicembre 2017</a:t>
            </a:r>
          </a:p>
          <a:p>
            <a:r>
              <a:rPr lang="it-IT" dirty="0" smtClean="0"/>
              <a:t> </a:t>
            </a:r>
            <a:endParaRPr lang="it-IT" dirty="0"/>
          </a:p>
        </p:txBody>
      </p:sp>
    </p:spTree>
    <p:extLst>
      <p:ext uri="{BB962C8B-B14F-4D97-AF65-F5344CB8AC3E}">
        <p14:creationId xmlns:p14="http://schemas.microsoft.com/office/powerpoint/2010/main" val="3123080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Le </a:t>
            </a:r>
            <a:r>
              <a:rPr lang="it-IT" dirty="0"/>
              <a:t>attività agevolano il </a:t>
            </a:r>
            <a:r>
              <a:rPr lang="it-IT" b="1" dirty="0">
                <a:solidFill>
                  <a:srgbClr val="FF0000"/>
                </a:solidFill>
              </a:rPr>
              <a:t>confronto</a:t>
            </a:r>
            <a:r>
              <a:rPr lang="it-IT" dirty="0"/>
              <a:t> </a:t>
            </a:r>
            <a:r>
              <a:rPr lang="it-IT" dirty="0" smtClean="0"/>
              <a:t>(</a:t>
            </a:r>
            <a:r>
              <a:rPr lang="it-IT" dirty="0" err="1" smtClean="0"/>
              <a:t>benchmarking</a:t>
            </a:r>
            <a:r>
              <a:rPr lang="it-IT" dirty="0" smtClean="0"/>
              <a:t>) fra </a:t>
            </a:r>
            <a:r>
              <a:rPr lang="it-IT" dirty="0"/>
              <a:t>le amministrazioni. </a:t>
            </a:r>
            <a:endParaRPr lang="it-IT" dirty="0" smtClean="0"/>
          </a:p>
          <a:p>
            <a:pPr marL="0" indent="0">
              <a:buNone/>
            </a:pPr>
            <a:r>
              <a:rPr lang="it-IT" dirty="0" smtClean="0">
                <a:solidFill>
                  <a:srgbClr val="0070C0"/>
                </a:solidFill>
              </a:rPr>
              <a:t>Nel </a:t>
            </a:r>
            <a:r>
              <a:rPr lang="it-IT" dirty="0">
                <a:solidFill>
                  <a:srgbClr val="0070C0"/>
                </a:solidFill>
              </a:rPr>
              <a:t>caso dei ministeri, pur avendo ciascuno un insieme di attività specifiche legate alla propria missione, tutti hanno un insieme di attività comuni </a:t>
            </a:r>
            <a:r>
              <a:rPr lang="it-IT" dirty="0" smtClean="0">
                <a:solidFill>
                  <a:srgbClr val="0070C0"/>
                </a:solidFill>
              </a:rPr>
              <a:t>(confrontabili) legate </a:t>
            </a:r>
            <a:r>
              <a:rPr lang="it-IT" dirty="0">
                <a:solidFill>
                  <a:srgbClr val="0070C0"/>
                </a:solidFill>
              </a:rPr>
              <a:t>al supporto interno (contabilità, personale, approvvigionamenti, etc</a:t>
            </a:r>
            <a:r>
              <a:rPr lang="it-IT" dirty="0" smtClean="0">
                <a:solidFill>
                  <a:srgbClr val="0070C0"/>
                </a:solidFill>
              </a:rPr>
              <a:t>.)</a:t>
            </a:r>
          </a:p>
          <a:p>
            <a:pPr marL="0" indent="0">
              <a:buNone/>
            </a:pPr>
            <a:r>
              <a:rPr lang="it-IT" dirty="0"/>
              <a:t>Si precisa che per le finalità del SMVP, la mappatura delle attività deve essere </a:t>
            </a:r>
            <a:r>
              <a:rPr lang="it-IT" u="sng" dirty="0"/>
              <a:t>selettiva</a:t>
            </a:r>
            <a:r>
              <a:rPr lang="it-IT" dirty="0"/>
              <a:t> in quanto </a:t>
            </a:r>
            <a:r>
              <a:rPr lang="it-IT" dirty="0">
                <a:solidFill>
                  <a:srgbClr val="FF0000"/>
                </a:solidFill>
              </a:rPr>
              <a:t>finalizzata ad individuare le performance rilevanti </a:t>
            </a:r>
            <a:r>
              <a:rPr lang="it-IT" dirty="0"/>
              <a:t>per l’amministrazione nel suo complesso, di singole unità organizzative o di processi e </a:t>
            </a:r>
            <a:r>
              <a:rPr lang="it-IT" dirty="0" smtClean="0"/>
              <a:t>progetti.</a:t>
            </a: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838080" y="3517920"/>
              <a:ext cx="2406960" cy="412920"/>
            </p14:xfrm>
          </p:contentPart>
        </mc:Choice>
        <mc:Fallback>
          <p:pic>
            <p:nvPicPr>
              <p:cNvPr id="4" name="Input penna 3"/>
              <p:cNvPicPr/>
              <p:nvPr/>
            </p:nvPicPr>
            <p:blipFill>
              <a:blip r:embed="rId3"/>
              <a:stretch>
                <a:fillRect/>
              </a:stretch>
            </p:blipFill>
            <p:spPr>
              <a:xfrm>
                <a:off x="822240" y="3454560"/>
                <a:ext cx="2439000" cy="5400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825480" y="5200560"/>
              <a:ext cx="1321200" cy="343440"/>
            </p14:xfrm>
          </p:contentPart>
        </mc:Choice>
        <mc:Fallback>
          <p:pic>
            <p:nvPicPr>
              <p:cNvPr id="5" name="Input penna 4"/>
              <p:cNvPicPr/>
              <p:nvPr/>
            </p:nvPicPr>
            <p:blipFill>
              <a:blip r:embed="rId5"/>
              <a:stretch>
                <a:fillRect/>
              </a:stretch>
            </p:blipFill>
            <p:spPr>
              <a:xfrm>
                <a:off x="809640" y="5137200"/>
                <a:ext cx="1352880" cy="470160"/>
              </a:xfrm>
              <a:prstGeom prst="rect">
                <a:avLst/>
              </a:prstGeom>
            </p:spPr>
          </p:pic>
        </mc:Fallback>
      </mc:AlternateContent>
    </p:spTree>
    <p:extLst>
      <p:ext uri="{BB962C8B-B14F-4D97-AF65-F5344CB8AC3E}">
        <p14:creationId xmlns:p14="http://schemas.microsoft.com/office/powerpoint/2010/main" val="866875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lnSpcReduction="10000"/>
          </a:bodyPr>
          <a:lstStyle/>
          <a:p>
            <a:pPr marL="0" indent="0">
              <a:buNone/>
            </a:pPr>
            <a:r>
              <a:rPr lang="it-IT" dirty="0">
                <a:solidFill>
                  <a:srgbClr val="0070C0"/>
                </a:solidFill>
              </a:rPr>
              <a:t>Per le finalità di queste linee guida il </a:t>
            </a:r>
            <a:r>
              <a:rPr lang="it-IT" b="1" dirty="0">
                <a:solidFill>
                  <a:srgbClr val="0070C0"/>
                </a:solidFill>
              </a:rPr>
              <a:t>processo</a:t>
            </a:r>
            <a:r>
              <a:rPr lang="it-IT" dirty="0">
                <a:solidFill>
                  <a:srgbClr val="0070C0"/>
                </a:solidFill>
              </a:rPr>
              <a:t> è definito come una sequenza organizzata di attività finalizzate alla creazione di un output richiesto o necessario ad un utente (interno o esterno) che può attraversare più unità organizzative</a:t>
            </a:r>
            <a:r>
              <a:rPr lang="it-IT" dirty="0" smtClean="0">
                <a:solidFill>
                  <a:srgbClr val="0070C0"/>
                </a:solidFill>
              </a:rPr>
              <a:t>.</a:t>
            </a:r>
          </a:p>
          <a:p>
            <a:pPr marL="0" indent="0">
              <a:buNone/>
            </a:pPr>
            <a:r>
              <a:rPr lang="it-IT" dirty="0" smtClean="0"/>
              <a:t> </a:t>
            </a:r>
            <a:r>
              <a:rPr lang="it-IT" dirty="0"/>
              <a:t>Proprio la finalizzazione verso un utente rappresenta l’elemento chiave per una più efficace rappresentazione della performance. </a:t>
            </a:r>
            <a:endParaRPr lang="it-IT" dirty="0" smtClean="0"/>
          </a:p>
          <a:p>
            <a:pPr marL="0" indent="0">
              <a:buNone/>
            </a:pPr>
            <a:r>
              <a:rPr lang="it-IT" dirty="0">
                <a:solidFill>
                  <a:srgbClr val="0070C0"/>
                </a:solidFill>
              </a:rPr>
              <a:t>Il focus sui processi consente di: </a:t>
            </a:r>
            <a:r>
              <a:rPr lang="it-IT" dirty="0" smtClean="0">
                <a:solidFill>
                  <a:srgbClr val="0070C0"/>
                </a:solidFill>
              </a:rPr>
              <a:t>Misurare </a:t>
            </a:r>
            <a:r>
              <a:rPr lang="it-IT" dirty="0">
                <a:solidFill>
                  <a:srgbClr val="0070C0"/>
                </a:solidFill>
              </a:rPr>
              <a:t>l’efficacia del servizio finale all’utente, sia erogata (ad esempio, i tempi di erogazione di un servizio) che percepita (soddisfazione rispetto alla cortesia del personale), andando a definire sin dalla fase di programmazione gli elementi rilevanti del </a:t>
            </a:r>
            <a:r>
              <a:rPr lang="it-IT" dirty="0" smtClean="0">
                <a:solidFill>
                  <a:srgbClr val="0070C0"/>
                </a:solidFill>
              </a:rPr>
              <a:t>servizio/prodotto</a:t>
            </a:r>
          </a:p>
          <a:p>
            <a:pPr>
              <a:buFontTx/>
              <a:buChar char="-"/>
            </a:pPr>
            <a:endParaRPr lang="it-IT" dirty="0"/>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58680" y="3016080"/>
              <a:ext cx="4934520" cy="95760"/>
            </p14:xfrm>
          </p:contentPart>
        </mc:Choice>
        <mc:Fallback>
          <p:pic>
            <p:nvPicPr>
              <p:cNvPr id="4" name="Input penna 3"/>
              <p:cNvPicPr/>
              <p:nvPr/>
            </p:nvPicPr>
            <p:blipFill>
              <a:blip r:embed="rId3"/>
              <a:stretch>
                <a:fillRect/>
              </a:stretch>
            </p:blipFill>
            <p:spPr>
              <a:xfrm>
                <a:off x="942840" y="2952720"/>
                <a:ext cx="496620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8921880" y="2597040"/>
              <a:ext cx="1117800" cy="222840"/>
            </p14:xfrm>
          </p:contentPart>
        </mc:Choice>
        <mc:Fallback>
          <p:pic>
            <p:nvPicPr>
              <p:cNvPr id="5" name="Input penna 4"/>
              <p:cNvPicPr/>
              <p:nvPr/>
            </p:nvPicPr>
            <p:blipFill>
              <a:blip r:embed="rId5"/>
              <a:stretch>
                <a:fillRect/>
              </a:stretch>
            </p:blipFill>
            <p:spPr>
              <a:xfrm>
                <a:off x="8906040" y="2533680"/>
                <a:ext cx="1149480" cy="349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6089760" y="1765440"/>
              <a:ext cx="1467000" cy="565200"/>
            </p14:xfrm>
          </p:contentPart>
        </mc:Choice>
        <mc:Fallback>
          <p:pic>
            <p:nvPicPr>
              <p:cNvPr id="6" name="Input penna 5"/>
              <p:cNvPicPr/>
              <p:nvPr/>
            </p:nvPicPr>
            <p:blipFill>
              <a:blip r:embed="rId7"/>
              <a:stretch>
                <a:fillRect/>
              </a:stretch>
            </p:blipFill>
            <p:spPr>
              <a:xfrm>
                <a:off x="6073920" y="1701720"/>
                <a:ext cx="1498680" cy="6926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5861160" y="3524400"/>
              <a:ext cx="870120" cy="32040"/>
            </p14:xfrm>
          </p:contentPart>
        </mc:Choice>
        <mc:Fallback>
          <p:pic>
            <p:nvPicPr>
              <p:cNvPr id="7" name="Input penna 6"/>
              <p:cNvPicPr/>
              <p:nvPr/>
            </p:nvPicPr>
            <p:blipFill>
              <a:blip r:embed="rId9"/>
              <a:stretch>
                <a:fillRect/>
              </a:stretch>
            </p:blipFill>
            <p:spPr>
              <a:xfrm>
                <a:off x="5845320" y="3460680"/>
                <a:ext cx="90180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8940960" y="4292640"/>
              <a:ext cx="1981440" cy="159120"/>
            </p14:xfrm>
          </p:contentPart>
        </mc:Choice>
        <mc:Fallback>
          <p:pic>
            <p:nvPicPr>
              <p:cNvPr id="8" name="Input penna 7"/>
              <p:cNvPicPr/>
              <p:nvPr/>
            </p:nvPicPr>
            <p:blipFill>
              <a:blip r:embed="rId11"/>
              <a:stretch>
                <a:fillRect/>
              </a:stretch>
            </p:blipFill>
            <p:spPr>
              <a:xfrm>
                <a:off x="8924760" y="4229280"/>
                <a:ext cx="2013480" cy="285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8902800" y="4235400"/>
              <a:ext cx="1714680" cy="184680"/>
            </p14:xfrm>
          </p:contentPart>
        </mc:Choice>
        <mc:Fallback>
          <p:pic>
            <p:nvPicPr>
              <p:cNvPr id="9" name="Input penna 8"/>
              <p:cNvPicPr/>
              <p:nvPr/>
            </p:nvPicPr>
            <p:blipFill>
              <a:blip r:embed="rId13"/>
              <a:stretch>
                <a:fillRect/>
              </a:stretch>
            </p:blipFill>
            <p:spPr>
              <a:xfrm>
                <a:off x="8886960" y="4172040"/>
                <a:ext cx="1746360" cy="31140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Input penna 9"/>
              <p14:cNvContentPartPr/>
              <p14:nvPr/>
            </p14:nvContentPartPr>
            <p14:xfrm>
              <a:off x="9594720" y="4197240"/>
              <a:ext cx="1054440" cy="146520"/>
            </p14:xfrm>
          </p:contentPart>
        </mc:Choice>
        <mc:Fallback>
          <p:pic>
            <p:nvPicPr>
              <p:cNvPr id="10" name="Input penna 9"/>
              <p:cNvPicPr/>
              <p:nvPr/>
            </p:nvPicPr>
            <p:blipFill>
              <a:blip r:embed="rId15"/>
              <a:stretch>
                <a:fillRect/>
              </a:stretch>
            </p:blipFill>
            <p:spPr>
              <a:xfrm>
                <a:off x="9578880" y="4133880"/>
                <a:ext cx="108648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Input penna 10"/>
              <p14:cNvContentPartPr/>
              <p14:nvPr/>
            </p14:nvContentPartPr>
            <p14:xfrm>
              <a:off x="10274400" y="4191120"/>
              <a:ext cx="603360" cy="159120"/>
            </p14:xfrm>
          </p:contentPart>
        </mc:Choice>
        <mc:Fallback>
          <p:pic>
            <p:nvPicPr>
              <p:cNvPr id="11" name="Input penna 10"/>
              <p:cNvPicPr/>
              <p:nvPr/>
            </p:nvPicPr>
            <p:blipFill>
              <a:blip r:embed="rId17"/>
              <a:stretch>
                <a:fillRect/>
              </a:stretch>
            </p:blipFill>
            <p:spPr>
              <a:xfrm>
                <a:off x="10258560" y="4127400"/>
                <a:ext cx="635400" cy="28620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 name="Input penna 11"/>
              <p14:cNvContentPartPr/>
              <p14:nvPr/>
            </p14:nvContentPartPr>
            <p14:xfrm>
              <a:off x="10509120" y="4394160"/>
              <a:ext cx="108360" cy="12960"/>
            </p14:xfrm>
          </p:contentPart>
        </mc:Choice>
        <mc:Fallback>
          <p:pic>
            <p:nvPicPr>
              <p:cNvPr id="12" name="Input penna 11"/>
              <p:cNvPicPr/>
              <p:nvPr/>
            </p:nvPicPr>
            <p:blipFill>
              <a:blip r:embed="rId19"/>
              <a:stretch>
                <a:fillRect/>
              </a:stretch>
            </p:blipFill>
            <p:spPr>
              <a:xfrm>
                <a:off x="10493280" y="4330800"/>
                <a:ext cx="14004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3" name="Input penna 12"/>
              <p14:cNvContentPartPr/>
              <p14:nvPr/>
            </p14:nvContentPartPr>
            <p14:xfrm>
              <a:off x="10585440" y="4394160"/>
              <a:ext cx="228960" cy="19440"/>
            </p14:xfrm>
          </p:contentPart>
        </mc:Choice>
        <mc:Fallback>
          <p:pic>
            <p:nvPicPr>
              <p:cNvPr id="13" name="Input penna 12"/>
              <p:cNvPicPr/>
              <p:nvPr/>
            </p:nvPicPr>
            <p:blipFill>
              <a:blip r:embed="rId21"/>
              <a:stretch>
                <a:fillRect/>
              </a:stretch>
            </p:blipFill>
            <p:spPr>
              <a:xfrm>
                <a:off x="10569600" y="4330800"/>
                <a:ext cx="26064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4" name="Input penna 13"/>
              <p14:cNvContentPartPr/>
              <p14:nvPr/>
            </p14:nvContentPartPr>
            <p14:xfrm>
              <a:off x="1015920" y="4622760"/>
              <a:ext cx="1276920" cy="82800"/>
            </p14:xfrm>
          </p:contentPart>
        </mc:Choice>
        <mc:Fallback>
          <p:pic>
            <p:nvPicPr>
              <p:cNvPr id="14" name="Input penna 13"/>
              <p:cNvPicPr/>
              <p:nvPr/>
            </p:nvPicPr>
            <p:blipFill>
              <a:blip r:embed="rId23"/>
              <a:stretch>
                <a:fillRect/>
              </a:stretch>
            </p:blipFill>
            <p:spPr>
              <a:xfrm>
                <a:off x="1000080" y="4559400"/>
                <a:ext cx="130860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5" name="Input penna 14"/>
              <p14:cNvContentPartPr/>
              <p14:nvPr/>
            </p14:nvContentPartPr>
            <p14:xfrm>
              <a:off x="1994040" y="6242040"/>
              <a:ext cx="360" cy="360"/>
            </p14:xfrm>
          </p:contentPart>
        </mc:Choice>
        <mc:Fallback>
          <p:pic>
            <p:nvPicPr>
              <p:cNvPr id="15" name="Input penna 14"/>
              <p:cNvPicPr/>
              <p:nvPr/>
            </p:nvPicPr>
            <p:blipFill>
              <a:blip r:embed="rId25"/>
              <a:stretch>
                <a:fillRect/>
              </a:stretch>
            </p:blipFill>
            <p:spPr>
              <a:xfrm>
                <a:off x="1978200" y="6178680"/>
                <a:ext cx="32040" cy="1270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6" name="Input penna 15"/>
              <p14:cNvContentPartPr/>
              <p14:nvPr/>
            </p14:nvContentPartPr>
            <p14:xfrm>
              <a:off x="6229440" y="4673520"/>
              <a:ext cx="831960" cy="57600"/>
            </p14:xfrm>
          </p:contentPart>
        </mc:Choice>
        <mc:Fallback>
          <p:pic>
            <p:nvPicPr>
              <p:cNvPr id="16" name="Input penna 15"/>
              <p:cNvPicPr/>
              <p:nvPr/>
            </p:nvPicPr>
            <p:blipFill>
              <a:blip r:embed="rId27"/>
              <a:stretch>
                <a:fillRect/>
              </a:stretch>
            </p:blipFill>
            <p:spPr>
              <a:xfrm>
                <a:off x="6213600" y="4610160"/>
                <a:ext cx="86400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7" name="Input penna 16"/>
              <p14:cNvContentPartPr/>
              <p14:nvPr/>
            </p14:nvContentPartPr>
            <p14:xfrm>
              <a:off x="3009960" y="4978440"/>
              <a:ext cx="2007000" cy="82800"/>
            </p14:xfrm>
          </p:contentPart>
        </mc:Choice>
        <mc:Fallback>
          <p:pic>
            <p:nvPicPr>
              <p:cNvPr id="17" name="Input penna 16"/>
              <p:cNvPicPr/>
              <p:nvPr/>
            </p:nvPicPr>
            <p:blipFill>
              <a:blip r:embed="rId29"/>
              <a:stretch>
                <a:fillRect/>
              </a:stretch>
            </p:blipFill>
            <p:spPr>
              <a:xfrm>
                <a:off x="2994120" y="4915080"/>
                <a:ext cx="203868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8" name="Input penna 17"/>
              <p14:cNvContentPartPr/>
              <p14:nvPr/>
            </p14:nvContentPartPr>
            <p14:xfrm>
              <a:off x="939960" y="5657760"/>
              <a:ext cx="1168560" cy="89280"/>
            </p14:xfrm>
          </p:contentPart>
        </mc:Choice>
        <mc:Fallback>
          <p:pic>
            <p:nvPicPr>
              <p:cNvPr id="18" name="Input penna 17"/>
              <p:cNvPicPr/>
              <p:nvPr/>
            </p:nvPicPr>
            <p:blipFill>
              <a:blip r:embed="rId31"/>
              <a:stretch>
                <a:fillRect/>
              </a:stretch>
            </p:blipFill>
            <p:spPr>
              <a:xfrm>
                <a:off x="923760" y="5594400"/>
                <a:ext cx="1200600" cy="216360"/>
              </a:xfrm>
              <a:prstGeom prst="rect">
                <a:avLst/>
              </a:prstGeom>
            </p:spPr>
          </p:pic>
        </mc:Fallback>
      </mc:AlternateContent>
    </p:spTree>
    <p:extLst>
      <p:ext uri="{BB962C8B-B14F-4D97-AF65-F5344CB8AC3E}">
        <p14:creationId xmlns:p14="http://schemas.microsoft.com/office/powerpoint/2010/main" val="460666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a:xfrm>
            <a:off x="838200" y="1690688"/>
            <a:ext cx="10515600" cy="4351338"/>
          </a:xfrm>
        </p:spPr>
        <p:txBody>
          <a:bodyPr/>
          <a:lstStyle/>
          <a:p>
            <a:pPr>
              <a:buFontTx/>
              <a:buChar char="-"/>
            </a:pPr>
            <a:r>
              <a:rPr lang="it-IT" dirty="0" smtClean="0"/>
              <a:t>Misurare </a:t>
            </a:r>
            <a:r>
              <a:rPr lang="it-IT" dirty="0">
                <a:solidFill>
                  <a:srgbClr val="FF0000"/>
                </a:solidFill>
              </a:rPr>
              <a:t>l’efficienza del processo </a:t>
            </a:r>
            <a:r>
              <a:rPr lang="it-IT" dirty="0"/>
              <a:t>nel suo complesso e delle singole attività che lo compongono, </a:t>
            </a:r>
            <a:r>
              <a:rPr lang="it-IT" u="sng" dirty="0"/>
              <a:t>mettendo eventualmente in relazione l’efficienza con </a:t>
            </a:r>
            <a:r>
              <a:rPr lang="it-IT" u="sng" dirty="0" smtClean="0"/>
              <a:t>l’efficacia</a:t>
            </a:r>
          </a:p>
          <a:p>
            <a:pPr>
              <a:buFontTx/>
              <a:buChar char="-"/>
            </a:pPr>
            <a:r>
              <a:rPr lang="it-IT" dirty="0" smtClean="0">
                <a:solidFill>
                  <a:srgbClr val="0070C0"/>
                </a:solidFill>
              </a:rPr>
              <a:t>Cogliere </a:t>
            </a:r>
            <a:r>
              <a:rPr lang="it-IT" dirty="0">
                <a:solidFill>
                  <a:srgbClr val="0070C0"/>
                </a:solidFill>
              </a:rPr>
              <a:t>le performance trasversali alle unità organizzative. L’analisi per processi consente di individuare indicatori di performance trasversali legati all’utente </a:t>
            </a:r>
            <a:r>
              <a:rPr lang="it-IT" dirty="0" smtClean="0">
                <a:solidFill>
                  <a:srgbClr val="0070C0"/>
                </a:solidFill>
              </a:rPr>
              <a:t>finale</a:t>
            </a:r>
          </a:p>
          <a:p>
            <a:pPr>
              <a:buFontTx/>
              <a:buChar char="-"/>
            </a:pPr>
            <a:r>
              <a:rPr lang="it-IT" dirty="0" smtClean="0"/>
              <a:t>Agevolare </a:t>
            </a:r>
            <a:r>
              <a:rPr lang="it-IT" dirty="0"/>
              <a:t>la corretta </a:t>
            </a:r>
            <a:r>
              <a:rPr lang="it-IT" dirty="0">
                <a:solidFill>
                  <a:srgbClr val="FF0000"/>
                </a:solidFill>
              </a:rPr>
              <a:t>individuazione degli output </a:t>
            </a:r>
            <a:r>
              <a:rPr lang="it-IT" dirty="0"/>
              <a:t>prodotti </a:t>
            </a:r>
            <a:r>
              <a:rPr lang="it-IT" dirty="0" smtClean="0"/>
              <a:t>dalla Pubblica Amministrazione</a:t>
            </a:r>
            <a:r>
              <a:rPr lang="it-IT" dirty="0"/>
              <a:t>, con particolare riferimento ai servizi erogati e alla conseguente </a:t>
            </a:r>
            <a:r>
              <a:rPr lang="it-IT" dirty="0">
                <a:solidFill>
                  <a:srgbClr val="FF0000"/>
                </a:solidFill>
              </a:rPr>
              <a:t>identificazione degli utenti </a:t>
            </a:r>
            <a:r>
              <a:rPr lang="it-IT" dirty="0"/>
              <a:t>(interni o esterni) a cui questi ultimi sono rivolti </a:t>
            </a:r>
          </a:p>
          <a:p>
            <a:pPr>
              <a:buFontTx/>
              <a:buChar char="-"/>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174680" y="3956040"/>
              <a:ext cx="1416600" cy="57600"/>
            </p14:xfrm>
          </p:contentPart>
        </mc:Choice>
        <mc:Fallback>
          <p:pic>
            <p:nvPicPr>
              <p:cNvPr id="4" name="Input penna 3"/>
              <p:cNvPicPr/>
              <p:nvPr/>
            </p:nvPicPr>
            <p:blipFill>
              <a:blip r:embed="rId3"/>
              <a:stretch>
                <a:fillRect/>
              </a:stretch>
            </p:blipFill>
            <p:spPr>
              <a:xfrm>
                <a:off x="1158840" y="3892680"/>
                <a:ext cx="1448280" cy="184320"/>
              </a:xfrm>
              <a:prstGeom prst="rect">
                <a:avLst/>
              </a:prstGeom>
            </p:spPr>
          </p:pic>
        </mc:Fallback>
      </mc:AlternateContent>
    </p:spTree>
    <p:extLst>
      <p:ext uri="{BB962C8B-B14F-4D97-AF65-F5344CB8AC3E}">
        <p14:creationId xmlns:p14="http://schemas.microsoft.com/office/powerpoint/2010/main" val="3897992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r>
              <a:rPr lang="it-IT" dirty="0" smtClean="0"/>
              <a:t>Infine </a:t>
            </a:r>
            <a:r>
              <a:rPr lang="it-IT" dirty="0"/>
              <a:t>è utile riprendere il concetto di </a:t>
            </a:r>
            <a:r>
              <a:rPr lang="it-IT" b="1" dirty="0">
                <a:solidFill>
                  <a:srgbClr val="FF0000"/>
                </a:solidFill>
              </a:rPr>
              <a:t>progetto</a:t>
            </a:r>
            <a:r>
              <a:rPr lang="it-IT" dirty="0"/>
              <a:t> nel contesto di queste linee guida. Esso è un </a:t>
            </a:r>
            <a:r>
              <a:rPr lang="it-IT" dirty="0">
                <a:solidFill>
                  <a:srgbClr val="FF0000"/>
                </a:solidFill>
              </a:rPr>
              <a:t>insieme di </a:t>
            </a:r>
            <a:r>
              <a:rPr lang="it-IT" dirty="0" smtClean="0">
                <a:solidFill>
                  <a:srgbClr val="FF0000"/>
                </a:solidFill>
              </a:rPr>
              <a:t>attività finalizzato </a:t>
            </a:r>
            <a:r>
              <a:rPr lang="it-IT" dirty="0">
                <a:solidFill>
                  <a:srgbClr val="FF0000"/>
                </a:solidFill>
              </a:rPr>
              <a:t>a realizzare un output ben preciso in un determinato intervallo di </a:t>
            </a:r>
            <a:r>
              <a:rPr lang="it-IT" dirty="0" smtClean="0">
                <a:solidFill>
                  <a:srgbClr val="FF0000"/>
                </a:solidFill>
              </a:rPr>
              <a:t>tempo</a:t>
            </a:r>
            <a:r>
              <a:rPr lang="it-IT" dirty="0"/>
              <a:t>, differenziandosi in questo senso da un processo destinato, invece, a ripetersi nel </a:t>
            </a:r>
            <a:r>
              <a:rPr lang="it-IT" dirty="0" smtClean="0"/>
              <a:t>tempo</a:t>
            </a:r>
          </a:p>
          <a:p>
            <a:pPr>
              <a:buFontTx/>
              <a:buChar char="-"/>
            </a:pPr>
            <a:r>
              <a:rPr lang="it-IT" dirty="0">
                <a:solidFill>
                  <a:srgbClr val="0070C0"/>
                </a:solidFill>
              </a:rPr>
              <a:t>Il progetto richiede la definizione delle attività col fine ultimo di individuare: </a:t>
            </a:r>
            <a:r>
              <a:rPr lang="it-IT" dirty="0" smtClean="0">
                <a:solidFill>
                  <a:srgbClr val="0070C0"/>
                </a:solidFill>
              </a:rPr>
              <a:t> </a:t>
            </a:r>
            <a:r>
              <a:rPr lang="it-IT" dirty="0">
                <a:solidFill>
                  <a:srgbClr val="0070C0"/>
                </a:solidFill>
              </a:rPr>
              <a:t>le risorse necessarie; </a:t>
            </a:r>
            <a:r>
              <a:rPr lang="it-IT" dirty="0" smtClean="0">
                <a:solidFill>
                  <a:srgbClr val="0070C0"/>
                </a:solidFill>
              </a:rPr>
              <a:t>i </a:t>
            </a:r>
            <a:r>
              <a:rPr lang="it-IT" dirty="0">
                <a:solidFill>
                  <a:srgbClr val="0070C0"/>
                </a:solidFill>
              </a:rPr>
              <a:t>tempi attesi di completamento; </a:t>
            </a:r>
            <a:r>
              <a:rPr lang="it-IT" dirty="0" smtClean="0">
                <a:solidFill>
                  <a:srgbClr val="0070C0"/>
                </a:solidFill>
              </a:rPr>
              <a:t> </a:t>
            </a:r>
            <a:r>
              <a:rPr lang="it-IT" dirty="0">
                <a:solidFill>
                  <a:srgbClr val="0070C0"/>
                </a:solidFill>
              </a:rPr>
              <a:t>l’output e l’efficacia attesi per le diverse attività e complessivamente per il progetto. </a:t>
            </a:r>
            <a:r>
              <a:rPr lang="it-IT" dirty="0" smtClean="0">
                <a:solidFill>
                  <a:srgbClr val="0070C0"/>
                </a:solidFill>
              </a:rPr>
              <a:t> </a:t>
            </a:r>
            <a:endParaRPr lang="it-IT" dirty="0">
              <a:solidFill>
                <a:srgbClr val="0070C0"/>
              </a:solidFill>
            </a:endParaRP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028880" y="3397320"/>
              <a:ext cx="2921040" cy="470160"/>
            </p14:xfrm>
          </p:contentPart>
        </mc:Choice>
        <mc:Fallback>
          <p:pic>
            <p:nvPicPr>
              <p:cNvPr id="4" name="Input penna 3"/>
              <p:cNvPicPr/>
              <p:nvPr/>
            </p:nvPicPr>
            <p:blipFill>
              <a:blip r:embed="rId3"/>
              <a:stretch>
                <a:fillRect/>
              </a:stretch>
            </p:blipFill>
            <p:spPr>
              <a:xfrm>
                <a:off x="1012680" y="3333600"/>
                <a:ext cx="2953080" cy="5972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3378240" y="4483080"/>
              <a:ext cx="972000" cy="63720"/>
            </p14:xfrm>
          </p:contentPart>
        </mc:Choice>
        <mc:Fallback>
          <p:pic>
            <p:nvPicPr>
              <p:cNvPr id="5" name="Input penna 4"/>
              <p:cNvPicPr/>
              <p:nvPr/>
            </p:nvPicPr>
            <p:blipFill>
              <a:blip r:embed="rId5"/>
              <a:stretch>
                <a:fillRect/>
              </a:stretch>
            </p:blipFill>
            <p:spPr>
              <a:xfrm>
                <a:off x="3362400" y="4419720"/>
                <a:ext cx="100368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6305400" y="4502160"/>
              <a:ext cx="813240" cy="25920"/>
            </p14:xfrm>
          </p:contentPart>
        </mc:Choice>
        <mc:Fallback>
          <p:pic>
            <p:nvPicPr>
              <p:cNvPr id="6" name="Input penna 5"/>
              <p:cNvPicPr/>
              <p:nvPr/>
            </p:nvPicPr>
            <p:blipFill>
              <a:blip r:embed="rId7"/>
              <a:stretch>
                <a:fillRect/>
              </a:stretch>
            </p:blipFill>
            <p:spPr>
              <a:xfrm>
                <a:off x="6289560" y="4438800"/>
                <a:ext cx="844920" cy="152640"/>
              </a:xfrm>
              <a:prstGeom prst="rect">
                <a:avLst/>
              </a:prstGeom>
            </p:spPr>
          </p:pic>
        </mc:Fallback>
      </mc:AlternateContent>
    </p:spTree>
    <p:extLst>
      <p:ext uri="{BB962C8B-B14F-4D97-AF65-F5344CB8AC3E}">
        <p14:creationId xmlns:p14="http://schemas.microsoft.com/office/powerpoint/2010/main" val="29567679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Gli</a:t>
            </a:r>
            <a:r>
              <a:rPr lang="it-IT" dirty="0">
                <a:solidFill>
                  <a:srgbClr val="FF0000"/>
                </a:solidFill>
              </a:rPr>
              <a:t> indicatori </a:t>
            </a:r>
            <a:r>
              <a:rPr lang="it-IT" dirty="0"/>
              <a:t>rappresentano un elemento cardine del sistema di </a:t>
            </a:r>
            <a:r>
              <a:rPr lang="it-IT" dirty="0" smtClean="0"/>
              <a:t>misurazione, in particolare per valutare: </a:t>
            </a:r>
            <a:endParaRPr lang="it-IT" dirty="0"/>
          </a:p>
          <a:p>
            <a:pPr marL="0" indent="0">
              <a:buNone/>
            </a:pPr>
            <a:endParaRPr lang="it-IT" dirty="0">
              <a:solidFill>
                <a:srgbClr val="0070C0"/>
              </a:solidFill>
            </a:endParaRPr>
          </a:p>
          <a:p>
            <a:pPr>
              <a:buFontTx/>
              <a:buChar char="-"/>
            </a:pPr>
            <a:r>
              <a:rPr lang="it-IT" dirty="0" smtClean="0">
                <a:solidFill>
                  <a:srgbClr val="0070C0"/>
                </a:solidFill>
              </a:rPr>
              <a:t>lo </a:t>
            </a:r>
            <a:r>
              <a:rPr lang="it-IT" b="1" dirty="0">
                <a:solidFill>
                  <a:srgbClr val="0070C0"/>
                </a:solidFill>
              </a:rPr>
              <a:t>stato delle </a:t>
            </a:r>
            <a:r>
              <a:rPr lang="it-IT" b="1" dirty="0" smtClean="0">
                <a:solidFill>
                  <a:srgbClr val="0070C0"/>
                </a:solidFill>
              </a:rPr>
              <a:t>risorse</a:t>
            </a:r>
            <a:r>
              <a:rPr lang="it-IT" dirty="0" smtClean="0">
                <a:solidFill>
                  <a:srgbClr val="0070C0"/>
                </a:solidFill>
              </a:rPr>
              <a:t>, </a:t>
            </a:r>
            <a:r>
              <a:rPr lang="it-IT" dirty="0">
                <a:solidFill>
                  <a:srgbClr val="0070C0"/>
                </a:solidFill>
              </a:rPr>
              <a:t>come presupposto della performance organizzativa: come si può migliorare l’efficienza e l’efficacia di una struttura se non si conosce, non si tiene conto e non si migliora lo stato delle risorse dell’amministrazione </a:t>
            </a:r>
            <a:r>
              <a:rPr lang="it-IT" u="sng" dirty="0">
                <a:solidFill>
                  <a:srgbClr val="0070C0"/>
                </a:solidFill>
              </a:rPr>
              <a:t>a livello quantitativo ed a livello qualitativo? </a:t>
            </a:r>
            <a:endParaRPr lang="it-IT" u="sng" dirty="0" smtClean="0">
              <a:solidFill>
                <a:srgbClr val="0070C0"/>
              </a:solidFill>
            </a:endParaRPr>
          </a:p>
          <a:p>
            <a:pPr marL="0" indent="0">
              <a:buNone/>
            </a:pPr>
            <a:endParaRPr lang="it-IT" dirty="0"/>
          </a:p>
        </p:txBody>
      </p:sp>
    </p:spTree>
    <p:extLst>
      <p:ext uri="{BB962C8B-B14F-4D97-AF65-F5344CB8AC3E}">
        <p14:creationId xmlns:p14="http://schemas.microsoft.com/office/powerpoint/2010/main" val="1699465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Gli indicatori sullo </a:t>
            </a:r>
            <a:r>
              <a:rPr lang="it-IT" b="1" dirty="0"/>
              <a:t>stato delle risorse </a:t>
            </a:r>
            <a:r>
              <a:rPr lang="it-IT" dirty="0" smtClean="0"/>
              <a:t>misurano: </a:t>
            </a:r>
          </a:p>
          <a:p>
            <a:pPr>
              <a:buFontTx/>
              <a:buChar char="-"/>
            </a:pPr>
            <a:r>
              <a:rPr lang="it-IT" dirty="0" smtClean="0"/>
              <a:t>stato </a:t>
            </a:r>
            <a:r>
              <a:rPr lang="it-IT" dirty="0"/>
              <a:t>delle </a:t>
            </a:r>
            <a:r>
              <a:rPr lang="it-IT" dirty="0">
                <a:solidFill>
                  <a:srgbClr val="FF0000"/>
                </a:solidFill>
              </a:rPr>
              <a:t>risorse umane</a:t>
            </a:r>
            <a:r>
              <a:rPr lang="it-IT" dirty="0"/>
              <a:t>: quantità (numero dipendenti, etc.) e qualità (competenze, benessere, etc</a:t>
            </a:r>
            <a:r>
              <a:rPr lang="it-IT" dirty="0" smtClean="0"/>
              <a:t>.); </a:t>
            </a:r>
          </a:p>
          <a:p>
            <a:pPr>
              <a:buFontTx/>
              <a:buChar char="-"/>
            </a:pPr>
            <a:r>
              <a:rPr lang="it-IT" dirty="0" smtClean="0">
                <a:solidFill>
                  <a:srgbClr val="0070C0"/>
                </a:solidFill>
              </a:rPr>
              <a:t>stato </a:t>
            </a:r>
            <a:r>
              <a:rPr lang="it-IT" dirty="0">
                <a:solidFill>
                  <a:srgbClr val="0070C0"/>
                </a:solidFill>
              </a:rPr>
              <a:t>delle risorse economico-finanziarie: quantità (importi, etc.) e qualità </a:t>
            </a:r>
            <a:r>
              <a:rPr lang="it-IT" dirty="0" smtClean="0">
                <a:solidFill>
                  <a:srgbClr val="0070C0"/>
                </a:solidFill>
              </a:rPr>
              <a:t>(</a:t>
            </a:r>
            <a:r>
              <a:rPr lang="it-IT" dirty="0" smtClean="0">
                <a:solidFill>
                  <a:srgbClr val="0070C0"/>
                </a:solidFill>
              </a:rPr>
              <a:t>incidenza</a:t>
            </a:r>
            <a:r>
              <a:rPr lang="it-IT" dirty="0" smtClean="0">
                <a:solidFill>
                  <a:srgbClr val="0070C0"/>
                </a:solidFill>
              </a:rPr>
              <a:t> </a:t>
            </a:r>
            <a:r>
              <a:rPr lang="it-IT" dirty="0">
                <a:solidFill>
                  <a:srgbClr val="0070C0"/>
                </a:solidFill>
              </a:rPr>
              <a:t>del debito, etc.); </a:t>
            </a:r>
            <a:endParaRPr lang="it-IT" dirty="0" smtClean="0">
              <a:solidFill>
                <a:srgbClr val="0070C0"/>
              </a:solidFill>
            </a:endParaRPr>
          </a:p>
          <a:p>
            <a:pPr>
              <a:buFontTx/>
              <a:buChar char="-"/>
            </a:pPr>
            <a:r>
              <a:rPr lang="it-IT" dirty="0" smtClean="0"/>
              <a:t>stato </a:t>
            </a:r>
            <a:r>
              <a:rPr lang="it-IT" dirty="0"/>
              <a:t>delle </a:t>
            </a:r>
            <a:r>
              <a:rPr lang="it-IT" dirty="0">
                <a:solidFill>
                  <a:srgbClr val="FF0000"/>
                </a:solidFill>
              </a:rPr>
              <a:t>risorse strumentali</a:t>
            </a:r>
            <a:r>
              <a:rPr lang="it-IT" dirty="0"/>
              <a:t>: quantità (mq. spazi, n. computer, etc.) e qualità (adeguatezza software, sicurezza/ergonomia luogo di lavoro, etc.). </a:t>
            </a:r>
          </a:p>
          <a:p>
            <a:pPr marL="0" indent="0">
              <a:buNone/>
            </a:pPr>
            <a:r>
              <a:rPr lang="it-IT" dirty="0"/>
              <a:t>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809880" y="2940120"/>
              <a:ext cx="279720" cy="44640"/>
            </p14:xfrm>
          </p:contentPart>
        </mc:Choice>
        <mc:Fallback>
          <p:pic>
            <p:nvPicPr>
              <p:cNvPr id="4" name="Input penna 3"/>
              <p:cNvPicPr/>
              <p:nvPr/>
            </p:nvPicPr>
            <p:blipFill>
              <a:blip r:embed="rId3"/>
              <a:stretch>
                <a:fillRect/>
              </a:stretch>
            </p:blipFill>
            <p:spPr>
              <a:xfrm>
                <a:off x="3794040" y="2876400"/>
                <a:ext cx="311760" cy="1720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336760" y="2914560"/>
              <a:ext cx="1505520" cy="114840"/>
            </p14:xfrm>
          </p:contentPart>
        </mc:Choice>
        <mc:Fallback>
          <p:pic>
            <p:nvPicPr>
              <p:cNvPr id="5" name="Input penna 4"/>
              <p:cNvPicPr/>
              <p:nvPr/>
            </p:nvPicPr>
            <p:blipFill>
              <a:blip r:embed="rId5"/>
              <a:stretch>
                <a:fillRect/>
              </a:stretch>
            </p:blipFill>
            <p:spPr>
              <a:xfrm>
                <a:off x="2320920" y="2851200"/>
                <a:ext cx="153720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3085920" y="2901960"/>
              <a:ext cx="952920" cy="25920"/>
            </p14:xfrm>
          </p:contentPart>
        </mc:Choice>
        <mc:Fallback>
          <p:pic>
            <p:nvPicPr>
              <p:cNvPr id="6" name="Input penna 5"/>
              <p:cNvPicPr/>
              <p:nvPr/>
            </p:nvPicPr>
            <p:blipFill>
              <a:blip r:embed="rId7"/>
              <a:stretch>
                <a:fillRect/>
              </a:stretch>
            </p:blipFill>
            <p:spPr>
              <a:xfrm>
                <a:off x="3070080" y="2838600"/>
                <a:ext cx="984600" cy="152640"/>
              </a:xfrm>
              <a:prstGeom prst="rect">
                <a:avLst/>
              </a:prstGeom>
            </p:spPr>
          </p:pic>
        </mc:Fallback>
      </mc:AlternateContent>
    </p:spTree>
    <p:extLst>
      <p:ext uri="{BB962C8B-B14F-4D97-AF65-F5344CB8AC3E}">
        <p14:creationId xmlns:p14="http://schemas.microsoft.com/office/powerpoint/2010/main" val="37787447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Ciascun indicatore </a:t>
            </a:r>
            <a:r>
              <a:rPr lang="it-IT" dirty="0" smtClean="0"/>
              <a:t>utilizzato </a:t>
            </a:r>
            <a:r>
              <a:rPr lang="it-IT" dirty="0"/>
              <a:t>deve possedere i seguenti requisiti: </a:t>
            </a:r>
            <a:endParaRPr lang="it-IT" dirty="0" smtClean="0"/>
          </a:p>
          <a:p>
            <a:pPr>
              <a:buFontTx/>
              <a:buChar char="-"/>
            </a:pPr>
            <a:endParaRPr lang="it-IT" dirty="0" smtClean="0">
              <a:solidFill>
                <a:srgbClr val="FF0000"/>
              </a:solidFill>
            </a:endParaRPr>
          </a:p>
          <a:p>
            <a:pPr>
              <a:buFontTx/>
              <a:buChar char="-"/>
            </a:pPr>
            <a:r>
              <a:rPr lang="it-IT" dirty="0" smtClean="0">
                <a:solidFill>
                  <a:srgbClr val="FF0000"/>
                </a:solidFill>
              </a:rPr>
              <a:t>tempestività</a:t>
            </a:r>
            <a:r>
              <a:rPr lang="it-IT" dirty="0"/>
              <a:t>, intesa come la capacità di fornire le informazioni necessarie in tempi utili ai </a:t>
            </a:r>
            <a:r>
              <a:rPr lang="it-IT" dirty="0" smtClean="0"/>
              <a:t>decisori</a:t>
            </a:r>
          </a:p>
          <a:p>
            <a:pPr>
              <a:buFontTx/>
              <a:buChar char="-"/>
            </a:pPr>
            <a:r>
              <a:rPr lang="it-IT" dirty="0">
                <a:solidFill>
                  <a:srgbClr val="0070C0"/>
                </a:solidFill>
              </a:rPr>
              <a:t>misurabilità: capacità dell’indicatore di essere quantificabile secondo una </a:t>
            </a:r>
            <a:r>
              <a:rPr lang="it-IT" u="sng" dirty="0">
                <a:solidFill>
                  <a:srgbClr val="0070C0"/>
                </a:solidFill>
              </a:rPr>
              <a:t>procedura oggettiva</a:t>
            </a:r>
            <a:r>
              <a:rPr lang="it-IT" dirty="0">
                <a:solidFill>
                  <a:srgbClr val="0070C0"/>
                </a:solidFill>
              </a:rPr>
              <a:t>, basata su fonti affidabili. È fortemente sconsigliato, ad esempio, l’utilizzo di indicatori basati su giudizi qualitativi espressi del personale stesso. </a:t>
            </a:r>
            <a:endParaRPr lang="it-IT" dirty="0" smtClean="0">
              <a:solidFill>
                <a:srgbClr val="0070C0"/>
              </a:solidFill>
            </a:endParaRPr>
          </a:p>
          <a:p>
            <a:pPr marL="0" indent="0">
              <a:buNone/>
            </a:pPr>
            <a:endParaRPr lang="it-IT" dirty="0">
              <a:solidFill>
                <a:srgbClr val="0070C0"/>
              </a:solidFill>
            </a:endParaRPr>
          </a:p>
        </p:txBody>
      </p:sp>
    </p:spTree>
    <p:extLst>
      <p:ext uri="{BB962C8B-B14F-4D97-AF65-F5344CB8AC3E}">
        <p14:creationId xmlns:p14="http://schemas.microsoft.com/office/powerpoint/2010/main" val="5395654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a:t>
            </a:r>
            <a:r>
              <a:rPr lang="it-IT" b="1" dirty="0">
                <a:solidFill>
                  <a:srgbClr val="FF0000"/>
                </a:solidFill>
              </a:rPr>
              <a:t>valutazione </a:t>
            </a:r>
            <a:r>
              <a:rPr lang="it-IT" dirty="0"/>
              <a:t>della performance organizzativa si basa sull’analisi e contestualizzazione delle cause dello </a:t>
            </a:r>
            <a:r>
              <a:rPr lang="it-IT" u="sng" dirty="0"/>
              <a:t>scostamento</a:t>
            </a:r>
            <a:r>
              <a:rPr lang="it-IT" dirty="0"/>
              <a:t> tra i risultati effettivamente raggiunti dall’amministrazione </a:t>
            </a:r>
            <a:r>
              <a:rPr lang="it-IT" dirty="0" smtClean="0"/>
              <a:t>e </a:t>
            </a:r>
            <a:r>
              <a:rPr lang="it-IT" dirty="0"/>
              <a:t>quelli </a:t>
            </a:r>
            <a:r>
              <a:rPr lang="it-IT" dirty="0" smtClean="0"/>
              <a:t>programmati. </a:t>
            </a:r>
          </a:p>
          <a:p>
            <a:pPr marL="0" indent="0">
              <a:buNone/>
            </a:pPr>
            <a:r>
              <a:rPr lang="it-IT" dirty="0">
                <a:solidFill>
                  <a:srgbClr val="0070C0"/>
                </a:solidFill>
              </a:rPr>
              <a:t>Lo scostamento è la base numerica per avviare l’analisi dei fattori che hanno portato a variazioni </a:t>
            </a:r>
            <a:r>
              <a:rPr lang="it-IT" dirty="0" smtClean="0">
                <a:solidFill>
                  <a:srgbClr val="0070C0"/>
                </a:solidFill>
              </a:rPr>
              <a:t>significative, </a:t>
            </a:r>
            <a:r>
              <a:rPr lang="it-IT" dirty="0">
                <a:solidFill>
                  <a:srgbClr val="0070C0"/>
                </a:solidFill>
              </a:rPr>
              <a:t>che possono essere legate a: </a:t>
            </a:r>
            <a:endParaRPr lang="it-IT" dirty="0" smtClean="0">
              <a:solidFill>
                <a:srgbClr val="0070C0"/>
              </a:solidFill>
            </a:endParaRPr>
          </a:p>
          <a:p>
            <a:pPr>
              <a:buFontTx/>
              <a:buChar char="-"/>
            </a:pPr>
            <a:r>
              <a:rPr lang="it-IT" dirty="0" smtClean="0">
                <a:solidFill>
                  <a:srgbClr val="0070C0"/>
                </a:solidFill>
              </a:rPr>
              <a:t>fattori esogeni</a:t>
            </a:r>
          </a:p>
          <a:p>
            <a:pPr>
              <a:buFontTx/>
              <a:buChar char="-"/>
            </a:pPr>
            <a:r>
              <a:rPr lang="it-IT" dirty="0">
                <a:solidFill>
                  <a:srgbClr val="0070C0"/>
                </a:solidFill>
              </a:rPr>
              <a:t>fattori endogeni, ossia variabili controllabili dall’amministrazione, che presentano valori diversi da quanto preventivato in fase di pianificazione.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2190600" y="4210200"/>
              <a:ext cx="1130760" cy="76320"/>
            </p14:xfrm>
          </p:contentPart>
        </mc:Choice>
        <mc:Fallback>
          <p:pic>
            <p:nvPicPr>
              <p:cNvPr id="4" name="Input penna 3"/>
              <p:cNvPicPr/>
              <p:nvPr/>
            </p:nvPicPr>
            <p:blipFill>
              <a:blip r:embed="rId3"/>
              <a:stretch>
                <a:fillRect/>
              </a:stretch>
            </p:blipFill>
            <p:spPr>
              <a:xfrm>
                <a:off x="2174760" y="4146480"/>
                <a:ext cx="1162440" cy="2037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158920" y="4692600"/>
              <a:ext cx="1308600" cy="95760"/>
            </p14:xfrm>
          </p:contentPart>
        </mc:Choice>
        <mc:Fallback>
          <p:pic>
            <p:nvPicPr>
              <p:cNvPr id="5" name="Input penna 4"/>
              <p:cNvPicPr/>
              <p:nvPr/>
            </p:nvPicPr>
            <p:blipFill>
              <a:blip r:embed="rId5"/>
              <a:stretch>
                <a:fillRect/>
              </a:stretch>
            </p:blipFill>
            <p:spPr>
              <a:xfrm>
                <a:off x="2143080" y="4629240"/>
                <a:ext cx="1340280" cy="222480"/>
              </a:xfrm>
              <a:prstGeom prst="rect">
                <a:avLst/>
              </a:prstGeom>
            </p:spPr>
          </p:pic>
        </mc:Fallback>
      </mc:AlternateContent>
    </p:spTree>
    <p:extLst>
      <p:ext uri="{BB962C8B-B14F-4D97-AF65-F5344CB8AC3E}">
        <p14:creationId xmlns:p14="http://schemas.microsoft.com/office/powerpoint/2010/main" val="1536823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fase di valutazione si conclude, quindi, con la formulazione di un giudizio o con </a:t>
            </a:r>
            <a:r>
              <a:rPr lang="it-IT" dirty="0">
                <a:solidFill>
                  <a:srgbClr val="FF0000"/>
                </a:solidFill>
              </a:rPr>
              <a:t>l’assegnazione di un punteggio </a:t>
            </a:r>
            <a:r>
              <a:rPr lang="it-IT" dirty="0"/>
              <a:t>(sulla base di metriche predefinite), che potranno essere utilizzati per diverse finalità, fra le quali si </a:t>
            </a:r>
            <a:r>
              <a:rPr lang="it-IT" dirty="0" smtClean="0"/>
              <a:t>ricordano: </a:t>
            </a:r>
          </a:p>
          <a:p>
            <a:pPr>
              <a:buFontTx/>
              <a:buChar char="-"/>
            </a:pPr>
            <a:r>
              <a:rPr lang="it-IT" dirty="0" smtClean="0">
                <a:solidFill>
                  <a:srgbClr val="0070C0"/>
                </a:solidFill>
              </a:rPr>
              <a:t>il </a:t>
            </a:r>
            <a:r>
              <a:rPr lang="it-IT" dirty="0">
                <a:solidFill>
                  <a:srgbClr val="0070C0"/>
                </a:solidFill>
              </a:rPr>
              <a:t>miglioramento </a:t>
            </a:r>
            <a:r>
              <a:rPr lang="it-IT" dirty="0" smtClean="0">
                <a:solidFill>
                  <a:srgbClr val="0070C0"/>
                </a:solidFill>
              </a:rPr>
              <a:t>organizzativo</a:t>
            </a:r>
          </a:p>
          <a:p>
            <a:pPr>
              <a:buFontTx/>
              <a:buChar char="-"/>
            </a:pPr>
            <a:r>
              <a:rPr lang="it-IT" dirty="0">
                <a:solidFill>
                  <a:srgbClr val="0070C0"/>
                </a:solidFill>
              </a:rPr>
              <a:t>la valorizzazione delle risorse umane, anche attraverso gli strumenti di riconoscimento del merito e i metodi di incentivazione della produttività e della qualità della prestazione lavorativa previsti dalla normativa vigente</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65160" y="2438280"/>
              <a:ext cx="1073520" cy="45000"/>
            </p14:xfrm>
          </p:contentPart>
        </mc:Choice>
        <mc:Fallback>
          <p:pic>
            <p:nvPicPr>
              <p:cNvPr id="4" name="Input penna 3"/>
              <p:cNvPicPr/>
              <p:nvPr/>
            </p:nvPicPr>
            <p:blipFill>
              <a:blip r:embed="rId3"/>
              <a:stretch>
                <a:fillRect/>
              </a:stretch>
            </p:blipFill>
            <p:spPr>
              <a:xfrm>
                <a:off x="949320" y="2374920"/>
                <a:ext cx="110520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1263600" y="4356000"/>
              <a:ext cx="5144040" cy="83160"/>
            </p14:xfrm>
          </p:contentPart>
        </mc:Choice>
        <mc:Fallback>
          <p:pic>
            <p:nvPicPr>
              <p:cNvPr id="5" name="Input penna 4"/>
              <p:cNvPicPr/>
              <p:nvPr/>
            </p:nvPicPr>
            <p:blipFill>
              <a:blip r:embed="rId5"/>
              <a:stretch>
                <a:fillRect/>
              </a:stretch>
            </p:blipFill>
            <p:spPr>
              <a:xfrm>
                <a:off x="1247760" y="4292640"/>
                <a:ext cx="517572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1174680" y="3892680"/>
              <a:ext cx="2305440" cy="108000"/>
            </p14:xfrm>
          </p:contentPart>
        </mc:Choice>
        <mc:Fallback>
          <p:pic>
            <p:nvPicPr>
              <p:cNvPr id="6" name="Input penna 5"/>
              <p:cNvPicPr/>
              <p:nvPr/>
            </p:nvPicPr>
            <p:blipFill>
              <a:blip r:embed="rId7"/>
              <a:stretch>
                <a:fillRect/>
              </a:stretch>
            </p:blipFill>
            <p:spPr>
              <a:xfrm>
                <a:off x="1158840" y="3828960"/>
                <a:ext cx="2337120" cy="235440"/>
              </a:xfrm>
              <a:prstGeom prst="rect">
                <a:avLst/>
              </a:prstGeom>
            </p:spPr>
          </p:pic>
        </mc:Fallback>
      </mc:AlternateContent>
    </p:spTree>
    <p:extLst>
      <p:ext uri="{BB962C8B-B14F-4D97-AF65-F5344CB8AC3E}">
        <p14:creationId xmlns:p14="http://schemas.microsoft.com/office/powerpoint/2010/main" val="2824981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fontScale="92500"/>
          </a:bodyPr>
          <a:lstStyle/>
          <a:p>
            <a:pPr marL="0" indent="0">
              <a:buNone/>
            </a:pPr>
            <a:r>
              <a:rPr lang="it-IT" dirty="0"/>
              <a:t>Le recenti modifiche normative hanno rafforzato il principio della </a:t>
            </a:r>
            <a:r>
              <a:rPr lang="it-IT" dirty="0">
                <a:solidFill>
                  <a:srgbClr val="FF0000"/>
                </a:solidFill>
              </a:rPr>
              <a:t>partecipazione degli utenti esterni ed interni e, più in generale dei cittadini, al processo di misurazione della performance organizzativa</a:t>
            </a:r>
            <a:r>
              <a:rPr lang="it-IT" dirty="0"/>
              <a:t>, richiedendo alle amministrazioni di adottare sistemi di </a:t>
            </a:r>
            <a:r>
              <a:rPr lang="it-IT" u="sng" dirty="0"/>
              <a:t>rilevazione del grado di soddisfazione </a:t>
            </a:r>
            <a:r>
              <a:rPr lang="it-IT" dirty="0"/>
              <a:t>e di sviluppare le più ampie forme di </a:t>
            </a:r>
            <a:r>
              <a:rPr lang="it-IT" dirty="0" smtClean="0"/>
              <a:t>partecipazione, attraverso: </a:t>
            </a:r>
          </a:p>
          <a:p>
            <a:pPr>
              <a:buFontTx/>
              <a:buChar char="-"/>
            </a:pPr>
            <a:r>
              <a:rPr lang="it-IT" dirty="0" smtClean="0">
                <a:solidFill>
                  <a:srgbClr val="0070C0"/>
                </a:solidFill>
              </a:rPr>
              <a:t>le </a:t>
            </a:r>
            <a:r>
              <a:rPr lang="it-IT" dirty="0">
                <a:solidFill>
                  <a:srgbClr val="0070C0"/>
                </a:solidFill>
              </a:rPr>
              <a:t>indagini di </a:t>
            </a:r>
            <a:r>
              <a:rPr lang="it-IT" b="1" dirty="0" err="1">
                <a:solidFill>
                  <a:srgbClr val="0070C0"/>
                </a:solidFill>
              </a:rPr>
              <a:t>customer</a:t>
            </a:r>
            <a:r>
              <a:rPr lang="it-IT" b="1" dirty="0">
                <a:solidFill>
                  <a:srgbClr val="0070C0"/>
                </a:solidFill>
              </a:rPr>
              <a:t> </a:t>
            </a:r>
            <a:r>
              <a:rPr lang="it-IT" b="1" dirty="0" err="1">
                <a:solidFill>
                  <a:srgbClr val="0070C0"/>
                </a:solidFill>
              </a:rPr>
              <a:t>satisfaction</a:t>
            </a:r>
            <a:r>
              <a:rPr lang="it-IT" b="1" dirty="0">
                <a:solidFill>
                  <a:srgbClr val="0070C0"/>
                </a:solidFill>
              </a:rPr>
              <a:t> </a:t>
            </a:r>
            <a:r>
              <a:rPr lang="it-IT" dirty="0">
                <a:solidFill>
                  <a:srgbClr val="0070C0"/>
                </a:solidFill>
              </a:rPr>
              <a:t>volte a rilevare il grado di soddisfazione degli utenti in relazione ai servizi erogati dalla pubblica </a:t>
            </a:r>
            <a:r>
              <a:rPr lang="it-IT" dirty="0" smtClean="0">
                <a:solidFill>
                  <a:srgbClr val="0070C0"/>
                </a:solidFill>
              </a:rPr>
              <a:t>amministrazione</a:t>
            </a:r>
          </a:p>
          <a:p>
            <a:pPr>
              <a:buFontTx/>
              <a:buChar char="-"/>
            </a:pPr>
            <a:r>
              <a:rPr lang="it-IT" dirty="0" smtClean="0">
                <a:solidFill>
                  <a:srgbClr val="0070C0"/>
                </a:solidFill>
              </a:rPr>
              <a:t>attraverso </a:t>
            </a:r>
            <a:r>
              <a:rPr lang="it-IT" dirty="0">
                <a:solidFill>
                  <a:srgbClr val="0070C0"/>
                </a:solidFill>
              </a:rPr>
              <a:t>la </a:t>
            </a:r>
            <a:r>
              <a:rPr lang="it-IT" b="1" dirty="0">
                <a:solidFill>
                  <a:srgbClr val="0070C0"/>
                </a:solidFill>
              </a:rPr>
              <a:t>comunicazione diretta degli utenti </a:t>
            </a:r>
            <a:r>
              <a:rPr lang="it-IT" dirty="0">
                <a:solidFill>
                  <a:srgbClr val="0070C0"/>
                </a:solidFill>
              </a:rPr>
              <a:t>esterni ed interni agli OIV secondo le modalità definite dagli stessi OIV per la raccolta delle segnalazioni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52560" y="2362320"/>
              <a:ext cx="3537360" cy="89280"/>
            </p14:xfrm>
          </p:contentPart>
        </mc:Choice>
        <mc:Fallback>
          <p:pic>
            <p:nvPicPr>
              <p:cNvPr id="4" name="Input penna 3"/>
              <p:cNvPicPr/>
              <p:nvPr/>
            </p:nvPicPr>
            <p:blipFill>
              <a:blip r:embed="rId3"/>
              <a:stretch>
                <a:fillRect/>
              </a:stretch>
            </p:blipFill>
            <p:spPr>
              <a:xfrm>
                <a:off x="936720" y="2298600"/>
                <a:ext cx="3569040" cy="216360"/>
              </a:xfrm>
              <a:prstGeom prst="rect">
                <a:avLst/>
              </a:prstGeom>
            </p:spPr>
          </p:pic>
        </mc:Fallback>
      </mc:AlternateContent>
    </p:spTree>
    <p:extLst>
      <p:ext uri="{BB962C8B-B14F-4D97-AF65-F5344CB8AC3E}">
        <p14:creationId xmlns:p14="http://schemas.microsoft.com/office/powerpoint/2010/main" val="4021191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smtClean="0"/>
              <a:t>Linee guida per il Sistema di Misurazione e Valutazione della performance </a:t>
            </a:r>
            <a:endParaRPr lang="it-IT" sz="2800" dirty="0"/>
          </a:p>
        </p:txBody>
      </p:sp>
      <p:sp>
        <p:nvSpPr>
          <p:cNvPr id="3" name="Segnaposto contenuto 2"/>
          <p:cNvSpPr>
            <a:spLocks noGrp="1"/>
          </p:cNvSpPr>
          <p:nvPr>
            <p:ph idx="1"/>
          </p:nvPr>
        </p:nvSpPr>
        <p:spPr/>
        <p:txBody>
          <a:bodyPr/>
          <a:lstStyle/>
          <a:p>
            <a:r>
              <a:rPr lang="it-IT" dirty="0">
                <a:solidFill>
                  <a:srgbClr val="0070C0"/>
                </a:solidFill>
              </a:rPr>
              <a:t>Queste linee guida sono redatte ai sensi del d.lgs. 150/2009 e dell’articolo 3, comma 1, del </a:t>
            </a:r>
            <a:r>
              <a:rPr lang="it-IT" dirty="0" err="1">
                <a:solidFill>
                  <a:srgbClr val="0070C0"/>
                </a:solidFill>
              </a:rPr>
              <a:t>dPR</a:t>
            </a:r>
            <a:r>
              <a:rPr lang="it-IT" dirty="0">
                <a:solidFill>
                  <a:srgbClr val="0070C0"/>
                </a:solidFill>
              </a:rPr>
              <a:t> n. 105 del 2016 che attribuiscono al Dipartimento della Funzione Pubblica (DFP) le funzioni di indirizzo, coordinamento e monitoraggio in materia di ciclo della performance, avvalendosi del supporto tecnico e metodologico della Commissione Tecnica per la Performance (CTP) di cui all’articolo 4 del citato </a:t>
            </a:r>
            <a:r>
              <a:rPr lang="it-IT" dirty="0" err="1">
                <a:solidFill>
                  <a:srgbClr val="0070C0"/>
                </a:solidFill>
              </a:rPr>
              <a:t>dPR</a:t>
            </a:r>
            <a:r>
              <a:rPr lang="it-IT" dirty="0">
                <a:solidFill>
                  <a:srgbClr val="0070C0"/>
                </a:solidFill>
              </a:rPr>
              <a:t>.  </a:t>
            </a:r>
            <a:endParaRPr lang="it-IT" dirty="0" smtClean="0">
              <a:solidFill>
                <a:srgbClr val="0070C0"/>
              </a:solidFill>
            </a:endParaRPr>
          </a:p>
          <a:p>
            <a:r>
              <a:rPr lang="it-IT" dirty="0"/>
              <a:t>Le presenti linee guida sostituiscono, per i ministeri, le seguenti Delibere CIVIT/ANAC: 1. Delibera n. 89/2010; 2. Delibera n. 104/2010; 3. Delibera n. 114/2010; 4. Delibera n. 1/2012, paragrafi 3 e 4.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238400" y="2768760"/>
              <a:ext cx="6178680" cy="159120"/>
            </p14:xfrm>
          </p:contentPart>
        </mc:Choice>
        <mc:Fallback>
          <p:pic>
            <p:nvPicPr>
              <p:cNvPr id="4" name="Input penna 3"/>
              <p:cNvPicPr/>
              <p:nvPr/>
            </p:nvPicPr>
            <p:blipFill>
              <a:blip r:embed="rId3"/>
              <a:stretch>
                <a:fillRect/>
              </a:stretch>
            </p:blipFill>
            <p:spPr>
              <a:xfrm>
                <a:off x="1222200" y="2705040"/>
                <a:ext cx="6210720" cy="2862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3073320" y="2813040"/>
              <a:ext cx="857520" cy="70200"/>
            </p14:xfrm>
          </p:contentPart>
        </mc:Choice>
        <mc:Fallback>
          <p:pic>
            <p:nvPicPr>
              <p:cNvPr id="5" name="Input penna 4"/>
              <p:cNvPicPr/>
              <p:nvPr/>
            </p:nvPicPr>
            <p:blipFill>
              <a:blip r:embed="rId5"/>
              <a:stretch>
                <a:fillRect/>
              </a:stretch>
            </p:blipFill>
            <p:spPr>
              <a:xfrm>
                <a:off x="3057480" y="2749680"/>
                <a:ext cx="88956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3587760" y="2806560"/>
              <a:ext cx="1562400" cy="89280"/>
            </p14:xfrm>
          </p:contentPart>
        </mc:Choice>
        <mc:Fallback>
          <p:pic>
            <p:nvPicPr>
              <p:cNvPr id="6" name="Input penna 5"/>
              <p:cNvPicPr/>
              <p:nvPr/>
            </p:nvPicPr>
            <p:blipFill>
              <a:blip r:embed="rId7"/>
              <a:stretch>
                <a:fillRect/>
              </a:stretch>
            </p:blipFill>
            <p:spPr>
              <a:xfrm>
                <a:off x="3571920" y="2743200"/>
                <a:ext cx="1594080" cy="2163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6883560" y="2838600"/>
              <a:ext cx="489240" cy="44640"/>
            </p14:xfrm>
          </p:contentPart>
        </mc:Choice>
        <mc:Fallback>
          <p:pic>
            <p:nvPicPr>
              <p:cNvPr id="7" name="Input penna 6"/>
              <p:cNvPicPr/>
              <p:nvPr/>
            </p:nvPicPr>
            <p:blipFill>
              <a:blip r:embed="rId9"/>
              <a:stretch>
                <a:fillRect/>
              </a:stretch>
            </p:blipFill>
            <p:spPr>
              <a:xfrm>
                <a:off x="6867360" y="2774880"/>
                <a:ext cx="52128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9080640" y="3517920"/>
              <a:ext cx="2044800" cy="165600"/>
            </p14:xfrm>
          </p:contentPart>
        </mc:Choice>
        <mc:Fallback>
          <p:pic>
            <p:nvPicPr>
              <p:cNvPr id="8" name="Input penna 7"/>
              <p:cNvPicPr/>
              <p:nvPr/>
            </p:nvPicPr>
            <p:blipFill>
              <a:blip r:embed="rId11"/>
              <a:stretch>
                <a:fillRect/>
              </a:stretch>
            </p:blipFill>
            <p:spPr>
              <a:xfrm>
                <a:off x="9064800" y="3454560"/>
                <a:ext cx="2076480" cy="2923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3276720" y="3936960"/>
              <a:ext cx="2622960" cy="101880"/>
            </p14:xfrm>
          </p:contentPart>
        </mc:Choice>
        <mc:Fallback>
          <p:pic>
            <p:nvPicPr>
              <p:cNvPr id="9" name="Input penna 8"/>
              <p:cNvPicPr/>
              <p:nvPr/>
            </p:nvPicPr>
            <p:blipFill>
              <a:blip r:embed="rId13"/>
              <a:stretch>
                <a:fillRect/>
              </a:stretch>
            </p:blipFill>
            <p:spPr>
              <a:xfrm>
                <a:off x="3260880" y="3873600"/>
                <a:ext cx="2654640" cy="2289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0" name="Input penna 9"/>
              <p14:cNvContentPartPr/>
              <p14:nvPr/>
            </p14:nvContentPartPr>
            <p14:xfrm>
              <a:off x="1244520" y="3962520"/>
              <a:ext cx="2235600" cy="70200"/>
            </p14:xfrm>
          </p:contentPart>
        </mc:Choice>
        <mc:Fallback>
          <p:pic>
            <p:nvPicPr>
              <p:cNvPr id="10" name="Input penna 9"/>
              <p:cNvPicPr/>
              <p:nvPr/>
            </p:nvPicPr>
            <p:blipFill>
              <a:blip r:embed="rId15"/>
              <a:stretch>
                <a:fillRect/>
              </a:stretch>
            </p:blipFill>
            <p:spPr>
              <a:xfrm>
                <a:off x="1228680" y="3898800"/>
                <a:ext cx="226728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1" name="Input penna 10"/>
              <p14:cNvContentPartPr/>
              <p14:nvPr/>
            </p14:nvContentPartPr>
            <p14:xfrm>
              <a:off x="5289480" y="3886200"/>
              <a:ext cx="533880" cy="146520"/>
            </p14:xfrm>
          </p:contentPart>
        </mc:Choice>
        <mc:Fallback>
          <p:pic>
            <p:nvPicPr>
              <p:cNvPr id="11" name="Input penna 10"/>
              <p:cNvPicPr/>
              <p:nvPr/>
            </p:nvPicPr>
            <p:blipFill>
              <a:blip r:embed="rId17"/>
              <a:stretch>
                <a:fillRect/>
              </a:stretch>
            </p:blipFill>
            <p:spPr>
              <a:xfrm>
                <a:off x="5273640" y="3822840"/>
                <a:ext cx="56556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2" name="Input penna 11"/>
              <p14:cNvContentPartPr/>
              <p14:nvPr/>
            </p14:nvContentPartPr>
            <p14:xfrm>
              <a:off x="6769080" y="2711520"/>
              <a:ext cx="546480" cy="114480"/>
            </p14:xfrm>
          </p:contentPart>
        </mc:Choice>
        <mc:Fallback>
          <p:pic>
            <p:nvPicPr>
              <p:cNvPr id="12" name="Input penna 11"/>
              <p:cNvPicPr/>
              <p:nvPr/>
            </p:nvPicPr>
            <p:blipFill>
              <a:blip r:embed="rId19"/>
              <a:stretch>
                <a:fillRect/>
              </a:stretch>
            </p:blipFill>
            <p:spPr>
              <a:xfrm>
                <a:off x="6753240" y="2647800"/>
                <a:ext cx="578160" cy="241920"/>
              </a:xfrm>
              <a:prstGeom prst="rect">
                <a:avLst/>
              </a:prstGeom>
            </p:spPr>
          </p:pic>
        </mc:Fallback>
      </mc:AlternateContent>
    </p:spTree>
    <p:extLst>
      <p:ext uri="{BB962C8B-B14F-4D97-AF65-F5344CB8AC3E}">
        <p14:creationId xmlns:p14="http://schemas.microsoft.com/office/powerpoint/2010/main" val="10523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I passaggi </a:t>
            </a:r>
            <a:r>
              <a:rPr lang="it-IT" dirty="0"/>
              <a:t>utili per mettere in atto un processo adeguato e sostenibile </a:t>
            </a:r>
            <a:r>
              <a:rPr lang="it-IT" dirty="0" smtClean="0"/>
              <a:t>di </a:t>
            </a:r>
            <a:r>
              <a:rPr lang="it-IT" dirty="0"/>
              <a:t>rilevazione del punto di vista degli </a:t>
            </a:r>
            <a:r>
              <a:rPr lang="it-IT" dirty="0" smtClean="0"/>
              <a:t>utenti richiedono: </a:t>
            </a:r>
          </a:p>
          <a:p>
            <a:pPr>
              <a:buFontTx/>
              <a:buChar char="-"/>
            </a:pPr>
            <a:r>
              <a:rPr lang="it-IT" dirty="0" smtClean="0"/>
              <a:t>La </a:t>
            </a:r>
            <a:r>
              <a:rPr lang="it-IT" dirty="0" smtClean="0">
                <a:solidFill>
                  <a:srgbClr val="FF0000"/>
                </a:solidFill>
              </a:rPr>
              <a:t>mappatura</a:t>
            </a:r>
            <a:r>
              <a:rPr lang="it-IT" dirty="0" smtClean="0"/>
              <a:t> </a:t>
            </a:r>
            <a:r>
              <a:rPr lang="it-IT" dirty="0"/>
              <a:t>degli utenti esterni e </a:t>
            </a:r>
            <a:r>
              <a:rPr lang="it-IT" dirty="0" smtClean="0"/>
              <a:t>interni</a:t>
            </a:r>
          </a:p>
          <a:p>
            <a:pPr>
              <a:buFontTx/>
              <a:buChar char="-"/>
            </a:pPr>
            <a:r>
              <a:rPr lang="it-IT" dirty="0">
                <a:solidFill>
                  <a:srgbClr val="0070C0"/>
                </a:solidFill>
              </a:rPr>
              <a:t>L</a:t>
            </a:r>
            <a:r>
              <a:rPr lang="it-IT" dirty="0" smtClean="0">
                <a:solidFill>
                  <a:srgbClr val="0070C0"/>
                </a:solidFill>
              </a:rPr>
              <a:t>’identificazione </a:t>
            </a:r>
            <a:r>
              <a:rPr lang="it-IT" dirty="0">
                <a:solidFill>
                  <a:srgbClr val="0070C0"/>
                </a:solidFill>
              </a:rPr>
              <a:t>delle modalità di interazione con gli utenti; ad esempio un’amministrazione può optare per un </a:t>
            </a:r>
            <a:r>
              <a:rPr lang="it-IT" u="sng" dirty="0">
                <a:solidFill>
                  <a:srgbClr val="0070C0"/>
                </a:solidFill>
              </a:rPr>
              <a:t>ascolto</a:t>
            </a:r>
            <a:r>
              <a:rPr lang="it-IT" dirty="0">
                <a:solidFill>
                  <a:srgbClr val="0070C0"/>
                </a:solidFill>
              </a:rPr>
              <a:t> e una partecipazione diretta attraverso </a:t>
            </a:r>
            <a:r>
              <a:rPr lang="it-IT" u="sng" dirty="0">
                <a:solidFill>
                  <a:srgbClr val="0070C0"/>
                </a:solidFill>
              </a:rPr>
              <a:t>interviste</a:t>
            </a:r>
            <a:r>
              <a:rPr lang="it-IT" dirty="0">
                <a:solidFill>
                  <a:srgbClr val="0070C0"/>
                </a:solidFill>
              </a:rPr>
              <a:t> oppure per un ascolto mediato da tecnologie digitali, come i </a:t>
            </a:r>
            <a:r>
              <a:rPr lang="it-IT" u="sng" dirty="0">
                <a:solidFill>
                  <a:srgbClr val="0070C0"/>
                </a:solidFill>
              </a:rPr>
              <a:t>social media </a:t>
            </a:r>
            <a:r>
              <a:rPr lang="it-IT" dirty="0">
                <a:solidFill>
                  <a:srgbClr val="0070C0"/>
                </a:solidFill>
              </a:rPr>
              <a:t>o i </a:t>
            </a:r>
            <a:r>
              <a:rPr lang="it-IT" u="sng" dirty="0">
                <a:solidFill>
                  <a:srgbClr val="0070C0"/>
                </a:solidFill>
              </a:rPr>
              <a:t>questionari online; </a:t>
            </a:r>
            <a:endParaRPr lang="it-IT" u="sng" dirty="0" smtClean="0">
              <a:solidFill>
                <a:srgbClr val="0070C0"/>
              </a:solidFill>
            </a:endParaRPr>
          </a:p>
          <a:p>
            <a:pPr>
              <a:buFontTx/>
              <a:buChar char="-"/>
            </a:pPr>
            <a:r>
              <a:rPr lang="it-IT" dirty="0"/>
              <a:t>la </a:t>
            </a:r>
            <a:r>
              <a:rPr lang="it-IT" dirty="0">
                <a:solidFill>
                  <a:srgbClr val="FF0000"/>
                </a:solidFill>
              </a:rPr>
              <a:t>pubblicazione annuale </a:t>
            </a:r>
            <a:r>
              <a:rPr lang="it-IT" dirty="0"/>
              <a:t>sul proprio sito degli esiti della rilevazione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4387680" y="3429000"/>
              <a:ext cx="3270600" cy="120960"/>
            </p14:xfrm>
          </p:contentPart>
        </mc:Choice>
        <mc:Fallback>
          <p:pic>
            <p:nvPicPr>
              <p:cNvPr id="4" name="Input penna 3"/>
              <p:cNvPicPr/>
              <p:nvPr/>
            </p:nvPicPr>
            <p:blipFill>
              <a:blip r:embed="rId3"/>
              <a:stretch>
                <a:fillRect/>
              </a:stretch>
            </p:blipFill>
            <p:spPr>
              <a:xfrm>
                <a:off x="4371840" y="3365640"/>
                <a:ext cx="3302640" cy="248040"/>
              </a:xfrm>
              <a:prstGeom prst="rect">
                <a:avLst/>
              </a:prstGeom>
            </p:spPr>
          </p:pic>
        </mc:Fallback>
      </mc:AlternateContent>
    </p:spTree>
    <p:extLst>
      <p:ext uri="{BB962C8B-B14F-4D97-AF65-F5344CB8AC3E}">
        <p14:creationId xmlns:p14="http://schemas.microsoft.com/office/powerpoint/2010/main" val="1592146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lnSpcReduction="10000"/>
          </a:bodyPr>
          <a:lstStyle/>
          <a:p>
            <a:pPr marL="0" indent="0">
              <a:buNone/>
            </a:pPr>
            <a:r>
              <a:rPr lang="it-IT" dirty="0" smtClean="0"/>
              <a:t>Le </a:t>
            </a:r>
            <a:r>
              <a:rPr lang="it-IT" dirty="0"/>
              <a:t>dimensioni che compongono la </a:t>
            </a:r>
            <a:r>
              <a:rPr lang="it-IT" b="1" dirty="0">
                <a:solidFill>
                  <a:srgbClr val="FF0000"/>
                </a:solidFill>
              </a:rPr>
              <a:t>performance individuale </a:t>
            </a:r>
            <a:r>
              <a:rPr lang="it-IT" dirty="0"/>
              <a:t>sono: </a:t>
            </a:r>
            <a:endParaRPr lang="it-IT" dirty="0" smtClean="0"/>
          </a:p>
          <a:p>
            <a:pPr marL="0" indent="0">
              <a:buNone/>
            </a:pPr>
            <a:r>
              <a:rPr lang="it-IT" dirty="0" smtClean="0"/>
              <a:t>I </a:t>
            </a:r>
            <a:r>
              <a:rPr lang="it-IT" dirty="0" smtClean="0">
                <a:solidFill>
                  <a:srgbClr val="FF0000"/>
                </a:solidFill>
              </a:rPr>
              <a:t>risultati</a:t>
            </a:r>
            <a:r>
              <a:rPr lang="it-IT" dirty="0"/>
              <a:t>, riferiti agli </a:t>
            </a:r>
            <a:r>
              <a:rPr lang="it-IT" u="sng" dirty="0"/>
              <a:t>obiettivi annuali </a:t>
            </a:r>
            <a:r>
              <a:rPr lang="it-IT" dirty="0"/>
              <a:t>inseriti nel Piano della performance o negli altri documenti di </a:t>
            </a:r>
            <a:r>
              <a:rPr lang="it-IT" dirty="0" smtClean="0"/>
              <a:t>programmazione, </a:t>
            </a:r>
            <a:r>
              <a:rPr lang="it-IT" dirty="0"/>
              <a:t>a loro volta </a:t>
            </a:r>
            <a:r>
              <a:rPr lang="it-IT" dirty="0" smtClean="0"/>
              <a:t>distinguibili in</a:t>
            </a:r>
            <a:r>
              <a:rPr lang="it-IT" dirty="0"/>
              <a:t>: </a:t>
            </a:r>
            <a:endParaRPr lang="it-IT" dirty="0" smtClean="0"/>
          </a:p>
          <a:p>
            <a:pPr>
              <a:buFontTx/>
              <a:buChar char="-"/>
            </a:pPr>
            <a:r>
              <a:rPr lang="it-IT" dirty="0" smtClean="0">
                <a:solidFill>
                  <a:srgbClr val="0070C0"/>
                </a:solidFill>
              </a:rPr>
              <a:t>Risultati </a:t>
            </a:r>
            <a:r>
              <a:rPr lang="it-IT" dirty="0">
                <a:solidFill>
                  <a:srgbClr val="0070C0"/>
                </a:solidFill>
              </a:rPr>
              <a:t>raggiunti attraverso attività e progetti di competenza dell’unità organizzativa di </a:t>
            </a:r>
            <a:r>
              <a:rPr lang="it-IT" b="1" dirty="0">
                <a:solidFill>
                  <a:srgbClr val="0070C0"/>
                </a:solidFill>
              </a:rPr>
              <a:t>diretta responsabilità </a:t>
            </a:r>
            <a:r>
              <a:rPr lang="it-IT" dirty="0">
                <a:solidFill>
                  <a:srgbClr val="0070C0"/>
                </a:solidFill>
              </a:rPr>
              <a:t>o appartenenza</a:t>
            </a:r>
            <a:r>
              <a:rPr lang="it-IT" dirty="0" smtClean="0">
                <a:solidFill>
                  <a:srgbClr val="0070C0"/>
                </a:solidFill>
              </a:rPr>
              <a:t>;</a:t>
            </a:r>
          </a:p>
          <a:p>
            <a:pPr>
              <a:buFontTx/>
              <a:buChar char="-"/>
            </a:pPr>
            <a:r>
              <a:rPr lang="it-IT" dirty="0">
                <a:solidFill>
                  <a:srgbClr val="0070C0"/>
                </a:solidFill>
              </a:rPr>
              <a:t>R</a:t>
            </a:r>
            <a:r>
              <a:rPr lang="it-IT" dirty="0" smtClean="0">
                <a:solidFill>
                  <a:srgbClr val="0070C0"/>
                </a:solidFill>
              </a:rPr>
              <a:t>isultati </a:t>
            </a:r>
            <a:r>
              <a:rPr lang="it-IT" dirty="0">
                <a:solidFill>
                  <a:srgbClr val="0070C0"/>
                </a:solidFill>
              </a:rPr>
              <a:t>dell’amministrazione nel suo complesso o dell’unità organizzativa sovraordinata cui il valutato </a:t>
            </a:r>
            <a:r>
              <a:rPr lang="it-IT" b="1" dirty="0">
                <a:solidFill>
                  <a:srgbClr val="0070C0"/>
                </a:solidFill>
              </a:rPr>
              <a:t>contribuisce</a:t>
            </a:r>
            <a:r>
              <a:rPr lang="it-IT" dirty="0">
                <a:solidFill>
                  <a:srgbClr val="0070C0"/>
                </a:solidFill>
              </a:rPr>
              <a:t>;  </a:t>
            </a:r>
            <a:endParaRPr lang="it-IT" dirty="0" smtClean="0">
              <a:solidFill>
                <a:srgbClr val="0070C0"/>
              </a:solidFill>
            </a:endParaRPr>
          </a:p>
          <a:p>
            <a:pPr>
              <a:buFontTx/>
              <a:buChar char="-"/>
            </a:pPr>
            <a:r>
              <a:rPr lang="it-IT" dirty="0">
                <a:solidFill>
                  <a:srgbClr val="0070C0"/>
                </a:solidFill>
              </a:rPr>
              <a:t>R</a:t>
            </a:r>
            <a:r>
              <a:rPr lang="it-IT" dirty="0" smtClean="0">
                <a:solidFill>
                  <a:srgbClr val="0070C0"/>
                </a:solidFill>
              </a:rPr>
              <a:t>isultati </a:t>
            </a:r>
            <a:r>
              <a:rPr lang="it-IT" dirty="0">
                <a:solidFill>
                  <a:srgbClr val="0070C0"/>
                </a:solidFill>
              </a:rPr>
              <a:t>legati ad eventuali obiettivi </a:t>
            </a:r>
            <a:r>
              <a:rPr lang="it-IT" b="1" dirty="0">
                <a:solidFill>
                  <a:srgbClr val="0070C0"/>
                </a:solidFill>
              </a:rPr>
              <a:t>individuali</a:t>
            </a:r>
            <a:r>
              <a:rPr lang="it-IT" dirty="0">
                <a:solidFill>
                  <a:srgbClr val="0070C0"/>
                </a:solidFill>
              </a:rPr>
              <a:t> specificamente assegnati; </a:t>
            </a:r>
            <a:r>
              <a:rPr lang="it-IT" dirty="0" smtClean="0">
                <a:solidFill>
                  <a:srgbClr val="0070C0"/>
                </a:solidFill>
              </a:rPr>
              <a:t> </a:t>
            </a:r>
            <a:endParaRPr lang="it-IT" dirty="0">
              <a:solidFill>
                <a:srgbClr val="0070C0"/>
              </a:solidFill>
            </a:endParaRPr>
          </a:p>
        </p:txBody>
      </p:sp>
    </p:spTree>
    <p:extLst>
      <p:ext uri="{BB962C8B-B14F-4D97-AF65-F5344CB8AC3E}">
        <p14:creationId xmlns:p14="http://schemas.microsoft.com/office/powerpoint/2010/main" val="3722927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r>
              <a:rPr lang="it-IT" dirty="0" smtClean="0"/>
              <a:t>Comportamenti</a:t>
            </a:r>
            <a:r>
              <a:rPr lang="it-IT" dirty="0"/>
              <a:t>, che attengono al </a:t>
            </a:r>
            <a:r>
              <a:rPr lang="it-IT" dirty="0">
                <a:solidFill>
                  <a:srgbClr val="FF0000"/>
                </a:solidFill>
              </a:rPr>
              <a:t>“come” un’attività viene svolta da ciascuno</a:t>
            </a:r>
            <a:r>
              <a:rPr lang="it-IT" dirty="0"/>
              <a:t>, all’interno dell’amministrazione; </a:t>
            </a:r>
            <a:endParaRPr lang="it-IT" dirty="0" smtClean="0"/>
          </a:p>
          <a:p>
            <a:pPr>
              <a:buFontTx/>
              <a:buChar char="-"/>
            </a:pPr>
            <a:r>
              <a:rPr lang="it-IT" dirty="0">
                <a:solidFill>
                  <a:srgbClr val="0070C0"/>
                </a:solidFill>
              </a:rPr>
              <a:t>N</a:t>
            </a:r>
            <a:r>
              <a:rPr lang="it-IT" dirty="0" smtClean="0">
                <a:solidFill>
                  <a:srgbClr val="0070C0"/>
                </a:solidFill>
              </a:rPr>
              <a:t>ell’ambito </a:t>
            </a:r>
            <a:r>
              <a:rPr lang="it-IT" dirty="0">
                <a:solidFill>
                  <a:srgbClr val="0070C0"/>
                </a:solidFill>
              </a:rPr>
              <a:t>della valutazione dei comportamenti dei dirigenti/responsabili di unità organizzative, una specifica rilevanza viene attribuita alla capacità di valutazione dei propri collaboratori. </a:t>
            </a:r>
            <a:r>
              <a:rPr lang="it-IT" dirty="0" smtClean="0">
                <a:solidFill>
                  <a:srgbClr val="0070C0"/>
                </a:solidFill>
              </a:rPr>
              <a:t>(</a:t>
            </a:r>
            <a:r>
              <a:rPr lang="it-IT" i="1" dirty="0" smtClean="0">
                <a:solidFill>
                  <a:srgbClr val="0070C0"/>
                </a:solidFill>
              </a:rPr>
              <a:t>complessa da valutare se non con più valutazioni incrociate sulle stesse persone)</a:t>
            </a:r>
          </a:p>
          <a:p>
            <a:pPr>
              <a:buFontTx/>
              <a:buChar char="-"/>
            </a:pPr>
            <a:r>
              <a:rPr lang="it-IT" dirty="0"/>
              <a:t>Il </a:t>
            </a:r>
            <a:r>
              <a:rPr lang="it-IT" dirty="0">
                <a:solidFill>
                  <a:srgbClr val="FF0000"/>
                </a:solidFill>
              </a:rPr>
              <a:t>peso</a:t>
            </a:r>
            <a:r>
              <a:rPr lang="it-IT" dirty="0"/>
              <a:t> attribuito alle dimensioni della performance Individuale varia in relazione alle attività e responsabilità assegnate all’individuo, ossia con la sua </a:t>
            </a:r>
            <a:r>
              <a:rPr lang="it-IT" dirty="0">
                <a:solidFill>
                  <a:srgbClr val="FF0000"/>
                </a:solidFill>
              </a:rPr>
              <a:t>posizione</a:t>
            </a:r>
            <a:r>
              <a:rPr lang="it-IT" dirty="0"/>
              <a:t> all’interno della struttura organizzativa. </a:t>
            </a:r>
            <a:endParaRPr lang="it-IT" dirty="0" smtClean="0"/>
          </a:p>
          <a:p>
            <a:pPr>
              <a:buFontTx/>
              <a:buChar char="-"/>
            </a:pPr>
            <a:endParaRPr lang="it-IT" dirty="0"/>
          </a:p>
          <a:p>
            <a:pPr marL="0" indent="0">
              <a:buNone/>
            </a:pPr>
            <a:endParaRPr lang="it-IT" dirty="0"/>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5619600" y="3708360"/>
              <a:ext cx="5048640" cy="70200"/>
            </p14:xfrm>
          </p:contentPart>
        </mc:Choice>
        <mc:Fallback>
          <p:pic>
            <p:nvPicPr>
              <p:cNvPr id="4" name="Input penna 3"/>
              <p:cNvPicPr/>
              <p:nvPr/>
            </p:nvPicPr>
            <p:blipFill>
              <a:blip r:embed="rId3"/>
              <a:stretch>
                <a:fillRect/>
              </a:stretch>
            </p:blipFill>
            <p:spPr>
              <a:xfrm>
                <a:off x="5603760" y="3645000"/>
                <a:ext cx="5080320" cy="197280"/>
              </a:xfrm>
              <a:prstGeom prst="rect">
                <a:avLst/>
              </a:prstGeom>
            </p:spPr>
          </p:pic>
        </mc:Fallback>
      </mc:AlternateContent>
    </p:spTree>
    <p:extLst>
      <p:ext uri="{BB962C8B-B14F-4D97-AF65-F5344CB8AC3E}">
        <p14:creationId xmlns:p14="http://schemas.microsoft.com/office/powerpoint/2010/main" val="3341754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196181" y="4761707"/>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5" name="Rectangle 3"/>
          <p:cNvSpPr>
            <a:spLocks noChangeArrowheads="1"/>
          </p:cNvSpPr>
          <p:nvPr/>
        </p:nvSpPr>
        <p:spPr bwMode="auto">
          <a:xfrm>
            <a:off x="1205706" y="3085307"/>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6" name="Rectangle 4"/>
          <p:cNvSpPr>
            <a:spLocks noChangeArrowheads="1"/>
          </p:cNvSpPr>
          <p:nvPr/>
        </p:nvSpPr>
        <p:spPr bwMode="auto">
          <a:xfrm>
            <a:off x="1196181" y="1404144"/>
            <a:ext cx="9740900" cy="1619250"/>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rgbClr val="DDDDDD"/>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7" name="Text Box 5"/>
          <p:cNvSpPr txBox="1">
            <a:spLocks noChangeArrowheads="1"/>
          </p:cNvSpPr>
          <p:nvPr/>
        </p:nvSpPr>
        <p:spPr bwMode="auto">
          <a:xfrm>
            <a:off x="1997869" y="477044"/>
            <a:ext cx="452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99"/>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spcBef>
                <a:spcPct val="50000"/>
              </a:spcBef>
            </a:pPr>
            <a:r>
              <a:rPr lang="it-IT" altLang="it-IT" b="1">
                <a:solidFill>
                  <a:srgbClr val="333333"/>
                </a:solidFill>
                <a:latin typeface="Comic Sans MS" panose="030F0702030302020204" pitchFamily="66" charset="0"/>
              </a:rPr>
              <a:t>METODO HAY</a:t>
            </a:r>
          </a:p>
        </p:txBody>
      </p:sp>
      <p:sp>
        <p:nvSpPr>
          <p:cNvPr id="8" name="Text Box 6"/>
          <p:cNvSpPr txBox="1">
            <a:spLocks noChangeArrowheads="1"/>
          </p:cNvSpPr>
          <p:nvPr/>
        </p:nvSpPr>
        <p:spPr bwMode="auto">
          <a:xfrm>
            <a:off x="3940969" y="3606007"/>
            <a:ext cx="1347787" cy="64135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800" b="1">
                <a:solidFill>
                  <a:srgbClr val="000000"/>
                </a:solidFill>
                <a:latin typeface="Comic Sans MS" panose="030F0702030302020204" pitchFamily="66" charset="0"/>
              </a:rPr>
              <a:t>PROBLEM </a:t>
            </a:r>
          </a:p>
          <a:p>
            <a:pPr algn="ctr" eaLnBrk="1" hangingPunct="1"/>
            <a:r>
              <a:rPr lang="it-IT" altLang="it-IT" sz="1800" b="1">
                <a:solidFill>
                  <a:srgbClr val="000000"/>
                </a:solidFill>
                <a:latin typeface="Comic Sans MS" panose="030F0702030302020204" pitchFamily="66" charset="0"/>
              </a:rPr>
              <a:t>SOLVING</a:t>
            </a:r>
          </a:p>
        </p:txBody>
      </p:sp>
      <p:sp>
        <p:nvSpPr>
          <p:cNvPr id="9" name="Text Box 7"/>
          <p:cNvSpPr txBox="1">
            <a:spLocks noChangeArrowheads="1"/>
          </p:cNvSpPr>
          <p:nvPr/>
        </p:nvSpPr>
        <p:spPr bwMode="auto">
          <a:xfrm>
            <a:off x="3940969" y="5444332"/>
            <a:ext cx="1376362" cy="366712"/>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800" b="1">
                <a:solidFill>
                  <a:srgbClr val="000000"/>
                </a:solidFill>
                <a:latin typeface="Comic Sans MS" panose="030F0702030302020204" pitchFamily="66" charset="0"/>
              </a:rPr>
              <a:t>FINALITÀ</a:t>
            </a:r>
          </a:p>
        </p:txBody>
      </p:sp>
      <p:sp>
        <p:nvSpPr>
          <p:cNvPr id="10" name="Text Box 8"/>
          <p:cNvSpPr txBox="1">
            <a:spLocks noChangeArrowheads="1"/>
          </p:cNvSpPr>
          <p:nvPr/>
        </p:nvSpPr>
        <p:spPr bwMode="auto">
          <a:xfrm>
            <a:off x="3725069" y="2007394"/>
            <a:ext cx="1787525" cy="3667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r>
              <a:rPr lang="it-IT" altLang="it-IT" sz="1800" b="1">
                <a:solidFill>
                  <a:srgbClr val="000000"/>
                </a:solidFill>
                <a:latin typeface="Comic Sans MS" panose="030F0702030302020204" pitchFamily="66" charset="0"/>
              </a:rPr>
              <a:t>COMPETENZA</a:t>
            </a:r>
          </a:p>
        </p:txBody>
      </p:sp>
      <p:sp>
        <p:nvSpPr>
          <p:cNvPr id="11" name="Text Box 9"/>
          <p:cNvSpPr txBox="1">
            <a:spLocks noChangeArrowheads="1"/>
          </p:cNvSpPr>
          <p:nvPr/>
        </p:nvSpPr>
        <p:spPr bwMode="auto">
          <a:xfrm>
            <a:off x="2501106" y="1053307"/>
            <a:ext cx="1300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defRPr/>
            </a:pPr>
            <a:r>
              <a:rPr lang="it-IT" altLang="it-IT" sz="2000" i="1">
                <a:effectLst>
                  <a:outerShdw blurRad="38100" dist="38100" dir="2700000" algn="tl">
                    <a:srgbClr val="C0C0C0"/>
                  </a:outerShdw>
                </a:effectLst>
                <a:latin typeface="Verdana" panose="020B0604030504040204" pitchFamily="34" charset="0"/>
              </a:rPr>
              <a:t>FATTORI</a:t>
            </a:r>
            <a:endParaRPr lang="it-IT" altLang="it-IT" sz="2000"/>
          </a:p>
        </p:txBody>
      </p:sp>
      <p:sp>
        <p:nvSpPr>
          <p:cNvPr id="12" name="Text Box 10"/>
          <p:cNvSpPr txBox="1">
            <a:spLocks noChangeArrowheads="1"/>
          </p:cNvSpPr>
          <p:nvPr/>
        </p:nvSpPr>
        <p:spPr bwMode="auto">
          <a:xfrm>
            <a:off x="6996906" y="1015207"/>
            <a:ext cx="2303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eaLnBrk="1" hangingPunct="1">
              <a:defRPr/>
            </a:pPr>
            <a:r>
              <a:rPr lang="it-IT" altLang="it-IT" sz="2000" i="1">
                <a:effectLst>
                  <a:outerShdw blurRad="38100" dist="38100" dir="2700000" algn="tl">
                    <a:srgbClr val="C0C0C0"/>
                  </a:outerShdw>
                </a:effectLst>
                <a:latin typeface="Verdana" panose="020B0604030504040204" pitchFamily="34" charset="0"/>
              </a:rPr>
              <a:t>SOTTO-FATTORI</a:t>
            </a:r>
          </a:p>
        </p:txBody>
      </p:sp>
      <p:sp>
        <p:nvSpPr>
          <p:cNvPr id="13" name="Text Box 11"/>
          <p:cNvSpPr txBox="1">
            <a:spLocks noChangeArrowheads="1"/>
          </p:cNvSpPr>
          <p:nvPr/>
        </p:nvSpPr>
        <p:spPr bwMode="auto">
          <a:xfrm>
            <a:off x="5474494" y="1612107"/>
            <a:ext cx="2614612"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tecnica</a:t>
            </a:r>
          </a:p>
          <a:p>
            <a:pPr algn="ctr" eaLnBrk="1" hangingPunct="1">
              <a:buFontTx/>
              <a:buChar char="•"/>
            </a:pPr>
            <a:r>
              <a:rPr lang="it-IT" altLang="it-IT" sz="1700">
                <a:solidFill>
                  <a:srgbClr val="000000"/>
                </a:solidFill>
                <a:latin typeface="Verdana" panose="020B0604030504040204" pitchFamily="34" charset="0"/>
              </a:rPr>
              <a:t>manageriale</a:t>
            </a:r>
          </a:p>
          <a:p>
            <a:pPr algn="ctr" eaLnBrk="1" hangingPunct="1">
              <a:buFontTx/>
              <a:buChar char="•"/>
            </a:pPr>
            <a:r>
              <a:rPr lang="it-IT" altLang="it-IT" sz="1700">
                <a:solidFill>
                  <a:srgbClr val="000000"/>
                </a:solidFill>
                <a:latin typeface="Verdana" panose="020B0604030504040204" pitchFamily="34" charset="0"/>
              </a:rPr>
              <a:t>nelle relazioni umane</a:t>
            </a:r>
          </a:p>
        </p:txBody>
      </p:sp>
      <p:sp>
        <p:nvSpPr>
          <p:cNvPr id="14" name="Text Box 12"/>
          <p:cNvSpPr txBox="1">
            <a:spLocks noChangeArrowheads="1"/>
          </p:cNvSpPr>
          <p:nvPr/>
        </p:nvSpPr>
        <p:spPr bwMode="auto">
          <a:xfrm>
            <a:off x="5280819" y="3275807"/>
            <a:ext cx="2981325" cy="86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contesto del pensiero</a:t>
            </a:r>
          </a:p>
          <a:p>
            <a:pPr algn="ctr" eaLnBrk="1" hangingPunct="1">
              <a:buFontTx/>
              <a:buChar char="•"/>
            </a:pPr>
            <a:r>
              <a:rPr lang="it-IT" altLang="it-IT" sz="1700">
                <a:solidFill>
                  <a:srgbClr val="000000"/>
                </a:solidFill>
                <a:latin typeface="Verdana" panose="020B0604030504040204" pitchFamily="34" charset="0"/>
              </a:rPr>
              <a:t>grado di difficoltà del processo mentale</a:t>
            </a:r>
          </a:p>
        </p:txBody>
      </p:sp>
      <p:sp>
        <p:nvSpPr>
          <p:cNvPr id="15" name="Text Box 13"/>
          <p:cNvSpPr txBox="1">
            <a:spLocks noChangeArrowheads="1"/>
          </p:cNvSpPr>
          <p:nvPr/>
        </p:nvSpPr>
        <p:spPr bwMode="auto">
          <a:xfrm>
            <a:off x="5369719" y="5118894"/>
            <a:ext cx="2892425" cy="868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buFontTx/>
              <a:buChar char="•"/>
            </a:pPr>
            <a:r>
              <a:rPr lang="it-IT" altLang="it-IT" sz="1700">
                <a:solidFill>
                  <a:srgbClr val="000000"/>
                </a:solidFill>
                <a:latin typeface="Verdana" panose="020B0604030504040204" pitchFamily="34" charset="0"/>
              </a:rPr>
              <a:t>discrezionalità</a:t>
            </a:r>
          </a:p>
          <a:p>
            <a:pPr algn="ctr" eaLnBrk="1" hangingPunct="1">
              <a:buFontTx/>
              <a:buChar char="•"/>
            </a:pPr>
            <a:r>
              <a:rPr lang="it-IT" altLang="it-IT" sz="1700">
                <a:solidFill>
                  <a:srgbClr val="000000"/>
                </a:solidFill>
                <a:latin typeface="Verdana" panose="020B0604030504040204" pitchFamily="34" charset="0"/>
              </a:rPr>
              <a:t>influenza e dimensione economica</a:t>
            </a:r>
          </a:p>
        </p:txBody>
      </p:sp>
      <p:sp>
        <p:nvSpPr>
          <p:cNvPr id="16" name="Text Box 14"/>
          <p:cNvSpPr txBox="1">
            <a:spLocks noChangeArrowheads="1"/>
          </p:cNvSpPr>
          <p:nvPr/>
        </p:nvSpPr>
        <p:spPr bwMode="auto">
          <a:xfrm>
            <a:off x="8154194" y="1523207"/>
            <a:ext cx="2806700" cy="138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somma delle capacità comunque acquisite, necessarie per svolgere adeguatamente una mansione</a:t>
            </a:r>
          </a:p>
        </p:txBody>
      </p:sp>
      <p:sp>
        <p:nvSpPr>
          <p:cNvPr id="17" name="Text Box 15"/>
          <p:cNvSpPr txBox="1">
            <a:spLocks noChangeArrowheads="1"/>
          </p:cNvSpPr>
          <p:nvPr/>
        </p:nvSpPr>
        <p:spPr bwMode="auto">
          <a:xfrm>
            <a:off x="8189119" y="3140869"/>
            <a:ext cx="2806700"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pensiero originale autonomo richiesto dalla posizione per identificare, definire e risolvere un problema</a:t>
            </a:r>
          </a:p>
        </p:txBody>
      </p:sp>
      <p:sp>
        <p:nvSpPr>
          <p:cNvPr id="18" name="Text Box 16"/>
          <p:cNvSpPr txBox="1">
            <a:spLocks noChangeArrowheads="1"/>
          </p:cNvSpPr>
          <p:nvPr/>
        </p:nvSpPr>
        <p:spPr bwMode="auto">
          <a:xfrm>
            <a:off x="8189119" y="4725194"/>
            <a:ext cx="2806700" cy="16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r>
              <a:rPr lang="it-IT" altLang="it-IT" sz="1700" i="1">
                <a:solidFill>
                  <a:srgbClr val="000000"/>
                </a:solidFill>
                <a:latin typeface="Verdana" panose="020B0604030504040204" pitchFamily="34" charset="0"/>
              </a:rPr>
              <a:t>responsabilità di un’azione e delle sue conseguenze, misura l’effetto di una posizione sui risultati finali</a:t>
            </a:r>
          </a:p>
        </p:txBody>
      </p:sp>
      <p:sp>
        <p:nvSpPr>
          <p:cNvPr id="19" name="Text Box 17"/>
          <p:cNvSpPr txBox="1">
            <a:spLocks noChangeArrowheads="1"/>
          </p:cNvSpPr>
          <p:nvPr/>
        </p:nvSpPr>
        <p:spPr bwMode="auto">
          <a:xfrm>
            <a:off x="1196181" y="1599407"/>
            <a:ext cx="2286000" cy="1190625"/>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UNA POSIZIONE ESIGE L’UTILIZZO DI COMPETENZE</a:t>
            </a:r>
          </a:p>
        </p:txBody>
      </p:sp>
      <p:sp>
        <p:nvSpPr>
          <p:cNvPr id="20" name="Text Box 18"/>
          <p:cNvSpPr txBox="1">
            <a:spLocks noChangeArrowheads="1"/>
          </p:cNvSpPr>
          <p:nvPr/>
        </p:nvSpPr>
        <p:spPr bwMode="auto">
          <a:xfrm>
            <a:off x="1196181" y="3606007"/>
            <a:ext cx="2286000" cy="64135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PER RISOLVERE PROBLEMI</a:t>
            </a:r>
          </a:p>
        </p:txBody>
      </p:sp>
      <p:sp>
        <p:nvSpPr>
          <p:cNvPr id="21" name="Text Box 19"/>
          <p:cNvSpPr txBox="1">
            <a:spLocks noChangeArrowheads="1"/>
          </p:cNvSpPr>
          <p:nvPr/>
        </p:nvSpPr>
        <p:spPr bwMode="auto">
          <a:xfrm>
            <a:off x="1196181" y="5176044"/>
            <a:ext cx="2286000" cy="915988"/>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pPr algn="ctr" eaLnBrk="1" hangingPunct="1">
              <a:defRPr/>
            </a:pPr>
            <a:r>
              <a:rPr lang="it-IT" altLang="it-IT" sz="1800" b="1">
                <a:solidFill>
                  <a:srgbClr val="00966F"/>
                </a:solidFill>
                <a:effectLst>
                  <a:outerShdw blurRad="38100" dist="38100" dir="2700000" algn="tl">
                    <a:srgbClr val="C0C0C0"/>
                  </a:outerShdw>
                </a:effectLst>
                <a:latin typeface="Comic Sans MS" panose="030F0702030302020204" pitchFamily="66" charset="0"/>
              </a:rPr>
              <a:t>AL FINE DI RAGGIUNGERE I RISULTATI </a:t>
            </a:r>
          </a:p>
        </p:txBody>
      </p:sp>
      <p:cxnSp>
        <p:nvCxnSpPr>
          <p:cNvPr id="22" name="AutoShape 20"/>
          <p:cNvCxnSpPr>
            <a:cxnSpLocks noChangeShapeType="1"/>
            <a:stCxn id="19" idx="2"/>
            <a:endCxn id="20" idx="0"/>
          </p:cNvCxnSpPr>
          <p:nvPr/>
        </p:nvCxnSpPr>
        <p:spPr bwMode="auto">
          <a:xfrm>
            <a:off x="2339181" y="2790032"/>
            <a:ext cx="0" cy="815975"/>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AutoShape 21"/>
          <p:cNvCxnSpPr>
            <a:cxnSpLocks noChangeShapeType="1"/>
            <a:stCxn id="20" idx="2"/>
            <a:endCxn id="21" idx="0"/>
          </p:cNvCxnSpPr>
          <p:nvPr/>
        </p:nvCxnSpPr>
        <p:spPr bwMode="auto">
          <a:xfrm>
            <a:off x="2339181" y="4247357"/>
            <a:ext cx="0" cy="928687"/>
          </a:xfrm>
          <a:prstGeom prst="straightConnector1">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2"/>
          <p:cNvSpPr>
            <a:spLocks noChangeArrowheads="1"/>
          </p:cNvSpPr>
          <p:nvPr/>
        </p:nvSpPr>
        <p:spPr bwMode="auto">
          <a:xfrm>
            <a:off x="5525294" y="1400969"/>
            <a:ext cx="2663825"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5" name="Rectangle 23"/>
          <p:cNvSpPr>
            <a:spLocks noChangeArrowheads="1"/>
          </p:cNvSpPr>
          <p:nvPr/>
        </p:nvSpPr>
        <p:spPr bwMode="auto">
          <a:xfrm>
            <a:off x="8189119" y="1400969"/>
            <a:ext cx="2736850"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6" name="Rectangle 24"/>
          <p:cNvSpPr>
            <a:spLocks noChangeArrowheads="1"/>
          </p:cNvSpPr>
          <p:nvPr/>
        </p:nvSpPr>
        <p:spPr bwMode="auto">
          <a:xfrm>
            <a:off x="5525294" y="3083719"/>
            <a:ext cx="2663825"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7" name="Rectangle 25"/>
          <p:cNvSpPr>
            <a:spLocks noChangeArrowheads="1"/>
          </p:cNvSpPr>
          <p:nvPr/>
        </p:nvSpPr>
        <p:spPr bwMode="auto">
          <a:xfrm>
            <a:off x="8189119" y="3093244"/>
            <a:ext cx="2736850" cy="1620838"/>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8" name="Rectangle 26"/>
          <p:cNvSpPr>
            <a:spLocks noChangeArrowheads="1"/>
          </p:cNvSpPr>
          <p:nvPr/>
        </p:nvSpPr>
        <p:spPr bwMode="auto">
          <a:xfrm>
            <a:off x="5525294" y="4758532"/>
            <a:ext cx="2663825" cy="1620837"/>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sp>
        <p:nvSpPr>
          <p:cNvPr id="29" name="Rectangle 27"/>
          <p:cNvSpPr>
            <a:spLocks noChangeArrowheads="1"/>
          </p:cNvSpPr>
          <p:nvPr/>
        </p:nvSpPr>
        <p:spPr bwMode="auto">
          <a:xfrm>
            <a:off x="8189119" y="4758532"/>
            <a:ext cx="2736850" cy="1620837"/>
          </a:xfrm>
          <a:prstGeom prst="rect">
            <a:avLst/>
          </a:prstGeom>
          <a:noFill/>
          <a:ln w="28575">
            <a:solidFill>
              <a:srgbClr val="993300"/>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a:lstStyle>
          <a:p>
            <a:endParaRPr lang="it-IT" altLang="it-IT"/>
          </a:p>
        </p:txBody>
      </p:sp>
      <p:cxnSp>
        <p:nvCxnSpPr>
          <p:cNvPr id="30" name="AutoShape 28"/>
          <p:cNvCxnSpPr>
            <a:cxnSpLocks noChangeShapeType="1"/>
            <a:stCxn id="19" idx="3"/>
            <a:endCxn id="10" idx="1"/>
          </p:cNvCxnSpPr>
          <p:nvPr/>
        </p:nvCxnSpPr>
        <p:spPr bwMode="auto">
          <a:xfrm flipV="1">
            <a:off x="3482181" y="2191544"/>
            <a:ext cx="242888" cy="3175"/>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29"/>
          <p:cNvCxnSpPr>
            <a:cxnSpLocks noChangeShapeType="1"/>
            <a:stCxn id="20" idx="3"/>
            <a:endCxn id="8" idx="1"/>
          </p:cNvCxnSpPr>
          <p:nvPr/>
        </p:nvCxnSpPr>
        <p:spPr bwMode="auto">
          <a:xfrm>
            <a:off x="3482181" y="3926682"/>
            <a:ext cx="458788" cy="0"/>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30"/>
          <p:cNvCxnSpPr>
            <a:cxnSpLocks noChangeShapeType="1"/>
            <a:stCxn id="21" idx="3"/>
            <a:endCxn id="9" idx="1"/>
          </p:cNvCxnSpPr>
          <p:nvPr/>
        </p:nvCxnSpPr>
        <p:spPr bwMode="auto">
          <a:xfrm flipV="1">
            <a:off x="3482181" y="5628482"/>
            <a:ext cx="458788" cy="6350"/>
          </a:xfrm>
          <a:prstGeom prst="straightConnector1">
            <a:avLst/>
          </a:prstGeom>
          <a:noFill/>
          <a:ln w="28575">
            <a:solidFill>
              <a:srgbClr val="99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mc:Choice xmlns:p14="http://schemas.microsoft.com/office/powerpoint/2010/main" Requires="p14">
          <p:contentPart p14:bwMode="auto" r:id="rId2">
            <p14:nvContentPartPr>
              <p14:cNvPr id="2" name="Input penna 1"/>
              <p14:cNvContentPartPr/>
              <p14:nvPr/>
            </p14:nvContentPartPr>
            <p14:xfrm>
              <a:off x="8489880" y="5384880"/>
              <a:ext cx="1397520" cy="101880"/>
            </p14:xfrm>
          </p:contentPart>
        </mc:Choice>
        <mc:Fallback>
          <p:pic>
            <p:nvPicPr>
              <p:cNvPr id="2" name="Input penna 1"/>
              <p:cNvPicPr/>
              <p:nvPr/>
            </p:nvPicPr>
            <p:blipFill>
              <a:blip r:embed="rId3"/>
              <a:stretch>
                <a:fillRect/>
              </a:stretch>
            </p:blipFill>
            <p:spPr>
              <a:xfrm>
                <a:off x="8474040" y="5321160"/>
                <a:ext cx="1429200" cy="2289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Input penna 2"/>
              <p14:cNvContentPartPr/>
              <p14:nvPr/>
            </p14:nvContentPartPr>
            <p14:xfrm>
              <a:off x="6692760" y="3683160"/>
              <a:ext cx="1264320" cy="51120"/>
            </p14:xfrm>
          </p:contentPart>
        </mc:Choice>
        <mc:Fallback>
          <p:pic>
            <p:nvPicPr>
              <p:cNvPr id="3" name="Input penna 2"/>
              <p:cNvPicPr/>
              <p:nvPr/>
            </p:nvPicPr>
            <p:blipFill>
              <a:blip r:embed="rId5"/>
              <a:stretch>
                <a:fillRect/>
              </a:stretch>
            </p:blipFill>
            <p:spPr>
              <a:xfrm>
                <a:off x="6676920" y="3619440"/>
                <a:ext cx="129600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33" name="Input penna 32"/>
              <p14:cNvContentPartPr/>
              <p14:nvPr/>
            </p14:nvContentPartPr>
            <p14:xfrm>
              <a:off x="5823000" y="3936960"/>
              <a:ext cx="1905480" cy="76680"/>
            </p14:xfrm>
          </p:contentPart>
        </mc:Choice>
        <mc:Fallback>
          <p:pic>
            <p:nvPicPr>
              <p:cNvPr id="33" name="Input penna 32"/>
              <p:cNvPicPr/>
              <p:nvPr/>
            </p:nvPicPr>
            <p:blipFill>
              <a:blip r:embed="rId7"/>
              <a:stretch>
                <a:fillRect/>
              </a:stretch>
            </p:blipFill>
            <p:spPr>
              <a:xfrm>
                <a:off x="5807160" y="3873600"/>
                <a:ext cx="193716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4" name="Input penna 33"/>
              <p14:cNvContentPartPr/>
              <p14:nvPr/>
            </p14:nvContentPartPr>
            <p14:xfrm>
              <a:off x="9842400" y="1676520"/>
              <a:ext cx="844920" cy="44640"/>
            </p14:xfrm>
          </p:contentPart>
        </mc:Choice>
        <mc:Fallback>
          <p:pic>
            <p:nvPicPr>
              <p:cNvPr id="34" name="Input penna 33"/>
              <p:cNvPicPr/>
              <p:nvPr/>
            </p:nvPicPr>
            <p:blipFill>
              <a:blip r:embed="rId9"/>
              <a:stretch>
                <a:fillRect/>
              </a:stretch>
            </p:blipFill>
            <p:spPr>
              <a:xfrm>
                <a:off x="9826560" y="1612800"/>
                <a:ext cx="876600" cy="172080"/>
              </a:xfrm>
              <a:prstGeom prst="rect">
                <a:avLst/>
              </a:prstGeom>
            </p:spPr>
          </p:pic>
        </mc:Fallback>
      </mc:AlternateContent>
    </p:spTree>
    <p:extLst>
      <p:ext uri="{BB962C8B-B14F-4D97-AF65-F5344CB8AC3E}">
        <p14:creationId xmlns:p14="http://schemas.microsoft.com/office/powerpoint/2010/main" val="24278419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a:bodyPr>
          <a:lstStyle/>
          <a:p>
            <a:r>
              <a:rPr lang="it-IT" dirty="0"/>
              <a:t>Per la costruzione e il funzionamento del sistema di misurazione e valutazione della performance individuale, la mappatura dei diversi </a:t>
            </a:r>
            <a:r>
              <a:rPr lang="it-IT" dirty="0">
                <a:solidFill>
                  <a:srgbClr val="FF0000"/>
                </a:solidFill>
              </a:rPr>
              <a:t>ruoli organizzativi </a:t>
            </a:r>
            <a:r>
              <a:rPr lang="it-IT" dirty="0"/>
              <a:t>all’interno dell’amministrazione è quindi un elemento </a:t>
            </a:r>
            <a:r>
              <a:rPr lang="it-IT" dirty="0" smtClean="0"/>
              <a:t>fondamentale </a:t>
            </a:r>
          </a:p>
          <a:p>
            <a:r>
              <a:rPr lang="it-IT" dirty="0">
                <a:solidFill>
                  <a:srgbClr val="0070C0"/>
                </a:solidFill>
              </a:rPr>
              <a:t>Nel SMVP, inoltre, devono essere specificate le modalità con le quali l’intero processo viene formalizzato, per esempio prevedendo la </a:t>
            </a:r>
            <a:r>
              <a:rPr lang="it-IT" dirty="0" smtClean="0">
                <a:solidFill>
                  <a:srgbClr val="0070C0"/>
                </a:solidFill>
              </a:rPr>
              <a:t>compilazione di </a:t>
            </a:r>
            <a:r>
              <a:rPr lang="it-IT" dirty="0">
                <a:solidFill>
                  <a:srgbClr val="0070C0"/>
                </a:solidFill>
              </a:rPr>
              <a:t>apposite schede  nelle quali annotare: gli obiettivi assegnati e corrispondenti set di indicatori con relativi target, i comportamenti che saranno oggetto di valutazione e, successivamente, gli esiti della misurazione e della valutazione.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9543960" y="4476600"/>
              <a:ext cx="1130760" cy="64080"/>
            </p14:xfrm>
          </p:contentPart>
        </mc:Choice>
        <mc:Fallback>
          <p:pic>
            <p:nvPicPr>
              <p:cNvPr id="4" name="Input penna 3"/>
              <p:cNvPicPr/>
              <p:nvPr/>
            </p:nvPicPr>
            <p:blipFill>
              <a:blip r:embed="rId3"/>
              <a:stretch>
                <a:fillRect/>
              </a:stretch>
            </p:blipFill>
            <p:spPr>
              <a:xfrm>
                <a:off x="9528120" y="4413240"/>
                <a:ext cx="1162440" cy="19080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5918040" y="4826160"/>
              <a:ext cx="1238760" cy="108000"/>
            </p14:xfrm>
          </p:contentPart>
        </mc:Choice>
        <mc:Fallback>
          <p:pic>
            <p:nvPicPr>
              <p:cNvPr id="5" name="Input penna 4"/>
              <p:cNvPicPr/>
              <p:nvPr/>
            </p:nvPicPr>
            <p:blipFill>
              <a:blip r:embed="rId5"/>
              <a:stretch>
                <a:fillRect/>
              </a:stretch>
            </p:blipFill>
            <p:spPr>
              <a:xfrm>
                <a:off x="5902200" y="4762440"/>
                <a:ext cx="1270440" cy="2354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9061560" y="4851360"/>
              <a:ext cx="800280" cy="89280"/>
            </p14:xfrm>
          </p:contentPart>
        </mc:Choice>
        <mc:Fallback>
          <p:pic>
            <p:nvPicPr>
              <p:cNvPr id="6" name="Input penna 5"/>
              <p:cNvPicPr/>
              <p:nvPr/>
            </p:nvPicPr>
            <p:blipFill>
              <a:blip r:embed="rId7"/>
              <a:stretch>
                <a:fillRect/>
              </a:stretch>
            </p:blipFill>
            <p:spPr>
              <a:xfrm>
                <a:off x="9045720" y="4788000"/>
                <a:ext cx="83196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9385200" y="4876920"/>
              <a:ext cx="311760" cy="57240"/>
            </p14:xfrm>
          </p:contentPart>
        </mc:Choice>
        <mc:Fallback>
          <p:pic>
            <p:nvPicPr>
              <p:cNvPr id="7" name="Input penna 6"/>
              <p:cNvPicPr/>
              <p:nvPr/>
            </p:nvPicPr>
            <p:blipFill>
              <a:blip r:embed="rId9"/>
              <a:stretch>
                <a:fillRect/>
              </a:stretch>
            </p:blipFill>
            <p:spPr>
              <a:xfrm>
                <a:off x="9369360" y="4813200"/>
                <a:ext cx="343440" cy="1846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1149480" y="5245200"/>
              <a:ext cx="2235600" cy="51120"/>
            </p14:xfrm>
          </p:contentPart>
        </mc:Choice>
        <mc:Fallback>
          <p:pic>
            <p:nvPicPr>
              <p:cNvPr id="8" name="Input penna 7"/>
              <p:cNvPicPr/>
              <p:nvPr/>
            </p:nvPicPr>
            <p:blipFill>
              <a:blip r:embed="rId11"/>
              <a:stretch>
                <a:fillRect/>
              </a:stretch>
            </p:blipFill>
            <p:spPr>
              <a:xfrm>
                <a:off x="1133640" y="5181480"/>
                <a:ext cx="2267280" cy="1782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4197240" y="5657760"/>
              <a:ext cx="584640" cy="19440"/>
            </p14:xfrm>
          </p:contentPart>
        </mc:Choice>
        <mc:Fallback>
          <p:pic>
            <p:nvPicPr>
              <p:cNvPr id="9" name="Input penna 8"/>
              <p:cNvPicPr/>
              <p:nvPr/>
            </p:nvPicPr>
            <p:blipFill>
              <a:blip r:embed="rId13"/>
              <a:stretch>
                <a:fillRect/>
              </a:stretch>
            </p:blipFill>
            <p:spPr>
              <a:xfrm>
                <a:off x="4181400" y="5594400"/>
                <a:ext cx="616320" cy="146520"/>
              </a:xfrm>
              <a:prstGeom prst="rect">
                <a:avLst/>
              </a:prstGeom>
            </p:spPr>
          </p:pic>
        </mc:Fallback>
      </mc:AlternateContent>
    </p:spTree>
    <p:extLst>
      <p:ext uri="{BB962C8B-B14F-4D97-AF65-F5344CB8AC3E}">
        <p14:creationId xmlns:p14="http://schemas.microsoft.com/office/powerpoint/2010/main" val="2791873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r>
              <a:rPr lang="it-IT" dirty="0">
                <a:solidFill>
                  <a:srgbClr val="0070C0"/>
                </a:solidFill>
              </a:rPr>
              <a:t>Queste linee guida forniscono indicazioni in ordine alla progettazione e alla revisione annuale del Sistema di Misurazione e Valutazione della Performance (nel seguito </a:t>
            </a:r>
            <a:r>
              <a:rPr lang="it-IT" b="1" dirty="0">
                <a:solidFill>
                  <a:srgbClr val="0070C0"/>
                </a:solidFill>
              </a:rPr>
              <a:t>SMVP</a:t>
            </a:r>
            <a:r>
              <a:rPr lang="it-IT" dirty="0">
                <a:solidFill>
                  <a:srgbClr val="0070C0"/>
                </a:solidFill>
              </a:rPr>
              <a:t>) che ogni amministrazione adotta ai sensi dell’art. 7 del d.lgs. </a:t>
            </a:r>
            <a:r>
              <a:rPr lang="it-IT" dirty="0" smtClean="0">
                <a:solidFill>
                  <a:srgbClr val="0070C0"/>
                </a:solidFill>
              </a:rPr>
              <a:t>150/2009</a:t>
            </a:r>
          </a:p>
          <a:p>
            <a:r>
              <a:rPr lang="it-IT" dirty="0"/>
              <a:t> l’approccio metodologico sotteso a queste linee guida affronta alcuni aspetti emersi come particolarmente critici dall’analisi dei SMVP attualmente in uso, nonché dall’esperienza maturata all’interno dei laboratori sulla performance1 attivati nel corso del 2017, quali la </a:t>
            </a:r>
            <a:r>
              <a:rPr lang="it-IT" u="sng" dirty="0">
                <a:solidFill>
                  <a:srgbClr val="FF0000"/>
                </a:solidFill>
              </a:rPr>
              <a:t>differenza</a:t>
            </a:r>
            <a:r>
              <a:rPr lang="it-IT" dirty="0">
                <a:solidFill>
                  <a:srgbClr val="FF0000"/>
                </a:solidFill>
              </a:rPr>
              <a:t> tra </a:t>
            </a:r>
            <a:r>
              <a:rPr lang="it-IT" b="1" dirty="0">
                <a:solidFill>
                  <a:srgbClr val="FF0000"/>
                </a:solidFill>
              </a:rPr>
              <a:t>misurazione e valutazione </a:t>
            </a:r>
            <a:r>
              <a:rPr lang="it-IT" dirty="0">
                <a:solidFill>
                  <a:srgbClr val="FF0000"/>
                </a:solidFill>
              </a:rPr>
              <a:t>ed il collegamento tra </a:t>
            </a:r>
            <a:r>
              <a:rPr lang="it-IT" b="1" dirty="0">
                <a:solidFill>
                  <a:srgbClr val="FF0000"/>
                </a:solidFill>
              </a:rPr>
              <a:t>performance organizzativa e performance individuale</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435480" y="2381400"/>
              <a:ext cx="1092600" cy="127080"/>
            </p14:xfrm>
          </p:contentPart>
        </mc:Choice>
        <mc:Fallback>
          <p:pic>
            <p:nvPicPr>
              <p:cNvPr id="4" name="Input penna 3"/>
              <p:cNvPicPr/>
              <p:nvPr/>
            </p:nvPicPr>
            <p:blipFill>
              <a:blip r:embed="rId3"/>
              <a:stretch>
                <a:fillRect/>
              </a:stretch>
            </p:blipFill>
            <p:spPr>
              <a:xfrm>
                <a:off x="3419640" y="2317680"/>
                <a:ext cx="1124280" cy="2545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6610320" y="4089240"/>
              <a:ext cx="724320" cy="45000"/>
            </p14:xfrm>
          </p:contentPart>
        </mc:Choice>
        <mc:Fallback>
          <p:pic>
            <p:nvPicPr>
              <p:cNvPr id="5" name="Input penna 4"/>
              <p:cNvPicPr/>
              <p:nvPr/>
            </p:nvPicPr>
            <p:blipFill>
              <a:blip r:embed="rId5"/>
              <a:stretch>
                <a:fillRect/>
              </a:stretch>
            </p:blipFill>
            <p:spPr>
              <a:xfrm>
                <a:off x="6594480" y="4025880"/>
                <a:ext cx="75600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1028880" y="5099040"/>
              <a:ext cx="101880" cy="768600"/>
            </p14:xfrm>
          </p:contentPart>
        </mc:Choice>
        <mc:Fallback>
          <p:pic>
            <p:nvPicPr>
              <p:cNvPr id="6" name="Input penna 5"/>
              <p:cNvPicPr/>
              <p:nvPr/>
            </p:nvPicPr>
            <p:blipFill>
              <a:blip r:embed="rId7"/>
              <a:stretch>
                <a:fillRect/>
              </a:stretch>
            </p:blipFill>
            <p:spPr>
              <a:xfrm>
                <a:off x="1012680" y="5035680"/>
                <a:ext cx="133920" cy="8956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819000" y="5226120"/>
              <a:ext cx="9411120" cy="686160"/>
            </p14:xfrm>
          </p:contentPart>
        </mc:Choice>
        <mc:Fallback>
          <p:pic>
            <p:nvPicPr>
              <p:cNvPr id="7" name="Input penna 6"/>
              <p:cNvPicPr/>
              <p:nvPr/>
            </p:nvPicPr>
            <p:blipFill>
              <a:blip r:embed="rId9"/>
              <a:stretch>
                <a:fillRect/>
              </a:stretch>
            </p:blipFill>
            <p:spPr>
              <a:xfrm>
                <a:off x="803160" y="5162400"/>
                <a:ext cx="9442800" cy="8132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8" name="Input penna 7"/>
              <p14:cNvContentPartPr/>
              <p14:nvPr/>
            </p14:nvContentPartPr>
            <p14:xfrm>
              <a:off x="977760" y="5041800"/>
              <a:ext cx="102240" cy="203760"/>
            </p14:xfrm>
          </p:contentPart>
        </mc:Choice>
        <mc:Fallback>
          <p:pic>
            <p:nvPicPr>
              <p:cNvPr id="8" name="Input penna 7"/>
              <p:cNvPicPr/>
              <p:nvPr/>
            </p:nvPicPr>
            <p:blipFill>
              <a:blip r:embed="rId11"/>
              <a:stretch>
                <a:fillRect/>
              </a:stretch>
            </p:blipFill>
            <p:spPr>
              <a:xfrm>
                <a:off x="961920" y="4978440"/>
                <a:ext cx="133920" cy="3304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9" name="Input penna 8"/>
              <p14:cNvContentPartPr/>
              <p14:nvPr/>
            </p14:nvContentPartPr>
            <p14:xfrm>
              <a:off x="1123920" y="5092560"/>
              <a:ext cx="9061920" cy="153000"/>
            </p14:xfrm>
          </p:contentPart>
        </mc:Choice>
        <mc:Fallback>
          <p:pic>
            <p:nvPicPr>
              <p:cNvPr id="9" name="Input penna 8"/>
              <p:cNvPicPr/>
              <p:nvPr/>
            </p:nvPicPr>
            <p:blipFill>
              <a:blip r:embed="rId13"/>
              <a:stretch>
                <a:fillRect/>
              </a:stretch>
            </p:blipFill>
            <p:spPr>
              <a:xfrm>
                <a:off x="1108080" y="5029200"/>
                <a:ext cx="9093600" cy="279720"/>
              </a:xfrm>
              <a:prstGeom prst="rect">
                <a:avLst/>
              </a:prstGeom>
            </p:spPr>
          </p:pic>
        </mc:Fallback>
      </mc:AlternateContent>
    </p:spTree>
    <p:extLst>
      <p:ext uri="{BB962C8B-B14F-4D97-AF65-F5344CB8AC3E}">
        <p14:creationId xmlns:p14="http://schemas.microsoft.com/office/powerpoint/2010/main" val="3682971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normAutofit/>
          </a:bodyPr>
          <a:lstStyle/>
          <a:p>
            <a:pPr marL="0" indent="0">
              <a:buNone/>
            </a:pPr>
            <a:r>
              <a:rPr lang="it-IT" dirty="0">
                <a:solidFill>
                  <a:srgbClr val="0070C0"/>
                </a:solidFill>
              </a:rPr>
              <a:t>Gli OIV forniscono, lungo tutto il ciclo, un supporto metodologico volto ad assicurare efficacia, solidità e affidabilità al SMVP</a:t>
            </a:r>
            <a:r>
              <a:rPr lang="it-IT" dirty="0" smtClean="0">
                <a:solidFill>
                  <a:srgbClr val="0070C0"/>
                </a:solidFill>
              </a:rPr>
              <a:t>. </a:t>
            </a:r>
          </a:p>
          <a:p>
            <a:pPr marL="0" indent="0">
              <a:buNone/>
            </a:pPr>
            <a:r>
              <a:rPr lang="it-IT" dirty="0" smtClean="0"/>
              <a:t> </a:t>
            </a:r>
            <a:r>
              <a:rPr lang="it-IT" dirty="0"/>
              <a:t>Più nel dettaglio, anche alla luce della disciplina introdotta con il d.lgs. 74/2017, le funzioni attribuite agli OIV </a:t>
            </a:r>
            <a:r>
              <a:rPr lang="it-IT" dirty="0" smtClean="0"/>
              <a:t>sono:</a:t>
            </a:r>
            <a:endParaRPr lang="it-IT" dirty="0"/>
          </a:p>
          <a:p>
            <a:pPr>
              <a:buFontTx/>
              <a:buChar char="-"/>
            </a:pPr>
            <a:endParaRPr lang="it-IT" dirty="0" smtClean="0">
              <a:solidFill>
                <a:srgbClr val="0070C0"/>
              </a:solidFill>
            </a:endParaRPr>
          </a:p>
          <a:p>
            <a:pPr>
              <a:buFontTx/>
              <a:buChar char="-"/>
            </a:pPr>
            <a:r>
              <a:rPr lang="it-IT" dirty="0" smtClean="0">
                <a:solidFill>
                  <a:srgbClr val="0070C0"/>
                </a:solidFill>
              </a:rPr>
              <a:t>Presidio </a:t>
            </a:r>
            <a:r>
              <a:rPr lang="it-IT" dirty="0">
                <a:solidFill>
                  <a:srgbClr val="0070C0"/>
                </a:solidFill>
              </a:rPr>
              <a:t>tecnico metodologico del SMVP </a:t>
            </a:r>
            <a:r>
              <a:rPr lang="it-IT" dirty="0"/>
              <a:t>che si esprime prevalentemente attraverso la formulazione del parere vincolante sul </a:t>
            </a:r>
            <a:r>
              <a:rPr lang="it-IT" dirty="0" smtClean="0"/>
              <a:t>SMVP, </a:t>
            </a:r>
            <a:r>
              <a:rPr lang="it-IT" dirty="0"/>
              <a:t>la validazione della Relazione sulla performance e la Relazione annuale sul funzionamento del Sistema; </a:t>
            </a:r>
            <a:endParaRPr lang="it-IT" dirty="0" smtClean="0"/>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263600" y="1746360"/>
              <a:ext cx="857520" cy="730440"/>
            </p14:xfrm>
          </p:contentPart>
        </mc:Choice>
        <mc:Fallback>
          <p:pic>
            <p:nvPicPr>
              <p:cNvPr id="4" name="Input penna 3"/>
              <p:cNvPicPr/>
              <p:nvPr/>
            </p:nvPicPr>
            <p:blipFill>
              <a:blip r:embed="rId3"/>
              <a:stretch>
                <a:fillRect/>
              </a:stretch>
            </p:blipFill>
            <p:spPr>
              <a:xfrm>
                <a:off x="1247760" y="1682640"/>
                <a:ext cx="889200" cy="8578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521080" y="5099040"/>
              <a:ext cx="1486080" cy="76680"/>
            </p14:xfrm>
          </p:contentPart>
        </mc:Choice>
        <mc:Fallback>
          <p:pic>
            <p:nvPicPr>
              <p:cNvPr id="5" name="Input penna 4"/>
              <p:cNvPicPr/>
              <p:nvPr/>
            </p:nvPicPr>
            <p:blipFill>
              <a:blip r:embed="rId5"/>
              <a:stretch>
                <a:fillRect/>
              </a:stretch>
            </p:blipFill>
            <p:spPr>
              <a:xfrm>
                <a:off x="2505240" y="5035680"/>
                <a:ext cx="1517760" cy="203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8147160" y="4724280"/>
              <a:ext cx="2426040" cy="76680"/>
            </p14:xfrm>
          </p:contentPart>
        </mc:Choice>
        <mc:Fallback>
          <p:pic>
            <p:nvPicPr>
              <p:cNvPr id="6" name="Input penna 5"/>
              <p:cNvPicPr/>
              <p:nvPr/>
            </p:nvPicPr>
            <p:blipFill>
              <a:blip r:embed="rId7"/>
              <a:stretch>
                <a:fillRect/>
              </a:stretch>
            </p:blipFill>
            <p:spPr>
              <a:xfrm>
                <a:off x="8131320" y="4660920"/>
                <a:ext cx="2457720" cy="203400"/>
              </a:xfrm>
              <a:prstGeom prst="rect">
                <a:avLst/>
              </a:prstGeom>
            </p:spPr>
          </p:pic>
        </mc:Fallback>
      </mc:AlternateContent>
    </p:spTree>
    <p:extLst>
      <p:ext uri="{BB962C8B-B14F-4D97-AF65-F5344CB8AC3E}">
        <p14:creationId xmlns:p14="http://schemas.microsoft.com/office/powerpoint/2010/main" val="1971214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a:buFontTx/>
              <a:buChar char="-"/>
            </a:pPr>
            <a:endParaRPr lang="it-IT" dirty="0" smtClean="0"/>
          </a:p>
          <a:p>
            <a:pPr>
              <a:buFontTx/>
              <a:buChar char="-"/>
            </a:pPr>
            <a:r>
              <a:rPr lang="it-IT" dirty="0" smtClean="0">
                <a:solidFill>
                  <a:srgbClr val="0070C0"/>
                </a:solidFill>
              </a:rPr>
              <a:t>Verifica </a:t>
            </a:r>
            <a:r>
              <a:rPr lang="it-IT" dirty="0">
                <a:solidFill>
                  <a:srgbClr val="0070C0"/>
                </a:solidFill>
              </a:rPr>
              <a:t>dell’andamento della performance dell’amministrazione </a:t>
            </a:r>
            <a:r>
              <a:rPr lang="it-IT" dirty="0"/>
              <a:t>rispetto agli obiettivi programmati e segnalazione all’organo di indirizzo politico dell’esigenza di interventi correttivi</a:t>
            </a:r>
            <a:r>
              <a:rPr lang="it-IT" dirty="0" smtClean="0"/>
              <a:t>;</a:t>
            </a:r>
          </a:p>
          <a:p>
            <a:pPr>
              <a:buFontTx/>
              <a:buChar char="-"/>
            </a:pPr>
            <a:endParaRPr lang="it-IT" dirty="0" smtClean="0">
              <a:solidFill>
                <a:srgbClr val="FF0000"/>
              </a:solidFill>
            </a:endParaRPr>
          </a:p>
          <a:p>
            <a:pPr>
              <a:buFontTx/>
              <a:buChar char="-"/>
            </a:pPr>
            <a:r>
              <a:rPr lang="it-IT" dirty="0" smtClean="0">
                <a:solidFill>
                  <a:srgbClr val="FF0000"/>
                </a:solidFill>
              </a:rPr>
              <a:t> </a:t>
            </a:r>
            <a:r>
              <a:rPr lang="it-IT" dirty="0" smtClean="0">
                <a:solidFill>
                  <a:srgbClr val="0070C0"/>
                </a:solidFill>
              </a:rPr>
              <a:t>Proposta </a:t>
            </a:r>
            <a:r>
              <a:rPr lang="it-IT" dirty="0">
                <a:solidFill>
                  <a:srgbClr val="0070C0"/>
                </a:solidFill>
              </a:rPr>
              <a:t>di valutazione annuale dei dirigenti di vertice </a:t>
            </a:r>
            <a:r>
              <a:rPr lang="it-IT" dirty="0"/>
              <a:t>e trasmissione all’organo di indirizzo politico-amministrativo. </a:t>
            </a:r>
          </a:p>
          <a:p>
            <a:pPr marL="0" indent="0">
              <a:buNone/>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263600" y="2565360"/>
              <a:ext cx="946440" cy="38520"/>
            </p14:xfrm>
          </p:contentPart>
        </mc:Choice>
        <mc:Fallback>
          <p:pic>
            <p:nvPicPr>
              <p:cNvPr id="4" name="Input penna 3"/>
              <p:cNvPicPr/>
              <p:nvPr/>
            </p:nvPicPr>
            <p:blipFill>
              <a:blip r:embed="rId3"/>
              <a:stretch>
                <a:fillRect/>
              </a:stretch>
            </p:blipFill>
            <p:spPr>
              <a:xfrm>
                <a:off x="1247760" y="2502000"/>
                <a:ext cx="978120" cy="1652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978280" y="4292640"/>
              <a:ext cx="4673880" cy="184320"/>
            </p14:xfrm>
          </p:contentPart>
        </mc:Choice>
        <mc:Fallback>
          <p:pic>
            <p:nvPicPr>
              <p:cNvPr id="5" name="Input penna 4"/>
              <p:cNvPicPr/>
              <p:nvPr/>
            </p:nvPicPr>
            <p:blipFill>
              <a:blip r:embed="rId5"/>
              <a:stretch>
                <a:fillRect/>
              </a:stretch>
            </p:blipFill>
            <p:spPr>
              <a:xfrm>
                <a:off x="2962440" y="4229280"/>
                <a:ext cx="4705560" cy="311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3790800" y="4387680"/>
              <a:ext cx="1695960" cy="102240"/>
            </p14:xfrm>
          </p:contentPart>
        </mc:Choice>
        <mc:Fallback>
          <p:pic>
            <p:nvPicPr>
              <p:cNvPr id="6" name="Input penna 5"/>
              <p:cNvPicPr/>
              <p:nvPr/>
            </p:nvPicPr>
            <p:blipFill>
              <a:blip r:embed="rId7"/>
              <a:stretch>
                <a:fillRect/>
              </a:stretch>
            </p:blipFill>
            <p:spPr>
              <a:xfrm>
                <a:off x="3774960" y="4324320"/>
                <a:ext cx="1727640" cy="2289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5391000" y="4356000"/>
              <a:ext cx="2248560" cy="57600"/>
            </p14:xfrm>
          </p:contentPart>
        </mc:Choice>
        <mc:Fallback>
          <p:pic>
            <p:nvPicPr>
              <p:cNvPr id="7" name="Input penna 6"/>
              <p:cNvPicPr/>
              <p:nvPr/>
            </p:nvPicPr>
            <p:blipFill>
              <a:blip r:embed="rId9"/>
              <a:stretch>
                <a:fillRect/>
              </a:stretch>
            </p:blipFill>
            <p:spPr>
              <a:xfrm>
                <a:off x="5375160" y="4292640"/>
                <a:ext cx="2280240" cy="184320"/>
              </a:xfrm>
              <a:prstGeom prst="rect">
                <a:avLst/>
              </a:prstGeom>
            </p:spPr>
          </p:pic>
        </mc:Fallback>
      </mc:AlternateContent>
    </p:spTree>
    <p:extLst>
      <p:ext uri="{BB962C8B-B14F-4D97-AF65-F5344CB8AC3E}">
        <p14:creationId xmlns:p14="http://schemas.microsoft.com/office/powerpoint/2010/main" val="3994297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Per le finalità di queste linee guida è utile definire e distinguere le attività di misurazione da quelle di </a:t>
            </a:r>
            <a:r>
              <a:rPr lang="it-IT" dirty="0" smtClean="0"/>
              <a:t>valutazione: </a:t>
            </a:r>
          </a:p>
          <a:p>
            <a:pPr>
              <a:buFontTx/>
              <a:buChar char="-"/>
            </a:pPr>
            <a:r>
              <a:rPr lang="it-IT" dirty="0" smtClean="0">
                <a:solidFill>
                  <a:srgbClr val="0070C0"/>
                </a:solidFill>
              </a:rPr>
              <a:t>Per </a:t>
            </a:r>
            <a:r>
              <a:rPr lang="it-IT" dirty="0">
                <a:solidFill>
                  <a:srgbClr val="0070C0"/>
                </a:solidFill>
              </a:rPr>
              <a:t>misurazione si intende l’attività di quantificazione del livello di raggiungimento dei risultati e degli impatti da questi prodotti su utenti e stakeholder, attraverso il ricorso a indicatori. </a:t>
            </a:r>
          </a:p>
          <a:p>
            <a:pPr>
              <a:buFontTx/>
              <a:buChar char="-"/>
            </a:pPr>
            <a:r>
              <a:rPr lang="it-IT" dirty="0" smtClean="0"/>
              <a:t>Per </a:t>
            </a:r>
            <a:r>
              <a:rPr lang="it-IT" dirty="0">
                <a:solidFill>
                  <a:srgbClr val="FF0000"/>
                </a:solidFill>
              </a:rPr>
              <a:t>valutazione</a:t>
            </a:r>
            <a:r>
              <a:rPr lang="it-IT" dirty="0"/>
              <a:t> si intende l’attività di analisi e interpretazione dei valori misurati, che tiene conto dei fattori di contesto che possono avere determinato l’allineamento o lo scostamento rispetto ad un valore di riferimento. </a:t>
            </a:r>
            <a:endParaRPr lang="it-IT" dirty="0" smtClean="0"/>
          </a:p>
          <a:p>
            <a:pPr>
              <a:buFontTx/>
              <a:buChar char="-"/>
            </a:pPr>
            <a:endParaRPr lang="it-IT" dirty="0"/>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733400" y="2952720"/>
              <a:ext cx="1695960" cy="70200"/>
            </p14:xfrm>
          </p:contentPart>
        </mc:Choice>
        <mc:Fallback>
          <p:pic>
            <p:nvPicPr>
              <p:cNvPr id="4" name="Input penna 3"/>
              <p:cNvPicPr/>
              <p:nvPr/>
            </p:nvPicPr>
            <p:blipFill>
              <a:blip r:embed="rId3"/>
              <a:stretch>
                <a:fillRect/>
              </a:stretch>
            </p:blipFill>
            <p:spPr>
              <a:xfrm>
                <a:off x="1717560" y="2889360"/>
                <a:ext cx="1727640" cy="197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6661080" y="2901960"/>
              <a:ext cx="2153160" cy="120960"/>
            </p14:xfrm>
          </p:contentPart>
        </mc:Choice>
        <mc:Fallback>
          <p:pic>
            <p:nvPicPr>
              <p:cNvPr id="5" name="Input penna 4"/>
              <p:cNvPicPr/>
              <p:nvPr/>
            </p:nvPicPr>
            <p:blipFill>
              <a:blip r:embed="rId5"/>
              <a:stretch>
                <a:fillRect/>
              </a:stretch>
            </p:blipFill>
            <p:spPr>
              <a:xfrm>
                <a:off x="6645240" y="2838600"/>
                <a:ext cx="218484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6546960" y="4216320"/>
              <a:ext cx="3416400" cy="57600"/>
            </p14:xfrm>
          </p:contentPart>
        </mc:Choice>
        <mc:Fallback>
          <p:pic>
            <p:nvPicPr>
              <p:cNvPr id="6" name="Input penna 5"/>
              <p:cNvPicPr/>
              <p:nvPr/>
            </p:nvPicPr>
            <p:blipFill>
              <a:blip r:embed="rId7"/>
              <a:stretch>
                <a:fillRect/>
              </a:stretch>
            </p:blipFill>
            <p:spPr>
              <a:xfrm>
                <a:off x="6531120" y="4152960"/>
                <a:ext cx="3448440" cy="184320"/>
              </a:xfrm>
              <a:prstGeom prst="rect">
                <a:avLst/>
              </a:prstGeom>
            </p:spPr>
          </p:pic>
        </mc:Fallback>
      </mc:AlternateContent>
    </p:spTree>
    <p:extLst>
      <p:ext uri="{BB962C8B-B14F-4D97-AF65-F5344CB8AC3E}">
        <p14:creationId xmlns:p14="http://schemas.microsoft.com/office/powerpoint/2010/main" val="676132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 </a:t>
            </a:r>
          </a:p>
          <a:p>
            <a:pPr marL="0" indent="0">
              <a:buNone/>
            </a:pPr>
            <a:r>
              <a:rPr lang="it-IT" dirty="0"/>
              <a:t>Nell’ultima fase, sulla base del livello misurato di raggiungimento degli obiettivi rispetto ai target prefissati, si effettua la valutazione, ovvero </a:t>
            </a:r>
            <a:r>
              <a:rPr lang="it-IT" dirty="0">
                <a:solidFill>
                  <a:srgbClr val="FF0000"/>
                </a:solidFill>
              </a:rPr>
              <a:t>si formula un “giudizio” complessivo sulla performance</a:t>
            </a:r>
            <a:r>
              <a:rPr lang="it-IT" dirty="0">
                <a:solidFill>
                  <a:srgbClr val="0070C0"/>
                </a:solidFill>
              </a:rPr>
              <a:t>, cercando di comprendere i fattori (interni ed esterni) che possono aver influito positivamente o negativamente sul grado di raggiungimento degli obiettivi </a:t>
            </a:r>
            <a:r>
              <a:rPr lang="it-IT" dirty="0" smtClean="0">
                <a:solidFill>
                  <a:srgbClr val="0070C0"/>
                </a:solidFill>
              </a:rPr>
              <a:t>medesimi.</a:t>
            </a:r>
          </a:p>
          <a:p>
            <a:pPr marL="0" indent="0">
              <a:buNone/>
            </a:pPr>
            <a:r>
              <a:rPr lang="it-IT" dirty="0" smtClean="0"/>
              <a:t>La fase </a:t>
            </a:r>
            <a:r>
              <a:rPr lang="it-IT" dirty="0"/>
              <a:t>di valutazione deve avere come output la </a:t>
            </a:r>
            <a:r>
              <a:rPr lang="it-IT" dirty="0">
                <a:solidFill>
                  <a:srgbClr val="FF0000"/>
                </a:solidFill>
              </a:rPr>
              <a:t>Relazione annuale sulla Performance </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2685960" y="5746680"/>
              <a:ext cx="360" cy="6840"/>
            </p14:xfrm>
          </p:contentPart>
        </mc:Choice>
        <mc:Fallback>
          <p:pic>
            <p:nvPicPr>
              <p:cNvPr id="4" name="Input penna 3"/>
              <p:cNvPicPr/>
              <p:nvPr/>
            </p:nvPicPr>
            <p:blipFill>
              <a:blip r:embed="rId3"/>
              <a:stretch>
                <a:fillRect/>
              </a:stretch>
            </p:blipFill>
            <p:spPr>
              <a:xfrm>
                <a:off x="2670120" y="5683320"/>
                <a:ext cx="3204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717640" y="3321000"/>
              <a:ext cx="1156320" cy="57600"/>
            </p14:xfrm>
          </p:contentPart>
        </mc:Choice>
        <mc:Fallback>
          <p:pic>
            <p:nvPicPr>
              <p:cNvPr id="5" name="Input penna 4"/>
              <p:cNvPicPr/>
              <p:nvPr/>
            </p:nvPicPr>
            <p:blipFill>
              <a:blip r:embed="rId5"/>
              <a:stretch>
                <a:fillRect/>
              </a:stretch>
            </p:blipFill>
            <p:spPr>
              <a:xfrm>
                <a:off x="2701800" y="3257640"/>
                <a:ext cx="1188000" cy="184320"/>
              </a:xfrm>
              <a:prstGeom prst="rect">
                <a:avLst/>
              </a:prstGeom>
            </p:spPr>
          </p:pic>
        </mc:Fallback>
      </mc:AlternateContent>
    </p:spTree>
    <p:extLst>
      <p:ext uri="{BB962C8B-B14F-4D97-AF65-F5344CB8AC3E}">
        <p14:creationId xmlns:p14="http://schemas.microsoft.com/office/powerpoint/2010/main" val="171645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a:t>La misurazione della </a:t>
            </a:r>
            <a:r>
              <a:rPr lang="it-IT" dirty="0">
                <a:solidFill>
                  <a:srgbClr val="FF0000"/>
                </a:solidFill>
              </a:rPr>
              <a:t>performance organizzativa </a:t>
            </a:r>
            <a:r>
              <a:rPr lang="it-IT" dirty="0"/>
              <a:t>può essere riferita a tre diverse unità di analisi</a:t>
            </a:r>
            <a:r>
              <a:rPr lang="it-IT" dirty="0" smtClean="0"/>
              <a:t>:</a:t>
            </a:r>
          </a:p>
          <a:p>
            <a:pPr marL="0" indent="0">
              <a:buNone/>
            </a:pPr>
            <a:r>
              <a:rPr lang="it-IT" dirty="0" smtClean="0"/>
              <a:t> </a:t>
            </a:r>
            <a:r>
              <a:rPr lang="it-IT" dirty="0"/>
              <a:t>(1) amministrazione nel suo complesso</a:t>
            </a:r>
            <a:r>
              <a:rPr lang="it-IT" dirty="0" smtClean="0"/>
              <a:t>;</a:t>
            </a:r>
          </a:p>
          <a:p>
            <a:pPr marL="0" indent="0">
              <a:buNone/>
            </a:pPr>
            <a:r>
              <a:rPr lang="it-IT" dirty="0" smtClean="0"/>
              <a:t> </a:t>
            </a:r>
            <a:r>
              <a:rPr lang="it-IT" dirty="0"/>
              <a:t>(2) singole unità organizzative dell’amministrazione</a:t>
            </a:r>
            <a:r>
              <a:rPr lang="it-IT" dirty="0" smtClean="0"/>
              <a:t>;</a:t>
            </a:r>
          </a:p>
          <a:p>
            <a:pPr marL="0" indent="0">
              <a:buNone/>
            </a:pPr>
            <a:r>
              <a:rPr lang="it-IT" dirty="0" smtClean="0"/>
              <a:t> </a:t>
            </a:r>
            <a:r>
              <a:rPr lang="it-IT" dirty="0"/>
              <a:t>(3) processi e </a:t>
            </a:r>
            <a:r>
              <a:rPr lang="it-IT" dirty="0" smtClean="0"/>
              <a:t>progetti</a:t>
            </a:r>
          </a:p>
          <a:p>
            <a:pPr marL="0" indent="0">
              <a:buNone/>
            </a:pPr>
            <a:r>
              <a:rPr lang="it-IT" dirty="0" smtClean="0">
                <a:solidFill>
                  <a:srgbClr val="0070C0"/>
                </a:solidFill>
              </a:rPr>
              <a:t>alla </a:t>
            </a:r>
            <a:r>
              <a:rPr lang="it-IT" dirty="0">
                <a:solidFill>
                  <a:srgbClr val="0070C0"/>
                </a:solidFill>
              </a:rPr>
              <a:t>retribuzione della performance organizzativa deve essere destinata una quota delle risorse del fondo relativo al trattamento economico accessorio</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1542960" y="2927520"/>
              <a:ext cx="2356200" cy="95400"/>
            </p14:xfrm>
          </p:contentPart>
        </mc:Choice>
        <mc:Fallback>
          <p:pic>
            <p:nvPicPr>
              <p:cNvPr id="4" name="Input penna 3"/>
              <p:cNvPicPr/>
              <p:nvPr/>
            </p:nvPicPr>
            <p:blipFill>
              <a:blip r:embed="rId3"/>
              <a:stretch>
                <a:fillRect/>
              </a:stretch>
            </p:blipFill>
            <p:spPr>
              <a:xfrm>
                <a:off x="1527120" y="2863800"/>
                <a:ext cx="238788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put penna 4"/>
              <p14:cNvContentPartPr/>
              <p14:nvPr/>
            </p14:nvContentPartPr>
            <p14:xfrm>
              <a:off x="2120760" y="2984400"/>
              <a:ext cx="451440" cy="32040"/>
            </p14:xfrm>
          </p:contentPart>
        </mc:Choice>
        <mc:Fallback>
          <p:pic>
            <p:nvPicPr>
              <p:cNvPr id="5" name="Input penna 4"/>
              <p:cNvPicPr/>
              <p:nvPr/>
            </p:nvPicPr>
            <p:blipFill>
              <a:blip r:embed="rId5"/>
              <a:stretch>
                <a:fillRect/>
              </a:stretch>
            </p:blipFill>
            <p:spPr>
              <a:xfrm>
                <a:off x="2104920" y="2921040"/>
                <a:ext cx="48312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6" name="Input penna 5"/>
              <p14:cNvContentPartPr/>
              <p14:nvPr/>
            </p14:nvContentPartPr>
            <p14:xfrm>
              <a:off x="1523880" y="3409920"/>
              <a:ext cx="1797480" cy="146520"/>
            </p14:xfrm>
          </p:contentPart>
        </mc:Choice>
        <mc:Fallback>
          <p:pic>
            <p:nvPicPr>
              <p:cNvPr id="6" name="Input penna 5"/>
              <p:cNvPicPr/>
              <p:nvPr/>
            </p:nvPicPr>
            <p:blipFill>
              <a:blip r:embed="rId7"/>
              <a:stretch>
                <a:fillRect/>
              </a:stretch>
            </p:blipFill>
            <p:spPr>
              <a:xfrm>
                <a:off x="1508040" y="3346560"/>
                <a:ext cx="182916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7" name="Input penna 6"/>
              <p14:cNvContentPartPr/>
              <p14:nvPr/>
            </p14:nvContentPartPr>
            <p14:xfrm>
              <a:off x="1504800" y="3943440"/>
              <a:ext cx="2661120" cy="89280"/>
            </p14:xfrm>
          </p:contentPart>
        </mc:Choice>
        <mc:Fallback>
          <p:pic>
            <p:nvPicPr>
              <p:cNvPr id="7" name="Input penna 6"/>
              <p:cNvPicPr/>
              <p:nvPr/>
            </p:nvPicPr>
            <p:blipFill>
              <a:blip r:embed="rId9"/>
              <a:stretch>
                <a:fillRect/>
              </a:stretch>
            </p:blipFill>
            <p:spPr>
              <a:xfrm>
                <a:off x="1488960" y="3879720"/>
                <a:ext cx="2692800" cy="216360"/>
              </a:xfrm>
              <a:prstGeom prst="rect">
                <a:avLst/>
              </a:prstGeom>
            </p:spPr>
          </p:pic>
        </mc:Fallback>
      </mc:AlternateContent>
    </p:spTree>
    <p:extLst>
      <p:ext uri="{BB962C8B-B14F-4D97-AF65-F5344CB8AC3E}">
        <p14:creationId xmlns:p14="http://schemas.microsoft.com/office/powerpoint/2010/main" val="2579270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Linee guida per il Sistema di Misurazione e Valutazione della performance </a:t>
            </a:r>
          </a:p>
        </p:txBody>
      </p:sp>
      <p:sp>
        <p:nvSpPr>
          <p:cNvPr id="3" name="Segnaposto contenuto 2"/>
          <p:cNvSpPr>
            <a:spLocks noGrp="1"/>
          </p:cNvSpPr>
          <p:nvPr>
            <p:ph idx="1"/>
          </p:nvPr>
        </p:nvSpPr>
        <p:spPr/>
        <p:txBody>
          <a:bodyPr/>
          <a:lstStyle/>
          <a:p>
            <a:pPr marL="0" indent="0">
              <a:buNone/>
            </a:pPr>
            <a:r>
              <a:rPr lang="it-IT" dirty="0" smtClean="0"/>
              <a:t>Col </a:t>
            </a:r>
            <a:r>
              <a:rPr lang="it-IT" dirty="0"/>
              <a:t>termine </a:t>
            </a:r>
            <a:r>
              <a:rPr lang="it-IT" dirty="0">
                <a:solidFill>
                  <a:srgbClr val="FF0000"/>
                </a:solidFill>
              </a:rPr>
              <a:t>attività</a:t>
            </a:r>
            <a:r>
              <a:rPr lang="it-IT" dirty="0"/>
              <a:t> si intende un insieme omogeneo di compiti, realizzato all’interno </a:t>
            </a:r>
            <a:r>
              <a:rPr lang="it-IT" dirty="0" smtClean="0"/>
              <a:t>di </a:t>
            </a:r>
            <a:r>
              <a:rPr lang="it-IT" dirty="0"/>
              <a:t>una stessa unità organizzativa, caratterizzato da</a:t>
            </a:r>
            <a:r>
              <a:rPr lang="it-IT" dirty="0" smtClean="0"/>
              <a:t>:</a:t>
            </a:r>
          </a:p>
          <a:p>
            <a:pPr>
              <a:buFontTx/>
              <a:buChar char="-"/>
            </a:pPr>
            <a:r>
              <a:rPr lang="it-IT" dirty="0" smtClean="0">
                <a:solidFill>
                  <a:srgbClr val="0070C0"/>
                </a:solidFill>
              </a:rPr>
              <a:t>un </a:t>
            </a:r>
            <a:r>
              <a:rPr lang="it-IT" dirty="0">
                <a:solidFill>
                  <a:srgbClr val="0070C0"/>
                </a:solidFill>
              </a:rPr>
              <a:t>output chiaramente identificabile, che per le amministrazioni può essere un </a:t>
            </a:r>
            <a:r>
              <a:rPr lang="it-IT" u="sng" dirty="0">
                <a:solidFill>
                  <a:srgbClr val="0070C0"/>
                </a:solidFill>
              </a:rPr>
              <a:t>prodotto o servizio </a:t>
            </a:r>
            <a:r>
              <a:rPr lang="it-IT" dirty="0">
                <a:solidFill>
                  <a:srgbClr val="0070C0"/>
                </a:solidFill>
              </a:rPr>
              <a:t>(ad esempio erogazione di un beneficio, rilascio di un’autorizzazione o produzione di un atto normativo o amministrativo) </a:t>
            </a:r>
            <a:endParaRPr lang="it-IT" dirty="0" smtClean="0">
              <a:solidFill>
                <a:srgbClr val="0070C0"/>
              </a:solidFill>
            </a:endParaRPr>
          </a:p>
          <a:p>
            <a:pPr>
              <a:buFontTx/>
              <a:buChar char="-"/>
            </a:pPr>
            <a:r>
              <a:rPr lang="it-IT" dirty="0"/>
              <a:t>v</a:t>
            </a:r>
            <a:r>
              <a:rPr lang="it-IT" dirty="0" smtClean="0"/>
              <a:t>ari </a:t>
            </a:r>
            <a:r>
              <a:rPr lang="it-IT" dirty="0" smtClean="0">
                <a:solidFill>
                  <a:srgbClr val="FF0000"/>
                </a:solidFill>
              </a:rPr>
              <a:t>input</a:t>
            </a:r>
            <a:r>
              <a:rPr lang="it-IT" dirty="0"/>
              <a:t>, ossia dalle </a:t>
            </a:r>
            <a:r>
              <a:rPr lang="it-IT" u="sng" dirty="0"/>
              <a:t>risorse utilizzate </a:t>
            </a:r>
            <a:r>
              <a:rPr lang="it-IT" dirty="0"/>
              <a:t>per realizzare l’output che possono includere risorse umane, finanziarie o strumentali</a:t>
            </a:r>
          </a:p>
        </p:txBody>
      </p:sp>
    </p:spTree>
    <p:extLst>
      <p:ext uri="{BB962C8B-B14F-4D97-AF65-F5344CB8AC3E}">
        <p14:creationId xmlns:p14="http://schemas.microsoft.com/office/powerpoint/2010/main" val="3266842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613</TotalTime>
  <Words>2119</Words>
  <Application>Microsoft Office PowerPoint</Application>
  <PresentationFormat>Widescreen</PresentationFormat>
  <Paragraphs>120</Paragraphs>
  <Slides>24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24</vt:i4>
      </vt:variant>
    </vt:vector>
  </HeadingPairs>
  <TitlesOfParts>
    <vt:vector size="31" baseType="lpstr">
      <vt:lpstr>Arial</vt:lpstr>
      <vt:lpstr>Calibri</vt:lpstr>
      <vt:lpstr>Calibri Light</vt:lpstr>
      <vt:lpstr>Comic Sans MS</vt:lpstr>
      <vt:lpstr>Times New Roman</vt:lpstr>
      <vt:lpstr>Verdana</vt:lpstr>
      <vt:lpstr>Tema di Office</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Linee guida per il Sistema di Misurazione e Valutazione della performance </vt:lpstr>
      <vt:lpstr>Presentazione standard di PowerPoint</vt:lpstr>
      <vt:lpstr>Linee guida per il Sistema di Misurazione e Valutazione della performance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Linee guida per il Sistema di Misurazione e Valutazione della performance </dc:title>
  <dc:creator>lila banterle</dc:creator>
  <cp:lastModifiedBy>lila banterle</cp:lastModifiedBy>
  <cp:revision>32</cp:revision>
  <dcterms:created xsi:type="dcterms:W3CDTF">2018-04-17T14:53:29Z</dcterms:created>
  <dcterms:modified xsi:type="dcterms:W3CDTF">2020-01-24T16:39:23Z</dcterms:modified>
</cp:coreProperties>
</file>