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71" r:id="rId13"/>
    <p:sldId id="266" r:id="rId14"/>
    <p:sldId id="267" r:id="rId15"/>
    <p:sldId id="268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8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22:58.66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20655 5574 0,'-17'0'281,"-72"0"-218,72 0-32,-36 0 0,17 35-15,-87-17-1,0-1 1,-1-17 15,1 0-15,123 18-1,-36-18 220,1 0-63,0-18-141,17 18 0,-105-17-15,-36-54-1,124 71 1,-89-35 312,-88 0-312,-87-36-1,-54-17 17,229 53-17,107 35 48,-19 0-1,19 0 1,-1 0-48,-17 0 1,-36 35 0,54-35 15,-107 53-15,-123 35-1,124-35 1,70-53 249,0 0-186,-18 0-64,54 0 1,-71 0-1,17 0 17,0 0-17,19 0 1,-19 0 31,-17 0-16,0 0-15,17 0 15,1 0-15,-19 0-1,72 0 1,-72 0 124,-369 0-124,-159 0 0,352 0 15,247 0-15,1 0 140,-54 0-94,-17 0-46,17 0 0,54 0-1,-36 0 48,-88 0-32,-53-18-15,53 18-1,88 0 1,17 0 15,-69 0 47,34 0-62,53-17 15,-52-19 125,17 1-140,-18 18 0,-52 17 15,52 0-16,-17-18 1,70 18 0,-35 0 46,-88 0-31,-70 0-15,-89 0 0,123-18-1,160 18 17,-36 0 155,18 0-156,17 0-15,-53 0 0,-70 36-1,88-36 16,53 17-15,-17-17 31,-89 0 47,-70 0-63,87 0-15,54 0-1,-18 0 1,36 0 15,-177 0 63,52 0-79,89 0 17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29:58.6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17251 14411 0,'88'-18'31,"-70"1"16,-18-1 250,0-17-281,0-53 30,0 35-14,17 35 15,-17-17-16,0-36 0,0 1-15,0-1-1,0 36 204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5:30.65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2716 11465 0,'-105'36'203,"-19"105"-188,18 35 1,36-52 15,52-19-15,-17-34-1,35-18 126,0 70-125,0 1 15,0-1-15,0 1-1,0-54 1,0-17 15,0-35-15,0 17-1,0 18 1,0-18 15,0 18-15,0 18-1,0 52 1,0-35 15,0 1-15,0-36 0,0 35 15,70 18-16,-52-71 1,17-18 31,18 36-31,-18 53-1,54 18 16,-19 17-15,-35-71 0,-35-34-1,0-1 126,18 18-125,0-18-1,-1 36 16,1-36-15,0 18 0,-18-35-1,35 17 17,-17-18-17,-1 1 1,-17 0-1,0 17 1,18-17 15,0 52-15,52 18 0,18 18 15,-52-35-16,16-18 1,-34-18 15,-18 0-15,53 18 31,0 18-16,0-36-15,-18 0-1,-35-17 1,35 0 15,1 52-15,17 18-1,-18-35 1,0-35 15,36 52-15,17 1 15,-18 0-15,124 34-1,-52-34 1,-54-53 15,-71 17-15,1-35 0,17 35 62,142 18-63,70 53 1,35-36 15,-123-17-15,-71-53 78,-71 0-79,36 0 173,159 0-157,511 0-15,635 36 15,-123 52-16,-723-53 1,-389-17 0,-123-36 93,0-17-78,-17 0-15,17 17 46,52 0-46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5:41.88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8132 9719 0,'0'18'203,"141"-1"-78,88 54-94,18-18-15,-194-53-1,17 0 79,-34 0-63,-19 0 1,19 0 93,34-18-94,1 18 94,-36-18-109,0 1 15,1 17-16,-19 0 17,1 0 15,52-35-32,36 35 1,-88 0 31,70-18 62,229 18-93,107 0-1,-142 0 17,-158 0-17,-107 0 63,36 0 79,35 0-142,89 0 1,-107 0 15,-52 0 63,-1 18-32,19-18-30,17 0-17,0 0 1,0 0-1,-1 0 1,54 0 15,88 0-15,36 0 0,-89-18 15,-88 18-16,-53-18 1,53 18 62,-18 0-62,0 18-1,18-18 1,70 0 15,54 0-15,-18-53 0,-106 53-1,-36 0 1,124-35 93,159 17-93,106 18 15,88 0-15,-194 0-1,-230 0 1,1 0 62,-54 0-62,89 0 109,159 0-110,-1 0 1,-34-18 0,-124 18 15,-1-17-16,-69 17 1,17 0 15,141 0-15,17 0 0,1 0-1,-53 0 16,-106 0-15,17-18 0,124-35-1,141 0 17,36-17-17,123 70 16,-1-35-15,-387 35 0,106 0 62,194-36-63,35 36 1,-106 0 15,-212 0-15,18 0 93,283 36-77,87-1-17,-70-18 1,-141-17 15,-194 0-15,53 0 31,282 71-16,53-71-16,17 18 1,-17 17 0,-194-35 15,-247 0-15,-36 0-1,107 0 63,140 0-46,-52 18-17,-159-1 1,18-17-1,-19 0 17,72 18-17,123 35 1,-106-53 0,-123 0 15,176 0 31,123-18-30,106 18-17,71 0 16,-194-18-15,-229 1 0,52 17 93,230 0-93,-194 0-1,-89 0 95,107 53-95,52-36 17,-88 1-17,-123-18 1,141 0 140,140 0-140,-140 0 15,-141 0-15,52 53 77,71 17-77,1 19 0,16-19 15,-34-34-16,-89-36 1,159 105 93,565 107-93,757 211 0,-369-35 15,-1147-246-15,-35-142 62,35 35 0,0-18-63,0 1 32,0 53 47,0 34-78,0-69-1,0-1 17,-71 36 139,36 70-155,-18 35 0,35-35 15,1-53-15,-1-35-1,18-17 1,-18-19 78,18 107-63,-52-1-16,-90 124 1,19 18 0,70-89 15,35-17-15,-17-106-1,35-18 1,-18-17 109,-34 70-110,-19 71 17,-17 52-17,-36-17 1,1 36 0,88-125 15,-36-34-16,18-36 1,53-17 0,-70 35-1,-89 17 17,0 1-17,-123 52 1,-89 19-1,-34 34 17,87-70-17,195-36 17,87-52-17,-34-18 63,-71 53-62,-159 35 0,-123-70-1,123 17 16,141-17-15,124-1 0,-106 1 77,-124 0-77,-282-18 15,53 0-15,283 0 0,70 52 124,-406-87-124,-370-212-1,123 53 1,670 159 15,89 17-15,35 18 140,-900 194-78,424-88-78,194-35 16,247-54 15,35 1-15,-124 0 31,-70-18-16,-17 0-15,34 0 15,89 0-16,53 0 1,-36 17 15,-105-17-15,-71 0 0,88 36-1,124-36 16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5:51.6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21766 15946 0,'0'-18'78,"0"0"-15,0 1 15,0-1 16,36 0-79,-19-17 1,-17 17-1,0 1 126,0-18-63,0 17-62,0 0 109,0-17-16,0 17-93,-123 36 109,-336 17-110,-405-35 17,740 0-17,107 0 1,-1 0 62,18-17 110,-70 17-173,17 17 16,17 1-15,-34 0 0,-18-18 77,70 0-61,-17 0 140,-18 0-110,-106 35-31,-317 35-15,-36-34 0,195-19 15,88 54-16,193-54 1,36 1 47,-159 17-17,-246 71-30,105-18 0,194-52 15,0-1 78,36 0-93,17-35 0,-18 0 15,-35 0-16,18 36 1,0-36 0,53 0-1,-1 35 63,-122-53-46,-72 18-17,160 0 1,52 0 0,1 0 30,-89-17 95,-176-36-125,-142-36-1,-123-52 1,248 141 15,263 0-15,-105-17 78,-123 17-63,69-53-16,-16-18 17,193 71-17,1 0 1,-54-17 0,-123-1 15,106 18-16,70 0 1,-141-35 62,-52 35-47,-89 0-15,35 0 15,54 0-15,122 0 0,54 17-1,0 1 16,-71-18-15,-264-35 15,-248 35-15,248 0 0,211 0-1,89 35 110,-1-35-109,-70 35-1,17-17 17,89 17-17,17-35 1,36 18 140,-18 17-140,0 36 46,0-36-15,18 18-16,-1-53-15,19 17 0,-36 1-1,-18 17 17,-88 54-17,71-54 1,17-53 234,-35 18-235,36 0 32,-1 0-31,36 0 218,-18-35-140,17 17-63,-17 1-15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7:27.25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12541 15275 0,'-53'0'141,"18"0"-126,-106 0 173,-159-35-172,-88-36 15,-35-52-16,158 17 1,247 106 0,-17 0 109,18 0-110,-54 88 313,36-88-156,-159-17-140,-18 34-17,141 19 1,54-19 31,-89-17 218,-141-35-249,124 17 0,123 1-1,-18 17 32,0 0 172,-123 0-94,-194-18-110,-88-17 1,17-18 0,283 53 15,105 35 16,-17-17-32,17-18 95,-35 35 93,-35 0-156,-36 71-16,72-106-15,34 0 109,-88 35-94,-17 1 0,70-36-15,35 0 78,-17 0 93,-36 0-62,71 17-94,-53 36 94,-17-35-109,52 0 15,18-1 79,0 18-79,18-35 47,-18 18-47,-36 0 0,36 17-15,0-17 140,0 17-124,53 0-17,53 36 1,-18-36-1,-35-17 110,-35-1-109,17 19 0,-35-19 15,0 1-15,0 0 109,18-18-110,88 0 79,194 0-78,-89 17-1,-140-17 1,-54 18 15,142-1 63,88-17-79,-35-35 1,-89 0 0,-87 35 15,-36-18-15,35 18 15,0 0-16,36 0 17,-1 0-17,-35 0 173,-17 0-173,0 0 17,-1 0-1,19 18 125,-19-18 32,1 0-95,35 0-77,35 0 0,-17 0 15,-1 18-15,-52-18 93,70 0-93,-53 0 15,1 0 125,52 0-140,35 0-1,-35 17 17,-52-17-17,-1 18 48,53-18-1,36 0-46,-107 0 15,19 0-15,-1 0-1,-18-18 32,36 18 141,-17 0-173,-36-17 17,17 17-1,19 0-16,-1 0 1,35 0 15,-52 0-15,0 0 0,-1 0 62,19 0-63,-19 0 17,1 0-17,-1 0 16,89 35 391,-88-18-406,35 1 0,-35-18 15,17 18 31,-18-18-15,1 0 16,123 0 15,-17 0-63,123 0 1,-71 0 0,-158 0 109,17 0-63,-35-18-31,35 0-15,0 1 62,-17 17-47,17-35 48,-17 17-64,0 18 32,-18-18 47,17-35-32,-17 36-46,18-1 15,0-17-15,70 0 124,-71-1-124,1 36 47,-18-17-48,18 17 1,-1 0 187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7:42.92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21184 5909 0,'36'0'47,"-19"0"-32,1-18 16,-1 18 48,-87 0 30,35 0-93,17 0 62,-17 0-63,17 0 1,-52 0 31,-54 0-32,1 0 1,-89-70 0,141 52 15,36 18 31,0 0-46,-106 35 156,17-17-156,89 0 30,-18-18 111,35 0-142,1 0 17,-19 0 77,1 0-93,18 0 30,-19 0 1,1 0-31,0 0 15,-1-18-15,19 18 31,-18 0 0,35-18-16,-53 1 31,35 17-46,0 0 62,-87 0 110,-107 17-157,159 1-16,18 0 64,17-18-48,18 70 234,35-52-249,-17 17 0,0 18-1,-1-18 17,-17-17-17,0 0 1,18-1 171,-18 1-171,0 0 0,0 17 15,-159-17 141,71-1-141,70 1 0,1-18-15,122 0 203,107 35-204,-141-17 1,-54-18 46,1 0-30,105 0 14,-105 0-30,70 17 109,-70 1-109,52-18 140,54 0-140,-36 0 15,-53 18-16,1-18 48,-19 0 15,-17 17-31,36-17 31,-19 0 47,54 0 94,-1 0-204,-17-17 64,-35 17-64,0 0 173,17 0-173,35 0 1,-52 0 0,-18-18 15,18 18 16,88 0 31,-71 0-63,-18 0 1,36 0 0,-35 0 15,17 0-15,-17 0 15,0 0-16,17 0 17,53 0-17,35 0 1,1 0 0,-54 0 15,-34-18 16,52 1 31,-35-19-63,-35 36 32,-1-17 0,-17-18 16,0 17-32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8:55.61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5680 9366 0,'-18'0'62,"-88"0"32,53 0-78,0 0-1,18 0 17,18 0 124,-1 0-125,0 0 47,-17 0 94,17 0-141,-17 0-15,0 0 0,-36 0-1,1 0 235,52 0-219,0 0 16,-17 0 313,0 0-298,-18 0-46,-18 0-1,54 0 17,-19 0-1,-69 0-15,52 0 15,35 0 16,0 0-16,-35 0 63,-141 0-63,0-53-15,159 18-1,18 35 1,-19 0 31,19 0-32,-1 0 220,0 18-188,-17-18-32,-36 0 1,19 0 15,34 0 0,0 0 110,-70 0-125,35-18 15,36 18 63,-1 0-63,-123-53 16,-18 0-32,124 53 1,-71 0 203,53 0-188,35 0 31,-70 0 32,-159 36-63,36-36-15,175 35 390,-17 71-374,36-71-17,52-17 173,-35-1-173,18 18 32,35 18-31,-36-35-1,1-18 48,-18 35 109,17-35-110,54 53 1,88 18-48,35-1 17,-88-34-17,-71-36 1,-17 35 0,-1-35 15,54 0 16,-36 0-32,71 0 142,-89 0-142,1 0 141,17 0-109,36 0-31,52 0 15,-52 0-15,35 0-1,-36 0 1,-52 0 15,70 0 79,124 0-95,-89 17 1,-70-17 15,35 0 32,18-17-48,-35-1 1,-36 18 0,-35-17 15,18 17-16,123-18 189,18 0-189,-89 18 1,-52 0-1,-1 0 79,36 0-63,71-17-15,-71-1 0,-36 18-1,-17-18 17,53 1 46,88-1-47,-52 18-15,-107 0 93,36-18 157,-18 1-251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9:57.45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17092 14340 0,'-18'0'47,"1"0"-16,-1 0 47,1 0-16,-19-17 17,36-1-48,-17 1-16,-1-19 1,-17 36 15,-1-17-15,19 17 46,-18-18-15,-36 18-31,53 0 0,1 0-1,-1 0 16,0 0 32,-17 0-32,-53 0 16,0 0-31,17-18 15,18 1-15,36 17-1,-19 0 79,19 0-78,-36 0 15,-177-89-16,36-16 17,18 16-17,123 72 1,36 17 15,-1 0-15,-17 0 93,17 0-78,-17 0 63,-1 0-63,-34 17 1,17 19-17,35-36 17,-17 35 14,17-35-14,1 35 30,-1-35-46,-52 0 31,-19 53-32,-52-18 17,53 18-17,-35-53 157,-213 0-156,89 18-1,159-18 17,53 0-17,0 0 141,-1 18-93,-52-18-47,-123-18-1,-72 0 16,54 18-15,17 0 0,18 0-1,177 0 17,-54 0 124,1 0-125,-19 18-15,-69-18 15,140 0-15,-17 0 77,-18 18-46,35-18-16,-123 0 32,-106 0-32,35-36-15,107 19-1,87 17 1,-53 0 15,1 0-15,35 0 46,-107 0-15,-87 0-31,35-18 0,106 18 15,70 0 94,1 0-78,-54 0 15,-17 18-46,-36-1-1,-34-17 1,87 0 15,18 0 79,0 0-79,0-17-15,18 17-1,-18 0 16,-17 0-15,52 0 15,-88 0 47,-70 0-62,70 0 0,88 0 15,-17 0 63,0 0-63,17 0-15,-17-18 15,-18 0-16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0:11.33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9296 14129 0,'-71'0'78,"-17"17"-62,-71 36 0,36-17 15,70-36-16,18 0 64,35 17-64,-18-17 79,0 0 0,1 0-32,-1 0 63,0 0-109,-88 18 62,71-18-62,18 35 187,-19 18-188,1-35 17,-36 52-17,-17-17 1,53 0-1,35-18 32,-18 36 78,18-1-93,0-17-17,-35 36 1,17-19 15,18-17 125,0 18-140,18-36 15,0 0 204,17 18-220,53-53 1,353-53 15,106-123-15,-318 105-1,-176 54 173,-18 17-173,-17 0 1,0 0 218,105 0-187,36 35-31,0-18 0,-89 19 202,-17-1-202,18 18 0,-54-35-1,125 17 95,140-35-79,-53 53-16,-211-53 1,87 0 109,90-18-109,16-35-1,-140 53 17,-18 0 61,17 0-77,-52 0 0,17 0 46,18 0-46,123 18-1,107 88 17,-160-36-17,-105-70 1,17 0 93,36 0-93,34 36 15,-52-36 94,71 0-109,35-18 15,-124 18-15,18 0 62,70 0-47,-35 0-15,-70 0-1,70 0 110,-35 0-94,71 0 94,158-18-109,-212 18 0,36 0 93,35-53-93,-123 36-1,0 17 17,105 0 61,124-18-77,-176 0 0,-36 18 124,71 0-109,158-17-15,160-18 15,-301 17-15,1-53 125,17 36-126,-124 35 1,-17-18 15,18 18 94,0 0-78,87 0 31,-16 0-62,-72 0 15,1-17-15,0 17 46,-1-18-46,1 18-1,-1 0 63,1 0 1,17 0-1,1 18-47,-1-18-15,-17 0 15,70 0 31,53 0-46,-18 0 15,-105 0-15,17 0 31,36 0 31,-1-36 16,-52 19-63,35-18-16,0 17 1,-35 0 15,-1-17 47,1 35-31,-1 0 47,-17-18-78,-17 18 140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1:10.85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14058 9931 0,'0'123'109,"0"-35"-93,0 1-1,0-19 1,18-17 15,-1 18-15,-17-36-1,0-17 95,-52 34-63,-1 19-32,35 0 1,-17 87 0,35-87 15,0-1-16,-18-52 32,89-36 125,17-52-156,-18 35 15,-52 35-15,88-71 77,88-17-77,-106 35 0,-35 35 15,-35 18-15,-1 0 62,1 0-47,0 0 110,17-17-48,0 17-77,36 0 0,-54 0 30,19 0 79,-1 17-109,-18-17 0,1 0 15,88 18 188,-53-18-204,17 53 1,19-18 15,34 18-15,124 0-1,-53 17 1,-70-17 15,-89-53-15,35 0 125,54 0-126,-71 0 1,0 0 15,-36 0-15,1 0-1,53 0 17,-19 0-1,-16-35-16,-19 35 64,230 0 14,18-18-77,-230 18 0,-17 0 15,35 0 219,-18 0-203,-35-17 15,0-1 173,18 18-204,35 0-16,-18-35 1,71 17 0,-89 1 15,1 17-15,0 0-1,52 0 141,71-36 48,18-17-189,88 36 16,-71 17-15,-52 0 0,-54 0 15,36 0 156,-18 0 17,-70 0-173,0 0 0,-1 17-15,89 36-1,-35-17 17,-18-19-17,-53 1 16,70-18 48,142 0-64,123 0 1,141 106 15,-17 52-15,-389-140-1,-52-18 79,0-18 47,-1 1-110,36-18-15,18-1-1,88-17 1,70 0 15,-88 36-15,-106 17-1,-17 0 1,-1 0 15,36-35 32,53-1-48,0 1 1,-106 17 0,18 18 46,52 0 141,1 0-187,176 0-1,-141 0 17,-71 0-17,35 18 63,177-18-62,18 0 15,-89 0-15,-140 0 0,-19 0 62,1 0 140,17 0-202,-17-18 0,17 18 93,53 0-93,-35 0-1,53 0 126,264 0-110,-105 0-15,-212-17-1,-35 17 17,-1 0 155,-17-18-171,18 0 15,-36-17 78,1 18-93,-1-36 0,-17 17-1,17-17 17,0 36-17,18-18 32,-17-36-16,-1 18-15,-17-18 0,17 1-1,18 52 32,-17 18 31,-1-35 16,18-18-78,-18 18 15,1 35-16,-19 0 95,1-18-95,-53-17 1,70 35 0,-17 0 62,17 0 78,-17 0-125,-35 0-15,-72 35 0,-16 18-1,87-53 16,-123 35 157,-18-35-172,195 0-1,-19 0 173,-34 0-157,-18 18 0,-36-18-15,36 0 15,70 0 0,-17 0 110,-88 0 46,-71-53-155,-71 53-17,53 0 1,142 0 0,52 0-1,-17 0 63,-106-18-46,-106-17-17,-53 35 16,0-53-31,88 53 32,160 0-17,-1 0 1,-141 0 15,35 0-15,71 0-1,52 0 1,-16 0 156,-178-35-156,-193 35 15,-71 0-16,300 0 1,159 0 15,-36 0 94,1 0-109,-72 0 15,-16 0-15,122 0-1,-52 0 64,-141 0-64,-106 0 1,-71 0 15,71 0-15,317 0-1,1 0 1,-1 0 31,18 18-32,-53-18 173,-70 0-172,-36 0 15,0 0-16,124 0 1,35-18 15,-88 18 47,-230 0-62,-229 0 0,106 0-1,371 0 17,52 0-17,-123 0 95,-53 0-95,18 0 1,158 0 15,-17 18 0,17-1 94,18 1-93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2:27.04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24359 9066 0,'-17'53'187,"-19"-53"-156,19 0 63,-54 0-63,1 0-15,17-17 31,-18-19-16,54 36-15,-1 0 156,0 0-141,-35 0 0,36 0-15,-19-17-1,-34-1 126,-36 0-125,35-70-1,54 88 16,-36 0 16,-35 0-31,-159-53 0,-53 0-1,53-35 16,159 53-15,70 35 78,-52 0 78,34 0-141,-34 0-15,-71 53-1,0-35 1,-71-18 15,88 0-15,89 0-1,0 0 48,17 17-48,-35 1 17,0 17-17,-17-17 1,-1-1 0,18 1-1,0 0 16,-17 17 16,35-35-15,17 35-17,0-35 1,1 0 31,-36 0 62,-18 0-78,36 0 1,17 0-1,-123 0 31,-70 0-46,-54 0 0,-70 0 15,-36 0-16,107-35 17,176 35-17,70 0 48,0 0 31,1 0-63,-36-18-16,35 18 1,-35 0 78,-88-17-79,-141-19 1,-36 36 0,36 0 15,53 18-15,70 17-1,124-17 1,17-18 15,18 18-15,-17-18 140,-36 0-31,17 0-109,19 0 30,-1 0 1,-105-18 16,-19 18-32,1-35-15,106 35-1,17 0 1,-17 0 218,-71-36-109,-194-52-109,-52-18 0,17 89 15,246 17-16,54 0 17,0 0-1,17 0 172,1 0-187,-1 35-1,-17 36 95,-1 34-95,-52 89 17,-18 106-17,106-53 1,-35-70 15,35-19-15,-18-34-1,54-124 173,-19 0-157,54-18 63,-36-17-79,212-36 142,176 18-142,-299 0 1,-106 53 15,-1 0 0,18-35-15,-17 35 15,0 0 360,35 0-235,88 0-140,70 35-1,-34-17 1,-107 0 15,-70-1 1,124-17 46,176 0-63,-89 0 17,-52 0-17,-141 0 1,-1 0 31,19 0 62,193-17-31,88-19-47,142 36-15,-212 18 0,-194-18-1,-35 0 79,-1 0-63,36 0 110,141 0-125,124 0-1,-36 35 16,-194-35-15,-70 18 0,-1-18 31,72-18-32,158-52 1,88 70-1,-71 0 17,-87 0-17,-160 0 1,1 0 46,52 0-46,-34 0 15,122-53 16,37 53-16,-107 0-15,0 0 0,-53 0-1,-17 0 32,123-18-16,71 18 1,105 0-17,-158 0 1,-142 0 46,1 0 48,106 0-79,175 0-15,-87 0 15,-141 18-15,-54-18 109,160-18-32,-54 18-77,-35 0 0,-88-17 77,18 17-61,141-36 124,88-34-141,-230 52 1,1 18 140,-18-17-109,0-1-16,0 0-15,0 1 0,-18-36-1,1-35 17,-19-36-17,36 89 1,0 17 218,18 18-218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1:16.59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28998 13723 0,'-53'0'63,"-17"-18"-48,35 1 1,-1 17-1,19 0 189,-19 0-173,19-18-16,-107-17 48,1 17-32,-36-17-15,106 35-1,-35-18 142,53 18-142,-1 0 48,-34 0-32,-1-17-15,-87-1-1,69-17 1,72 35 15,-19 0 16,1 0-16,-35 17 1,17 36-17,-53-17 1,53-1-1,0-18 17,-70-17 93,-36 0-94,106 0-15,-18 0 155,-87 0-139,69 0-17,72 0 63,-19 0 16,1 0-78,0 0 15,0 0 0,-36 0-15,18 0 0,-17 0 171,-1 18-171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3:23.65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26917 12206 0,'-318'71'31,"54"17"0,158-53-15,106-17 62,-35-18-16,35 35-30,-36 36 93,36-18-110,0-36 95,-17-17-79,-1 0 31,18 71 391,18-36-421,-1 0 15,1 1-32,0-36 16,17 52 32,18 19-32,-18-36-15,-17 18-1,-18-35 1,88-18 62,-17 0-62,17 35 15,-18-35-15,-52 0 77,17 35 17,1 18-95,34 18 1,54 17 0,-19-17 15,-34-36-15,105-35 280,124 18-264,-106 17-17,-176-35 32,0 0 94,140-18 124,36-17-249,-70 35 0,-107 0 62,54 0 16,35 0-63,-36 0-16,-52 0 1,0 0 0,-1 0 15,107 0 47,281 0-62,89 0-1,-194 70 17,-265-70-17,-17 0 173,35 0-126,18-35-31,-54 18-15,-17-1 0,35 18-1,-17 0 17,0-35-1,35-18-16,-18 17 17,0 1 15,1-18-16,-1 18-16,-35 0 1,17-18 15,1 35-15,-18-17 62,0-36-47,0 18-15,18 36 0,-18-1 15,0 0 16,17-70 31,-17-53-63,0-106 17,0 71-17,0 88 1,0 35 0,0 35 15,-70 18 156,52 0-155,-17 0 14,17 0-30,-35 18 93,-70-1-77,-36 19-17,53-19 1,89 1 0,-1 0 46,-88 52 16,0 18-47,1 0-15,52-52 0,35-36-1,-35 0 110,-70 0-109,-19 0 15,37 17-15,87-17 15,-106 0 157,-122 0-173,-160 0 1,-88 0-1,-18 36 17,371-36-17,124 0 17,-36 0 77,-88 0-93,-142 0-1,54 0 16,159 0-15,52 0 31,0 0-31,-70 35 15,70-35-16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3:44.04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10089 15222 0,'-17'0'94,"-1"0"-79,1 0 1,-19 0-1,19 0 1,-19 0 15,19 0-15,-1 0 15,-17 0-15,17 0 46,-17 0 1,-18 0-48,35 0 17,-17 0-17,-18 0 110,18 18-93,17 0 77,-17-18-93,-71 35-1,106-17 16,-18-18-15,1 0 62,-18 0-31,-1-18-31,1 0 15,-53-17-15,-36 35-1,54 0 1,52 0 46,-52 0 266,-1 0-296,-17 0-17,70 0 1,1 0 62,17 18-47,-18-18 32,-17 0 46,-18 17-93,0-17 15,35 0-15,0 0 31,-17 0 46,-18-35-77,36 35 0,-19-18 15,19 18 109,-19 0-93,-16 0-31,-37 0 15,72 0-15,-1 0 15,0 0 16,-17 0 109,18 0-46,-72 0-32,-140 0-63,17 0 17,142 0-17,17 18 220,18 0-142,17-18-77,0 0 0,1 0 109,-19 0-32,1 0-15,17 0 1,1 0-17,-36-18-31,35 0 32,1 18-32,-1 0 110,-17-17-110,17 17 110,18-18 62,35 0-188,-17 18 17,17 0 30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3:49.3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25400 15293 0,'-35'0'265,"-1"0"-249,1 18 15,0-18 0,0 17-15,-1 1 0,19-18 15,-1 0-15,-53 0 30,-52 0-30,0 0 0,17 0-1,70 0 17,1 0-17,18 0 1,-1 17 15,-35-17 110,18 0-110,-71 0-15,-194 0 15,-70 0-16,140-17 1,213 17 0,-19 0 187,-34 0-156,-18 0-32,-142-35 1,1 17 0,88 18-1,106 0 16,17 0 16,0 0 125,-17 0-109,-18 0 62,18 0-110,17 0 63,-17 0 1,17 18-64,-35-18 63,-17 0-46,-36 0-17,35 0 1,54 0 62,-1 0 31,1 0-93,-36 0 0,35 0-1,-53 17 1,54-17 15,-18-17-15,-1-19-1,1 36 17,17 0 14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4:46.98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2646 13864 0,'0'18'78,"0"17"47,-35 0-47,-1 18-46,36-35-17,0 0 1,-17 17 0,-1 18 15,0 0-16,-70 70 64,18 36-64,-1 0 1,0 35-1,54-106 17,17-71-17,0 1 17,0 0-17,0-1 16,0 54 32,0-53-47,0-1-1,0 19 1,0 140 15,0-35-15,0-17-1,17-54 1,1-52 31,0 140 15,17-52-46,0 0 0,36 35 15,-36-106-16,0 1 1,-35-19 0,36 72 31,-1-1-32,0 0 16,-17-88-15,-18 18 15,18-1 47,-1 19-62,1-1 0,-1 0 15,19 71-15,34 17-1,-17-34 1,35-36 15,71-1 0,176 19-15,-17 17 0,-159-53 15,-159-17-16,70-18 95,89 0-95,-36 0 1,-52 0 0,-1 0-1,-52 0 17,70 0-1,142 0-16,17 0 17,-124 0-17,-105 0 1,105 0 78,336 0-79,52 35 1,-211-17 15,-123-18-15,-125 0-1,54 0 48,106 0-32,35 35-15,-141-17-1,-71-18 32,53-18-31,194-35 15,124 53-15,88 0-1,-194 0 1,-141 0 0,-124 0 15,-17-17-15,52 17-1,71-53 1,71 53 15,-36 0-15,18 0-1,-70 0 1,17-18 15,247-35-15,476 53-1,247 18 17,-246 35-17,-495-53 1,-282 0 15,-17 0 32,88-18-48,17 18 17,-70 0-17,70-53 1,106-70-1,54 70 17,299 18-17,105-1 1,-246 36 0,-159 0 15,-158-17-16,-89-36 1,-53 35 15,1 1-15,87 17 0,177 0-1,-35 0 16,-195 0-15,-35 0 0,106 0-1,336-71 17,264 36-17,17-1 1,-141 1-1,-334 35 17,-195 0-17,35 0 17,1 0-17,193 0 1,107 0-1,70 0 1,-71 0 15,-212 0-15,-87 0 0,-1 0-1,89-18 16,123-34-15,-88-19 0,-53 36-1,106 17 17,35-17-17,106-71 1,-212 71-1,-87-1 17,-19 19-17,-52 17 17,-1-36-17,18 36 1,124-52-1,0 34 1,70-17 15,-17 35-15,-107 0 0,-34-18-1,87-53 16,1 19-15,-106-1 0,-36 53-1,-34-18 17,-19 0-17,36 1 1,18-1-1,-18 0 17,17 1-17,71 17 17,-105 0-17,34 0 1,54-35-1,-36 35 1,35 0 62,1 0-47,88 0-15,-124 0 0,-18 0-1,-34 0 48,-19 0-48,54-36 1,-36 19 0,0 17 31,36-36-16,-53 36-16,17-17 1,-18 17 0,107-18 46,-71 0-46,17-17-1,-34 18 17,-1 17-17,-17 0 17,35 0 30,17-18-46,-52 18-1,-1 0 17,-17-18 14,-141 18 48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5:01.87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2681 13847 0,'124'0'157,"-1"-53"-142,18 35 1,-53-17-1,-17 17 1,-53 0 15,17 18 16,71 0-31,-36-17 15,-17 17 47,-35 0-62,52 0 124,-17 35-108,0-17-17,-18-18 1,54 35 46,299 53-30,158 53-17,1-35 1,-441-106 0,-35 0 93,-1 0-93,71-35 140,18 17-141,-35-17 17,-89 35-17,88-35 63,142 17-62,141 18 0,-107 0 15,-122 0-15,-142 0-1,-17-18 79,105 18-78,142-17-1,-53 17 1,-177 0 15,53-36 47,124-34-62,-107 52 15,-87 18-15,0-17 31,88-1-1,158 18-14,54 0-17,-36-18 1,-229 18 0,53 0 77,105-53-61,1 18-17,-71 17 16,-35 18 48,53 0-64,70-17 16,-35 17-15,-106 0 0,-35 0-1,53 0 1,159 0 15,158 0-15,-53 0-1,-35 0 17,-246 0-17,-36 0 48,88 17-48,106-17 1,70 36 0,-35-36 15,-105 0-15,-54 0-1,-35 0 1,-70 0 15,0 0-15,17 0 62,35 0-63,160-18 17,317 18-17,317 0 1,-370 0 0,-230 0 15,-228 0-16,-36-18 1,53 1 31,158 17-31,195 0-1,53 17 1,-195 1 15,-193-18-15,-54 0-1,19-18 1,158 18 0,70 0 15,195 0-16,264 0 17,-335 0-17,-264 0 1,-107-35 0,36 18 30,-35 17-30,35 0 0,229 0-1,353 0 17,476-53-17,124 17 1,-724 1-1,-352-18 17,-124 18-17,71 35 63,229-18-62,71 18 0,-124-17-1,-246-1 17,16 18 61,37 0-61,34 0-17,1 0 16,-71 35-31,17-35 32,-17 18-17,-35-18 1,123 35 15,423 124-15,336-36-1,-142-52 1,-546-53 15,-124-18 63,-17 0-63,-54 0-15,-17 17 0,71-17 46,35 0-46,17 0-1,-35 0 1,-17 0 15,-1 0 110,54 0-16,-18 0-110,-89 0 17,107 18 124,70 105-140,-194-105 30,18-18-14,-1 0-17,36 53 110,-18 35-109,-17-88 62,88 53 16,0 0-63,-53-35-15,-36-18 62,89 70-16,212 36-46,34 70 0,-316-140 15,17-1-16,-36-17 1,1-18 0,-1 52 93,36 1-93,53 88-1,-71-105 1,-17-36 15,-18 17-15,0 19 124,-35-19 1,17-17-125,1 18-1,17 17 17,-53 1-17,-36 52 1,19-53-1,35 0 17,-106 53 77,-53-17-93,35 17-1,141-88 48,18 18-32,0 0-15,-18-18 62,18 17-63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5:41.19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28452 8661 0,'-36'0'234,"1"-36"-218,-18 19-1,35 17 79,1 0-78,-1 0 15,1 0 16,-1 0-16,-35 0-15,18 0-1,-36 0 1,53 0 31,1 0-32,-1 0 48,1 0 156,17-18-204,-53 18 48,-71 0-48,1 0 1,52 0 15,-17 0-15,-36 0-1,36-18 17,53 18-17,17 0 95,18-17-95,-105 17 17,-142 0-1,-53 0-16,0-18 1,159 18 0,105 35 15,1-35 188,-53 0-204,-212-17 1,-123-18 0,246 35 15,160 0-16,-1 0 32,0 0 110,18-18-142,-35 18 110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5:53.1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2769 9437 0,'18'0'282,"17"0"-267,1 0 1,-19 0 0,107 0 109,-107 0-63,1 0 47,17 0-93,0 0 15,18 0 1,18 0-17,-36 17 1,18-17 15,-35 0-15,105 0-1,18 0 1,-88 0 15,-35 0-15,0 0 46,52 0-30,-35 0-17,-17 0 16,-18-17-15,18 17 15,70-35 1,35-18-17,36 17 1,-106 36 15,0-17-15,-35 17-1,-1 0 173,36 0-173,35 0 17,53 0-17,-123 35 1,0-35 0,-1 0 62,54 0-16,35 0-46,-71 0 109,36 0-110,-54 0 1,71 35 125,-17-17-126,35 35 1,-53-53 15,53 0-15,-71-18-1,35 18 95,1 18-95,-53-18 1,-1 0 31,1 0-16,17 0 0,0 0-15,18 0 15,18 0-15,-54 0 0,1 0 15,53 0 16,87 0-32,-69 0 1,-19 0 0,-17 0 15,-35 0-16,52-18 64,177 1-64,88 17 1,-123 0-1,-212-18 17,18 18-17,35 0 188,52-18-171,37 18-17,52 0 1,-89 0 15,-69 0-15,-19 0 15,19-35 32,-1 35-32,-17 0 16,52 0-16,1 0-15,17 18 15,35-18-16,36 17 17,-106-17-17,-35 0 1,17 0 46,0 18-30,18 0-17,-18-18 1,36 35 140,123 18-125,229-18-15,-123-17 0,-124-18-1,-176 17 17,18-17-17,88-17 204,159-72-203,-18 72-1,-124-1 1,-88 1 15,-35-1 0,18 18 63,52 0 15,177 0-93,-106 0 0,-88 0-1,-35 0 17,0 0 30,-1 0 16,19 0-15,34 0-16,389 70-32,158-70 1,1 0-1,-407 0 17,-176 0-17,18 0 188,-17 0-78,105-17-109,17-1 0,-87 1-1,247 17 110,-1 70-109,-70 71 15,-18-53-15,-193-70 15,-19-18 219,1-35-234,-1 35 15,1 0 63,106-53-79,34 18 1,54 17 0,0-17 15,-89 35-16,-88 0 1,-17 0 0,35 0 15,0 0-15,88-18-1,18-35 1,-142 53 15,1 0 32,70 0 15,0 0-63,-35-18 17,0-17-17,18 0 1,-1 35 62,36 0-62,88-53 15,18-18-16,-106 54 1,52 52 265,283 89-265,-35-36 0,-353-71 15,-71-17 141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6:24.34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9790 11959 0,'-71'0'218,"0"0"-202,36 0 0,0 0 15,0 0-15,17 0 30,-70 0 48,-36 0-78,54-35-1,-18 35 1,17 0 0,53 0 15,18-18 0,-17 18 47,-71 0-62,-54 0 15,72 0-15,17 0 15,35 0-15,-17-17 140,0 17-125,-1 0-15,1 0-1,0 0 1,-18-18 78,-35 0-63,-36 1-15,-17-1-1,18 0 1,105 1 0,-17 17 187,-18 0-141,-18 0-46,-17 0-1,18 0 17,17 0 108,-88 0-108,52 0-17,54 0 313,35 53 500,-18-18-812,1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6:30.95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15646 14252 0,'-18'0'125,"-35"0"-78,-17 0-16,-1 0 0,36 0-15,17 0 15,-17 0 1,17 0 46,-88 0 219,-141-17-266,-52-19-16,175 36 1,106 0 203,-70 0-125,0-17-79,18 17 16,17-36-15,17 36 0,1 0-1,0 0 17,-18 0-17,0 0 16,18 0-15,-1 0 0,-34 0 93,-1 0-78,36 0-15,-36 0 0,18 18-1,18-18 95,35 18-95,-17-18 48,-19 17-32,-17 1-15,-35-18-1,-18 35 1,18-35 15,71 18-15,-1-18 31,18 18-16,-88-18 47,70 0-47,-17 0-15,-18 0 15,0 0-15,18 0 31,-36 0-32,1 17 79,52-17-78,0 0 171,-35 18-124,-35 17-48,71-35 32,-1 18 125,0-18-141,-52 0 63,-1-18-78,53 18-1,-34-18 63,34 18-46,-35 0 93,-18-35-110,54 35 16,17-17 32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8:01.8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5997 8484 0,'-70'194'31,"70"-158"0,0-19 141,0 19-94,17 16-46,36 19-17,-18-18 1,-17-18-1,-18 53 142,0-17-142,0-18 1,18-18 218,52-17-202,19-18-17,-54 0 32,-18 0 16,19 0-48,-1 0 63,0 17-62,1 1 15,-1 0-15,-18 17 15,36 18 16,-35-35-31,0-1 15,35 36 78,70-53 47,124-18-140,-88 18 0,-142 0 15,1 0-15,194 0 62,17 0-47,-70-17-15,-142 17-1,19 0 204,52 0-203,71 0 15,-1 17-16,-34 19 1,-1-36 0,-52 0 15,-36 0 94,18 0-16,-35 0-93,52-18 125,-70 0-63,53 18 15,-18 0-77,1 0 62,34 0-62,71-35-1,106 35 17,18 18-17,-142-18 1,-123 17 0,89-17 234,-54 0-235,0 0 16,142 0 16,52 36-31,-35-36 15,-71 0-15,-105 0 31,105 0 15,336 0-46,-36 0-1,-140 0 17,-248 0-17,0 0 95,89 0 30,-1 0-108,-70 0-17,-35 0 1,35 0 124,-18 0-124,0 0 0,-17 0-1,105 0 17,301 70-17,458 1 16,105-36-15,-546 0 0,-388-35-1,18-17 251,35-19-250,-1-16-1,-52 34 16,88 0 110,-52 18-125,-54 0-1,53 0 63,88 0-62,36-17 15,-124 17-15,-70 0 0,141-18 93,176 18-93,123 0 15,-193-18-16,-247 18 1,-1-17 0,-17-19 734,0 19-719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1:18.27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26035 13670 0,'-71'0'47,"54"18"46,-107-18 32,-87 0-109,34 0 0,124 17 15,36 1 0,17 35 16,-18-18-31,36-35 234,-1 0-219,19 0-16,-1 0 1,0 0 156,-17 0-141,-1 0-15,1 0 203,0 0-126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8:08.78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5980 8696 0,'88'0'203,"-18"0"-187,-52 0 0,141 0 93,88 35-78,17-17-15,107 17 15,-177-17-15,-141-18-1,-36 0 1,107 0 109,-1 17-109,-88-17-1,142 0 48,193 0-32,124 0-15,-159 0 15,-123-35-15,-159 18-1,70-19 173,54-34-173,-19 34 1,-52 36 0,-106-17 30,141 17 64,1 0-95,-37 0 1,-105-18 109,106 18-31,335 88-63,88-17-15,-176-1-1,-194-70 1,-124 0 187,106 0-172,159 0-15,123 0 15,-158 0-15,-230 0-1,-35-17 1,18 17 31,0-18 78,193 1-109,71 17 15,-17 0-16,-53 0 17,-195 0-17,107-36 204,35 36-203,35-70-1,-71 52 17,-105 18-17,35-35 141,-36 35-124,1-18-1,-18 0-15,70 1 140,36 17-141,124-18 1,70 18 0,-177 0 15,-88 0-15,-35-17-1,18 17 16,141 17 1,211 18-17,265 1 1,-317-36 0,-283 0 15,-18 0 78,125 53 32,175 70-126,230 18 17,-212-123-17,-317-18 17,-36 0 30,0 0-31,18 18 266,0-1-281,-17 36 31,-19 18-32,-34 105 1,52 36 15,-52-1-15,34-87-1,19-124 79,17-18-47,-53-17-31,18-53-1,-1 52 17,19 36-17,-36-52 16,-18 34-15,36-17 15,-89-1 94,54 1-109,52 17 15,1 18 47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59:41.65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21449 14111 0,'18'53'47,"-18"-35"-31,0 35 62,0 35-62,-36-71-1,36 19 1,-17-1 15,-1-35-15,18 18-1,0-1 157,-18 19-156,18-1 0,0 18 15,0-36-16,-17 72 32,-1-19-15,18-17-17,141-88 63,88-53-62,-211 88 15,-18-18 0,177 18 407,34 35-407,-87 0-15,-54-35-1,-52 0 1,17 0 156,177 18-78,35 35-79,35 18 1,-141-36 0,-106-35 15,-17 0 16,17 0 0,1 0-32,34-35 63,54 35-62,52-36 15,-70 19-15,-71-1-1,-17 0 1,17 18 15,88-35-15,-34 17 0,-19 18-1,54 0 110,-1 0-109,1 0-1,-71 0 1,-36 0 218,124 0-187,265 124-31,106-106 0,-72 17 15,-387-35-16,-35 0 64,0 0 139,35-18-140,-18 18-15,-35-17-32,70-1 79,36-17-79,-35 17-16,-36 0 1,-35 1 31,18 17 0,17 0 0,36 0-32,-1-36 1,-52 36 15,-1 0 16,36-35-16,53 0-15,53-53 0,-53 35 15,-71 53 31,0 0-46,36 0 500,-54 0-204,1 0-234,17 0-62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0:04.85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13794 6526 0,'-89'18'94,"89"0"-79,-35 17 17,17 18-17,1-35 17,17 34-17,0-34 32,-35 17 78,35 18-94,0 0-15,0 18 0,0-54-1,-18-17 1,18 36 109,0-19-94,0 19-15,0 16-1,0-34 1,0 0 109,88-1 0,-17-17-109,-18 36 109,-36-19-110,36 19 79,88 16-63,-17-16-15,-89-19-1,36-17 79,34 0-78,19 0 15,52 0-15,-123 18-1,18-18 63,105 0-62,53 35 0,-52-17 15,-142 0-15,-17-18-1,-18 17 48,17-17 30,54-17-46,17 17-15,36 0-17,-71-18 1,-36 18-1,1 0 1,35 0 93,141 0-93,141 0 15,-18 0-15,-228 0 0,-72 0-1,1 0 48,88-18-32,-71 18-15,0 0 77,106 0-61,406 18-17,-35 17 1,-248-35-1,-246 0 17,70 0 311,71-70-202,-89 17-125,-17 35-1,-35 18 17,0 0 46,52-18 0,-35 18-16,-17-17-30,17 17 14,-35-53 79,36-18-109,34-17 0,-35-18 15,-17 71-15,-18 17-1,0 1 1,18 17 15,-18-18 63,0-52-63,0-36 0,0-18-15,0 89 0,0 17 15,-53 18 203,0 0-171,35 0-16,-52-17-1,-142 17-30,-123 0 0,-88-71 15,70 1-15,247 70-1,35 0 173,1 0-173,-71-18 1,-159 18 15,-18-35-15,160-36-1,140 71 1,-53 0 62,54 0-47,-54 0-15,18 0 0,36 0 15,-36 0 63,35 0-79,0 0 1,1 18 31,-142-1 15,-317 1-46,-142-18 15,125 0-15,228 0-1,247 0 1,-35 18 203,36-18-141,-1 17-62,1-17 30,-19 36-30,-70-36 15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0:33.97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25453 13388 0,'-71'0'125,"1"0"-109,-36 0 15,-53-35-15,-17 17-1,123 0 1,35 18 15,1 0 0,-1 0 1,-35 0-1,-17-17-16,-72 17 1,54 0 0,0-36 15,70 36-15,-52-17 93,-89 17-93,-70 0-1,35 0 16,176 0-15,0 0 0,-70 0 156,0 0-157,-88 0 1,-36 0-1,89 0 1,87 0 15,19 0 16,-19 17 31,-34-17-62,52 0 15,-52 18-15,-36-18 15,88 0 0,0 0 1,1 0 14,-89 18-14,-194 17-17,36-35 1,175 0 0,72 0 62,-1 0-63,18 18 32,-123-18 47,-89 0-63,36 0-15,-1 0-1,160 0 1,-19 0 125,1 0-110,-36 0-15,-17 0-1,71 0 1,-1 0 62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1:41.43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29933 10072 0,'0'-18'187,"-35"18"-108,17 0-33,-17 0-14,-18 0-17,18 18 17,17-18-17,-17 0 298,17 0-282,18 17 0,-17-17 47,-36 18-31,0 0-31,-18-18-1,-52 0 126,-89 0-125,89 0 15,87 0-15,-52 17 93,-124-17-93,54 0-1,105 0 16,35 0-15,-17 0 125,17 0-79,-88 36 63,-158-36-94,70 0-15,141 0 0,53 17 15,-18-17 31,-17 0 313,-53 0-343,-142 0-17,36 0 1,142 0 0,-1 0 109,35 0-47,-53 0 0,-123 0-63,71 0 1,35 0 15,17 0-15,36 0 46,-71 0-46,-53-17 15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1:42.22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25030 10037 0,'-36'0'47,"19"0"0,-19 0 0,-52 0-32,-123-18 1,-36 18 15,0-35-15,176 35 0,53 0 140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1:48.67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26370 10142 0,'-70'36'47,"17"-36"-32,17 17 63,19 1-46,-36-18-17,-18 0 16,54 0-15,-107 0 187,-87 0-187,87 0 15,106 0 32,-52 0 77,52 0-46,-35-18-63,-53 18-15,-52 0-1,-1-35 1,18 35 15,106 0-15,-107 0 171,19 0-171,-18 0 15,88-18-15,35 18 78,-17 0 46,-141 0-124,-107 0 0,160 0 15,-1 0 156,-158 0-171,35 18 0,106-18 15,124 0-16,-1 0 48,-35 0 234,0 0-282,-17 0 1,-36 0 0,-106 35-1,53-35 17,142 0-17,17 18 235,-36-18 0,-105 0-234,-17-18-1,140 18 32,-35 0 141,53-17-157,-35 17 47,-89-18-47,-87 18 1,175 0-17,19 0 282,-19 0-187,19-18-79,-54 1-16,36-1 17,17 18-17,1 0 1,-1 0 109,0 0-109,-17 0 343,-36 35-343,19-17-1,34-18 16,18 18 32,-71-18-16,-70 0-32,106 0 17,-36 0 93,-70 0-110,53 0 1,70 0 93,1 0 251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2:21.1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7056 9084 0,'0'35'93,"-53"71"-61,0 53-17,53-36 1,0-70 0,0-17 234,0-1-235,88-35 95,18 0-95,-36 0 16,-34 0 16,-1 17-31,-18-17 0,89 53-1,0 0 16,106 53-15,-53-35 15,-89-54-15,-52-17 62,35 0-31,-18 18-31,71-18-1,-18 0 1,0 0 15,-70 0-15,35 0-1,70 0 1,54 0 0,17 0 15,-71 35-16,-52-35 17,-1 0-17,-52 0 1,17 0 15,18 0-15,-35 0-1,17-17 32,0-1-15,18 0-17,106-17 1,17 35-1,18-35 1,18 35 15,-124-18-15,-70 18 15,17-18 32,159 18-48,53 18 1,-71 0 15,18-18-15,-52 17-1,-125-17 1,1 0 62,17 0-31,36 0-31,52 0 15,54 36-15,17-1-1,-18 0 1,-53-17-1,-70-18 17,0 0-17,-35 0 1,35-18 0,0 1 15,70-1-16,1 18 1,-107 0 0,36 0 31,-17-18-32,-19 18 16,18-17-15,160 17 0,104 0-1,54 0 17,-194 0-17,-141 0 1,-1 0 93,18 0-93,36-18-1,52 18 1,-34 0 15,69 0-15,-87 0 15,52 0 16,107 0-31,17 0-1,-106 0 1,-18 0 15,-105 0-15,0 0-1,70 0 95,-71 0-95,1 0 17,70 0 15,106 35-32,177-52 1,-89 34 15,-194-17-15,-70 0 62,17 0-31,0 0-32,36-35 1,-54 17 0,-17 1 15,18 17 0,70 0-15,142 0-1,140 0 17,-123 0-17,-159 0 1,-70 0-1,-1-18 110,19 18-93,34 0-17,71 0 17,89 0-17,-54 0 1,-52 0 15,-107 0 0,36-18 79,35-17-95,-35 18 1,-35 17 15,-18-18 0,17 18 1,1 0-1,0-35 31,-1 35-30,-17-18-1,0-17-15,0 17 30,0 0-30,18-17 62,0 0-62,-1 0-1,-17 17 32,36-53-15,-36 36-17,0 18 1,35-1 15,-35-35 47,0 0-62,0-53-1,18-53 1,-18 54 15,-36 34-15,19 36 15,-19 35 110,-17 0-126,0 0 1,18 0 31,18 0 31,-19 0-15,19 0-48,-1 0 95,-70 0-48,-53 0-31,-106 0-15,70-18 0,107 1-1,52 17 16,-17 0 79,17 0-79,-17 0-15,-18 17-1,-17-17 1,52 0 15,0 0-15,18 18 15,-70-18 0,-36 0 1,-159 0-17,-158-18 1,35 1-1,300 17 17,70 0-17,-17 0 48,-36 0-48,-105 0 17,-124 0-17,53 0 1,71 0 0,140 0 15,19 0 31,-36 0-15,0 0-31,0 0-1,-141 0 1,-141 17 15,70 1-15,195-18 0,52 0 30,-35 0 17,-159 0-47,-176-35-1,89 35 16,122-18-15,160 18 31,-160 0 15,-158 0-30,70 0-17,142-18 1,17-35 93,-106 36-77,-35-36-17,-52 53 16,34 0-15,159 0 0,53 0 93,-35 0-93,-124 0-1,-17 0 17,159 0-17,52 0 1,-35 17 124,-106 19-124,-123-36 15,53 35-15,123-17 0,-35-18 77,-18 0-77,71 0 0,-36 0-1,54 0 16,-1 0-15,54 17 0,-19-17 62,-17 0-63,-52 0 17,-89-17-17,-18-54 1,177 53 0,-1 18 124,-228 18-124,-160 53-1,72-18 17,228-36-17,107-17 1,17 18 46,-36-18 1,-17 0-1,-35 35-30,53 0-17,35 36 63,0-18-62,0-36 0,35 36 593,18-17-593,0-1 15,0 0-15,-53-17 312,-18-18-297,36 0 16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2:58.00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25241 13264 0,'-17'0'234,"-36"0"-218,-53 0 15,-18 0-15,-87 0-1,87 0 17,107 0-32,-1 0 31,0 0 16,1 0-16,-36 0 16,-35 0-32,35-35 1,35 35 78,0 0-32,1 0 1,-107 0-32,-158 0-15,0 0-1,141 0 17,123 0-17,-17 0 141,17 0 110,-52 0-188,-107 0-47,-34 0-15,87 0 0,54-17 15,34 17-15,19 0-1,-19 0 188,-34 17-171,17-17-17,18 35 1,-18-17-1,35 0 1,-53-1 15,36-17-15,18 0 31,-19 0-32,-87 0 1,17 0 0,71 0 15,-1 18-15,1-18-1,-71 0 95,-176 0-79,-35 0-16,-71-53 1,176 0 0,194 53-1,-35 0 188,-123-35-171,-36-18-17,1 0 1,175 53 0,-34 0 93,-36 0-93,-70 0-1,140 0 1,19 0 31,-1 0 46,-35 35-61,-53-17-17,71 17 1,17-35 0,18 18 15,-17-18-16,-1 0 1,-17 18 31,17-1-16,0-17-15,-52 0-1,-106 0 17,17 0-17,123 0 17,-16 0 108,-1 0-124,17 0-1,19 0 64,-1 0-48,-35 0-16,-35 0 17,35 0-17,-17 35 110,-1 1-109,18-1 0,0-35-1,36 18 16,-1-18-15,0 17 0,-17 1 46,0-18-46,17 18-1,-17-18 1,-53 0 15,-1 0-15,-105 0 0,71-18-1,105 0 16,1 18 94,-1 0-93,-70 0 61,-212-35-61,-123-36-17,229 36 1,176 35 187,-17 0-187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4:13.93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15804 5539 0,'-35'88'141,"18"18"-126,17-18 1,-18-53 15,18 71 141,0 53-156,35-89 15,0-34-15,1-19-1,-1-17 79,88 0 15,177 0-93,-88-17 0,-141 17 15,-36 0-15,0 0-1,0 0 1,89 0 62,105 0-62,18 0 15,-35 0-16,-71 0 1,-35 0 0,-89 0 124,19 0-108,87 0-1,212 0-16,71 0 17,-141 0-17,-54 0 1,-140 0 0,-54 0 15,1 0 31,17 0-46,-17 0 15,211 35 94,124-35-94,-282 0-15,-1 0 187,71 0-187,36 0-1,-19 0 1,-122 0 15,52 0 63,35 0-78,71 35-1,106 0 17,-35-35-17,-177 0 1,-70 0-1,-1 0 32,19 0-31,-19 0 0,1 0 15,35 0-16,-18-17 1,0 17 0,-17 0-1,53 0 48,52 0-48,106 0 17,-17-18-17,-142 18 1,89-35 78,141 35-79,35 17 1,-70-17 15,-106 0-15,-124 0-1,0 0 48,18 0-32,88-17-15,-17 17 15,-71 0-15,-36 0 15,195 0 78,35 0-93,-53 17 0,-141-17 15,-18 0-16,53 18 32,159-18-15,18 0-17,-18 35 16,-159-35-15,-70 0 0,193 18 46,160 0-31,-54 17-15,-158-35 0,-106 0 93,17 0-78,-52 0-15,0 0 15,17 0-15,0-18 15,124 18-15,211 0-1,512 71 1,88-71 0,-352 0 15,-459 0-16,-142 0 1,18-18 203,-17 18-204,0-17 64,17-1-33,0-17-30,-17 17 0,0 0-1,-1 1 32,1-19-31,-1 1 15,-17 18-15,18-54-1,0 18 1,-1 0 15,1-17-15,17-54-1,-17 1 1,53-36 15,-54 53-15,18 36 0,-17 17-1,-88 17 282,-54-17-281,-17 18-1,70 17 1,18 1 15,36 17 47,-36 0-46,-53-18-17,-70 18 1,-36 0-1,0 0 17,1 0-17,-1-17 1,71 17 0,17 0 15,89 0-16,17 0 1,-34 17 0,16 1 46,-17-18-46,36 0 31,-89 0 0,-264 0-32,-230 0 1,106 0-1,194 0 1,247 0 15,18 0 63,17 0-63,-52 0-31,17 0 32,35 0-17,-88 0 48,-229 0-48,35 0 1,124 0 15,123 0-15,-35 0 93,-159 17-78,0 36-15,-18 18 0,-17-53 15,159-18-15,70 17 62,0-17-47,17 0-15,-52-53-1,18 18 1,-36 0-1,0-36 17,-53 18-17,36 36 1,-1-19 0,71 19 15,36 17 0,-18-53 47,-71 35-62,-106 1-1,-158-19 1,34 36 15,125 0-15,193 0 0,-17 0 218,-194 0-156,-54 0-62,72-17-1,87 17 17,89 0-17,-18 0 1,-18 53 15,-87 17-15,-89-17-1,17 18 1,178-54 15,-1-17 32,-88 35-32,52-35-15,36 0-1,36 0 1,-19 0 15,19 0-15,-36 0 124,18 0-108,-54-52-17,-69 34 1,-19 18-1,36-35 1,124 17 15,-1 18-15,-106-18 46,-122 18-46,-125-35 15,107 17-15,140 18 15,54 0 94,-89 0-109,-212 0-1,36 0 1,35-17 15,177-18-15,105 35 46,-35 0 1,-53 0-47,1-36-1,87 36 16,0-17-15,-35 17 47,53 17-48,-105 1 95,-107 35-95,159-36 1,35-17 15,1 0 16,-19 18 47,-16-18 78,-19 53-157,-35 88 1,89-106 15,-1-17 0,18 70 204,0 0-220,35-52 17,-35-19-1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1:19.80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25770 14323 0,'512'70'47,"-353"-70"-32,-124 0 63,-35-35 94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4:52.91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10583 15416 0,'-17'0'125,"-36"0"-47,0 0-62,35 0 15,-35 0-15,-88 0 0,-53-35 15,106 35-16,70 0 1,-17 0 156,0 0-156,-18 0 77,18 0-77,17 0 31,18 18-32,-53-18 79,-123 35-78,-54-35 15,72 0-15,87 0 109,18 18-94,-35-18 94,-71-36-109,89 19 15,-89-1 94,35 18-110,71 0 1,-17-35 15,-1 35 79,-70 0-95,-35 0 1,-36 0 15,142 0-15,34 0 15,-69-35 110,-195-18-126,53 0 1,159 53 0,17 0 77,-105 0-61,-36 0-17,53 0 16,106 17 63,-70 1-63,-1-18-15,36 0 0,35 0-1,36 18 17,-1-18-1,0 0 78,18 17-93,-35 36 124,0 0-108,17-53-17,-105 0 157,-54-53-156,-17-17-1,141 70 1,0 0 93,-35 35-93,-18 0 0,0 0-1,89-35 17,-36 36 108,-71-19-124,1-17 15,0 0-15,52 71-1,36-53 1,-36-18 359,36 0-359,-18-18-1,53-53 438,0 36-421,-18 35 343,1 0-344,-72-18 63,72 1-79,52 17 204,177 17-203,123-17-1,-106 36 1,-176-36-1,18 0 189,87 0-189,160 70 1,-106-17-1,-159-53 17,35 0 30,35-17-31,36-36-15,-89 53 15,-52 0 1,0 0-17,-1 0 32,107 0 47,-36 0-63,-53 0-15,1 0 31,-19 0-32,1 0 95,0 0-64,17 0-30,-18 0 15,107 17 157,88 72-173,-177-54 1,18-35 250,35 0-251,-35 0 17,-35 0-17,17-18 16,0 18 1,124 0-1,-106 0-15,-18 0-1,0 0 16,106-35 94,18 35-109,-88 0 0,123-18 109,-71 18-110,-123-17 1,36 17 62,-1 0-47,-18 0 47,142 0-31,-88 0-15,-36 0-17,-17 0 32,-1 0 94,1 0-110,17 0 94,18 0-109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5:49.35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17586 7056 0,'-71'-18'31,"54"18"16,-1 0-31,0 0 78,107 0 78,-19-18-157,1 18 16,-36-17-15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5:57.86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18009 7020 0,'18'0'31,"-124"18"235,71-18-250,-18 0-1,0 18 16,35-1-15,-35-17 140,18 18-140,18-1 15,-1-17 16,-17 0 31,-177 0-47,0 0-15,-17 0 0,158 0-1,54 0 17,-1 0 186,-17 0-124,-36 0-63,-70 0-15,18-17 0,52-1-1,54 18 16,-1 0 110,0 0-110,-123 0 16,-71 0-31,54-17 15,105 17-15,35 0-1,1 0 95,-36 0-95,0 0 17,17 0-17,19 0 16,-54 0 1,-52-53-17,-1 53 1,89 0 62,-124 0-47,-123 0-15,53 0 0,70 0-1,88 0 16,54 0 204,-18 0-220,-36 0 1,-17 0 15,17 0-15,54 0 0,17-18 15,-89 18 63,-211 18-63,1-18-16,140 0 1,141 0 0,18-18 109,-53-17-94,0 35-15,18-18 15,0 18 78,-53 18-78,17-18-15,53 17 0,-17-17-1,-35 0 17,-54 0-17,36 0 1,0 0 15,-36 0-15,54 0-1,-54 0 126,-176 18-110,36 0-15,140-18-1,107 0 17,-19 0 140,1 0-157,-35 0 1,-72 0-1,72 17 17,52-17 15,-17 0 15,-36 18 16,1 17-62,-89-17-1,71-1 1,-18 36 15,53-53 79,18 18-79,-53-18-15,17 0-1,54 0 16,-1 0-15,-106 0 140,54-18-140,52 18 0,18-17 15,-106-19 172,-88-16-187,141 16-1,-35 1 266,-212-36-249,-35 19-17,88 52 1,212 0 0,35-18 46,-18 18 79,-52 18-48,52-18-77,18 17 15,-17-17-15,-36 18 156,53-1 47,-89 19 515,37 17-718,16-36-1,19-17 48,87 0-16,-52 0 15,105 0 172,-52 18-218,-36-18 140,36 0-109,-54 0-16,142 0 63,88 0-78,-71 0-1,-52-35 17,-18 52 202,-53-17-218,-36 0 46,36 0 32,-35 0-63,-1 0 0,-34 18 188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6:55.74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30815 14340 0,'-35'0'156,"-36"0"-140,1 0 0,17 18-1,18 0 1,-36-18 15,-52 0-15,52 35-1,-17-35 1,70 18 15,0-18-15,1 0 15,-54 0-15,18 0-1,-105 0 63,-107 35-46,142-35-17,105 0 1,0 0 0,1 18 109,-72-18-79,1 0-30,0 0 15,18 0-15,52 0 0,0 17 30,1-17 1,-36 0-31,17 0 15,-17 0 16,-193-35-31,-125 17-1,-17 18 1,106 0 15,211 0-15,54 0 62,-1 0-62,-17 0 140,-159 36-141,-177-1 17,-87-18-17,158-17 17,212 0-17,70 18 63,0-18 172,1 35-218,-1-35 14,0 0 33,-17 0-17,-18 0-31,-229 0-15,17-17 0,195-1-1,35 0 16,17 18 32,0 0 31,-35 0-16,0 0-47,-141-17-15,18 17 15,53 0-15,17-18-1,71 1 1,-1 17 93,1 0-93,17 0 78,-52-18-79,-142-53 1,-88 1-1,0 17 17,142 53-17,140-18 17,-17 18 93,-106 0-110,-124 0 16,71 0-15,70 0 0,1 53 124,-36-18-124,-88 54 0,124-72-1,105-17 16,1 18-15,17 0 47,-36-1-48,19-17 1,17 18 15,0-1-15,-36-17 46,-52 0 16,18 0-46,17 0-17,35 0 32,0 0 16,-52 0-1,-89 0-46,141 0 15,1 0-15,-36-17 30,-106-36-30,-123-35 15,88 17-15,159 54 140,-54-36-140,-34 17-1,-71-34 1,-53-1 15,124 18-15,105 53 0,0 0-1,1 0 110,-54 18-47,-123 0-46,159-18-17,35 17 79,-53 18-32,18-17-46,-18 0 31,0 17-31,35-17-1,0-1 1,-34-17 31,-72 18-16,36-18-15,70 0-1,1 18 1,-1-18 62,-476-18-31,-264-53-32,317 71 1,529 71 47,106-53-48,-159-18 48,36 53 140,-1-36-188,-52 1 1,17-18 31,106 35 62,-123-35-93,0 0 15,52 0 47,-52-35-62,-1 35 15,1 0 125,17 0-140,1 0 15,52 0 1,106 17-17,353-17 1,-159-17-1,-247-1 17,-106-17-17,0 35 1,106-35 46,106 17-46,-88 0 15,-124 18-15,-17 0 140,17 0-140,54 18-1,-54 0 1,18-1 62,-18 1-62,-17-18-1,-18 18 1,105-18 78,-87 17-79,0-17 173,-89 0 31,-35 35-188,89-35-15,-54 36-1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7:05.10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10777 15363 0,'-17'0'110,"-19"-17"-79,19 17-16,-1 0 1,-123-18 78,0 18-79,106 0 17,35-17-17,-106 17 95,-18 0-95,-140 0 1,123 0 15,123 0-15,0 0 15,-123 0 172,-35-36-187,70 1 15,71 35-15,17 0 77,-88 0-14,-88-71-64,-17 54 16,69 17-15,72 0 0,52 0 62,1 0-47,17 17-15,-36-17 15,19 0 47,17 18-47,0 0-15,-36-18 31,-34 53 47,35 0-63,17-53-16,0 0 235,-140 17-93,-19-34-142,142 17 17,-53 0 139,35 0-77,-18 0-63,36 0-15,17 0 0,-105 0 46,-1-36-31,107 19-15,-19 17 78,19 0 0,-18 0-48,-1 0-30,1 0 15,0 0 1,-106 0 139,-71 0-155,106 17 375,-106 19-376,-34 16 17,157-52-17,36-17 313,-52-71-312,-72-1 0,107 72 15,70-18-16,-124 35 95,1 0-95,52 0 17,18 17 186,-106-17-202,-264 18 0,176 17-1,230-35 17,-1 0 14,18 18-30,0-1 0,-18 1 62,-17-18 31,-106-18-93,35 1-1,-17-1 1,70-17 15,-71 35 63,-52 0-63,52 0-15,107 0 0,17-18 30,-212 36 64,36 17-95,158-35 1,-123 53 172,70-35-173,71-1 1,212-17 78,-53-17-79,-124 17 63,247 0 0,265 0-62,-212 0 0,-264-18 15,70 36 188,-35 17-188,-36 0-15,-17-35-1,18 0 1,-1 0 15,1 0-15,-18 18-1,-18-1 1,36-17 62,-18 0-62,-1 0-1,37 0 1,87 0 15,-88 0-15,-17 0-1,-54 0 17,1 0 140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7:51.78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19209 11112 0,'-88'-35'94,"17"0"-79,53 35 17,-35 0 30,36 0-31,-54 0 63,-17-35-63,-88-18-15,-54-18 0,195 54 15,17 17 438,18 35-438,0 18-15,0 17-1,53-52 173,-35-18-141,0 0 46,-18 18-61,0-1-17,0 36 188,-18-53-46,-17 0-1,-18 0-125,0 18 0,35-18-15,-17 0 0,17 0 30,18 17 1,-35 1-31,-18 0 0,18-18 15,17 0 109,-88 35-61,53-17-64,36-18 110,-18 0-94,17 0-15,-123 35 109,-159-35-109,265 0 15,17 0 31,-70 0 173,70 0-220,-52 0 251,52 0-250,0 0 15,1 0 63,-54 0-16,-17 0-63,35 0 1,18-18 15,17 18 32,18-17 31,-35 17-63,-18-18 31,-18 18-46,18 0 0,36-18 15,-1 18-16,-35-17 64,-194-19-64,-141-52 16,-159-18-15,283 36 15,264 52-15,-18 18 31,-35 35 62,53-17-93,-17 35 140,-1 18-140,0-19 15,1 19-15,-19 0-1,36-54 1,106 1 203,-53-18-204,-35 18 1,35-18 78,-18-18-79,0 18 1,18-18 140,0 18-125,-35 0-15,-18-17 31,53 17 109,-36 0-140,1-18 109,-18 0-110,-53 18 79,-229 0-63,-177 0-15,-158 0 0,282-17-1,317 17 16,0 0 32,-34 0 203,16 0-251,19 0 110,-1 0 63,-88-18-141,-247-70-16,-193-36-16,281 89 17,247 35-17,1 0 235,-107 35-172,-17 1-62,71 34 0,-89-35-1,124-35 1,17 0 265,-35-17-265,0-1 15,-88 18 141,-35-35-141,-195 35-15,1 0 15,123 0-15,123 0-1,54 18 329,17-18-297,-35 17-31,70 1-1,0-18 32,-87 0 141,-319 35-173,-70-35 1,371 18 15,105-18 16,18 17-31,-70 1 187,34-18-188,-17 18 1,36-18 140,-160 0 141,-246 0-266,247-53-15,158 53 0,0-18-1,-52 18 173,-54 0-173,36 0 1,-18 0 15,1 35 94,-19-17-109,-17 0 15,35-18-15,89 0 15,-1 0 31,0 0 95,-123-36-142,-159 36 17,36-35-17,140 17 1,124 1 15,-35 17 32,-124 0 187,-176 0-235,70-18 1,195 1-1,35 17 173,35-18-110,-71 18 110,18 0-173,36 0 63,-1 0 141,-53 0-63,-87 0-140,-54 0 0,88 0 15,124-18 63,-52 36-1,34 17-77,-141-35 93,-88 18-93,124-18 0,105 0-1,-158 70 376,35-70-376,123 0 17,-17 0-17,17 0 32,-194 36 78,142-36-109,52 0 78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08:32.97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14129 6315 0,'0'88'250,"0"-18"-234,0 1 0,-18 0-1,18-18 16,-18-18-15,18 18 0,0 0 15,-17-36-15,-1 54-1,1 35 1,17-89 15,0 1-15,0 0 31,105-18 156,89 0-188,-88 0 1,-35 0 0,70 0 93,300 0-93,194 17-1,-441 1 16,-176-1-15,52-17 62,-35-17-47,-17 17-15,123 0 218,88 0-218,195 0 0,-19-88-1,-263 52 17,-125 36 14,1 0 95,35 0-94,35 0-31,35 0-1,19 0 1,-19-35 15,-88 35-15,-17 0-1,70 0 110,-70 0-15,35 0-63,-36 18-32,54-18 16,-1 17-15,-17-17 0,-17 18-1,-19 0 1,19-1 15,16 1-15,90 0 15,34-1-15,-35 54-1,18-36 1,-89-17 15,1-18 0,-53 0-15,-1 0 0,1 0 15,0 0 125,34-18-140,142-35-1,-105 35 17,-54 18-17,18-17 110,-36 17-62,72-18-1,87 1-46,0 17 15,-70-18-15,-88 18-1,123 0 64,35 0-64,-17 0 1,18 0 15,-160-35-15,1 35 77,158 0-77,124 53 0,-35-18 15,-107-35-15,-122 0-1,17 0 110,0 0-109,-1 0 93,90-18-78,-19 18-15,0-35 0,-70 35-1,0 0 79,-17 35-63,69-35-15,107 53 0,35-35-1,-18-18 16,-193 17-15,-19-17 0,1 0 62,88 0 141,141 0-188,-36 0-16,-70 0 17,-35 0-17,-17 0 1,-19-17 0,1 17 15,17-36-16,-35 19 1,-36 17 15,1 0 1,-18-18-1,88 18 0,71 0-15,35 0-1,-35-17 17,-106-19-17,-36 36 79,19 0 31,140 0-109,177 0-1,-106 0 16,-89 36-15,-69-36 312,-36-36-297,-18 36-15,0-17 15,-35-1-15,18 18 328,35 0-219,-36 0-110,54 35 17,282 36-17,317 88 16,-176-124-15,-159-35 0,-212 0-1,-105 0 48,0 0 15,-36 0 188,-35-35-220,-35-1-14,-53-52-17,88 0 1,18 88 78,-89-71-1,89 36-77,17 35 31,1 0 0,17-53 0,-18 18-16,-17 35 16,17 0-16,18-18 63,0 1-79,18-19 17,-18 1-17,17 0 17,-17-36-17,-17-17 1,-19 17-1,36 1 1,-17-18 15,17 17-15,0 36 0,-18 35 62,-17 0-63,17 18 1,-17-18 15,-18 17-15,35-17 15,-35 0-15,1 0 109,34 0-110,-17 0 17,-54 18-17,-140 52 1,-18-17-1,106-35 17,106-18-17,0 0 63,17 0-62,-106 18 15,-105-18-15,-177-71 0,89-35-1,193 71 16,107 35-15,-1 0 15,1 0 1,-19 0-17,19 0 329,-19 0-328,19 18-1,-19-18 16,1 0 1,-18 0 15,-194 0-32,-53 0 1,142-18 15,122 18-15,19 0 93,-54 18-31,36-1-62,-71 36-1,-88 0 17,-18 18-17,142-36 1,52-35 0,1 0 15,-19 0 172,19 0-187,17-18 280,0 1-264,-36 17-17,-17-18 32,36 0-16,-19 18-15,19 0 62,-18 0-47,-36-17-15,-158-19 0,70 1-1,71-35 1,70 70 15,1 0-15,-1 0 15,0 0-15,1 0 171,-1 0-156,-35 0 63,-106 52-63,1-34-15,-1-18 0,88 18-1,-17-36 220,-106-17-220,-53 17 1,35 18 15,195 0-15,-1 0 46,-35 0 48,0 0-79,36 0-15,-1 0-1,-88-17 16,18-1 1,-36 0-17,-70 1 1,106 17 0,35 0 109,-105-18-94,-107 18-16,-105 0 1,158 0 0,177 0-1,-71 0 188,0 0-171,18 0-17,70 0 1,-35 0 15,0 18-15,18-18 15,0 17-15,17-17 15,1 0-15,-107 0 77,-141 0-61,-70 0-17,-123 0 16,228-35-15,213 35 0,-1 0 140,-70 0-78,-106 0-47,-35-18-15,-71 1 0,141 17 15,124 0-16,-142 0 79,19 0-78,-54 0 15,35 0-15,160 0 46,-195 0 48,-52-18-79,-36 18-16,229 0 1,-264 0 140,35 53-124,36 0-17,140-53 1,107 0 15,-1 0 0,18 18-15,-229-1 187,158 1-187,36-18 31,52 0 93,1 0-124,0 17-1,-36 19 360,0 34-359,18 1 0,-17-36 15,-1 71-15,18-53 15,0-35-16,0-1 1,-18-17 47,18 18-32,0 17-16,18 36 1,-18-36 15,18 0-15,17-35 187,0 18-187,-17-1-1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0:04.05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22983 13018 0,'-70'0'125,"-1"0"-110,54 0 16,-19 0 48,-69 0-64,-89 0 1,176 0-1,-17 0 17,17 0-17,-17 0 157,-18 0-125,35 0-31,1 17 15,-36 1 0,-18-1 0,1 1-15,34 0 31,1-1 0,-36-17-16,-34 18-15,52 0 15,-71-1 94,-87 19-109,158-36-1,35 0 63,-35 0-46,18 0-17,-36 0 16,1-36-15,17 36 0,0-17 15,0 17-15,-35 0-1,0-18 1,-18 18 15,-35-18-15,17 18-1,89 0 1,0 0 78,17 0-79,-123 0 48,-18 0-48,-17 0 1,140 0 0,19 18-1,-1-18 17,-17 18-17,17-18 1,1 0 46,-1 0-30,0 0-1,-52 0-16,-89 0 17,-88-53-17,-18 53 1,71-18 15,124 18 79,35 18-79,-1-18 0,-52 53-15,18-53-1,-1 17 1,36 1 15,35 0 16,-18-18-31,-35 0 77,-35 0-61,-35-36-17,17 19 1,53 17 0,17 0 15,36-18-16,-17 18 17,-36 0 15,-35 0-32,-71 0 16,88 0-15,54 0 62,-54 0 16,54 0-78,-1 0-1,0 0 16,1 0 48,-107-18-64,-87 1 16,-54-19-15,-17 36 0,70-35-1,177 35 1,35-17 46,-53 17 17,18 0-64,-107-18 16,-52 0-15,106 18 0,35 0-1,36 0 17,-36 0 171,18 0-188,-124 0 126,-71 36-125,-52-19-1,141 1 16,123-1-15,1-17 31,-1 0 172,1 0-204,-19 0 1,-52 0 0,-35 0 15,34 0-16,54 0 1,18 0 0,-19 18 109,-34-18-110,-54 0 17,-52 0-17,-1 18 1,107-18-1,-1 17 64,-105 1-64,-71-18 16,159 0-15,17 0 0,36 0 62,-71 18-31,36-18-16,34 17 16,-17-17-32,36 0 32,-107 0-31,-123 0 0,-17 0 15,140 0-16,107 0 1,-72 18 93,-69 17-93,34-35 0,-52 0-1,-71 0 17,70 0-17,142 0 1,-18 0 171,-53-17-171,1-19 0,-19 1-1,1 0 1,87 35 15,19 0 16,-142 0 31,-106 0-62,-17 0-1,176 0 17,71 0-17,17 0 16,-17 0 1,-35 0-17,-19 0 1,-34 0 15,17 0-15,88 0-1,-52 17 32,17 1-31,18 0 15,17-18 157,-88 0 46,36 35-218,-54-35-1,54 18 1,52-1 15,-35 1 0,0-18-15,36 0 0,-36 0 15,-36 0-15,37-18-1,-72 18 126,-17-17-126,-18-1 1,36 0 0,70 18-1,-35 0 235,-71 0-234,-18-35 0,-17-36 15,159 71-16,-35 0 142,-89-17-142,-88 17 1,159 0 0,52-18 15,-175 36 78,-1-1-93,89-17-1,52 18 1,53-18 15,-105 0 94,0-35-109,52 0 15,36 35-15,17 0 15,-35 0 47,-17 17-47,-107-17-15,18 0 0,124 18 15,-35-18 0,52 0 0,-53 0-15,54 0 47,-1 0-48,-88 17 63,-17-17-62,-1 0 15,-34 0-15,105 0-1,-53 0 48,-106 0-47,36 0-1,123 0 16,-35 0 94,-106 18-93,-36 17-17,72-35 1,140 0 31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0:20.94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30656 13670 0,'-70'0'609,"52"0"-531,-17 0-62,-71-18 125,-88-17-126,71 18 16,105 17 94,-17-36-109,-36 19 0,18-1 15,18 18-15,-53 0 15,52 0-16,19 0 64,-18 0-64,-107 0 63,-122 0-62,-124-35 0,211 17-1,142 0 16,17 18 16,18 18-31,-35 70 203,18 18-204,17-71 1,52 36 109,-52-36-94,18-17 0,17 52-15,1 19 0,-19-72-1,-17 36 48,0-35-48,0 52 64,0 36-64,0-88 48,0 52 155,0-52-186,0 0 171,88-18 47,-17 0-110,70 0-124,88 0 0,-70 35-1,-106-35 17,53 18 93,17-18-110,36 0 16,-71 0-15,-70 0 125,17 0-126,71-18 126,-88 0-125,-1 18 15,1 0 47,53-17-62,70-19 15,-18-16-16,-105 34 1,-1 18 0,1 0 109,0 0-94,-18-18 16,17 18 15,-17-17-46,18 17 187,17-36-172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0:37.41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12912 15363 0,'17'0'46,"-70"-35"173,0 35-203,-17-35-1,-71-53 1,17 17 15,71 54-15,36 17 31,-19 0 31,1 0-47,0 0 188,17 17-188,-35-17 94,-35 35-94,0 1-15,17-19 140,54 1-140,-1-18 0,-17 18 15,-89 17 63,19 0-63,87-35-16,18 18 32,-18-18 47,-105 17-63,52-17-15,-17 36 125,-35-36-126,52 17 1,0-17 15,36 0-15,35 18 15,-17-18 31,-1 0 95,-17 0-110,-18-35-32,17-1 1,1 19 15,-18-18 188,18-18-204,17 53 17,1-36 77,-54-17-78,-17 1-15,88 34 0,-35 18 327,-1 35-327,-34 36 0,52-54 15,18 1 47,-35-18 16,-71 88-16,88-88 31,1 0-62,17 18 0,35-18 31,-17 0-62,35 0 31,0 0-16,-18 0 31,-17 0-15,52 0 63,1 0-95,-1 0 1,71 0 109,-70-18-110,-18 18 17,-18 0-17,18 0 407,17 0-406,1 18 15,-53-18-15,-18 17 31,106 19 171,140-19-202,-122-17 0,-106 0 93,35 0 32,-18 0-126,18 0 1,-18 0 46,0 0-46,36 18 15,-54-18-15,54 0 62,35 0-62,-89 0 77,36 0 48,0 0 62,53-18-187,-35 18-1,-71-17 17,70 17 93,-17 0-94,0 0-16,-18 0 1,-17 0 15,17 0-15,-17 0 0,0 0 77,52 0-77,-17-36 0,-18 36-1,-70 0 282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1:24.11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25506 13952 0,'0'18'62,"0"17"17,-18 36-17,-17-36-31,35-17-15,-35 52 281,17 1-282,0-71 17,89 0 390,-1-53-407,-17 53 16,-53-18-15,18 18 15,0 0-15,123 0 0,423 18-1,36-18 1,-406 0 15,-159 0-15,-17-35-1,0 35 48,-1 0 406,142 88-391,229 0-63,71-53 1,176 1 0,-371-19 15,-246-17 31,-18-17-46,-53-107 421,-18 1-421,18-71 0,53 70-1,-17 54 17,17 52-17,-36 18 16,36-71 63,0-17-78,-17 18-1,17 52 1,0 53 31,0-35-31,17 494 218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1:30.5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28787 7549 0,'0'18'312,"0"53"-155,-18 17-126,0-18-16,18-34 1,-17-19 15,-1-17 141,53-53 94,18 18-235,-35 17-15,-18 1 31,123-18 437,-52 17-468,-36 0-1,89-35 157,-89 53-156,36-17 140,34 17-31,54 0 203,-35 0-312,-89 0 15,0 0 31,-17 0-30,105 53 265,54 105-282,-19 1 1,-52-88-1,0 17 17,-18-18-17,-35 1 17,71 35-17,-124-71 1,35 0-1,-17 18 1,-1 0 15,19 18-15,34 52 0,1 36-1,-54-18 16,1-70-15,-18-54 0,0 19-1,0-19 17,0 19-17,0-1 16,0 0-15,0 18 15,0-18-15,0 36 31,0-54-16,0 54-15,-35 0-1,17-1 1,0-17 15,1-35-15,-1 35 31,-17 35-16,-36 18-15,54-36-1,-107-35 141,-123 89-140,141-36 0,18 0-1,70-52 17,1-36-17,17 17 1,-18-17 15,-17 18 203,0-18-93,-18 0-110,17 0-15,19 0 15,-36 0 500,18 0-499,70-18 327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1:45.05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3016 10548 0,'106'-53'110,"-88"53"-95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1:53.2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3140 10495 0,'88'-17'344,"0"-19"-328,53 1-1,53 35 17,-176 0-17,0 0 32,52 0 78,36 0-109,70 0-1,18 0 1,18 53 15,-36-35-15,-35-1 0,-123 18-1,35-35 32,71 18-31,140 0 15,-35 70-15,-140-53-1,-54-35 1,35 18 78,1-18-63,17 53-16,53 17 1,-35 1 0,176 17 15,-52-35-15,-19-35-1,-87-18 16,-107 0 1,54 0 77,0-36-78,-1 1-15,-35 17 0,18 1-1,-35-1 16,52 18-15,36-18 0,-53 1-1,88-18 17,18-1-17,35 36 110,106 0-94,-71-35-15,-88 0 0,-123 35-1,0 0 173,176-18-110,-18 18-47,-158 0-15,-1 0 46,36 0-30,36 0-1,52 35-16,-88-35 17,-18 0-17,0 0 1,-17 0 15,-1 0 0,36 0-15,-17 0 15,16 0-15,72 18 0,105-18-1,53 18 16,71-18-15,35 0 0,-176-36-1,-106 36 17,-53-17-17,-18 17 63,18 0-62,17 0 0,-34-18 15,-1 18-16,36 0 64,70 0-48,35 0-16,0 0 1,-123 0 0,53 0 77,194 0-61,-106 0-17,-141 0 1,-18 0 0,71-53 93,35 36-93,0-1 15,-52 18-16,-1 0 1,-53 0 15,53-18 47,0 18-62,71 0 0,-35 0-1,52 0 1,-52 0 15,-72 0-15,37-17 31,69 17-32,54 0 1,0 0 15,-106 0-15,-36 0 15,1-18 32,87 18-32,142 0-16,106 0 1,-106 0 0,-194 35 15,-71-35 110,0 0-126,36 0 95,123 18-95,264 35 1,54-18-1,-177-35 17,-194 0-17,-106 0 1,54 53 218,69-53-202,-122 0-1,17 0 31,70-18-30,-105 18-17,17-17 32,-17 17-31,52 0 15,89 0 0,53 0-15,-89 0-1,-105 0 1,193 0 31,160-36-31,-71 36 15,-36 0-16,-140 0 1,-107-17 15,142-1 63,494 36-78,-142 17-1,-370-35 17,-123 0 14,0 0-30,158 0 0,230 0-1,-71 0 17,-123 0-17,-195 0 16,54 0 48,52 0-64,36 0 1,-18 0 15,-17 0-15,34 0-1,-17 0 1,142 0 15,16 18-15,-87-1-1,-194-17 1,88 0 78,-18 0-79,-53-35 17,89 35 15,87 53-16,142 35-16,-36-70 1,-193-18 0,-18-18 187,17-17-188,1 35 17,-71 0-17,-53-18 17,53 18 30,88 0-46,106-35-1,-89-18 17,-105 18-17,-35 0 1,-18 17 15,159 18 32,105 35-48,1-17 1,-230-18-1,0 0 17,-35-18 30,142 18 110,193 0-156,0 0-1,-194 0 1,-123 0 46,17 0 79,141-35-110,71 17-15,-212 18 0,-17 0 46,0 0-31,-18-17 16,70-1-31,124 0-1,-106 18 1,-70-17 31,-18-1-16,-18-17-15,18 17-1,-35 1 298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2:05.3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28787 8149 0,'-36'0'312,"-17"35"-281,1 18-15,52-17 0,-18-36 31,-17 0 31,-36 0-16,53 0-31,-34 0 1,16 0-1,-17 17 78,-17-17-62,-71 0-16,-89 36-15,177-19 0,36-17 15,-18 35 110,-1 1-126,19-19 1,-54 1 15,-17-18-15,35 0-1,-18 0 95,-70 0-95,-70-71 17,52 71-17,106 0 1,18 0-1,17 0 17,0 0-17,-17 0 17,-53-17-17,-71 17 1,-88-18-1,124-17 17,70 35-17,-71 0 32,-105 18-16,176-18-15,53 17 31,-17-17 0,-1 18 31,-53 35-62,-70 17 15,-70-17-16,-36 18 1,123-36 0,89-35 15,0 0 47,17 0-47,-123 0 1,70 0-17,54 0 48,-1 0 15,0-18-63,-17 1 17,-35 17 15,-19-36-32,19 19 16,-124 17-15,123-35 0,-52 35 109,-89 0-110,89-36 1,-36 36 15,71 0-15,52 0-1,-34 0 1,-18 36 15,70-36-15,0 0 78,-17 17-79,17-17 1,-35 0 31,-52 0-32,-72 0 1,18 0 15,36 0-15,-36 0 0,71 18-1,70-18 16,1 0 16,-54 0 172,-105 0-203,-124 0 15,-123-35-15,158 35-1,177 0 1,70 0 15,-88 0 94,-35 0-109,-194 0-1,-35 0 17,158 0-17,177 0 1,17 0 31,1 0 125,-54 0-141,-123-71-16,-106 0 1,-17 36 15,123 35-15,158 0 0,19 0 15,-19 0 141,-105 0-157,-141-17 1,17 17 0,1 0 15,87 0-16,125 0 1,-1 17 0,17 18 15,-34-35-15,70 18 15,-71-18-16,1 18 1,-36 35 0,-18-18-1,-34-35 17,-1 18-17,71-1 1,17-17 78,1 0-63,-89-17-16,-35-54 17,141 53-17,35 18 1,-70 0 109,0 0-109,35-17-1,-35 17 16,-124 0-15,-88 0 0,-35 0 15,18 0-15,17-18 15,229 18-16,54 0 1,-19 0 125,1 0-126,-18-18 17,-18 18-17,71-17 16,-123 17 16,-124 0-31,18-18 15,105 18-15,107 0-1,17-17 17,-53 17 61,-35 0-77,-124-18 0,0-17 15,89 35-15,70 0-1,35 0 220,-123 0-142,-159 0-77,0 0 0,53 0-1,159 0 16,18 0-15,34 0 15,19 0-15,-19 0 15,-140 0-15,-247 0-1,-89 0 1,318 0 0,35 35 15,107 0-15,34-35-1,0 0 16,-52 18 63,17-18-63,35 0-15,-17 0 78,-53 0-79,-89 0 1,-34 0 15,87 0-15,71 0 0,18 0 234,17 0-235,-105 0 32,-142 0-31,-70 0-1,-18 0 1,195 0 15,140 0-15,-123 0 124,-18 0-124,18-18 0,18 18 15,70 0-15,-141-35 93,-18 17-93,-70-52 15,35-1-16,211 54 1,-140 17 78,-53 0-79,-53-36 1,193 19 0,72 17 93,-1 0 16,0 17 0,-17-17-94,17 18-15,-87 70 0,-89 0-1,53 89 16,35-72-15,70-52 0,19-53 46,-177 0 16,-177-17-62,124-54 0,230 71 15,-1 0 16,0 0 62,-52 0 172,52 0-265,-35 0 62,-88 35-47,-229 71-15,123-35 15,229 17 32,18-53-48,0 18 1,0-17 15,18 34 63,-18 107-78,35 34-1,-17-17 1,-1-70 15,-17-54-15,18-70 93,53 71 16,-36 17-109,0-53 15,-35-17-15,88 88 62,159 52-63,177 19 1,-213-54 0,-175-105 15,-19-18 375,1 0-375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3:03.4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15822 12047 0,'0'-17'266,"-35"17"-110,0-18-140,17 18-1,-35 0 1,0-18 15,0 1-15,0 17-1,0 0 17,18 0-17,17 0 1,18-18 78,0 36 234,53-1-141,18 19-171,-1-1 15,-52-17-15,17-1-1,-17 19 17,17-36-17,-105-36 407,-71-34-406,123 70 15,-53 0 375,18 0-390,-35 17-1,18 19 17,34-36-17,19 0 17,17 17-17,-18 1 1,-70 0 78,0-1-79,-106-17 16,0 0-15,70 0 0,89 0-1,-71 53 188,106-35-187,-17-18 15,-1 17-15,18 1 46,-18-18-46,-17 0 125,-18-18-110,18-17-15,17 35-1,-105-18 173,-1 1-173,107-1 17,-19 18 14,36 18 17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3:14.86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19914 13317 0,'71'0'484,"-1"18"-453,72-18-15,-19 0 0,-88 0 46,106 0 126,-123 0-157,0 0-16,17 0 32,18 0-31,0 0 15,0 0-15,-18 0 15,-17 0 32,70 0-32,18 0-16,-53 0 1,-18 0 78,35-18-79,1-17 17,-1 17-17,-52 18 1,0 0 31,-1 0-32,36-17 17,71 17-17,-54 0 17,-52 0-17,0 0 48,-1 0-48,19 0 79,34-18-63,54-35-15,17 18 0,-71 0-1,-34 35 16,-19 0-15,18 0 0,-17 0 77,17 0-61,-17 0 108,-71 53 267,-70 70-392,70-70 16,17 0-15,1-53 125,18 0-110,122 18 141,213-18-157,-265 0 17,-36 0-17,1 0 48,70 0 93,212 0-125,247 0-31,70 0 32,-370 35-17,-229-35 16,-1 0 157,1-35-141,-18 17-16,53 18 63,-35 0-79,105-18 79,54 1-63,-36-1-15,-106 18 15,53 0 79,71-18-95,-89 1 1,-34 17 15,193 35 63,-141 18-63,-70-53 79,105 0-79,212 18 0,36 17-15,-107-18-1,-211-17 1,-17 0 234,52-52-219,18-1-15,52 0-1,-105 35 17,-35 18-17,17 0 126,1 0-63,16 0 94,1 0-94,-35 0-15,70-35-32,159 0-16,53 35 1,18 0 0,-230 0-1,-35-18 110,-36 18-93,89 0 77,-18 18-93,-70-18 15,0 0-16,105 0 95,159 35-95,-70 35 17,-106-34-17,-89-36 17,19 0 264,52 0-280,159 0 0,0-53 15,-159 53-15,-70 0 46,70 0 16,-35 0-62,88-18 265,-71 0-265,-52 1-1,0 17 1,-1 0 156,19 0-110,-36-18-30,158 1 61,-87-1-61,-53 0 30,105 18 235,-88 0-281,-17 0 15,0 0 47,140 0-31,230 36-32,-317-36 17,-53-18-1,-89-35 0,-88 0-15,124 53-1,35-18 32,-35 18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3:30.85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9049 14376 0,'-18'0'47,"18"17"31,-106 1-16,36-18-30,34 35-17,-34-17 126,52-18-126,1 0 1,-19 35 47,19-35 77,-36 0-124,-18 0-1,71-17 17,-17 17-1,-19 0 63,1-18-79,-36-17 157,-52-1-141,-18-17-15,70 1 0,1 34-1,35 18 345,-71 0-157,35 0-188,1 0 17,-72 0-17,125 0 1,-1 0 31,-52 0 109,-124 0-125,52 0-15,72-18 15,52 18-15,-35 0 187,36 0-172,-1 0 0,0 0 48,-17 18-64,-35 17 79,52-35-47,-88 0 15,36 0-46,-19 18 156,36-1-141,18 1-15,18 0-1,-1-18 48,-88 17-16,18-17-32,70 0 32,-52 0 281,-54 0-296,18 0-17,-35-17 1,35-19-1,89 19 17,-36 17 61,-18 0-77,1-18 0,-1 18-1,36 0 17,17 0 155,-35 0-15,18 0-156,17 0-1,-17 18 32,0 35-31,-89 0-1,-17 52 1,106-105 15,35 18-15,-35-18 296,17 0-296,0-18 46,18 1 79,-52-18-125,34 35-1,0 0 63,-70 0 63,53-18-110,-106 18 63,88 0-78,-88 0 202,-106-53-186,159 35-17,70 18 1,0 0 0,-88-53 187,-52 1-188,34 16 17,89 19-17,-71 17 407,36 0-406,-266 17 15,213-17-15,123 18 30,229-18-14,18 0-17,-229 0 1,17 18 375,0 17-376,18-18 220,-17 19-220,-19-36 95,107 53-64,158 0-30,212 105 15,-230-52-15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3:59.46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20038 5292 0,'17'0'63,"1"0"-47,-124 17 30,-53 54-14,107-36-17,34-17 17,0 17-17,1-35 16,-36 18 79,35-1-32,18 1-62,0 0-1,0 17 32,0-17-31,-18-1 15,18 54-15,-70 52 15,52-52-16,-17-1 17,35-34-17,-18-1 1,18 53 109,0-70-94,18-18 63,0 0-16,52 53 78,36 17-140,17-17 0,-70-35 15,-35-18 31,88 0 32,-71 0-78,-17 0-1,-1 0 32,1 0-16,229 0-15,106 0 0,-53 0 15,-230 0-15,-52 0-1,52 0 95,36-36-95,-53 36 157,-35 0-125,123 0 15,159 0-46,123-35 0,-158 35 15,-177 0-15,-71 0-1,142-17 48,265 17-32,193 17-15,-247-17-1,-299 0 1,-18 0 187,-36 0-187,89-17 155,71-1-139,158-35-17,-212 53 1,-105 0 46,0 0-46,34 0 140,143 35-124,69 18-17,-193-53 1,-54 0 62,1 0-62,-18 18 62,106-1 15,88 54-77,-88-18 15,-89-53-15,-17 18 46,88-18 1,159 0-47,-88-18 15,-141 18-16,70 0 95,-17 0-95,-54 0 110,18 0-109,124-35 78,0-36-79,17 36 1,-70-18 0,-88 53 62,-1 0-47,54-18 16,-36 1-31,1-1-1,-19 0 32,18 1 47,-17-1-63,0 0 125,17 1-124,-35-1-17,18 18 16,17-18-15,-35 1 15,0-36 1,18 18-17,-18-36 16,0 36-15,0 17 47,0-35 46,0 18-93,0 17-1,-18-17 1,18 0 15,0 17-15,-18-35 15,-17 36-15,35-1 15,-18 0-16,1-52 17,17 52-17,-18-35 1,-17-53 0,0 53-1,35 1 16,-18 52 1,-17-18 61,-1 0-61,-17-17-1,53 17-15,-52 18 62,-90 0-63,-104-17 1,104 17 0,107 0-1,17 0 16,-17 0-15,18 0 15,-1 0-15,0 0 15,1 0 0,-1 0 1,0 0-17,-35 0 17,-52 0-17,-142 0 1,35 0-1,53 53 1,71-36 15,35 19-15,18-36 0,17 17-1,-35 1 16,-17-1-15,-1 1 0,-17-18-1,-35 0 17,-89 0-17,-70 0 16,52 0-15,-34 0 0,140 0-1,18 35 17,71-35-17,-106 0 95,-212 0-95,-88 0 1,265 0-1,158 0 1,1 0 31,-36 0 0,-71 0-32,-87 18 1,34-18 0,18 35 15,36-35-15,70 0-1,-35 0 32,-212 0-31,-106 0-1,71 0 17,124 0-17,193 0 16,-17 0 48,17 0-64,-17 0 48,-18-17-32,0-1-15,53 0 15,-71 18 109,-105 0-124,-53 0 0,176 0-1,35 0 17,0 0 14,1 0-30,17 18 15,-36 0-15,36-1 15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4:15.60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8749 9525 0,'18'0'875,"-18"18"-765,70-1-63,-17 36-16,-18 0-15,1-18-1,-1 18 1,-18-17 15,1-19 110,0-17-94,88 0 328,105 0-360,-87-17 1,-89-1-1,0 18 17,177 35 140,211 18-157,89-18 16,-142-35-15,-264 0 0,-18-17 296,-17-19-296,-18 19-1,88-1 110,-71-17-109,-17 35 15,0-18-15,-35 18 78,17 0-32,36 0-46,-18 0-1,52 0 64,460 18-48,317 70-16,-124-17 1,-458-36 0,-282-17 15,-1-18 47,1 0-62,0 0 140,-18-18-140,35-17 30,-17 35-30,193-89 109,1 72-109,-89-1-1,-105 18 1,17 0 109,36 0-109,-1 0 15,-34 0-16,70 0 126,193 0-125,72 35-1,-107-35 17,-211 0-17,-35 0 141,88 0-77,17 0-64,-17 0 1,-71 0-1,-17 0 32,88 0 47,123 0-63,18 0-15,-159 0 0,-70 18 15,0-18-16,87 0 64,-52 0-48,-17 0-16,-19 18 17,36-1 15,282-17-32,300 53 16,247 36-15,-600-37 0,-264-52-1,0 0 63,17-35 110,0 35-110,106-35-62,124 17 15,123 1-15,-159-19-1,-123 36 1,-106-17 15,18 17 110,105 0-94,142-36-32,70 19 16,-123-19-15,-124 36 0,-53 0 171,-17 0-156,-1 0-15,1 0 0,0 0-1,35-17 1,17-1 15,1 1-15,-71-1 15,106-17 94,105 17-109,72-17 15,-178 35-15,-87 0-1,0 0 32,-1 0-31,36 0 77,-35 0-61,-1 0-17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4:51.40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2893 13723 0,'35'0'47,"-105"0"-1,-160 88-30,71 0 15,71 1-15,18-19 0,-1 36-1,18-18 16,18-35-15,17-53 0,1 53-1,17 35 17,0-35-17,-18 0 1,0 35-1,18 0 17,0 1-17,0-19 1,0 1 15,0 17-15,0 18-1,0-36 1,0-52 15,0 35-15,18 0 0,0 0-1,-1-36 16,1 54-15,52 70 0,1 53-1,70-53 17,53-70-17,124-54 16,-89 54-15,-158-36 0,-36-35-1,-18 35 1,1 1 15,141 105-15,423 123-1,459 36 1,-18-123 15,-706-71-15,-264-106 0,-35 0 15,-1-36-16,54 19 32,-36 17-15,-17 0 14,52-36-30,177-34 15,318-36-15,317 71 0,-618 35-1,-246 0 1,88-18 78,17 0-79,-87 1 16,105 17 79,-35 0-95,-106-18 1,35 18 15,18-35 1,35 0-17,53-1 1,-123 19-1,158-19 142,-105-34-142,-54 70 17,18-18-17,54 18 63,-19 0-62,-52 0 46,158-35-15,-52 17-31,-54 18 0,-52 0 15,141 0 16,52 0-16,1 0-15,70 0-1,-52 18 1,-107-18-1,-105 0 17,123 0 46,123 0-63,160 0 1,-124 0 15,-212 0-15,-71 0 15,142-35 16,300-1-16,282 36-15,-371 0 0,-299 0-1,-54 0 1,124 0 62,194-53-62,159 53-1,-229-17 16,-212 17-15,158-35 93,213 35-93,176 0 0,-318 0 15,-212 0-15,-52 0-1,0 0 1,105-18 15,424 18-15,441 18-1,-248-18 17,-246 35-17,-458-35 1,52 0 156,53-53-141,0 53-15,18 0-1,-106-35 16,0 35-15,-18-18 0,-35 0 15,70 1-15,107 17-1,-1 0 16,71-18-15,-88 18 0,-124 0-1,1-35 17,-1 35-17,18-53 1,70 53-1,142-53 17,70 53-17,-88-53 1,-159 53 0,-53 0 62,54 0-63,52-35 1,-18 35 15,71 0-15,-106 0-1,-52-18 1,-1 18 140,18 0-15,176 71-110,177-36-15,-106-35-1,-212 0 1,-71 0 0,89 0 109,18 18-94,-89-18-15,53-18 62,124 18-47,88-18-15,-53 18-1,-230 0 1,1-17 15,0 17 110,35-36-63,-1 1-47,90 0-15,105-36 15,-18-17-15,-106 53-1,-87 0 1,17-18 124,52 17-108,1-52-17,-71 18 1,-35-1 0,0-17 15,-88-18-16,71 71 1,-1-1 15,18-34 16,0-18-16,0 17-31,0-17 16,0-36 15,0 1-15,-18 52 15,1 19-15,17 16-1,0 19 1,0-54 31,-18 1-31,18-54-1,-18 1 1,18 34 15,-35-105-15,35 71-1,-17 52 1,17 36 31,-18 17-16,0 1 32,-17-19-48,-71-16 1,0-37-1,36-52 17,-36 35-17,18 18 1,17 53 0,36 17 15,0 18 0,-18 0-15,35 0 93,-17 0-93,-36 0-1,-70 0 1,123 0 15,-105 53 32,52-17-32,19-19-15,-72 54 109,-88 17-110,-35 35 1,106-52-1,88-36 17,53-17-17,0-1 1,-17-17 31,-19 0-16,-34 18 0,-106 17-15,-107-17 0,72-18-1,193 18 16,-17-1-15,-1-17 62,-69 0-62,-231 18 15,-210-18-15,158 35-1,229-35 1,159 18 15,-18-18 63,-88 0-78,18 0 15,-88 0-16,-18-53 1,35 0 0,106 53 15,36 0 16,-89 0 47,-265 18-63,318-18-16,18 0 32,35 17-15,-106 1 124,-141 35-141,-141 35 1,-264 18 15,105 35-15,353-70 0,158-54-1,19-17 95,-18-17-64,35-1-30,-36 0 0,19 18 31,-107-35 31,-35 0-63,1-18 17,105 35-17,35 18 235,0 0-203,-34-17 62,-142-1-93,-36 0 0,-70 18 15,177-17-15,88 17-1,17 0 157,-141 0-109,-211 0-32,-142-18-16,54-53 1,246 54 0,177-1-1,35 0 17,-36 18 30,-16 0-31,34 0-15,0 0 15,-52 0 0,-142-17-15,-335 17 0,-70-35 15,176 35-15,353 0-1,70 0 1,-70 0 78,-124 0-79,1 0 16,17 0-15,176 0 0,-35 0 62,-212 0-63,-52 35 1,-18-35 15,158 0-15,160 0 15,-1 0-15,-35 0 62,-17-18-47,17 18-15,17 0 15,-52 0 0,-53 0-15,-18 0 15,36 0-15,-1 0-1,1 0 1,105 0 0,1 0 62,-19-35-47,-52 17 0,-247-35-15,-194-52 15,70 87-15,283-17-1,158 35 17,-35 0 77,0 0-93,18 0 31,17 0-32,1 0 32,-71 17-16,-195 54-15,-52-18 0,71-18-1,17 0 16,194 1-15,53-19 15,-18-17-15,1 0 31,-160 0-16,36 0-15,88 0-1,-35 0 48,17 0-48,1 0 17,-36 0-17,-176 35 1,17-35 0,142 0 15,105 0-16,-123 0 48,17 0-47,54 0 15,-71 0 31,-88 0-30,-142 0-17,-123 0 16,53 0-15,230 0 0,87 18-1,89 0 17,0-18 124,-18 0-141,0 0 1,0 0 15,-18 0-15,36-18 0,0 18 15,-1 0-16,-17 0 1,-35 0 0,-35 0 15,-1-18-15,54 18-1,-54 0 1,-52 0 15,88 0-15,-106 0 218,-124 0-218,230 0-1,70 0 17,-17 0 14,17 36-14,-52-72 77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1:40.59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2805 14693 0,'70'71'47,"-52"-36"-31,-18-17 93,17 52 173,1-52-267,-18 17 16,0 18 94,-35 0-109,35-35 15,-18-1 32,124 1 374,-53 0-421,-18-18 234,0 17-141,-17 1 48,35-18-126,18 0-16,-54 0 17,1 0 140,-1 0-79,36 17 173,0 19-235,-53-19 0,212 36 79,264 35-95,-158 1 1,-265-72 0,-36-17 31,1 0-1,0 0-14,70-17 202,70 17-203,107 0-15,-106 0 15,-106 0 94,106 0-109,-107 0 15,-52-18 0,0 0 32,71 18-16,0 0-32,-19-17 1,-16 17 0,-19-18 30,1 0-30,17 1 31,-17 17 0,17 0 0,-35-35 31,35 35-63,-17 0 17,17-18-17,-35 0 1,53 18 156,-35 0-125,17 53 203,0-18-219,-17-17-15,-18 0 15,53-18 31,-35 0-30,52 17 108,107 1-124,-54-18-1,-88 0 32,-17 0-31,17 0 125,1 0 187,17 0-188,-36 0-124,1 0 15,-1 0 0,19 0 16,34 0-31,18 0 0,-70 0 15,17-35 359,-17 35-358,0 0-1,-18-18-15,35 18-1,0-18 95,0 18-95,1 0 63,-19 0-31,19-17 219,-1-1-251,-17-17 17,-1 0-17,1-18 48,-1 53-48,1-53 110,0 0-93,-18-18-17,0 54 1,17 17 0,-17-36 46,-17 1 16,-1 17-47,0-87-15,1 16 15,17 37-15,-18 16 0,1 36 109,-36-17-47,17-36-63,1 35 1,17 0 0,1 18 30,-1 0 48,-88 18 78,18 0-156,35-1-1,18-17 63,0 0-15,-18 18-47,-35 17-1,70-35 1,0 36 31,-17-36-16,0 17 31,35 1-30,-18-18-17,-35 17 48,-17-17-32,52 0-15,0 18 62,1-18-63,-1 0 1,-52 0 0,-89 18 15,-35-18-15,106 0-1,70 0 16,-17 0 126,-18 0-142,17 0 1,19 0 15,-142 0 79,-317-18-79,141-35-16,264 53 1,36 0 0,-71-17 281,-53-1-282,89 0 1,52 18-1,-52 0 79,-19 0-78,-69 0-1,16 0 1,90 0 15,34 0 32,-106-35 62,-140 35-110,-142 0 1,142 0 0,228 0 15,19 0 16,-1 0 0,0 0 109,-17 0-109,17 0 156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28:16.6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5009 11730 0,'-17'0'32,"-124"0"93,-53-71-110,-18 54 17,106-36-17,89 53 16,-1 0 63,-17 0-47,-1 0-16,1 0-15,-35 35 0,34-35-1,36 18 16,-70-1 126,17-17-142,17 36 17,19-36-1,-1 0 16,1 17-32,-1-17 63,-17 0-62,35 18 125,-36-18-94,-87 0 62,-71 0-93,176 0 15,18 35-16,-35-35 17,35 18-17,0 17 110,35-35-47,0 18-62,1-18 0,34 17-1,1 1 17,-53-18-17,-18 18 16,35-18-15,0 0 0,-17 0-1,17 0 17,18 0-17,17 0 1,-52 0 15,35 0 32,-18 0-32,18 0 31,-17 35-30,-19-35-1,18 0-16,18 18 1,106-1 15,-88 1-15,-36-18 62,-17 0-31,17 17 125,18 1-157,-36 0 17,54-18 46,-1 0-63,-52 0 1,17 0 0,-17 0-1,0 0 79,35 0-47,17-18-31,-70 0 15,18 18 297,35 0-297,176 0-15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28:21.2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25823 11730 0,'-105'-35'141,"-248"-36"-110,106 18-15,229 53-1,-17 0 126,-159 35-110,-124 71-15,248-88-1,52-18 48,-17 0 31,-18 0-16,-106-53-63,106 35 17,71 18 390,-18 53-313,0 0-93,-35 0-1,17-18 16,0-35 1,177 18 155,106-18-171,-89 0-1,-105 0 1,-54 0 15,1 0 32,0 0 31,17 0-1,35 0-77,71 0 15,71 53-15,-35-53-1,-142 0 1,0 0 62,36 0 32,-1-18-79,-52 18-16,0 0 17,-1-17 46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5:16.47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18256 7197 0,'-17'17'172,"-1"1"-157,-35-18 1,0 0 15,18 18-15,-36-1-1,18 1 1,36-1 15,-19-17 47,1 0-46,-88 18 93,-89-18-94,-17 0-16,17-35 1,142 17 0,52 18 15,0 0 16,1 0-32,-36 0 126,-53 0-125,-141 0-1,-212-17 17,-299-72-17,140 89 1,460 0-1,140 0 64,0 0-48,1 0 63,-36 36-32,-88-1-46,53-35-1,-18 35 17,88-35-17,0 0 16,1 0 16,-1 0 16,-52 0-32,-1 0-15,53 0 15,-123 0 78,-141 0-77,35-70-17,0 17 1,88 35-1,124 18 17,0 0 46,-89 0-63,-52 35 1,-18 36 15,71-18-15,87-53 0,19 17-1,-54 1 63,-35 35-62,-52-18 0,52 18-1,17-35 16,37 17-15,34-35 31,0 18 31,-52-18-47,17 0 63,-18 0-78,1 0 15,-36 0-15,-53 0 15,89-18-16,52-17 126,0 35-125,-17-18 31,-18 1-32,-17-36 1,-1 17-1,0 1 17,19 0-17,34 35 63,-123 0-31,-18-35-31,36 35 15,87 0-15,19 0-1,-1 0 64,0 0-1,-35-36-63,-70-17 1,-89 18 0,-35-35 15,142 34-16,87 36 17,-106 18 171,-158 17-188,-88-17 1,105 17 15,195-35-15,52 0 62,-17 18 110,35-1-173,-36-17 48,-16 0-32,34 0-15,-53 0-1,1 18 16,-18-18-15,70 0 0,-35 0 46,-35 0-46,-106 0 15,-71 18-15,1 17-1,158-35 1,88 0 359,1 0-359,17 18 30,-124-1 189,89-17-220,17 0 17,-158 53-17,-71 0 1,211-53 0,19 0 30,17 18 1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5:49.83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14446 13035 0,'-35'0'156,"17"0"-140,-123 0 15,-18 0-15,142 0-1,-1 0 95,-17 0-95,-18 0 17,18 0 61,-36 0-77,18 0 15,-53 0-15,18 0-1,71 0 17,-89-35-17,35 17 17,54 18-17,-1 0 1,-70 0-1,-71-35 17,36 0-17,17 17 1,70 0 0,-34 18 77,-54 0-77,1 0 0,52-17 15,36 17-16,0 0 1,17 0 109,0 0-94,1 0 1,-36 0-17,18 0 1,17 17-1,-17 1 1,-18 0 15,18 17-15,-1-17 0,19-1 15,-19 1-16,19-18 1,17 18 15,-18-18-15,-52 17 109,52-17-94,0 0 47,1 0 0,-54 0-62,-17 0 0,-71 0 15,36-35-15,105 35-1,-35 0 63,-53 0-62,-53 0 0,124 0 15,18 0-16,-125 35 173,1-17-172,18-1-1,105-17 79,-35 0-16,0 0-62,1 0-1,34 0 79,-17 0 31,-142-17-94,18-36 1,18 18-17,124 35 32,-19 0 0,-17 0-31,1 0 77,-90 0-77,-69 0 0,87-36 15,107 36-16,-54 0 110,-17 0-109,17 0 0,54 0-1,-1 0 63,-70 36-62,-88-1 0,-160-17-1,72-18 17,229 0-17,35 17 79,-18-17 0,-17 0-47,-1 0-1,19-17-30,-1 17 0,-123 0 46,-124 0-31,-17-71-15,123 53 0,159 1-1,-53 17 157,36 0-141,-54 17 16,-87 1-31,-1-18 0,159 18 30,-18-18-14,-88 0 30,-105 0-31,-19 0-15,72 0 0,122 0-1,-17 0 173,-141 0-173,-17-18 1,-1-53 0,-141-52 15,159 52-15,159 71-1,-53 0 79,70 0-47,0 0-32,1 18 17,-1-18-1,1 0 31,-19 35 79,36 1-110,18 34 1,17-70-17,0 0 173,36 18-110,52-18-47,19 17-15,-89-17 15,-36 0 16,-52 36 250,-18-1-266,35-35 63,-70 0-47,-35 0-32,-36 0 16,88 18-15,-17-1 109,-106 1-94,53-18-15,123 0 0,1 0 46,-54 18 1,-123-36-32,124 0-16,52 18 1,-53-17 156,18-1-156,18 0 46,0 18-46,17 0 15,-52 0 47,-1 0-62,-52 0 15,-142-70-15,195 17-1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16:00.27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6332 15505 0,'18'0'266,"-18"-18"-235,-35-17 16,-18 35-31,18-36 15,-124-17-15,-18 36 15,72-1-16,87 18 48,0 0-32,-17 0 47,17 0 16,-17 0-16,-35 18-47,-124-18-15,-124 0 0,106 0-1,89 0 17,52 0 296,36 0-313,-71 0 1,53-18 0,0 1 15,36 17-16,-1 0 64,-88 0-48,-264 0-16,-54 0 1,266 0 15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25:38.63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10407 9472 0,'0'-18'141,"-18"-17"-126,1-18 17,-19 0-17,1-17 1,17 17 0,1 18 15,-1 35 109,-17 0 32,35-18-94,-18 0-31,-17-17 110,0 35-142,-1-18 1,19 18 140,17-17-109,-18 17 47,1-18-47,-54 0-16,18-17-16,35 18 1,1 17 93,-36 0 282,35 0-375,-123 0 296,0 0-296,-53-18-1,159 18 17,35-18-17,-36 18 48,19 0-32,-1 0 0,18-17-15,-88-1 31,-18-17-16,88 35-15,1 0-1,-1 0 17,1 0-17,-107-18 1,-123 18 15,-53-35-15,-52 35-1,140 0 1,177 0 0,17 0 77,0 0 48,1 0-94,-54 17-32,-176-17 1,124 18 0,105-18 15,0 0 16,-17 0 31,-88 0-47,-54 35-15,142-35-1,17 0 79,-35 0 47,18 0-110,18-17-15,-54 17 15,-141 0-15,-70 0-1,53-18 1,105 18-1,107 0 17,-19 0-17,19 0 79,-1 0-63,-52-18 63,17 18-78,17 0-1,-34 0 1,-71 0 15,70 0-15,36 0-1,-18 0 79,-18 0-78,-87 0-1,-142 0 1,-35 0 0,105 0 15,177 0-15,-35 0 234,-53 18-235,71 0 1,34-1-1,-17-17 32,36 0-15,-72 36 46,-105-1-63,36 35 17,140-52-17,0 0 16,-123 123 204,36-53-220,87-88 17,18 71 30,0-18-46,0-36 109,0 36-78,18-18-32,52 36 1,-52-36 0,35-35 46,-36 35-31,1-35-15,17 18 62,71 17-62,-35-17-1,-1 17 17,-35 1-17,1-36 1,-1 35-1,53-35 64,247 0-64,71 0 16,-335 0-15,-54 0 125,54 0-110,-36 0 0,18 17-15,0-17-1,-18 0 1,0 0 31,177 0-31,70 0 15,-141 0-16,-123 0 1,53 0 93,-36 0-93,-17 0 93,105-17-30,18 17-64,18 0 1,0 0-1,-142 0 17,71 0 15,18 0-32,18 0 16,52 0-15,-105 0 0,-18 0 140,17 0-140,-52 0-1,-1 0 63,89 0-31,247 0-31,388 0-1,-300 0 1,-353 0 0,-70 0 15,52 0 344,-35-18-344,160 18 47,351 0-46,72 0-17,-1 35 1,-493-17-1,-107-18 32,1 0 0,-36 0 578,1 0-609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26:05.3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31221 12171 0,'-18'0'47,"-35"0"15,36 0 63,-19 0-109,-17 0 15,-35-18-15,-35 18-1,-18-17 1,123 17 46,-17 0-15,-106 0 125,35 0-156,88 0 77,-52 0-30,34 0-32,-34 0-15,-1 0-1,36 0 17,35 17 15,-35 1-1,-36-1-30,1 1 0,-1 17-1,18-17 17,35-18-17,-52 0 95,-18 0-95,17 0 1,54 0 15,-1 0 16,-53 18 62,1-18-77,-54-18-17,36 18 1,0-18-1,-18 18 17,71 0 155,-89 0-171,-17 0 15,18 0-15,87 0 109,19 0-47,-1 0-63,-17 0 110,0 0-109,-18-17 0,-71-19 15,-70-16-15,53 34-1,88 18 16,53-18 1,-70 18 108,34 18-62,19-18-46,-1 18 15,-53 17-16,1-18-16,52-17 157,-52 36-125,52-19 0,-35 1 62,0 0 1,18-18-95,-36 0 1,1 0 15,-18 0-15,70 0 0,-17 0 62,-18 17-16,0 1-46,18-18 15,-1 0-15,-17 0-1,-70 18 17,35-18-17,70 0 1,-17 0 93,-53 0-46,-124 0-48,-17-18 1,70-35 15,71 0-15,70 53 109,-17 0-78,0 0-16,35 18 0,-18-18-15,18 17 15,-35 1-15,-36-18-1,-88 18 1,-17-18 0,105 0 15,18 0-16,36 0 64,-89 17 139,-88 1-202,71-36 0,87 1 15,-122 34 266,-1-17-282,0 18 1,36-18 0,105 0 77,36-18 204,-1 18-266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27:33.53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2734 8855 0,'0'123'125,"-35"71"-110,-1-17 17,1-36-17,35-88 17,0 17 77,0-17-93,0 0 15,0-35-16,0 17 1,18-17 15,141-18 188,176 0-203,0 0-1,-106 0 1,-194 0 15,-17 0 79,88 0 108,-53 0-202,-36 0 0,125 0 155,157 0-155,107 0 0,-18 35-1,-229-18 17,-141 1-17,87-18 157,-69 0-156,17 0-1,70 0 142,71 0-142,-35 0 1,0 0-1,52 18 17,1-18-17,-89 0 17,-87 0 14,-19 0-30,1 0 15,0 0-15,-1 0 31,54 0-16,52-18-15,-87 18-1,-19 0 32,1 0 78,105 0-15,107 0-95,34 0 1,-105 0 15,-124 0-15,53 0 46,36 0-31,52-53-15,36 36 0,-53-19-1,-89 36 173,-34 0-16,16-17-157,54-36 1,124-18 0,-142 54-1,-71 17 16,54 0 48,52 0-64,36 0 16,-106 0-15,-35 0 15,88 0 1,370 35-17,282 35 1,124 54 15,-652-36-15,-125-35 390,1-53-390,-71 0 265,1 0-250,-19 0-15,54-35 109,-36 17-94,-17 18 16,105-53 47,-70 35-79,-35 1 1,105-18 93,-105 35-62,0-18 0,52-17 0,36 17-32,-18-17 17,-70 17-17,17 18 48,-17 0 46,35-35-62,-53 17-31,17 18-1,1-17 17,0-19-17,-1 36 63,-17-70 16,0-1-78,0-17-1,0 35 1,-17 18 15,-1-53 47,18 17-62,-35-17 0,17 17 15,18 36 0,0-36 110,0 19-126,-159-19 188,1 0-187,87 36 0,0 35 171,54 0-156,-71 18 16,-1 35-15,1-18-17,88-17 63,-88-1 16,-53 54-78,106-71 15,-1 0-15,1 17 15,35 1-16,-18-18 157,1 0-31,-1 0-125,-70 0 109,-159 0-110,0-35 16,53-36-15,141 54 0,36 17 93,-1 0-62,-35 0 94,-123 0-126,34 0 1,72 0 15,17 0-15,35 17 15,-70 1 47,-71 17-62,89-35-1,-1 0 17,36 18 14,-18-18-14,-17 17-17,34-17 1,-17 18 15,-17-18-15,-89 35-1,88-35 1,36 0 15,18 0-15,-19 0 0,19 0-1,-1 0 16,-35 0 63,-53 0-78,-17 0-1,-1 0 1,1 0 0,88 0 15,35 18-15,-18-18 15,0 0-16,1 0 17,-19 0-1,-105 0-15,-141-35-1,-88 17 16,-54 18-15,142-18 15,247 18-15,-18 0 109,0 0 0,-71 0-94,-17 0-15,71 0 15,35 0 63,-36 18-79,-88 35 1,71-35 0,35-18 15,18 0 110,17 0-110,-105 0-16,-124 0 1,-194 0 0,0 0 15,282 0-15,124 0 155,-53 0-139,-36-36-17,-35 36 1,71 0 0,18 0-1,52 0 16,-70 0 141,-71 18-140,71-18-17,35 0 16,35 0-15,-105 0 93,-89-18-93,-105 18 0,-18-17-1,211 17 17,106 0-17,18-18 32,-123 18 47,0 0-63,105 0-15,0 0-1,1 0 48,-36 0 218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28:50.6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24536 15769 0,'-53'0'125,"-106"71"-110,0-36 17,124-17-17,-53-1 141,-194-17-140,-36 0 15,36 36-15,247-36 0,17 0-1,0 0 16,1 0 1,-36 0 124,0 0-140,18 0 30,-18 0-14,35 0-17,18-18 48,-71 18-32,-34-18 0,-19 18-15,1-17 15,52-1-15,-88 18 93,-105 0-93,-18 0-1,264 0 1,-53 0 172,18 0-173,-70-18 1,17 1 15,71 17-15,17 0-1,-17 0 1,-71-53 125,36 53-110,-36-35-16,88 35 17,-52 0 15,-54 0-32,18 0 1,71-18-1,17 18 126,-88 0-63,-17 0-62,-53 0 15,-54 0-15,107 0-1,70 0 1,35 0 187,-35 0-156,-123 18-31,-53-18 15,105 0-16,71 0 1,0 0 125,-17 0-126,-36 0 1,-53 0 0,36 0 15,35 0-16,70 0 142,-17 0-126,-36 0-15,1 0-1,-19 0 16,-34 0-15,-54 0 0,19 0-1,70 0 17,52 0-17,19 0 157,-19 0-156,1 0-1,-106 17 1,-18-17 15,124 0-15,0 0 156,-1 0-141,-52 0-15,-123 0-1,-1 35 1,71-35 15,105 0-15,-87 18 187,-53 0-188,-71-18 1,35 0 0,124 17 15,53-17-15,-18 0 62,0-17-63,-36-1 79,-34-17-63,-36 17-15,106 18 0,53-17 15,-35 17 47,-18-36-62,-35 19 15,-36-1-16,19-17 17,69 35-17,19 0 95,-19 0-1,1 0-93,-53 0-1,-71 53 17,-17-36-17,141 1 16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29:14.21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3052 7885 0,'-53'35'47,"53"35"78,0-34-110,0 17 1,-18-18 0,0 0 15,18 0-15,0-17-1,-17 35 48,-1-53-32,-17 71-15,0-1-1,35-17 1,0-35-1,0-1 17,17 54 108,89 17-124,17 36 0,-52-72-1,-36-52 32,18 0-16,35 0-15,106-17 0,36 17-1,-54 0 16,-141 0-15,36 35 78,0-17-63,-1-1-15,89 54-1,123-53 1,-53 17 15,18-35-15,-88 0-1,-141 0 48,52 0-1,18-35-46,-35 35 0,36 0 15,69 0-15,107 0-1,158-36 1,18 1-1,-106 17 17,-158 18-17,-142 0 1,-17-53 93,123 53-15,300 0-78,423 0-1,-370 0 17,-282 0-17,-36-17 220,106 17-220,-17 0 1,-195 0-1,1-18 64,-18 1-64,-18-1 16,-17 18-15,105-18 109,177 18-94,0 0-15,-177 0 0,-105 0-1,70 0 188,159 53-187,-53 0 15,-106-35-15,-35-1-1,35-17 204,124 18-203,35-18 15,53 0-15,-212 0-1,-17-18 126,-18 1-125,-36 17-1,19-18 32,-1 18 16,18-35-48,0 17 1,-53 1-1,70-19 48,-35 19-32,-17-1 63,0-17-78,-18 17-1,17-17 16,1-18 1,0 0-17,-18 18 1,0-1 0,0 1 30,0 17-14,0-52 30,0 35-31,0-18-15,17-18 0,-17 36-1,0-18 17,0-18-17,0 54 16,0-1 32,0 1-32,0-19-15,-17 1-1,-1-18 1,0 53 31,1 0-31,-54 0-1,18 0 1,18 0 15,0 35-15,-36-35 124,-52 0-124,-177 0 0,-18 0 15,36 0-16,264 0 1,-17 0 15,18 0 16,-89 0 0,-371 36-16,-263-1-15,299-35 0,405 0-1,19 0 16,-1 0 1,0 0 46,-52-18 31,-1 1-78,18-1-15,18 18 47,-53 0-48,-88 0 1,-1 0-1,-34 0 17,34 0-17,142 0 1,17 0 0,-105 0 187,-248-35-188,-140 17 1,70-17 0,194 35-1,212 0 204,-18 0-203,-88 0-1,-36 0 16,-34 0-15,52 0 0,106 0 77,-159 0-77,-52 0 0,193 0-1,18 0 126,-35 17-110,-36-17-15,-87 0-1,-89 0 1,88 0 15,54 0-15,-142 0 62,-124 36-62,1-36 15,176 0-15,229 0 62,-52 0 47,52 0-110,1 0 17,-1 17 30,0-17 360,1 0-375,-1 0 78,-53-35 109,-34 17-218,87 1-1,-17 17 126,17 0-125,0 0 77,18 17-77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1:55.3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4039 15416 0,'-106'0'31,"89"0"-16,-18 0 48,-1 0 15,1 0-62,35-17 31,-18 17-16,-35-18-16,36 0 17,-18 18-17,17 0 1,0 0 0,-52 0 15,-71 0-16,105 0 1,19 0 15,-107 0 219,18 53-218,71-53 46,17 0-31,-17 0 78,18 0-94,-72 36 125,-52-1-140,106-35 77,17 0-77,18-18 672,0-35-642,0-35-30,0-88 0,0 88-1,0 70 17,-17-17 139,17-36 17,0 53-172,0-17 15,0 18-16,17-19 189,-17 19-173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29:46.22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15716 12365 0,'-17'0'140,"-19"0"-124,-17 35 0,-70 71 15,-53 88-16,-54 18 17,36-71-17,124-71 1,52-52 31,-17 17-32,35 1 17,0-19-17,17-17 157,36 53-16,-17-35-140,-36-1 15,17-17 47,1 0 126,17-17-173,-17 17-16,-1 0 1,19 17 125,17 1-126,-18-18 17,18 35-17,-18 1 1,0-1-1,-17-18 1,0 19 15,-1-36-15,1 0 15,0 0 94,17 0-94,-18 0 94,19 0-109,-1 0 0,-17 17 15,52 19-15,124 69-1,124 1 1,-71-70 15,-106-36-15,-106 0-1,-17 0 17,-1 0-17,19 0 235,-19 0-156,1 0 15,0 0-93,-1 0 125,1 0-126,-1 0 220,1 0-220,53 0 32,-1 0-31,-52 0-1,0 0 126,17-18-125,-18 18 15,1-18 0,35 18 0,18 0-15,-54 0 109,71 0-63,-70 0-46,0 0 31,-1 0-31,107-17 30,281-19-14,-105 36-17,-264 0 1,-1-17 15,-17 17 63,70 17 62,-35-17-140,-36 0 31,19 0 78,-1 0-110,35-35 95,-34 17-95,-19 1 17,19-1-17,-19 18 1,1-17 46,88-19-46,105-87 0,-70 52-1,-88 1 16,-35 34-15,0 19 0,-18-1 15,17 1 47,-17-1-47,0 0-15,0-35 46,0 18-30,36-35-17,-19 52 1,1-17 15,-18 17 16,0 0-16,0 1 32,-18-19-48,1 1 17,-19-18-17,19 36 17,-19-36-17,36 35 1,-17 18-1,-36-18 32,0 18-15,0 0-17,0 0 1,0 0 31,18 0-32,17 0 17,-17 0-17,-36-53 1,-87 18 15,-1-18-15,106 36 15,35 17 78,-52 0-93,-54 0 0,1 0 15,88 0-16,-1 0 1,-140 0 62,-71-36-47,-18 36-15,-34-17 0,69-19-1,213 36 17,-107 0 108,-229 0-124,-52-53-1,193 36 17,159-1-17,35 18 17,-140 0 139,-213 0-139,-17 0-17,177 53 1,175-35 31,1-1-32,17 1 17,1-18-17,34 0 360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06.38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21378 15699 0,'36'0'391,"-19"-18"-376,-17 0 1,88 18-1,71-35 1,-71-18 15,-70 53-15,17 0 0,-17-17 15,0 17 63,17 0-63,-35 17 297,70 18-250,1 1-47,0-36-15,-36 0 0,-18 0 171,36 17-62,-17 1-109,-19-18 15,-17 18-15,53-18 15,159 0-16,246 0 1,513 0 0,-336 35 15,-477-35-15,-140 0 30,0 0-30,140 0 312,125-18-312,-160 18 15,-105 0 32,88 0 46,-89 0-31,54 0-47,-18 0 1,0 0 264,-18 0-202,159 0-78,35 53-1,-35-35 17,-141-18-17,-53 17 1,53-17 46,35 0-30,-35 0-17,-35 0 48,35 0-48,17 0 1,-17 0 15,-35 0-15,17 0 0,18-17-1,-18 17 16,106-18-15,159 18 0,71 0-1,-248 0 1,-105 0 15,35 0 250,141 0-62,159 0-203,-71 53-1,-247-35 1,36-18 125,34 17-126,-87-17 1,0 0 187,123 0-78,35-17-109,-105 17 15,-1-18 78,477 18-77,423 0-17,-811 0 1,-265-106 46,36 53-46,52 53 15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10.86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3087 16986 0,'35'-17'125,"-17"17"-110,140 0 110,389 70-109,212-35 15,-142-35-15,-352 0-1,-230 0 1,36 18 297,34-18-110,36-53-188,-105 36 1,-1 17 15,36-18 16,-1 0-31,-17 1-1,-18 17 17,1-18-1,-19 18 16,19 0 0,-36-18-32,35 18 1,35-35-1,1 0 17,-36 17-17,124-52 1,70-19 15,-123 54-15,-124 35 124,1 0-93,17 18 188,-18-18-220,-35 17 17,18 1-17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32.54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29528 15734 0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32.95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29528 15734 0,'158'18'203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34.55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29916 15716 0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35.16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29722 15804 0,'0'106'47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35.58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29686 15928 0,'-17'18'78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36.65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29439 16087 0,'18'0'78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38.371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29863 15981 0,'53'17'31,"-36"-17"-16,54-17 79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2:35.44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14358 8555 0,'-35'0'437,"-89"0"-406,36 0-15,18 0 15,34 0-15,19 0 93,-1 0-46,-17-53-32,-89 35-15,54-17-1,34 35 1,-69 18 93,-37 17-77,-34-35-17,88 0 1,53 0 93,-54 0-15,-69-18-63,52-35-15,-71 18-1,125 17 1,34 18 93,0 0-62,1 0 0,-54 0 63,-70-17-95,-35-36 1,52 53-1,106 0 17,-70 18 186,-70 52-202,-1-35 0,123 1-1,19-19 79,17 1 172,17 17-251,19 18 1,-19 0 0,1-35 15,0-1-16,-1 19 110,1-1-78,17 18-31,-17 0 15,0-53 0,-1 17 32,-17 1 31,18-18-47,88 71 124,-36-36-139,-35-35-17,-17 0 32,-18 17 16,0 36 187,0 0-219,0 18-15,0-18-1,-18-18 16,1-35 1,52-35 171,53-18-188,71-18 1,-88 36 15,87 35 688,-140 0-688,88 0 47,-18 0-62,35 0 15,-52 0-15,-71 18 31,18-18 0,-1 0 0,1 0-16,141 0 31,176-36-46,-265 36 0,89-17 93,-106-1-93,-35 18 30,17 0 142,0 0-172,1 18 15,16-1 0,-34-17 0,53 18 63,17 35-78,-35-35 15,-18-18 63,0 0-79,-17 0 1,0 0 0,-1 0 15,36 0 47,0 0-62,0 0 155,-53-18-139,53-17 30,-18-18-46,-17 53-1,-18-18 17,53-35 15,53 18-32,-36-53 1,-35 70-1,18-35 1,-70 36 125,17-1-94,-53 0-16,0-70-16,35 35 17,18 18-17,0 0 32,-17 35 47,17-36 140,-36 19-187,36-1-31,-17 18 46,-1 0-46,-17 0 46,17 0-46,-88 0 15,0-71-15,71 36 15,18 35 125,-1 0-124,-17 0 61,-1 0-14,19 0-64,-19 0 48,1 0-48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38.79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30110 15928 0,'35'0'46,"-18"0"79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39.13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30180 15910 0,'18'-17'47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39.47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30215 15893 0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0.02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30427 15804 0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0.451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30551 15804 0,'35'-17'31,"-18"17"16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0.95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30533 15787 0,'141'-35'31,"-106"35"1,-17 0-17,0-18 1,-1 18-1,-17 18 126,0-1-110,0 1-15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1.32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30656 15804 0,'18'0'31,"17"0"78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1.91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30745 15752 0,'88'-18'47,"-106"18"31,124 18-31,17-18-31,-105-18-1,0 0 17,-1 18-17,-17-17 17,-17 17-1,17-18 16,-18 36 31,53 35-63,36-36 1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2.33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31009 15663 0,'0'18'47,"0"0"-1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3.68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31097 15610 0,'0'18'63,"0"0"-48,0-1 17,0 1 46,0 0 125,0 35-125,-17-18-62,17-18 30,-36-17 33,89 0 139,-17 0-202,-19 0 0,1 0 46,0 0-15,176 0-31,35-17-1,-229-18 1,-18 35 31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17.07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16581 15081 0,'-89'-17'250,"-34"-1"-219,88 18-16,17 0 64,0 0-64,-17 0 79,-71-35-32,-88-71-46,124 71 0,52 35 46,0 0 32,-35 0-47,36 0-32,-18 17 48,17-17 296,-53 18-327,18-18-1,36 17 0,-54-17 94,-70 53-109,-123-35-1,52 53 1,141-54 15,54-17-15,-19 18 31,36 0 15,-88-18 188,35 0-219,0 0-15,0 0 15,18 0-15,18 0 31,-1 0-16,0 0 157,-35 52-63,0 37-94,36-19-16,-18-35 1,17 1 31,0-19 0,18 19 140,18 34-155,0-34-17,-18-19 1,17 18-1,-17 1 17,18 34 15,-18-52-16,17 0 31,-17 34 1,0 72-48,18-1 17,53-34-17,-54-54 1,1-35 0,0 0 77,-1-35-30,-17 17-16,71-35-32,70-53 1,-35-53 15,-89 89-15,1 70-1,0-18 1,-1 18 15,1 0 16,-18-17-16,88 70 282,-70-53-266,17 0 109,0 17-125,-17 1-15,211 105 0,177 18-1,-159-17 1,-177-107 15,1-17 141,-18 0-156,-36 0-1,36-17 32,18-54-31,-53 54 15,-1-1 47,1 18-62,-18-18 15,0-17 16,18-18-32,-1 0 32,-17 0-31,35-17 0,-35 35 15,0 17 47,0-17-47,36-54-15,87-140-1,-52 35 17,-71 176-17,17 18 17,-17-17-17,36 17 1,-36-18 46,-18 36 204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4.51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31150 15875 0,'-35'18'31,"70"-18"94,-17-53-109,17 17 15,-35 19 0,18 17 48,-18 17 92,-18-17-155,18 18 47,-17-18-48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5.08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31274 15822 0,'-18'18'172,"-17"-1"-125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5.75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31432 15875 0,'-17'0'31,"17"18"47,0-1-62,-18-17 46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6.45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31150 15946 0,'36'0'47,"-19"0"-31,1-18 77,-1 18-61,-17-35-17,-35 35 16,0 0-15,0-36 15,-71-17-15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7.08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30974 15804 0,'-406'-35'47,"336"35"-31,52 0 15,-17 0 31,17 0 126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7.63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30480 15787 0,'71'53'47,"211"35"-31,18-88-1,-265 0 1,0 0 31,-17-18-31,-53-17-1,-124 35 16,35 53-15,107-35 15,-1-18 1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48.507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30533 16016 0,'35'-18'31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51.23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29863 16157 0,'35'0'47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51.67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29898 16157 0,'0'-17'78,"88"17"-46,-35 0-17,-53-18 1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52.07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30057 16122 0,'-71'-35'31,"53"35"31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28.84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16439 16104 0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52.48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29580 16122 0,'106'35'47,"159"-35"-32,123-35 1,-335 17-1,-53 1 32,-35-19-15,17 36-17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52.96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29951 16051 0,'88'0'125,"18"-35"-110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53.37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30162 15998 0,'36'0'46,"-19"0"33,19 0-48,-1 0 0,-35-17 16,-18-1 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54.28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29810 16034 0,'17'0'94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54.787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29810 15963 0,'0'-17'156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55.33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29880 15928 0,'212'-53'31,"-212"35"1,18 18-1,-36 0 94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58.93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30074 15804 0,'18'0'31,"35"18"94,-36-18-109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0:59.57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30621 15787 0,'124'0'31,"-124"-18"-15,17 18 15,-34 0-15,-1 0 46,0 0-15,1 0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1:00.011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30939 15787 0,'17'0'47,"1"0"31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1:01.027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30992 15769 0,'-71'71'47,"53"-36"-31,71-35 406,-35 0-391,-18-18 47,18 18-62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23:12.16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11448 5415 0,'-36'0'32,"19"0"-1,-1 0 0,18 18 47,-53-18 188,-106 0-250,1 17-1,140-17 1,0 0 109,36 0 47,-18 36-157,0-19 32,0 19-16,0 52-15,0-71 0,0 19-1,-18-1 17,-17 18-17,70-53 376,36 0-376,-18 0 1,-18 0 15,18-18-15,-35 1 0,17-1-1,88 0 16,1 1-15,105 17 125,142 0-110,-124 0-15,-177 0-1,36 0 95,106 0-95,-124-18 1,18 0 109,17 18-110,-88 0 17,1 0 124,87-17-31,89 17-109,-36 0-1,-141 17 16,107 1 48,228 0-64,-123 70 16,-106-35-15,-123-53 0,-1 0 15,160 17 63,105-17-63,-123 53-15,-89-53-1,54 0 48,87 0-48,142 0 1,141 0 0,-335 18 15,0-18 63,17 0-63,0 0-16,-105 0 17,-18-18-17,17 18 95,1-35-95,-36 17 1,-17 18 93,-1 0-77,36-17-1,-35-1 0,-18 1-15,18 17 15,35 0 16,0-18-32,176 0 1,-88 1 0,-106-1 15,71 0 63,229-17-79,-158 35 1,-160 0 31,107-53 109,-107 53-140,54 0 156,229 53 46,35 88-186,-265-123-17,-52-18 48,17 0 312,36-18-344,176 1-15,-71 17-1,-140-18 16,-1 0-15,-53 18 93,1 0-93,52 0 125,-18 0-94,72-35 46,16 0-61,72-71-17,52-18 1,-158 19-1,-18 52 17,-53 35-17,-36 0 32,-52 18-31,35 0-1,18 0 32,17 18-31,-17-18 109,0 0-109,-36-35 15,1 35-16,-107 0 95,-87-18-95,52 0 1,159 18 0,35 0-1,1 0 95,-89 36-79,-17-19 0,105-17 16,0 0-16,-17 0-15,-53 36 0,-124-36 15,-88 0-16,0 0 1,53 0 0,195 0 15,34 0 63,0 0-79,-17 17 63,0-17 1,-53 0-64,-107-35 1,-51 17 15,-54-17-15,176 35 15,54 0 125,-213 0-125,-69 0-15,140 0 0,177 0-1,17 0 17,-88 0 93,-105 0-110,-72-53 1,54 53 15,106 0-15,70 0-1,17 0 63,-52 0-62,-106 0 0,18 0 15,17 0-15,36 0 15,34 0-16,36 0 1,18 0 15,-106 0 1,-71 18-17,-88-1 1,-35-17-1,88 53 17,177-53-17,70 18 17,-71-18 61,-17 18-77,18-18 0,-36 0-1,-88 0 1,70 17 15,36-17-15,53 0-1,-1 0 1,-105 0 15,71 0-15,35 0-1,-36 0 1,18 0 15,-17 18-15,52-18 0,-141 0 62,-176 0-63,194 0 17,70 0-17,36 0 63,35 141 563,35 71-625,-35 88-1,0-124 1,0-105 15,106-36 63,-88-35-79,35-18 329,-53 1-313,35-19-15,0-34 0,18-89 15,-18 53-15,-35 88-1,53-17 110,0 18-109,18 69 234,70 37-219,-35-1-15,-53-88-1,70 53 95,336-18-95,176 0 1,-424-17 0,-193-18 15,0 0 16,88 0 140,52 0-171,-34-18-1,-71 18 17,-36 0-17,19 0 32,228 0-31,371 0-1,0 18 1,-405-18 15,-178 0-15,90 0 218,122 53-218,159-53 15,-123 53-15,-176-53-1,-107 0 1,1 0 140,88 0-78,-36 0-62,1 0 15,0-18-15,158 18 78,406 0-79,229 0 17,-564 0-17,-212 0 16,-70-17-15,0 17 203,17 0-204,18-36 17,35 19-17,-18-19 1,-52 36 0,17-17 15,1 17 0,-36-18 0,53 18-15,-36-18 0,1 18 62,-1 0-47,19-17 16,87 17-32,-35 0 17,-70 0-17,0-18 1,-1 18 15,19 0-15,-1-18 46,35 18-46,-52 0 15,0 0 0,17 0 1,-17 0-17,-1 0 48,1 0-32,0 0 0,-18 18 1,35-18 14,18 0-14,17 0-17,36 0 1,-71 0 0,-35-18 30,36 18-14,-36-17 30,17 17 1,1 0-48,0 0 157,-54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29.23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16351 16140 0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1:01.531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31062 15857 0,'0'36'31,"35"-36"16,54-18-31,-72 0 15,1 18 31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1:02.267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31556 16087 0,'176'-53'47,"-193"53"93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1:02.61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31785 15875 0,'-370'335'31,"370"-317"1,-18-1 15,1-17-32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1:04.63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28981 15275 0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1:06.59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30956 15416 0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1:07.48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30215 16122 0,'-35'18'31,"53"-18"0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1:18.667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31044 15681 0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1:19.25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31344 15505 0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1:20.20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29739 15610 0,'0'53'31,"0"-35"-15,0 17 15,-35 1-15,0 16-1,-36 19 1,-35 35-1,89-106 32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1:20.627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29580 15311 0,'-35'105'78,"-35"89"-63,34-88 17,1-53-17,17 0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29.59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16245 16175 0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1:53.25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18627 8361 0,'-71'0'156,"36"0"-125,-18 0-15,18 0 93,-36 0-46,36 0-16,-18 0-32,35 0 1,-17 0 187,17 0-172,-52 0 94,-195 0-109,-70 0 15,70 0-15,160 17 0,87-17-1,0 0 79,1 36-63,-1-36-15,-17 0 31,-18 0-16,35 0-15,1 0 46,-160 35 16,-87-35-62,193 0 15,1 0 188,-72 18-204,-175 17 17,-18-35-17,158 0 17,124 0-17,18 0 16,18 0 1,-107 0 124,36 18-125,-36-18-15,-70 0 15,106 0-15,71 0 46,-19 0-15,1 0-31,17 0 46,-52 17-31,-18-17-15,-71 0 0,35 0-1,89-35 17,17 35-17,-17 0 79,-88-35-78,-1-18-1,89 35 16,35 0 1,-35 18 61,-71 0-77,-106 0 15,-123-52-15,18 52 0,193-18-1,71 18 204,-35 0-203,17 0-1,18 0 16,36 0 16,-1 0 63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2:21.3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11748 11165 0,'0'71'46,"-53"35"126,17 53-140,19-36-17,-19-17 1,36-53-1,-35 53 110,-35-1-109,70-16 0,0-54 15,52 18-15,213-53-1,494-229 16,52-54-15,-494 177 0,-264 89-1,-35-1 17,0 18-17,17 0 16,-17-17 1,70 17 77,-35 0-93,-36 0 15,36 0 31,88 70-30,71 1-17,-141-36 1,-36-17 218,18-1-218,-36 19 0,36 16 30,-35-52-14,0 18-17,-1-18 17,1 18-17,105-18 16,54 17-15,-54-17 15,-88 0-15,18 0 62,-35 0-62,53 0 77,123 71-61,211-36-17,-87 18 1,-301-53 0,1 0 15,-18 18 16,71-18-32,405 88 1,176-18 15,213-34-15,-124-36-1,-653 0 1,-53 0 31,-17 0 47,17 0-79,-17-18 1,-1 18 15,89 0 16,194 0-31,-88 0-1,-89 0 17,-105 0-17,88-18 79,105 18-78,195 0-1,-124-35 1,-247 35 15,71-35 78,71 35-93,-142-18 0,-17 18 15,52 0-15,-17 0 30,35 0-30,89-17 0,-36-19 15,-124 36-15,19 0 30,87 0-14,283 0-17,211 0 1,-387 0 0,-213 0-1,1 0 63,105-17-15,1-19-48,-71 36 1,-36 0 31,1 0 140,52-17-171,1-1 0,53 18 15,-107 0-15,107 0 77,34 18-61,-140-1-17,35 1 48,-35-18-48,35 0 32,35 0-16,-71 0-15,124 0 62,106 0-62,0 35 15,-229-35-15,0 0 15,35 0 94,-71 0-16,71 0 79,0 18-173,-36-18 1,107-18 109,-18 1-109,-18-1 15,-35-17-15,-18 17 15,0 18 16,-35-17 46,18 17 1,0-36-63,17 1-15,18-18 15,-18 18-31,-35 17 32,18-35 14,-1 36-14,1 17-1,-18-18 0,0-17 0,0-18-15,0 0 0,-18-35-1,1 35 17,17 17-17,0 19 1,0 17 62,-194-106 141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2:31.45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26035 11236 0,'-35'-53'63,"17"18"-16,0 17-16,1 18 0,-18-18 94,17-17-109,0 35 0,1-17 15,-1-1 47,0 0 16,-17 18-79,17-53 32,-17 36-16,35-1-15,-53 18 15,36 0 63,-1 0-78,-17-18-1,17 18 32,-35 0 47,-35 0-78,35 0-1,-159 0 157,1 0-141,175 0-15,1 0 234,0 0-203,17 0-16,-35 0-15,-35 0-1,53 0 17,0 0 46,-18 0-16,-71 0-46,1 0-1,70 0 1,0 0 15,-88 18-15,17 0 0,-35-1-1,107-17 16,52 18-15,-18-18 31,-35 0 0,-18 18-16,-52-1-15,-142 19 15,-140-36-15,70 17-1,-1 18 1,213-17 15,70 0-15,18-18 31,17 0-1,1 0 1,-36 0-15,-18 0-17,0 0 16,54 0-15,-18 17 0,-36 1-1,-17-18 1,17 0 15,1 0-15,-54 18-1,-140-18 1,123 0 15,105 0-15,36 17 78,-17-17-47,-19 0-16,1-17 16,-53 17 15,70 0-46,1 0-1,-54-36 79,-35-34-63,-53 52-15,-17 18 15,17 0-15,106 0 0,36 0 77,-19 0-77,-34-17 15,35-1-15,-36 0-1,-88 1 1,-17 17 15,17 0-15,36 0 0,70 0-1,35 0 48,-17 0-16,-36 0 15,-87-18-46,-107 18-1,-70-35 1,17 35 15,195 0-15,105 0 140,-105 0-93,-36 0-32,36-18-16,87 18 1,19 0 0,-72 0 46,-87 0-46,-124-18-1,0 18 17,142 0-17,140 0 220,-35 0-142,0-17-77,35-1 15,1 18 1,-54-17 30,-158 17-46,-230 0-1,-176 17 1,177 36 15,299-18-15,88-35 234,-34 36-235,-107-36 1,-35 17 0,88-17 15,106 0 156,18-17-171,0-19 0,-53 19 15,-71-1-15,141 18-1,1 0 16,-1 0 32,-88 18-1,-123-18-46,176 0 0,35 0 15,-17 17 16,35 1-16,-35 0 63,-1-18-47,-17 0 46,-88 0-61,18 0-17,105 0 32,1 0 141,17 17-157,-18 54-15,18-18-1,-18-53 1,36 0 78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3:06.62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23883 14376 0,'-18'0'109,"1"0"-15,-1 0 78,0 0 78,-105 17-157,-53-17-77,52 0 15,107 0-15,-1 0-1,0 0 17,1 0-17,-19 0 110,-17 0-109,1 0 0,-37 0-1,-34 0 1,17 0 78,71 0-79,-36 0 79,-141 18-78,-105-18-1,-18 0 1,123 0-1,195 0 17,-1 0 140,-17 0-110,17 0-31,-70 0 1,-106 0-17,17 0 1,-34 0 15,87 0-15,107 0 77,-19 0 17,1 0-63,-35 0-32,-72 18 1,107-1 0,17-17 15,-34 0 31,34 0 32,0 0-78,-88 36 62,-17-19-63,-18-17 17,-18 0-17,106 18 1,36-18 31,-19 0 93,-87-18-124,88 18 0,17 0-1,-70 0 32,52 0-31,-69 0-1,52 0 1,0 0 15,35 0-15,0 0 31,-105-17 125,-318-72-141,-229-105-15,370 141-1,265 36 1,-1 17 46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4:01.47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7691 13529 0,'70'88'31,"54"-88"0,-107 0-15,1 0 109,35 18-109,-53-1-1,17-17 1,19 18 15,-19 0 172,-17 17-187,0-17 15,0 52 47,0 1-62,0-1 15,0-52-15,-105 35 140,-1 35-125,88-53-15,0 1 0,1-36 15,-19 17 63,1 36-79,0-17 32,35-19 31,-18-17-47,1 0-15,-89 35 62,18-17-62,35 0 15,17-1-15,19-17 31,-19 0-16,-34 0-16,17 18 1,18-18 15,-36 18 16,36-18-31,0 0-1,-18 0 126,-71-18-125,-52-70 15,70 35-15,71 53 62,17 0 62,-35 0-93,-17 0-31,17 0-1,35-18 17,-52 36 186,-36 17-186,-53 0-17,88 1 17,54-36 46,-107 0 47,-87 0-110,-36-18 17,211 18-17,19 0 48,-1 0 140,-17 0 78,17 0-265,1 0 46,-54 53 188,-123 18-234,0-1-1,35-35 17,142-35 46,-1 0-47,0 0 141,1 0-156,-19 0 46,-52-17-31,-176-19-15,-107 36 0,71 0 15,265 0-16,-88 18 235,-19 17-234,107-35 15,18 18 1,-54 70 155,-123 18-171,53-18-1,106-70 1,35-1 15,0 19-15,0-1-1,35-35 79,0 18-63,-17 17-15,-1-17 0,1-18 15,-18 17 0,35 1 0,18 35-15,35 53 0,36 35 15,-1 18-15,-70-71-1,0-53 16,-18 36 79,-35-19-95,36-16 1,-19-1 15,1-17-15,-18 87 0,35-34-1,-35-18 16,0-35-15,18-1 0,-18 1-1,0 17 48,0 36-32,0-36-15,0 36-1,0-36 32,35 0-31,-35-17-1,71-1 79,176 36-78,158-17-1,-122-19 17,-230-17-17,17 35 63,36 36-62,-53-53 0,-53-1-1,70 19 142,36-1-142,-88-35 16,0 0 32,34 0 515,125 18-484,176 87-79,-89-52 1,-70-17 15,-106-36-15,-70 0 46,123 0-30,318 0-17,35 0 1,-142 70 0,-281-52 15,105-18 109,-70 0-108,-70 0-17,34-18 1,177-17 0,0 35 15,176 17-16,177-17 1,141 0 0,-494-35 15,-194 0-15,-18-18 15,0 0-16,177-35 1,264 0 0,53 35 15,-17 17-15,-371 36-1,-106 0 1,36-17 31,52-36-32,160 18 17,34 35-17,71-89 16,-18 1-31,-158-35 32,-141 105-17,35 18 17,35 0-17,17 0 1,-52-35-1,-71 17 17,71-17-17,141-53 1,141-18 0,-53 88-1,-88 18 16,53 0-15,-70 0 0,105 0-1,-71 0 17,-211 0-17,-18 18 63,18 0-62,89 17 0,157 0-1,178 71 16,17 35-15,-195-70 0,1-36-1,35-35 17,-158 0-17,-71-35 1,-71-1-1,0 36 1,53 0 15,106 0-15,-17 0 15,70 0-15,70-17-1,-70-1 1,-35-35 15,17-17-15,-52 17 0,-36-18-1,88 71 16,-35 0-15,-18 0 0,-17 0-1,70 0 17,-52 0-17,-71 0 1,-71 0 46,88 0-46,54 0 15,123 0-15,352 18-1,213 70 1,-636-53 0,-194-35 46,18 0-46,88-70 15,53-1-15,-35 18-1,-106 36 1,159 52 46,211 18-30,194-53-17,-123 0 1,-88-36 0,70-69 15,-176 34-16,0 53 1,-230 1 0,-52 17 77,0 0-46,-1 0-31,89-18 15,141-35-15,71 18-1,-19 35 1,-193-18 15,-70 1 63,-19-19-78,1-16 15,17-1-15,124 17 15,194-70-16,-177-17 17,-158 52-17,-54-52 1,-122-18 0,-19-36 15,160 160-16,17-1 32,-36-105-15,1-89-17,-36-35 16,-17 35-15,18 54 0,52 87-1,18 53 17,0 1-17,-35 17 48,-124-35-48,-194-54 1,-52-87 0,193 53 15,71 52-16,106 53 1,-54 18 62,-158 36-62,-52-1-1,-266 71 17,-88 35-17,107 0 17,440-106-17,88-35 63,-52 35 16,-107-17-63,-193 17-15,35-17 0,264-18-1,36 0 79,-18-18 0,-18 1-63,-105 17-15,-230-106 15,-229 35-16,265 71 1,299-17 0,36 17 171,-18 0-171,-70 0-1,-1 0 17,-35 0-17,71-18 1,53 18 0,-18-18 15,-18-17-16,-17 35 1,-88-17 0,-106-19 15,-177-17-15,-423-35 15,247 53-16,300 53 1,247-1 0,35 1 15,18 17-15,17-35 30,-35 0-14,-35 0-17,-71 0 1,-106 0 15,142 0-15,70 0 15,-35 0-15,-36 35-1,-122-17 1,16-18 15,-17 0-15,0 18-1,159-18 1,0 0 109,-194-53-94,-142 0-15,-211-18 0,124 36-1,299 17 16,89 18-15,87 0 0,19-17 31,17-1 15,-36 18-46,-87-18 15,-142-52-15,-87-1-1,87 36 1,36 17-1,176 18 17,-18 0 46,18 36-63,18-36 17,-18 17-17,-17 1 1,34 17 0,-34-17-1,17-18 16,-18 0-15,1 53 0,-18-53-1,17 0 17,18 0-17,0 0 16,-53 0-15,-35 53 0,141-36 77,-88-17-77,-88 0 0,-1 0-1,71 0 17,89 0-17,-36 0 16,0-17-15,18 17 15,35-18-15,-177 18 15,-228 0-15,34 0-1,195 0 17,123 0-17,18 0 63,-1 0-46,-105 0-17,-194 0 17,123 0-17,177 0 1,-18 0 93,-70 0-78,-177 0-15,71 0 0,-54 35-1,107-17 1,88-18 15,-36 0 32,-123 18-48,36 35 1,17-53 15,105 17-15,72-17 15,-54 0 63,1 0-63,-1 0-15,18 0-1,36 18 1,-36-18 0,35 17 15,-17-17-16,-142 18 1,89-18 0,71 18 15,-36-1 0,0 19 0,35-36-15,18 17 109,-35 19-78,-71 16-31,35 1-1,1-17 1,-1-1-1,36-35 17,17 0 15,1 18-1,-89-18-14,0 0-17,-70 0 1,158 0 0,18 17 30,-18 1-30,36-18 265,0 0-249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4:26.48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27605 8361 0,'0'35'31,"0"-17"16,35-18-31,-17 0 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4:30.51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27728 8378 0,'18'0'31,"-89"0"313,-105 0-313,-159 0-16,-106 0 17,247 0-17,141 18 1,35-18 93,-70 18-77,-35-18-17,-71 0 1,-18 0-1,124 17 17,53-17-17,17 18 1,0 0 46,-17-1-46,-18 1 0,-35-18 15,0 18-15,-18 17-1,-71-35 1,-17 0 15,106 0-15,71 0-1,-1 0 48,-17 0 62,-54 0-110,-87 0 1,-18 0 0,123-35-1,19 17 17,-19 18-17,-17-18 16,-18-35-15,35 36 0,54 17 77,-107 0-61,-123-18-1,-158 18-15,-107-35-1,300 35 1,160 0 15,-54 0 219,53 17-234,35-17 15,-17 0-15,17 0 15,-17 0-16,0 0 1,-89 0 31,-35 0-31,-105 0-1,-71 0 16,70 0-15,212-17 0,36 17 15,-1 0 47,-35 0-62,-70 0 15,52 0-15,53 0 30,-17 0-30,17 0 0,1 0 46,-18 0-31,17 17 63,0-17-78,1 0 15,-19 0 94,19 36-109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4:36.67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12965 9472 0,'-18'0'78,"0"0"-46,-52 18 15,-1-1-16,36-17-16,17 0 17,-35 0 15,-70 0-32,52-17 16,-52 17-15,35 0 0,70 0-1,-17 0 48,-18 0 140,0 0-172,0 0-15,0 0 31,18 0-32,-89 0 48,-87 0-48,-72 0 17,54 0-17,106 0 1,87 0 0,19 0 140,-1 0-94,-70 0 16,-265 0-62,-158-18 0,211 0-1,88-17 17,142 35-17,-1 0 95,0 0-95,-70 0 1,18-17 15,105 17-15,1 0 46,-107 0-31,-52 0 1,-107 0-17,107 0 1,88 0 0,17 0 109,36 0-94,17 0-16,-52 0 110,-124 52-109,-18-52 0,89 18 15,87-18-15,19 0 30,-54 0 1,-140 0-31,-72 0 15,54 0-15,70 0-1,142 0 1,-54 0 156,36-18-141,0 18-15,-36 0-1,-35-17 1,-141 17 0,36 0 15,122 0-15,54 0-1,35-18 48,-70 18 202,-19-17-249,19-1 0,17 18 109,-53 0-94,-141 0-16,-123 0 17,87 0-17,89 0 1,177 0 0,-54 0 343,36 0-343,0 0 30,-18 0 33,-194 0-64,-159 0 16,247 35-15,142-35 109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5:07.94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10231 13000 0,'0'35'156,"0"18"-140,-18 35 0,0-35 15,18-18-15,0-17-1,0 0 1,0 70 93,0-35-93,0 53 15,0-53-15,0-18-1,0 0 1,18-17 0,-18-1 77,18 72-46,-18-54-16,17 35-15,1 89 0,-18 0 15,17-36-15,36-87-1,124-36 251,70 106-251,-194-89 17,-36-17-17,19 0 32,-19 0 0,54 0 0,-36 0-31,18-17 15,-18-1-16,89 0 1,211 18 0,194 0 15,-53 53-15,-264-18-1,-194-35 16,-18 18-15,158-36 140,36-52-124,-17 70-17,-54 0 1,-70 0-1,-35 0 64,-1 0-64,-17-18 16,18 18-15,105 0 31,195 0-31,70-53-1,-70-52 1,-195 69 15,-105 19-15,-1 17-1,1-18 1,70-17 78,-53-1-63,1 1-15,-19 35 15,1-18-16,-18 1 17,0-18 61,0-18-30,-35 0-1,35 35-15,-18-35-31,0 0 0,18 0 30,0 18-30,0-71 0,0 71-1,0 0 1,0 17 15,-88-17 172,-18-36-187,-35-52 0,106 52-1,0 36 1,17 35 109,-17-35-78,17 17 0,1 18 46,-1 0 32,-53 0-109,-52-53 15,-124 18-15,-53-53 15,212 70-15,70 18 15,-17 0 0,-177 0 63,-88 0-78,36-71-1,105 36 16,71 35 63,17 0-78,54 0 31,-19 0 31,1 0-47,-35 0-15,34 0-1,-17 0 48,0 0-32,-17 0-15,-1 18-1,-52-18 1,-89 0 15,-52 0-15,17 0-1,229 0 1,-17 0 140,-36 17-140,-52 36 0,-54 36-1,142-54 16,35-18-15,-18 1 15,1-18-15,-71 53 62,70-18-62,-105-17 265,52 0-265,36-1 15,-1 1 16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6:13.61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2840 11677 0,'-53'88'203,"-18"18"-187,18 17 15,18-34-16,18-54 1,-1 35 0,0-17 15,1 0-15,17-17-1,-18-1 1,0 35 15,-17 19-15,17-1-1,18 0 17,0 53-17,89-17 16,-36 34-15,17 36 0,-35-70-1,-35-54 17,0-34-17,0-19 1,18 124 78,-18-52-79,35 69 1,-35-17-1,18 18 17,17-53-17,36-35 17,-18-18-17,-53-36 1,35 36 46,18 18-46,17 87 0,54 89 15,-1-53-16,18-105 1,-17-19 0,123-35 15,-71-17-15,-158-18 15,123 0 31,582 0-30,635 88-17,-352 0 1,-248-17-1,-546-71 1,-194 0 15,-1-18-15,19-17 0,-1 17-1,-18 1 16,1 17-15,53-18 15,87 1-15,19 17 15,123 0-15,88-53-1,-124 17 1,-140 36 0,-18-17 15,-1-19 0,54-17-15,88 1 15,212 34-15,176-17-1,-124-1 1,-140 36 15,-265-35-15,52-18 46,19 0-30,52-17-17,-123 17 1,17 17-1,-52 1 17,52-18-17,124-17 1,35-1 0,1 54-1,-142 17 16,53-36-15,-71 19 0,1-54-1,123 1 17,-18 17-17,-17-18 16,52 53-15,-70 1 0,-123 17-1,-18 0 17,17 0-17,89 0 1,123-53-1,18 53 17,0-35-17,-177 35 1,-70-18 0,0 0-1,36 18 16,122 0-15,424 18 0,459-18-1,-230 0 17,-705 0-17,-106 0 63,17-18-62,-34 18 15,34-17-15,36 17-1,159-36 1,34 1 15,-87 35-15,-53-18 0,-106 18-1,-53-17 1,88-1 15,71 18-15,-89-17 15,-34 17-15,16 0-1,72 0 1,52 0 15,230 0-15,-71 0-1,-158 17 1,-142-17 15,35 0 32,71-17-32,106-54-15,-70 0-1,-142 71 16,18 0-15,53-17 0,176 17 15,36 0-15,17 0-1,-159 0 1,-158 0 15,-1 0 32,36 0-48,36 0 1,34-18-1,-70 18 17,-35-17-17,52 17 32,212 0-31,71 0 15,300 52-15,-336-52-1,-158 0 1,-141 0 15,52-17 79,71-18-95,18-36 1,-35 18 15,-1 35-15,-70-35 15,0 18-15,53-18-1,-18 18 1,0-36 15,-53 54-15,71-36 109,35 18-110,-105-1 1,-19 36 546,36 0-171,18 0-375,-18 0-1,17-53 17,-35 53-17,1-35 63,87-106-62,195-176 0,281-72 15,36-69-16,-70 35 1,-424 176 0,18-36 15,-142 213-15,-17 52-1,18 18 1,-18 18 156,-53-18-157,35 0 17,-70 0 77,35-18-93,18 1-1,-71-19 48,53-17-48,-17 0 95,-71-17-95,70 17 17,53 0-17,-17 53 63,-106 0-46,-300 0-17,-300 0 16,336-53-15,352 53 15,53-17-15,-36 17 0,1 0 15,17 0-16,1-36 48,-71-17-47,17 0 15,-211-52-16,-142 16 1,19 36 0,175-17 15,195 70 47,18 0-47,-36 0 47,-106-18-62,-123-17 15,-18 17-15,0 18 0,212-17-1,52 17 32,1 0-31,-18 17 15,36-17-15,-19 0-1,19 0 32,-54 0-31,-70 18-1,-141-18 1,-71 0 15,-141 0-15,194 0-1,212 0 1,18 0 15,-54 35-15,-52-17 0,-107 17-1,54-35 16,-18 35-15,0-35 15,89 36-15,69-36 0,54 0-1,-18 0 79,-17 0-78,-36 0-1,-159 0 1,71-18 15,71 18-15,34-18-1,37 18 17,-19 0-17,-35 0 1,0-17-1,-158 17 17,-160-18-17,1 18 1,176 0 0,212 0 15,-71 0 47,-53 0-62,-52 0-1,69 0 16,37-17-15,-19 17 15,-17 0-15,-318 0 0,-299-53-1,141 17 16,246 36-15,177 18 0,177-18 46,-72 0-46,-140 0 15,-106-35-15,-159 35-1,-388-36 17,388 36-17,265 0 1,70 0 15,71 0-15,17 18-1,-70 0 1,-35-1 15,-124 19-15,18-19-1,17 36 1,1-35 0,-19 35 15,213-53-15,-1 17 77,-52-17-61,35-17-17,-18-1 1,35 18 15,-17 0-15,-71 0-1,36 0 1,-1 18 0,-87-18 15,-89 0-16,-53 0 1,71 0 0,194-18 15,-36 18 125,-105-53-140,-159-35-1,35 0 17,177 88-17,140 0 1,-70-18 62,1-35-62,34 18-1,-52 0 17,-160-1-17,-34 19 16,105 17-15,159 0 0,36 0 15,17-18 0,-71 18 79,-88 0-95,1 35 1,34-35 15,-123 71-15,177-53-1,70-1 17,-53-17 483,35 0-499,0 0 249,1 0 48,-1 0-141,1 0-141,-36 0 32,35 0 62,-158 0-47,-89 0-47,53 0-15,142 0-1,35 18 63,-89 17 266,54-17-328,34-1 77,-52 19 2876,70-19-2938,18 1 1,-53 0 202,36-1-218,-1 19 15,-35 16-15,36-34-1,-54 0 95,53-1-79,18 1 16,-35-18 46,18 18-77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0.05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16069 16210 0,'0'18'63,"-71"-36"140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6:28.22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25435 12206 0,'18'0'31,"-53"-18"94,-36 18-109,-105-52 15,87 34-16,-157 18 110,34 0-93,-17 18-17,105-18 1,1 0 218,52 0-202,36 0-17,0 17 16,17-17-15,-17 0 0,17 0-1,-17 35 32,-106-35-16,-36 0-15,142 18 0,17-18 77,-52 0-30,34 0-47,-16 0 30,-54 0-14,-18-18-17,89 18 1,17 0 0,-17 0 30,-106 0-30,-71 0 0,53 18 15,142-18-15,-107 0 140,-105 0-141,159 0 17,52 0-17,0 0 204,-88-18-78,-52-34-126,105 52 17,0 0 108,0-18-124,18 18 15,17 0 110,-35 18-1,-17 17-124,70-18 31,-18-17 15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6:52.64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28134 8696 0,'0'-18'204,"-18"18"-189,-17 0 1,17 18-1,1-18 17,-18 0 46,17 0-47,-17 0-15,-18 0-1,17 0 1,36-18 31,-141 1 47,-106-54-63,-70 53-16,141-17 17,123 35-17,-18 0 32,36 0-31,-36 18-1,18-1 17,36-17-17,-1 18 17,0-18-1,-35 0-16,-35 18 1,-35-1 0,87 1 15,-16 0-15,34-1-1,0 1 16,-17-18-15,0 35 0,-18 1-1,35-1 17,1-35-17,-19 0 48,1 0-48,-71 0 17,-88 0-17,124 0 1,52 0 46,-53 0 79,-158-35-125,-88 35-1,-19 0 16,90-18-15,193 18 0,35 0 15,-17 0 125,-124 0-140,-141 0 15,-88-53-15,-35 53-1,211 0 1,141 0 0,1 0 124,-71 18-109,70-1-15,36 1 78,-36-18-47,18 0-32,1 0 17,-72-18-17,-35 18 1,-17 0-1,-71-17 1,53 17 15,-53 0-15,35 0 15,18 17-15,159-17-1,35 18 1,-18-18 62,-34 0 16,-72 0-78,-123 0-1,-35-35 1,70-36 15,-123 53-15,70 18 15,213-17-15,34 17 30,0 0-14,1 0 124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7:11.40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26670 12330 0,'-106'-53'94,"53"17"-79,-35-17 1,-18 36 0,53-1 15,-70 18 125,-1 0-140,89 0 15,17 0 63,-34 0-79,-160 0 17,-194 0-17,71 0 1,159 0 0,158 0 124,0 0-109,-52 0 32,-107 0-47,-17 35-1,36-17 16,140-18-15,18 18 31,-106-18 31,-106 0-62,-34 0 15,16-36-15,72 36-1,105 0 1,-18 0 78,18 0-79,0 0 1,-70 0-1,-54 0 17,-87 0-17,140 18 1,89-18 93,0 0-93,-18 18 0,18-18-1,-18 17 16,0 1-15,35-18 15,0 35 1,-123-17 30,0 52-46,88-70-1,18 18 32,-18 0 31,-17-1-62,-142-17 15,-53 0-15,71 18 15,159-18-15,17 0 156,-17 0-141,-53 0 31,88 18 1,-71-1 15,1 19-62,34 17 15,36-18-16,-17-18 1,-1 36 0,-17 0-1,35-17 17,0-19 46,-18 1-63,18 35 48,0-36-32,0 1-15,18 17-1,-18 1 1,18-1 15,-18-17-15,35 17-1,-35-18 1,35 36 15,-17-35-15,88 35 62,105-35-62,-140-18-1,-36 35 95,-17-35-79,-1 53 31,-17-36-46,36 1 47,-1 0-48,-35-1 16,18 1 16,-1-18-31,177 35 78,353 18-63,229 71-15,-282-124-1,-459 0 1,1 0 156,-19 0-157,36 0 95,53-18-95,-53-17 17,-18-1 14,18 36-14,88-35-17,124 0 1,193 17 15,36 18-15,-370 0-1,-107 0 1,72 0 109,-37 0-94,1-17-15,-53-1 62,71 18-62,176-18-1,212 18 1,87 71 0,-281-71 15,-265 17-16,106-52 95,-71 0-95,-17 17 17,105-35 46,-17-17-63,-71 52 17,-17-17-17,0 0 1,-18 17 0,0-35 30,0 35-30,0-52 0,0 35 46,0 17-31,0-17-15,-18-1 15,-17-17-15,-1-17 0,19 17-1,-19-18 16,36 54-15,0-1 93,-17 1-93,-1-19 0,-17-17 15,-18-17-15,18 34 15,17 1 31,18 0-46,-53 35 78,-53-53-79,36 0 17,52 53 14,0 0 1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8:54.30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9966 10601 0,'-124'265'32,"124"-230"-1,0-18-16,0 19 1,0-1 15,-52 36 47,52-54-62,-18 54 140,18-54-124,70-17 30,-52-17-31,53 17 79,35 0-95,-89 0 1,36 0 171,-18-18-171,106 53 234,71-35-234,-106 36 15,-106-19 0,35-17 47,-17 0-46,52-35-1,-52 17-16,0 18 32,88 0 125,105 36-156,-52-19 15,-88-17-15,-36 0 187,53 0-188,159 0 17,-106 0-17,-123 0 32,88 0 78,-106-17-62,88 17 15,53 0-63,-35 0 1,17 0 15,-52 0-15,-36 0 0,0 0 15,18 0 16,35-18 31,-52 18 0,-19 0-62,36 0-1,0 0 16,-18-18-15,36 18 93,0 0 63,17 0-140,-53 0-17,53 0 141,-53 0-140,18-35 93,-35 17-93,-18 1 31,35 17-16,71-106 32,-18 0-48,-35 36 17,-53 52-17,18 0 1,-18 1 46,-18-19 1,-17 1-16,0 35-16,-18-35-15,35-18-1,-35 18 1,36 35 78,-19-36-16,19 1-63,-19 18 1,19 17 15,-1 0-15,-70-53 78,0 17-79,-106-70 1,88 18-1,71 71 1,17 17 47,-17 0 30,-1-18-77,-34-17 15,-1 17-15,-105 18-1,-18 0 1,176 0 0,-17 0 109,0 0-110,-36 18 95,-52 35-95,-36-18 1,106-35 0,-106 18 93,71-18-93,17 0 15,36 0-16,18 17 1,-19-17 0,19 18 46,-54-1 16,-35 1-62,-141 35 0,36-53-1,193 0 16,-17 0 157,-89 71-157,71-36-15,36-17-1,-89-54 173,53 19-172,-18 17 155,-17-53-155,71 53 0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39:13.88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15787 13159 0,'-141'-18'125,"-18"-17"-109,-70-18-1,140 53 16,37 0-15,34 0 15,-17 0 16,-36-18-16,-52 18-15,17 0 15,18 0 126,-71 71-142,-35-54 1,106 1 15,17-18-15,36 0-1,17 18 1,0-1 31,1-17-32,-18 0 48,-54 0-47,-122 18-1,-160-18 16,71 18-15,177-18 0,105 17 15,1-17 16,-1 0 62,-17 0-93,-53 0-1,-142 35 17,107-35-17,87 0 1,-52 0 125,35 0-126,-17 0 1,35 0 15,-36 0-15,0 0-1,19 0 17,-19 0-17,53 0 32,1 0 0,-19 0-31,-105 0-1,-70 0 16,-89 0-15,88-17 0,177 17-1,17 0 110,-35 0-109,-53-53 15,-17 0-15,-36 18-1,-35-36 1,177 71 15,-72 0 94,-34 0-109,-159 0 0,141 0 15,17 0-16,54 0 110,-142 18-109,53-18 0,141 0 15,-105 0 141,-53 0-157,105 0 17,53 0-17,-87 17 63,-195 36-62,-247-53 0,-70 36-1,493-36 17,106 0-17,-17 17 110,-18 1-94,-35 0-15,70-18 0,-52 17 62,17-17-47,-88 0-15,-141-17 15,70 17-15,88-18-1,1 18 157,-53-18-156,52 1 15,54 17-15,52 0-1,-141 0 79,-176 0-78,-212 0-1,124 0 1,264 0-1,142 0 17,-1 0 218,-17-36-78,-301-17-141,-281 53-16,388-17 1,211 17 15,36-18 32,-18 1 156,17 17-94,1 0-110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41:13.6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24941 14764 0,'0'106'172,"-35"-1"-157,17-34 1,1-18 0,17-35 30,-18 17 48,18 0-78,-17-17-1,-19 17 1,19 0 31,17-17-31,-36 0 30,-52 17-30,-106 53 0,-53 18-1,159-36 17,53-52-1,17-18-16,-17 0 48,0 0 62,17 0-109,-88-18-1,53 18 1,-53 0 93,-229 0-93,-106 0 15,230 0-15,175 0-1,1 0 17,-36 0 77,54 0-62,-54 0 0,-17 0-32,-71 0 17,-70 0-17,-53 0 1,17 0-1,53-35 1,89 35 15,-36 0-15,89-17 15,34 17 63,-52 0-63,-212 0-15,-35-36-1,18 19 1,70 17 15,176 0-15,1 0 78,-89 0-63,-141 0-15,-17 0-1,158 0 1,71 0 78,-159-53-79,-36 17 1,54 36 15,-106 0-15,70 0-1,195 0 17,-54 0 46,-52 18-63,17-18 17,106 0-17,-52 18 1,69-1-1,-17 1 17,-53 0-17,-105 52 1,34-52 0,89 17 15,53 0-16,-71 1 1,-17 34 15,-71-52-15,35 17 0,141-35 15,-17 0 16,0 0-32,-18 0 17,-71 0-17,71-35 1,36 0-1,17 17 17,-18 18 30,-35-18 48,-35-35-79,-106 18-16,-53-35 1,159 34 0,70 36 46,-70 0-31,-212-70-15,0-1 15,142 53-15,122 18 31,-17 0 0,-17 0-32,-54 0 1,-193 0 0,17 0 15,88 0-16,142 0 1,17 0 109,-88 0-94,-177-17-15,-70-1 0,-35 18 15,176 0-16,194 0 110,18 0-109,-18 18 0,0-1 15,18-17-15,35 18-1,-53 0 32,-36-18-31,-122 0-1,-19 0 17,72 0-17,-54 0 1,36 0-1,17 0 1,141 0 15,-105 0 79,-89 0-95,89 0 17,87 0-17,19 0 16,-177 35 48,-124-35-64,36 0 1,194 18 15,17-18 63,-35 0-79,-141 0 1,36-36 15,52 1-15,141 17 0,1 1 15,-1 17 109,-52 0-61,-72-35-48,-52-18-16,89 17 17,87 36-17,-53 0 63,-70 0-62,106-17 0,-36 17 93,1 0-78,35 0-15,17 0 15,-17 0-15,-1 0-1,1 17 1,-106-17 78,-124 0-63,71 0-15,53 0-1,71 0 1,17 0 93,53 18-77,-53-18 30,18 18-46,-18-18-1,17 0 17,19 0 14,-1 0-30,-52 53 93,-36-53-93,88 0 0,1 17 31,-89 18-1,0-17-30,18 17 15,35-17-15,-71 35 0,1-53-1,105 0 16,-35 18 16,-211-18-31,-124-71 15,105 0-15,125 36-1,140 35 1,-53 18 172,36-1-173,0 36 16,17-53-15,18 18 15,0 0 1,0 17-1,0 53-16,36-17 1,16 17 15,-16 0-15,-1 0 0,18-52-1,-35 16 16,-1-16-15,36 17 0,-18 17-1,-17-17 17,17 0-17,1 35 16,17 18-15,17 0 0,1 0-1,-71-89 1,0 1 15,70 35 16,18 35-16,18-17-15,-88-54 0,35 1-1,123 35 1,-52 0 15,-89-53-15,0 17-1,18 1 17,106 53-17,423 87 1,318 1 15,-213 106-15,-122-89-1,-301-141 1,36-35 15,106 0-15,352 36-1,354 52 1,-89 124 15,-265-142-15,-423-35 0,-123-35-1,53 18 1,281-18 15,195 35-15,124-35 15,-1 0-15,-370-17-1,-212-54 1,-176 36 15,-71 17-15,-17-17-1,140 0 1,107-1 15,194 19-15,17-89-1,-194-18 1,159-17 15,353-17-15,70 122 0,-123-17-1,-459 36 16,-264-1-15,0 18 0,17 0 15,0-35-15,53 17-1,142 18 1,69 0 15,-52 18-15,-123-18-1,-106 0 1,87 0 46,266 0-46,52 0 0,-211 0 15,-159 0-15,-36 0 15,1 0-16,88-53 1,158 18 0,213-36 15,387 71-15,-370-18-1,-424 18 1,-52-17 31,53-19-32,140-69 17,36-19-17,-70 36 1,-54 53-1,18-36 17,18 1-17,-36-19 17,18 19-17,-17-1 1,70 54-1,-35-1 17,-1-35-17,-34 18 1,-71 17 0,17 1 15,54 17-16,-1-18 1,36 18 0,35 0-1,-88 0 17,-88 0-17,35-18 32,193-17-31,195 35-1,-123-18 17,-300 18-17,-1-17 32,107-19 0,-18-17-16,-18-35-15,-88 35-1,0 36 1,17-1 31,-17 0-31,18 1 15,17-18-16,1-18 1,-19-18 0,-17-52 15,-35-89-15,-36-17-1,18 52 1,53 1 15,0-36-15,0 53-1,0 107 1,0 34 15,-17-53 125,17 54-140,-53 17 297,35 0-110,-17 0-141,-177-36-46,-158 19-1,-36-18 1,142 35 15,211 0-15,35 0 62,-70 17 94,53-17-156,17 18 15,-17-1 94,17-17-47,0 0-62,-17 18 15,-106 17-16,-124 18 17,-140 71-17,140-71 1,212-53 0,-35 0 62,-35 0-63,-124 0 17,17 0-17,195 0 1,17 0-1,1 17 1,-19-17 47,36 18-32,-17-18 16,-36 0-32,-18-18 1,36 18 0,-35 0 15,-1 0-16,53 0 1,-140 0 47,-178 0-48,72 0 1,211 0-1,-88 18 204,70 0-203,36-1-1,35 1 17,-18-1-1,1-17 16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43:30.48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20179 14764 0,'-653'158'47,"636"-158"-31,17 36 30,-18-19-30,0-17 109,-17 89-62,35-54-32,-18 18-16,1-53 17,17 35 124,0 0-140,0 1 46,35-36-46,0 35-1,-17-17 48,-18 52-32,18-35-15,-1 18-1,1 0 17,35 18-17,-53-54 1,17 1 140,-17 17-125,36 1-15,-19-36 15,36 53 94,-35-18-109,0 0 15,-1 0-15,36 54-1,-18-19 17,-17-35-17,17-17 173,-17 53-173,35-36 1,-36 0 0,89-17 46,-70-18-31,87 17 32,-52-17-48,-54 18 1,1-18 31,88 0 140,-71 0-171,-17 0 0,-1 0 15,1 0 63,0 0-79,123-18 173,-124 18-173,72-35 110,-72 35-93,71-18 124,-70 1-140,0-1-1,-1 18 1,89-53 78,18 0-79,-72 36 1,-52-1 15,18 18-15,0 0-1,-1 0 32,54-35 0,-53 35-16,-1 0-15,36-18 46,-35 1-46,17-1 0,-17-35 15,-1 53-15,-17-18-1,18 1 16,0-1-15,-18 0 15,53-34-15,-53-1 0,17 35-1,-17-17 79,18-1-78,-18-34-1,0 35 16,0 17-15,0-17 31,-18-18 15,-17-18-30,17 36-17,18 17 17,-17-52-1,-19 52-16,1 18 64,17 0-48,1-53 16,-18-17-16,-1 34-15,19 36-1,-1-17 1,0-19 124,1 1-108,-1 35-17,-17 0 157,-89-35-141,89 17-15,17 18 62,1 0 16,-36 0-47,35 0-32,-17 0 17,17 0-17,1-17 48,-54-1-32,1 0-15,34 1-1,-140-36 188,-36-71-187,142 71 15,52 53 32,-176 0 140,-159 0-187,53 0-1,177 0 1,105 0 62,18 18 109,106 53 454,106 34-625,-54-34 15,89-71 94,159 0-109,-282 0 15,-89 0 31,53 35 126,53 18-173,-17-53 1,105 0 0,-176 0-1,-36 53 79,19-35-78,52-18 62,-17 0-63,-36 0 454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44:45.16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7497 14605 0,'0'18'47,"-18"-18"47,18 17-48,-18 1-14,-17 0-17,-71 87 17,18 36-17,53-88 1,-54 36-1,37-36 1,52-18 15,-18 18 94,-17 70-109,-1-35 15,19 18-15,17-18-1,0-52 1,35-1 15,71 36-15,-53-54 0,-18-17 46,53 35 63,-17 1-109,-1-19 15,36 54-15,53-1-1,-18 1 1,-88-36 15,53-70 32,53 17-48,35-17 1,17-53 15,-176 88-15,18-18-1,-35 1 17,0 17-17,35 0 16,105-89-15,1 19 15,-35-18-15,-71 17 0,-36 36 15,-17 0-16,0 17 1,35-53 78,-17-17-79,-18-18 17,0 18-17,0 18 17,0-19-17,0 19 1,0 52 46,-35 18-46,0-17 46,17-19-46,0 36 0,1 0 31,-1 0-1,0-53 33,-17-17-64,-18-36 16,-17-35-15,-19 70 0,36-17-1,36 88 1,-18 0 203,-1-17-204,19 17 48,-1 0-32,-88 0 16,-141 0-31,177-18 15,52 18 125,-53 53-78,1-18-62,17-17-1,35-18 17,-17 17-17,-35 19 1,34-1 0,19-35 15,-19 18-16,19 17 1,-1-35 78,-53 35-63,-52-35-15,-53 71-1,70-36 1,88-35 15,18 18 16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45:17.60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9825 6279 0,'17'0'281,"19"0"-265,-19 0-1,36 18 126,-35-18-110,17 18 110,1-18-125,-19 0-1,54 35 391,35 18-390,-36-18 0,1-17-1,-18-1 17,52 1 77,-87-18-93,53 0 77,-36 0-30,18-18 109,-36 18-94,36 0-47,-35-35-15,17 35 46,18 0-46,0-35-1,35 17 17,-17 1-17,-54 17 17,36 0 343,-35 0-297,0 0-63,158 0 32,159-18-31,-211 18 15,-107 0 63,19 0 31,34 0-110,1 18 1,-54-18 47,177 53 155,0-1-202,-158-34 0,-19-18 15,1 0 16,35 0 0,-18 0-16,-17-18 0,-1 1 63,1 17 31,0 0-110,17-35 110,-17 35 250,-18-18-343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45:30.46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22490 11924 0,'52'0'453,"37"0"-437,-72 0 15,19 0 0,17 0-15,-36 0 0,71 0 77,-52 0-77,-1 0 15,-17 0 1,34 0 77,19 0 16,53 0-109,-107 0-1,18 0 1,71 0 78,35 0-63,36 0-16,34 0 1,-122 18 0,-72-18 15,1 0-15,17 0 15,142-36-16,122 19 1,-34 17 0,-194 0-1,-54 0 48,1 0 15,35-18-16,105 18-46,1 0 15,-123 0-15,-19 0 125,1 0-126,52-18 110,-52 18-109,-18-17-1,88-1 110,53 18 0,-123 0-93,17 0 61,71 0 64,18 0-142,34-35 17,-87 35-17,-54 0 16,36 0 641,0 17-656,0-17 0,-53 18 30,18-18 48,-1 35 250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0.42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15928 16210 0,'-106'0'188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45:38.66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9701 14376 0,'89'35'141,"210"-17"-125,1 35-1,-176-18 16,-107-35-15,36 0 187,71 0-187,-1 0-1,-87 0 1,34 17 125,-70 1-110,35-18 16,36 0-32,17-35 17,-17 17 77,-1-17-93,-17 35-1,-53-18 32,53 18-16,0 0-15,0-17 15,-35 17 47,-1 0 391,18 0-453,-17-18 109,106-17-110,-54 17 17,-70 0-17,18 18 48,88 0-16,-53 0-16,17 0 110,-35 0-110,-17 18 141,53 35-141,-36-53-15,-18 0-1,1 0 16,0 0 63,35 0 16,-36 0-95,1-18 16,35 1-15,-36 17 15,54 0 110,-36 0-125,-35-18 46,18 18-31,35 0-15,0 0 0,106 0 155,35 0-155,-141 0 0,-36 0 46,1 0 16,-1 0 0,36 0-62,0 0 0,-35 0 15,17 0 266,-35-18-250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47:39.34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31309 14746 0,'-18'18'125,"-70"-18"-109,-53 17-1,53 1 17,53 17-17,17-35 79,0 0 109,-17 0-125,-124 36 172,-52-36-234,-1 0-1,-35 0 1,-18 0 15,230 0-15,-141 0 265,-124 35-265,0-35-1,35 0 1,160 0 0,87 0 234,-70 0-157,35 0-77,18 0 0,-54 0 15,-193 0-15,-71 0 15,36-53-16,264 53 1,35 0 218,1 0-124,-1 0-95,0 0 1,-17 0 0,-53 0-1,17 0 17,1 0-17,70 18 1,-18-18-1,-35 0 110,-88 0-109,-229 0 15,-124 0-15,229-18 0,195 18-1,-54 18 235,-123-1-234,-70-17-1,-18 18 1,194-18 15,123 0-15,0 0 78,1 0-63,-36 0 63,-35 0-63,17-18-15,53 18-1,1 0 1,-1 0 31,0 0-16,-123 0-15,-123 0-1,17 0 1,159 0-1,70 0 32,-17 0 63,17 0-79,-17 0 47,0-17-62,17 17 31,0 0-16,-17 0 78,-36 0-62,-34-18-31,-107 18-1,0 0 1,142 0 15,17 0 47,-35 0-62,35 0 15,-88 0 94,-124-18-109,-70 18-1,123-17 17,177 17-17,35-36 79,-35 36-63,-107-17-15,-34-19 15,70 19-15,53 17-1,0 0 1,36-18 15,-1 18-15,-88 0 46,-35 0-46,18-17 15,52 17-15,36 0 0,-53 0 124,35 0-124,-18 88 62,1-88-62,52 0-1,18 17 79,0 1-63,0 0-15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47:44.18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6720 15804 0,'-70'-17'140,"17"-1"-124,18 1 15,-18 17-15,-88 0-1,35-18 1,53 18 15,18 0 16,-54 0 47,-16-18-78,-19 1-1,54-19 16,-1 36-15,71-17 31,-123 17 62,34 0-77,36 0-17,36 0 1,-1 0 15,-52 0 47,-89 35-62,-53-35-1,142 0 1,-1 0 109,18 0-109,0 0 15,36 0-15,-1 0-1,-158 0 1,34 0 15,107 0-15,0 0 15,17 35 110,-35-17-126,-35 0 1,-35-18 15,17 0-15,0 0 265,-141-18-265,-18 0-1,124-17 1,124 35 312,17-18-141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5:50:34.84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21731 14940 0,'35'18'94,"-17"-1"-79,0 1 1,-18 17 93,0 1-77,17-36 374,1 0-375,0 17-15,-18 19 62,17-19-47,-17 54-15,18-18-1,0-18 1,-18-17 15,35-18 1,-18-18-17,1 18 141,0 0-77,-1 0-64,54 0 1,-53 0 15,-1 18 0,1-18 1,88 0-17,-53 0 1,52 0 15,-52 0-15,-17 0-1,16 17 79,19-17-63,17 18-15,-52-1 0,-36 1 15,17-18 31,36 0-30,106 0-17,53 35 1,-89 1-1,-88-36 17,1 0 61,105 0 1,158 0-63,107 17-15,-124 54 0,-123-18-1,-124-53 1,-17-18 218,35-17-171,-18 0-48,1 17 1,34 0 0,-52 1 15,-1 17 0,1 0-15,17 0 78,18-18-79,53 0 1,-35-17-1,-54 35 17,36-18 171,-35 1-156,-1 17 46,19 0-30,-19-18-32,1 18 16,17-17 0,-17 17-31,0 0 15,-18-18 0,35 18 0,53 0 16,177 18-31,17-18-1,-159 0 1,-105 0 406,0-18-391,-1 18 94,36 0-94,-53-18 1,106 18 93,106-35-110,-159 35 1,-53 18 78,0-1-63,-18-17 0,-17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0.69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15769 16210 0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1.239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15593 16192 0,'35'0'156,"-17"0"-124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1.687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15663 16210 0,'71'18'78,"-18"-1"-62,-36-17 15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2.247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15822 16245 0,'106'-17'141,"-71"-1"-126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2.76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15963 16210 0,'35'0'94,"1"0"124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3.20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16034 16210 0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24:46.23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30762 8890 0,'-53'0'78,"-70"71"47,105-71-109,1 17-1,17 1 16,-18-18 16,0 0 47,-35 17-31,18 1-48,17-18 79,1 0-78,-36 18 15,-71-1-16,-123-17 1,-17 0 0,52 36 15,195-36-15,-1 17-1,-17 1 16,17 0-15,-53-18 218,1 0-218,35 0 15,17 0-15,0 0 62,-52 17 0,-54 1-62,-34 35 15,122-36-15,36 1 31,0 17-16,0-70 63,0 17-63,-17 18 0,-19 0 0,1-17 47,17 17-62,1 0 62,-71 0 78,-89 0-140,107 17 0,52-17 15,0 36-15,18-19 15,0 19 328,18-19-343,-18 1-1,18 17 17,-1-17-17,19-1 1,-1 1 0,-17-18 15,70 0 0,-71 0-15,1 0 31,0 0-32,-1 0 48,124 0-48,36 0 1,-107 0 0,54 0 187,87-70-172,-52-1-15,-123 53-1,-1 1 1,-18 17-1,-17-18 17,0 36 296,36-18-297,-1 0-15,-17 0 31,-18 17 109,0 36-78,0-35-62,70 17 140,54 0-125,-71-17-15,-18-18 15,0 0 0,-17 0 0,17 35-15,106 1 15,71-36-15,-124 0 0,-70-36 15,-1 36-16,1-17 17,0 17 46,-1 0-47,1-18-15,-18 0 202,0 1-202,0-36 0,0 18-1,-35 35 48,-18-36-48,0 19 17,35-54-17,-35 71 48,36 0-48,-36 0 17,17 35-17,19-17 110,-1-18-78,18 18-16,-53-1 16,0 1-31,18-18 31,17 18 15,1-1-30,-19 19 14,19-1-30,-1-35 0,0 0 46,1 0 1,-18 0-16,-36 17-32,36 1 1,35 0 46,-106-18 32,-194 0-78,35-36-1,213 19 1,16 17 15,19 0-15,-1 0-1,18-18 110,-35-35 32,-54-53-142,72 71 1,-1 35 218,1 0-171,17-53 15,0-17-47,-36 17-15,19 53 15,-1 0 78,0-53-93,-105-35 15,70 35-15,35 53 31,18 17-16,0 1-15,-35-18 140,17 0-62,-17 18-16,-88 17-63,70-17 17,53 34 186,229-34-202,230-36 15,-389-17-15,-34 18 31,-54 17 62,53 0 94,-17 0-125,-18-18-46,0 0-1,-18 1 16,1 17-32,-19-18 48,1 36 15,88-18 78,123 17 63,54-87-188,-160 70-15,-35-36 15,-35 19 47,71 17 125,-53-18-171,-1 18 15,1 0-32,35 0 188,-36-17-156,1 17 0,0 0 94,35 0-110,52 17-15,-34-17 15,-53 0 16,-1 0-32,-17-17 251,18 17-235,35 0 125,0 0-140,-36 0 15,-17 17 172,0 1-156,71 17-15,0-17-17,-36-18 110,18 0-109,0 0 15,-36 0 63,54 0-32,-18 0 63,-18-18-93,36 0 61,-54 18 48,-52 18 0,35 35-126,-18 0 1,1 0 15,-1-36-15,-35 1 31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3.79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16069 16210 0,'18'0'47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4.28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16157 16210 0,'18'0'187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4.81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16175 16210 0,'17'0'62,"1"0"-15,35-35-31,35-36 0,-70 71 15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5.18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16369 16104 0,'123'18'62,"336"-36"-46,282-17 0,-459 0 15,-264 35-15,-71 0 62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6.84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16651 15928 0,'0'-18'31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37.36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16528 15893 0,'-106'-71'188,"71"53"-141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3:55.91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16351 15628 0,'-17'0'31,"17"18"-15,-18-18 15,-53 17 359,54-17-343,-19 18 31,19 0-15,-1-18-32,1 17 0,-19 1 1,-70 35-17,54-18 17,52-17 14,-18-18 48,0 0-63,1 0 94,-36 0 110,-18-18-220,54 18 17,17-18 61,-36 1-30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4:24.35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20285 13035 0,'53'18'532,"-36"-18"-501,1 17-15,35-17-1,-36 0 32,1 0-31,0 0 15,35 0-15,-36 0 15,-17 18 281,0 88-296,0-18 0,0-53 15,-35-17 0,17-18 0,-17 35 391,17-35-406,18 18 109,18-18 94,0 0-188,17 0 16,-17 0-16,52 0 47,18 0-62,-70 0 15,17 0-15,-17 0 15,17 0-16,-35 18 17,0-1-17,0 18 1,-17-35 93,-36 18 48,17 17-126,1 18-16,18-35 1,-1 0 15,0-18-15,1 0 0,17 17 249,-36 1-234,1-18-15,35 35 0,-18-35-1,-17 0 79,17 0-47,18-18 0,0 1 47,-17 17-63,-18 0 188,-1-18-204,1 18 16,-18 0-15,35 0 109,1 0 16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4:30.38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23142 13106 0,'-17'0'47,"-36"0"47,53 17-47,-18-17-16,18 18 47,-53-18-46,35 0-1,-17 35 31,18-17-30,-1-18 264,0 0-233,1 0 46,-19 0 16,19 18 203,17 17-312,0-18 15,0 19 1,0 17-17,-18 0 1,-17-1-1,35-34 79,-18-18-78,1 0-1,87 0 579,1 0-578,-71 18-1,17-18 32,1 0 47,17 0-78,0 0 46,1 0 126,-1 0-126,-17 0-15,-1 0 16,1 0-1,-18-18 32,18 18 203,-89 0-219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4:36.86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25594 13053 0,'0'70'31,"0"-52"0,0 53 47,0-1-62,0-17 0,0-35 15,0 17-15,-18-35 15,18 35 78,36-35 407,-19 0-454,-17-17-46,0-1 15,18 18 0,17 0-15,106-35 47,-52 17-48,-37 18 1,-34 0 15,-18-18-15,0 36 265,0 53 16,0-54-63,-18-17-187,18 35-31,-17-35 31,-18 0-1,-36 0-14,53 0-1,1 0 47,-1 18-47,18 0 16,-35-18-31,17 0 15,-17 17-15,0 1-1,35 0 63,-18-1-31,18 1 63,0 0 77,18-18-124,17 0 15,-35-18-63,53-17 110,0-54-109,17-16 0,-52 87-1,0 0 48,-1 18-32,-17-53 47,0-17-62,0 35-1,0-1 1,35 36 15,-35-17 282,-35 17-157,35-18-140,-17 18 15,-1-18 0,0 18-15,-17 0 156,0 18-125,17 0-16,0-18 47,-17 53 16,18-36-79,-1-17 79,-17 36-78,17-1 15,0-35-15,18 17 30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24:53.62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3263 10336 0,'141'0'469,"-105"0"-454,175 0 329,36 0-328,-194 0-1,-18 0 48,1 0-32,122 0 204,1 0-204,-71 36-16,-35-36 126,-35 0-110,17 35 579,-17-35-548,17 0 126,89-35 15,-89 35-172,-18 0-15,1-18-1,35 18 32,-35 0-31,17-18 15,53 1-15,-70 17-1,-1 0 32,1 0 141,0 0-110,-1 0-63,1-18 17,0 0 15,70 18 78,0 0-110,-53 18 16,-17 0-15,53-1 109,-1-17-109,-35 18-1,71-18 126,-71 0-110,1 0-15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4:51.19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13388 5556 0,'-53'0'141,"18"0"-125,17 0 15,-17 0 0,-53 0-15,-53 0 15,105 0-15,19 0 46,-1 0 32,-17 0-32,-1 0-46,-34-17 0,52 17 15,-17-18-16,17 18 17,1 0-1,-1 0 63,-123 0-79,-36 0 1,54-18 0,123 1 15,-159 17 203,36 0-218,88 17 15,17-17-15,-35 0 109,53 71-47,0-36-63,0 0 1,0-17 218,0 0-171,0 35 46,18-18-93,-1-35 0,107 35 312,-107 0-313,1-35 17,17 0-1,71 0 63,53 0-79,-142 18 1,1-18-1,17 0 17,-17 0 30,17 0-46,1 0 15,-1 0-15,0 0-1,-17 0 345,17 0-345,-17 0 32,17 0-31,0 0-1,142 35 95,-107-35-95,1 0 1,-36 18 15,-17-18 141,-1 0-109,89 0-1,-35 18-46,-54-18 62,1 0-31,35 0 0,-18 0-32,0 0 1,-17 0 31,0 0-32,17 0 17,-17 0 15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6:35.58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23407 8678 0,'-71'18'203,"18"-18"-188,-35 0 282,0 0-281,17 0-1,54 0 17,-36 0 140,-124 0-157,-52 0 1,70 0-1,106 0 17,18 0 452,-35 0-343,34 0-126,1 0 17,-53 0 155,-18 0-156,71 0-15,0 0 0,-1 0 30,-52 0 48,70 0-78,1 0-1,-1 0 17,-17 0-17,-18 0 1,18-18 0,-18 18 15,-35 0-16,70 0 17,18-17-17,-88 17 63,-1 0-62,1 0 0,-18 0-1,-35-18 17,36 18-17,-1 0 157,35 0-141,54 0-15,-54-35 156,-35-1-141,71 36-15,35-17-1,0 34 63,-53-17 157,18 18-220,35 35 48,-18 0-47,18-18 15,0-17 31,0 0-30,0 34 124,35 90-141,1-72 17,-19-17-17,1-35 1,-1-36 62,19-17 110,-36-1-173,17 36 48,1 0 30,0 0-77,-1 0 78,1 0-79,35 0 64,-18 0-64,53 0 16,-17 0-15,-36 0 15,-35-17 47,247 17 32,176 35-95,-211 18 1,-88-35 0,-124-1 93,17-17 0,1 0-46,141-17-32,-71 17-15,-53 0-1,-35-18 48,35 18 62,-17 0-31,17-18-79,53 1 48,-52-1-48,122 0 64,37 18-64,-19-17 1,-70-1-1,-106 1 48,35 17 62,106 0 703,-88-18-812,-35 0 15,-1 18-15,19 0 15,-19-17 391,1 17-407,0-18 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9:35.84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13159 7250 0,'-18'-36'94,"0"19"-63,18-1 157,-17 18-157,-19 0-15,1 0-1,-106 0 345,35 0-345,-17 0 17,-18 0-17,52 0 16,36 0-31,36 0 47,-1 0 172,-17 0-203,0 0-1,-1 0 32,19 0 0,-19 0-16,-105 0-15,-88 0 0,0-18-1,52 18 16,160 0-15,-36 0 203,-177 0-204,-316 0 17,87 0-17,336 0 1,123 18 31,-18-18-32,0 0 17,1 0 124,-1 0 125,0 71-265,-52 87 15,-1-34-15,71-1-1,-17-105 1,17 17 0,-18-35 30,0 53 33,1-35-48,17 17 203,35 0-218,-17-17-1,123 17 142,106 1-142,-124-1 17,-52-18 577,-36-17-593,89 18 234,-54-18-219,-52 0-16,-1 0 64,72 0 14,34 0-77,-70 0 0,-35 0 187,52 0 15,1 0-202,-54 0 0,36 0 140,106 0-78,-18 0-62,-123 0-1,52 0 17,54 0-17,-71 0 1,17 0 171,-70 18-155,18-18 61,17 0 64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9:38.6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11977 8043 0,'35'0'94,"36"0"-78,70 0-1,-71 0 1,71 0 109,-105-17-94,-1 17 47,0 0 32,142 0-16,-72 0-63,-87 0 16,17 0-32,107 0 48,122 0-48,-52 0 1,-195 0 15,-52-36 251,17 1-236,-17-18 79,18 0-109,17 36 15,0-72 126,-18 1-142,18 35 1,0-17 124,0-1-124,0 36 15,-71-36 157,71 36-173,-35 17 1,-71-17 125,-17-35-126,35-36 1,70 106 15,-17 35 16,-18 36-31,53-36-1,0-17 32,0-54 125,0 1-156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9:48.97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10019 9190 0,'35'106'187,"18"17"-171,-18-70 0,-35-35 15,-88 70 422,88-70-422,-17 17 282,17-18-266,0 1 15,0 0-46,52-18 62,1 0-63,-35 17 1,35 19 203,-18-19-204,-35 1 17,53 0 108,-18-1-124,1 18 15,87 54-15,106-19 15,36-17-15,-194-35-1,-19-18 267,54 0-32,88-18-235,-176 18 1,123-35 109,-88 35-110,35 0 157,-35-35 63,-35 35-220,-18-18 1,159 0 187,-36-17-172,-52 17-15,34-35 0,89-35-1,-17 18 16,-142 52-15,53 18 62,-52 0-62,-36-18 46,123 71 110,-52 18-141,-1-36-15,-35-35 0,177 124 109,-53-54-110,-106-34 1,-36-36 15,36 0 79,124 0-95,-142 0 16,18 0 157,17 0-157,89-18-15,88-53-1,-123 18 1,-107 53 31,1 0 125,0 0 78,87 0-141,19 0-93,-1 0 15,-35 0-15,-17 0-1,88 0 79,52 0-78,-52 0-1,-141 0 17,70 0 124,-70 0-78,-1 0-31,1 0-32,88 0 17,35 18-17,35-18 95,54 18-95,158-1 1,-124 19 0,-140-36 15,-107 0-16,36 0 189,-17-89-48,-36 54-141,0 17 17,0 1 155,0 17-140,0-18 297,0 1-188,-36 34-93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9:51.6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17004 9155 0,'-35'53'109,"-54"105"-93,1 36-1,18-53 1,34-105 15,19-36-15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9:52.7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16810 9596 0,'0'17'47,"18"-17"-31,-1 0 31,-17 18 93,35-18 1,1 0-126,175-35 173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9:53.22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18062 9490 0,'-194'-106'31,"177"106"0,-1 0 16,-17 35-31,17-35-1,18 18 126,-18-1-94,1 1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39:59.91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10178 9066 0,'0'36'78,"0"-19"63,141 1-79,159-18-46,-195 18 0,19-1 109,-1-17-110,-70 18 1,-53 0 78,53-18 46,71-18 110,-71-17-234,-36 35 93,71 0-31,18 0 110,353 0-172,158 0 15,-405 0-16,-142 0 298,89 17-141,300 1-157,-212 17 17,-230-35-17,54 0 235,35-17-218,-71-1-17,0 18 173,-35-18-157,18 18 63,0 0-1,87 0-77,160 0 0,-141 0 15,-107 0-15,160 0 155,158 36-155,53-1 15,-177-35-15,-193 0 0,88 0 124,0 0 110,70 0-234,18 0-1,-123 0 17,35 0 140,52 0 203,142 0-360,-212 0 1,-105-88 62,-36 35-62,35 53-1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08.587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18150 9454 0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24:59.19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5838 10372 0,'53'0'46,"-35"0"-14,0 0-1,70 0 16,18 0-32,-36 0 17,-52 0-17,0-18 1,-18 0 625,-106 18-548,-35-17-77,123 17 46,18-18-30,-35 18 46,-18 18-31,17 17 15,19-35-31,-71 0 32,-1 0-47,72 0 15,52 71 234,406-18-249,-18-53 0,-264 17-1,-106-17 17,-106 18 108,-88 17-124,123-17-1,1-18 17,-1 0 249,-194 53-62,-87 17-204,210-52 1,89-1 15,-35-17 0,-88 53 32,-54 18-32,142-53-15,17-18 62,1 0-31,-1 0 218,0 0-140,71 0 204,-53-18-220,0 0 47,-35-35-62,0 53-78,-71-17 15,-18-1-16,-34 18 1,140 0 0,18-18 31,-53 18-32,-53 18 16,71-18-15,17 0 31,1 18 0,-89-18 31,-35 0-62,70 0-1,-87 0 1,-54-18 15,177 18-15,-54 0 93,-34 18-93,-71-1 15,17-17-15,72 36-1,69-36 345,19 17-235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08.99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18150 9454 0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09.81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17833 9454 0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10.39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17974 9419 0,'18'0'62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10.78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17992 9419 0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11.62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18697 9701 0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12.94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17480 9613 0,'-106'0'141,"53"0"-126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13.491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17057 9719 0,'-18'18'32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15.73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17163 10019 0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16.53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17286 9842 0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17.21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17251 9507 0,'0'-53'31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25:20.5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30903 12665 0,'-53'0'47,"36"0"-31,-1 0 187,-17 0-187,17 0 234,-17 0-235,-36 0 1,1 0 0,35 0 15,17 0-16,0 0 79,-105 0 47,-107 0-126,-52 0 17,53 0-17,211 0 1,1 0 15,-1 0 63,-17 0 156,-18 0-219,18 0-15,-36 0-1,36 0 1,17 0 15,-70 0 94,-177 0-109,89 0 0,105 0 15,54 0 16,-1 17 0,0-17 93,-34 0-109,-90 0-15,-34 0 0,-36 18 15,124-18-15,88 18 46,-53 17 94,-211-35-124,211 0-17,0 0 220,0 0-220,35 0 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18.85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18203 9049 0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19.53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17939 9225 0,'-53'124'47,"18"-54"-31,17-52-1,18-1 32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20.21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17586 9402 0,'0'35'47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20.90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17198 9490 0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21.48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17039 9560 0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22.23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16863 9578 0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23.95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17992 9472 0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24.51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17921 9384 0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25.19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18027 9525 0,'-335'0'47,"53"88"-32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29.33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17357 9701 0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25:28.23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27358 12876 0,'18'0'47,"17"0"547,18 0-547,0-35-32,-36 35 17,1 0 15,70 0-1,89-35-30,-54 35 0,-52 0 171,-36-18-171,0 18-1,0-17 1,-17 17 15,88-36 16,106 36-31,17 0-1,-159-17 1,-52 17 62,0 0 47,-1 0-109,19 0 171,52 0-46,-71-18-94,54 18 297,264 35-329,335 106 1,-264-70-1,-335-53 17,-1-18 265,-35 0-282,-35-18 1,18 18 15,0 0 0,-18-18-15,88 1 31,-17-1-32,-54 18 32,-34 0 78,-54 18 78,0-1-187,54 1 15,-1 0 1,0-18-17,-123 17 32,-35-17-31,-106 0 15,123 71-15,88-54-1,54 36 1,-1-53 15,18 18 0,-17-18-15,-1-18 171,0 1-171,-52 17 93,-1 0-77,36 17 15,17-17-32,-52 18 79,-54 0-78,89-18 15,17 0-16,1 0 1,-54 0 0,53-18-1,-34 18 142,-125 0-142,-140-18 16,-107-17-15,213 17 0,193 18-1,0 0 32,-70 0 281,-53 0-296,88 0-17,35 0 63,-34 0 32,34 0-32,-35 0 0,18 0-62,17 0 15,-52 0 141,52 0-157,71-35 63,-36 18-62,-17-1 15,-17 18 266,-1 0-234,-17 0 62,17 35-63,18 53-46,0-52-1,0-19 17,18-17 46,0 0 141,-18-17-188,0-1 0,0 0-15,0-17 15,0 0-15,17 35-1,-17-18 16,18 18-15,-18-35 15,-18 0 16,18-18 63,-17 0-95,17 35 1,0 0 15,0-34 110,-18 34-126,36 18 251,-1 0-250,18 0 62,18 0-47,0-35-15,0 17-1,-35 18 1,-18-18 15,17 18 94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31.14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17427 9966 0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32.26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17321 9260 0,'0'36'46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33.50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17339 9066 0,'18'0'94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35.52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17145 9543 0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35.91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17145 9648 0,'0'159'31,"-53"-53"-15,53-35 15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36.63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17163 9684 0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42.15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17745 9349 0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43.994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18380 9384 0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44.81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18168 9648 0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45.77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17903 9384 0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26:00.99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26652 6562 0,'-123'35'31,"35"-35"94,35 0-109,0 0 30,35 0-30,1 0 0,-19 0 62,-17 0-63,-17 0 17,35 18-17,-36-1 1,53-17 0,-17 0 62,17 0-63,1 0 1,-18 0 15,35-17-15,-71-1 62,-17-17-62,17 35 15,36-18-16,17 18 17,1 0 46,-1 0-63,-35 0 126,18 18-110,17-18-15,-35 0 218,-141 35-202,-106-35-17,53-35 1,142-1 15,87 36-15,0 0 374,-35 0-233,-52 0-126,16 18-16,36 0 1,36-18 0,-1 17 15,-35-17 16,-35 0-32,0 0 1,53 0 0,-18 0 124,-36 0-108,19 0-17,-18 0 1,-124 0-1,89 0 17,70 0-17,17 0 142,-52 0-142,-35 0 16,-36 0-15,-17-17 15,70-36-15,88 53 0,-70 0 140,-212 17-125,18-17-15,211-17-1,36 17 48,17 0 359,-17 0-391,0 53-15,35 0-1,-35-18 1,-1 18 15,19-53 0,-19 17 63,36 19 94,0-19-173,0 36 48,0 18-48,0-18 1,0-18 0,0 0 15,0 1-16,159-36 189,123-89-189,-70 19 16,-71 35-15,-123 17 15,88 0 204,-18 18-220,-35 0 17,-18 18-17,36-18 157,-54 0-125,1 0 125,158 0-157,-158 18 1,70-18 62,159 0-62,0 17-1,-88 36 1,-124-53 0,-35 18 15,106-18 63,-53 0-79,123 0 95,283 0-95,405 0 1,-247 0 0,-493 0-1,70-18 1001,247-52-1001,-406 52 1,-17 18 62,-36 0-47,-17 0-15,0 0 31,-1 0-31,1 18 30,-18-18-14,0 17-17,36-17 1,-19 18 78,36-1-79,-17-17 79,34 0 78,-17 18-141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46.33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17903 9384 0,'-52'18'47,"-1"-1"-31,17 1 0,19-1 15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47.30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17304 9366 0,'-36'0'171,"36"18"-124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49.84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17286 9737 0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0:50.42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17286 9737 0,'18'0'32,"-18"17"-1,17 1 16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1:06.94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17251 9966 0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1:08.84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17533 9666 0,'18'0'172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1:10.21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17956 9472 0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1:12.882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18239 9437 0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1:20.753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17956 9666 0,'0'53'62,"0"-35"-31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1:21.465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18045 10019 0,'35'35'79,"-35"-17"30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29:57.51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17304 13723 0,'0'-18'110,"-18"18"-95,-35 0 517,0 0-501,0 0-16,36 0 1,-1 0 15,-88 0 235,-70 0-250,141 18 46,-1-18 110,19 0 15,-1 0-155,-35 0 77,-53 35-93,53-35-1,53-35 17,-17 35-17,-54 0 79,-52 0-78,87-18-1,19 18 16,-36 0-15,0 0 0,35 0 93,1 0-15,-19 0-32,-87 0-46,70-17 0,35 17 30,-35 0 17,18 0-32,-106 0-15,18 0-1,52 0 1,36 0 15,17-18 32,-35 18-32,-70 0-15,-1 0-1,-17 0 1,35 0 15,89 0-15,-1 0 15,-17 0 157,17 0-173,-70 0 1,35 0 15,0 0-15,-17-18 62,52 18 0,-123-17-16,-335-36-46,123 0 0,212 18-1,35 35 17,88 0 46,-52 0-63,-36 0 17,18 17-17,-36-17 1,36 0-1,17 0 17,1 0-17,35 0 79,-54 0-78,19 0-1,34 0 17,19 0-17,-107 0 95,54 0-95,35 0 1,-1 0-1,36-17 17,-17 17 15,-19 0 31,19 0-63,-36 0 32,-212 0-16,-158 35-15,88-35 0,211 0-1,107 0 17,-1 0-17,18 18 1,-106 17 124,-17-17-108,87-1-17,1 1 17,-88 17-17,70-17 1,53-1-1,-53-17 79,18 18-78,17-18-1,0 0 17,-35 0-1,-35 0-15,71 0 15,-1 0 63,0 18 62,-17-1-141,17-17 1,18 18 31,-35-18 219,17 0-188,-35-18 0,18 1-63,18 17 95,-1-36-95,-106 1 1,107 35 15,-1 0-15,-70-35 62,-159 35-62,53-35-1,194 17 32,-35 18-16,17 0 1,0 53 233,18-18-233,-35 0-17,18-17 1,17 0 15,-18-1-15,18 36 124,-35 18-124,17-18 15,18-18-15,-35 18-1,35-35 64,-53 123-64,-53 53 1,106 106 15,35-195-15,-17-69-1,317-72 1,600-263 15,-812 263-15,-123 19 78,0-1 109,0-35-188,0-17 17,0 52-1,0 0 94,0 1-110,159 17 157,53 0-156,-106 0 0,-71 0 62,177 0-63,176 17 1,-141 107 15,-159-124-15,71 35 156,-142-35-141,-17 18 16,141-18 0,71 0-16,-18 17-15,-71-17-1,-105 0 1,-18 18-1,124 0 79,122 34-78,37 54-1,-36-70 17,17-36-17,-87 0 1,-142 0 0,177 0 155,-1 0-171,-52 0 32,-124 0-17,-17 0 63,17 0-62,36 0 0,123 0 15,-18-18-15,-158 18-1,88-53 126,17 53-126,-105 0 48,-1 0 46,54-18 126,-53 1-188,52 17 78,-52-18-110,17 18 16,-17-18 16,88-17 125,-106 18-62,105 17-17,-87 0-77,17 0 0,1 0 109,-1-18-110,106 18 16,106 0-15,17 0 0,36 0-1,-247 0 17,88 0 108,-105-18-30,87-17-95,36 35 16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1:22.017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18080 10072 0,'-35'70'31,"35"-17"0,0 0-15,0-35 15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1:23.090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18080 9155 0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1:23.578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18098 9137 0,'0'71'31,"0"-19"1,0-34-17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1:24.346"/>
    </inkml:context>
    <inkml:brush xml:id="br0">
      <inkml:brushProperty name="width" value="0.08819" units="cm"/>
      <inkml:brushProperty name="height" value="0.35278" units="cm"/>
      <inkml:brushProperty name="color" value="#FFFFFF"/>
      <inkml:brushProperty name="tip" value="rectangle"/>
      <inkml:brushProperty name="rasterOp" value="maskPen"/>
    </inkml:brush>
  </inkml:definitions>
  <inkml:trace contextRef="#ctx0" brushRef="#br0">17833 9878 0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2:09.9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20055 6879 0,'-105'0'156,"87"0"-140,-35 0 0,18 0-1,-1 18 1,36-1 15,-35 1-15,0-18 15,-141 0 47,-230 0-62,212 0-1,176 0 32,1 18-31,-1-18 31,-17 0 171,-89 0-77,-158 88-125,-53-35 15,229 17-15,88-70 46,36 0-46,123 106 296,0 35-296,-70-70-1,-71-53 17,35-18 61,-17 0-46,211 0 16,494-36-32,-546 36-15,-160 0 31,18-35-32,18-18 1,-17 18 15,-54 35 47,-17 17 188,52-17-219,-17 18 15,18-18-31,17-71 94,-17 71-109,0 0 15,-1 0 47,-17-35-15,0 18 62,18 17-31,-18-18-63,-35 0 63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2:17.49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8167 15381 0,'-88'-53'31,"35"36"94,17-19-109,-140-87 0,35 17-1,123 106 17,1 0 14,-1 0-30,-53 0 187,19 18-187,-54 17 15,0-17-15,88-18 15,1 35 313,-54 18-313,0-36-15,36-17 15,18 0 31,17 18-30,0-36 46,0 89 328,0-1-390,0-34-1,0-1 63,176 18 94,141-53-156,-158-18-1,-35 18 142,-54-17-142,-52 17 1,0-36 250,-1 19-251,-70 17 266,0-36-265,36 1 15,-19 35 47,1 0-62,17 0 15,-34-35-15,-37-159 15,19 123-15,52 54-1,1 17 1,-19 0 15,19-18 94,-19 0-109,1-17 15,-36 0-15,1 0-1,70 17 1,-35 18 93,-54 18-77,-16 34-1,52-52-15,35 36 109,18 17 109,0 0-218,0 17-1,0-17 16,0-18-15,0-17 47,0 17-1,0 1-31,0-19 1,0 18-1,0-17-16,0 0 17,0 35 15,0-36-32,0 1 79,0 88-16,0-36-62,0-34-1,53-36 204,0-18 47,-18 0-32,-17 18-171,70 0 202,35 0-249,-34 0-1,-72 0 17,54-17 15,52-36-32,89 18 1,-18-1-1,-141 36 17,-35 0 30,-1 0-31,-52-17 173,17 17-189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2:54.36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19244 13035 0,'-53'0'78,"0"0"-63,0 0 1,-17 0 0,-18 0-1,70 0 17,-35 0 61,18 0-61,-18 0-17,35 0 1,-88 0-1,-17 0 1,105 18 156,-17-1-141,17-17-15,-35 0 15,-35 0-15,-35 0-1,105 0 1,0 18 46,1-18 1,-71 0-16,-36-53-32,18 0 1,36 53 15,34 0 157,19 0-173,-18 18 32,-1 17-31,-34 0 15,-1 1-15,53-36-1,1 17 79,17 1-78,53 0 187,-18 17-187,0-17-1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2:55.27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18292 13353 0,'17'0'125,"1"0"0,123 0-110,0-71 17,-88 71-17,-35-18 188,52 18-156,-35 0-31,36 0-1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2:59.33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19315 13176 0,'0'36'141,"-71"-1"-126,-52 35 1,-71 54 0,52-89 15,107 0-15,35-17-1,-35-36 48,17 18-32,1 0 0,-19-35 141,1 17-47,0 1-62,-1 17 30,19 0-77,-54 17 0,-35-17 15,89 0-16,-1 0 17,1 0-17,17 18 17,-36-18 30,-17 0-46,18-18 15,17 1-15,1 17 46,-1 0-31,1 0 32,17-18-48,-36 1 1,1 17 0,17 0-1,-52 0 95,-142 0-95,-141-124 17,159 89-17,177 35 16,17 35-15,53 0 15,-18-17-15,-18-18 31,54 18 125,-18-18-110,0 0-31,-18 0 16,0 0-31,54-53 15,52 17-15,247-105-1,88-88 17,-405 158-17,-54 54 48,1 17-48,-53 0 32,-1 17 94,36 1-94,-88 17 0,53-17-16,35 0-15,-18 17 30,1 0 1,-1-35-31,0 36 15,-35 69-15,-70 54-1,17-18 17,18-70-17,35-36 17,18-70 14,35 17-30,0 0 15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1T14:43:01.43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17515 13582 0,'89'-18'109,"-36"18"-93,-36 0-1,1 0 17,-1-17-17,19 17 48,52 0-48,71 0 1,-36-18 15,-105 18-15,105 0 78,18 0-63,-70-18-15,-1 1 93,36-36-93,-18 53 15,-70 0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82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41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260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85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40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406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91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84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9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082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F86D-D92D-49BB-A5C8-B21D28F96009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950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DF86D-D92D-49BB-A5C8-B21D28F96009}" type="datetimeFigureOut">
              <a:rPr lang="it-IT" smtClean="0"/>
              <a:t>21/01/2020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4266F-87C7-4EA4-ACC2-2C54C84DC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19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customXml" Target="../ink/ink4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customXml" Target="../ink/ink4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5.emf"/><Relationship Id="rId21" Type="http://schemas.openxmlformats.org/officeDocument/2006/relationships/customXml" Target="../ink/ink52.xml"/><Relationship Id="rId42" Type="http://schemas.openxmlformats.org/officeDocument/2006/relationships/customXml" Target="../ink/ink66.xml"/><Relationship Id="rId47" Type="http://schemas.openxmlformats.org/officeDocument/2006/relationships/customXml" Target="../ink/ink70.xml"/><Relationship Id="rId63" Type="http://schemas.openxmlformats.org/officeDocument/2006/relationships/image" Target="../media/image56.emf"/><Relationship Id="rId68" Type="http://schemas.openxmlformats.org/officeDocument/2006/relationships/customXml" Target="../ink/ink85.xml"/><Relationship Id="rId16" Type="http://schemas.openxmlformats.org/officeDocument/2006/relationships/customXml" Target="../ink/ink49.xml"/><Relationship Id="rId11" Type="http://schemas.openxmlformats.org/officeDocument/2006/relationships/image" Target="../media/image42.emf"/><Relationship Id="rId24" Type="http://schemas.openxmlformats.org/officeDocument/2006/relationships/customXml" Target="../ink/ink54.xml"/><Relationship Id="rId32" Type="http://schemas.openxmlformats.org/officeDocument/2006/relationships/image" Target="../media/image47.emf"/><Relationship Id="rId37" Type="http://schemas.openxmlformats.org/officeDocument/2006/relationships/image" Target="../media/image49.emf"/><Relationship Id="rId40" Type="http://schemas.openxmlformats.org/officeDocument/2006/relationships/customXml" Target="../ink/ink65.xml"/><Relationship Id="rId45" Type="http://schemas.openxmlformats.org/officeDocument/2006/relationships/image" Target="../media/image51.emf"/><Relationship Id="rId53" Type="http://schemas.openxmlformats.org/officeDocument/2006/relationships/customXml" Target="../ink/ink74.xml"/><Relationship Id="rId58" Type="http://schemas.openxmlformats.org/officeDocument/2006/relationships/customXml" Target="../ink/ink78.xml"/><Relationship Id="rId66" Type="http://schemas.openxmlformats.org/officeDocument/2006/relationships/image" Target="../media/image57.emf"/><Relationship Id="rId74" Type="http://schemas.openxmlformats.org/officeDocument/2006/relationships/image" Target="../media/image59.emf"/><Relationship Id="rId79" Type="http://schemas.openxmlformats.org/officeDocument/2006/relationships/image" Target="../media/image61.emf"/><Relationship Id="rId5" Type="http://schemas.openxmlformats.org/officeDocument/2006/relationships/image" Target="../media/image39.emf"/><Relationship Id="rId61" Type="http://schemas.openxmlformats.org/officeDocument/2006/relationships/image" Target="../media/image55.emf"/><Relationship Id="rId19" Type="http://schemas.openxmlformats.org/officeDocument/2006/relationships/customXml" Target="../ink/ink51.xml"/><Relationship Id="rId14" Type="http://schemas.openxmlformats.org/officeDocument/2006/relationships/customXml" Target="../ink/ink48.xml"/><Relationship Id="rId22" Type="http://schemas.openxmlformats.org/officeDocument/2006/relationships/image" Target="../media/image27.emf"/><Relationship Id="rId27" Type="http://schemas.openxmlformats.org/officeDocument/2006/relationships/customXml" Target="../ink/ink56.xml"/><Relationship Id="rId30" Type="http://schemas.openxmlformats.org/officeDocument/2006/relationships/customXml" Target="../ink/ink58.xml"/><Relationship Id="rId35" Type="http://schemas.openxmlformats.org/officeDocument/2006/relationships/image" Target="../media/image48.emf"/><Relationship Id="rId43" Type="http://schemas.openxmlformats.org/officeDocument/2006/relationships/customXml" Target="../ink/ink67.xml"/><Relationship Id="rId48" Type="http://schemas.openxmlformats.org/officeDocument/2006/relationships/customXml" Target="../ink/ink71.xml"/><Relationship Id="rId56" Type="http://schemas.openxmlformats.org/officeDocument/2006/relationships/customXml" Target="../ink/ink76.xml"/><Relationship Id="rId64" Type="http://schemas.openxmlformats.org/officeDocument/2006/relationships/customXml" Target="../ink/ink82.xml"/><Relationship Id="rId69" Type="http://schemas.openxmlformats.org/officeDocument/2006/relationships/customXml" Target="../ink/ink86.xml"/><Relationship Id="rId77" Type="http://schemas.openxmlformats.org/officeDocument/2006/relationships/customXml" Target="../ink/ink91.xml"/><Relationship Id="rId8" Type="http://schemas.openxmlformats.org/officeDocument/2006/relationships/customXml" Target="../ink/ink45.xml"/><Relationship Id="rId51" Type="http://schemas.openxmlformats.org/officeDocument/2006/relationships/image" Target="../media/image53.emf"/><Relationship Id="rId72" Type="http://schemas.openxmlformats.org/officeDocument/2006/relationships/image" Target="../media/image58.emf"/><Relationship Id="rId80" Type="http://schemas.openxmlformats.org/officeDocument/2006/relationships/customXml" Target="../ink/ink93.xml"/><Relationship Id="rId3" Type="http://schemas.openxmlformats.org/officeDocument/2006/relationships/image" Target="../media/image38.emf"/><Relationship Id="rId12" Type="http://schemas.openxmlformats.org/officeDocument/2006/relationships/customXml" Target="../ink/ink47.xml"/><Relationship Id="rId17" Type="http://schemas.openxmlformats.org/officeDocument/2006/relationships/image" Target="../media/image19.emf"/><Relationship Id="rId25" Type="http://schemas.openxmlformats.org/officeDocument/2006/relationships/customXml" Target="../ink/ink55.xml"/><Relationship Id="rId33" Type="http://schemas.openxmlformats.org/officeDocument/2006/relationships/customXml" Target="../ink/ink60.xml"/><Relationship Id="rId38" Type="http://schemas.openxmlformats.org/officeDocument/2006/relationships/customXml" Target="../ink/ink63.xml"/><Relationship Id="rId46" Type="http://schemas.openxmlformats.org/officeDocument/2006/relationships/customXml" Target="../ink/ink69.xml"/><Relationship Id="rId59" Type="http://schemas.openxmlformats.org/officeDocument/2006/relationships/customXml" Target="../ink/ink79.xml"/><Relationship Id="rId67" Type="http://schemas.openxmlformats.org/officeDocument/2006/relationships/customXml" Target="../ink/ink84.xml"/><Relationship Id="rId20" Type="http://schemas.openxmlformats.org/officeDocument/2006/relationships/image" Target="../media/image20.emf"/><Relationship Id="rId41" Type="http://schemas.openxmlformats.org/officeDocument/2006/relationships/image" Target="../media/image50.emf"/><Relationship Id="rId54" Type="http://schemas.openxmlformats.org/officeDocument/2006/relationships/image" Target="../media/image54.emf"/><Relationship Id="rId62" Type="http://schemas.openxmlformats.org/officeDocument/2006/relationships/customXml" Target="../ink/ink81.xml"/><Relationship Id="rId70" Type="http://schemas.openxmlformats.org/officeDocument/2006/relationships/customXml" Target="../ink/ink87.xml"/><Relationship Id="rId75" Type="http://schemas.openxmlformats.org/officeDocument/2006/relationships/customXml" Target="../ink/ink9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4.xml"/><Relationship Id="rId15" Type="http://schemas.openxmlformats.org/officeDocument/2006/relationships/image" Target="../media/image44.emf"/><Relationship Id="rId23" Type="http://schemas.openxmlformats.org/officeDocument/2006/relationships/customXml" Target="../ink/ink53.xml"/><Relationship Id="rId28" Type="http://schemas.openxmlformats.org/officeDocument/2006/relationships/image" Target="../media/image46.emf"/><Relationship Id="rId36" Type="http://schemas.openxmlformats.org/officeDocument/2006/relationships/customXml" Target="../ink/ink62.xml"/><Relationship Id="rId49" Type="http://schemas.openxmlformats.org/officeDocument/2006/relationships/image" Target="../media/image52.emf"/><Relationship Id="rId57" Type="http://schemas.openxmlformats.org/officeDocument/2006/relationships/customXml" Target="../ink/ink77.xml"/><Relationship Id="rId10" Type="http://schemas.openxmlformats.org/officeDocument/2006/relationships/customXml" Target="../ink/ink46.xml"/><Relationship Id="rId31" Type="http://schemas.openxmlformats.org/officeDocument/2006/relationships/customXml" Target="../ink/ink59.xml"/><Relationship Id="rId44" Type="http://schemas.openxmlformats.org/officeDocument/2006/relationships/customXml" Target="../ink/ink68.xml"/><Relationship Id="rId52" Type="http://schemas.openxmlformats.org/officeDocument/2006/relationships/customXml" Target="../ink/ink73.xml"/><Relationship Id="rId60" Type="http://schemas.openxmlformats.org/officeDocument/2006/relationships/customXml" Target="../ink/ink80.xml"/><Relationship Id="rId65" Type="http://schemas.openxmlformats.org/officeDocument/2006/relationships/customXml" Target="../ink/ink83.xml"/><Relationship Id="rId73" Type="http://schemas.openxmlformats.org/officeDocument/2006/relationships/customXml" Target="../ink/ink89.xml"/><Relationship Id="rId78" Type="http://schemas.openxmlformats.org/officeDocument/2006/relationships/customXml" Target="../ink/ink92.xml"/><Relationship Id="rId4" Type="http://schemas.openxmlformats.org/officeDocument/2006/relationships/customXml" Target="../ink/ink43.xml"/><Relationship Id="rId9" Type="http://schemas.openxmlformats.org/officeDocument/2006/relationships/image" Target="../media/image41.emf"/><Relationship Id="rId13" Type="http://schemas.openxmlformats.org/officeDocument/2006/relationships/image" Target="../media/image43.emf"/><Relationship Id="rId18" Type="http://schemas.openxmlformats.org/officeDocument/2006/relationships/customXml" Target="../ink/ink50.xml"/><Relationship Id="rId39" Type="http://schemas.openxmlformats.org/officeDocument/2006/relationships/customXml" Target="../ink/ink64.xml"/><Relationship Id="rId34" Type="http://schemas.openxmlformats.org/officeDocument/2006/relationships/customXml" Target="../ink/ink61.xml"/><Relationship Id="rId50" Type="http://schemas.openxmlformats.org/officeDocument/2006/relationships/customXml" Target="../ink/ink72.xml"/><Relationship Id="rId55" Type="http://schemas.openxmlformats.org/officeDocument/2006/relationships/customXml" Target="../ink/ink75.xml"/><Relationship Id="rId76" Type="http://schemas.openxmlformats.org/officeDocument/2006/relationships/image" Target="../media/image60.emf"/><Relationship Id="rId7" Type="http://schemas.openxmlformats.org/officeDocument/2006/relationships/image" Target="../media/image40.emf"/><Relationship Id="rId71" Type="http://schemas.openxmlformats.org/officeDocument/2006/relationships/customXml" Target="../ink/ink88.xml"/><Relationship Id="rId2" Type="http://schemas.openxmlformats.org/officeDocument/2006/relationships/customXml" Target="../ink/ink42.xml"/><Relationship Id="rId29" Type="http://schemas.openxmlformats.org/officeDocument/2006/relationships/customXml" Target="../ink/ink5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97.xml"/><Relationship Id="rId13" Type="http://schemas.openxmlformats.org/officeDocument/2006/relationships/image" Target="../media/image67.emf"/><Relationship Id="rId3" Type="http://schemas.openxmlformats.org/officeDocument/2006/relationships/image" Target="../media/image62.emf"/><Relationship Id="rId7" Type="http://schemas.openxmlformats.org/officeDocument/2006/relationships/image" Target="../media/image64.emf"/><Relationship Id="rId12" Type="http://schemas.openxmlformats.org/officeDocument/2006/relationships/customXml" Target="../ink/ink99.xml"/><Relationship Id="rId2" Type="http://schemas.openxmlformats.org/officeDocument/2006/relationships/customXml" Target="../ink/ink9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6.xml"/><Relationship Id="rId11" Type="http://schemas.openxmlformats.org/officeDocument/2006/relationships/image" Target="../media/image66.emf"/><Relationship Id="rId5" Type="http://schemas.openxmlformats.org/officeDocument/2006/relationships/image" Target="../media/image63.emf"/><Relationship Id="rId10" Type="http://schemas.openxmlformats.org/officeDocument/2006/relationships/customXml" Target="../ink/ink98.xml"/><Relationship Id="rId4" Type="http://schemas.openxmlformats.org/officeDocument/2006/relationships/customXml" Target="../ink/ink95.xml"/><Relationship Id="rId9" Type="http://schemas.openxmlformats.org/officeDocument/2006/relationships/image" Target="../media/image6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emf"/><Relationship Id="rId7" Type="http://schemas.openxmlformats.org/officeDocument/2006/relationships/image" Target="../media/image70.emf"/><Relationship Id="rId2" Type="http://schemas.openxmlformats.org/officeDocument/2006/relationships/customXml" Target="../ink/ink10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2.xml"/><Relationship Id="rId5" Type="http://schemas.openxmlformats.org/officeDocument/2006/relationships/image" Target="../media/image69.emf"/><Relationship Id="rId4" Type="http://schemas.openxmlformats.org/officeDocument/2006/relationships/customXml" Target="../ink/ink10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emf"/><Relationship Id="rId2" Type="http://schemas.openxmlformats.org/officeDocument/2006/relationships/customXml" Target="../ink/ink10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2.emf"/><Relationship Id="rId4" Type="http://schemas.openxmlformats.org/officeDocument/2006/relationships/customXml" Target="../ink/ink10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emf"/><Relationship Id="rId7" Type="http://schemas.openxmlformats.org/officeDocument/2006/relationships/image" Target="../media/image75.emf"/><Relationship Id="rId2" Type="http://schemas.openxmlformats.org/officeDocument/2006/relationships/customXml" Target="../ink/ink10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7.xml"/><Relationship Id="rId5" Type="http://schemas.openxmlformats.org/officeDocument/2006/relationships/image" Target="../media/image74.emf"/><Relationship Id="rId4" Type="http://schemas.openxmlformats.org/officeDocument/2006/relationships/customXml" Target="../ink/ink10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emf"/><Relationship Id="rId2" Type="http://schemas.openxmlformats.org/officeDocument/2006/relationships/customXml" Target="../ink/ink10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emf"/><Relationship Id="rId2" Type="http://schemas.openxmlformats.org/officeDocument/2006/relationships/customXml" Target="../ink/ink10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emf"/><Relationship Id="rId7" Type="http://schemas.openxmlformats.org/officeDocument/2006/relationships/image" Target="../media/image80.emf"/><Relationship Id="rId2" Type="http://schemas.openxmlformats.org/officeDocument/2006/relationships/customXml" Target="../ink/ink1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2.xml"/><Relationship Id="rId5" Type="http://schemas.openxmlformats.org/officeDocument/2006/relationships/image" Target="../media/image79.emf"/><Relationship Id="rId4" Type="http://schemas.openxmlformats.org/officeDocument/2006/relationships/customXml" Target="../ink/ink1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emf"/><Relationship Id="rId2" Type="http://schemas.openxmlformats.org/officeDocument/2006/relationships/customXml" Target="../ink/ink1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2.emf"/><Relationship Id="rId4" Type="http://schemas.openxmlformats.org/officeDocument/2006/relationships/customXml" Target="../ink/ink11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8.xml"/><Relationship Id="rId3" Type="http://schemas.openxmlformats.org/officeDocument/2006/relationships/image" Target="../media/image83.emf"/><Relationship Id="rId7" Type="http://schemas.openxmlformats.org/officeDocument/2006/relationships/image" Target="../media/image85.emf"/><Relationship Id="rId2" Type="http://schemas.openxmlformats.org/officeDocument/2006/relationships/customXml" Target="../ink/ink11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7.xml"/><Relationship Id="rId5" Type="http://schemas.openxmlformats.org/officeDocument/2006/relationships/image" Target="../media/image84.emf"/><Relationship Id="rId4" Type="http://schemas.openxmlformats.org/officeDocument/2006/relationships/customXml" Target="../ink/ink116.xml"/><Relationship Id="rId9" Type="http://schemas.openxmlformats.org/officeDocument/2006/relationships/image" Target="../media/image8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emf"/><Relationship Id="rId7" Type="http://schemas.openxmlformats.org/officeDocument/2006/relationships/image" Target="../media/image89.emf"/><Relationship Id="rId2" Type="http://schemas.openxmlformats.org/officeDocument/2006/relationships/customXml" Target="../ink/ink11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1.xml"/><Relationship Id="rId5" Type="http://schemas.openxmlformats.org/officeDocument/2006/relationships/image" Target="../media/image88.emf"/><Relationship Id="rId4" Type="http://schemas.openxmlformats.org/officeDocument/2006/relationships/customXml" Target="../ink/ink1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emf"/><Relationship Id="rId2" Type="http://schemas.openxmlformats.org/officeDocument/2006/relationships/customXml" Target="../ink/ink1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1.emf"/><Relationship Id="rId4" Type="http://schemas.openxmlformats.org/officeDocument/2006/relationships/customXml" Target="../ink/ink1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emf"/><Relationship Id="rId7" Type="http://schemas.openxmlformats.org/officeDocument/2006/relationships/image" Target="../media/image94.emf"/><Relationship Id="rId2" Type="http://schemas.openxmlformats.org/officeDocument/2006/relationships/customXml" Target="../ink/ink12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6.xml"/><Relationship Id="rId5" Type="http://schemas.openxmlformats.org/officeDocument/2006/relationships/image" Target="../media/image93.emf"/><Relationship Id="rId4" Type="http://schemas.openxmlformats.org/officeDocument/2006/relationships/customXml" Target="../ink/ink1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emf"/><Relationship Id="rId2" Type="http://schemas.openxmlformats.org/officeDocument/2006/relationships/customXml" Target="../ink/ink1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6.emf"/><Relationship Id="rId4" Type="http://schemas.openxmlformats.org/officeDocument/2006/relationships/customXml" Target="../ink/ink12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emf"/><Relationship Id="rId2" Type="http://schemas.openxmlformats.org/officeDocument/2006/relationships/customXml" Target="../ink/ink1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8.emf"/><Relationship Id="rId4" Type="http://schemas.openxmlformats.org/officeDocument/2006/relationships/customXml" Target="../ink/ink130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4.xml"/><Relationship Id="rId3" Type="http://schemas.openxmlformats.org/officeDocument/2006/relationships/image" Target="../media/image99.emf"/><Relationship Id="rId7" Type="http://schemas.openxmlformats.org/officeDocument/2006/relationships/image" Target="../media/image101.emf"/><Relationship Id="rId2" Type="http://schemas.openxmlformats.org/officeDocument/2006/relationships/customXml" Target="../ink/ink13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33.xml"/><Relationship Id="rId11" Type="http://schemas.openxmlformats.org/officeDocument/2006/relationships/image" Target="../media/image103.emf"/><Relationship Id="rId5" Type="http://schemas.openxmlformats.org/officeDocument/2006/relationships/image" Target="../media/image100.emf"/><Relationship Id="rId10" Type="http://schemas.openxmlformats.org/officeDocument/2006/relationships/customXml" Target="../ink/ink135.xml"/><Relationship Id="rId4" Type="http://schemas.openxmlformats.org/officeDocument/2006/relationships/customXml" Target="../ink/ink132.xml"/><Relationship Id="rId9" Type="http://schemas.openxmlformats.org/officeDocument/2006/relationships/image" Target="../media/image102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9.xml"/><Relationship Id="rId3" Type="http://schemas.openxmlformats.org/officeDocument/2006/relationships/image" Target="../media/image104.emf"/><Relationship Id="rId7" Type="http://schemas.openxmlformats.org/officeDocument/2006/relationships/image" Target="../media/image106.emf"/><Relationship Id="rId2" Type="http://schemas.openxmlformats.org/officeDocument/2006/relationships/customXml" Target="../ink/ink13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38.xml"/><Relationship Id="rId5" Type="http://schemas.openxmlformats.org/officeDocument/2006/relationships/image" Target="../media/image105.emf"/><Relationship Id="rId4" Type="http://schemas.openxmlformats.org/officeDocument/2006/relationships/customXml" Target="../ink/ink137.xml"/><Relationship Id="rId9" Type="http://schemas.openxmlformats.org/officeDocument/2006/relationships/image" Target="../media/image107.e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3.xml"/><Relationship Id="rId3" Type="http://schemas.openxmlformats.org/officeDocument/2006/relationships/image" Target="../media/image108.emf"/><Relationship Id="rId7" Type="http://schemas.openxmlformats.org/officeDocument/2006/relationships/image" Target="../media/image110.emf"/><Relationship Id="rId2" Type="http://schemas.openxmlformats.org/officeDocument/2006/relationships/customXml" Target="../ink/ink14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42.xml"/><Relationship Id="rId5" Type="http://schemas.openxmlformats.org/officeDocument/2006/relationships/image" Target="../media/image109.emf"/><Relationship Id="rId4" Type="http://schemas.openxmlformats.org/officeDocument/2006/relationships/customXml" Target="../ink/ink141.xml"/><Relationship Id="rId9" Type="http://schemas.openxmlformats.org/officeDocument/2006/relationships/image" Target="../media/image11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customXml" Target="../ink/ink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emf"/><Relationship Id="rId7" Type="http://schemas.openxmlformats.org/officeDocument/2006/relationships/image" Target="../media/image114.emf"/><Relationship Id="rId2" Type="http://schemas.openxmlformats.org/officeDocument/2006/relationships/customXml" Target="../ink/ink14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46.xml"/><Relationship Id="rId5" Type="http://schemas.openxmlformats.org/officeDocument/2006/relationships/image" Target="../media/image113.emf"/><Relationship Id="rId4" Type="http://schemas.openxmlformats.org/officeDocument/2006/relationships/customXml" Target="../ink/ink145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0.xml"/><Relationship Id="rId3" Type="http://schemas.openxmlformats.org/officeDocument/2006/relationships/image" Target="../media/image115.emf"/><Relationship Id="rId7" Type="http://schemas.openxmlformats.org/officeDocument/2006/relationships/image" Target="../media/image117.emf"/><Relationship Id="rId2" Type="http://schemas.openxmlformats.org/officeDocument/2006/relationships/customXml" Target="../ink/ink14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49.xml"/><Relationship Id="rId11" Type="http://schemas.openxmlformats.org/officeDocument/2006/relationships/image" Target="../media/image119.emf"/><Relationship Id="rId5" Type="http://schemas.openxmlformats.org/officeDocument/2006/relationships/image" Target="../media/image116.emf"/><Relationship Id="rId10" Type="http://schemas.openxmlformats.org/officeDocument/2006/relationships/customXml" Target="../ink/ink151.xml"/><Relationship Id="rId4" Type="http://schemas.openxmlformats.org/officeDocument/2006/relationships/customXml" Target="../ink/ink148.xml"/><Relationship Id="rId9" Type="http://schemas.openxmlformats.org/officeDocument/2006/relationships/image" Target="../media/image118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emf"/><Relationship Id="rId7" Type="http://schemas.openxmlformats.org/officeDocument/2006/relationships/image" Target="../media/image122.emf"/><Relationship Id="rId2" Type="http://schemas.openxmlformats.org/officeDocument/2006/relationships/customXml" Target="../ink/ink15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54.xml"/><Relationship Id="rId5" Type="http://schemas.openxmlformats.org/officeDocument/2006/relationships/image" Target="../media/image121.emf"/><Relationship Id="rId4" Type="http://schemas.openxmlformats.org/officeDocument/2006/relationships/customXml" Target="../ink/ink15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emf"/><Relationship Id="rId2" Type="http://schemas.openxmlformats.org/officeDocument/2006/relationships/customXml" Target="../ink/ink15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4.emf"/><Relationship Id="rId4" Type="http://schemas.openxmlformats.org/officeDocument/2006/relationships/customXml" Target="../ink/ink15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emf"/><Relationship Id="rId2" Type="http://schemas.openxmlformats.org/officeDocument/2006/relationships/customXml" Target="../ink/ink15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6.emf"/><Relationship Id="rId4" Type="http://schemas.openxmlformats.org/officeDocument/2006/relationships/customXml" Target="../ink/ink158.xml"/></Relationships>
</file>

<file path=ppt/slides/_rels/slide35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71.xml"/><Relationship Id="rId21" Type="http://schemas.openxmlformats.org/officeDocument/2006/relationships/image" Target="../media/image53.emf"/><Relationship Id="rId42" Type="http://schemas.openxmlformats.org/officeDocument/2006/relationships/image" Target="../media/image143.emf"/><Relationship Id="rId47" Type="http://schemas.openxmlformats.org/officeDocument/2006/relationships/customXml" Target="../ink/ink182.xml"/><Relationship Id="rId63" Type="http://schemas.openxmlformats.org/officeDocument/2006/relationships/customXml" Target="../ink/ink190.xml"/><Relationship Id="rId68" Type="http://schemas.openxmlformats.org/officeDocument/2006/relationships/image" Target="../media/image156.emf"/><Relationship Id="rId84" Type="http://schemas.openxmlformats.org/officeDocument/2006/relationships/image" Target="../media/image164.emf"/><Relationship Id="rId89" Type="http://schemas.openxmlformats.org/officeDocument/2006/relationships/customXml" Target="../ink/ink203.xml"/><Relationship Id="rId16" Type="http://schemas.openxmlformats.org/officeDocument/2006/relationships/customXml" Target="../ink/ink166.xml"/><Relationship Id="rId11" Type="http://schemas.openxmlformats.org/officeDocument/2006/relationships/image" Target="../media/image131.emf"/><Relationship Id="rId32" Type="http://schemas.openxmlformats.org/officeDocument/2006/relationships/image" Target="../media/image138.emf"/><Relationship Id="rId37" Type="http://schemas.openxmlformats.org/officeDocument/2006/relationships/customXml" Target="../ink/ink177.xml"/><Relationship Id="rId53" Type="http://schemas.openxmlformats.org/officeDocument/2006/relationships/customXml" Target="../ink/ink185.xml"/><Relationship Id="rId58" Type="http://schemas.openxmlformats.org/officeDocument/2006/relationships/image" Target="../media/image151.emf"/><Relationship Id="rId74" Type="http://schemas.openxmlformats.org/officeDocument/2006/relationships/image" Target="../media/image159.emf"/><Relationship Id="rId79" Type="http://schemas.openxmlformats.org/officeDocument/2006/relationships/customXml" Target="../ink/ink198.xml"/><Relationship Id="rId5" Type="http://schemas.openxmlformats.org/officeDocument/2006/relationships/image" Target="../media/image128.emf"/><Relationship Id="rId90" Type="http://schemas.openxmlformats.org/officeDocument/2006/relationships/customXml" Target="../ink/ink204.xml"/><Relationship Id="rId95" Type="http://schemas.openxmlformats.org/officeDocument/2006/relationships/customXml" Target="../ink/ink208.xml"/><Relationship Id="rId22" Type="http://schemas.openxmlformats.org/officeDocument/2006/relationships/customXml" Target="../ink/ink169.xml"/><Relationship Id="rId27" Type="http://schemas.openxmlformats.org/officeDocument/2006/relationships/image" Target="../media/image137.emf"/><Relationship Id="rId43" Type="http://schemas.openxmlformats.org/officeDocument/2006/relationships/customXml" Target="../ink/ink180.xml"/><Relationship Id="rId48" Type="http://schemas.openxmlformats.org/officeDocument/2006/relationships/image" Target="../media/image146.emf"/><Relationship Id="rId64" Type="http://schemas.openxmlformats.org/officeDocument/2006/relationships/image" Target="../media/image154.emf"/><Relationship Id="rId69" Type="http://schemas.openxmlformats.org/officeDocument/2006/relationships/customXml" Target="../ink/ink193.xml"/><Relationship Id="rId80" Type="http://schemas.openxmlformats.org/officeDocument/2006/relationships/image" Target="../media/image162.emf"/><Relationship Id="rId85" Type="http://schemas.openxmlformats.org/officeDocument/2006/relationships/customXml" Target="../ink/ink201.xml"/><Relationship Id="rId3" Type="http://schemas.openxmlformats.org/officeDocument/2006/relationships/image" Target="../media/image127.emf"/><Relationship Id="rId12" Type="http://schemas.openxmlformats.org/officeDocument/2006/relationships/customXml" Target="../ink/ink164.xml"/><Relationship Id="rId17" Type="http://schemas.openxmlformats.org/officeDocument/2006/relationships/image" Target="../media/image133.emf"/><Relationship Id="rId25" Type="http://schemas.openxmlformats.org/officeDocument/2006/relationships/image" Target="../media/image136.emf"/><Relationship Id="rId33" Type="http://schemas.openxmlformats.org/officeDocument/2006/relationships/customXml" Target="../ink/ink175.xml"/><Relationship Id="rId38" Type="http://schemas.openxmlformats.org/officeDocument/2006/relationships/image" Target="../media/image141.emf"/><Relationship Id="rId46" Type="http://schemas.openxmlformats.org/officeDocument/2006/relationships/image" Target="../media/image145.emf"/><Relationship Id="rId59" Type="http://schemas.openxmlformats.org/officeDocument/2006/relationships/customXml" Target="../ink/ink188.xml"/><Relationship Id="rId67" Type="http://schemas.openxmlformats.org/officeDocument/2006/relationships/customXml" Target="../ink/ink192.xml"/><Relationship Id="rId20" Type="http://schemas.openxmlformats.org/officeDocument/2006/relationships/customXml" Target="../ink/ink168.xml"/><Relationship Id="rId41" Type="http://schemas.openxmlformats.org/officeDocument/2006/relationships/customXml" Target="../ink/ink179.xml"/><Relationship Id="rId54" Type="http://schemas.openxmlformats.org/officeDocument/2006/relationships/image" Target="../media/image149.emf"/><Relationship Id="rId62" Type="http://schemas.openxmlformats.org/officeDocument/2006/relationships/image" Target="../media/image153.emf"/><Relationship Id="rId70" Type="http://schemas.openxmlformats.org/officeDocument/2006/relationships/image" Target="../media/image157.emf"/><Relationship Id="rId75" Type="http://schemas.openxmlformats.org/officeDocument/2006/relationships/customXml" Target="../ink/ink196.xml"/><Relationship Id="rId83" Type="http://schemas.openxmlformats.org/officeDocument/2006/relationships/customXml" Target="../ink/ink200.xml"/><Relationship Id="rId88" Type="http://schemas.openxmlformats.org/officeDocument/2006/relationships/image" Target="../media/image166.emf"/><Relationship Id="rId91" Type="http://schemas.openxmlformats.org/officeDocument/2006/relationships/customXml" Target="../ink/ink205.xml"/><Relationship Id="rId96" Type="http://schemas.openxmlformats.org/officeDocument/2006/relationships/image" Target="../media/image168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61.xml"/><Relationship Id="rId15" Type="http://schemas.openxmlformats.org/officeDocument/2006/relationships/image" Target="../media/image19.emf"/><Relationship Id="rId23" Type="http://schemas.openxmlformats.org/officeDocument/2006/relationships/image" Target="../media/image135.emf"/><Relationship Id="rId28" Type="http://schemas.openxmlformats.org/officeDocument/2006/relationships/customXml" Target="../ink/ink172.xml"/><Relationship Id="rId36" Type="http://schemas.openxmlformats.org/officeDocument/2006/relationships/image" Target="../media/image140.emf"/><Relationship Id="rId49" Type="http://schemas.openxmlformats.org/officeDocument/2006/relationships/customXml" Target="../ink/ink183.xml"/><Relationship Id="rId57" Type="http://schemas.openxmlformats.org/officeDocument/2006/relationships/customXml" Target="../ink/ink187.xml"/><Relationship Id="rId10" Type="http://schemas.openxmlformats.org/officeDocument/2006/relationships/customXml" Target="../ink/ink163.xml"/><Relationship Id="rId31" Type="http://schemas.openxmlformats.org/officeDocument/2006/relationships/customXml" Target="../ink/ink174.xml"/><Relationship Id="rId44" Type="http://schemas.openxmlformats.org/officeDocument/2006/relationships/image" Target="../media/image144.emf"/><Relationship Id="rId52" Type="http://schemas.openxmlformats.org/officeDocument/2006/relationships/image" Target="../media/image148.emf"/><Relationship Id="rId60" Type="http://schemas.openxmlformats.org/officeDocument/2006/relationships/image" Target="../media/image152.emf"/><Relationship Id="rId65" Type="http://schemas.openxmlformats.org/officeDocument/2006/relationships/customXml" Target="../ink/ink191.xml"/><Relationship Id="rId73" Type="http://schemas.openxmlformats.org/officeDocument/2006/relationships/customXml" Target="../ink/ink195.xml"/><Relationship Id="rId78" Type="http://schemas.openxmlformats.org/officeDocument/2006/relationships/image" Target="../media/image161.emf"/><Relationship Id="rId81" Type="http://schemas.openxmlformats.org/officeDocument/2006/relationships/customXml" Target="../ink/ink199.xml"/><Relationship Id="rId86" Type="http://schemas.openxmlformats.org/officeDocument/2006/relationships/image" Target="../media/image165.emf"/><Relationship Id="rId94" Type="http://schemas.openxmlformats.org/officeDocument/2006/relationships/customXml" Target="../ink/ink207.xml"/><Relationship Id="rId4" Type="http://schemas.openxmlformats.org/officeDocument/2006/relationships/customXml" Target="../ink/ink160.xml"/><Relationship Id="rId9" Type="http://schemas.openxmlformats.org/officeDocument/2006/relationships/image" Target="../media/image130.emf"/><Relationship Id="rId13" Type="http://schemas.openxmlformats.org/officeDocument/2006/relationships/image" Target="../media/image132.emf"/><Relationship Id="rId18" Type="http://schemas.openxmlformats.org/officeDocument/2006/relationships/customXml" Target="../ink/ink167.xml"/><Relationship Id="rId39" Type="http://schemas.openxmlformats.org/officeDocument/2006/relationships/customXml" Target="../ink/ink178.xml"/><Relationship Id="rId34" Type="http://schemas.openxmlformats.org/officeDocument/2006/relationships/image" Target="../media/image139.emf"/><Relationship Id="rId50" Type="http://schemas.openxmlformats.org/officeDocument/2006/relationships/image" Target="../media/image147.emf"/><Relationship Id="rId55" Type="http://schemas.openxmlformats.org/officeDocument/2006/relationships/customXml" Target="../ink/ink186.xml"/><Relationship Id="rId76" Type="http://schemas.openxmlformats.org/officeDocument/2006/relationships/image" Target="../media/image160.emf"/><Relationship Id="rId97" Type="http://schemas.openxmlformats.org/officeDocument/2006/relationships/customXml" Target="../ink/ink209.xml"/><Relationship Id="rId7" Type="http://schemas.openxmlformats.org/officeDocument/2006/relationships/image" Target="../media/image129.emf"/><Relationship Id="rId71" Type="http://schemas.openxmlformats.org/officeDocument/2006/relationships/customXml" Target="../ink/ink194.xml"/><Relationship Id="rId92" Type="http://schemas.openxmlformats.org/officeDocument/2006/relationships/image" Target="../media/image167.emf"/><Relationship Id="rId2" Type="http://schemas.openxmlformats.org/officeDocument/2006/relationships/customXml" Target="../ink/ink159.xml"/><Relationship Id="rId29" Type="http://schemas.openxmlformats.org/officeDocument/2006/relationships/customXml" Target="../ink/ink173.xml"/><Relationship Id="rId24" Type="http://schemas.openxmlformats.org/officeDocument/2006/relationships/customXml" Target="../ink/ink170.xml"/><Relationship Id="rId40" Type="http://schemas.openxmlformats.org/officeDocument/2006/relationships/image" Target="../media/image142.emf"/><Relationship Id="rId45" Type="http://schemas.openxmlformats.org/officeDocument/2006/relationships/customXml" Target="../ink/ink181.xml"/><Relationship Id="rId66" Type="http://schemas.openxmlformats.org/officeDocument/2006/relationships/image" Target="../media/image155.emf"/><Relationship Id="rId87" Type="http://schemas.openxmlformats.org/officeDocument/2006/relationships/customXml" Target="../ink/ink202.xml"/><Relationship Id="rId61" Type="http://schemas.openxmlformats.org/officeDocument/2006/relationships/customXml" Target="../ink/ink189.xml"/><Relationship Id="rId82" Type="http://schemas.openxmlformats.org/officeDocument/2006/relationships/image" Target="../media/image163.emf"/><Relationship Id="rId19" Type="http://schemas.openxmlformats.org/officeDocument/2006/relationships/image" Target="../media/image134.emf"/><Relationship Id="rId14" Type="http://schemas.openxmlformats.org/officeDocument/2006/relationships/customXml" Target="../ink/ink165.xml"/><Relationship Id="rId30" Type="http://schemas.openxmlformats.org/officeDocument/2006/relationships/image" Target="../media/image20.emf"/><Relationship Id="rId35" Type="http://schemas.openxmlformats.org/officeDocument/2006/relationships/customXml" Target="../ink/ink176.xml"/><Relationship Id="rId56" Type="http://schemas.openxmlformats.org/officeDocument/2006/relationships/image" Target="../media/image150.emf"/><Relationship Id="rId77" Type="http://schemas.openxmlformats.org/officeDocument/2006/relationships/customXml" Target="../ink/ink197.xml"/><Relationship Id="rId8" Type="http://schemas.openxmlformats.org/officeDocument/2006/relationships/customXml" Target="../ink/ink162.xml"/><Relationship Id="rId51" Type="http://schemas.openxmlformats.org/officeDocument/2006/relationships/customXml" Target="../ink/ink184.xml"/><Relationship Id="rId72" Type="http://schemas.openxmlformats.org/officeDocument/2006/relationships/image" Target="../media/image158.emf"/><Relationship Id="rId93" Type="http://schemas.openxmlformats.org/officeDocument/2006/relationships/customXml" Target="../ink/ink206.xml"/><Relationship Id="rId98" Type="http://schemas.openxmlformats.org/officeDocument/2006/relationships/image" Target="../media/image169.e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3.xml"/><Relationship Id="rId3" Type="http://schemas.openxmlformats.org/officeDocument/2006/relationships/image" Target="../media/image170.emf"/><Relationship Id="rId7" Type="http://schemas.openxmlformats.org/officeDocument/2006/relationships/image" Target="../media/image172.emf"/><Relationship Id="rId2" Type="http://schemas.openxmlformats.org/officeDocument/2006/relationships/customXml" Target="../ink/ink2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12.xml"/><Relationship Id="rId5" Type="http://schemas.openxmlformats.org/officeDocument/2006/relationships/image" Target="../media/image171.emf"/><Relationship Id="rId4" Type="http://schemas.openxmlformats.org/officeDocument/2006/relationships/customXml" Target="../ink/ink211.xml"/><Relationship Id="rId9" Type="http://schemas.openxmlformats.org/officeDocument/2006/relationships/image" Target="../media/image173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4.emf"/><Relationship Id="rId2" Type="http://schemas.openxmlformats.org/officeDocument/2006/relationships/customXml" Target="../ink/ink21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8.xml"/><Relationship Id="rId3" Type="http://schemas.openxmlformats.org/officeDocument/2006/relationships/image" Target="../media/image175.emf"/><Relationship Id="rId7" Type="http://schemas.openxmlformats.org/officeDocument/2006/relationships/image" Target="../media/image177.emf"/><Relationship Id="rId2" Type="http://schemas.openxmlformats.org/officeDocument/2006/relationships/customXml" Target="../ink/ink21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17.xml"/><Relationship Id="rId5" Type="http://schemas.openxmlformats.org/officeDocument/2006/relationships/image" Target="../media/image176.emf"/><Relationship Id="rId4" Type="http://schemas.openxmlformats.org/officeDocument/2006/relationships/customXml" Target="../ink/ink216.xml"/><Relationship Id="rId9" Type="http://schemas.openxmlformats.org/officeDocument/2006/relationships/image" Target="../media/image178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9.emf"/><Relationship Id="rId2" Type="http://schemas.openxmlformats.org/officeDocument/2006/relationships/customXml" Target="../ink/ink2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0.emf"/><Relationship Id="rId4" Type="http://schemas.openxmlformats.org/officeDocument/2006/relationships/customXml" Target="../ink/ink22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3.emf"/><Relationship Id="rId7" Type="http://schemas.openxmlformats.org/officeDocument/2006/relationships/image" Target="../media/image5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11" Type="http://schemas.openxmlformats.org/officeDocument/2006/relationships/image" Target="../media/image7.emf"/><Relationship Id="rId5" Type="http://schemas.openxmlformats.org/officeDocument/2006/relationships/image" Target="../media/image4.emf"/><Relationship Id="rId10" Type="http://schemas.openxmlformats.org/officeDocument/2006/relationships/customXml" Target="../ink/ink7.xml"/><Relationship Id="rId4" Type="http://schemas.openxmlformats.org/officeDocument/2006/relationships/customXml" Target="../ink/ink4.xml"/><Relationship Id="rId9" Type="http://schemas.openxmlformats.org/officeDocument/2006/relationships/image" Target="../media/image6.e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1.emf"/><Relationship Id="rId2" Type="http://schemas.openxmlformats.org/officeDocument/2006/relationships/customXml" Target="../ink/ink2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2.emf"/><Relationship Id="rId4" Type="http://schemas.openxmlformats.org/officeDocument/2006/relationships/customXml" Target="../ink/ink22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3.emf"/><Relationship Id="rId2" Type="http://schemas.openxmlformats.org/officeDocument/2006/relationships/customXml" Target="../ink/ink2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4.emf"/><Relationship Id="rId4" Type="http://schemas.openxmlformats.org/officeDocument/2006/relationships/customXml" Target="../ink/ink22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5.emf"/><Relationship Id="rId2" Type="http://schemas.openxmlformats.org/officeDocument/2006/relationships/customXml" Target="../ink/ink22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6.emf"/><Relationship Id="rId2" Type="http://schemas.openxmlformats.org/officeDocument/2006/relationships/customXml" Target="../ink/ink22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30.xml"/><Relationship Id="rId3" Type="http://schemas.openxmlformats.org/officeDocument/2006/relationships/image" Target="../media/image187.emf"/><Relationship Id="rId7" Type="http://schemas.openxmlformats.org/officeDocument/2006/relationships/image" Target="../media/image189.emf"/><Relationship Id="rId2" Type="http://schemas.openxmlformats.org/officeDocument/2006/relationships/customXml" Target="../ink/ink22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29.xml"/><Relationship Id="rId5" Type="http://schemas.openxmlformats.org/officeDocument/2006/relationships/image" Target="../media/image188.emf"/><Relationship Id="rId4" Type="http://schemas.openxmlformats.org/officeDocument/2006/relationships/customXml" Target="../ink/ink228.xml"/><Relationship Id="rId9" Type="http://schemas.openxmlformats.org/officeDocument/2006/relationships/image" Target="../media/image190.e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emf"/><Relationship Id="rId2" Type="http://schemas.openxmlformats.org/officeDocument/2006/relationships/customXml" Target="../ink/ink2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2.emf"/><Relationship Id="rId4" Type="http://schemas.openxmlformats.org/officeDocument/2006/relationships/customXml" Target="../ink/ink23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3.emf"/><Relationship Id="rId2" Type="http://schemas.openxmlformats.org/officeDocument/2006/relationships/customXml" Target="../ink/ink23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customXml" Target="../ink/ink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13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3.emf"/><Relationship Id="rId12" Type="http://schemas.openxmlformats.org/officeDocument/2006/relationships/customXml" Target="../ink/ink16.xml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3.xml"/><Relationship Id="rId11" Type="http://schemas.openxmlformats.org/officeDocument/2006/relationships/image" Target="../media/image15.emf"/><Relationship Id="rId5" Type="http://schemas.openxmlformats.org/officeDocument/2006/relationships/image" Target="../media/image12.emf"/><Relationship Id="rId10" Type="http://schemas.openxmlformats.org/officeDocument/2006/relationships/customXml" Target="../ink/ink15.xml"/><Relationship Id="rId4" Type="http://schemas.openxmlformats.org/officeDocument/2006/relationships/customXml" Target="../ink/ink12.xml"/><Relationship Id="rId9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3.xml"/><Relationship Id="rId18" Type="http://schemas.openxmlformats.org/officeDocument/2006/relationships/customXml" Target="../ink/ink26.xml"/><Relationship Id="rId26" Type="http://schemas.openxmlformats.org/officeDocument/2006/relationships/image" Target="../media/image27.emf"/><Relationship Id="rId39" Type="http://schemas.openxmlformats.org/officeDocument/2006/relationships/image" Target="../media/image33.emf"/><Relationship Id="rId21" Type="http://schemas.openxmlformats.org/officeDocument/2006/relationships/image" Target="../media/image25.emf"/><Relationship Id="rId34" Type="http://schemas.openxmlformats.org/officeDocument/2006/relationships/customXml" Target="../ink/ink35.xml"/><Relationship Id="rId42" Type="http://schemas.openxmlformats.org/officeDocument/2006/relationships/customXml" Target="../ink/ink39.xml"/><Relationship Id="rId7" Type="http://schemas.openxmlformats.org/officeDocument/2006/relationships/image" Target="../media/image19.emf"/><Relationship Id="rId2" Type="http://schemas.openxmlformats.org/officeDocument/2006/relationships/customXml" Target="../ink/ink17.xml"/><Relationship Id="rId16" Type="http://schemas.openxmlformats.org/officeDocument/2006/relationships/customXml" Target="../ink/ink25.xml"/><Relationship Id="rId20" Type="http://schemas.openxmlformats.org/officeDocument/2006/relationships/customXml" Target="../ink/ink27.xml"/><Relationship Id="rId29" Type="http://schemas.openxmlformats.org/officeDocument/2006/relationships/image" Target="../media/image28.emf"/><Relationship Id="rId41" Type="http://schemas.openxmlformats.org/officeDocument/2006/relationships/image" Target="../media/image34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9.xml"/><Relationship Id="rId11" Type="http://schemas.openxmlformats.org/officeDocument/2006/relationships/customXml" Target="../ink/ink22.xml"/><Relationship Id="rId24" Type="http://schemas.openxmlformats.org/officeDocument/2006/relationships/customXml" Target="../ink/ink29.xml"/><Relationship Id="rId32" Type="http://schemas.openxmlformats.org/officeDocument/2006/relationships/customXml" Target="../ink/ink34.xml"/><Relationship Id="rId37" Type="http://schemas.openxmlformats.org/officeDocument/2006/relationships/image" Target="../media/image32.emf"/><Relationship Id="rId40" Type="http://schemas.openxmlformats.org/officeDocument/2006/relationships/customXml" Target="../ink/ink38.xml"/><Relationship Id="rId5" Type="http://schemas.openxmlformats.org/officeDocument/2006/relationships/image" Target="../media/image18.emf"/><Relationship Id="rId15" Type="http://schemas.openxmlformats.org/officeDocument/2006/relationships/customXml" Target="../ink/ink24.xml"/><Relationship Id="rId23" Type="http://schemas.openxmlformats.org/officeDocument/2006/relationships/image" Target="../media/image26.emf"/><Relationship Id="rId28" Type="http://schemas.openxmlformats.org/officeDocument/2006/relationships/customXml" Target="../ink/ink32.xml"/><Relationship Id="rId36" Type="http://schemas.openxmlformats.org/officeDocument/2006/relationships/customXml" Target="../ink/ink36.xml"/><Relationship Id="rId10" Type="http://schemas.openxmlformats.org/officeDocument/2006/relationships/customXml" Target="../ink/ink21.xml"/><Relationship Id="rId19" Type="http://schemas.openxmlformats.org/officeDocument/2006/relationships/image" Target="../media/image24.emf"/><Relationship Id="rId31" Type="http://schemas.openxmlformats.org/officeDocument/2006/relationships/image" Target="../media/image29.emf"/><Relationship Id="rId4" Type="http://schemas.openxmlformats.org/officeDocument/2006/relationships/customXml" Target="../ink/ink18.xml"/><Relationship Id="rId9" Type="http://schemas.openxmlformats.org/officeDocument/2006/relationships/image" Target="../media/image20.emf"/><Relationship Id="rId14" Type="http://schemas.openxmlformats.org/officeDocument/2006/relationships/image" Target="../media/image22.emf"/><Relationship Id="rId22" Type="http://schemas.openxmlformats.org/officeDocument/2006/relationships/customXml" Target="../ink/ink28.xml"/><Relationship Id="rId27" Type="http://schemas.openxmlformats.org/officeDocument/2006/relationships/customXml" Target="../ink/ink31.xml"/><Relationship Id="rId30" Type="http://schemas.openxmlformats.org/officeDocument/2006/relationships/customXml" Target="../ink/ink33.xml"/><Relationship Id="rId35" Type="http://schemas.openxmlformats.org/officeDocument/2006/relationships/image" Target="../media/image31.emf"/><Relationship Id="rId43" Type="http://schemas.openxmlformats.org/officeDocument/2006/relationships/image" Target="../media/image35.emf"/><Relationship Id="rId8" Type="http://schemas.openxmlformats.org/officeDocument/2006/relationships/customXml" Target="../ink/ink20.xml"/><Relationship Id="rId3" Type="http://schemas.openxmlformats.org/officeDocument/2006/relationships/image" Target="../media/image17.emf"/><Relationship Id="rId12" Type="http://schemas.openxmlformats.org/officeDocument/2006/relationships/image" Target="../media/image21.emf"/><Relationship Id="rId17" Type="http://schemas.openxmlformats.org/officeDocument/2006/relationships/image" Target="../media/image23.emf"/><Relationship Id="rId25" Type="http://schemas.openxmlformats.org/officeDocument/2006/relationships/customXml" Target="../ink/ink30.xml"/><Relationship Id="rId33" Type="http://schemas.openxmlformats.org/officeDocument/2006/relationships/image" Target="../media/image30.emf"/><Relationship Id="rId38" Type="http://schemas.openxmlformats.org/officeDocument/2006/relationships/customXml" Target="../ink/ink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 smtClean="0"/>
              <a:t>Performance management: indicatori nei paesi OCSE</a:t>
            </a:r>
            <a:endParaRPr lang="it-IT" sz="4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SDA Bocconi: osservatorio sul cambiamento delle Pubbliche amministrazioni - 2012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247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/>
              <a:t>Performance management: indicatori nei paesi OCSE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struttura base di un PSA è la seguente: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C00000"/>
                </a:solidFill>
              </a:rPr>
              <a:t>scopo e funzione</a:t>
            </a:r>
            <a:r>
              <a:rPr lang="it-IT" dirty="0"/>
              <a:t>, per ciascun Ministero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C00000"/>
                </a:solidFill>
              </a:rPr>
              <a:t>obiettivi</a:t>
            </a:r>
            <a:r>
              <a:rPr lang="it-IT" dirty="0"/>
              <a:t> per ciascuna area di intervento del Ministero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C00000"/>
                </a:solidFill>
              </a:rPr>
              <a:t>target</a:t>
            </a:r>
            <a:r>
              <a:rPr lang="it-IT" dirty="0"/>
              <a:t> degli outcome per ciascuno degli obiettivi individuati</a:t>
            </a:r>
          </a:p>
          <a:p>
            <a:pPr>
              <a:buFontTx/>
              <a:buChar char="-"/>
            </a:pPr>
            <a:r>
              <a:rPr lang="it-IT" dirty="0" err="1">
                <a:solidFill>
                  <a:srgbClr val="C00000"/>
                </a:solidFill>
              </a:rPr>
              <a:t>value</a:t>
            </a:r>
            <a:r>
              <a:rPr lang="it-IT" dirty="0">
                <a:solidFill>
                  <a:srgbClr val="C00000"/>
                </a:solidFill>
              </a:rPr>
              <a:t> for </a:t>
            </a:r>
            <a:r>
              <a:rPr lang="it-IT" dirty="0" err="1">
                <a:solidFill>
                  <a:srgbClr val="C00000"/>
                </a:solidFill>
              </a:rPr>
              <a:t>money</a:t>
            </a:r>
            <a:r>
              <a:rPr lang="it-IT" dirty="0"/>
              <a:t>: ogni Ministero ha il dovere di migliorare l’efficienza nell’erogazione dei servizi e programmi di cui è responsabile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C00000"/>
                </a:solidFill>
              </a:rPr>
              <a:t>responsabile</a:t>
            </a:r>
            <a:r>
              <a:rPr lang="it-IT" dirty="0"/>
              <a:t>: persona o gruppo di persone responsabile per il raggiungimento degli obiettivi e dei target individuati. </a:t>
            </a:r>
          </a:p>
          <a:p>
            <a:pPr marL="0" indent="0">
              <a:buNone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273560" y="1974960"/>
              <a:ext cx="603720" cy="1591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57720" y="1911240"/>
                <a:ext cx="635400" cy="28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012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4207" y="1654262"/>
            <a:ext cx="10515600" cy="435133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it-IT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C00000"/>
                </a:solidFill>
              </a:rPr>
              <a:t>Due </a:t>
            </a:r>
            <a:r>
              <a:rPr lang="it-IT" dirty="0">
                <a:solidFill>
                  <a:srgbClr val="C00000"/>
                </a:solidFill>
              </a:rPr>
              <a:t>sono le principali osservazioni </a:t>
            </a:r>
            <a:r>
              <a:rPr lang="it-IT" dirty="0"/>
              <a:t>che possono essere fatte considerando il sistema di misurazione e valutazione della performance a livello di amministrazioni centrali del Regno Unito</a:t>
            </a:r>
          </a:p>
          <a:p>
            <a:pPr>
              <a:buFontTx/>
              <a:buChar char="-"/>
            </a:pPr>
            <a:r>
              <a:rPr lang="it-IT" dirty="0"/>
              <a:t> La </a:t>
            </a:r>
            <a:r>
              <a:rPr lang="it-IT" u="sng" dirty="0"/>
              <a:t>prima</a:t>
            </a:r>
            <a:r>
              <a:rPr lang="it-IT" dirty="0"/>
              <a:t> è che l’intera misurazione e valutazione della performance è fortemente incentrata sugli </a:t>
            </a:r>
            <a:r>
              <a:rPr lang="it-IT" dirty="0">
                <a:solidFill>
                  <a:srgbClr val="C00000"/>
                </a:solidFill>
              </a:rPr>
              <a:t>outcome</a:t>
            </a:r>
            <a:r>
              <a:rPr lang="it-IT" dirty="0"/>
              <a:t> e viene dato un minore spazio a altre dimensioni della performance quali le risorse e le attività. </a:t>
            </a:r>
          </a:p>
          <a:p>
            <a:pPr marL="0" indent="0">
              <a:buNone/>
            </a:pPr>
            <a:endParaRPr lang="it-IT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315200" y="3079800"/>
              <a:ext cx="1111680" cy="2034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99360" y="3016080"/>
                <a:ext cx="1143360" cy="33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731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/>
              <a:t>La </a:t>
            </a:r>
            <a:r>
              <a:rPr lang="it-IT" u="sng" dirty="0"/>
              <a:t>seconda</a:t>
            </a:r>
            <a:r>
              <a:rPr lang="it-IT" dirty="0"/>
              <a:t> considerazione riguarda l’effetto prodotto da sistemi di misurazione e valutazione della performance: sono stati osservati </a:t>
            </a:r>
            <a:r>
              <a:rPr lang="it-IT" dirty="0">
                <a:solidFill>
                  <a:srgbClr val="C00000"/>
                </a:solidFill>
              </a:rPr>
              <a:t>molteplici casi di gaming</a:t>
            </a:r>
            <a:r>
              <a:rPr lang="it-IT" dirty="0"/>
              <a:t>; ulteriori disfunzioni a livello di sistema di misurazione della performance si sono inoltre verificate per effetto del mutare delle </a:t>
            </a:r>
            <a:r>
              <a:rPr lang="it-IT" dirty="0">
                <a:solidFill>
                  <a:srgbClr val="C00000"/>
                </a:solidFill>
              </a:rPr>
              <a:t>priorità politiche.</a:t>
            </a:r>
          </a:p>
          <a:p>
            <a:pPr>
              <a:buFontTx/>
              <a:buChar char="-"/>
            </a:pPr>
            <a:r>
              <a:rPr lang="it-IT" dirty="0"/>
              <a:t>Nel 1998 il governo laburista di Tony Blair, risultato vincitore alle elezioni politiche del 1996, ha completato la prima </a:t>
            </a:r>
            <a:r>
              <a:rPr lang="it-IT" dirty="0">
                <a:solidFill>
                  <a:srgbClr val="FF0000"/>
                </a:solidFill>
              </a:rPr>
              <a:t>Comprehensive Spending Review (CSR) </a:t>
            </a:r>
            <a:r>
              <a:rPr lang="it-IT" dirty="0"/>
              <a:t>che definisce la programmazione su base triennale e le priorità di spesa del governo. </a:t>
            </a:r>
          </a:p>
          <a:p>
            <a:pPr>
              <a:buFontTx/>
              <a:buChar char="-"/>
            </a:pPr>
            <a:r>
              <a:rPr lang="it-IT" dirty="0"/>
              <a:t> Accanto alle CSR, negli anni sono state realizzate diverse </a:t>
            </a:r>
            <a:r>
              <a:rPr lang="it-IT" dirty="0">
                <a:solidFill>
                  <a:srgbClr val="FF0000"/>
                </a:solidFill>
              </a:rPr>
              <a:t>Spending Review (SR)</a:t>
            </a:r>
            <a:r>
              <a:rPr lang="it-IT" dirty="0"/>
              <a:t> che sono cambiamenti incrementali delle priorità. </a:t>
            </a:r>
          </a:p>
          <a:p>
            <a:pPr>
              <a:buFontTx/>
              <a:buChar char="-"/>
            </a:pPr>
            <a:endParaRPr lang="it-IT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486240" y="2577960"/>
              <a:ext cx="1251360" cy="3117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70400" y="2514600"/>
                <a:ext cx="1283040" cy="43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311720" y="2552760"/>
              <a:ext cx="552600" cy="3430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95880" y="2489040"/>
                <a:ext cx="584280" cy="47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3606840" y="3308400"/>
              <a:ext cx="2591280" cy="3178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91000" y="3244680"/>
                <a:ext cx="2622960" cy="44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6000840" y="3295800"/>
              <a:ext cx="120960" cy="2098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985000" y="3232080"/>
                <a:ext cx="152640" cy="33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6051600" y="3454560"/>
              <a:ext cx="114480" cy="1296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035760" y="3390840"/>
                <a:ext cx="14616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put penna 8"/>
              <p14:cNvContentPartPr/>
              <p14:nvPr/>
            </p14:nvContentPartPr>
            <p14:xfrm>
              <a:off x="6388200" y="3378240"/>
              <a:ext cx="114480" cy="385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372360" y="3314880"/>
                <a:ext cx="146160" cy="1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put penna 9"/>
              <p14:cNvContentPartPr/>
              <p14:nvPr/>
            </p14:nvContentPartPr>
            <p14:xfrm>
              <a:off x="3664080" y="3263760"/>
              <a:ext cx="2432160" cy="6408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48240" y="3200400"/>
                <a:ext cx="246384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put penna 10"/>
              <p14:cNvContentPartPr/>
              <p14:nvPr/>
            </p14:nvContentPartPr>
            <p14:xfrm>
              <a:off x="6534000" y="3403440"/>
              <a:ext cx="360" cy="36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518160" y="334008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put penna 11"/>
              <p14:cNvContentPartPr/>
              <p14:nvPr/>
            </p14:nvContentPartPr>
            <p14:xfrm>
              <a:off x="6534000" y="3403440"/>
              <a:ext cx="360" cy="3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518160" y="334008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3" name="Input penna 12"/>
              <p14:cNvContentPartPr/>
              <p14:nvPr/>
            </p14:nvContentPartPr>
            <p14:xfrm>
              <a:off x="6419880" y="3403440"/>
              <a:ext cx="360" cy="3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404040" y="33400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4" name="Input penna 13"/>
              <p14:cNvContentPartPr/>
              <p14:nvPr/>
            </p14:nvContentPartPr>
            <p14:xfrm>
              <a:off x="6470640" y="3390840"/>
              <a:ext cx="6840" cy="36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454800" y="3327480"/>
                <a:ext cx="385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5" name="Input penna 14"/>
              <p14:cNvContentPartPr/>
              <p14:nvPr/>
            </p14:nvContentPartPr>
            <p14:xfrm>
              <a:off x="6477120" y="3390840"/>
              <a:ext cx="360" cy="3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461280" y="33274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6" name="Input penna 15"/>
              <p14:cNvContentPartPr/>
              <p14:nvPr/>
            </p14:nvContentPartPr>
            <p14:xfrm>
              <a:off x="6730920" y="3492360"/>
              <a:ext cx="360" cy="36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715080" y="342900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7" name="Input penna 16"/>
              <p14:cNvContentPartPr/>
              <p14:nvPr/>
            </p14:nvContentPartPr>
            <p14:xfrm>
              <a:off x="6235560" y="3460680"/>
              <a:ext cx="57600" cy="36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219720" y="3397320"/>
                <a:ext cx="8928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8" name="Input penna 17"/>
              <p14:cNvContentPartPr/>
              <p14:nvPr/>
            </p14:nvContentPartPr>
            <p14:xfrm>
              <a:off x="6134040" y="3498840"/>
              <a:ext cx="6840" cy="684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118200" y="3435480"/>
                <a:ext cx="3852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9" name="Input penna 18"/>
              <p14:cNvContentPartPr/>
              <p14:nvPr/>
            </p14:nvContentPartPr>
            <p14:xfrm>
              <a:off x="6178680" y="3606840"/>
              <a:ext cx="360" cy="36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162840" y="35431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0" name="Input penna 19"/>
              <p14:cNvContentPartPr/>
              <p14:nvPr/>
            </p14:nvContentPartPr>
            <p14:xfrm>
              <a:off x="6222960" y="3543120"/>
              <a:ext cx="360" cy="36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207120" y="347976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1" name="Input penna 20"/>
              <p14:cNvContentPartPr/>
              <p14:nvPr/>
            </p14:nvContentPartPr>
            <p14:xfrm>
              <a:off x="6210360" y="3403440"/>
              <a:ext cx="360" cy="1944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194520" y="3340080"/>
                <a:ext cx="3204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2" name="Input penna 21"/>
              <p14:cNvContentPartPr/>
              <p14:nvPr/>
            </p14:nvContentPartPr>
            <p14:xfrm>
              <a:off x="6553080" y="3257640"/>
              <a:ext cx="360" cy="36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537240" y="31939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3" name="Input penna 22"/>
              <p14:cNvContentPartPr/>
              <p14:nvPr/>
            </p14:nvContentPartPr>
            <p14:xfrm>
              <a:off x="6419880" y="3321000"/>
              <a:ext cx="38520" cy="8280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404040" y="3257640"/>
                <a:ext cx="7020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4" name="Input penna 23"/>
              <p14:cNvContentPartPr/>
              <p14:nvPr/>
            </p14:nvContentPartPr>
            <p14:xfrm>
              <a:off x="6330960" y="3384720"/>
              <a:ext cx="360" cy="1296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315120" y="3321000"/>
                <a:ext cx="3204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5" name="Input penna 24"/>
              <p14:cNvContentPartPr/>
              <p14:nvPr/>
            </p14:nvContentPartPr>
            <p14:xfrm>
              <a:off x="6191280" y="3416400"/>
              <a:ext cx="360" cy="36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175440" y="33526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6" name="Input penna 25"/>
              <p14:cNvContentPartPr/>
              <p14:nvPr/>
            </p14:nvContentPartPr>
            <p14:xfrm>
              <a:off x="6134040" y="3441600"/>
              <a:ext cx="360" cy="36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118200" y="33782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7" name="Input penna 26"/>
              <p14:cNvContentPartPr/>
              <p14:nvPr/>
            </p14:nvContentPartPr>
            <p14:xfrm>
              <a:off x="6070680" y="3448080"/>
              <a:ext cx="360" cy="36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054840" y="338472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8" name="Input penna 27"/>
              <p14:cNvContentPartPr/>
              <p14:nvPr/>
            </p14:nvContentPartPr>
            <p14:xfrm>
              <a:off x="6477120" y="3409920"/>
              <a:ext cx="360" cy="36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461280" y="334656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9" name="Input penna 28"/>
              <p14:cNvContentPartPr/>
              <p14:nvPr/>
            </p14:nvContentPartPr>
            <p14:xfrm>
              <a:off x="6451560" y="3378240"/>
              <a:ext cx="360" cy="36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435720" y="33145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0" name="Input penna 29"/>
              <p14:cNvContentPartPr/>
              <p14:nvPr/>
            </p14:nvContentPartPr>
            <p14:xfrm>
              <a:off x="6267600" y="3429000"/>
              <a:ext cx="222480" cy="3204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251400" y="3365640"/>
                <a:ext cx="25452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1" name="Input penna 30"/>
              <p14:cNvContentPartPr/>
              <p14:nvPr/>
            </p14:nvContentPartPr>
            <p14:xfrm>
              <a:off x="6248520" y="3492360"/>
              <a:ext cx="360" cy="36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232680" y="342900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32" name="Input penna 31"/>
              <p14:cNvContentPartPr/>
              <p14:nvPr/>
            </p14:nvContentPartPr>
            <p14:xfrm>
              <a:off x="6273720" y="3587760"/>
              <a:ext cx="360" cy="36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257880" y="352440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33" name="Input penna 32"/>
              <p14:cNvContentPartPr/>
              <p14:nvPr/>
            </p14:nvContentPartPr>
            <p14:xfrm>
              <a:off x="6235560" y="3333600"/>
              <a:ext cx="360" cy="1332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6219720" y="3270240"/>
                <a:ext cx="3204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4" name="Input penna 33"/>
              <p14:cNvContentPartPr/>
              <p14:nvPr/>
            </p14:nvContentPartPr>
            <p14:xfrm>
              <a:off x="6242040" y="3263760"/>
              <a:ext cx="6840" cy="36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226200" y="3200400"/>
                <a:ext cx="385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35" name="Input penna 34"/>
              <p14:cNvContentPartPr/>
              <p14:nvPr/>
            </p14:nvContentPartPr>
            <p14:xfrm>
              <a:off x="6172200" y="3435480"/>
              <a:ext cx="360" cy="36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156360" y="337176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36" name="Input penna 35"/>
              <p14:cNvContentPartPr/>
              <p14:nvPr/>
            </p14:nvContentPartPr>
            <p14:xfrm>
              <a:off x="6153120" y="3473280"/>
              <a:ext cx="19440" cy="12132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6137280" y="3409920"/>
                <a:ext cx="5112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37" name="Input penna 36"/>
              <p14:cNvContentPartPr/>
              <p14:nvPr/>
            </p14:nvContentPartPr>
            <p14:xfrm>
              <a:off x="6178680" y="3486240"/>
              <a:ext cx="360" cy="3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162840" y="34225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38" name="Input penna 37"/>
              <p14:cNvContentPartPr/>
              <p14:nvPr/>
            </p14:nvContentPartPr>
            <p14:xfrm>
              <a:off x="6388200" y="3365640"/>
              <a:ext cx="360" cy="36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372360" y="33019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39" name="Input penna 38"/>
              <p14:cNvContentPartPr/>
              <p14:nvPr/>
            </p14:nvContentPartPr>
            <p14:xfrm>
              <a:off x="6616800" y="3378240"/>
              <a:ext cx="360" cy="36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600960" y="33145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40" name="Input penna 39"/>
              <p14:cNvContentPartPr/>
              <p14:nvPr/>
            </p14:nvContentPartPr>
            <p14:xfrm>
              <a:off x="6540480" y="3473280"/>
              <a:ext cx="360" cy="36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524640" y="340992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41" name="Input penna 40"/>
              <p14:cNvContentPartPr/>
              <p14:nvPr/>
            </p14:nvContentPartPr>
            <p14:xfrm>
              <a:off x="6445080" y="3378240"/>
              <a:ext cx="360" cy="36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429240" y="331452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42" name="Input penna 41"/>
              <p14:cNvContentPartPr/>
              <p14:nvPr/>
            </p14:nvContentPartPr>
            <p14:xfrm>
              <a:off x="6388200" y="3378240"/>
              <a:ext cx="57240" cy="2556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6372360" y="3314520"/>
                <a:ext cx="89280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43" name="Input penna 42"/>
              <p14:cNvContentPartPr/>
              <p14:nvPr/>
            </p14:nvContentPartPr>
            <p14:xfrm>
              <a:off x="6216480" y="3371760"/>
              <a:ext cx="13320" cy="684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6200640" y="3308400"/>
                <a:ext cx="4500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44" name="Input penna 43"/>
              <p14:cNvContentPartPr/>
              <p14:nvPr/>
            </p14:nvContentPartPr>
            <p14:xfrm>
              <a:off x="6222960" y="3505320"/>
              <a:ext cx="360" cy="36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207120" y="344160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45" name="Input penna 44"/>
              <p14:cNvContentPartPr/>
              <p14:nvPr/>
            </p14:nvContentPartPr>
            <p14:xfrm>
              <a:off x="6222960" y="3505320"/>
              <a:ext cx="12960" cy="1296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6207120" y="3441600"/>
                <a:ext cx="4464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46" name="Input penna 45"/>
              <p14:cNvContentPartPr/>
              <p14:nvPr/>
            </p14:nvContentPartPr>
            <p14:xfrm>
              <a:off x="6210360" y="3587760"/>
              <a:ext cx="360" cy="36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194520" y="352440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47" name="Input penna 46"/>
              <p14:cNvContentPartPr/>
              <p14:nvPr/>
            </p14:nvContentPartPr>
            <p14:xfrm>
              <a:off x="6311880" y="3479760"/>
              <a:ext cx="6840" cy="36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296040" y="3416400"/>
                <a:ext cx="385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48" name="Input penna 47"/>
              <p14:cNvContentPartPr/>
              <p14:nvPr/>
            </p14:nvContentPartPr>
            <p14:xfrm>
              <a:off x="6464160" y="3409920"/>
              <a:ext cx="360" cy="36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448320" y="3346560"/>
                <a:ext cx="320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49" name="Input penna 48"/>
              <p14:cNvContentPartPr/>
              <p14:nvPr/>
            </p14:nvContentPartPr>
            <p14:xfrm>
              <a:off x="6566040" y="3397320"/>
              <a:ext cx="360" cy="36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550200" y="333360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50" name="Input penna 49"/>
              <p14:cNvContentPartPr/>
              <p14:nvPr/>
            </p14:nvContentPartPr>
            <p14:xfrm>
              <a:off x="6464160" y="3479760"/>
              <a:ext cx="360" cy="2592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6448320" y="3416400"/>
                <a:ext cx="3204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51" name="Input penna 50"/>
              <p14:cNvContentPartPr/>
              <p14:nvPr/>
            </p14:nvContentPartPr>
            <p14:xfrm>
              <a:off x="6496200" y="3606840"/>
              <a:ext cx="12960" cy="1944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6480000" y="3543120"/>
                <a:ext cx="4500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52" name="Input penna 51"/>
              <p14:cNvContentPartPr/>
              <p14:nvPr/>
            </p14:nvContentPartPr>
            <p14:xfrm>
              <a:off x="6496200" y="3625920"/>
              <a:ext cx="12960" cy="7020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6480000" y="3562200"/>
                <a:ext cx="4500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53" name="Input penna 52"/>
              <p14:cNvContentPartPr/>
              <p14:nvPr/>
            </p14:nvContentPartPr>
            <p14:xfrm>
              <a:off x="6508800" y="3295800"/>
              <a:ext cx="360" cy="36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492960" y="32320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54" name="Input penna 53"/>
              <p14:cNvContentPartPr/>
              <p14:nvPr/>
            </p14:nvContentPartPr>
            <p14:xfrm>
              <a:off x="6515280" y="3289320"/>
              <a:ext cx="360" cy="5112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6499080" y="3225960"/>
                <a:ext cx="32400" cy="1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55" name="Input penna 54"/>
              <p14:cNvContentPartPr/>
              <p14:nvPr/>
            </p14:nvContentPartPr>
            <p14:xfrm>
              <a:off x="6419880" y="3556080"/>
              <a:ext cx="360" cy="36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404040" y="3492360"/>
                <a:ext cx="32040" cy="12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93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Nel </a:t>
            </a:r>
            <a:r>
              <a:rPr lang="it-IT" dirty="0"/>
              <a:t>2004 gli indicatori </a:t>
            </a:r>
            <a:r>
              <a:rPr lang="it-IT" dirty="0" smtClean="0"/>
              <a:t>presenti </a:t>
            </a:r>
            <a:r>
              <a:rPr lang="it-IT" dirty="0"/>
              <a:t>erano </a:t>
            </a:r>
            <a:r>
              <a:rPr lang="it-IT" dirty="0" smtClean="0"/>
              <a:t>400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0000"/>
                </a:solidFill>
              </a:rPr>
              <a:t>Dal 2000 è stato aperto un portale per garantire un effettivo </a:t>
            </a:r>
            <a:r>
              <a:rPr lang="it-IT" dirty="0" err="1">
                <a:solidFill>
                  <a:srgbClr val="FF0000"/>
                </a:solidFill>
              </a:rPr>
              <a:t>benchmarking</a:t>
            </a:r>
            <a:r>
              <a:rPr lang="it-IT" dirty="0">
                <a:solidFill>
                  <a:srgbClr val="FF0000"/>
                </a:solidFill>
              </a:rPr>
              <a:t> tra le diverse amministrazioni pubbliche e la condivisione di best </a:t>
            </a:r>
            <a:r>
              <a:rPr lang="it-IT" dirty="0" err="1" smtClean="0">
                <a:solidFill>
                  <a:srgbClr val="FF0000"/>
                </a:solidFill>
              </a:rPr>
              <a:t>practice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Nel 2007 sono stati rivisti ulteriormente i PSA </a:t>
            </a:r>
            <a:r>
              <a:rPr lang="it-IT" dirty="0" smtClean="0"/>
              <a:t>e sono stati </a:t>
            </a:r>
            <a:r>
              <a:rPr lang="it-IT" dirty="0"/>
              <a:t>introdotti i </a:t>
            </a:r>
            <a:r>
              <a:rPr lang="it-IT" dirty="0">
                <a:solidFill>
                  <a:srgbClr val="FF0000"/>
                </a:solidFill>
              </a:rPr>
              <a:t>Departmental Strategic Objectives (</a:t>
            </a:r>
            <a:r>
              <a:rPr lang="it-IT" dirty="0" smtClean="0">
                <a:solidFill>
                  <a:srgbClr val="FF0000"/>
                </a:solidFill>
              </a:rPr>
              <a:t>DSO) </a:t>
            </a:r>
            <a:r>
              <a:rPr lang="it-IT" dirty="0"/>
              <a:t>– Essi sono riferiti alle funzioni </a:t>
            </a:r>
            <a:r>
              <a:rPr lang="it-IT" dirty="0" smtClean="0"/>
              <a:t>principali </a:t>
            </a:r>
            <a:r>
              <a:rPr lang="it-IT" dirty="0"/>
              <a:t>di ciascun </a:t>
            </a:r>
            <a:r>
              <a:rPr lang="it-IT" dirty="0" smtClean="0"/>
              <a:t>Ministero. Il </a:t>
            </a:r>
            <a:r>
              <a:rPr lang="it-IT" dirty="0"/>
              <a:t>numero di indicatori </a:t>
            </a:r>
            <a:r>
              <a:rPr lang="it-IT" dirty="0" smtClean="0"/>
              <a:t>è stato ridotto a 30.  </a:t>
            </a:r>
          </a:p>
          <a:p>
            <a:pPr>
              <a:buFontTx/>
              <a:buChar char="-"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483240" y="2476440"/>
              <a:ext cx="736920" cy="2228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67400" y="2413080"/>
                <a:ext cx="768960" cy="34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495520" y="5346720"/>
              <a:ext cx="444960" cy="3052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79680" y="5283360"/>
                <a:ext cx="476640" cy="43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6280200" y="4673520"/>
              <a:ext cx="648000" cy="831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264360" y="4610160"/>
                <a:ext cx="67968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6585120" y="4775040"/>
              <a:ext cx="203400" cy="324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568920" y="4711680"/>
                <a:ext cx="23544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6178680" y="4610160"/>
              <a:ext cx="775080" cy="26064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162840" y="4546440"/>
                <a:ext cx="806760" cy="38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put penna 8"/>
              <p14:cNvContentPartPr/>
              <p14:nvPr/>
            </p14:nvContentPartPr>
            <p14:xfrm>
              <a:off x="6305400" y="4838760"/>
              <a:ext cx="444960" cy="511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289560" y="4775040"/>
                <a:ext cx="476640" cy="17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290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Per </a:t>
            </a:r>
            <a:r>
              <a:rPr lang="it-IT" dirty="0"/>
              <a:t>il 2010 </a:t>
            </a:r>
            <a:r>
              <a:rPr lang="it-IT" dirty="0" smtClean="0"/>
              <a:t>dal </a:t>
            </a:r>
            <a:r>
              <a:rPr lang="it-IT" b="1" dirty="0" smtClean="0"/>
              <a:t>Ministero per l’Ambiente </a:t>
            </a:r>
            <a:r>
              <a:rPr lang="it-IT" dirty="0" smtClean="0"/>
              <a:t>sono stati previsti </a:t>
            </a:r>
            <a:r>
              <a:rPr lang="it-IT" dirty="0" smtClean="0">
                <a:solidFill>
                  <a:srgbClr val="FF0000"/>
                </a:solidFill>
              </a:rPr>
              <a:t>nove </a:t>
            </a:r>
            <a:r>
              <a:rPr lang="it-IT" dirty="0">
                <a:solidFill>
                  <a:srgbClr val="FF0000"/>
                </a:solidFill>
              </a:rPr>
              <a:t>DSO specifici </a:t>
            </a:r>
            <a:r>
              <a:rPr lang="it-IT" dirty="0"/>
              <a:t>e, in aggiunta, </a:t>
            </a:r>
            <a:r>
              <a:rPr lang="it-IT" dirty="0">
                <a:solidFill>
                  <a:srgbClr val="FF0000"/>
                </a:solidFill>
              </a:rPr>
              <a:t>tre</a:t>
            </a:r>
            <a:r>
              <a:rPr lang="it-IT" dirty="0"/>
              <a:t> DSO che ricomprendono più funzioni del Ministero e che riguardano la sostenibilità, l’adattamento e le politiche agricole e rurali.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I </a:t>
            </a:r>
            <a:r>
              <a:rPr lang="it-IT" dirty="0">
                <a:solidFill>
                  <a:srgbClr val="FF0000"/>
                </a:solidFill>
              </a:rPr>
              <a:t>nove DSO </a:t>
            </a:r>
            <a:r>
              <a:rPr lang="it-IT" dirty="0"/>
              <a:t>vanno dal cambiamento climatico, a un sistema di produzione e consumo più sostenibile, dal contenimento del rischio ambientale e idrogeologico a prodotti agricoli di qualità, sicuri e salutari senza scordare l’attenzione posta nei confronti dei coltivatori da un punto di vista economico e sociale.</a:t>
            </a:r>
            <a:endParaRPr lang="it-IT" dirty="0" smtClean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put penna 1"/>
              <p14:cNvContentPartPr/>
              <p14:nvPr/>
            </p14:nvContentPartPr>
            <p14:xfrm>
              <a:off x="812880" y="4127400"/>
              <a:ext cx="2590920" cy="1803960"/>
            </p14:xfrm>
          </p:contentPart>
        </mc:Choice>
        <mc:Fallback>
          <p:pic>
            <p:nvPicPr>
              <p:cNvPr id="2" name="Input penna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7040" y="4064040"/>
                <a:ext cx="2622960" cy="193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put penna 2"/>
              <p14:cNvContentPartPr/>
              <p14:nvPr/>
            </p14:nvContentPartPr>
            <p14:xfrm>
              <a:off x="2927520" y="3371760"/>
              <a:ext cx="9258480" cy="23180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11320" y="3308400"/>
                <a:ext cx="9290520" cy="244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put penna 3"/>
              <p14:cNvContentPartPr/>
              <p14:nvPr/>
            </p14:nvContentPartPr>
            <p14:xfrm>
              <a:off x="3409920" y="5638680"/>
              <a:ext cx="4445280" cy="2736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94080" y="5575320"/>
                <a:ext cx="4476960" cy="40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6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00850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 </a:t>
            </a:r>
            <a:r>
              <a:rPr lang="it-IT" dirty="0" smtClean="0"/>
              <a:t>- Il </a:t>
            </a:r>
            <a:r>
              <a:rPr lang="it-IT" b="1" dirty="0" smtClean="0"/>
              <a:t>Ministero dell’Interno </a:t>
            </a:r>
            <a:r>
              <a:rPr lang="it-IT" dirty="0" smtClean="0"/>
              <a:t>ha individuato sette </a:t>
            </a:r>
            <a:r>
              <a:rPr lang="it-IT" dirty="0">
                <a:solidFill>
                  <a:srgbClr val="FF0000"/>
                </a:solidFill>
              </a:rPr>
              <a:t>obiettivi strategici</a:t>
            </a:r>
            <a:r>
              <a:rPr lang="it-IT" dirty="0"/>
              <a:t>. La maggior parte degli obiettivi strategici riguardano la sicurezza interna dei </a:t>
            </a:r>
            <a:r>
              <a:rPr lang="it-IT" dirty="0" smtClean="0"/>
              <a:t>cittadini, </a:t>
            </a:r>
            <a:r>
              <a:rPr lang="it-IT" dirty="0"/>
              <a:t>anche in riferimento al terrorismo internazionale, nonché la politica di immigrazione e il diritto alla privacy e i diritti connessi al possesso della cittadinanza </a:t>
            </a:r>
            <a:r>
              <a:rPr lang="it-IT" dirty="0" smtClean="0"/>
              <a:t>britannica.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- Gli </a:t>
            </a:r>
            <a:r>
              <a:rPr lang="it-IT" dirty="0">
                <a:solidFill>
                  <a:srgbClr val="FF0000"/>
                </a:solidFill>
              </a:rPr>
              <a:t>indicatori</a:t>
            </a:r>
            <a:r>
              <a:rPr lang="it-IT" dirty="0"/>
              <a:t> destinati alla misurazione di tali obiettivi sono molteplici e costruiti in maniera da valutare l’effettivo </a:t>
            </a:r>
            <a:r>
              <a:rPr lang="it-IT" u="sng" dirty="0"/>
              <a:t>impatto</a:t>
            </a:r>
            <a:r>
              <a:rPr lang="it-IT" dirty="0"/>
              <a:t> delle politiche intraprese e dell’azione amministrativa del Ministero.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- Nei </a:t>
            </a:r>
            <a:r>
              <a:rPr lang="it-IT" dirty="0"/>
              <a:t>documenti di </a:t>
            </a:r>
            <a:r>
              <a:rPr lang="it-IT" dirty="0">
                <a:solidFill>
                  <a:srgbClr val="FF0000"/>
                </a:solidFill>
              </a:rPr>
              <a:t>reporting</a:t>
            </a:r>
            <a:r>
              <a:rPr lang="it-IT" dirty="0"/>
              <a:t> come il Departmental Report vengono evidenziati annualmente le azioni intraprese e i progressi per il raggiungimento degli obiettivi prestabiliti.  </a:t>
            </a:r>
            <a:endParaRPr lang="it-IT" dirty="0" smtClean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647800" y="5365800"/>
              <a:ext cx="1867320" cy="3369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31960" y="5302080"/>
                <a:ext cx="1899000" cy="46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6864480" y="2089080"/>
              <a:ext cx="870120" cy="2098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848640" y="2025720"/>
                <a:ext cx="901800" cy="33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226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- Il </a:t>
            </a:r>
            <a:r>
              <a:rPr lang="it-IT" b="1" dirty="0" smtClean="0"/>
              <a:t>Ministero dei Trasporti </a:t>
            </a:r>
            <a:r>
              <a:rPr lang="it-IT" dirty="0"/>
              <a:t>ha individuato per il biennio 2009-2010 </a:t>
            </a:r>
            <a:r>
              <a:rPr lang="it-IT" dirty="0">
                <a:solidFill>
                  <a:srgbClr val="FF0000"/>
                </a:solidFill>
              </a:rPr>
              <a:t>cinque obiettivi strategici </a:t>
            </a:r>
            <a:r>
              <a:rPr lang="it-IT" dirty="0"/>
              <a:t>per le proprie materie di competenza. In particolare essi non riguardano soltanto le competenze specifiche del Ministero, ma anche obiettivi più ampi di carattere sociale come l’equità e la giustizia sociale. Anche in questo Ministero si ritrovano una molteplicità di </a:t>
            </a:r>
            <a:r>
              <a:rPr lang="it-IT" dirty="0">
                <a:solidFill>
                  <a:srgbClr val="FF0000"/>
                </a:solidFill>
              </a:rPr>
              <a:t>indicatori</a:t>
            </a:r>
            <a:r>
              <a:rPr lang="it-IT" dirty="0"/>
              <a:t> di misurazione degli obiettivi strategici prestabiliti. </a:t>
            </a:r>
            <a:endParaRPr lang="it-IT" dirty="0" smtClean="0"/>
          </a:p>
          <a:p>
            <a:pPr marL="0" indent="0">
              <a:buNone/>
            </a:pPr>
            <a:r>
              <a:rPr lang="it-IT" i="1" dirty="0" smtClean="0">
                <a:solidFill>
                  <a:srgbClr val="C00000"/>
                </a:solidFill>
              </a:rPr>
              <a:t>Per </a:t>
            </a:r>
            <a:r>
              <a:rPr lang="it-IT" i="1" dirty="0">
                <a:solidFill>
                  <a:srgbClr val="C00000"/>
                </a:solidFill>
              </a:rPr>
              <a:t>ogni Ministero </a:t>
            </a:r>
            <a:r>
              <a:rPr lang="it-IT" i="1" dirty="0" smtClean="0">
                <a:solidFill>
                  <a:srgbClr val="C00000"/>
                </a:solidFill>
              </a:rPr>
              <a:t>(nella ricerca) è </a:t>
            </a:r>
            <a:r>
              <a:rPr lang="it-IT" i="1" dirty="0">
                <a:solidFill>
                  <a:srgbClr val="C00000"/>
                </a:solidFill>
              </a:rPr>
              <a:t>stata presa in considerazione un’agenzia esecutiva e si è andato a verificare l’esistenza di documenti che trattino di </a:t>
            </a:r>
            <a:r>
              <a:rPr lang="it-IT" i="1" u="sng" dirty="0">
                <a:solidFill>
                  <a:srgbClr val="C00000"/>
                </a:solidFill>
              </a:rPr>
              <a:t>customer satisfaction</a:t>
            </a:r>
            <a:r>
              <a:rPr lang="it-IT" i="1" dirty="0">
                <a:solidFill>
                  <a:srgbClr val="C00000"/>
                </a:solidFill>
              </a:rPr>
              <a:t>, analizzando in particolare se e in che misura siano definiti i </a:t>
            </a:r>
            <a:r>
              <a:rPr lang="it-IT" i="1" u="sng" dirty="0">
                <a:solidFill>
                  <a:srgbClr val="C00000"/>
                </a:solidFill>
              </a:rPr>
              <a:t>target</a:t>
            </a:r>
            <a:r>
              <a:rPr lang="it-IT" i="1" dirty="0">
                <a:solidFill>
                  <a:srgbClr val="C00000"/>
                </a:solidFill>
              </a:rPr>
              <a:t> di riferimento e gli </a:t>
            </a:r>
            <a:r>
              <a:rPr lang="it-IT" i="1" u="sng" dirty="0">
                <a:solidFill>
                  <a:srgbClr val="C00000"/>
                </a:solidFill>
              </a:rPr>
              <a:t>indicatori</a:t>
            </a:r>
            <a:r>
              <a:rPr lang="it-IT" i="1" dirty="0">
                <a:solidFill>
                  <a:srgbClr val="C00000"/>
                </a:solidFill>
              </a:rPr>
              <a:t> che ne misurino la performance.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01800" y="3301920"/>
              <a:ext cx="1162440" cy="2415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5960" y="3238560"/>
                <a:ext cx="1194120" cy="36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289320" y="4997520"/>
              <a:ext cx="2864160" cy="1652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73480" y="4933800"/>
                <a:ext cx="289584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2946240" y="5086440"/>
              <a:ext cx="3200760" cy="4258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30400" y="5022720"/>
                <a:ext cx="3232800" cy="55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143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 sistema britannico è posta grande enfasi al concetto del </a:t>
            </a:r>
            <a:r>
              <a:rPr lang="it-IT" dirty="0">
                <a:solidFill>
                  <a:srgbClr val="C00000"/>
                </a:solidFill>
              </a:rPr>
              <a:t>Value for Money</a:t>
            </a:r>
            <a:r>
              <a:rPr lang="it-IT" dirty="0"/>
              <a:t> che può essere inteso come il termine per valutare se un’organizzazione ha ottenuto il massimo beneficio dalla spesa effettuata per la produzione ed erogazione di beni e servizi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L’approccio </a:t>
            </a:r>
            <a:r>
              <a:rPr lang="it-IT" dirty="0"/>
              <a:t>Value for Money non misura solo il </a:t>
            </a:r>
            <a:r>
              <a:rPr lang="it-IT" dirty="0">
                <a:solidFill>
                  <a:srgbClr val="C00000"/>
                </a:solidFill>
              </a:rPr>
              <a:t>costo</a:t>
            </a:r>
            <a:r>
              <a:rPr lang="it-IT" dirty="0"/>
              <a:t> del bene o servizio ma tiene conto di altri fattori quali la </a:t>
            </a:r>
            <a:r>
              <a:rPr lang="it-IT" dirty="0">
                <a:solidFill>
                  <a:srgbClr val="C00000"/>
                </a:solidFill>
              </a:rPr>
              <a:t>qualità</a:t>
            </a:r>
            <a:r>
              <a:rPr lang="it-IT" dirty="0"/>
              <a:t> dei beni prodotti o dei servizi erogati.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851360" y="3575160"/>
              <a:ext cx="3785040" cy="4320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35520" y="3511440"/>
                <a:ext cx="3816720" cy="55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619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Canada: 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Negli ultimi 20 anni</a:t>
            </a:r>
            <a:r>
              <a:rPr lang="it-IT" dirty="0"/>
              <a:t> in Canada si è assistito ad uno sviluppo lineare e graduale dei sistemi di misurazione della performance, tanto a livello contabile, quanto più in generale a livello manageriale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Formalmente, nel corso degli ultimi anni, sono state approvate molteplici leggi finalizzate a porre in essere un </a:t>
            </a:r>
            <a:r>
              <a:rPr lang="it-IT" dirty="0">
                <a:solidFill>
                  <a:srgbClr val="FF0000"/>
                </a:solidFill>
              </a:rPr>
              <a:t>sistema di reporting </a:t>
            </a:r>
            <a:r>
              <a:rPr lang="it-IT" dirty="0"/>
              <a:t>completo avente per oggetto la performance del Governo federale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549760" y="3117960"/>
              <a:ext cx="3296160" cy="5083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33920" y="3054240"/>
                <a:ext cx="3327840" cy="63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017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Le amministrazioni analizzate nel presente rapporto sono tre: il </a:t>
            </a:r>
            <a:r>
              <a:rPr lang="it-IT" u="sng" dirty="0"/>
              <a:t>Ministero dell’Ambiente, il Ministero dell’Interno e il Ministero dei Trasporti</a:t>
            </a:r>
            <a:r>
              <a:rPr lang="it-IT" dirty="0"/>
              <a:t>. Rispettivamente nell’ordinamento canadese essi vengono identificati come </a:t>
            </a:r>
            <a:r>
              <a:rPr lang="it-IT" i="1" dirty="0"/>
              <a:t>Environment Canada, Public </a:t>
            </a:r>
            <a:r>
              <a:rPr lang="it-IT" i="1" dirty="0" err="1"/>
              <a:t>Safety</a:t>
            </a:r>
            <a:r>
              <a:rPr lang="it-IT" i="1" dirty="0"/>
              <a:t> Canada (PS)e </a:t>
            </a:r>
            <a:r>
              <a:rPr lang="it-IT" i="1" dirty="0" err="1"/>
              <a:t>Transport</a:t>
            </a:r>
            <a:r>
              <a:rPr lang="it-IT" i="1" dirty="0"/>
              <a:t> Canada. </a:t>
            </a:r>
            <a:endParaRPr lang="it-IT" i="1" dirty="0" smtClean="0"/>
          </a:p>
          <a:p>
            <a:pPr marL="0" indent="0">
              <a:buNone/>
            </a:pPr>
            <a:endParaRPr lang="it-IT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C00000"/>
                </a:solidFill>
              </a:rPr>
              <a:t>Il </a:t>
            </a:r>
            <a:r>
              <a:rPr lang="it-IT" dirty="0">
                <a:solidFill>
                  <a:srgbClr val="C00000"/>
                </a:solidFill>
              </a:rPr>
              <a:t>documento di rendicontazione della performance, ovvero l’</a:t>
            </a:r>
            <a:r>
              <a:rPr lang="it-IT" b="1" dirty="0" err="1">
                <a:solidFill>
                  <a:srgbClr val="C00000"/>
                </a:solidFill>
              </a:rPr>
              <a:t>Annual</a:t>
            </a:r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 smtClean="0">
                <a:solidFill>
                  <a:srgbClr val="C00000"/>
                </a:solidFill>
              </a:rPr>
              <a:t>Report</a:t>
            </a:r>
            <a:r>
              <a:rPr lang="it-IT" dirty="0" smtClean="0">
                <a:solidFill>
                  <a:srgbClr val="C00000"/>
                </a:solidFill>
              </a:rPr>
              <a:t> ha uno </a:t>
            </a:r>
            <a:r>
              <a:rPr lang="it-IT" dirty="0">
                <a:solidFill>
                  <a:srgbClr val="C00000"/>
                </a:solidFill>
              </a:rPr>
              <a:t>schema e una grafica in comune tra tutti i Ministeri</a:t>
            </a:r>
            <a:r>
              <a:rPr lang="it-IT" dirty="0" smtClean="0">
                <a:solidFill>
                  <a:srgbClr val="C00000"/>
                </a:solidFill>
              </a:rPr>
              <a:t>. Riporta </a:t>
            </a:r>
            <a:r>
              <a:rPr lang="it-IT" dirty="0">
                <a:solidFill>
                  <a:srgbClr val="C00000"/>
                </a:solidFill>
              </a:rPr>
              <a:t>gli obiettivi con l’esplicitazione di alcuni indicatori e il grado di raggiungimento dei </a:t>
            </a:r>
            <a:r>
              <a:rPr lang="it-IT" dirty="0" smtClean="0">
                <a:solidFill>
                  <a:srgbClr val="C00000"/>
                </a:solidFill>
              </a:rPr>
              <a:t>medesimi.</a:t>
            </a:r>
            <a:endParaRPr lang="it-IT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404280" y="4324320"/>
              <a:ext cx="1562400" cy="5209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88440" y="4260960"/>
                <a:ext cx="1594080" cy="64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565360" y="5460840"/>
              <a:ext cx="1067040" cy="514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49520" y="5397480"/>
                <a:ext cx="109908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7854840" y="5499000"/>
              <a:ext cx="1289520" cy="320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839000" y="5435640"/>
                <a:ext cx="1321200" cy="15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9402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Performance management: indicatori nei paesi OCSE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misurazione e la valutazione della performance della pubblica amministrazione costituiscono elementi indispensabili nel processo di modernizzazione del settore pubblico.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La questione di progettare e implementare sistemi di misurazione e valutazione della performance organizzativa  è stato uno degli elementi che più hanno caratterizzato gli ultimi 20 anni di riforme in molti Paesi del mondo</a:t>
            </a:r>
          </a:p>
          <a:p>
            <a:r>
              <a:rPr lang="it-IT" dirty="0"/>
              <a:t>M</a:t>
            </a:r>
            <a:r>
              <a:rPr lang="it-IT" dirty="0" smtClean="0"/>
              <a:t>a è importante  comprendere in anticipo i rischi in essere e predisporre eventuali strumenti di intervento e correzione tempestiva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18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Ogni Ministero suddivide le </a:t>
            </a:r>
            <a:r>
              <a:rPr lang="it-IT" u="sng" dirty="0"/>
              <a:t>priorità strategiche </a:t>
            </a:r>
            <a:r>
              <a:rPr lang="it-IT" dirty="0"/>
              <a:t>assegnate in </a:t>
            </a:r>
            <a:r>
              <a:rPr lang="it-IT" dirty="0">
                <a:solidFill>
                  <a:srgbClr val="C00000"/>
                </a:solidFill>
              </a:rPr>
              <a:t>obiettivi</a:t>
            </a:r>
            <a:r>
              <a:rPr lang="it-IT" dirty="0"/>
              <a:t> rispetto ai quali sono definiti i </a:t>
            </a:r>
            <a:r>
              <a:rPr lang="it-IT" dirty="0">
                <a:solidFill>
                  <a:srgbClr val="C00000"/>
                </a:solidFill>
              </a:rPr>
              <a:t>programmi di attività</a:t>
            </a:r>
            <a:r>
              <a:rPr lang="it-IT" dirty="0"/>
              <a:t>, declinati a loro volta in attività più specifiche e di dettaglio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Per </a:t>
            </a:r>
            <a:r>
              <a:rPr lang="it-IT" dirty="0"/>
              <a:t>ogni obiettivo e programma </a:t>
            </a:r>
            <a:r>
              <a:rPr lang="it-IT" dirty="0">
                <a:solidFill>
                  <a:srgbClr val="C00000"/>
                </a:solidFill>
              </a:rPr>
              <a:t>vengono specificate le risorse </a:t>
            </a:r>
            <a:r>
              <a:rPr lang="it-IT" dirty="0"/>
              <a:t>finanziarie disponibili e le risorse umane a disposizione in termini di Full Time Equivalent.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Il raggiungimento di ogni obiettivo </a:t>
            </a:r>
            <a:r>
              <a:rPr lang="it-IT" dirty="0"/>
              <a:t>viene valutato attraverso un </a:t>
            </a:r>
            <a:r>
              <a:rPr lang="it-IT" dirty="0">
                <a:solidFill>
                  <a:srgbClr val="C00000"/>
                </a:solidFill>
              </a:rPr>
              <a:t>indicatore di risultato</a:t>
            </a:r>
            <a:r>
              <a:rPr lang="it-IT" dirty="0"/>
              <a:t>.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I sistemi </a:t>
            </a:r>
            <a:r>
              <a:rPr lang="it-IT" dirty="0"/>
              <a:t>di misurazione della performance nascono in Canada per </a:t>
            </a:r>
            <a:r>
              <a:rPr lang="it-IT" dirty="0">
                <a:solidFill>
                  <a:srgbClr val="C00000"/>
                </a:solidFill>
              </a:rPr>
              <a:t>tenere sotto controllo la spesa pubblica </a:t>
            </a:r>
            <a:r>
              <a:rPr lang="it-IT" dirty="0"/>
              <a:t>e successivamente si orientano alla misurazione dei risultati.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93800" y="4991040"/>
              <a:ext cx="10331640" cy="12704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7960" y="4927680"/>
                <a:ext cx="10363320" cy="139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965160" y="4800600"/>
              <a:ext cx="10357200" cy="8067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49320" y="4737240"/>
                <a:ext cx="10388880" cy="93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886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specificità del Canada nella </a:t>
            </a:r>
            <a:r>
              <a:rPr lang="it-IT" dirty="0">
                <a:solidFill>
                  <a:srgbClr val="C00000"/>
                </a:solidFill>
              </a:rPr>
              <a:t>misurazione della soddisfazione dei destinatari delle proprie politiche pubbliche </a:t>
            </a:r>
            <a:r>
              <a:rPr lang="it-IT" dirty="0"/>
              <a:t>è quella di condurre, tramite la consulenza di aziende competenti nel settore, </a:t>
            </a:r>
            <a:r>
              <a:rPr lang="it-IT" u="sng" dirty="0"/>
              <a:t>indagini </a:t>
            </a:r>
            <a:r>
              <a:rPr lang="it-IT" dirty="0"/>
              <a:t>campionarie rispetto ai servizi </a:t>
            </a:r>
            <a:r>
              <a:rPr lang="it-IT" dirty="0" smtClean="0"/>
              <a:t>erogati. </a:t>
            </a:r>
          </a:p>
          <a:p>
            <a:pPr marL="0" indent="0">
              <a:buNone/>
            </a:pPr>
            <a:r>
              <a:rPr lang="it-IT" dirty="0"/>
              <a:t>Environment Canada conduce anche una specifica</a:t>
            </a:r>
            <a:r>
              <a:rPr lang="it-IT" u="sng" dirty="0"/>
              <a:t> analisi </a:t>
            </a:r>
            <a:r>
              <a:rPr lang="it-IT" dirty="0"/>
              <a:t>rispetto alle </a:t>
            </a:r>
            <a:r>
              <a:rPr lang="it-IT" dirty="0">
                <a:solidFill>
                  <a:srgbClr val="C00000"/>
                </a:solidFill>
              </a:rPr>
              <a:t>tipologie di e-mail </a:t>
            </a:r>
            <a:r>
              <a:rPr lang="it-IT" dirty="0"/>
              <a:t>che </a:t>
            </a:r>
            <a:r>
              <a:rPr lang="it-IT" dirty="0" smtClean="0"/>
              <a:t>giungono </a:t>
            </a:r>
            <a:r>
              <a:rPr lang="it-IT" dirty="0"/>
              <a:t>alla </a:t>
            </a:r>
            <a:r>
              <a:rPr lang="it-IT" dirty="0" smtClean="0"/>
              <a:t>struttura. </a:t>
            </a:r>
          </a:p>
          <a:p>
            <a:pPr marL="0" indent="0">
              <a:buNone/>
            </a:pPr>
            <a:r>
              <a:rPr lang="it-IT" dirty="0" err="1"/>
              <a:t>Transport</a:t>
            </a:r>
            <a:r>
              <a:rPr lang="it-IT" dirty="0"/>
              <a:t> Canada </a:t>
            </a:r>
            <a:r>
              <a:rPr lang="it-IT" dirty="0" smtClean="0"/>
              <a:t>conduce la misurazione </a:t>
            </a:r>
            <a:r>
              <a:rPr lang="it-IT" dirty="0"/>
              <a:t>della performance </a:t>
            </a:r>
            <a:r>
              <a:rPr lang="it-IT" dirty="0" smtClean="0"/>
              <a:t>anche attraverso </a:t>
            </a:r>
            <a:r>
              <a:rPr lang="it-IT" u="sng" dirty="0"/>
              <a:t>l’analisi degli incidenti </a:t>
            </a:r>
            <a:r>
              <a:rPr lang="it-IT" dirty="0"/>
              <a:t>verificatisi nel sistema dei trasporti pubblici e in riferimento al </a:t>
            </a:r>
            <a:r>
              <a:rPr lang="it-IT" u="sng" dirty="0"/>
              <a:t>grado di aumento </a:t>
            </a:r>
            <a:r>
              <a:rPr lang="it-IT" dirty="0">
                <a:solidFill>
                  <a:srgbClr val="C00000"/>
                </a:solidFill>
              </a:rPr>
              <a:t>dell'utilizzo di mezzi ecosostenibili.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016920" y="3060720"/>
              <a:ext cx="1226160" cy="576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01080" y="2997360"/>
                <a:ext cx="1257840" cy="18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996840" y="3327480"/>
              <a:ext cx="5613840" cy="1717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81000" y="3263760"/>
                <a:ext cx="5645520" cy="29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2622600" y="4241880"/>
              <a:ext cx="902160" cy="637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06760" y="4178160"/>
                <a:ext cx="933840" cy="19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4381560" y="5092560"/>
              <a:ext cx="1251360" cy="831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365720" y="5029200"/>
                <a:ext cx="1283040" cy="20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9465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Environment Canada per il servizio </a:t>
            </a:r>
            <a:r>
              <a:rPr lang="it-IT" dirty="0" smtClean="0"/>
              <a:t>meteo </a:t>
            </a:r>
            <a:r>
              <a:rPr lang="it-IT" dirty="0"/>
              <a:t>valuta la precisione e attendibilità delle previsioni, e in particolare la differenza tra la </a:t>
            </a:r>
            <a:r>
              <a:rPr lang="it-IT" dirty="0">
                <a:solidFill>
                  <a:srgbClr val="FF0000"/>
                </a:solidFill>
              </a:rPr>
              <a:t>temperatura stimata </a:t>
            </a:r>
            <a:r>
              <a:rPr lang="it-IT" dirty="0"/>
              <a:t>e la </a:t>
            </a:r>
            <a:r>
              <a:rPr lang="it-IT" dirty="0">
                <a:solidFill>
                  <a:srgbClr val="FF0000"/>
                </a:solidFill>
              </a:rPr>
              <a:t>temperatura </a:t>
            </a:r>
            <a:r>
              <a:rPr lang="it-IT" dirty="0" smtClean="0">
                <a:solidFill>
                  <a:srgbClr val="FF0000"/>
                </a:solidFill>
              </a:rPr>
              <a:t>effettiva </a:t>
            </a:r>
            <a:r>
              <a:rPr lang="it-IT" dirty="0" smtClean="0"/>
              <a:t>registrata.</a:t>
            </a:r>
          </a:p>
          <a:p>
            <a:pPr marL="0" indent="0">
              <a:buNone/>
            </a:pPr>
            <a:r>
              <a:rPr lang="it-IT" dirty="0" smtClean="0"/>
              <a:t>Esiste </a:t>
            </a:r>
            <a:r>
              <a:rPr lang="it-IT" dirty="0"/>
              <a:t>un sistema di indicatori ambientali (Canadian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Sustainability</a:t>
            </a:r>
            <a:r>
              <a:rPr lang="it-IT" dirty="0"/>
              <a:t> Indicators) che misura l’andamento di lungo periodo rispetto a questioni di interesse fondamentale per i canadesi, come ad esempio la </a:t>
            </a:r>
            <a:r>
              <a:rPr lang="it-IT" dirty="0">
                <a:solidFill>
                  <a:srgbClr val="FF0000"/>
                </a:solidFill>
              </a:rPr>
              <a:t>qualità dell’aria</a:t>
            </a:r>
            <a:r>
              <a:rPr lang="it-IT" dirty="0"/>
              <a:t>, le </a:t>
            </a:r>
            <a:r>
              <a:rPr lang="it-IT" dirty="0">
                <a:solidFill>
                  <a:srgbClr val="FF0000"/>
                </a:solidFill>
              </a:rPr>
              <a:t>emissioni di gas serra</a:t>
            </a:r>
            <a:r>
              <a:rPr lang="it-IT" dirty="0"/>
              <a:t>, la </a:t>
            </a:r>
            <a:r>
              <a:rPr lang="it-IT" dirty="0">
                <a:solidFill>
                  <a:srgbClr val="FF0000"/>
                </a:solidFill>
              </a:rPr>
              <a:t>qualità dell’acqua</a:t>
            </a:r>
            <a:r>
              <a:rPr lang="it-IT" dirty="0"/>
              <a:t>, il cambiamento nei </a:t>
            </a:r>
            <a:r>
              <a:rPr lang="it-IT" dirty="0">
                <a:solidFill>
                  <a:srgbClr val="FF0000"/>
                </a:solidFill>
              </a:rPr>
              <a:t>livelli dell’acqua </a:t>
            </a:r>
            <a:r>
              <a:rPr lang="it-IT" dirty="0"/>
              <a:t>e la presenza di </a:t>
            </a:r>
            <a:r>
              <a:rPr lang="it-IT" dirty="0">
                <a:solidFill>
                  <a:srgbClr val="FF0000"/>
                </a:solidFill>
              </a:rPr>
              <a:t>aree protette. </a:t>
            </a:r>
            <a:endParaRPr lang="it-I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dirty="0" smtClean="0"/>
              <a:t>(</a:t>
            </a:r>
            <a:r>
              <a:rPr lang="it-IT" i="1" dirty="0" smtClean="0"/>
              <a:t>Questo </a:t>
            </a:r>
            <a:r>
              <a:rPr lang="it-IT" i="1" dirty="0"/>
              <a:t>sistema di indicatori è peculiare e assume grande rilevanza per il contesto canadese, considerato che gli ambienti naturali costituiscono uno dei patrimoni del </a:t>
            </a:r>
            <a:r>
              <a:rPr lang="it-IT" i="1" dirty="0" smtClean="0"/>
              <a:t>Paese)</a:t>
            </a:r>
            <a:endParaRPr lang="it-IT" i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133720" y="3054240"/>
              <a:ext cx="4260960" cy="4384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17880" y="2990880"/>
                <a:ext cx="4292640" cy="56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152800" y="3067200"/>
              <a:ext cx="4553280" cy="4701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36600" y="3003480"/>
                <a:ext cx="4585320" cy="59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7683480" y="5079960"/>
              <a:ext cx="2210040" cy="2862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667640" y="5016600"/>
                <a:ext cx="2241720" cy="41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565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i="1" dirty="0" smtClean="0"/>
              <a:t>Public </a:t>
            </a:r>
            <a:r>
              <a:rPr lang="it-IT" i="1" dirty="0" err="1"/>
              <a:t>Safety</a:t>
            </a:r>
            <a:r>
              <a:rPr lang="it-IT" i="1" dirty="0"/>
              <a:t> Canada </a:t>
            </a:r>
            <a:r>
              <a:rPr lang="it-IT" dirty="0"/>
              <a:t>focalizza il suo sistema di misurazione su aspetti di risultato come il grado di preparazione dei cittadini in risposta alle </a:t>
            </a:r>
            <a:r>
              <a:rPr lang="it-IT" dirty="0">
                <a:solidFill>
                  <a:srgbClr val="FF0000"/>
                </a:solidFill>
              </a:rPr>
              <a:t>emergenze</a:t>
            </a:r>
            <a:r>
              <a:rPr lang="it-IT" dirty="0"/>
              <a:t> e il grado di </a:t>
            </a:r>
            <a:r>
              <a:rPr lang="it-IT" dirty="0">
                <a:solidFill>
                  <a:srgbClr val="FF0000"/>
                </a:solidFill>
              </a:rPr>
              <a:t>reintegrazione</a:t>
            </a:r>
            <a:r>
              <a:rPr lang="it-IT" dirty="0"/>
              <a:t> nella società di trasgressori che hanno scontato la pena o il successo di </a:t>
            </a:r>
            <a:r>
              <a:rPr lang="it-IT" dirty="0" smtClean="0">
                <a:solidFill>
                  <a:srgbClr val="FF0000"/>
                </a:solidFill>
              </a:rPr>
              <a:t>rilascio </a:t>
            </a:r>
            <a:r>
              <a:rPr lang="it-IT" dirty="0">
                <a:solidFill>
                  <a:srgbClr val="FF0000"/>
                </a:solidFill>
              </a:rPr>
              <a:t>di permessi </a:t>
            </a:r>
            <a:r>
              <a:rPr lang="it-IT" dirty="0" smtClean="0"/>
              <a:t>condizionati.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i="1" dirty="0" err="1" smtClean="0"/>
              <a:t>Transport</a:t>
            </a:r>
            <a:r>
              <a:rPr lang="it-IT" i="1" dirty="0"/>
              <a:t> Canada </a:t>
            </a:r>
            <a:r>
              <a:rPr lang="it-IT" dirty="0"/>
              <a:t>pone al centro il grado di produttività nel sistema ferroviario, dell'aviazione civile e nel trasporto </a:t>
            </a:r>
            <a:r>
              <a:rPr lang="it-IT" dirty="0" smtClean="0"/>
              <a:t>pubblico.</a:t>
            </a: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889520" y="2247840"/>
              <a:ext cx="2026080" cy="4384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73680" y="2184480"/>
                <a:ext cx="2057760" cy="56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7473960" y="4768920"/>
              <a:ext cx="1689480" cy="511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58120" y="4705200"/>
                <a:ext cx="1721160" cy="17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9263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management percepisce il </a:t>
            </a:r>
            <a:r>
              <a:rPr lang="it-IT" dirty="0">
                <a:solidFill>
                  <a:srgbClr val="FF0000"/>
                </a:solidFill>
              </a:rPr>
              <a:t>performance reporting </a:t>
            </a:r>
            <a:r>
              <a:rPr lang="it-IT" dirty="0"/>
              <a:t>come un contributo fondamentale ai processi </a:t>
            </a:r>
            <a:r>
              <a:rPr lang="it-IT" dirty="0" smtClean="0"/>
              <a:t>gestionali.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L'amministrazione </a:t>
            </a:r>
            <a:r>
              <a:rPr lang="it-IT" dirty="0"/>
              <a:t>interna ha subito un forte cambiamento culturale, che ha reso possibile </a:t>
            </a:r>
            <a:r>
              <a:rPr lang="it-IT" dirty="0">
                <a:solidFill>
                  <a:srgbClr val="FF0000"/>
                </a:solidFill>
              </a:rPr>
              <a:t>l’implementazione delle riforme </a:t>
            </a:r>
            <a:r>
              <a:rPr lang="it-IT" dirty="0"/>
              <a:t>succedutesi nel tempo, anche se non senza problemi. 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455040" y="3619440"/>
              <a:ext cx="1321200" cy="511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39200" y="3556080"/>
                <a:ext cx="135288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661240" y="3594240"/>
              <a:ext cx="349920" cy="194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45400" y="3530520"/>
                <a:ext cx="38160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7353360" y="3638520"/>
              <a:ext cx="2140200" cy="385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337520" y="3575160"/>
                <a:ext cx="2171880" cy="16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0904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Australia: </a:t>
            </a:r>
          </a:p>
          <a:p>
            <a:pPr>
              <a:buFontTx/>
              <a:buChar char="-"/>
            </a:pPr>
            <a:r>
              <a:rPr lang="it-IT" dirty="0" smtClean="0"/>
              <a:t>L’Australia</a:t>
            </a:r>
            <a:r>
              <a:rPr lang="it-IT" dirty="0"/>
              <a:t>, come altri Paesi di tradizione anglosassone, tra cui anche la vicina Nuova Zelanda, ha intrapreso, già </a:t>
            </a:r>
            <a:r>
              <a:rPr lang="it-IT" dirty="0">
                <a:solidFill>
                  <a:srgbClr val="FF0000"/>
                </a:solidFill>
              </a:rPr>
              <a:t>a partire dagli anni ‘80,</a:t>
            </a:r>
            <a:r>
              <a:rPr lang="it-IT" dirty="0"/>
              <a:t> una profonda riforma in senso manageriale della propria pubblica amministrazione che ne ha radicalmente cambiato la </a:t>
            </a:r>
            <a:r>
              <a:rPr lang="it-IT" dirty="0" smtClean="0"/>
              <a:t>fisionomia.</a:t>
            </a:r>
          </a:p>
          <a:p>
            <a:pPr>
              <a:buFontTx/>
              <a:buChar char="-"/>
            </a:pPr>
            <a:r>
              <a:rPr lang="it-IT" dirty="0"/>
              <a:t>Le riforme intraprese negli anni ‘80 si sono poste lo scopo di condurre le pubbliche amministrazioni alla definizione di obiettivi da raggiungere chiari e consistenti, di garantire una </a:t>
            </a:r>
            <a:r>
              <a:rPr lang="it-IT" dirty="0">
                <a:solidFill>
                  <a:srgbClr val="FF0000"/>
                </a:solidFill>
              </a:rPr>
              <a:t>maggiore autonomia decisionale dei dirigenti pubblici</a:t>
            </a:r>
            <a:r>
              <a:rPr lang="it-IT" dirty="0"/>
              <a:t>, di iniziare a introdurre sistemi di misurazione e valutazione della performance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394000" y="3098880"/>
              <a:ext cx="4420080" cy="5083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78160" y="3035160"/>
                <a:ext cx="4451760" cy="63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880240" y="4711680"/>
              <a:ext cx="3206880" cy="1148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64400" y="4648320"/>
                <a:ext cx="3238560" cy="24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359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Altro </a:t>
            </a:r>
            <a:r>
              <a:rPr lang="it-IT" dirty="0"/>
              <a:t>obiettivo è stato quello di ridurre il focus sulle variabili di input e sui processi e incrementare </a:t>
            </a:r>
            <a:r>
              <a:rPr lang="it-IT" dirty="0">
                <a:solidFill>
                  <a:srgbClr val="FF0000"/>
                </a:solidFill>
              </a:rPr>
              <a:t>l’enfasi sugli output e la valutazione degli </a:t>
            </a:r>
            <a:r>
              <a:rPr lang="it-IT" dirty="0" smtClean="0">
                <a:solidFill>
                  <a:srgbClr val="FF0000"/>
                </a:solidFill>
              </a:rPr>
              <a:t>outcome. </a:t>
            </a:r>
          </a:p>
          <a:p>
            <a:pPr>
              <a:buFontTx/>
              <a:buChar char="-"/>
            </a:pPr>
            <a:r>
              <a:rPr lang="it-IT" dirty="0"/>
              <a:t>Nel 2000 è stato introdotto l’</a:t>
            </a:r>
            <a:r>
              <a:rPr lang="it-IT" dirty="0" err="1"/>
              <a:t>Australian</a:t>
            </a:r>
            <a:r>
              <a:rPr lang="it-IT" dirty="0"/>
              <a:t> Government’s Outcome </a:t>
            </a:r>
            <a:r>
              <a:rPr lang="it-IT" dirty="0" smtClean="0"/>
              <a:t>Framework che sposta ancor di più il focus sugli </a:t>
            </a:r>
            <a:r>
              <a:rPr lang="it-IT" dirty="0" smtClean="0">
                <a:solidFill>
                  <a:srgbClr val="FF0000"/>
                </a:solidFill>
              </a:rPr>
              <a:t>impatti</a:t>
            </a:r>
            <a:r>
              <a:rPr lang="it-IT" dirty="0" smtClean="0"/>
              <a:t> prodotti dalla amministrazione. </a:t>
            </a:r>
          </a:p>
          <a:p>
            <a:pPr>
              <a:buFontTx/>
              <a:buChar char="-"/>
            </a:pPr>
            <a:r>
              <a:rPr lang="it-IT" dirty="0"/>
              <a:t>l’</a:t>
            </a:r>
            <a:r>
              <a:rPr lang="it-IT" dirty="0" err="1"/>
              <a:t>Australian</a:t>
            </a:r>
            <a:r>
              <a:rPr lang="it-IT" dirty="0"/>
              <a:t> Government’s Outcome Framework ha effettivamente migliorato </a:t>
            </a:r>
            <a:r>
              <a:rPr lang="it-IT" dirty="0">
                <a:solidFill>
                  <a:srgbClr val="FF0000"/>
                </a:solidFill>
              </a:rPr>
              <a:t>l’</a:t>
            </a:r>
            <a:r>
              <a:rPr lang="it-IT" dirty="0" err="1">
                <a:solidFill>
                  <a:srgbClr val="FF0000"/>
                </a:solidFill>
              </a:rPr>
              <a:t>accountability</a:t>
            </a:r>
            <a:r>
              <a:rPr lang="it-IT" dirty="0"/>
              <a:t> del settore pubblico australiano spostando il focus sui risultati sia in termini finanziari che </a:t>
            </a:r>
            <a:r>
              <a:rPr lang="it-IT" dirty="0">
                <a:solidFill>
                  <a:srgbClr val="FF0000"/>
                </a:solidFill>
              </a:rPr>
              <a:t>non </a:t>
            </a:r>
            <a:r>
              <a:rPr lang="it-IT" dirty="0" smtClean="0">
                <a:solidFill>
                  <a:srgbClr val="FF0000"/>
                </a:solidFill>
              </a:rPr>
              <a:t>finanziari.</a:t>
            </a:r>
            <a:endParaRPr lang="it-IT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664240" y="1765440"/>
              <a:ext cx="5448600" cy="5590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8400" y="1701720"/>
                <a:ext cx="5480280" cy="68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409760" y="5473800"/>
              <a:ext cx="2400480" cy="1400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93920" y="5410080"/>
                <a:ext cx="2432160" cy="26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254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Department for Sustainability, Environment, Water, Population and </a:t>
            </a:r>
            <a:r>
              <a:rPr lang="en-US" dirty="0" smtClean="0"/>
              <a:t>Communities (</a:t>
            </a:r>
            <a:r>
              <a:rPr lang="en-US" dirty="0" err="1" smtClean="0"/>
              <a:t>Ministero</a:t>
            </a:r>
            <a:r>
              <a:rPr lang="en-US" dirty="0" smtClean="0"/>
              <a:t> </a:t>
            </a:r>
            <a:r>
              <a:rPr lang="en-US" dirty="0" err="1" smtClean="0"/>
              <a:t>dell’Ambiente</a:t>
            </a:r>
            <a:r>
              <a:rPr lang="en-US" dirty="0" smtClean="0"/>
              <a:t>): </a:t>
            </a:r>
          </a:p>
          <a:p>
            <a:pPr>
              <a:buFontTx/>
              <a:buChar char="-"/>
            </a:pPr>
            <a:r>
              <a:rPr lang="it-IT" dirty="0" smtClean="0"/>
              <a:t>Oltre </a:t>
            </a:r>
            <a:r>
              <a:rPr lang="it-IT" dirty="0"/>
              <a:t>agli obiettivi strategici, individua ex ante anche, per il biennio 2009-2010, sette </a:t>
            </a:r>
            <a:r>
              <a:rPr lang="it-IT" dirty="0">
                <a:solidFill>
                  <a:srgbClr val="FF0000"/>
                </a:solidFill>
              </a:rPr>
              <a:t>priorità strategiche </a:t>
            </a:r>
            <a:r>
              <a:rPr lang="it-IT" dirty="0"/>
              <a:t>che non riguardano soltanto le materie di competenza specifica del Ministero, ma anche aspetti di organizzazione e funzionamento </a:t>
            </a:r>
            <a:r>
              <a:rPr lang="it-IT" dirty="0" smtClean="0"/>
              <a:t>interno.</a:t>
            </a:r>
          </a:p>
          <a:p>
            <a:pPr>
              <a:buFontTx/>
              <a:buChar char="-"/>
            </a:pPr>
            <a:r>
              <a:rPr lang="it-IT" dirty="0" smtClean="0"/>
              <a:t>Per </a:t>
            </a:r>
            <a:r>
              <a:rPr lang="it-IT" dirty="0"/>
              <a:t>ciascuno </a:t>
            </a:r>
            <a:r>
              <a:rPr lang="it-IT" dirty="0" smtClean="0"/>
              <a:t>degli obiettivi </a:t>
            </a:r>
            <a:r>
              <a:rPr lang="it-IT" dirty="0"/>
              <a:t>di outcome non vengono predisposti set di indicatori di sintesi che vadano a misurare il raggiungimento dell’impatto previsto. Esistono bensì </a:t>
            </a:r>
            <a:r>
              <a:rPr lang="it-IT" dirty="0">
                <a:solidFill>
                  <a:srgbClr val="FF0000"/>
                </a:solidFill>
              </a:rPr>
              <a:t>batterie di indicatori </a:t>
            </a:r>
            <a:r>
              <a:rPr lang="it-IT" dirty="0"/>
              <a:t>per ciascun singolo programma in cui viene suddiviso l’</a:t>
            </a:r>
            <a:r>
              <a:rPr lang="it-IT" dirty="0" err="1"/>
              <a:t>outcome</a:t>
            </a:r>
            <a:r>
              <a:rPr lang="it-IT" dirty="0"/>
              <a:t> che si intende perseguire. </a:t>
            </a:r>
          </a:p>
          <a:p>
            <a:pPr>
              <a:buFontTx/>
              <a:buChar char="-"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286320" y="2521080"/>
              <a:ext cx="95760" cy="194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70480" y="2457360"/>
                <a:ext cx="12744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978280" y="2463840"/>
              <a:ext cx="3511800" cy="1209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62440" y="2400480"/>
                <a:ext cx="3543480" cy="24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6178680" y="5041800"/>
              <a:ext cx="4915080" cy="2098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162840" y="4978440"/>
                <a:ext cx="4946760" cy="33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1066680" y="5442120"/>
              <a:ext cx="2813400" cy="889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50840" y="5378400"/>
                <a:ext cx="2845080" cy="21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1104840" y="3911760"/>
              <a:ext cx="5810760" cy="15912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89000" y="3848040"/>
                <a:ext cx="5842440" cy="28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5751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programmazione per tutti e tre i Ministeri avviene attraverso lo strumento del </a:t>
            </a:r>
            <a:r>
              <a:rPr lang="it-IT" dirty="0">
                <a:solidFill>
                  <a:srgbClr val="FF0000"/>
                </a:solidFill>
              </a:rPr>
              <a:t>budget</a:t>
            </a:r>
            <a:r>
              <a:rPr lang="it-IT" dirty="0"/>
              <a:t>. Esso è </a:t>
            </a:r>
            <a:r>
              <a:rPr lang="it-IT" dirty="0">
                <a:solidFill>
                  <a:srgbClr val="FF0000"/>
                </a:solidFill>
              </a:rPr>
              <a:t>articolato secondo gli outcome</a:t>
            </a:r>
            <a:r>
              <a:rPr lang="it-IT" dirty="0"/>
              <a:t>: ad ogni outcome spetta un determinato ammontare di </a:t>
            </a:r>
            <a:r>
              <a:rPr lang="it-IT" dirty="0">
                <a:solidFill>
                  <a:srgbClr val="FF0000"/>
                </a:solidFill>
              </a:rPr>
              <a:t>risorse</a:t>
            </a:r>
            <a:r>
              <a:rPr lang="it-IT" dirty="0"/>
              <a:t> finanziarie la cui quantità varia a seconda dell’importanza, strategicità e complessità degli obiettivi da raggiungere.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/>
              <a:t>Il Portfolio Budget Statement aggiunge dettagli e spiegazioni sul budget per </a:t>
            </a:r>
            <a:r>
              <a:rPr lang="it-IT" dirty="0">
                <a:solidFill>
                  <a:srgbClr val="C00000"/>
                </a:solidFill>
              </a:rPr>
              <a:t>informare i membri del Parlamento e i cittadini </a:t>
            </a:r>
            <a:r>
              <a:rPr lang="it-IT" dirty="0"/>
              <a:t>dell’allocazione delle risorse secondo gli outcome </a:t>
            </a:r>
            <a:r>
              <a:rPr lang="it-IT" dirty="0" smtClean="0"/>
              <a:t>stabiliti.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Sono </a:t>
            </a:r>
            <a:r>
              <a:rPr lang="it-IT" dirty="0">
                <a:solidFill>
                  <a:srgbClr val="0070C0"/>
                </a:solidFill>
              </a:rPr>
              <a:t>quindi fissati di </a:t>
            </a:r>
            <a:r>
              <a:rPr lang="it-IT" dirty="0" smtClean="0">
                <a:solidFill>
                  <a:srgbClr val="0070C0"/>
                </a:solidFill>
              </a:rPr>
              <a:t>conseguenza </a:t>
            </a:r>
            <a:r>
              <a:rPr lang="it-IT" dirty="0">
                <a:solidFill>
                  <a:srgbClr val="0070C0"/>
                </a:solidFill>
              </a:rPr>
              <a:t>i Key Performance Indicators (KPI) e viene stabilito il target che dovrebbe essere raggiunto nel periodo preso in considerazione</a:t>
            </a:r>
            <a:r>
              <a:rPr lang="it-IT" dirty="0">
                <a:solidFill>
                  <a:srgbClr val="C00000"/>
                </a:solidFill>
              </a:rPr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003640" y="2197080"/>
              <a:ext cx="5360040" cy="4258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87800" y="2133720"/>
                <a:ext cx="5391720" cy="55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003320" y="4673520"/>
              <a:ext cx="7270920" cy="957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87480" y="4610160"/>
                <a:ext cx="730296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10312560" y="4844880"/>
              <a:ext cx="743040" cy="3499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296360" y="4781520"/>
                <a:ext cx="775080" cy="47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3695760" y="5435640"/>
              <a:ext cx="959040" cy="1209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679920" y="5372280"/>
                <a:ext cx="990720" cy="24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426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Si </a:t>
            </a:r>
            <a:r>
              <a:rPr lang="it-IT" dirty="0"/>
              <a:t>può affermare che la </a:t>
            </a:r>
            <a:r>
              <a:rPr lang="it-IT" dirty="0">
                <a:solidFill>
                  <a:srgbClr val="C00000"/>
                </a:solidFill>
              </a:rPr>
              <a:t>trasparenza</a:t>
            </a:r>
            <a:r>
              <a:rPr lang="it-IT" dirty="0"/>
              <a:t> delle informazioni messe a disposizione ai cittadini e agli altri portatori di interesse riguardo agli ambiti di misurazione e valutazione della performance è buona: le informazioni sono nel complesso </a:t>
            </a:r>
            <a:r>
              <a:rPr lang="it-IT" dirty="0">
                <a:solidFill>
                  <a:srgbClr val="C00000"/>
                </a:solidFill>
              </a:rPr>
              <a:t>facilmente </a:t>
            </a:r>
            <a:r>
              <a:rPr lang="it-IT" dirty="0" smtClean="0">
                <a:solidFill>
                  <a:srgbClr val="C00000"/>
                </a:solidFill>
              </a:rPr>
              <a:t>reperibili </a:t>
            </a:r>
            <a:r>
              <a:rPr lang="it-IT" dirty="0"/>
              <a:t>e di facile interpretazione da parte anche di un pubblico non addetto ai </a:t>
            </a:r>
            <a:r>
              <a:rPr lang="it-IT" dirty="0" smtClean="0"/>
              <a:t>lavori. </a:t>
            </a:r>
          </a:p>
          <a:p>
            <a:pPr>
              <a:buFontTx/>
              <a:buChar char="-"/>
            </a:pPr>
            <a:r>
              <a:rPr lang="it-IT" dirty="0" smtClean="0"/>
              <a:t>Per </a:t>
            </a:r>
            <a:r>
              <a:rPr lang="it-IT" dirty="0"/>
              <a:t>quanto concerne la </a:t>
            </a:r>
            <a:r>
              <a:rPr lang="it-IT" dirty="0">
                <a:solidFill>
                  <a:srgbClr val="C00000"/>
                </a:solidFill>
              </a:rPr>
              <a:t>rappresentazione dei risultati</a:t>
            </a:r>
            <a:r>
              <a:rPr lang="it-IT" dirty="0"/>
              <a:t>, come nel caso britannico, si preferisce l’adozione di forme di reportistica fortemente </a:t>
            </a:r>
            <a:r>
              <a:rPr lang="it-IT" dirty="0">
                <a:solidFill>
                  <a:srgbClr val="C00000"/>
                </a:solidFill>
              </a:rPr>
              <a:t>discorsive</a:t>
            </a:r>
            <a:r>
              <a:rPr lang="it-IT" dirty="0"/>
              <a:t>, non sempre collegate a forme di rappresentazione visiva e grafica di maggiore impatto. </a:t>
            </a:r>
          </a:p>
          <a:p>
            <a:pPr marL="0" indent="0">
              <a:buNone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0337760" y="2717640"/>
              <a:ext cx="813240" cy="10483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321920" y="2654280"/>
                <a:ext cx="844920" cy="117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085760" y="3778200"/>
              <a:ext cx="45000" cy="194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69920" y="3714840"/>
                <a:ext cx="76680" cy="1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1130400" y="3746520"/>
              <a:ext cx="9734760" cy="2354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14560" y="3683160"/>
                <a:ext cx="9766440" cy="36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857160" y="2908440"/>
              <a:ext cx="9506520" cy="9082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41320" y="2844720"/>
                <a:ext cx="9538200" cy="103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8412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Performance management: indicatori nei paesi OCSE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In quei Paesi come Regno Unito e Stati Uniti che più hanno investito in questo genere di riforme, la percezione di controllo della performance della pubblica amministrazione è molto aumentata.</a:t>
            </a:r>
          </a:p>
          <a:p>
            <a:r>
              <a:rPr lang="it-IT" dirty="0" smtClean="0"/>
              <a:t>L’identificazione di best </a:t>
            </a:r>
            <a:r>
              <a:rPr lang="it-IT" dirty="0" err="1" smtClean="0"/>
              <a:t>practices</a:t>
            </a:r>
            <a:r>
              <a:rPr lang="it-IT" dirty="0" smtClean="0"/>
              <a:t> e la premiazione delle stesse possono avere un effetto motivazionale. Tuttavia non è possibile che tutte le amministrazioni raggiungano il livello definito dalla best </a:t>
            </a:r>
            <a:r>
              <a:rPr lang="it-IT" dirty="0" err="1" smtClean="0"/>
              <a:t>practice</a:t>
            </a:r>
            <a:r>
              <a:rPr lang="it-IT" dirty="0" smtClean="0"/>
              <a:t>. 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E’ auspicabile che le pubbliche amministrazioni adottino approcci più differenziati che, tenendo conto dei diversi punti di partenza, evitino effetti demotivanti e comportamenti opportunistici.</a:t>
            </a:r>
            <a:endParaRPr lang="it-IT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159080" y="1905120"/>
              <a:ext cx="3277080" cy="1335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43240" y="1841400"/>
                <a:ext cx="3308760" cy="26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936960" y="1860480"/>
              <a:ext cx="3613680" cy="3942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21120" y="1797120"/>
                <a:ext cx="3645360" cy="52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784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Stati Uniti </a:t>
            </a:r>
            <a:r>
              <a:rPr lang="it-IT" b="1" dirty="0" smtClean="0"/>
              <a:t>d’America: 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/>
              <a:t>tema della misurazione e valutazione della performance trova negli Stati Uniti uno dei casi Paese più significativi, in particolare per quanto </a:t>
            </a:r>
            <a:r>
              <a:rPr lang="it-IT" dirty="0" smtClean="0"/>
              <a:t>concerne </a:t>
            </a:r>
            <a:r>
              <a:rPr lang="it-IT" dirty="0">
                <a:solidFill>
                  <a:srgbClr val="C00000"/>
                </a:solidFill>
              </a:rPr>
              <a:t>l’Amministrazione F</a:t>
            </a:r>
            <a:r>
              <a:rPr lang="it-IT" dirty="0" smtClean="0">
                <a:solidFill>
                  <a:srgbClr val="C00000"/>
                </a:solidFill>
              </a:rPr>
              <a:t>ederale</a:t>
            </a:r>
          </a:p>
          <a:p>
            <a:pPr>
              <a:buFontTx/>
              <a:buChar char="-"/>
            </a:pPr>
            <a:r>
              <a:rPr lang="it-IT" dirty="0" smtClean="0"/>
              <a:t>Dopo una lunga serie di interventi per migliorare le performance della componente federale, nel 2009 l’amministrazione Obama introduce </a:t>
            </a:r>
            <a:r>
              <a:rPr lang="it-IT" dirty="0"/>
              <a:t>un Framework che si basa su tre principi: </a:t>
            </a:r>
            <a:r>
              <a:rPr lang="it-IT" dirty="0">
                <a:solidFill>
                  <a:srgbClr val="C00000"/>
                </a:solidFill>
              </a:rPr>
              <a:t>trasparenza, partecipazione, collaborazione</a:t>
            </a:r>
            <a:r>
              <a:rPr lang="it-IT" dirty="0"/>
              <a:t>. Promuove la trasparenza e l’</a:t>
            </a:r>
            <a:r>
              <a:rPr lang="it-IT" dirty="0" err="1"/>
              <a:t>accountability</a:t>
            </a:r>
            <a:r>
              <a:rPr lang="it-IT" dirty="0"/>
              <a:t>, fornendo al pubblico informazioni su ciò che sta facendo il Governo.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971960" y="4305240"/>
              <a:ext cx="724320" cy="1083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56120" y="4241880"/>
                <a:ext cx="756000" cy="2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7169040" y="4705200"/>
              <a:ext cx="4217040" cy="1400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153200" y="4641840"/>
                <a:ext cx="4248720" cy="2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1003320" y="5124600"/>
              <a:ext cx="2254680" cy="1843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87480" y="5060880"/>
                <a:ext cx="2286360" cy="31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312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partecipazione consente ai cittadini di contribuire con idee e competenze al </a:t>
            </a:r>
            <a:r>
              <a:rPr lang="it-IT" dirty="0">
                <a:solidFill>
                  <a:srgbClr val="C00000"/>
                </a:solidFill>
              </a:rPr>
              <a:t>processo di formazione </a:t>
            </a:r>
            <a:r>
              <a:rPr lang="it-IT" dirty="0"/>
              <a:t>delle politiche </a:t>
            </a:r>
            <a:r>
              <a:rPr lang="it-IT" dirty="0" smtClean="0"/>
              <a:t>pubbliche. </a:t>
            </a:r>
          </a:p>
          <a:p>
            <a:pPr>
              <a:buFontTx/>
              <a:buChar char="-"/>
            </a:pPr>
            <a:r>
              <a:rPr lang="it-IT" dirty="0"/>
              <a:t>La collaborazione migliora l'efficacia del Governo incoraggiando la </a:t>
            </a:r>
            <a:r>
              <a:rPr lang="it-IT" dirty="0">
                <a:solidFill>
                  <a:srgbClr val="C00000"/>
                </a:solidFill>
              </a:rPr>
              <a:t>cooperazione</a:t>
            </a:r>
            <a:r>
              <a:rPr lang="it-IT" dirty="0"/>
              <a:t> tra il Governo e le istituzioni private. </a:t>
            </a:r>
          </a:p>
          <a:p>
            <a:pPr>
              <a:buFontTx/>
              <a:buChar char="-"/>
            </a:pPr>
            <a:r>
              <a:rPr lang="it-IT" dirty="0" smtClean="0"/>
              <a:t>Le amministrazioni analizzate sono: </a:t>
            </a:r>
            <a:r>
              <a:rPr lang="en-US" dirty="0"/>
              <a:t>Environmental Protection Agency (</a:t>
            </a:r>
            <a:r>
              <a:rPr lang="en-US" dirty="0">
                <a:solidFill>
                  <a:srgbClr val="C00000"/>
                </a:solidFill>
              </a:rPr>
              <a:t>EPA</a:t>
            </a:r>
            <a:r>
              <a:rPr lang="en-US" dirty="0"/>
              <a:t>), Department of Homeland Security Programs (</a:t>
            </a:r>
            <a:r>
              <a:rPr lang="en-US" dirty="0">
                <a:solidFill>
                  <a:srgbClr val="C00000"/>
                </a:solidFill>
              </a:rPr>
              <a:t>DHS</a:t>
            </a:r>
            <a:r>
              <a:rPr lang="en-US" dirty="0"/>
              <a:t>) e Department of Transportation (</a:t>
            </a:r>
            <a:r>
              <a:rPr lang="en-US" dirty="0">
                <a:solidFill>
                  <a:srgbClr val="C00000"/>
                </a:solidFill>
              </a:rPr>
              <a:t>DoT</a:t>
            </a:r>
            <a:r>
              <a:rPr lang="en-US" dirty="0" smtClean="0"/>
              <a:t>).</a:t>
            </a:r>
          </a:p>
          <a:p>
            <a:pPr>
              <a:buFontTx/>
              <a:buChar char="-"/>
            </a:pPr>
            <a:r>
              <a:rPr lang="it-IT" dirty="0" smtClean="0"/>
              <a:t>In </a:t>
            </a:r>
            <a:r>
              <a:rPr lang="it-IT" dirty="0"/>
              <a:t>ciascun sito analizzato si trova lo </a:t>
            </a:r>
            <a:r>
              <a:rPr lang="it-IT" dirty="0">
                <a:solidFill>
                  <a:srgbClr val="C00000"/>
                </a:solidFill>
              </a:rPr>
              <a:t>Strategic Plan</a:t>
            </a:r>
            <a:r>
              <a:rPr lang="it-IT" dirty="0"/>
              <a:t>, il </a:t>
            </a:r>
            <a:r>
              <a:rPr lang="it-IT" dirty="0">
                <a:solidFill>
                  <a:srgbClr val="C00000"/>
                </a:solidFill>
              </a:rPr>
              <a:t>Budget</a:t>
            </a:r>
            <a:r>
              <a:rPr lang="it-IT" dirty="0"/>
              <a:t> previsionale e </a:t>
            </a:r>
            <a:r>
              <a:rPr lang="it-IT" dirty="0">
                <a:solidFill>
                  <a:srgbClr val="C00000"/>
                </a:solidFill>
              </a:rPr>
              <a:t>l’</a:t>
            </a:r>
            <a:r>
              <a:rPr lang="it-IT" dirty="0" err="1">
                <a:solidFill>
                  <a:srgbClr val="C00000"/>
                </a:solidFill>
              </a:rPr>
              <a:t>Annual</a:t>
            </a:r>
            <a:r>
              <a:rPr lang="it-IT" dirty="0">
                <a:solidFill>
                  <a:srgbClr val="C00000"/>
                </a:solidFill>
              </a:rPr>
              <a:t> Performance </a:t>
            </a:r>
            <a:r>
              <a:rPr lang="it-IT" dirty="0" smtClean="0">
                <a:solidFill>
                  <a:srgbClr val="C00000"/>
                </a:solidFill>
              </a:rPr>
              <a:t>Report.</a:t>
            </a:r>
            <a:endParaRPr lang="it-IT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010280" y="1816200"/>
              <a:ext cx="2985120" cy="4957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94440" y="1752480"/>
                <a:ext cx="3016800" cy="62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149640" y="3429000"/>
              <a:ext cx="5283360" cy="2034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33800" y="3365640"/>
                <a:ext cx="5315400" cy="33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704880" y="4654440"/>
              <a:ext cx="9169560" cy="15436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9040" y="4591080"/>
                <a:ext cx="9201600" cy="167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1231920" y="4172040"/>
              <a:ext cx="667080" cy="1591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16080" y="4108320"/>
                <a:ext cx="698760" cy="28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8680320" y="4165560"/>
              <a:ext cx="616320" cy="12744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664480" y="4102200"/>
                <a:ext cx="648000" cy="25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541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particolarità e forza del sistema creato è la</a:t>
            </a:r>
            <a:r>
              <a:rPr lang="it-IT" dirty="0">
                <a:solidFill>
                  <a:srgbClr val="C00000"/>
                </a:solidFill>
              </a:rPr>
              <a:t> facilità e semplicità d’uso</a:t>
            </a:r>
            <a:r>
              <a:rPr lang="it-IT" dirty="0"/>
              <a:t>. Il sito è facilmente consultabile anche da chi non avesse conoscenze rispetto alla strutturazione dell’intero sistema di misurazione e valutazione della </a:t>
            </a:r>
            <a:r>
              <a:rPr lang="it-IT" dirty="0" smtClean="0"/>
              <a:t>performance.</a:t>
            </a:r>
          </a:p>
          <a:p>
            <a:pPr>
              <a:buFontTx/>
              <a:buChar char="-"/>
            </a:pPr>
            <a:r>
              <a:rPr lang="it-IT" dirty="0" smtClean="0"/>
              <a:t>Questa </a:t>
            </a:r>
            <a:r>
              <a:rPr lang="it-IT" dirty="0"/>
              <a:t>massima trasparenza garantisce una chiara e precisa </a:t>
            </a:r>
            <a:r>
              <a:rPr lang="it-IT" dirty="0">
                <a:solidFill>
                  <a:srgbClr val="C00000"/>
                </a:solidFill>
              </a:rPr>
              <a:t>definizione degli obiettivi, </a:t>
            </a:r>
            <a:r>
              <a:rPr lang="it-IT" dirty="0"/>
              <a:t>oltre a una altrettanto chiara e tempestiva </a:t>
            </a:r>
            <a:r>
              <a:rPr lang="it-IT" dirty="0">
                <a:solidFill>
                  <a:srgbClr val="C00000"/>
                </a:solidFill>
              </a:rPr>
              <a:t>rendicontazione dei risultati </a:t>
            </a:r>
            <a:r>
              <a:rPr lang="it-IT" dirty="0"/>
              <a:t>raggiunti.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/>
              <a:t>sito rende disponibili una serie di strumenti per creare tabelle di raffronto dei dati presenti nel sistema </a:t>
            </a:r>
            <a:r>
              <a:rPr lang="it-IT" dirty="0" smtClean="0"/>
              <a:t>(Benchmarking). </a:t>
            </a: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165400" y="2527200"/>
              <a:ext cx="4407120" cy="1846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49560" y="2463840"/>
                <a:ext cx="4438800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009800" y="4565520"/>
              <a:ext cx="4191120" cy="1400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93600" y="4502160"/>
                <a:ext cx="4223160" cy="2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1200240" y="5511960"/>
              <a:ext cx="1086120" cy="702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84400" y="5448240"/>
                <a:ext cx="1117800" cy="197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296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Alla radice lo </a:t>
            </a:r>
            <a:r>
              <a:rPr lang="it-IT" dirty="0" smtClean="0">
                <a:solidFill>
                  <a:srgbClr val="C00000"/>
                </a:solidFill>
              </a:rPr>
              <a:t>Strategic </a:t>
            </a:r>
            <a:r>
              <a:rPr lang="it-IT" dirty="0">
                <a:solidFill>
                  <a:srgbClr val="C00000"/>
                </a:solidFill>
              </a:rPr>
              <a:t>Plan</a:t>
            </a:r>
            <a:r>
              <a:rPr lang="it-IT" dirty="0"/>
              <a:t>, nel quale vengono definiti le </a:t>
            </a:r>
            <a:r>
              <a:rPr lang="it-IT" dirty="0">
                <a:solidFill>
                  <a:srgbClr val="C00000"/>
                </a:solidFill>
              </a:rPr>
              <a:t>priorità</a:t>
            </a:r>
            <a:r>
              <a:rPr lang="it-IT" dirty="0"/>
              <a:t> dettate dall’agenda del Governo federale, con le principali funzioni e attività per ciascuna </a:t>
            </a:r>
            <a:r>
              <a:rPr lang="it-IT" dirty="0" smtClean="0"/>
              <a:t>agenzia.</a:t>
            </a:r>
          </a:p>
          <a:p>
            <a:pPr>
              <a:buFontTx/>
              <a:buChar char="-"/>
            </a:pPr>
            <a:r>
              <a:rPr lang="it-IT" dirty="0"/>
              <a:t>Ad ogni Ministero vengono assegnati degli obiettivi misurati e valutati con </a:t>
            </a:r>
            <a:r>
              <a:rPr lang="it-IT" dirty="0">
                <a:solidFill>
                  <a:srgbClr val="C00000"/>
                </a:solidFill>
              </a:rPr>
              <a:t>specifici set di indicatori di output e di outcome </a:t>
            </a:r>
            <a:endParaRPr lang="it-IT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it-IT" dirty="0" smtClean="0"/>
              <a:t>Ogni </a:t>
            </a:r>
            <a:r>
              <a:rPr lang="it-IT" dirty="0"/>
              <a:t>Ministero successivamente elabora un proprio </a:t>
            </a:r>
            <a:r>
              <a:rPr lang="it-IT" dirty="0">
                <a:solidFill>
                  <a:srgbClr val="C00000"/>
                </a:solidFill>
              </a:rPr>
              <a:t>Performance Plan </a:t>
            </a:r>
            <a:r>
              <a:rPr lang="it-IT" dirty="0"/>
              <a:t>annuale, collegato al documento approvato dal Congresso, nel quale </a:t>
            </a:r>
            <a:r>
              <a:rPr lang="it-IT" dirty="0">
                <a:solidFill>
                  <a:srgbClr val="C00000"/>
                </a:solidFill>
              </a:rPr>
              <a:t>declina gli obiettivi </a:t>
            </a:r>
            <a:r>
              <a:rPr lang="it-IT" dirty="0"/>
              <a:t>da raggiungere, la descrizione delle </a:t>
            </a:r>
            <a:r>
              <a:rPr lang="it-IT" dirty="0">
                <a:solidFill>
                  <a:srgbClr val="C00000"/>
                </a:solidFill>
              </a:rPr>
              <a:t>attività da svolgere</a:t>
            </a:r>
            <a:r>
              <a:rPr lang="it-IT" dirty="0"/>
              <a:t>, gli </a:t>
            </a:r>
            <a:r>
              <a:rPr lang="it-IT" dirty="0">
                <a:solidFill>
                  <a:srgbClr val="C00000"/>
                </a:solidFill>
              </a:rPr>
              <a:t>indicatori da utilizzare </a:t>
            </a:r>
            <a:r>
              <a:rPr lang="it-IT" dirty="0"/>
              <a:t>nella misurazione della </a:t>
            </a:r>
            <a:r>
              <a:rPr lang="it-IT" dirty="0" smtClean="0"/>
              <a:t>performance.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022400" y="3168720"/>
              <a:ext cx="2832480" cy="3812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6560" y="3105000"/>
                <a:ext cx="2864160" cy="50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636040" y="4356000"/>
              <a:ext cx="2603880" cy="831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20200" y="4292640"/>
                <a:ext cx="2635560" cy="20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809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In </a:t>
            </a:r>
            <a:r>
              <a:rPr lang="it-IT" dirty="0"/>
              <a:t>particolare, esiste un sistema di portali specifici in cui vengono pubblicate tutte le informazioni relative all’attività </a:t>
            </a:r>
            <a:r>
              <a:rPr lang="it-IT" dirty="0" smtClean="0"/>
              <a:t>governativa.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progetto prevede che sia possibile accedere a questi portali e lasciare alcuni commenti nelle sezioni dedicate in un’ottica di scambio reciproco e di dialogo tra cittadini </a:t>
            </a:r>
            <a:r>
              <a:rPr lang="it-IT" dirty="0" smtClean="0">
                <a:solidFill>
                  <a:srgbClr val="0070C0"/>
                </a:solidFill>
              </a:rPr>
              <a:t>e </a:t>
            </a:r>
            <a:r>
              <a:rPr lang="it-IT" dirty="0">
                <a:solidFill>
                  <a:srgbClr val="0070C0"/>
                </a:solidFill>
              </a:rPr>
              <a:t>amministrazione pubblica.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Durante la navigazione di questi siti, appare una finestra che chiede la disponibilità a eseguire un </a:t>
            </a:r>
            <a:r>
              <a:rPr lang="it-IT" dirty="0">
                <a:solidFill>
                  <a:srgbClr val="C00000"/>
                </a:solidFill>
              </a:rPr>
              <a:t>sondaggio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In aggiunta a quest’esperienza, l’EPA e DHS svolgono indagini specifiche per conoscere la soddisfazione degli utenti rispetto all’erogazione dei propri servizi.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46080" y="3092400"/>
              <a:ext cx="3867480" cy="4957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0240" y="3029040"/>
                <a:ext cx="3899160" cy="62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054760" y="5632560"/>
              <a:ext cx="3778560" cy="1083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38560" y="5568840"/>
                <a:ext cx="3810600" cy="23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653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Francia: 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Francia ha una tradizione amministrativa basata su una forma di Stato molto </a:t>
            </a:r>
            <a:r>
              <a:rPr lang="it-IT" dirty="0" smtClean="0">
                <a:solidFill>
                  <a:srgbClr val="C00000"/>
                </a:solidFill>
              </a:rPr>
              <a:t>centralizzato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/>
              <a:t>La più importante riforma in tema di misurazione e valutazione della performance è stata introdotta nel 2001. Si tratta della </a:t>
            </a:r>
            <a:r>
              <a:rPr lang="it-IT" dirty="0" err="1"/>
              <a:t>Loi</a:t>
            </a:r>
            <a:r>
              <a:rPr lang="it-IT" dirty="0"/>
              <a:t> </a:t>
            </a:r>
            <a:r>
              <a:rPr lang="it-IT" dirty="0" err="1"/>
              <a:t>Organique</a:t>
            </a:r>
            <a:r>
              <a:rPr lang="it-IT" dirty="0"/>
              <a:t> relative </a:t>
            </a:r>
            <a:r>
              <a:rPr lang="it-IT" dirty="0" err="1"/>
              <a:t>aux</a:t>
            </a:r>
            <a:r>
              <a:rPr lang="it-IT" dirty="0"/>
              <a:t> Lois de </a:t>
            </a:r>
            <a:r>
              <a:rPr lang="it-IT" dirty="0" err="1" smtClean="0"/>
              <a:t>Finances</a:t>
            </a:r>
            <a:r>
              <a:rPr lang="it-IT" dirty="0" smtClean="0"/>
              <a:t>: pienamente operativa nel </a:t>
            </a:r>
            <a:r>
              <a:rPr lang="it-IT" dirty="0" smtClean="0">
                <a:solidFill>
                  <a:srgbClr val="C00000"/>
                </a:solidFill>
              </a:rPr>
              <a:t>2006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/>
              <a:t>L’intero bilancio è suddiviso in </a:t>
            </a:r>
            <a:r>
              <a:rPr lang="it-IT" u="sng" dirty="0">
                <a:solidFill>
                  <a:srgbClr val="C00000"/>
                </a:solidFill>
              </a:rPr>
              <a:t>missioni</a:t>
            </a:r>
            <a:r>
              <a:rPr lang="it-IT" dirty="0"/>
              <a:t>, a loro volta distinte in </a:t>
            </a:r>
            <a:r>
              <a:rPr lang="it-IT" u="sng" dirty="0" smtClean="0">
                <a:solidFill>
                  <a:srgbClr val="C00000"/>
                </a:solidFill>
              </a:rPr>
              <a:t>programmi</a:t>
            </a:r>
            <a:r>
              <a:rPr lang="it-IT" dirty="0" smtClean="0"/>
              <a:t> associati poi a obiettivi e indicatori, </a:t>
            </a:r>
            <a:r>
              <a:rPr lang="it-IT" dirty="0"/>
              <a:t>alcuni dei quali gestiti da più Ministeri; </a:t>
            </a:r>
            <a:r>
              <a:rPr lang="it-IT" dirty="0">
                <a:solidFill>
                  <a:srgbClr val="C00000"/>
                </a:solidFill>
              </a:rPr>
              <a:t>ogni responsabilità è inoltre attribuita a dirigenti specifici </a:t>
            </a:r>
            <a:r>
              <a:rPr lang="it-IT" dirty="0"/>
              <a:t>che hanno autonomia nell’uso delle </a:t>
            </a:r>
            <a:r>
              <a:rPr lang="it-IT" dirty="0" smtClean="0"/>
              <a:t>risorse.</a:t>
            </a: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028880" y="2800440"/>
              <a:ext cx="3854520" cy="4384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2680" y="2736720"/>
                <a:ext cx="3886560" cy="56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105520" y="4444920"/>
              <a:ext cx="1791000" cy="5212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89680" y="4381560"/>
                <a:ext cx="1822680" cy="64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7696080" y="5600880"/>
              <a:ext cx="3505680" cy="1080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680240" y="5537160"/>
                <a:ext cx="353736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1111320" y="5994360"/>
              <a:ext cx="1384560" cy="1591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95480" y="5931000"/>
                <a:ext cx="1416240" cy="28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10630080" y="5664240"/>
              <a:ext cx="360" cy="36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613880" y="5600880"/>
                <a:ext cx="324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put penna 8"/>
              <p14:cNvContentPartPr/>
              <p14:nvPr/>
            </p14:nvContentPartPr>
            <p14:xfrm>
              <a:off x="10630080" y="5664240"/>
              <a:ext cx="57240" cy="68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613880" y="5600880"/>
                <a:ext cx="8928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put penna 9"/>
              <p14:cNvContentPartPr/>
              <p14:nvPr/>
            </p14:nvContentPartPr>
            <p14:xfrm>
              <a:off x="10769760" y="5657760"/>
              <a:ext cx="360" cy="36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753560" y="559440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put penna 10"/>
              <p14:cNvContentPartPr/>
              <p14:nvPr/>
            </p14:nvContentPartPr>
            <p14:xfrm>
              <a:off x="10699920" y="5689440"/>
              <a:ext cx="360" cy="3852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683720" y="5626080"/>
                <a:ext cx="3240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put penna 11"/>
              <p14:cNvContentPartPr/>
              <p14:nvPr/>
            </p14:nvContentPartPr>
            <p14:xfrm>
              <a:off x="10680840" y="5734080"/>
              <a:ext cx="6480" cy="684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665000" y="5670720"/>
                <a:ext cx="3816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Input penna 12"/>
              <p14:cNvContentPartPr/>
              <p14:nvPr/>
            </p14:nvContentPartPr>
            <p14:xfrm>
              <a:off x="10598040" y="5791320"/>
              <a:ext cx="6840" cy="3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582200" y="5727600"/>
                <a:ext cx="385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4" name="Input penna 13"/>
              <p14:cNvContentPartPr/>
              <p14:nvPr/>
            </p14:nvContentPartPr>
            <p14:xfrm>
              <a:off x="10750680" y="5753160"/>
              <a:ext cx="51120" cy="648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734840" y="5689440"/>
                <a:ext cx="8280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5" name="Input penna 14"/>
              <p14:cNvContentPartPr/>
              <p14:nvPr/>
            </p14:nvContentPartPr>
            <p14:xfrm>
              <a:off x="10839600" y="5734080"/>
              <a:ext cx="19080" cy="3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823400" y="5670720"/>
                <a:ext cx="5148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6" name="Input penna 15"/>
              <p14:cNvContentPartPr/>
              <p14:nvPr/>
            </p14:nvContentPartPr>
            <p14:xfrm>
              <a:off x="10864800" y="5721480"/>
              <a:ext cx="6840" cy="648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848960" y="5657760"/>
                <a:ext cx="3852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7" name="Input penna 16"/>
              <p14:cNvContentPartPr/>
              <p14:nvPr/>
            </p14:nvContentPartPr>
            <p14:xfrm>
              <a:off x="10877400" y="5721480"/>
              <a:ext cx="360" cy="36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861560" y="565776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8" name="Input penna 17"/>
              <p14:cNvContentPartPr/>
              <p14:nvPr/>
            </p14:nvContentPartPr>
            <p14:xfrm>
              <a:off x="10953720" y="5689440"/>
              <a:ext cx="360" cy="36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0937880" y="56260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19" name="Input penna 18"/>
              <p14:cNvContentPartPr/>
              <p14:nvPr/>
            </p14:nvContentPartPr>
            <p14:xfrm>
              <a:off x="10998360" y="5683320"/>
              <a:ext cx="19080" cy="648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0982160" y="5619600"/>
                <a:ext cx="5148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0" name="Input penna 19"/>
              <p14:cNvContentPartPr/>
              <p14:nvPr/>
            </p14:nvContentPartPr>
            <p14:xfrm>
              <a:off x="10991880" y="5664240"/>
              <a:ext cx="82800" cy="1944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0976040" y="5600880"/>
                <a:ext cx="114480" cy="14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1" name="Input penna 20"/>
              <p14:cNvContentPartPr/>
              <p14:nvPr/>
            </p14:nvContentPartPr>
            <p14:xfrm>
              <a:off x="11036160" y="5689440"/>
              <a:ext cx="19440" cy="36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1020320" y="5626080"/>
                <a:ext cx="511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2" name="Input penna 21"/>
              <p14:cNvContentPartPr/>
              <p14:nvPr/>
            </p14:nvContentPartPr>
            <p14:xfrm>
              <a:off x="11068200" y="5645160"/>
              <a:ext cx="152640" cy="3204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11052000" y="5581800"/>
                <a:ext cx="18468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3" name="Input penna 22"/>
              <p14:cNvContentPartPr/>
              <p14:nvPr/>
            </p14:nvContentPartPr>
            <p14:xfrm>
              <a:off x="11163240" y="5638680"/>
              <a:ext cx="360" cy="1332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1147400" y="5575320"/>
                <a:ext cx="3204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4" name="Input penna 23"/>
              <p14:cNvContentPartPr/>
              <p14:nvPr/>
            </p14:nvContentPartPr>
            <p14:xfrm>
              <a:off x="11175840" y="5619600"/>
              <a:ext cx="203760" cy="7020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1160000" y="5556240"/>
                <a:ext cx="23544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5" name="Input penna 24"/>
              <p14:cNvContentPartPr/>
              <p14:nvPr/>
            </p14:nvContentPartPr>
            <p14:xfrm>
              <a:off x="11201400" y="5683320"/>
              <a:ext cx="38520" cy="3852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1185560" y="5619600"/>
                <a:ext cx="7020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26" name="Input penna 25"/>
              <p14:cNvContentPartPr/>
              <p14:nvPr/>
            </p14:nvContentPartPr>
            <p14:xfrm>
              <a:off x="11239560" y="5695920"/>
              <a:ext cx="19440" cy="1296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11223720" y="5632560"/>
                <a:ext cx="5112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27" name="Input penna 26"/>
              <p14:cNvContentPartPr/>
              <p14:nvPr/>
            </p14:nvContentPartPr>
            <p14:xfrm>
              <a:off x="11302920" y="5715000"/>
              <a:ext cx="12960" cy="1296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1287080" y="5651640"/>
                <a:ext cx="4500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28" name="Input penna 27"/>
              <p14:cNvContentPartPr/>
              <p14:nvPr/>
            </p14:nvContentPartPr>
            <p14:xfrm>
              <a:off x="11169720" y="5689440"/>
              <a:ext cx="76320" cy="5148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11153880" y="5626080"/>
                <a:ext cx="10836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29" name="Input penna 28"/>
              <p14:cNvContentPartPr/>
              <p14:nvPr/>
            </p14:nvContentPartPr>
            <p14:xfrm>
              <a:off x="10953720" y="5676840"/>
              <a:ext cx="197280" cy="1296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10937880" y="5613480"/>
                <a:ext cx="22896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30" name="Input penna 29"/>
              <p14:cNvContentPartPr/>
              <p14:nvPr/>
            </p14:nvContentPartPr>
            <p14:xfrm>
              <a:off x="10972800" y="5683320"/>
              <a:ext cx="267120" cy="5760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10956960" y="5619600"/>
                <a:ext cx="298800" cy="18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31" name="Input penna 30"/>
              <p14:cNvContentPartPr/>
              <p14:nvPr/>
            </p14:nvContentPartPr>
            <p14:xfrm>
              <a:off x="10991880" y="5759280"/>
              <a:ext cx="12960" cy="684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10976040" y="5695920"/>
                <a:ext cx="4464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32" name="Input penna 31"/>
              <p14:cNvContentPartPr/>
              <p14:nvPr/>
            </p14:nvContentPartPr>
            <p14:xfrm>
              <a:off x="10750680" y="5816520"/>
              <a:ext cx="12960" cy="36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10734840" y="5753160"/>
                <a:ext cx="446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33" name="Input penna 32"/>
              <p14:cNvContentPartPr/>
              <p14:nvPr/>
            </p14:nvContentPartPr>
            <p14:xfrm>
              <a:off x="10763280" y="5803920"/>
              <a:ext cx="51120" cy="1296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10747440" y="5740560"/>
                <a:ext cx="8280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34" name="Input penna 33"/>
              <p14:cNvContentPartPr/>
              <p14:nvPr/>
            </p14:nvContentPartPr>
            <p14:xfrm>
              <a:off x="10788480" y="5791320"/>
              <a:ext cx="32400" cy="1296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10772640" y="5727600"/>
                <a:ext cx="6408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35" name="Input penna 34"/>
              <p14:cNvContentPartPr/>
              <p14:nvPr/>
            </p14:nvContentPartPr>
            <p14:xfrm>
              <a:off x="10648800" y="5778360"/>
              <a:ext cx="292680" cy="3852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10632960" y="5715000"/>
                <a:ext cx="32436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36" name="Input penna 35"/>
              <p14:cNvContentPartPr/>
              <p14:nvPr/>
            </p14:nvContentPartPr>
            <p14:xfrm>
              <a:off x="10782360" y="5765760"/>
              <a:ext cx="70200" cy="1296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10766520" y="5702400"/>
                <a:ext cx="10188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37" name="Input penna 36"/>
              <p14:cNvContentPartPr/>
              <p14:nvPr/>
            </p14:nvContentPartPr>
            <p14:xfrm>
              <a:off x="10858320" y="5746680"/>
              <a:ext cx="45000" cy="129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10842480" y="5683320"/>
                <a:ext cx="7668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38" name="Input penna 37"/>
              <p14:cNvContentPartPr/>
              <p14:nvPr/>
            </p14:nvContentPartPr>
            <p14:xfrm>
              <a:off x="10731600" y="5772240"/>
              <a:ext cx="6480" cy="36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10715760" y="5708520"/>
                <a:ext cx="3816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39" name="Input penna 38"/>
              <p14:cNvContentPartPr/>
              <p14:nvPr/>
            </p14:nvContentPartPr>
            <p14:xfrm>
              <a:off x="10731600" y="5740560"/>
              <a:ext cx="360" cy="648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10715760" y="5676840"/>
                <a:ext cx="32040" cy="13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40" name="Input penna 39"/>
              <p14:cNvContentPartPr/>
              <p14:nvPr/>
            </p14:nvContentPartPr>
            <p14:xfrm>
              <a:off x="10756800" y="5708520"/>
              <a:ext cx="83160" cy="2592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10740960" y="5645160"/>
                <a:ext cx="11484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41" name="Input penna 40"/>
              <p14:cNvContentPartPr/>
              <p14:nvPr/>
            </p14:nvContentPartPr>
            <p14:xfrm>
              <a:off x="10826640" y="5689440"/>
              <a:ext cx="32040" cy="684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10810800" y="5626080"/>
                <a:ext cx="6408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42" name="Input penna 41"/>
              <p14:cNvContentPartPr/>
              <p14:nvPr/>
            </p14:nvContentPartPr>
            <p14:xfrm>
              <a:off x="11023560" y="5676840"/>
              <a:ext cx="51120" cy="684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11007720" y="5613480"/>
                <a:ext cx="8280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43" name="Input penna 42"/>
              <p14:cNvContentPartPr/>
              <p14:nvPr/>
            </p14:nvContentPartPr>
            <p14:xfrm>
              <a:off x="11138040" y="5683320"/>
              <a:ext cx="12960" cy="36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11122200" y="5619600"/>
                <a:ext cx="446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44" name="Input penna 43"/>
              <p14:cNvContentPartPr/>
              <p14:nvPr/>
            </p14:nvContentPartPr>
            <p14:xfrm>
              <a:off x="11125080" y="5676840"/>
              <a:ext cx="32400" cy="3852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11109240" y="5613480"/>
                <a:ext cx="64080" cy="1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45" name="Input penna 44"/>
              <p14:cNvContentPartPr/>
              <p14:nvPr/>
            </p14:nvContentPartPr>
            <p14:xfrm>
              <a:off x="11182320" y="5708520"/>
              <a:ext cx="57600" cy="1332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11166480" y="5645160"/>
                <a:ext cx="8928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46" name="Input penna 45"/>
              <p14:cNvContentPartPr/>
              <p14:nvPr/>
            </p14:nvContentPartPr>
            <p14:xfrm>
              <a:off x="11360160" y="5772240"/>
              <a:ext cx="63720" cy="1944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11344320" y="5708520"/>
                <a:ext cx="9540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47" name="Input penna 46"/>
              <p14:cNvContentPartPr/>
              <p14:nvPr/>
            </p14:nvContentPartPr>
            <p14:xfrm>
              <a:off x="11296800" y="5715000"/>
              <a:ext cx="146160" cy="13356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11280600" y="5651640"/>
                <a:ext cx="178200" cy="26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48" name="Input penna 47"/>
              <p14:cNvContentPartPr/>
              <p14:nvPr/>
            </p14:nvContentPartPr>
            <p14:xfrm>
              <a:off x="10433160" y="5499000"/>
              <a:ext cx="360" cy="36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0417320" y="54356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49" name="Input penna 48"/>
              <p14:cNvContentPartPr/>
              <p14:nvPr/>
            </p14:nvContentPartPr>
            <p14:xfrm>
              <a:off x="11144160" y="5549760"/>
              <a:ext cx="360" cy="36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1128320" y="548640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1">
            <p14:nvContentPartPr>
              <p14:cNvPr id="50" name="Input penna 49"/>
              <p14:cNvContentPartPr/>
              <p14:nvPr/>
            </p14:nvContentPartPr>
            <p14:xfrm>
              <a:off x="10864800" y="5803920"/>
              <a:ext cx="12960" cy="684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10848960" y="5740560"/>
                <a:ext cx="4500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51" name="Input penna 50"/>
              <p14:cNvContentPartPr/>
              <p14:nvPr/>
            </p14:nvContentPartPr>
            <p14:xfrm>
              <a:off x="11175840" y="5645160"/>
              <a:ext cx="360" cy="36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160000" y="5581800"/>
                <a:ext cx="324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52" name="Input penna 51"/>
              <p14:cNvContentPartPr/>
              <p14:nvPr/>
            </p14:nvContentPartPr>
            <p14:xfrm>
              <a:off x="11283840" y="5581800"/>
              <a:ext cx="360" cy="36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1268000" y="55180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53" name="Input penna 52"/>
              <p14:cNvContentPartPr/>
              <p14:nvPr/>
            </p14:nvContentPartPr>
            <p14:xfrm>
              <a:off x="10611000" y="5619600"/>
              <a:ext cx="95400" cy="13392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10594800" y="5556240"/>
                <a:ext cx="127440" cy="26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54" name="Input penna 53"/>
              <p14:cNvContentPartPr/>
              <p14:nvPr/>
            </p14:nvContentPartPr>
            <p14:xfrm>
              <a:off x="10578960" y="5511960"/>
              <a:ext cx="70200" cy="18432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10563120" y="5448240"/>
                <a:ext cx="102240" cy="31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816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Al </a:t>
            </a:r>
            <a:r>
              <a:rPr lang="it-IT" dirty="0"/>
              <a:t>Parlamento viene presentato un bilancio rispetto al quale gli elementi </a:t>
            </a:r>
            <a:r>
              <a:rPr lang="it-IT" dirty="0">
                <a:solidFill>
                  <a:srgbClr val="FF0000"/>
                </a:solidFill>
              </a:rPr>
              <a:t>sottoposti a voto e approvazione sono i programmi</a:t>
            </a:r>
            <a:r>
              <a:rPr lang="it-IT" dirty="0"/>
              <a:t>, organizzati in missioni (132 programmi costituiscono il bilancio dello Stato), e non più gli stati di previsione della spesa per </a:t>
            </a:r>
            <a:r>
              <a:rPr lang="it-IT" dirty="0" smtClean="0"/>
              <a:t>Ministero. </a:t>
            </a:r>
          </a:p>
          <a:p>
            <a:pPr>
              <a:buFontTx/>
              <a:buChar char="-"/>
            </a:pPr>
            <a:r>
              <a:rPr lang="it-IT" dirty="0"/>
              <a:t>I documenti di bilancio presentati contengono non solo misure finanziarie ma anche obiettivi e indicatori </a:t>
            </a:r>
            <a:r>
              <a:rPr lang="it-IT" dirty="0">
                <a:solidFill>
                  <a:srgbClr val="FF0000"/>
                </a:solidFill>
              </a:rPr>
              <a:t>extra contabili </a:t>
            </a:r>
            <a:r>
              <a:rPr lang="it-IT" dirty="0"/>
              <a:t>per ciascuno dei 132 </a:t>
            </a:r>
            <a:r>
              <a:rPr lang="it-IT" dirty="0" smtClean="0"/>
              <a:t>programmi. </a:t>
            </a:r>
          </a:p>
          <a:p>
            <a:pPr>
              <a:buFontTx/>
              <a:buChar char="-"/>
            </a:pPr>
            <a:r>
              <a:rPr lang="it-IT" dirty="0"/>
              <a:t> L</a:t>
            </a:r>
            <a:r>
              <a:rPr lang="it-IT" dirty="0" smtClean="0"/>
              <a:t>a </a:t>
            </a:r>
            <a:r>
              <a:rPr lang="it-IT" dirty="0">
                <a:solidFill>
                  <a:srgbClr val="FF0000"/>
                </a:solidFill>
              </a:rPr>
              <a:t>performance</a:t>
            </a:r>
            <a:r>
              <a:rPr lang="it-IT" dirty="0"/>
              <a:t> è il </a:t>
            </a:r>
            <a:r>
              <a:rPr lang="it-IT" dirty="0">
                <a:solidFill>
                  <a:srgbClr val="FF0000"/>
                </a:solidFill>
              </a:rPr>
              <a:t>risultato ultimo </a:t>
            </a:r>
            <a:r>
              <a:rPr lang="it-IT" dirty="0"/>
              <a:t>di tutti gli sforzi di una organizzazione verso il conseguimento di un obiettivo” (Ragioneria Generale dello Stato, 2008). </a:t>
            </a: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444920" y="2990880"/>
              <a:ext cx="2261160" cy="828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29080" y="2927520"/>
                <a:ext cx="229284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140360" y="4019400"/>
              <a:ext cx="5232600" cy="3816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24160" y="3956040"/>
                <a:ext cx="5264640" cy="50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4267080" y="3911760"/>
              <a:ext cx="5105880" cy="1335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51240" y="3848040"/>
                <a:ext cx="5137560" cy="26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6324480" y="5086440"/>
              <a:ext cx="2273760" cy="1400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308640" y="5022720"/>
                <a:ext cx="2305440" cy="26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436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I tre ministeri: </a:t>
            </a:r>
            <a:r>
              <a:rPr lang="fr-FR" dirty="0"/>
              <a:t>Ministère de l'Ecologie, de l'Energie, du </a:t>
            </a:r>
            <a:r>
              <a:rPr lang="fr-FR" dirty="0" err="1"/>
              <a:t>Developpement</a:t>
            </a:r>
            <a:r>
              <a:rPr lang="fr-FR" dirty="0"/>
              <a:t> Durable et de la Mer, Ministère de l'</a:t>
            </a:r>
            <a:r>
              <a:rPr lang="fr-FR" dirty="0" err="1"/>
              <a:t>Interieur</a:t>
            </a:r>
            <a:r>
              <a:rPr lang="fr-FR" dirty="0"/>
              <a:t> e Ministère de Transport et Sécurité Routière. </a:t>
            </a:r>
            <a:endParaRPr lang="fr-FR" dirty="0" smtClean="0"/>
          </a:p>
          <a:p>
            <a:pPr>
              <a:buFontTx/>
              <a:buChar char="-"/>
            </a:pPr>
            <a:r>
              <a:rPr lang="it-IT" dirty="0"/>
              <a:t>Ogni anno il Governo individua le </a:t>
            </a:r>
            <a:r>
              <a:rPr lang="it-IT" dirty="0">
                <a:solidFill>
                  <a:srgbClr val="FF0000"/>
                </a:solidFill>
              </a:rPr>
              <a:t>scelte strategiche </a:t>
            </a:r>
            <a:r>
              <a:rPr lang="it-IT" dirty="0"/>
              <a:t>da compiere, suddividendole in </a:t>
            </a:r>
            <a:r>
              <a:rPr lang="it-IT" dirty="0">
                <a:solidFill>
                  <a:srgbClr val="FF0000"/>
                </a:solidFill>
              </a:rPr>
              <a:t>missioni</a:t>
            </a:r>
            <a:r>
              <a:rPr lang="it-IT" dirty="0"/>
              <a:t>. A ogni missione viene assegnato un </a:t>
            </a:r>
            <a:r>
              <a:rPr lang="it-IT" dirty="0">
                <a:solidFill>
                  <a:srgbClr val="FF0000"/>
                </a:solidFill>
              </a:rPr>
              <a:t>indicatore</a:t>
            </a:r>
            <a:r>
              <a:rPr lang="it-IT" dirty="0"/>
              <a:t> che misura il raggiungimento degli obiettivi assegnati per ciascun Ministero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/>
              <a:t>A sua volta, ogni Ministero compie le proprie scelte strategiche </a:t>
            </a:r>
            <a:r>
              <a:rPr lang="it-IT" dirty="0">
                <a:solidFill>
                  <a:srgbClr val="FF0000"/>
                </a:solidFill>
              </a:rPr>
              <a:t>declinate nei programmi </a:t>
            </a:r>
            <a:r>
              <a:rPr lang="it-IT" dirty="0"/>
              <a:t>all’interno di un documento definito </a:t>
            </a:r>
            <a:r>
              <a:rPr lang="it-IT" dirty="0" err="1"/>
              <a:t>Projets</a:t>
            </a:r>
            <a:r>
              <a:rPr lang="it-IT" dirty="0"/>
              <a:t> </a:t>
            </a:r>
            <a:r>
              <a:rPr lang="it-IT" dirty="0" err="1"/>
              <a:t>Annuels</a:t>
            </a:r>
            <a:r>
              <a:rPr lang="it-IT" dirty="0"/>
              <a:t> de Performance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39960" y="4635360"/>
              <a:ext cx="10496880" cy="15246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3760" y="4572000"/>
                <a:ext cx="10528920" cy="165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6744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Ogni </a:t>
            </a:r>
            <a:r>
              <a:rPr lang="it-IT" dirty="0"/>
              <a:t>Ministero descrive gli obiettivi </a:t>
            </a:r>
            <a:r>
              <a:rPr lang="it-IT" dirty="0" smtClean="0"/>
              <a:t>assegnati </a:t>
            </a:r>
            <a:r>
              <a:rPr lang="it-IT" dirty="0"/>
              <a:t>in un proprio documento. </a:t>
            </a:r>
            <a:r>
              <a:rPr lang="it-IT" dirty="0">
                <a:solidFill>
                  <a:srgbClr val="FF0000"/>
                </a:solidFill>
              </a:rPr>
              <a:t>L’intero sistema di misurazione e valutazione </a:t>
            </a:r>
            <a:r>
              <a:rPr lang="it-IT" dirty="0"/>
              <a:t>di programmi e obiettivi è contenuto nel sito www.performance-publique.budget.gouv.fr i cui contenuti sono aggiornati periodicamente.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/>
              <a:t>Dall’analisi </a:t>
            </a:r>
            <a:r>
              <a:rPr lang="it-IT" dirty="0" err="1"/>
              <a:t>sitografica</a:t>
            </a:r>
            <a:r>
              <a:rPr lang="it-IT" dirty="0"/>
              <a:t> emerge che </a:t>
            </a:r>
            <a:r>
              <a:rPr lang="it-IT" dirty="0">
                <a:solidFill>
                  <a:srgbClr val="FF0000"/>
                </a:solidFill>
              </a:rPr>
              <a:t>in nessun Ministero </a:t>
            </a:r>
            <a:r>
              <a:rPr lang="it-IT" dirty="0"/>
              <a:t>esiste un sistema di valutazione e misurazione della performance relativa alla </a:t>
            </a:r>
            <a:r>
              <a:rPr lang="it-IT" dirty="0">
                <a:solidFill>
                  <a:srgbClr val="FF0000"/>
                </a:solidFill>
              </a:rPr>
              <a:t>soddisfazione dei destinatari </a:t>
            </a:r>
            <a:r>
              <a:rPr lang="it-IT" dirty="0"/>
              <a:t>delle proprie politiche </a:t>
            </a:r>
            <a:r>
              <a:rPr lang="it-IT" dirty="0" smtClean="0"/>
              <a:t>pubbliche. </a:t>
            </a: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937800" y="3009960"/>
              <a:ext cx="19440" cy="194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921960" y="2946240"/>
                <a:ext cx="5112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7302600" y="3009960"/>
              <a:ext cx="2686320" cy="702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286760" y="2946240"/>
                <a:ext cx="271800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1060560" y="3378240"/>
              <a:ext cx="3607200" cy="446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44720" y="3314880"/>
                <a:ext cx="363888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3670200" y="4622760"/>
              <a:ext cx="1746720" cy="6163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654360" y="4559400"/>
                <a:ext cx="1778400" cy="74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3803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Germania: 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riduzione del </a:t>
            </a:r>
            <a:r>
              <a:rPr lang="it-IT" dirty="0">
                <a:solidFill>
                  <a:srgbClr val="FF0000"/>
                </a:solidFill>
              </a:rPr>
              <a:t>numero dei dipendenti </a:t>
            </a:r>
            <a:r>
              <a:rPr lang="it-IT" dirty="0"/>
              <a:t>pubblici ha sempre rappresentato un punto fermo tra gli obiettivi principali delle prime riforme </a:t>
            </a:r>
            <a:r>
              <a:rPr lang="it-IT" dirty="0" smtClean="0"/>
              <a:t>attuate. </a:t>
            </a:r>
          </a:p>
          <a:p>
            <a:pPr>
              <a:buFontTx/>
              <a:buChar char="-"/>
            </a:pPr>
            <a:r>
              <a:rPr lang="it-IT" dirty="0"/>
              <a:t>Altro obiettivo delle riforme è stato quello di introdurre sistemi di misurazione e valutazione della </a:t>
            </a:r>
            <a:r>
              <a:rPr lang="it-IT" dirty="0">
                <a:solidFill>
                  <a:srgbClr val="FF0000"/>
                </a:solidFill>
              </a:rPr>
              <a:t>performance individuali e sistemi premianti </a:t>
            </a:r>
            <a:r>
              <a:rPr lang="it-IT" dirty="0"/>
              <a:t>collegati ad incentivi monetari che migliorassero la produttività del personale</a:t>
            </a:r>
            <a:r>
              <a:rPr lang="it-IT" dirty="0" smtClean="0"/>
              <a:t>. </a:t>
            </a: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88840" y="3479760"/>
              <a:ext cx="10630440" cy="21657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3000" y="3416400"/>
                <a:ext cx="10662120" cy="229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7721640" y="4362480"/>
              <a:ext cx="1441800" cy="320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05800" y="4299120"/>
                <a:ext cx="1473480" cy="15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697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Performance management: indicatori nei paesi OCSE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La performance, significativamente nel caso di una pubblica amministrazione, è un concetto multidimensionale che richiede una definizione composta attraverso l’impiego di vari indicatori </a:t>
            </a:r>
          </a:p>
          <a:p>
            <a:r>
              <a:rPr lang="it-IT" dirty="0" smtClean="0"/>
              <a:t> </a:t>
            </a:r>
            <a:r>
              <a:rPr lang="it-IT" dirty="0" smtClean="0">
                <a:solidFill>
                  <a:srgbClr val="C00000"/>
                </a:solidFill>
              </a:rPr>
              <a:t>Serve una </a:t>
            </a:r>
            <a:r>
              <a:rPr lang="it-IT" u="sng" dirty="0" smtClean="0">
                <a:solidFill>
                  <a:srgbClr val="C00000"/>
                </a:solidFill>
              </a:rPr>
              <a:t>batteria di indicatori </a:t>
            </a:r>
            <a:r>
              <a:rPr lang="it-IT" dirty="0" smtClean="0">
                <a:solidFill>
                  <a:srgbClr val="C00000"/>
                </a:solidFill>
              </a:rPr>
              <a:t>e la definizione di tale batteria non è univoca ma risente delle finalità e del background di chi la seleziona</a:t>
            </a:r>
          </a:p>
          <a:p>
            <a:r>
              <a:rPr lang="it-IT" dirty="0" smtClean="0"/>
              <a:t> Gli indicatori possono inoltre essere in concorrenza l’uno con l’altro, andando a misurare risultati che si collocano in posizione di </a:t>
            </a:r>
            <a:r>
              <a:rPr lang="it-IT" dirty="0" err="1" smtClean="0"/>
              <a:t>trade</a:t>
            </a:r>
            <a:r>
              <a:rPr lang="it-IT" dirty="0" smtClean="0"/>
              <a:t> off reciproco e pertanto </a:t>
            </a:r>
            <a:r>
              <a:rPr lang="it-IT" dirty="0" smtClean="0">
                <a:solidFill>
                  <a:srgbClr val="C00000"/>
                </a:solidFill>
              </a:rPr>
              <a:t>la definizione di un sistema di misurazione e valutazione della performance richiede di esprimere un ordine di priorità fra un indicatore e l’altro</a:t>
            </a:r>
            <a:endParaRPr lang="it-IT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10185480" y="3156120"/>
              <a:ext cx="889200" cy="2797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69640" y="3092400"/>
                <a:ext cx="920880" cy="40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174680" y="3701880"/>
              <a:ext cx="870480" cy="450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58840" y="3638520"/>
                <a:ext cx="90216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1200240" y="3708360"/>
              <a:ext cx="1225800" cy="2037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84400" y="3645000"/>
                <a:ext cx="1257480" cy="33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9912240" y="4559400"/>
              <a:ext cx="1213200" cy="320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896400" y="4495680"/>
                <a:ext cx="124488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9842400" y="4565520"/>
              <a:ext cx="1251360" cy="17820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826560" y="4502160"/>
                <a:ext cx="1283040" cy="305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345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Nel </a:t>
            </a:r>
            <a:r>
              <a:rPr lang="it-IT" dirty="0"/>
              <a:t>1997 il Parlamento ha approvato la </a:t>
            </a:r>
            <a:r>
              <a:rPr lang="it-IT" dirty="0">
                <a:solidFill>
                  <a:srgbClr val="FF0000"/>
                </a:solidFill>
              </a:rPr>
              <a:t>riforma del personale pubblico</a:t>
            </a:r>
            <a:r>
              <a:rPr lang="it-IT" dirty="0"/>
              <a:t> a livello </a:t>
            </a:r>
            <a:r>
              <a:rPr lang="it-IT" dirty="0" smtClean="0"/>
              <a:t>federale. </a:t>
            </a:r>
          </a:p>
          <a:p>
            <a:pPr>
              <a:buFontTx/>
              <a:buChar char="-"/>
            </a:pPr>
            <a:r>
              <a:rPr lang="it-IT" dirty="0"/>
              <a:t>Tale riforma ha introdotto meccanismi di </a:t>
            </a:r>
            <a:r>
              <a:rPr lang="it-IT" dirty="0">
                <a:solidFill>
                  <a:srgbClr val="FF0000"/>
                </a:solidFill>
              </a:rPr>
              <a:t>retribuzione variabile </a:t>
            </a:r>
            <a:r>
              <a:rPr lang="it-IT" dirty="0"/>
              <a:t>anche nell’amministrazione centrale, premiando i dipendenti più </a:t>
            </a:r>
            <a:r>
              <a:rPr lang="it-IT" dirty="0" smtClean="0"/>
              <a:t>performanti. </a:t>
            </a:r>
          </a:p>
          <a:p>
            <a:pPr>
              <a:buFontTx/>
              <a:buChar char="-"/>
            </a:pPr>
            <a:r>
              <a:rPr lang="it-IT" dirty="0"/>
              <a:t>Dal 2006 il focus sui processi di riforma della pubblica amministrazione tedesca si è spostato sulla </a:t>
            </a:r>
            <a:r>
              <a:rPr lang="it-IT" dirty="0">
                <a:solidFill>
                  <a:srgbClr val="FF0000"/>
                </a:solidFill>
              </a:rPr>
              <a:t>semplificazione amministrativa </a:t>
            </a:r>
            <a:r>
              <a:rPr lang="it-IT" dirty="0"/>
              <a:t>e sulla contestuale </a:t>
            </a:r>
            <a:r>
              <a:rPr lang="it-IT" dirty="0">
                <a:solidFill>
                  <a:srgbClr val="FF0000"/>
                </a:solidFill>
              </a:rPr>
              <a:t>riduzione</a:t>
            </a:r>
            <a:r>
              <a:rPr lang="it-IT" dirty="0"/>
              <a:t> dell’eccessivo </a:t>
            </a:r>
            <a:r>
              <a:rPr lang="it-IT" dirty="0">
                <a:solidFill>
                  <a:srgbClr val="FF0000"/>
                </a:solidFill>
              </a:rPr>
              <a:t>peso</a:t>
            </a:r>
            <a:r>
              <a:rPr lang="it-IT" dirty="0"/>
              <a:t> delle pratiche burocratiche nella gestione della res </a:t>
            </a:r>
            <a:r>
              <a:rPr lang="it-IT" dirty="0" smtClean="0"/>
              <a:t>pubblica. </a:t>
            </a:r>
          </a:p>
          <a:p>
            <a:pPr>
              <a:buFontTx/>
              <a:buChar char="-"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864480" y="3073320"/>
              <a:ext cx="3264120" cy="957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48640" y="3009960"/>
                <a:ext cx="329580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7327800" y="4375080"/>
              <a:ext cx="2458080" cy="5212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11960" y="4311720"/>
                <a:ext cx="2489760" cy="64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269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 ministeri esaminati: </a:t>
            </a:r>
            <a:r>
              <a:rPr lang="de-DE" dirty="0">
                <a:solidFill>
                  <a:srgbClr val="0070C0"/>
                </a:solidFill>
              </a:rPr>
              <a:t>Bundesministerium für Umwelt, Naturschutz und Reaktorsicherheit, Bundesministerium des Innern, Bundesministerium für Verkehr, Bau und </a:t>
            </a:r>
            <a:r>
              <a:rPr lang="de-DE" dirty="0" err="1" smtClean="0">
                <a:solidFill>
                  <a:srgbClr val="0070C0"/>
                </a:solidFill>
              </a:rPr>
              <a:t>Stadtentwicklun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smtClean="0">
                <a:solidFill>
                  <a:srgbClr val="0070C0"/>
                </a:solidFill>
              </a:rPr>
              <a:t>(Ambiente, </a:t>
            </a:r>
            <a:r>
              <a:rPr lang="de-DE" dirty="0" err="1" smtClean="0">
                <a:solidFill>
                  <a:srgbClr val="0070C0"/>
                </a:solidFill>
              </a:rPr>
              <a:t>Interno</a:t>
            </a:r>
            <a:r>
              <a:rPr lang="de-DE" dirty="0" smtClean="0">
                <a:solidFill>
                  <a:srgbClr val="0070C0"/>
                </a:solidFill>
              </a:rPr>
              <a:t>, </a:t>
            </a:r>
            <a:r>
              <a:rPr lang="de-DE" dirty="0" err="1" smtClean="0">
                <a:solidFill>
                  <a:srgbClr val="0070C0"/>
                </a:solidFill>
              </a:rPr>
              <a:t>Trasporti</a:t>
            </a:r>
            <a:r>
              <a:rPr lang="de-DE" dirty="0" smtClean="0">
                <a:solidFill>
                  <a:srgbClr val="0070C0"/>
                </a:solidFill>
              </a:rPr>
              <a:t> e </a:t>
            </a:r>
            <a:r>
              <a:rPr lang="de-DE" dirty="0" err="1">
                <a:solidFill>
                  <a:srgbClr val="0070C0"/>
                </a:solidFill>
              </a:rPr>
              <a:t>E</a:t>
            </a:r>
            <a:r>
              <a:rPr lang="de-DE" dirty="0" err="1" smtClean="0">
                <a:solidFill>
                  <a:srgbClr val="0070C0"/>
                </a:solidFill>
              </a:rPr>
              <a:t>dilizia</a:t>
            </a:r>
            <a:r>
              <a:rPr lang="de-DE" dirty="0" smtClean="0">
                <a:solidFill>
                  <a:srgbClr val="0070C0"/>
                </a:solidFill>
              </a:rPr>
              <a:t> </a:t>
            </a:r>
            <a:r>
              <a:rPr lang="de-DE" dirty="0" err="1" smtClean="0">
                <a:solidFill>
                  <a:srgbClr val="0070C0"/>
                </a:solidFill>
              </a:rPr>
              <a:t>urbanistica</a:t>
            </a:r>
            <a:r>
              <a:rPr lang="de-DE" dirty="0" smtClean="0">
                <a:solidFill>
                  <a:srgbClr val="0070C0"/>
                </a:solidFill>
              </a:rPr>
              <a:t>).</a:t>
            </a:r>
          </a:p>
          <a:p>
            <a:pPr>
              <a:buFontTx/>
              <a:buChar char="-"/>
            </a:pPr>
            <a:r>
              <a:rPr lang="it-IT" dirty="0"/>
              <a:t>Per quanto concerne il </a:t>
            </a:r>
            <a:r>
              <a:rPr lang="it-IT" dirty="0">
                <a:solidFill>
                  <a:srgbClr val="FF0000"/>
                </a:solidFill>
              </a:rPr>
              <a:t>processo di misurazione e valutazione della performance</a:t>
            </a:r>
            <a:r>
              <a:rPr lang="it-IT" dirty="0"/>
              <a:t>, su nessuno dei siti dei tre Ministeri analizzati compare una sezione o quantomeno un riferimento al processo e agli organi di valutazione della </a:t>
            </a:r>
            <a:r>
              <a:rPr lang="it-IT" dirty="0" smtClean="0"/>
              <a:t>performance. </a:t>
            </a:r>
            <a:endParaRPr lang="it-IT" dirty="0"/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Attuazione di piani e programmi:  </a:t>
            </a:r>
            <a:r>
              <a:rPr lang="it-IT" dirty="0" smtClean="0">
                <a:solidFill>
                  <a:srgbClr val="0070C0"/>
                </a:solidFill>
              </a:rPr>
              <a:t>non </a:t>
            </a:r>
            <a:r>
              <a:rPr lang="it-IT" dirty="0">
                <a:solidFill>
                  <a:srgbClr val="0070C0"/>
                </a:solidFill>
              </a:rPr>
              <a:t>ci </a:t>
            </a:r>
            <a:r>
              <a:rPr lang="it-IT" dirty="0" smtClean="0">
                <a:solidFill>
                  <a:srgbClr val="0070C0"/>
                </a:solidFill>
              </a:rPr>
              <a:t>sono documenti </a:t>
            </a:r>
            <a:r>
              <a:rPr lang="it-IT" dirty="0">
                <a:solidFill>
                  <a:srgbClr val="0070C0"/>
                </a:solidFill>
              </a:rPr>
              <a:t>che affrontano questo ambito, né tantomeno vengono proposti indicatori che ne misurano la performance.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517920" y="3638520"/>
              <a:ext cx="1391040" cy="4003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02080" y="3575160"/>
                <a:ext cx="1422720" cy="52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876240" y="4686480"/>
              <a:ext cx="4807440" cy="889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0400" y="4622760"/>
                <a:ext cx="4839120" cy="21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332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Dall’analisi </a:t>
            </a:r>
            <a:r>
              <a:rPr lang="it-IT" dirty="0">
                <a:solidFill>
                  <a:srgbClr val="0070C0"/>
                </a:solidFill>
              </a:rPr>
              <a:t>condotta sui tre Ministeri della Repubblica Federale emerge un basso livello di trasparenza e </a:t>
            </a:r>
            <a:r>
              <a:rPr lang="it-IT" dirty="0" err="1">
                <a:solidFill>
                  <a:srgbClr val="0070C0"/>
                </a:solidFill>
              </a:rPr>
              <a:t>accountability</a:t>
            </a:r>
            <a:r>
              <a:rPr lang="it-IT" dirty="0">
                <a:solidFill>
                  <a:srgbClr val="0070C0"/>
                </a:solidFill>
              </a:rPr>
              <a:t> del sistema </a:t>
            </a:r>
            <a:r>
              <a:rPr lang="it-IT" dirty="0" smtClean="0">
                <a:solidFill>
                  <a:srgbClr val="0070C0"/>
                </a:solidFill>
              </a:rPr>
              <a:t>tedesco. </a:t>
            </a:r>
          </a:p>
          <a:p>
            <a:pPr>
              <a:buFontTx/>
              <a:buChar char="-"/>
            </a:pPr>
            <a:r>
              <a:rPr lang="it-IT" dirty="0" smtClean="0"/>
              <a:t>Tutte </a:t>
            </a:r>
            <a:r>
              <a:rPr lang="it-IT" dirty="0"/>
              <a:t>le amministrazioni federali sono </a:t>
            </a:r>
            <a:r>
              <a:rPr lang="it-IT" dirty="0">
                <a:solidFill>
                  <a:srgbClr val="FF0000"/>
                </a:solidFill>
              </a:rPr>
              <a:t>tenute ad implementare </a:t>
            </a:r>
            <a:r>
              <a:rPr lang="it-IT" dirty="0"/>
              <a:t>sistemi di misurazione e valutazione della performance: </a:t>
            </a:r>
            <a:r>
              <a:rPr lang="it-IT" dirty="0" smtClean="0"/>
              <a:t>dall’analisi </a:t>
            </a:r>
            <a:r>
              <a:rPr lang="it-IT" dirty="0"/>
              <a:t>dei siti dei tre Ministeri studiati non è stato tuttavia possibile capire se questi sistemi siano stati effettivamente implementati o </a:t>
            </a:r>
            <a:r>
              <a:rPr lang="it-IT" dirty="0" smtClean="0"/>
              <a:t>no.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Si ritiene, tuttavia, che i sistemi di misurazione e valutazione della performance, qualora presenti, abbiano una funzione di supporto decisionale e manageriale </a:t>
            </a:r>
            <a:r>
              <a:rPr lang="it-IT" dirty="0" smtClean="0">
                <a:solidFill>
                  <a:srgbClr val="0070C0"/>
                </a:solidFill>
              </a:rPr>
              <a:t>interno. </a:t>
            </a:r>
            <a:endParaRPr lang="it-IT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57160" y="5143680"/>
              <a:ext cx="9919080" cy="14986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1320" y="5079960"/>
                <a:ext cx="9950760" cy="162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5878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Finlandia: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Nella </a:t>
            </a:r>
            <a:r>
              <a:rPr lang="it-IT" dirty="0">
                <a:solidFill>
                  <a:srgbClr val="0070C0"/>
                </a:solidFill>
              </a:rPr>
              <a:t>seconda metà degli anni ‘80 l’opinione pubblica finlandese ha cominciato a essere particolarmente critica circa la quantità, qualità e accessibilità dei servizi erogati dalla pubblica </a:t>
            </a:r>
            <a:r>
              <a:rPr lang="it-IT" dirty="0" smtClean="0">
                <a:solidFill>
                  <a:srgbClr val="0070C0"/>
                </a:solidFill>
              </a:rPr>
              <a:t>amministrazione.</a:t>
            </a:r>
          </a:p>
          <a:p>
            <a:pPr>
              <a:buFontTx/>
              <a:buChar char="-"/>
            </a:pPr>
            <a:r>
              <a:rPr lang="it-IT" dirty="0" smtClean="0"/>
              <a:t>Dopo </a:t>
            </a:r>
            <a:r>
              <a:rPr lang="it-IT" dirty="0"/>
              <a:t>molti interventi, nel 2009 il Ministero delle Finanze ha lanciato un </a:t>
            </a:r>
            <a:r>
              <a:rPr lang="it-IT" dirty="0">
                <a:solidFill>
                  <a:srgbClr val="FF0000"/>
                </a:solidFill>
              </a:rPr>
              <a:t>programma di valutazione del funzionamento del sistema di misurazione e valutazione della performance </a:t>
            </a:r>
            <a:r>
              <a:rPr lang="it-IT" dirty="0"/>
              <a:t>con l’aiuto del National Audit </a:t>
            </a:r>
            <a:r>
              <a:rPr lang="it-IT" dirty="0" smtClean="0"/>
              <a:t>Office.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82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Le </a:t>
            </a:r>
            <a:r>
              <a:rPr lang="it-IT" dirty="0"/>
              <a:t>amministrazioni </a:t>
            </a:r>
            <a:r>
              <a:rPr lang="it-IT" dirty="0" smtClean="0"/>
              <a:t>analizzate: Ambiente, Interno, Trasporti.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 Per quanto riguarda il processo di valutazione delle </a:t>
            </a:r>
            <a:r>
              <a:rPr lang="it-IT" dirty="0" smtClean="0">
                <a:solidFill>
                  <a:srgbClr val="0070C0"/>
                </a:solidFill>
              </a:rPr>
              <a:t>performance tutti </a:t>
            </a:r>
            <a:r>
              <a:rPr lang="it-IT" dirty="0">
                <a:solidFill>
                  <a:srgbClr val="0070C0"/>
                </a:solidFill>
              </a:rPr>
              <a:t>e tre i siti dei Ministeri analizzati rimandano al sito del National Audit </a:t>
            </a:r>
            <a:r>
              <a:rPr lang="it-IT" dirty="0" smtClean="0">
                <a:solidFill>
                  <a:srgbClr val="0070C0"/>
                </a:solidFill>
              </a:rPr>
              <a:t>Office</a:t>
            </a:r>
            <a:r>
              <a:rPr lang="it-IT" dirty="0">
                <a:solidFill>
                  <a:srgbClr val="0070C0"/>
                </a:solidFill>
              </a:rPr>
              <a:t>: un organismo di esperti, indipendente e </a:t>
            </a:r>
            <a:r>
              <a:rPr lang="it-IT" dirty="0" smtClean="0">
                <a:solidFill>
                  <a:srgbClr val="0070C0"/>
                </a:solidFill>
              </a:rPr>
              <a:t>neutrale. 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/>
              <a:t>strategia del Ministero dell’Ambiente definisce la visione del Ministero, la missione, e i valori: </a:t>
            </a:r>
            <a:r>
              <a:rPr lang="it-IT" dirty="0" smtClean="0"/>
              <a:t>l'attuazione </a:t>
            </a:r>
            <a:r>
              <a:rPr lang="it-IT" dirty="0"/>
              <a:t>della strategia è alla base anche per la </a:t>
            </a:r>
            <a:r>
              <a:rPr lang="it-IT" dirty="0">
                <a:solidFill>
                  <a:srgbClr val="FF0000"/>
                </a:solidFill>
              </a:rPr>
              <a:t>pianificazione operativa e finanziaria</a:t>
            </a:r>
            <a:r>
              <a:rPr lang="it-IT" dirty="0"/>
              <a:t>, la </a:t>
            </a:r>
            <a:r>
              <a:rPr lang="it-IT" dirty="0">
                <a:solidFill>
                  <a:srgbClr val="FF0000"/>
                </a:solidFill>
              </a:rPr>
              <a:t>preparazione del bilancio </a:t>
            </a:r>
            <a:r>
              <a:rPr lang="it-IT" dirty="0"/>
              <a:t>e la gestione della </a:t>
            </a:r>
            <a:r>
              <a:rPr lang="it-IT" dirty="0" smtClean="0"/>
              <a:t>performance.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Nel documento relativo alla performance non è stato possibile riscontrare </a:t>
            </a:r>
            <a:r>
              <a:rPr lang="it-IT" dirty="0" smtClean="0">
                <a:solidFill>
                  <a:srgbClr val="0070C0"/>
                </a:solidFill>
              </a:rPr>
              <a:t>indicatori.  </a:t>
            </a:r>
            <a:endParaRPr lang="it-IT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959520" y="5251320"/>
              <a:ext cx="851400" cy="6037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43680" y="5187960"/>
                <a:ext cx="883080" cy="73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466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Ministero </a:t>
            </a:r>
            <a:r>
              <a:rPr lang="it-IT" dirty="0" smtClean="0">
                <a:solidFill>
                  <a:srgbClr val="0070C0"/>
                </a:solidFill>
              </a:rPr>
              <a:t>dell'Interno pubblica, </a:t>
            </a:r>
            <a:r>
              <a:rPr lang="it-IT" dirty="0">
                <a:solidFill>
                  <a:srgbClr val="0070C0"/>
                </a:solidFill>
              </a:rPr>
              <a:t>nella sua sezione in lingua finlandese, ma non in quella internazionale, la strategia adottata per il </a:t>
            </a:r>
            <a:r>
              <a:rPr lang="it-IT" dirty="0" smtClean="0">
                <a:solidFill>
                  <a:srgbClr val="0070C0"/>
                </a:solidFill>
              </a:rPr>
              <a:t>triennio. </a:t>
            </a:r>
          </a:p>
          <a:p>
            <a:pPr>
              <a:buFontTx/>
              <a:buChar char="-"/>
            </a:pPr>
            <a:r>
              <a:rPr lang="it-IT" dirty="0"/>
              <a:t>Gli obiettivi strategici individuati dal Ministero sono quattro </a:t>
            </a:r>
            <a:r>
              <a:rPr lang="it-IT" dirty="0">
                <a:solidFill>
                  <a:srgbClr val="FF0000"/>
                </a:solidFill>
              </a:rPr>
              <a:t>sia relativi alle funzioni svolte dallo stesso Ministero che riguardo all’organizzazione. </a:t>
            </a:r>
            <a:r>
              <a:rPr lang="it-IT" dirty="0"/>
              <a:t>Vengono inoltre definiti degli indicatori di impatto </a:t>
            </a:r>
            <a:r>
              <a:rPr lang="it-IT" dirty="0" smtClean="0"/>
              <a:t>sociale.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I</a:t>
            </a:r>
            <a:r>
              <a:rPr lang="it-IT" dirty="0" smtClean="0">
                <a:solidFill>
                  <a:srgbClr val="0070C0"/>
                </a:solidFill>
              </a:rPr>
              <a:t>l </a:t>
            </a:r>
            <a:r>
              <a:rPr lang="it-IT" dirty="0">
                <a:solidFill>
                  <a:srgbClr val="0070C0"/>
                </a:solidFill>
              </a:rPr>
              <a:t>Ministero dei Trasporti identifica per il </a:t>
            </a:r>
            <a:r>
              <a:rPr lang="it-IT" dirty="0" smtClean="0">
                <a:solidFill>
                  <a:srgbClr val="0070C0"/>
                </a:solidFill>
              </a:rPr>
              <a:t>triennio </a:t>
            </a:r>
            <a:r>
              <a:rPr lang="it-IT" dirty="0">
                <a:solidFill>
                  <a:srgbClr val="0070C0"/>
                </a:solidFill>
              </a:rPr>
              <a:t>quattro documenti strategici: </a:t>
            </a:r>
            <a:r>
              <a:rPr lang="it-IT" dirty="0" smtClean="0">
                <a:solidFill>
                  <a:srgbClr val="0070C0"/>
                </a:solidFill>
              </a:rPr>
              <a:t>non </a:t>
            </a:r>
            <a:r>
              <a:rPr lang="it-IT" dirty="0">
                <a:solidFill>
                  <a:srgbClr val="0070C0"/>
                </a:solidFill>
              </a:rPr>
              <a:t>sono riportati direttamente degli indicatori di </a:t>
            </a:r>
            <a:r>
              <a:rPr lang="it-IT" dirty="0" smtClean="0">
                <a:solidFill>
                  <a:srgbClr val="0070C0"/>
                </a:solidFill>
              </a:rPr>
              <a:t>impatto.  </a:t>
            </a:r>
            <a:endParaRPr lang="it-IT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endParaRPr lang="it-IT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2502000" y="5137200"/>
              <a:ext cx="838440" cy="6606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86160" y="5073480"/>
                <a:ext cx="870120" cy="78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537000" y="2260440"/>
              <a:ext cx="1041840" cy="766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21160" y="2197080"/>
                <a:ext cx="1073520" cy="20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8096400" y="4241880"/>
              <a:ext cx="1390680" cy="576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080200" y="4178160"/>
                <a:ext cx="1423080" cy="18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3492360" y="5162400"/>
              <a:ext cx="1270440" cy="766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476520" y="5099040"/>
                <a:ext cx="1302120" cy="20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5129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</a:t>
            </a:r>
            <a:r>
              <a:rPr lang="it-IT" dirty="0">
                <a:solidFill>
                  <a:srgbClr val="0070C0"/>
                </a:solidFill>
              </a:rPr>
              <a:t>sito netra.fi è quindi un ottimo strumento che permette anche ai cittadini non addetti ai lavori di capire come le diverse amministrazioni pubbliche della Finlandia </a:t>
            </a:r>
            <a:r>
              <a:rPr lang="it-IT" dirty="0" err="1">
                <a:solidFill>
                  <a:srgbClr val="0070C0"/>
                </a:solidFill>
              </a:rPr>
              <a:t>performano</a:t>
            </a:r>
            <a:r>
              <a:rPr lang="it-IT" dirty="0">
                <a:solidFill>
                  <a:srgbClr val="0070C0"/>
                </a:solidFill>
              </a:rPr>
              <a:t> e qual è la loro risposta ai bisogni dei </a:t>
            </a:r>
            <a:r>
              <a:rPr lang="it-IT" dirty="0" smtClean="0">
                <a:solidFill>
                  <a:srgbClr val="0070C0"/>
                </a:solidFill>
              </a:rPr>
              <a:t>cittadini. </a:t>
            </a:r>
          </a:p>
          <a:p>
            <a:pPr>
              <a:buFontTx/>
              <a:buChar char="-"/>
            </a:pPr>
            <a:r>
              <a:rPr lang="it-IT" dirty="0"/>
              <a:t>Il sito in questione è sviluppato dal </a:t>
            </a:r>
            <a:r>
              <a:rPr lang="it-IT" dirty="0">
                <a:solidFill>
                  <a:srgbClr val="FF0000"/>
                </a:solidFill>
              </a:rPr>
              <a:t>Ministero delle Finanze </a:t>
            </a:r>
            <a:r>
              <a:rPr lang="it-IT" dirty="0"/>
              <a:t>che in tutto il processo di riforma delle pubbliche amministrazioni finlandesi ha sempre avuto un ruolo di cabina di </a:t>
            </a:r>
            <a:r>
              <a:rPr lang="it-IT" dirty="0" smtClean="0"/>
              <a:t>regia.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</a:t>
            </a:r>
            <a:r>
              <a:rPr lang="it-IT" dirty="0">
                <a:solidFill>
                  <a:srgbClr val="0070C0"/>
                </a:solidFill>
              </a:rPr>
              <a:t>misurazione e valutazione della </a:t>
            </a:r>
            <a:r>
              <a:rPr lang="it-IT" dirty="0" smtClean="0">
                <a:solidFill>
                  <a:srgbClr val="0070C0"/>
                </a:solidFill>
              </a:rPr>
              <a:t>performance a </a:t>
            </a:r>
            <a:r>
              <a:rPr lang="it-IT" dirty="0">
                <a:solidFill>
                  <a:srgbClr val="0070C0"/>
                </a:solidFill>
              </a:rPr>
              <a:t>differenza di altre esperienze, come il caso del Regno Unito, è usata all’interno di un clima e in un’accezione che privilegia maggiormente la negoziazione e la ricerca del consenso all’interno delle organizzazioni in cui i sistemi vengono implementati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156440" y="5283360"/>
              <a:ext cx="4115160" cy="828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40600" y="5219640"/>
                <a:ext cx="414684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130400" y="5632560"/>
              <a:ext cx="1289160" cy="572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14560" y="5568840"/>
                <a:ext cx="1321200" cy="18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983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Conclusioni: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I paesi </a:t>
            </a:r>
            <a:r>
              <a:rPr lang="it-IT" dirty="0"/>
              <a:t>appartenenti alla </a:t>
            </a:r>
            <a:r>
              <a:rPr lang="it-IT" dirty="0">
                <a:solidFill>
                  <a:srgbClr val="FF0000"/>
                </a:solidFill>
              </a:rPr>
              <a:t>tradizione amministrativa di stampo anglosassone</a:t>
            </a:r>
            <a:r>
              <a:rPr lang="it-IT" dirty="0"/>
              <a:t> </a:t>
            </a:r>
            <a:r>
              <a:rPr lang="it-IT" dirty="0" smtClean="0"/>
              <a:t>(USA, Canada e Australia) hanno </a:t>
            </a:r>
            <a:r>
              <a:rPr lang="it-IT" dirty="0"/>
              <a:t>sviluppato ed implementato per primi quei sistemi che ad oggi risultano essere i più sofisticati per estensione e livello di integrazione nei processi decisionali.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L’analisi </a:t>
            </a:r>
            <a:r>
              <a:rPr lang="it-IT" dirty="0">
                <a:solidFill>
                  <a:srgbClr val="0070C0"/>
                </a:solidFill>
              </a:rPr>
              <a:t>svolta conferma che in questi Paesi le pubbliche amministrazioni centrali hanno una maggiore attitudine a rendere pubblici e fruibili i documenti relativi al proprio sistema di misurazione e valutazione della performance organizzativa. </a:t>
            </a:r>
            <a:endParaRPr lang="it-IT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89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Tali </a:t>
            </a:r>
            <a:r>
              <a:rPr lang="it-IT" dirty="0">
                <a:solidFill>
                  <a:srgbClr val="0070C0"/>
                </a:solidFill>
              </a:rPr>
              <a:t>documenti forniscono informazioni in merito a più ambiti della performance e integrano tali informazioni con indicatori che consentono una misurazione del livello dei risultati attesi e raggiunti.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L’esperienza degli Stati Uniti d’America, recentemente rilanciata proprio dal programma Open </a:t>
            </a:r>
            <a:r>
              <a:rPr lang="it-IT" dirty="0" err="1"/>
              <a:t>Government</a:t>
            </a:r>
            <a:r>
              <a:rPr lang="it-IT" dirty="0"/>
              <a:t> promosso dal presidente </a:t>
            </a:r>
            <a:r>
              <a:rPr lang="it-IT" dirty="0" smtClean="0"/>
              <a:t>Obama conferma </a:t>
            </a:r>
            <a:r>
              <a:rPr lang="it-IT" dirty="0"/>
              <a:t>come questi Paesi dedichino al tema della misurazione e valutazione della performance una costante </a:t>
            </a:r>
            <a:r>
              <a:rPr lang="it-IT" dirty="0">
                <a:solidFill>
                  <a:srgbClr val="FF0000"/>
                </a:solidFill>
              </a:rPr>
              <a:t>centralità nei propri processi di riforma. 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La Francia appare essere riuscita a sviluppare un sistema di misurazione capace di consentire  un’effettiva condivisione con il pubblico di obiettivi e indicatori.  </a:t>
            </a:r>
          </a:p>
          <a:p>
            <a:pPr marL="0" indent="0">
              <a:buNone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823160" y="5378400"/>
              <a:ext cx="1803960" cy="2354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07320" y="5315040"/>
                <a:ext cx="1835640" cy="362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518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</a:t>
            </a:r>
            <a:r>
              <a:rPr lang="it-IT" dirty="0">
                <a:solidFill>
                  <a:srgbClr val="0070C0"/>
                </a:solidFill>
              </a:rPr>
              <a:t>Germania, fra tutti i Paesi analizzati, appare quello meno pressato dal tema della misurazione e fortemente concentrato sui temi dell’innovazione nel servizio pubblico e della qualità delle risorse umane. </a:t>
            </a:r>
            <a:endParaRPr lang="it-IT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dirty="0"/>
              <a:t>L’esperienza che forse più delle altre fornisce elementi utili ad una valutazione completa è quella degli Stati Uniti d’America dove peraltro la performance della pubblica amministrazione costituisce un </a:t>
            </a:r>
            <a:r>
              <a:rPr lang="it-IT" dirty="0">
                <a:solidFill>
                  <a:srgbClr val="FF0000"/>
                </a:solidFill>
              </a:rPr>
              <a:t>tema bipartisan </a:t>
            </a:r>
            <a:r>
              <a:rPr lang="it-IT" dirty="0"/>
              <a:t>sul quale convergono iniziative tanto da parte delle presidenze democratiche </a:t>
            </a:r>
            <a:r>
              <a:rPr lang="it-IT" dirty="0" smtClean="0"/>
              <a:t>che </a:t>
            </a:r>
            <a:r>
              <a:rPr lang="it-IT" dirty="0"/>
              <a:t>delle presidenze conservatrici. </a:t>
            </a:r>
          </a:p>
        </p:txBody>
      </p:sp>
    </p:spTree>
    <p:extLst>
      <p:ext uri="{BB962C8B-B14F-4D97-AF65-F5344CB8AC3E}">
        <p14:creationId xmlns:p14="http://schemas.microsoft.com/office/powerpoint/2010/main" val="395409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Sono </a:t>
            </a:r>
            <a:r>
              <a:rPr lang="it-IT" dirty="0"/>
              <a:t>stati presi in considerazione i documenti di misurazione e valutazione della performance predisposti da tre Ministeri in sette Paesi</a:t>
            </a:r>
            <a:r>
              <a:rPr lang="it-IT" dirty="0" smtClean="0"/>
              <a:t>.</a:t>
            </a:r>
          </a:p>
          <a:p>
            <a:r>
              <a:rPr lang="it-IT" dirty="0"/>
              <a:t> In termini organizzativi, si distingue tra </a:t>
            </a:r>
            <a:r>
              <a:rPr lang="it-IT" dirty="0">
                <a:solidFill>
                  <a:srgbClr val="C00000"/>
                </a:solidFill>
              </a:rPr>
              <a:t>performance organizzativa</a:t>
            </a:r>
            <a:r>
              <a:rPr lang="it-IT" dirty="0"/>
              <a:t>, riferendosi così ai risultati raggiunti dall’intera organizzazione, </a:t>
            </a:r>
            <a:r>
              <a:rPr lang="it-IT" dirty="0">
                <a:solidFill>
                  <a:srgbClr val="C00000"/>
                </a:solidFill>
              </a:rPr>
              <a:t>performance di programma o di unità </a:t>
            </a:r>
            <a:r>
              <a:rPr lang="it-IT" dirty="0"/>
              <a:t>organizzativa e </a:t>
            </a:r>
            <a:r>
              <a:rPr lang="it-IT" dirty="0">
                <a:solidFill>
                  <a:srgbClr val="C00000"/>
                </a:solidFill>
              </a:rPr>
              <a:t>performance individuale </a:t>
            </a:r>
            <a:endParaRPr lang="it-IT" dirty="0" smtClean="0">
              <a:solidFill>
                <a:srgbClr val="C00000"/>
              </a:solidFill>
            </a:endParaRPr>
          </a:p>
          <a:p>
            <a:r>
              <a:rPr lang="it-IT" dirty="0"/>
              <a:t>Sono </a:t>
            </a:r>
            <a:r>
              <a:rPr lang="it-IT" dirty="0" smtClean="0"/>
              <a:t>stati </a:t>
            </a:r>
            <a:r>
              <a:rPr lang="it-IT" dirty="0"/>
              <a:t>selezionati sette Paesi occidentali: Regno Unito, Australia, Canada, Stati Uniti d’America, Francia, Germania e Finlandia.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765920" y="2343240"/>
              <a:ext cx="1892880" cy="1972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50080" y="2279520"/>
                <a:ext cx="1924560" cy="32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548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ciascun Paese è stata compiuta una ricognizione dei principali interventi di riforma realizzati dal 1990 ad oggi e relativi alla pubblica amministrazione </a:t>
            </a:r>
            <a:r>
              <a:rPr lang="it-IT" dirty="0" smtClean="0"/>
              <a:t>centrale</a:t>
            </a:r>
          </a:p>
          <a:p>
            <a:r>
              <a:rPr lang="it-IT" dirty="0"/>
              <a:t>sono stati scelti tre Ministeri:   il </a:t>
            </a:r>
            <a:r>
              <a:rPr lang="it-IT" dirty="0">
                <a:solidFill>
                  <a:srgbClr val="FF0000"/>
                </a:solidFill>
              </a:rPr>
              <a:t>Ministero dell’Ambiente</a:t>
            </a:r>
            <a:r>
              <a:rPr lang="it-IT" dirty="0"/>
              <a:t>, selezionato in quanto amministrazione che svolge importanti attività di regolazione;  il</a:t>
            </a:r>
            <a:r>
              <a:rPr lang="it-IT" dirty="0">
                <a:solidFill>
                  <a:srgbClr val="FF0000"/>
                </a:solidFill>
              </a:rPr>
              <a:t> Ministero dell’Interno</a:t>
            </a:r>
            <a:r>
              <a:rPr lang="it-IT" dirty="0"/>
              <a:t>, selezionato in quanto amministrazione che svolge importanti attività di produzione di beni e servizi;  il </a:t>
            </a:r>
            <a:r>
              <a:rPr lang="it-IT" dirty="0">
                <a:solidFill>
                  <a:srgbClr val="FF0000"/>
                </a:solidFill>
              </a:rPr>
              <a:t>Ministero dei Trasporti</a:t>
            </a:r>
            <a:r>
              <a:rPr lang="it-IT" dirty="0"/>
              <a:t>, selezionato in quanto amministrazione che svolge importanti attività di trasferimento. </a:t>
            </a:r>
          </a:p>
        </p:txBody>
      </p:sp>
    </p:spTree>
    <p:extLst>
      <p:ext uri="{BB962C8B-B14F-4D97-AF65-F5344CB8AC3E}">
        <p14:creationId xmlns:p14="http://schemas.microsoft.com/office/powerpoint/2010/main" val="426466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>
                <a:solidFill>
                  <a:srgbClr val="FF0000"/>
                </a:solidFill>
              </a:rPr>
              <a:t>ricerca sitografica </a:t>
            </a:r>
            <a:r>
              <a:rPr lang="it-IT" dirty="0"/>
              <a:t>è stata svolta sul sito web di ciascun Ministero e, nei casi in cui si rendesse necessario, sui siti di dipartimenti o agenzie dei </a:t>
            </a:r>
            <a:r>
              <a:rPr lang="it-IT" dirty="0" smtClean="0"/>
              <a:t>Ministeri</a:t>
            </a:r>
          </a:p>
          <a:p>
            <a:r>
              <a:rPr lang="it-IT" dirty="0"/>
              <a:t> Rispetto ad altre analisi, dai cui esiti prende le mosse, la presente ha il tratto peculiare di assumere quella che potremmo definire una </a:t>
            </a:r>
            <a:r>
              <a:rPr lang="it-IT" dirty="0">
                <a:solidFill>
                  <a:srgbClr val="FF0000"/>
                </a:solidFill>
              </a:rPr>
              <a:t>prospettiva italiana</a:t>
            </a:r>
            <a:r>
              <a:rPr lang="it-IT" dirty="0"/>
              <a:t>, dal momento che impiega quali dimensioni di comparazione gli ambiti definiti dal </a:t>
            </a:r>
            <a:r>
              <a:rPr lang="it-IT" dirty="0" err="1"/>
              <a:t>D.Lgs.</a:t>
            </a:r>
            <a:r>
              <a:rPr lang="it-IT" dirty="0"/>
              <a:t> n. 150 del 2009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130560" y="4857840"/>
              <a:ext cx="3099240" cy="4766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14720" y="4794120"/>
                <a:ext cx="3130920" cy="60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6210360" y="4997520"/>
              <a:ext cx="44640" cy="1908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94520" y="4933800"/>
                <a:ext cx="76320" cy="31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81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Regno Unito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/>
              <a:t>cambiamento di Governo del 1997, con l’ascesa dei laburisti dopo quasi vent’anni di Governo conservatore, non ha portato a sostanziali cambiamenti di rotta poiché </a:t>
            </a:r>
            <a:r>
              <a:rPr lang="it-IT" dirty="0">
                <a:solidFill>
                  <a:srgbClr val="FF0000"/>
                </a:solidFill>
              </a:rPr>
              <a:t>sia il partito conservatore sia quello laburista</a:t>
            </a:r>
            <a:r>
              <a:rPr lang="it-IT" dirty="0"/>
              <a:t> avevano fatto propri i principi e le dottrine del New Public Management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Si </a:t>
            </a:r>
            <a:r>
              <a:rPr lang="it-IT" dirty="0"/>
              <a:t>richiama la creazione di meccanismi di </a:t>
            </a:r>
            <a:r>
              <a:rPr lang="it-IT" dirty="0">
                <a:solidFill>
                  <a:srgbClr val="FF0000"/>
                </a:solidFill>
              </a:rPr>
              <a:t>quasi mercato </a:t>
            </a:r>
            <a:r>
              <a:rPr lang="it-IT" dirty="0"/>
              <a:t>nell’erogazione dei servizi pubblici con la distinzione tra provider e </a:t>
            </a:r>
            <a:r>
              <a:rPr lang="it-IT" dirty="0" err="1"/>
              <a:t>purchaser</a:t>
            </a:r>
            <a:r>
              <a:rPr lang="it-IT" dirty="0"/>
              <a:t> del </a:t>
            </a:r>
            <a:r>
              <a:rPr lang="it-IT" dirty="0" smtClean="0"/>
              <a:t>servizio</a:t>
            </a:r>
          </a:p>
          <a:p>
            <a:pPr>
              <a:buFontTx/>
              <a:buChar char="-"/>
            </a:pPr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442440" y="4857840"/>
              <a:ext cx="997200" cy="828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26600" y="4794120"/>
                <a:ext cx="102888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9124920" y="4921200"/>
              <a:ext cx="248040" cy="511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109080" y="4857840"/>
                <a:ext cx="27972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9277200" y="5156280"/>
              <a:ext cx="254520" cy="255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261360" y="5092560"/>
                <a:ext cx="286200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9137520" y="4870440"/>
              <a:ext cx="1346760" cy="3304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121680" y="4807080"/>
                <a:ext cx="1378440" cy="45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888840" y="5232240"/>
              <a:ext cx="1759320" cy="33696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73000" y="5168880"/>
                <a:ext cx="1791360" cy="46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put penna 8"/>
              <p14:cNvContentPartPr/>
              <p14:nvPr/>
            </p14:nvContentPartPr>
            <p14:xfrm>
              <a:off x="990720" y="5334120"/>
              <a:ext cx="463680" cy="2415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74880" y="5270400"/>
                <a:ext cx="495360" cy="36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826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Performance management: indicatori nei paesi OCSE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it-IT" dirty="0" smtClean="0"/>
              <a:t>Sono </a:t>
            </a:r>
            <a:r>
              <a:rPr lang="it-IT" dirty="0"/>
              <a:t>state costituite più di </a:t>
            </a:r>
            <a:r>
              <a:rPr lang="it-IT" dirty="0">
                <a:solidFill>
                  <a:srgbClr val="FF0000"/>
                </a:solidFill>
              </a:rPr>
              <a:t>130 agenzie esecutive per l’erogazione dei servizi dei Ministeri </a:t>
            </a:r>
            <a:r>
              <a:rPr lang="it-IT" dirty="0"/>
              <a:t>con l’intenzione di migliorare l’efficienza e la performance delle amministrazioni centrali e di aumentare la qualità dei servizi erogati. Queste agenzie, ancor oggi, sono gestite secondo logiche privatistiche e riferiscono al Ministro di </a:t>
            </a:r>
            <a:r>
              <a:rPr lang="it-IT" dirty="0" smtClean="0"/>
              <a:t>riferimento</a:t>
            </a:r>
          </a:p>
          <a:p>
            <a:pPr>
              <a:buFontTx/>
              <a:buChar char="-"/>
            </a:pPr>
            <a:r>
              <a:rPr lang="it-IT" dirty="0" smtClean="0"/>
              <a:t>Le </a:t>
            </a:r>
            <a:r>
              <a:rPr lang="it-IT" dirty="0"/>
              <a:t>risorse vengono allocate per il raggiungimento di determinati </a:t>
            </a:r>
            <a:r>
              <a:rPr lang="it-IT" dirty="0">
                <a:solidFill>
                  <a:srgbClr val="FF0000"/>
                </a:solidFill>
              </a:rPr>
              <a:t>impatti </a:t>
            </a:r>
            <a:r>
              <a:rPr lang="it-IT" dirty="0"/>
              <a:t>stabiliti ex </a:t>
            </a:r>
            <a:r>
              <a:rPr lang="it-IT" dirty="0" smtClean="0"/>
              <a:t>ante</a:t>
            </a:r>
          </a:p>
          <a:p>
            <a:pPr>
              <a:buFontTx/>
              <a:buChar char="-"/>
            </a:pPr>
            <a:r>
              <a:rPr lang="it-IT" dirty="0"/>
              <a:t>Nel 1998 il governo Britannico ha introdotto i </a:t>
            </a:r>
            <a:r>
              <a:rPr lang="it-IT" dirty="0">
                <a:solidFill>
                  <a:srgbClr val="FF0000"/>
                </a:solidFill>
              </a:rPr>
              <a:t>Public Service </a:t>
            </a:r>
            <a:r>
              <a:rPr lang="it-IT" dirty="0" smtClean="0">
                <a:solidFill>
                  <a:srgbClr val="FF0000"/>
                </a:solidFill>
              </a:rPr>
              <a:t>Agreement </a:t>
            </a:r>
            <a:r>
              <a:rPr lang="it-IT" dirty="0" smtClean="0"/>
              <a:t>che </a:t>
            </a:r>
            <a:r>
              <a:rPr lang="it-IT" dirty="0"/>
              <a:t>possono essere definiti come contratti tra il Ministero del Tesoro e i singoli Ministeri con la definizione di target da raggiungere e di indicatori di misurazione </a:t>
            </a:r>
            <a:r>
              <a:rPr lang="it-IT" dirty="0">
                <a:solidFill>
                  <a:srgbClr val="FF0000"/>
                </a:solidFill>
              </a:rPr>
              <a:t>correlati </a:t>
            </a:r>
            <a:r>
              <a:rPr lang="it-IT" dirty="0"/>
              <a:t>alle risorse loro attribuite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152960" y="2990880"/>
              <a:ext cx="1187640" cy="3495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37120" y="2927520"/>
                <a:ext cx="1219320" cy="47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130720" y="5353200"/>
              <a:ext cx="889560" cy="4762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14880" y="5289480"/>
                <a:ext cx="921240" cy="60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5918040" y="5797440"/>
              <a:ext cx="360" cy="3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902200" y="573408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5886360" y="5810400"/>
              <a:ext cx="360" cy="3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870520" y="574668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5848200" y="5823000"/>
              <a:ext cx="360" cy="36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32360" y="5759280"/>
                <a:ext cx="324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Input penna 8"/>
              <p14:cNvContentPartPr/>
              <p14:nvPr/>
            </p14:nvContentPartPr>
            <p14:xfrm>
              <a:off x="5759280" y="5835600"/>
              <a:ext cx="25920" cy="68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743440" y="5772240"/>
                <a:ext cx="5760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Input penna 9"/>
              <p14:cNvContentPartPr/>
              <p14:nvPr/>
            </p14:nvContentPartPr>
            <p14:xfrm>
              <a:off x="5695920" y="5835600"/>
              <a:ext cx="38520" cy="36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680080" y="5772240"/>
                <a:ext cx="702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" name="Input penna 10"/>
              <p14:cNvContentPartPr/>
              <p14:nvPr/>
            </p14:nvContentPartPr>
            <p14:xfrm>
              <a:off x="5676840" y="5835600"/>
              <a:ext cx="360" cy="36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61000" y="57722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2" name="Input penna 11"/>
              <p14:cNvContentPartPr/>
              <p14:nvPr/>
            </p14:nvContentPartPr>
            <p14:xfrm>
              <a:off x="5613480" y="5829120"/>
              <a:ext cx="19440" cy="3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597640" y="5765760"/>
                <a:ext cx="511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3" name="Input penna 12"/>
              <p14:cNvContentPartPr/>
              <p14:nvPr/>
            </p14:nvContentPartPr>
            <p14:xfrm>
              <a:off x="5638680" y="5835600"/>
              <a:ext cx="51120" cy="129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622840" y="5772240"/>
                <a:ext cx="8316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4" name="Input penna 13"/>
              <p14:cNvContentPartPr/>
              <p14:nvPr/>
            </p14:nvContentPartPr>
            <p14:xfrm>
              <a:off x="5695920" y="5835600"/>
              <a:ext cx="51120" cy="1296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680080" y="5772240"/>
                <a:ext cx="8280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5" name="Input penna 14"/>
              <p14:cNvContentPartPr/>
              <p14:nvPr/>
            </p14:nvContentPartPr>
            <p14:xfrm>
              <a:off x="5746680" y="5835600"/>
              <a:ext cx="25920" cy="3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730840" y="5772240"/>
                <a:ext cx="576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6" name="Input penna 15"/>
              <p14:cNvContentPartPr/>
              <p14:nvPr/>
            </p14:nvContentPartPr>
            <p14:xfrm>
              <a:off x="5772240" y="5835600"/>
              <a:ext cx="360" cy="36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56400" y="5772240"/>
                <a:ext cx="320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7" name="Input penna 16"/>
              <p14:cNvContentPartPr/>
              <p14:nvPr/>
            </p14:nvContentPartPr>
            <p14:xfrm>
              <a:off x="5784840" y="5835600"/>
              <a:ext cx="6840" cy="36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769000" y="5772240"/>
                <a:ext cx="385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8" name="Input penna 17"/>
              <p14:cNvContentPartPr/>
              <p14:nvPr/>
            </p14:nvContentPartPr>
            <p14:xfrm>
              <a:off x="5816520" y="5835600"/>
              <a:ext cx="6840" cy="36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800680" y="5772240"/>
                <a:ext cx="3852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9" name="Input penna 18"/>
              <p14:cNvContentPartPr/>
              <p14:nvPr/>
            </p14:nvContentPartPr>
            <p14:xfrm>
              <a:off x="5823000" y="5797440"/>
              <a:ext cx="70200" cy="3852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807160" y="5734080"/>
                <a:ext cx="10188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0" name="Input penna 19"/>
              <p14:cNvContentPartPr/>
              <p14:nvPr/>
            </p14:nvContentPartPr>
            <p14:xfrm>
              <a:off x="5892840" y="5772240"/>
              <a:ext cx="584640" cy="3204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877000" y="5708520"/>
                <a:ext cx="61632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1" name="Input penna 20"/>
              <p14:cNvContentPartPr/>
              <p14:nvPr/>
            </p14:nvContentPartPr>
            <p14:xfrm>
              <a:off x="5994360" y="5727600"/>
              <a:ext cx="360" cy="684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978520" y="5664240"/>
                <a:ext cx="32040" cy="1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2" name="Input penna 21"/>
              <p14:cNvContentPartPr/>
              <p14:nvPr/>
            </p14:nvContentPartPr>
            <p14:xfrm>
              <a:off x="5899320" y="5689440"/>
              <a:ext cx="51120" cy="3240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883120" y="5626080"/>
                <a:ext cx="8316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3" name="Input penna 22"/>
              <p14:cNvContentPartPr/>
              <p14:nvPr/>
            </p14:nvContentPartPr>
            <p14:xfrm>
              <a:off x="5657760" y="5626080"/>
              <a:ext cx="228960" cy="7668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641920" y="5562720"/>
                <a:ext cx="260640" cy="2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4" name="Input penna 23"/>
              <p14:cNvContentPartPr/>
              <p14:nvPr/>
            </p14:nvContentPartPr>
            <p14:xfrm>
              <a:off x="7283520" y="4692600"/>
              <a:ext cx="203400" cy="22896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267680" y="4629240"/>
                <a:ext cx="235080" cy="35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5" name="Input penna 24"/>
              <p14:cNvContentPartPr/>
              <p14:nvPr/>
            </p14:nvContentPartPr>
            <p14:xfrm>
              <a:off x="8185320" y="4718160"/>
              <a:ext cx="146160" cy="14004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169120" y="4654440"/>
                <a:ext cx="178200" cy="26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6" name="Input penna 25"/>
              <p14:cNvContentPartPr/>
              <p14:nvPr/>
            </p14:nvContentPartPr>
            <p14:xfrm>
              <a:off x="9207360" y="4699080"/>
              <a:ext cx="146520" cy="19728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191520" y="4635360"/>
                <a:ext cx="178200" cy="32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556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4408</Words>
  <Application>Microsoft Office PowerPoint</Application>
  <PresentationFormat>Widescreen</PresentationFormat>
  <Paragraphs>196</Paragraphs>
  <Slides>49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3" baseType="lpstr">
      <vt:lpstr>Arial</vt:lpstr>
      <vt:lpstr>Calibri</vt:lpstr>
      <vt:lpstr>Calibri Light</vt:lpstr>
      <vt:lpstr>Tema di Office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  <vt:lpstr>Performance management: indicatori nei paesi OCSE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management: indicatori nei paesi OCSE</dc:title>
  <dc:creator>lila banterle</dc:creator>
  <cp:lastModifiedBy>lila banterle</cp:lastModifiedBy>
  <cp:revision>61</cp:revision>
  <dcterms:created xsi:type="dcterms:W3CDTF">2018-03-15T15:20:18Z</dcterms:created>
  <dcterms:modified xsi:type="dcterms:W3CDTF">2020-01-21T15:51:29Z</dcterms:modified>
</cp:coreProperties>
</file>