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notesSlides/notesSlide1.xml" ContentType="application/vnd.openxmlformats-officedocument.presentationml.notesSlide+xml"/>
  <Override PartName="/ppt/ink/ink148.xml" ContentType="application/inkml+xml"/>
  <Override PartName="/ppt/ink/ink14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257" r:id="rId3"/>
    <p:sldId id="330" r:id="rId4"/>
    <p:sldId id="313" r:id="rId5"/>
    <p:sldId id="258" r:id="rId6"/>
    <p:sldId id="314" r:id="rId7"/>
    <p:sldId id="333" r:id="rId8"/>
    <p:sldId id="260" r:id="rId9"/>
    <p:sldId id="261" r:id="rId10"/>
    <p:sldId id="329" r:id="rId11"/>
    <p:sldId id="331" r:id="rId12"/>
    <p:sldId id="332" r:id="rId13"/>
    <p:sldId id="334" r:id="rId14"/>
    <p:sldId id="263" r:id="rId15"/>
    <p:sldId id="264" r:id="rId16"/>
    <p:sldId id="265" r:id="rId17"/>
    <p:sldId id="266" r:id="rId18"/>
    <p:sldId id="336" r:id="rId19"/>
    <p:sldId id="337" r:id="rId20"/>
    <p:sldId id="335" r:id="rId21"/>
    <p:sldId id="339" r:id="rId22"/>
    <p:sldId id="267" r:id="rId23"/>
    <p:sldId id="268" r:id="rId24"/>
    <p:sldId id="279" r:id="rId25"/>
    <p:sldId id="280" r:id="rId26"/>
    <p:sldId id="272" r:id="rId27"/>
    <p:sldId id="317" r:id="rId28"/>
    <p:sldId id="340" r:id="rId29"/>
    <p:sldId id="341" r:id="rId30"/>
    <p:sldId id="342" r:id="rId31"/>
    <p:sldId id="343" r:id="rId32"/>
    <p:sldId id="344" r:id="rId33"/>
    <p:sldId id="345" r:id="rId34"/>
    <p:sldId id="346" r:id="rId35"/>
    <p:sldId id="347" r:id="rId36"/>
    <p:sldId id="348" r:id="rId37"/>
    <p:sldId id="349" r:id="rId38"/>
    <p:sldId id="350" r:id="rId39"/>
    <p:sldId id="352" r:id="rId40"/>
    <p:sldId id="286" r:id="rId41"/>
    <p:sldId id="287" r:id="rId42"/>
    <p:sldId id="288" r:id="rId43"/>
    <p:sldId id="354" r:id="rId44"/>
    <p:sldId id="289" r:id="rId45"/>
    <p:sldId id="303" r:id="rId46"/>
    <p:sldId id="353" r:id="rId47"/>
    <p:sldId id="307" r:id="rId48"/>
    <p:sldId id="324" r:id="rId49"/>
    <p:sldId id="308" r:id="rId50"/>
    <p:sldId id="311" r:id="rId51"/>
    <p:sldId id="325" r:id="rId5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84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09:50:14.23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19209 11342 0,'-53'0'438,"-18"0"-407,18 0-15,18 0-1,0 0 1,17 0 15,-105 35 204,-1 18-220,-52 53 1,141-89 15,-1 1 16,1-18 0,53-18 78,17-17-94,-35-18-15,-141 89 499,-106-19-499,123 1 0,107-18-1,-1 17 95,0 1-79,1-18 47,-107-35 234,107 17-296,-1 18 0,0 0 77,18-35-77,-17 35 47,-54-35 155,54 17-202,-36 18 0,35-35-1,0 35 1,1-18 15,-1 18 0,18-18-15,-18 18 46,-105 0 79,-212 53-110,-106-53-15,229 0 15,195 0-15,-1 0 15,0 18-15,1-18 15,-107 0 594,54-18-594,-54 18-15,54-17-1,52 17 79,-88 0 78,-105 0-141,158 0-15,35 0 156,-88 0 140,-17 0-296,70 0 0,35 0 15,0 0-16,-87 17 220,-160-52-220,230 35 17,17 0-17,-158 18 204,-459-36-203,300 0-1,299 1 1,19 17 62,-19 0-62,-52 0 390,18 0-375,52 0-15,0 0 156,-17 0-110,17 0 63,-52 0-109,-1 0 15,18 17-15,36-17 124,34 0-46,-17-17 31,-52-1 31,34 18-140,0 0 15,-70 18 110,-106 17-126,88-17 17,89-1 30,-19 1-46,19-18 15,-1 18-15,18-1 31,106 1 203,-36 0-235,-52-18 1,17 0 156,-17 0-157,0 0 345,70 0 155,-53 0-499,53 35 78,71 0-63,-106-35-15,-35 0 15,-18 18 125,88-18-47,-18 0-93,-34-18 15,-19 18 32,18 0 390,-17 0-406,0 0 78,35 0-16,105 35-93,213-17-1,123-18 1,-142 53 15,-299-53-15,36 0 453,-1 0-344,-18 0-110,1-18 32,-53 18-31,52 0 62,107 0-62,-89 0-1,-71 0 1,195 18 109,53-18-110,-18 35 17,-247-17 30,105-36 157,-34 18-203,-1 0 124,89 0-124,-106 0-1,159-53 282,-1 36-265,-122 17-17,122 0 141,1 0-140,-124 0 0,-70 0-1,-18-18 63,106-17 235,52 35-297,-140 0 109,176 0-63,18 0-46,-230 0 93,0 0-62,54 0 250,34 0-282,54-18 173,-89 18-172,-35-18 15,18 18 47,35 18 344,-36-18-391,-17 18 47,53-1-47,159-17-15,0 0 0,-195 0-1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10:07.15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7620 13106 0,'-35'0'219,"17"0"-188,-17 0-15,17 0-1,1 0 79,-36 0-78,35 0 15,-105 0 31,-54 0-30,-158-18-17,35 18 1,88-53 0,177 53 15,-53 0 328,0-17-343,53 17-1,-89 0 64,-52 0-64,52-18 1,54 18-1,52 0 17,18-18-17,-71 18 110,19 0-109,-1 0 93,0 0-93,35 0 15,0 0-15,1 0 31,-107 0 78,1 0-94,-54-17-15,1 17-1,141 0 1,-18 0 156,-35 0-157,-124 0 17,-17 0-17,70 0 1,141 0-1,1 17 17,17 1-17,-18-18 251,-35 0-172,0 0-79,-17 0 17,-107 18-17,-87-18 1,-1 0 15,195 17-15,-54-17 281,89 0-282,-71 0 157,53 0-141,53 18-15,-18-18 31,-52 0 31,-71 0-62,88 0-1,0 0 1,0 0-1,35 0 17,-52 0 124,-1 0-140,36 0 15,17 0 63,-52 0-79,-18 17 16,-36 1-15,89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42.69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22331 9701 0,'-35'-17'140,"-36"17"-124,0 0-1,19 0 1,-1-18 15,17 18-15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43.02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22013 9666 0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43.51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21960 9772 0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44.24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21996 9860 0,'-36'0'47,"-69"-18"156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44.58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21766 9825 0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45.09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21802 9807 0,'17'0'93,"-34"0"32,-36 0-109,17 0 0,19-17-1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45.45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21467 9860 0,'0'53'47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45.94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21467 9895 0,'-36'0'172,"19"0"-141,-1 0 32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46.59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21343 9895 0,'-53'0'32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47.63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21502 9719 0,'0'-18'78,"17"18"-47,19-17-15,-1 17 47,-35-18-32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10:15.00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20179 13053 0,'0'-18'78,"-18"18"78,-35 35-140,-53 1 15,-17 34-15,70-34 0,35-36-1,1 0 266,-107 0-62,1 0-203,-89 0-1,-17 0 1,17 0 0,177 0 15,17 0 94,1 0-78,-1 0 109,-105 0-15,-142 0-126,0-18 1,54 0 15,105 1-15,-53 17 328,-17 0-329,-71-36 1,0-34 15,229 70-15,1 0 46,-1 0-46,-53 0 171,-87 17-155,-1 36-17,35-53 1,107 0-1,-1 18 64,-17-18 108,17 0-156,1 18-15,-19-18 15,-70 0 47,-52 0-62,70 0 0,70 0 62,-70 0 94,0 0-141,-36 0-16,106 0 32,-17 0 0,-53 0 63,0 0-95,17 0 1,1 0 15,52 0-15,-35-18 109,0 18-94,0 0-15,-70-18 15,-1 18-16,89 0 1,17 0 47,1 0-17,-36 0-14,35 0 15,-35 0-1,0 0-30,-35-17 15,18 17-15,34 0 15,-17 0 16,36 0-16,-1 0-15,-35 0 109,-17 0-109,34 0 15,19 0 0,-36-18 32,0-17-48,18 17 1,35 1 31,-36 34 31,19-17-63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48.01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21590 9666 0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48.85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21290 9648 0,'-18'0'78,"18"-17"-46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49.94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21502 9490 0,'-53'0'47,"-18"0"266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50.37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21114 9560 0,'17'36'203,"54"-36"-187,-53 0-1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51.31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21378 9613 0,'36'35'140,"-1"1"-124,-35-19 31,0 36-16,18-17-15,-18-1 15,0-18-16,52-17 95,-16 0-79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51.84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21678 9860 0,'53'0'140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52.36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21802 9860 0,'88'0'47,"-70"0"-32,17 0 204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52.84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21960 9860 0,'18'0'63,"0"0"-16,-1 0 46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53.41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22084 9860 0,'18'0'32,"-1"0"-17,1 0 32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54.149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22154 9860 0,'36'0'78,"-19"0"-63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11:38.90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16704 7620 0,'-18'18'250,"18"-1"-219,-35-17-16,35 18 110,-18-18 125,1 0-171,-1 0 171,-35 0-235,18 0 1,17 0 15,1 0 47,-1 0-31,-35 0-16,18 0-15,0 0 93,17 0-77,18-18 186,0 1-202,0-19 0,0 19-1,35-71 251,-17 70-251,-142 18 360,-334 0-359,-36 0 15,282 35-15,177-17 15,17-18 16,-88 0 453,18 0-484,-70 0-1,-72 0 1,72 35 0,122-35 15,1 35-16,17-35 1,-70 0 265,35-17-265,0-1 15,18 18-15,0 0 78,17-18-79,-35 18 1,-176 0 15,17 0-15,53 0-1,124-17 1,-71 17 140,-141-35-140,89-36 15,105 71-15,35 0 31,-70 0 93,-194 0-124,-124 0 15,71 0-15,194-18-1,123 18 1,-17 0 62,-124 0 203,-88 0-249,159 18-17,53-18 1,35 18-1,-212-18 267,-423 0-267,141 0 17,424 0-17,52 0 1,18 17-1,-35 1 17,17-18-17,-17 0 251,-18 0-250,-35 0-1,35 0 16,35 0-15,-70 0 62,35 0-62,-18 0-1,-87 0 1,-1 0 15,71 18-15,70-18 31,-53 0 140,19 0-171,16-18 15,19 18-15,-36 0 78,0 0-63,-18 0-16,36 0 1,35-18 0,-18 18 46,-105 0 48,-18 0-95,105 0 16,-34 0 735,52 0-735,1 18 32,105 17 515,-35 18-562,-18-35 15,177-18 375,52 0-390,-158 17-1,70-17 126,36 0-125,-141 0-1,-18 0 126,-36 0-63,1 0-47,70 0 16,89 0-16,-89 0-15,-53 18 0,53-18 46,212 0-46,0 35-1,106-35 1,-159 18 15,-159-18-15,18 0 234,35 0-235,35 0 1,-52 0 15,-107 18-15,71-18 93,89 0-93,-107 35 0,-17-18 155,159 1-30,158 0-125,-105-18-1,-159 0 17,35 0 61,-35 0-61,-106 17 14,88-17 79,-70 0-109,52 0 47,18 0-48,124 0 16,88-17-15,-89 17 0,-175-18 15,175 18 125,160 18-125,-71-1-15,-230 1 0,-70 0-1,106-18 95,123 0-79,-88 17-15,-70-17 124,70 0-46,-17 0-78,17-17-1,-18 17 1,-52 0 15,-36 0-15,-17 0 187,52 0-156,-35 0-16,36 0 125,-71-18-125,18 18-15,-1-18 15,1 18-15,-230 0 453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55.09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22243 9895 0,'-36'18'47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2:30.98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23654 9172 0,'-18'0'250,"-35"0"-156,36 0-78,-19 0 15,-17 0-15,18 0-1,0 0 1,0 0 15,-1 0-15,19 0-1,-1 0 1,-17 0 78,-18 0-47,-18-17-32,18 17 1,-70 0 78,88 0-79,17 0 48,-17 0 15,-1 0-63,1 0 1,0 0 78,-36 0-32,54 0-46,-54 0 93,-70 0-93,35 0 15,53 0-15,36 0 15,-1 0 141,-53 0-141,-34 35-15,-54-35-1,53 0 17,71 0-17,-1 18 48,1-18-32,17 0 172,1 0-140,-18 0 15,-18 0-63,17 0 1,1 0 15,0 0-15,-36-18 0,18 18-1,0 0 1,36 0 15,-1 0-15,-88 0 187,36 0-188,-107 0 1,1 0 15,123 0-15,18 0 62,17 0-62,1 0 171,-36 0-124,35 0-48,0 0 173,1 0-126,-1 0-46,0 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2:35.59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5009 10336 0,'-105'0'94,"-54"-35"-63,35 17-16,71 1 17,36 17-17,-18 0 1,17 0 0,-35 0 46,35 0 16,-17 0-62,-124 0-1,1 17 1,87-17 15,-17 0 266,17-17-266,18-1-15,36 18 0,-19 0 140,-16 0-125,34 0 0,0 0-15,-52 0 125,34 0-126,-34 0 220,-89 0-204,-53 0-15,160 0-1,-142 35 251,-18-70-235,88 18-15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01:11.42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21978 6421 0,'-35'0'234,"0"-18"-202,-18 0-17,35 18 17,0 0 61,-35 0-61,36 0-17,-1 0 32,0 0-31,-70 0 62,71 0-63,-19 0 32,-17-17 281,1-1-312,-37 0 0,19 1-1,17-1 17,35 18-17,1 0 16,-19 0 16,19 0 16,-124 0 15,-71 0-62,159 0 15,35 0 31,-35 18 63,36-1-109,-1-17 15,-52 0 329,52 0-345,-17 0 16,17 0-15,-35 0 156,35 0-156,-17 0 15,-35 0-16,34 0 1,19 0 15,-1 0 16,0 0-16,1 18-15,-1-18 250,1 0-251,-1 0 63,-17 0 47,17 0-93,-53 0-17,-34 18 17,69-18-17,1 0 1,0 0 46,-106 0 204,0 0-235,105 0-15,19 0 31,-1 0 250,-88 0-141,0 0 141,18 0-282,35 0 1,0-18 0,-35 18 15,18-18-16,-1 18 251,53 0-235,-52 0-15,-54 0 15,36 0-15,53 0 15,-36-17 360,-17 17-360,53 0-15,-36 0-1,54-18 1,-1 18 15,-17 0 172,-18 0-62,35 0-126,-17 0 1,0 0 31,-36 0 62,-35 0-77,53 0-17,36 0 1,-19 0 46,-34 0 126,35 0-157,-36 0 94,-53 0-109,107 0 15,-1 0-15,-35 0 343,18 0-343,17 0 62,-105 0-16,-142 0-46,177 0-1,71 0 1,-1 0 187,-17 18-156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02:11.13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20690 10636 0,'-70'0'344,"-36"-17"-329,88 17 1,-35-18 31,36 18-32,-1 0 1,-17 0 0,0 18-1,17-18 17,-70 0 280,35 0-296,18 0-1,17 0 32,18 17 16,-35-17 343,-36 0-375,53 0-15,-105 0 124,52-17-124,-105 17 203,106 0-188,52 0 16,0 0-31,-35 0 124,-17-36-124,-1 36-1,54 0 64,-54 0 108,18 0-171,-17 0 46,-19 0-46,72 0-1,-1 0 95,-52 0-79,-19 0-15,72 0 15,-1 0 78,-88 0 204,-53 0-298,89 0 1,52 0 0,1 0 15,-1 0-15,-53 0 234,-211 18-235,18-18 1,175 0-1,72 0 17,-36 0 218,0 0-235,35-35 1,1 35 15,-72-53 375,-34 35-390,52 18 0,1 0 249,-54 0-249,72 0 0,16 0 15,36 18 78,-88-1 251,-18 19-110,-17-36-235,87 0 1,1 17 46,18 1 1,-107-18-48,-88 0 1,124 0 0,53 0 31,17 0-1,-52 0 95,52 0-110,0 0 79,-34 0-1,34 0-93,-106 0 15,72 0-15,16 0 202,19 0-186,-19 0-17,19 0 16,-1 0 1,124-18 405,-71 1-421,-17 17-1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02:13.48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17639 10583 0,'-88'89'47,"-1"-89"93,-122 17-109,158-17-15,35 0 31,1 0-31,-89 0 46,71 0-46,17 0 140,-35 0-125,-35 0 79,35 0-95,-35 0 79,-89 0-63,54 18-15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03:51.22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17392 8414 0,'-71'0'250,"18"-18"-234,1 18-1,34 0 95,0 0 62,1 0-157,-36 0 17,-18 0-17,54 0 1,-1 0 15,-17 0-15,17 0 15,-53 0 78,19 0-77,16 0-17,19 0 1,-36 0-1,17 0 17,-158 0 358,-106 35-374,212-17 0,53-18 15,17 0 31,1 18-46,-54-1 218,18-17-202,36 0 14,-72 0 48,-122 0-78,-1 0 15,-123 0-15,70 0-1,177 0 1,35 0 312,-70 18-297,-89 17-15,0-35 0,89 35-1,88-35 1,35 18 46,-36-18 235,-16-18-266,34 18-15,0 0 125,-52 0-63,-54-17-63,-17 17 1,106 0 0,17 0 15,-35 0 141,-17-18-157,34 18 17,-16 0-17,34 0 1,-88-35 250,-17-18-235,-36 18-16,53-1 1,88 36 0,-17 0 46,17 0-31,-34 0 94,-19-17-109,-88 17 15,71-18-15,35 18 0,18 0 62,17 0-47,-17 0-15,17 0 93,-123-17 47,-106-19-140,71 1-1,52 17 17,107 18-17,-89 0 126,-35 0-125,-53-53-1,70 53 16,107 0-15,-160 0 203,54 0-204,-54 0 1,54 0 15,88 0-15,-89 0 140,-88 0-140,124 0 15,53 0-15,-36 0 140,54 0-78,-89 0 31,-53 0-93,71 0 0,18 0-1,17 0 17,-18 0 77,-141 0-93,-193 0 15,-89 0-16,123 0 17,318 0-17,-88 0 188,-35 0-187,0 0 0,123 0-1,17 0 17,-52 0 93,0 0-110,70 0 16,-52 0 79,17 0-95,-35 0 1,17 0 15,-88 0-15,36 0 15,123 18-15,-35-18 78,17 18-79,-70-18 79,17 0-78,-17 0 109,17 0-94,54 0-16,105 0 407,71 35-406,52 36 15,-17-19-15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03:59.16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17145 8237 0,'-141'0'109,"53"0"-93,35 0 0,35 18 31,1-18-1,-89 35 439,-53-35-470,0 0 17,142 18 108,-1-18-124,-106 0 109,-52 0-94,123-18-15,-35 18 124,17 0-124,54-35 15,-107 35 126,-176 0-142,106-18 1,71-17 15,105 35 16,-141 0 234,-35 0-265,159 0-1,-88 0 251,-142 0-250,177 0 15,17 0-15,54 0-1,-19 0 220,1 0-220,-18 0 1,36 0 15,-1 0 32,0 0-48,-105 0 110,-106 0-109,-107 0-1,1 0 17,300 0-17,17 0 17,-17 0 202,-124 0-172,-105 0-46,-36 0 15,212 0-15,70 0 31,0 0-16,-70 0 63,-247 0-79,88 18 17,230-18-17,-1 0 17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04:00.33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11324 8220 0,'-70'0'218,"-54"0"-186,36 0-17,0 0 1,52 0 93,54 53 329,53-36-423,-18 1 1,-36 0 31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04:07.74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13000 8537 0,'-35'0'47,"-71"0"62,35 0-93,54 18 0,-72-18 218,72 0-218,-19 0 15,19 0-16,-124 0 79,-89 0-78,177 0-1,36 0 1,-1 0 78,-52 17-16,-54-17-62,54 0-1,17 0 1,-53 0 140,71 0-125,17 0 16,-123 0 94,17 0-126,107 0 79,-54 0-31,-352 0-32,-71-17-15,176-36-1,283 35 1,-71 18 203,18 0-204,70 0 1,-123 0 312,88 0-312,-35 18-1,71-18 1,17 18 46,-141 34 16,-336-87-62,319-35 0,140 70 77,0 0-77,-123 0 234,123 0-219,-70 0 94,-106 0-109,106 17 15,70 1-15,18 0 15,-17-18 16,-36 0 344,35 0-376,-140 0 48,34 0-48,-123 0 345,35-18-345,89 0 1,-1 18 140,89 0-125,-88 0 298,-89 0-314,177 0 16,-53 0 188,-71 0-203,88 0-1,36 0 17,-71 18-17,36 17 17,-89 18 14,-106-53-30,107 0 15,122 0-15,19 0 93,70 0 188,-53-35-281,35-36 187,0 1-172,-17-1-15,-18 36-1,17 35 173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13:15.70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5521 11783 0,'-35'-18'31,"-36"1"-15,36 17 15,17 0-15,-17 0 78,-36 0 140,-52 0-203,-18 0-15,0-71 15,53 71-15,52 0-1,19 0 126,-19 0-110,19 0 0,-36 0-15,35 0 0,0 0 343,1 0-125,-36 0-218,0 0 0,0 0-1,0 0 79,36 0-63,-19 0 47,1 0 344,17 0-390,-35 0 14,-17 0 1,-36 0-15,-88 0-17,159 0 1,-1 0 46,-87 0 110,105 0-156,1 0-1,-54 0 126,-35 0-110,53 0-15,-17 0 0,-1 0-1,-52 0 188,-54-18-187,19 1 0,122-1-1,-17 18 188,18 0-187,-18 0 15,0 0-15,36 0 78,-107 0-32,1 0-46,87 0-1,1 0 142,0-18-142,0 1 32,17 17-31,0 0 31,-70-18 46,-35 18-77,17 0 15,18 0-15,70 0-1,-105 18 157,-1-1-156,89-17 15,17 0 79,18 18-64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04:47.97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22772 12876 0,'-35'0'156,"-18"0"-141,35 0 1,-17 0 15,-18 0-15,-18 0 0,-17 0-1,70 0 329,1 0-125,-1 0-204,-17 0 17,17 0-1,1 0 78,-36 18-93,-18 17 78,53-35-79,1 0 16,-1 0 126,-105 0-32,-124-17-94,-212 17-15,142-18-1,246 18 1,53 0 62,1 0-16,-18 0 188,-54 0-218,72 0-1,-36 0 78,-141 18-77,35-18-17,18 0 1,106 0 15,-18 0 141,0 0-156,-71 0-1,-70 17 16,124-17-15,52 0 0,0 0 31,1 18-16,-18 0 94,17-18-110,-123 0 79,-71 0-63,53-36-15,106 36 0,-123-17 171,-18-72-156,-53-16-15,53 52 0,159 35-1,-36 18 267,-35 0-267,-17 0 16,35 0-15,70 0 93,0 0 16,1 0-93,-107 35 140,1-35-141,88 0-16,-18 18 1,17 0 15,19-18 32,-107 53 46,36-18-93,0 18-1,-71-18 1,124-17 0,-142-36 93,-122 18-93,69 0 15,160 0-15,52 0 46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04:53.75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20197 13000 0,'-71'18'94,"-53"-1"-63,-87-17-15,87 35-1,107-35 1,-107 0 140,36 0-140,70 0-1,1 0 17,-1 0 46,-35 0 47,-88 0-110,-71 0 1,1 0 15,87 0-15,89 0 93,-53 0 94,17 0-187,54 0 250,-1 0-173,0 0 17,-105 0-95,-1 0 1,107 0 15,-1 0 16,-70 0 141,35 0-157,35 0-15,-35 0-1,-35 0 1,53 0 15,-18 0 47,35 0-62,-52 0 93,-124 0-93,70-17-1,71 17 17,-52-18 93,-89-17-94,70-18-15,107 35-1,-1 18 95,-35 0 140,-88 0-125,0 0-110,70 0 1,1 0-1,34 0 48,36 18-32,-211 35 250,-160-53-249,318 0-17,89 0 63,-19 0-46,89 0 124,-18 0-125,-70 0-15,105-18 93,-70-35-78,-17 53-15,122 0 125,19 0-126,-124 0 1,0 0 62,-36 0-47,54 0 1,176 0-17,-71 18 1,-158 0 15,-1-18-15,1 0 77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05:01.65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5891 13952 0,'-105'18'203,"-389"-177"-187,70 53 0,354 106-1,52-17 32,-35 17 47,-106 0 125,-87 0-204,87-53 1,141 53 15,53 88 141,177 36-156,-18-54-1,-176-70 63,35 0 47,-36 0-109,54 0 125,-53 0-126,52-18 63,-70 1-31,-35 17 63,-53 35-79,70-35-15,-35 0 109,-18 0-47,-34 0 31,52 0-93,17 0-1,19-18 17,-1 18-17,-35-17 32,-194 17-16,-53-71-15,106 18 15,159 36-15,-35 17 156,-36-18-141,-18 0-15,89 18-1,-53 0 95,-89-17-95,107 17 1,35 0-1,17 0 64,0 0 77,-17 0 94,17 0-94,160 0 16,193 53-141,-141-18-15,-177-17-1,124-18 173,-123 0-172,-18-18-1,18 18 16,70 0 1,106 0-1,35 53-15,-70 17-1,-36-17 16,-52-35-15,-53-18 15,-107 0 251,-52 18-267,-17-18 1,69 0-1,-16 0 1,69-18 15,-70 18 63,-52 18-78,87-18-1,1 0 17,-1 0-17,0 35 95,36-35-95,-18 18 1,-17-18 15,34 0-15,-16 0 140,34 0-125,-35 0 79,53 17-95,-18-17 1,-70 0 15,-106 0-15,124-17-1,52-1 1,-17 18 15,17 0-15,89-18 46,-36 18 157,0 0-78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06:15.71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5239 6773 0,'-71'0'47,"54"0"78,-19 0-31,1 0-79,-18 0 1,35 0-1,-34 0 17,-1 0-17,17-17 1,-69-1 125,-142 18-126,-18-18 16,194-17-15,19 35 78,-19 0-79,18 0 1,18 0 15,-1 0 1,-16 0-17,34 0 63,-17 0-46,17 0-17,0 0 1,-35 18 15,36-1-15,-1-17 31,-105 36 31,-71-36-63,0 0 1,88 17 0,88-17 15,-35 0 281,18 0-296,-36 0 0,-17 0 15,53 0-16,0 0 1,-1 0 0,19 0 15,-54 0-15,-17 0-1,17 0 1,1 0 15,17 0-15,18 0-1,17 0 17,-17 0-17,17 0 16,-17 0-15,17 0 78,-52 18-32,34-18-46,-52 0 31,-35 18-16,17-1-15,53-17-1,53 18 32,-35-18 31,17 18-46,0-1 139,-17 71-139,0-17-17,-36 123 1,18-71 15,-35 19-15,18-37-1,34-69 1,1-36 15,-71 70 126,71 1-126,0-18-16,-1 17 1,36-17 0,-17 18 15,-1 35-15,-35 52-1,18-34 1,35 52 15,-35 18-15,17-35-1,-17 0 1,-18 52 15,53-34-15,-18 17 15,-17-53-15,35-71-1,0 1 1,0-53 0,0 17 46,-18 35-31,18 19-15,0 16 0,0 19-1,0-1 16,0-70-15,0 0 0,0 18-1,0-1 17,53 19-17,-35 34 16,70 18-15,-70-35 0,-1-18-1,1 71 17,-18-36-17,53 36 1,-18-53-1,-17-88 32,-1 17-31,-17 18 15,36 88-15,34 71-1,-34-54 1,-1-34 0,-18 17 15,-17 0-15,18-17 15,17-72-16,1 19 1,17 70 0,35 18 15,-18 52-15,36 19-1,-71-107 1,36 36 15,-18-18-15,-35-70-1,17-1 1,-18-17 15,1-35-15,211 193-1,618 301 17,-318-230-17,-282-158 1,-212-89 0,1-35 30,122 0-14,54-18-17,0 18 1,-1-70 0,-105 17 15,-35 35-16,-18 18 1,-18 0 31,89 0-31,105 0 15,247 0-16,247 0 1,-88 36 0,-300-36-1,-282 0 17,-35 0 14,0 0 17,17 0 343,-35-18-312,0 0-78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06:53.80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1129 8096 0,'-18'106'218,"-17"18"-202,17-1 15,1-52-15,-1-19-1,18-16 1,0-19 15,0 107-15,-35 52 15,35 1-15,0 34-1,0-87 1,0-18 15,0-71-15,-18 18 31,18 0-32,0 17 1,0 1 0,0-18 15,18 70-15,-18 1-1,53-1 1,-36 18 15,19-70-15,-19-1 15,1 1-15,-18 17-1,18 36 1,52-19 15,-52 54-15,35-35-1,-18 17 1,18 18 15,-18 17-15,-35 18-1,0-53 1,0-17 0,0 34 15,0-34-15,0-36-1,0-35 1,0-18 15,0 18-15,0 35 15,0-17-15,0-18-1,0 0 1,-18 0 15,1 35-15,-18 18-1,35 35 1,-89-35 0,54-1 15,-35 36-16,-1-17 1,53-53 0,18-1 15,-17 1-15,-1-18 15,18-1-16,0-16 1,0-19 0,0 36 15,-71 106-15,19 17-1,16-34 1,-87 69 15,17 36-15,88-88-1,1-106 1,17-36 15,-18-17-15,18 18-1,0 35 79,0 18-63,0-18-15,53-1 0,106-52-1,17 0 17,-141-17-17,1 17 376,-19 0-94,36 0-282,35 0 17,212 0-17,0 35 1,-88-17-1,-106-18 17,-18 0-17,-71 0 17,1 0-17,106 0 1,175 0-1,72-18 17,-107 0-17,-158 18 1,-88 0 0,0-17 15,87-18 78,54-1-93,0-17 15,-124 53-15,71-53-1,18 36 1,70-19 15,123 36-15,106-17-1,-52 17 1,-1 0 15,-176 0-15,-106 0 0,89 0 46,123 0-46,158 0-1,54 35 17,-195-35-17,-193 18 1,-107-18 15,36 0 110,36 0-48,122 0-77,1 0 0,-71 0 15,-35 0-15,123 0 77,53 35-61,-17-35-17,-36 0 1,-194 0-1,36 0 32,53 0-15,52 0-17,71 0 1,-212 0 15,-17 0-15,35-18 31,105 1-32,107 17 1,105 0 15,-105 0-15,-194 0-1,-54 0 1,54 0 78,387 0-79,177 53 17,-247-18-17,-299-35 16,-54 0 48,0 0-64,18-35 16,0 35-15,-18-18 0,124 18-1,35 0 17,35 0-17,71-18 1,0-17-1,-106 35 1,-141 0 15,-35 0-15,70-18 62,0 18-62,71 0-1,17 0 1,-52-17 15,-1-1 63,159 18-63,-176 0-15,0 0 15,-88 18-15,17-18 140,18 0-47,-35 0-93,-1 0 46,18 0 1,36 0-47,123 0-1,71 0 1,-89 0 15,-53 0-15,-105 0-1,0 0 1,105 0 93,1 0-93,-36-18 0,53-17 15,0 35-16,194-35 1,0 17 0,36-17 15,-160-1-15,-175 36-1,-36-17 32,17 17 94,89 0-79,229 0-46,-17 0 15,-159 17-15,35 54 93,247 35-78,123 123-15,1-70 15,-301-106-15,-229-53-1,54 0 204,69 0-203,-17 0 15,-52-18-15,105 18 93,176 18-93,18-1-1,-229-17 1,-142 0 156,-17-70 15,0 52-109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07:01.68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1094 8308 0,'299'53'203,"636"300"-187,-247-124-1,-476-194 1,-177-35 15,71 0 32,-88 0-17,140 18 79,36-53-93,-35-18-17,-71 53 79,89 0-78,158 0-1,124 0 1,-195 0 15,-246 0-15,123 0 140,159 0-140,-53 0-1,-159 0 17,-70 0-17,-1 0 1,1 0 15,-1 0-15,72-18 31,-89 0 15,35 18-31,106 0-15,88 0 0,106-17-1,-88 17 16,-158 0-15,-54-36 0,-17 36 15,70 0-15,106 0-1,211 0 1,336 18 15,124-18-15,-619 0-1,-193 0 79,-17 0-47,34 0-31,142-18-1,194 18 1,87 0 15,1 0-15,-335 0 15,-141-17-15,35 17 15,17 0 0,160 0-15,158 53-1,-36 35 1,-105-35 0,-88-53 15,-106 17-16,35-17 189,-53 0-189,1 0 1,122 0-1,89 53 17,-53-35-17,-141-18 1,124-18 218,158 18-218,124-35 0,-124 35-1,-265 0 16,54-18 63,70 18-63,-106 0-15,-70 0 15,34 0-15,107 0 0,141 0-1,265 18 1,175 17 15,-122-35-15,-318 0-1,-265 0 1,88 0 46,265 53-46,477-17 0,140 52 15,89-88-15,-600 0 15,-336 0-16,-140 0 64,0 0 374,193 17-203,142 36-235,-141 0 1,-177-53 0,88 0 140,442 36-141,52-1 17,-493-35-17,-107 0 1,-52 0 31,-88 0 250,87 17-282,-52 54 1,71-36 0,-1 1 15,-17-1-16,17 18 17,0 0-17,-17 52 1,0 90 0,35 104 15,106 142-16,123 18 1,-17-89 15,-142-123-15,-35-123 0,-17-89-1,0-35 32,-18 35 31,0 18-62,0-35-1,0 35 1,0 17 15,0-17-15,0-35 15,0 0-15,-18 17-1,0 0 1,18 0 78,-35 18-32,18 53-46,-1-35 0,18-36 15,0-17-16,-18 17 32,1 35-31,-1-17 15,-17 18-15,-1 0-1,-34 34 1,-18 54 15,-36 106-15,124-265 0,-688 2628 374,653-2663-296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07:09.92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24377 15610 0,'18'0'79,"-71"-17"-17,-53-18-46,53 35-1,18 0 17,35-18-17,-36 18 48,-34-18-32,-89-52 0,-106-1-15,19 18-1,175 53 1,53 0 31,18 18 31,-17-1 172,17 19-234,53 140 281,-36-88-282,-17-52 1,-35-36 62,-141-71-62,87 53-1,72 18 16,-1-17-15,0 17 47,-17 35-48,0 0 16,53 18 173,17-35-189,-18-18 16,142 70 79,-35-17-79,-71-35-15,-18 17-1,53 18 95,141 106-79,-17-71-15,-18 36 15,-159-107-16,-17-17 1,0 0 47,-18 18-1,17 0-15,-17-54 31,-35-34-62,35 52 15,0 0 78,-18-17-93,18 0 15,0 17-15,18-35-1,-18 36 32,18-19-31,-18-17 15,-18 1-15,-17-19-1,-1-17 17,1 70-17,35 1 79,-70-19 219,-19 1-298,89 17 16,-70 18 79,-1 0-79,-52 18-15,-36 0-1,18-18 1,123 17 15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07:11.04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22983 15840 0,'-35'0'79,"-18"-18"-64,-17 0 16,87 18 126,89 0-142,265 0 1,158 53 15,-141-17-15,-300-19-1,-106 1 64,-105-18-64,88 0 1,17 0 31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08:16.75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21431 7073 0,'-88'-17'47,"-159"17"31,-70 0-62,140 0 0,142 0 15,17 0 0,1 0 32,-1 0-32,-35 0 16,35-18-32,-34 0 1,-19 18 0,53 0 140,-17 0-47,17 0 32,-34 18-94,-37 0-32,-17 17 1,-35 35 0,88-52 15,18 0-16,-88-1 79,-54-17-78,1 0-1,70 18 17,71 0-1,17-1 0,1 1-15,-1-18 15,-141 0 172,-105 0-187,105-35 15,71-1-15,52 36 62,-34 0 31,-89-17-93,-53 17-1,54 0 17,87 0 218,-105 0-235,52 0 17,71 0-17,36 0 16,-1 0 79,-53 0-95,-70 0 1,53 0 0,-35 0 15,70 0-15,35 0-1,1 0 16,-54 0 16,-141 0-15,-70-18-17,106 0 1,158 18 15,0 0 0,1 0 47,-107 18 79,-176 17-142,265-35 1,18 0 46,-1 0-30,-17 0 265,-1 0-282,-34 0 1,52 0 78,0 0-79,1 0 1,-1 0-1,-35 0 17,-35 0-17,-18 0 1,18-17 0,-18-1 15,89 0-16,-1 18 32,-17 0 31,17 0-15,-35 0 15,-17 18-62,52-18 15,-17 0 219,-1 18-219,19-18 0,17 17 32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08:22.22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6050 8326 0,'0'-18'140,"-35"0"-93,17 18-31,18-17 31,-141 17 62,18 0-93,105 0 30,-17 0 64,-53 0-63,-36-71-32,-123 36 1,53-36 15,159 54-15,-71 17 265,-159 0-265,18 17 15,1-17-15,228 0-1,0 0 48,-70 0 109,53 0-157,-71 18 16,18-18-15,52 0 297,-16 0-220,-54-18-77,-88-17 0,105-18-1,37 53 1,-90 0 62,-69-18-62,-1 18-1,36 0 1,-18-17 15,176 17-15,71 0 359,35 53-344,-35-36-15,0 1-1,-35-18 1,105 0 62,89 0-62,123-18-1,-106 18 1,-211 0 93,70-17-15,-88-1-78,71 18-1,70 53 16,-53-35-15,0 35 0,-17 17-1,-18-52 17,88-18 30,0 17-31,-71-17-15,-52 0 31,88 0 31,17-17-62,-52 17 15,-1-18-16,1 18 95,35-18-79,17 18-15,89 18-1,35 53 17,0-18-17,-35-18 1,-177-35-1,-18 0 157,1 0-31,0 0-125,-1 0-1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13:57.14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4516 10037 0,'-159'-106'31,"141"106"78,-35 0 63,36 0-156,-1 0 156,-17 0-141,-18 0 32,18 0-48,-1 17 95,1 1-79,17-18 0,-52-18 32,-36 18-48,106-17 16,-53 17 1,0 0-17,35 0 79,1 0-78,-1 0 15,-70-18-15,-124 18-1,-35 0 16,212 0-15,35-18 15,-106 18 110,18 0-110,-71 0-15,-17 0-1,-36 0 1,-88 0 15,212 0-15,35 0 15,-53 0 63,-52 0-78,140 0 15,-52 18 0,-89 0-15,141-1 15,0-17 0,1 36 16,-1-19-16,-35 36 1,-17 124-1,-54-19-16,-35 125 1,71-54 0,18-106 15,34-17-15,36-35-1,-35-36 1,35-17 15,-17-1-15,-1 1-1,18 0 17,-35 34-17,17 1 16,-35 36-15,18 16 0,17 1-1,1-18 17,17-17-17,0-18 1,0 17-1,0-34 17,0 17-17,0 0 1,0 17 0,17 124 15,89 71-16,0-36 1,-71-158 0,-35-54 15,0 1 0,0 0-15,88 34 62,-17 54-62,-1 88-1,19 18 1,16-18 15,107-53 172,53 18-187,-36 70 15,-88-105-15,-106-124 109,-17 0-110,17 0 1,-17 0 15,35 0-15,35 0 15,88-53-15,-34 35-1,-54 0 1,71 18 0,-89 0 15,-35 0-16,36 0 1,70 0 0,35 0 15,18 0-15,-176 0-1,35 0 157,-35 0-156,158 0 109,36-35-110,-71 18 1,-141-1 0,88 18 171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08:56.76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2699 4374 0,'-71'-52'78,"-35"16"-62,18 1 0,-18 17 15,71 18-16,35-17 1,-18 17 15,-35 0 1,36 0-17,-54 17 1,36 1-1,0-18 1,-53 18 31,-71-1-31,18-17-1,70 0 1,36 18 15,0 0 110,-1-1-110,-34 18-15,-71 1-1,52-19 1,72 1 15,-1 0 16,-35 35 140,36-18-171,17 18 0,-36 17-1,1-17 17,35 0-17,0 53 204,0-18-172,0 18-47,0 0 15,0-36 1,0 1 15,0-18-15,0 0 15,0 0-15,18 35-1,-1-35 1,19 35 15,-1-35-15,-35 0 0,18 17 15,-1 1-16,1-18 1,-18-18 0,17 36 15,1-1-15,-18-17-1,0 18 1,0 17 15,0 106-15,0-18 15,0 1-15,0-89-1,0-35 1,0-36 15,0 19-15,0 17-1,-18 17 17,-52 36-17,35-35 1,-1 17 15,-34 18-15,52-106-1,18 17 1,0 71 125,-70-17-126,52 0 1,0-18 15,1-18-15,17 53 109,35 0-94,-17-17-15,-1-1-1,18 18 1,1-70 15,-19 0-15,54-18-1,0 0 1,-36 0 15,0 0 110,124 35-110,-106-17-15,176-1 202,-158 19-202,-54-36 297,19 0-282,-19 0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09:04.32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22772 4357 0,'159'-18'47,"-89"18"47,-52 0-63,17 0-15,0 0-1,36 0 438,-53 0-234,17 0-156,-35 35 46,53-17-93,-18-18 124,18 0-124,-18-18-1,36 36 95,-36 0-95,-17-18 95,17 0-32,0 0 0,36 0-31,-18 17-31,52 1 15,1 17-16,-88-35 126,0 53-78,17-18-48,0 36 16,-17-36-15,-1 1 0,-17-1-1,18-35 32,-18 17 63,0 19-95,0 34 1,0 36 15,0 18-15,0-36-1,18 35 1,-18-52 15,0-18-15,0 17-1,0 1 1,0 17 15,0-17-15,0 17 0,0-18-1,0-34 16,0 34-15,0 1 15,0-1-15,0-52 0,-18 53-1,0-1 1,-17 18 15,18-52-15,-1 34-1,-17 36 1,17-35 15,0 34-15,1 19-1,-36-1 17,35 71-17,-35-70 1,18 35 15,-18-36-15,0 18-1,18-53 1,17-52 15,18-19-15,-70 1 31,34 0-32,19-1 17,-36 1-17,-18-18 17,-70 53-17,-53-36 1,18 36-1,35 18 1,123-71 15,0 0-15,18 0 78,-935 17-47,300 19-32,389-36 1,228 0 156,0 0-157,1 0 32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12:25.57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864 6544 0,'-17'18'172,"-1"-18"-125,0 17-31,18 54 15,-17 52-15,17 89-1,0-36 1,0 71 15,0-35-15,0 17-1,0-35 1,0-105 15,0-37-15,-18-34 15,0 17 0,1 18 1,-18 35-17,35 36 1,-18-1-1,18 36 1,0-35 15,18-54-15,-18-52 15,-18 105 79,18 1-95,0 17 1,0-35 15,0-18-15,0 0 15,0 18-15,0 0-1,0 53 1,35-1 15,-35 19-15,35-36-1,-35-53 1,18-53 15,-18-17-15,35 35-1,-35 17 1,18 19 0,35-1 15,-35 0-15,-1-18 15,-17 125-16,0-72 1,0 53 0,0 1 15,0-54-15,0-52-1,0 52 1,-17 54 15,17 17-15,0-53-1,0-35 1,0-53 15,0 35-15,0-35-1,-18 17 1,18 54 0,0 34 15,0 54-15,35-53 15,-17-71-16,-18-35 1,0-35 0,0-1 15,0 36-15,-18 0-1,18 18 1,-35-1 15,17 1-15,18-54-1,0 19 1,0 34 15,0 1-15,0 17 15,0 0-15,0 89-1,71 17 1,-18-36 0,-18-87 15,-17 35-16,-1-18 1,1 18 0,0-71 15,-18-17-15,0 70 77,53 71-77,-18-1 15,-18-105-15,-17-17-1,18-19 17,17 54-17,-17-1 1,0-52 0,-1 35 62,19-36-47,-1 72-15,0-54-1,-17 18 16,-1-53 94,89 176-78,-18-105-31,-70-54 15,194-17 266,440 106-281,-352-35 15,-247-18-15,-35-53 93,35 0-62,88-35-32,-18 35 17,-35-53-17,-52 53 1,-1-18 15,53 18 32,-53-18-48,-17 1 32,123 17 16,406 0-32,811 17-15,-370 72-1,-547 34 1,-353-105 15,-88-1 0,53-17 79,18-17-95,52 17 1,-17-71 0,-53 71 15,-35 0 16,34-18-32,54 18 1,124 0 0,52 0-1,-229 0 16,0 0-15,88 0 47,159 0-48,158 0 16,-34 0-15,-266 0 0,-105-17-1,18-18 79,35-18-78,-71 17-1,53 1 1,-53 17 15,71-17-15,-71 35-1,1-18 1,-1 1 15,0 17-15,106-53 0,36 18 15,105 35-16,124 0 1,-124 35 0,-194-35 15,-70 0 0,-18 18 0,53-18 1,141 17-17,-18 1 1,-17-1 0,-89-17-1,248 0 126,105 0-110,-229 0-15,-106 18 62,89-18-47,17 0-15,-106 0-1,-70 0 1,52 0 62,195 0-62,193 0-1,36 0 1,-335 0 15,-106 0 32,106 0-32,17 0-15,-52 0-1,34 0 1,-52-35 15,-35 0-15,-1 17-1,54-35 1,229 0 0,105 0 15,-158 53-16,-124-35 1,-17 35 78,388 0-79,688 35 17,-265-35-17,-512-17 1,-440-1 0,0 18 30,35 0 48,88 35-63,-18-35-15,-70 0 62,35 0-62,124 0-1,0 0 1,-18-35 15,-124 0-15,-34 17 0,-19 18-1,107-88 110,-54 17-109,-17-88-1,18 1 1,-71-36 0,0 70 15,0 71-15,0-17-1,0-1 1,0-17 15,0-35-15,0-89-1,0-88 1,0-159 15,35-158-15,-35 0-1,0-1 1,0 124 15,0 106-15,-35 177 0,35 17 15,-18 105-16,-17-69 1,-36 17 0,36 70 15,35 53-15,0-17 15,-18 18-16,18-1 17,0-70 218,0-36-219,53-17-15,-18-18-1,1 71 1,-1-71-1,-35 36 17,0 52-17,0 18 17,35-17-17,-17-54 16,0 54-15,-18-1 0,0 1-1,53-36 17,-36-88-17,1-53 1,35-18-1,-53 1 17,0-18-17,0 158 1,0 89 0,0-18-1,-18 0 16,0 18-15,-17-18 0,18 17 15,-19-87-15,-17-89-1,-35-52 16,-71 17-15,71 53 0,71 141-1,-1 53 204,-70 35-141,-36 18-62,-17 53 15,-53-71-15,124 0-1,-1 1 1,71-19 15,-35-17 16,-53 0-16,-124 0-15,-194 18 15,-123 35-15,211 53-1,177 0 17,124-106-17,-160 17 79,-193 19-78,-512-1-1,18 0 1,352 36 15,230-1-15,247-52-1,35-1 17,-18 1 77,0-18-93,-87 0 15,-107-35-15,-88 35-1,35 0 1,-34 0-1,175 0 17,106 0-17,-140-53 126,-142-18-125,-370-140-1,-124 17 16,265 105-15,229 54 0,212 35-1,52-35 1,-17 0 15,0 35-15,18 0-1,-35 0 1,-124 0 15,-265 0-15,-194-159 15,-105 88-15,317 71-1,300 0 1,123 0 15,-52 0 63,-107 0-63,-158 0-15,-71 0 0,18 0-1,106 106 1,123-88 15,71 17-15,-71-17-1,1-18 17,17 0-17,17 0 1,89 0 15,0 0 16,-18 0-31,-71 0-1,54 17 1,-1 1 15,53 17-15,-105-35 62,-124 0-47,-88-35-15,-124 35 15,36 0-15,229 35-1,88 1 1,18-1-1,-18 0 17,-70-17-17,-18-18 1,-71 0 0,0 0 15,54 0-16,87 17 1,18-17 0,71 0 15,-88 18-15,70-18 15,35 0-16,-70 0 1,-71 18 0,-123 17-1,-265 0 17,-105 71-17,17-35 1,441-1-1,176-52 17,-35-1 186,53 19-202,0 52 0,459 124-1,599 140 17,-494-105-17,-546-247 1,17 0-1,-35-53 1,-194-35 15,-141 35-15,141 53 0,141 0 30,-17 53-30,34-18 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11:10.25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1199 7108 0,'-17'36'219,"17"-1"-188,-35 36-15,-18-1-1,0 18 17,17 1-17,19-19 16,-36 36-15,18 53 0,-1-1 15,19-34-15,17 70-1,0-106 1,0 0 15,0-17-15,0-1-1,0 19 1,-18-19 15,18 1-15,0 17-1,0 88 1,0-17 15,0-18-15,0-70 0,0-18-1,0 0 16,0-36-15,0 36 15,0 18-15,-53 34 0,18 90 15,0 16-16,17 1 1,18-53 0,0-18 15,0-71-15,-18 1-1,18-1 1,-17 1 15,-1 35-15,18 0-1,-18 52 1,-35 36 15,53-17-15,0 70-1,0-36 17,0 1-17,0-124 1,0-17 0,-17 70 15,17-18-16,0 1 1,0 17 0,0 18 15,0 70-15,0 53-1,35-70 1,-17 0 15,-18-36-15,0 18-1,0-106 17,0-70-17,0 70 79,35 88-78,36 107 15,70 34-16,-106-123 1,0-123 0,-17-71 202,-1 0-108,36 17 77,-35 1-171,106 0 234,228 52-234,319 159-1,122-34 16,-140-90-15,-318-105 0,-158 0-1,-125 0 17,-16 0-17,-1 0 95,18 0-95,35 0 1,0 0 15,36 0-15,87-35 15,-34 35-15,70 0-1,53-53 1,-1 18 15,-52-53-15,-70 88-1,52-36 1,71-52 15,88 18-15,0 34-1,71 1 1,-142 35 0,-105-18 15,-53 18-15,-106 0 15,-18 0-16,35 0 1,19 0 0,34 0 15,-52 0-15,-18 0-1,52 0 1,89 0 15,18 0-15,0 0-1,88 36 1,-124-36 15,-88 0-15,-35 0-1,-18 0 1,36 0 0,-18 0 15,-36 0 0,72-18 32,52 0-48,423-17 1,653 35 0,-105 18-1,-107 70 16,-370 18-15,-335-106 0,-265 0-1,89 0 126,281 0-125,477 123-1,-17-87 16,-372-36-15,-210 0 0,-72 0-1,-175 0 17,-19 0-17,36-18 79,159 18-63,511 0-15,388-53-1,106 18 1,-458-53 15,-459 70-15,-283 0 31,19-35 15,16 0-46,37-52 0,-36 52 15,-1 0-16,-34-18 1,17 54 0,107-36 46,122-35-46,89-18-1,-212 53 17,-141 35 30,53 0 63,-35 18-94,17-52-15,-18-19 15,-17-52-15,18 34 0,-18 1-1,18 18 16,17-72-15,71-69 0,-36 70-1,1-106 17,-53 88-17,-1 18 1,-17-53-1,-35 70 17,17 54-17,-17-36 1,35 88 15,0-52-15,0 35-1,0-36 1,0 36 15,0-36-15,18 36 0,-18 0 15,0 17-16,0-35 17,-18 0-17,18 18 1,-71-18 125,36 18-126,-35-18 16,34 17-15,19 1 0,-19 0-1,36 17 32,-35-105 47,18-1-63,-1-52-15,-35 35 15,35 70-31,1 18 31,17-17-15,-18-1 15,-17 1-15,17-71-1,-35-36 1,36-17 15,-54 18-15,36 70 0,0 35-1,-18-34 16,-36-178-15,-34-69 0,-89-213-1,53 106 1,18 71 15,0-88-15,141 141 15,0 123-15,36 1-1,-19 158 1,-17 35 15,0-52 47,-17-36-62,-19 53 0,1-18-1,-18 18 1,18-52 15,0 16-15,-1-52 15,36 18-15,0 87-1,0-16 1,-17 52 31,17-18-32,-18 0 63,18 1 16,-71-54 16,1 53-95,70 1 1,-106 34 140,-176 72-125,-159-89-15,-71 17 15,336-17-15,141 36-1,-1-1 32,1 0 0,-18 0-16,-35 36-15,-53 0 0,70-36-1,1-18 17,70 1-1,-88-18 78,-195 0-93,-263 0-1,175 0 1,212 0 15,142 0-15,-19 35 62,-34-35-62,-124 0-1,-71 0 17,-70 0-17,123 0 1,89 0-1,88 18 32,17-18-31,-70 0 46,-177 0-46,-105 0 15,-124 0-15,-18-18 0,318 18-1,71 0 16,52 0-15,54 0 15,-142-35 16,-194-18-31,-299-88 15,-248 18-15,142 52-1,264 36 1,247 17 15,53-17-15,158 17-1,-17 1 1,36 17 15,-1 0-15,-17 0 15,-89-18 0,-140-17-15,-195 17 0,-52-17-1,176-1 17,123 36-17,124 0 1,70 0 31,18 18-16,-123 17 16,-301-17-32,-317 17 1,230 1 0,193-1 15,248-18-15,35-17 77,-124 0-77,-53 0 0,1 36-1,34-36 16,18 0-15,106 0 0,1 0-1,34 0 17,-70 0-17,-194 0 1,-124 17-1,-247 54 17,159-71-17,283 53 1,193-36 15,18 1-15,-141-18 93,-318 0-93,-176 35-1,335-17 1,230 0 15,-18-18 47,-89 0-62,-299 35 15,-124-35-15,-17 0 15,405 0-15,177 35 15,0 1-15,17 105 281,36-36-282,17-34 1,-35-36 15,0 18 16,0-18-31,-35 54 15,-1 34-16,-34 36 1,70 88 0,0-71-1,53-52 17,-53-107-17,0-87 48,0-1-48,0 36 17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11:21.44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18027 5080 0,'-53'0'78,"18"0"-46,-36 0-17,-17 18 1,-35-18-1,-160-18 17,195 18-17,35 0 1,36 0 62,-1 0-62,-17-18 171,17 18-77,0 0-95,1 18 63,17 0 16,-36-18-78,1 0 15,53 70 63,35-17-79,17-35 17,1-1-17,-54 1 1,1-18 46,0 0-30,-1 0-17,1 0 16,-18-18 1,18 18 77,-1 0-62,1 0-31,0 0 109,17 0-79,0 0 48,-17 0-63,123 53-15,106-53 0,-88 0-1,-142 0 17,19 0 46,-1 0-47,-35-17 16,17 17 93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11:30.83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17110 5098 0,'-71'0'188,"-52"0"-173,-54 0 1,71 17-1,89-17 48,-18 0-47,17 18-1,0-18 32,-35 0-16,36 0-15,-1 0 15,-17 0 110,-53 0-79,-71 53-30,-18-53-17,142 0 1,35 17 46,-17-17-30,-1 0 14,-53 0-30,-34 0 0,-89 0 15,17 0-15,124 0-1,0 0 220,18 18-220,-18-18 173,-70 0-173,-142 0 1,18 0 15,194 0-15,18 0 203,-71-18-204,88 18 16,-17 0 1,-35 0 140,17 0-157,35 0 48,-105 0-32,-213-17-15,-34-1-1,53 18 1,122 0 15,160 0 219,-106-35-203,-71 35-31,1 0 15,158-18-16,-18 18 110,-87 0-109,-1 0 0,0 36-1,124-36 17,-1 0 30,36 17-31,-141-17 79,-17-53-95,34 36 1,106 17 15,1 0 0,-1 0 16,-17 0 47,-36-18-78,54 18-1,-1 0 110,0 0-78,1-18-31,-18 1 31,17 17-32,0 0 79,-52 0-47,-177 0-31,70 0-1,142 0 32,35 17-16,-18-17 251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16:50.22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16475 7144 0,'0'-18'47,"-36"18"-32,1 0 17,-18 0-17,-53 0 1,53 0 0,18 0 15,18 0-16,-19 18 1,19-18 172,-89 0-173,-229 53 1,17-53 15,71 0-15,177 0-1,52 0 48,0 0 62,1 17-110,-1-17 110,-88 0-15,-70 0-95,70-17 17,-17 17 140,-54 0-141,142 0-16,0 0 1,-36-18 93,-52 18-93,34 0 0,72 0-1,-1 0 63,1 0-15,-1 0-47,-17 0 93,-54 0-62,36-35-32,36 35 1,-18 0 93,-18-18-93,-88 0 0,-1-70-1,90 71 17,34 17 30,18 35-46,0 0 15,0-52 235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17:03.28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7073 12100 0,'-88'0'265,"35"0"-249,35 0 0,1 0 15,-89 0 94,71 0-110,17 0 17,-158 0 124,-54-17-140,1-54-1,211 71 16,-17 0 63,-71-18 141,89 18-220,-36 0 1,0 0 15,35 0-15,-70 0 77,-124 0-77,54 0 0,122 0 156,-17 0-157,53-17 16,-35 17 157,-71-53-172,-70 18-1,-36 17 1,18 18 15,159 0-15,-36-18 140,-52 1-140,17 17 15,88 0 31,1 0 16,34 17 188,-17 1-235,36 0 63,52-18-63,18 0-15,-71 0 0,0 17 15,-17-17-16,-18 18 17,18 0-1,17-18 63,-35 17-47,35-17 15,0 0 1,-17 0-48,0 0 110,-1 0 63,107 0-48,511 0-124,211 0 0,-669 0 15,-142 0-16,-53 0 32,-70 0-31,-35 0 15,-1 71-15,71-36-1,18 0 1,18-35 343,-19 0-343,-87 0 15,87 0-15,19 18 0,-18-18-1,-124 18 48,-141 34-48,53-34 1,124-18 15,87 18-15,19-1 62,-72-17-16,19 0-46,35 0 0,17 0 171,0 0-109,1 0-31,-1-35 47,18 17-78,-35 18 62,-106-35-47,70 35-15,53 0-1,1 0 110,-36 0-109,35-17 140,-52-1-125,17-17-15,35 35 0,-35 0-1,-158 0 16,-36 0-15,-18-18 0,159-17-1,89 35 17,-1 0 124,-35 17 16,-53 1-157,-53 0 17,18-18-17,106 0 1,-18 0 124,-17 0-124,211 0 78,106-106-79,-230 106 1,1-35 31,0 35-31,-1-18 15,-34 18 156,-1 0-155,-53 0-17,18 35 1,-17-35 62,-1 0-62,-17 18-1,-35-18 16,-89 0-15,124 0 0,88 17 265,0 1-265,0 0 62,106-1 47,17 1-110,-88-18 1,-17 0 109,0 18-31,-18 17-79,17-17 1,19-1 171,-19-17-171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20:34.74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16369 6473 0,'-88'-52'46,"52"52"-30,1 0 15,0 0 32,0 0-16,-107 0 171,-104 0-202,34 0 15,141 0-15,54 0 78,17 17-63,-18-17-15,-105 0 109,-142 0-94,18 0-16,212 0 17,-18 0 108,0 0-108,18 0-17,-54 0 1,19 0-1,17 0 48,18 18-32,17-18-15,-35 0 15,-53 0-15,89 17-1,-1-17 1,-53 18 140,-87 0-140,105-18 15,35 0 16,-35 0 15,-17 0-46,-1 0 15,53 0 32,-52 0-1,-142 0-46,-176-18 0,-53-17 15,194 17-16,194 18 17,-52 0 124,16 0-140,-16 35 15,87-17-16,0-18 17,-35 0 155,-17 0-171,-18 0-1,70 0 1,0 0 15,1 0 1,-1 0-1,-70 0-16,-106 0 1,123 0 15,-105 0 126,17-35-142,89 17 1,52 18 46,-35 0 1,-18 0-32,-17 0-15,-88-53-1,123 53 1,35 0 15,-35 0 47,-88 0-62,-106 0 15,-17 0-15,140 36-1,107-36 17,-1 0-1,-53 0 156,-87 0-171,-1 0 0,-17-18 15,-36 18-15,141 0-1,54 0 16,-19 0 48,-87 0-64,-177 18 16,0-18-15,124 0 0,123 0-1,35 0 157,1 0-141,-89 17 16,-123-17-31,34 0 15,160 18-15,18-18 62,-36 0 78,0 0-140,0 0-1,-18-18 17,-140 18-17,140 0 1,53 0 31,-87 0 109,-160 0-125,-17 0-15,70-17 0,177-1-1,-36 18 235,-105 53-234,-142 17 15,19-17-15,263-53 15,19 0 0,-1 0 110,0 0-110,1-17-15,-19 17 15,-52-18 0,-71 18-15,71 0-1,71 0 1,-1 0 78,-35 0-63,35 0-15,-52 0 31,35 0-32,-18 0 141,0-18-140,-35 1 0,88-1 15,-18 18 0,-35 0 16,35 0-31,-35-18 15,-105 1-15,52-36-1,88 53 48,-123-18 93,0 18-140,-18-17-1,124 17 1,-36 0 171,19 0-171,34 0 78,0 0-79,1 0 32,-19 0-31,1 0 46,17 0-46,-52 17 62,-1 19-47,54-36-15,-1 0 0,18 17 62,-35 54 234,35-36-296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20:47.54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5574 11712 0,'-35'0'156,"-54"0"-140,-87 0 15,70-17-15,89 17 0,17-18 124,-18 18-46,-17 0-63,-71 0-15,-88-18 15,53 18-15,123 0-1,-88-17 126,-70-1-125,158 18 15,-17 0 78,17 0-78,1 0 79,-19 0 15,-87 0-110,-106 0 1,211 0 15,-123-35 141,-89-1-141,213 36 32,-36 0 187,18 0-219,-18 0 79,-18 0-95,18 18 16,-88 17 141,124-35-140,17 18 14,0 0-30,-36-18 140,36 17-62,53 1 265,229 35-343,18-53 15,-176 18-15,-107-18 15,1 17 79,0-17-95,-1 0 32,1 0 31,70 0 0,106 0-62,-70 0 0,-1 0 15,-88 0-16,106 0 79,-88 0-78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14:03.66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20055 9842 0,'106'0'250,"-106"-35"-94,141 53 0,71 52-140,-18 1 0,-141-53 15,35 17 94,36 0-109,-107-35-1,71 0 79,106 35-78,53-35 15,-123 18-16,52-36 79,36 18-78,-53 0-1,-71 0 235,35-17-218,-105 17-17,0 0 1,35 0 31,35 0-32,35 0 17,-35 0-17,-70 0 48,17 0 31,18 17-1,-17 1-77,-19 0 15,1-18 63,-1 53-47,1-36-32,-18 1 17,0 17-17,0-17 1,0 52 0,0 1-1,0 17 16,0-70-15,0 35 47,0 0-48,0 70 16,0-17-15,0 17 15,0 1-15,0-18 0,0 17-1,-18-52 16,18-1-15,-17-52 31,17 17-31,0 36-1,0 17 16,0-17-15,0 17 0,0-53-1,0 0 1,-18 36 15,18-36-15,0-17 15,-17 70 16,-19 53-16,19-53-15,17-35-1,0 35 1,0-17 0,0-18 15,-18 0-15,0-18-1,1 0 1,17-17 15,0 0 16,0 17-16,0 0 0,0-17-15,-88 70 0,52-70-1,36-1 1,-123 19 109,-107 16-94,89-34-15,71-18 15,17 0-15,35 0-1,-35 0 1,-70 0 15,105-35-15,1 35-1,-1-18 17,0 18-1,1 0-15,-72 0 15,-122 0-16,-36 0 1,70 0 0,1 0 15,106-17-15,52 17-1,-88 0 32,-35 0-16,-159 0-15,-123-18 0,-71 18-1,53-35 16,406 35-15,-1 0 47,1 35-48,-18 53 16,-88 18-15,35-36 0,106-52 15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15:22.68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2364 10760 0,'0'17'187,"0"1"-171,-18 35 15,-17-18 31,35 0-30,0 1-1,0-19-15,-18 36 15,18-35-16,-35 35 1,35 35 0,-18-17 15,18 17-15,0-18-1,0 1 16,0-36-15,0-17 15,0-1-15,0 1 15,0 35 32,0 0-32,0 35-15,0-17-1,-18-1 1,18 71 15,0-17-15,0 35-1,0-71 1,0-18 15,18-17-15,-18-17-1,0-19 32,0 107 31,18-36-62,-1-35 0,-17 0-1,0 17 17,0 1-17,0-54 1,53 1 343,-17-18-343,-19 18 15,36-1-15,0 1-1,71 0 17,-36-18-17,0 0 1,0 0-1,-70 0 17,88 35 186,88 18-202,17-18 0,-52 18-1,-141-53 17,70 18 93,-18-1-16,124 19-78,18-36-15,-88 35-1,-107-35 17,107 0 46,52-18-63,-105 18 17,-18 0-17,0 0 110,-18-17-93,0 17-17,-17 0 63,35 0-31,-36 0-31,19-18 31,87 0-16,0-35-15,-70 36 15,-17 17-16,-19 0 1,-17-18 15,53-17 63,-17 17-78,-1 1-1,-18 17 17,36 0 30,-53-18-46,18 18 15,0 0-15,-1-18 93,36-17-78,18-18-15,17-17-1,-88 34 17,18 19-17,-1-1 95,1-35-17,-18 0-77,0 35 0,0-17-1,0 18 17,17-1-17,1-17 1,53-71-1,-36 35 1,0 1 15,1-54-15,16-70 15,1 0-15,-35 35-1,53 71 1,-71 53 15,17 0 79,-17-1-95,18 19 1,-18-71 15,0 52-15,0 19-1,-53-19 376,35 1-375,-17 0-1,0 0 1,35 17 31,0 0 93,0-17-124,0-18 0,0 35 15,0-35 94,-18-17-109,18 52 15,-18 18-16,18-35 17,0-18-1,-35-17-15,0-1-1,35 36 16,0 17-15,-71 18 390,54 0-374,-19 0 14,19 0-30,-36 0 47,-35 53-32,-18-35-16,71-18 48,17 17-32,0-17-15,-70 0 78,-53 0-79,-18 0 1,124 0 15,0 0 94,-18 0-109,-88-17 15,-71-1-15,71-17-1,88-1 1,35 36 15,-70 0 63,-71-35-63,-52 18-15,105-19-1,53 36 1,35 0 0,-52 0 15,17-17-16,-35 17 17,-36 0-17,-88 0 1,1-36 0,140 36 15,54 0-16,-19 0 48,-52 0-47,0 0 15,-18 0-16,-123 0 1,-71 0 0,18 0 15,264 0-15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15:45.70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16810 6315 0,'-106'-18'172,"-53"0"-141,53 1-15,106-1 0,-17 18 234,-18 0-219,35 18 0,-36-18 47,-17-18-62,-17 1 0,-107-1 15,-17-17-16,36 17 17,52 18 186,-18 0-202,-34-18 0,69 18-1,72 0 17,-177-35 171,-141 35-188,70 0 1,106-35 15,142 35-15,-1 0 390,-17 0-359,-18 0-31,17 0-1,19 0 1,-71 17 15,-18 1-15,71 0 46,35-1-31,-18-17-15,-123 0 265,-106 53-265,194-53 0,88 53 749,-35-35-749,18-18 46,88 0-15,-18 0-31,-18 0-1,-52-18 17,35 18 61,-18 0-61,18 35-17,-35-35 1,52 53 78,177-17-79,-35-1 1,-106-17 15,-89-1-15,36-17 93,-35 0-78,0 0 1,35 0-17,-18 0 32,18 0 16,0 0-48,0-17 1,-18 17 15,-18 0 32,19 0-32,105 0-15,176 0 15,19 0-16,-266 0 1,-52 0 15,35 0 391,0 0-406,-36 0-1,1 0 32,-1 0-31,36 0 15,-17 0 0,-19-18-15,107 18 15,-71 0-15,-53-18 0,17 1 15,19 17 0,69-18 94,-34 0-109,-36 1-1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16:05.49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10319 8661 0,'0'-18'31,"-18"18"110,0 0-110,-34 0 141,-37-35-141,-52-18-15,106 35 0,-36 18 218,54 0-218,-1 0 46,-70 0-31,-18 0 1,-141-53-17,36 53 1,158 0-1,17 0 235,1 0-234,-36 0 0,1 0-1,17 0 17,-18 0 61,-70 0-77,53 0 15,70 0-15,-70 0 78,-53 71-79,124-54 16,-36-17 126,17 0-142,1 0 32,0 0 78,-89 0-109,54 0-1,52 0 32,-35 0 94,-53-52-110,89 52-15,17-18 31,-53 18 93,35 0-124,-52 0 156,34 53 47,36-36-141,53 1 187,71-18-249,-36 0 0,-17 35 171,228 18-62,1-17-94,-247-36-15,-35 0 78,123 0-47,-106 17-16,-17-17-16,35 18 126,35 0 0,-53-1-126,-17-17 32,17 0 47,53 0 93,124 35-77,247 18-95,-177 0 1,-265-53 31,1 0-16,35 0 47,-35 0-31,-18-17 47,17 17 0,1 0-63,-18-36 250,0-17-109,0 18-31,0 18-94,-53 17 468,0-18-499,-17-17 15,17 17-15,-106 0 15,-88 18-15,123-35-1,107 35 1,-18 0 171,-36 0-171,0 18 0,1-18 15,-36 0-16,-17 35 1,105-35 15,0 0 94,1 0-109,-19 0 0,19 18 15,-54-1 78,36-17-93,-89 18 62,54 0-62,70-1 15,-35-17 16,-89 35 46,1-35-77,70 0 0,-18 0-1,54 0 63,-1 18-62,-141 35 93,36-35-93,34 17 15,54-17-15,-88-18 93,-54 35-93,142-35 15,0 0 32,52 0 218,36-18-234,-35 18-32,0-35 95,-1 0-95,1 35 48,0 0-47,17-18 124,88-17 32,-87 17-156,34 18 77,89-70-61,-106 34-17,0 54 157,-36-18-156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16:13.86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10019 10830 0,'0'-17'62,"-71"-36"-30,-35-18-17,18 36 1,35 0 15,36 35-15,-19 17 140,19-17-125,-107 0 157,-175-88-157,-107-18-15,124 0-1,229 106 1,35-17 31,0 17-32,1 0 32,-71 17 110,70-17-17,124 18-46,282 70-63,-71 18-15,-281-106 15,-107 18 157,-88 17-173,-35-17 16,124-1-15,70 1 0,-106-18 124,35 0-124,54 0 15,-19 0 110,-69 0-110,69 0-15,19 0 15,-54 0 63,36 0-79,-36 0 126,-140 0-125,-160 0-1,142 0 16,211 0-15,1 0 47,70-18-48,-1 18 1,-34 0 15,35-53 63,106-52-79,-106 105 1,-36-36 0,1 36 15,17-17 16,36-19-32,-54 36 17,-17 18 140,0 17-157,-17 1 16,-1-1 1,-70 35-1,53 54-15,17-124 30,18 70-14,0-52-17,0 17 79,0-17-63,-123 17 485,-1 18-500,71-18-1,36-17 48,69-18-16,72 0 218,211 0-249,-35 0 15,-212 0-15,-70 0-1,123-35 126,-88 17-125,35 0 62,-53 18-47,0 0-15,89 0-1,-36 0 1,-53 0-1,1 0 110,52 0-93,282 36-17,495-1 1,-195 124 0,-494-142 15,-176 1-16,18-18 17,-89 0 343,36 0-360,-159-53 32,-353 35-31,18-87 15,459 87-15,70 0 171,70 1-171,-17-19 15,0 1-15,-35 35-1,123-70 157,106-19-156,-18-34 15,-229 105-15,0 1-1,0-1 48,-18 0-48,1 1 1,-19 17 93,-34 0-77,-18 0-17,35-35 17,-35 35 93,70 0-110,36 0 204,-71 0 15,-18 17-218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12:38.33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13229 5062 0,'-106'0'547,"-35"0"-531,-123 0-1,-36 0 17,229 0-17,54 0 17,-1 0-17,-70 0 235,-106 0-250,106 0 31,35 0-15,-18 0 109,-105 0-109,-248-35-1,-334 0 1,335 35 15,299-18-15,106 18-1,1 0 48,-54 0 124,-123 0-155,-53 53-17,106-53 1,53 0 0,70 0 109,-52 18 46,34-1-155,-34-17 0,-124 0-1,-71 18 17,71-18-17,18 0 235,-89-18-234,54-35-1,52 36 1,141 17 15,-17 0 219,-36 0-140,-34 0-79,-89 0-15,-124 0-1,36-35 1,211-1 15,18 36 157,18 0-173,-53 0 1,-159 0 15,-18 0-15,212 0 15,36 0 16,-107 0 93,36 0-108,35 0-17,-106 0 110,1 18-93,70-18-17,52 0 1,-34 0 124,-36 0-108,53 0-17,-35 0 17,-106-18-17,17 18 1,124-17 15,36 17 203,-1 0-202,-88 0 124,-105 53 63,-125-1-204,142-34 17,142-18-17,-1 0 95,-18 0-95,18 18 1,36-18 15,-107 0 203,-88 0-218,159 17 15,36-17-15,-177 0 171,-18 0-155,177 0-17,17 0 17,-17 0 14,-124 0 392,106 0-422,18 0 93,17 0-78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17:12.21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9525 6121 0,'-35'0'219,"17"0"-203,18 17 15,-70-34 47,-1 17-62,0 0-1,19 0 17,-1-18-17,17 18 63,19 0-62,-1 0 15,-17 0 125,-89 18-46,18-1-95,71-17 17,0 0-17,17 0 1,-17 0 171,-36 0 110,54 0-281,-1 0 15,0 0 0,1 0-15,-1 0 0,-52 0 15,-89 0-15,-35 0-1,176 18 1,-17 0 31,-106-18 171,70 0-202,54 0 0,-1 0-1,-70 0 110,-53 0-93,-18 0-17,106-18 1,35 18 46,-87 0 79,-178 0-125,142 0-1,124-18 1,-19 18 31,-17 0 171,18 0-202,0 0 0,17 0 15,1 0-15,-1 0 15,-35 0 0,-159 0-15,-123 0 15,265 0-15,52 0 93,-141 0 47,-17 0-140,70 18 15,71 0-15,0-18 62,17 17-63,18-34 251,-35-36-235,-1 35-15,36 0 15,-53 18 141,0-17-156,53-1 15,-52 18 219,16 0-203,19 0-16,-36 0 78,17 0-77,1 35 624,18-35-625,17 18 32,0 0 62,0-1-110,0 1 251,0 0-204,52-18 32,1-18-63,36 18-15,-54 0 125,0 0-126,-17 0 1,17 0 15,-17 0-15,-1 0 62,1 0-62,0 0-1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18:04.83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22348 10689 0,'-17'0'78,"-1"0"-15,1 18-48,-1-18 1,0 0 109,1 0 78,-1 0-187,0 0 31,-17 0-1,0-18-30,0 18 0,17 0 109,-17 0-110,17 0 17,-88-53 46,-17 18-63,17 17 1,71 18 15,17 0-15,-88 0 109,-53-17-110,36 17 17,35-53-17,17 35 1,1 18 234,34-17-234,1 17-1,-36-18 32,-70 0-31,-17 18-1,69-17 17,72 17-17,-1 0 63,0 0 16,-34 0-47,34 0-16,-35 0-15,35 0 46,-17 0 48,-18 0-32,-70 0 31,-107 0-93,-17 0-1,177 0 17,-18 17 233,52 1-233,1-18-17,-18 0 1,-17 0 62,52 18-62,0-18 30,1 0-14,-54 17 15,-52-17-32,70 0 16,0 0-15,0 18 62,-35-18-62,-36 35 15,18-35-15,36 0 15,-142 0 188,-52 0-188,52 0-15,141-18-1,-17 18 157,-53-17-156,-35-1 15,70 1-15,18 17 62,-89 0-63,54 0 17,88 0-17,-54 0 141,54 0-140,17 0 0,-52 0-1,-142 0 17,-88 0-17,-70-36 1,158 36-1,142-17 17,52 17-1,0 0 94,-34 0-94,16 0-15,-17 0 62,0 0-62,18 17-1,0-17 16,-36 0-15,71 18 47,-70-18-17,-36 18-30,-53 17 0,36-35 15,105 0 0,-35 0 94,36 17-109,-19-17 62,-34 0-47,70 18 0,-106 0 63,-35-1-63,-71-17-15,194 0 0,1 0 15,-71 0 219,-54 36-234,125-36-1,34 17 423,-17 1-391,36-18 78,-19 0-94,1 0-16,53 0 110,-54 18-78,89-1 63,176 54-95,-35 17 1,141-18 0,-176-17 15,-194-53-16,-1 0 32,1 0 78,17 0-109,-17 0 0,-1 0 15,36 0-16,-35 0 17,35-35 30,35 0-46,36 0-1,-54 17 1,-17 0 15,-35 18 47,-1 0-31,142 0 31,388 18-62,582 70 0,-18-17 15,-652-1-15,-406-70-1,-1 0 501,-34 0-501,229-17 48,617 17-32,371-53-15,-18 53-1,-899 0 17,-283 0-17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18:41.44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4304 7602 0,'-106'0'47,"18"53"78,-18-53-94,53 0-15,0 0-1,53-35 79,-53 0-31,-17 17-32,-1 0-16,54 18 1,-72-17 78,-140 17-79,35-71 1,106 54 0,88-1-1,-18 18 32,-52 0 31,52 0-62,-17 0 15,-1 0 0,1 0 1,0 0-17,17 18 1,1-18 0,-19 0 15,19 0 0,-36 0-15,17 0-1,19 0 17,-54 0-1,-105 0-16,-1 0 1,89 0 0,35 0 15,36 0-15,-160 17 62,-52 19-63,70-36 1,-17 0 15,105 17-15,18 18 187,18-17-187,0 17-1,17 18 1,1 0 15,-1 0-15,18-18-1,0-17 32,-18 88 94,-52 17-110,-36 107-15,35-72-1,54-87 1,-1-1 15,-17-17-15,35 0-1,-18-35 1,18 17 109,-17 1-109,17 34 15,0 89-15,-36 53-1,1-1 1,-18-17 15,0 18-15,36-89-1,-1-17 1,0-88 0,18 52 62,-17-34-16,17 34-46,0 54-1,35 87 1,-35-34 15,0-1-15,0-17 0,0-142-1,0 19 16,-18-19 16,18 54 16,18 35-32,35 17-15,-36 18 15,-17-52-15,0-1-1,0-35 1,-17 17 15,-1 1-15,18-36-1,-17 36 48,17-1-48,0 36 17,0 17-17,0 36 1,0-35 15,0-71-15,0 0-1,0-18 17,0-18-1,0 1-15,0 0 15,0-1 0,0 36 32,0-35-48,0 17 1,0 36-1,0 35 1,17 88 15,1-18-15,52 18 15,-52-18-15,35 54-1,-35-54 1,34-70 15,-34-53-15,-18-35 0,18 34 77,-18-16-77,0 34 0,0-17-1,0 35 16,17 106-15,1 53 0,53 18 15,-19-36-15,1-52-1,-53-89 1,18-35 15,-18-36 16,18-17 344,-18 18-345,35-18 33,-17 0 30,-1-18-93,36 18-1,0 36 1,-35-36 31,17 0-32,36 0 1,17 0 0,18 17 15,-53-17-16,-36 0 1,1 0 0,17 0 15,18 0-15,-18 18 15,1 0-16,-19 17 1,195 35 297,-71 54-282,18-54-16,-53-17 1,-54-35 0,107-18 109,194 88-94,-106-17-15,-53-1 15,-124-34-16,-52-36 17,106 0-17,87 0 17,-52 35-17,-35-17 1,-72-18-1,-16 0 17,-1 0 15,71 0-32,352 0 16,530 0-15,-353 70 0,-388-52 15,-194-18-15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18:49.99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18944 7602 0,'88'0'218,"-88"18"-139,53-18-64,124 0 1,-1 53-1,124 0 17,141 0-17,-124-36 1,-193 19 0,70-36 77,141 35-77,71 36 15,-300-19-15,-36-52 156,-52 0-157,-1 0 48,195 0 15,247 0-47,-89 0-15,-123 36-1,-176-19 1,-54-17 62,71 18-15,-17 0-32,-53-18-15,17 53 109,53 17-110,18 106 1,-53-105-1,-36-36 17,-17 18 30,18-53-31,-18 35 16,18 18-31,-18-17 15,0-1-15,0 18-1,0-35 1,0 34 15,0 19-15,17 17 0,-17 0-1,0 36 1,-88 105 15,35 36-15,18-18-1,-53 35 1,53-88 15,-1-53-15,19-88-1,17-18 17,-18 1-1,18-19 16,0 1-16,0 35 0,-53 70-15,53 54 0,-106-1-1,71 89 16,-18 34-15,35-52 0,1-35-1,-19-53 17,36-36-17,0-35 16,0-35-15,0-35 0,106 70 93,0 0-93,0 36 15,-71-71-15,-17-53 171,0 0-140,-18 123 62,0 1-77,0 87-17,-18-52 1,18-35 15,0-1-15,-35 36-1,35-18 17,-36 53-17,19-35 1,-1-71-1,18-70 17,0 52 108,0 1-108,0 17-17,0 35 16,0 1-15,0-54 0,0 19-1,0-37 17,0 19-17,0-36 16,0-17 1,-53-18 108,-106 0-108,-17 18-17,53-18 16,52 0-15,0 0 0,1 0-1,-54-36 17,-34-34-17,-89 17 1,88 35-1,71 18 1,52 0 15,-52 0 16,-35 18-16,-36-1-15,88-17 0,-52 0 77,-36-52-77,-141 34 0,1 0 15,52-17-15,53 35-1,141 0 1,-124 35 109,36-17-110,0 17 17,-18 71-17,1-88 1,69-18 0,36 0 15,-105 17-16,-54-17 1,53 18 0,106-18 15,36 0-15,17 18 15,-106-1 250,-88 36-265,88-35 15,106-1-15,-53-17 93,0 18-93,36-18-1,-54 18 1,0-1 15,1 1-15,52-18 15,-17 18-15,-71 17-1,-141 35 1,36 36 15,-72-53-15,19 0-1,17-35 1,176-18 0,1 0 140,52 0-125,-17 0 16,-53 0-16,-36 0-15,71 0-1,36 0 1,-1 0 31,-17 0 140,-124 0-46,-35 0-125,70 0 15,107 0-15,17-18 124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19:54.16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2981 6897 0,'-18'0'250,"-52"0"-187,17 0-48,-53 0 1,53 0 15,35 0 16,-34 0 125,16 17-78,36 1-79,-17-18 48,-19 35-48,1 18 17,17-35-17,-17 17 1,35-17 31,0 17-16,-17-17-15,-1 17 15,0 18-15,1-35 15,-1-1 16,18 1 31,-18-1-63,-17 89 17,-18 18-17,35-1 1,18-52 15,0-18-15,0 0-1,0-18 17,0 18-17,-17-18 1,17 36 0,0-18-1,-18 35 16,18 0-15,0 35 0,0 36-1,0-35 17,0-71-17,0 35 1,0-71-1,0 19 32,0-19-31,-17 19 15,17-1-15,-36 35 15,19 1-15,17 0-1,0-54 1,0 107 15,0-54-15,0-52-1,-18 123 95,18 71-79,106 35-15,-53-53 15,-18-124-15,-35-52-1,0 35 220,18 0-204,-18-18-16,0-17 1,0 35 0,35-18 15,-35 35 63,0-52-79,18 0 1,-18-1 0,0 36 15,0 0-16,0-35 1,0 52 47,0 54-48,35-18 1,0-36-1,-35-17 1,0-35 15,53-18 47,-18 0-62,54 53 140,-1-18-140,18-35 0,-18 0 15,-35-18-16,-18 18 142,0-35-126,-17 35-15,17-18 30,-17 18-14,35 0-17,70-17 17,54-19-17,-89-17 1,-53 53 31,-35-17-32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19:59.39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2311 11307 0,'0'17'156,"-18"18"-125,-17 18-15,-1 18 31,1-53-16,0 17-15,35-18-1,-35 36 1,35-17 15,-18 17-15,-17 17-1,35-52 1,-18 35 15,-17-18 16,0 18-31,17 17-1,0-34 17,1-19-17,17 1 63,0 35-46,-36 0-17,36 17 1,0 1-1,0-18 17,-17-36-17,17 1 17,0 0 30,-18 17-31,18 71-15,0 35 15,0-53-15,0-35-1,0-18 1,18 177 62,35-106-62,-53 35 15,0-70-15,0-54 15,0 1-15,17 35 77,1 17-77,17 1 0,0-18 15,-35 0-16,0 0 142,0 0-142,0-1 17,18-16 77,-18-1-93,0 0 93,0 36-47,35 70-46,18-35 0,0-18 15,-18 0-15,160-17 202,16-1-202,-52-34 0,-53 34 15,-89-70-16,72 0 48,-19 0-47,-35 0-1,177 0 95,35 0-95,18 0 1,-18 0-1,-212 18 17,0-18 77,-17 0-93,-1 0 265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0:09.01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20126 6967 0,'18'0'172,"17"0"-156,0 0 30,36 0-14,70 0-17,-53 0 1,-53 0 0,-17 0 62,88 0-63,17 53 17,1-35-17,-89 0 16,36-18 48,-54 0-1,36 0-63,88 0 1,-53 0 0,71 0 15,18 0-16,-107 17 1,-52-17 0,52 0 77,-34 0-77,34 0 0,-17 0-1,-18 0 17,-17 0-17,105-17 48,54 17-48,-107-18 1,1 18 0,-1 0 15,-34 0 31,17 0-46,0 0 0,-18 0 218,18 0-218,-36 18-1,36-18 1,-17 35 15,-19-35 0,1 0 63,35 0-47,0-18-16,-36 18-15,1 0-1,53-17 48,-54 17-16,1 0-32,0 0 79,17 0-47,-18 0 0,89 0 125,-35 17-157,-36-17 17,18 35 46,-35 1-63,35-19 1,-36 19 0,1-36 15,-1 0 16,-17 17 0,18 19 0,17-19-16,-17 1-16,0 35 1,-1-18 0,19 36 15,16 34-15,-16-16-1,17 34 1,-36-17 15,1-71-15,-18 1-1,0 16 188,0 1-171,0 0-17,0 18 1,0-1 0,0 1 15,0-18-16,0-18 1,0 36 0,0-1 15,0-17-15,18 0 15,-1-18-16,1 18 1,-18 18 0,0-1-1,0 1 17,0-18-17,18 53 1,-1-53-1,-17 0 17,0 88-17,0 70 1,0 36 0,-35-70 15,-18 17-16,35-141 17,1-1 77,17-34-93,0 17 31,0-17-32,-18 17 1,18 1 15,-18 34 47,1-17-62,-19-35-1,-16 35 17,16 52-17,-52-52 1,-18 18 0,106-53-1,-17-18 16,-1 17-15,-88 1 62,-105 70-62,69-35-1,142-35 17,-17-18-1,17 17 16,-71 1 47,-17 17-79,-18-17 1,53-18-1,18 0 17,-89 17-17,1 36 1,17-53 0,18 18 484,53-18-485,-1 0 16,19 0-15,-1 0 15,-88 0 94,-17 0-109,-18 0 15,-18 0-15,88 0-1,54 0 1,-177 0 78,-53-18-79,18 1 1,-18 17 15,123-36-15,106 36 62,1 0 0,-36 0 0,-18 0-62,54 0 312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0:13.66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21996 11165 0,'53'0'78,"0"36"-62,-18-19 125,35-17-110,19 18-15,69-18 15,-34 0-16,-89 18 1,0-18 0,-35 17 46,53-17 1,53 0-48,106 0 1,35 0 15,-106 18-15,-88 0-1,70-1 142,336 36-142,670 88 1,370 36 15,-335 140-15,-670-158 15,-494-124 47,-18 0-47,1-17-15,-1-18 62,-123-35 485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0:18.95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25153 11624 0,'0'35'156,"0"-17"-124,0 53-1,-18-1-16,1-17 17,-1 18-17,18-1 1,0-52 31,-70 17 78,17 53-110,-36-35 1,37 35 15,-19-52-15,18 16 0,35-52-1,1 18 79,-1 53-78,1-1 15,-19-34-16,19-19 1,-19 1 0,1 35 15,0 17-15,17-17-1,18-35 1,0-1 15,-70 54-15,-1 35-1,-158 17 17,88 36-17,123-141 1,0-1-1,-17 1 17,17 17-17,-35 36 32,-17-1-31,-71 36-1,-53 71 1,53-54 15,17 1-15,36-1 0,53-52-1,-1-36 16,1-17 16,-18 52-31,-35 54 15,0-54-15,-71-17 62,-88 0-47,-88 17-15,0-70-1,123 0 1,195 18 0,-1-18 62,-53 35-63,-52-17 17,-18 17-17,70-17 1,-52-18 15,-1 0-15,107 0-1,-1 18 17,-17-18 15,-212 0-32,-300 0 1,-70-18 15,282 0-15,246 18-1,72 0 95,-1 0-63,-141 0-16,-176 0-16,-18 0 17,54 0-17,34 0 1,212 0 0,-18 0 62,-140 0-47,-124 0-15,105-53-1,-105 36 1,71 17 15,228 0-15,19 0 187,17-18 0,0 0-187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0:32.42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19703 7497 0,'-53'0'187,"-35"0"-171,52-18 15,19 18-15,-1 0 46,0 0-46,-17 0 0,-18 0 15,18 0-16,-36 0 1,54 0 0,-1 0 31,-17 0-32,17 0 16,-35 0-15,0 0 0,18-18 15,35 1 0,-35 17-15,-36 0-1,36 0 1,17 0 15,1 0 1,-1 0-1,-35 17-16,18-17 1,-36 18 0,18 0 15,36-18-15,-36 0-1,17 0 141,19 0-109,-18 0-31,-36 0 0,18 0 46,0 0-31,-35 0 1,-88 0-17,-36 0 1,124 0 15,17 0-15,1 0-1,-19 0 1,19 0 15,17 0 47,0 0-62,-88-18 0,-53-17-1,18 35 16,158-18 16,0 18-15,18 18 264,0 17-280,18-35 0,0 18 15,-1 17 16,18-18 78,-35 1-110,53-18 173,-17 0-157,-19 0-15,19 18-1,-19-18 1,54 0 62,-1 0-62,71 0-1,-105 0 1,-1 0 109,18 17-109,-18 1-1,-17 0 1,17-1 156,-17-17-125,-1 0 140,36 0-171,71 0-1,-54 0 17,-34 0-17,16 0 1,1 0 31,-17 0-16,-1 0 94,18 0-94,53 0-15,0 0 0,-18 18-1,35-18 16,-52 0-15,-36 0 31,71 18 406,-36-18-437,1 0-1,-18 17 1,-18-17 156,0 0-157,-17 0 17,0 0-17,35 0 63,17 0-62,-35 0 0,-17 0 62,17 0-47,1 0-15,-19 0 15,1 0 0,0 0-15,-1 0 78,54 0-79,17 0 1,35 0-1,-87-17 17,-1-19 61,-17 36-30,-54 0 109,36 18-141,0 17-15,0-17-1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09:51:14.06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7990 12947 0,'-52'0'593,"16"0"-577,-34 0 15,-54 0-15,54 0-1,-1 0 189,1-35-189,-89-36 1,124 53 15,17 18 47,0 0 63,-17 0 31,17 0-157,1 0 126,-19 0 0,19 18-79,-1-18-46,-123 18 124,-106-1-124,106-17 0,106 0-1,-1 18 63,19 0-62,-160 17 218,-193-35-218,229 0 15,123 0 16,1 0-16,-1 0 16,0 0 734,1 0-765,-107 0 234,-176 35-234,-141-35 15,89-35-15,316 17-1,1 18 48,17 0-48,-105-53 298,-71-17-298,-18-1 1,177 54 0,35-1 15,-18 18 47,1 0-62,-124 18 359,88 17-360,35-35 1,-106-18 218,72 1-218,-1 17 140,-36 0-140,19 0 15,17 0-15,18 0 124,17 0-108,0 0-17,18 17 16,-17-17 141,17 18-140,88 0-17,-70-18 16,-159 0 204,-18 17-220,141-17 48,-17 0 31,-36-17-79,54-1 1,-1 18 15,0 0 141,-87 18-109,-107 52-32,53-35-16,141-35 1,18 36 15,36-19 1,105-17-17,-106 0 63,36 36 250,-36-19-312,0 19 0,53-36 15,1 17-15,-19 1-1,89-1 16,-124 1-15,36 17 156,-1-17-156,1-18-1,-53 0 16,52 0 1,18 0-1,18 18-15,-71-18 155,107 0 173,16 0-328,-158-18 15,141 18 110,247-18-110,-299 1-15,-72 17 15,1 0 16,0 0 593,-1 0-624,-17-18 15,230 18 125,405-35-140,229 0 15,-423 35-15,-318 0 0,-52 0 312,-18 0-313,141 0 17,-106 0-17,-53 0 32,-17 0-16,70-18 32,159 18-48,-212 0 1,-17 0 78,88-18 218,-89 18 79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1:31.04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21484 9613 0,'-35'0'62,"0"0"-30,-36 0-17,-17 18 1,0-18 0,35 0 15,35 0 31,0 35-15,-17-35-31,18 0 93,-1 0-78,-70 0-15,17 0 0,36 0-1,17 0 157,-35 0-141,0 0-15,36 0 0,17 18 15,-35-18-15,-1 0-1,19 0 1,-19 0 15,-17 0-15,18 0-1,0 0 1,17 0 93,-17 0-77,-18 0-1,35 0-16,-35-53 64,-35 18-64,-35 17 1,35-17-1,70 35 1,0 0 31,1 0 31,-36 0-62,-35 0 15,17 0-15,18 0-1,0 0 1,0 0 15,18 0-15,17 0 46,1 0-46,-124 0 156,-36 0-157,18 0 1,36 0 0,105 0 15,-17 0-16,-18 0 110,35 17-109,-17 1 0,-18-18 15,-17 18-15,-1-18-1,54 0 32,-1 0-16,-17 0-15,-36 17 15,36-17-15,0 0-1,-1 0 1,-17 0 15,0 0 32,-141 0-48,36 0 17,17 0-17,70 0 1,53 0 15,1 0 16,-72 0-16,-16 0-15,-72 0 0,89 0-1,53 0 16,0 0-15,-18 0 15,-36 0-15,37 0 0,16 0-1,19 0 32,-72 0 0,-87 0-16,-53-70-15,70 34-1,141 36 1,1 0 47,-36 0 15,-71 0-63,18 0 1,-17 0 0,88 0-1,17 0 16,-88 0 79,18 0-95,-53-35 17,53-18-17,35 53 17,35 0-17,1 0 1,-1 0 15,-53-17-15,-52 17-1,35 0 1,-36 0 15,1 0-15,-1 0-1,1 0 1,-1 0 15,71 0-15,36 0 15,-1 0 63,-17 0-78,-18 0 15,-35 0-16,17 0 17,36 17 296,17-17-63,-70 0-61,17-17-189,-52-19 1,-18-17 15,88 36-15,35 17-1,1 0 17,-89 0 124,-70 0-141,-71 0 17,70 0-17,89 17 17,70-17-17,1 0 1,17 18 15,-18-18 266,-105 18-156,-1-1-126,-17 36 1,18-35 15,52 17-15,0-17-1,54-18 1,-36 0 46,0 17-30,-35-17-17,70 0 1,-88 18 93,-70 0-93,52-18 0,54 0 15,52 0-16,-105 0 110,17 0-93,35 0-17,54 0 1,-19 0 156,1 17-78,18-17-79,-19 0 16,19 0-15,-1 0 31,-88 0 31,-17 0-47,70 0-15,-35 0 125,35-17-126,53-1 79,-106 18-63,-18 0-15,1 0-1,105 0 17,-52 0 108,-1 0-124,53 0 78,-34 0-1,-19 0-77,53 0 15,-87 18 94,-107-18-109,124 0 0,17 35 265,36-35-266,35 18 32,35-1 47,-17-17-16,-1 18-62,89-18 31,35 0-32,-35 0 1,18 0 93,246 0-93,18 35 15,-141 0-15,-159 1-1,-70-36 1,0 17 47,-1-17-32,248 0-16,140 0 1,-158 18 0,-229-18 15,106 0 31,-1 0-30,-35 0-17,-53 0 1,54-18 62,122 18-62,36 0-1,-123 0 17,-89 0-17,71-17 48,-71 17-48,-17-18 1,105 0 93,212 18-93,-35-17 15,-229 17-15,-18 0 109,-18-18-110,194 18 95,248 18-95,140 17 1,-423 0 0,-106-35 234,106-17-219,71-19-15,-54 36-1,-158-17 16,106 17 79,-88 0-95,-18 0 1,-18 0 47,88 0-32,54 17-16,264 36 1,-142-35 0,-263 0-1,87-18 173,-87 0-173,105 0 64,-71-36-64,-17 36 1,-53-17 15,106-1 63,353 18-79,34 0 1,-299 0 15,-176 0 94,0 0-93,17 0 155,-17 0-171,-18 18 15,194-18 16,35 0-32,-17 35 17,-142-35-17,-17 0 110,88 0-109,-53 0 0,-70 0-1,35 0 204,-35 0-203,-1 0 62,1 0-63,35 0 32,-36 0 63,19-18-95,17 18 16,-36 0 1,1 0 30,0 0-46,105 0 218,-70 0-156,18 0-62,17 0 0,-18 0 15,-52 0-16,17 0 1,-17 0 15,-1-17 32,1 17-16,17 0 187,-17 0-218,-53 0 249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3:28.64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11730 8855 0,'-88'-18'328,"-106"-17"-312,35 0 15,35-18-15,54 53-1,35 0 48,17 0 46,0 0-78,1 0 126,-19 0-126,-34 0-16,-71 17 1,53-17 0,70 0 15,18 18-15,-53-18 249,-70 0-234,-89 0-15,71 0 0,88 0-1,18 0 376,17 0-344,0 18-16,-88-18 141,-35-18-141,-53-17-15,-17-1-1,140 36 1,36 0 15,-18 0 126,35 0-111,1 0-14,-36 0-17,-36 0 17,37 0 124,-1 0-141,0 0 17,17 18-17,-16-18 1,16 0 15,19 0-15,-1 0-1,-17 0 110,-1 18-109,19-1 0,-36 1 15,-18-18-15,1 18-1,34-1 1,1-17 93,-18 0-15,36 0-78,-36 0-1,-35 0 1,-71 0 15,106 0-15,-18 0 109,36 0-110,0 0 1,17 0 0,0 0 15,-17 0 0,-71 0-15,-123 0 15,-36 0-15,19 0 15,193 0-16,-71 0 267,-123-17-251,-53 17-15,53 0 15,212 0-16,-177 0 470,-123 0-454,35 0-15,230 0-1,-1 0 173,1 0-173,17 0 17,-53 0-17,18 0 1,53 0 0,-18 0 30,-71 0-14,-52 0-17,105 0 17,54 0-17,-1 0 1,-35 0 78,-35 0-79,-89 0 1,-17 0-1,18 0 1,-36 0 15,89 0-15,105 0 0,-17 0 140,-36 0-125,-34 0-15,-54 0-1,71 0 1,70 0 15,-35 0 79,-141 0-79,-71 0-16,195 0 1,-124-18 531,0-53-516,159 54-15,17 17 15,-17 0 63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3:36.54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3916 10954 0,'-71'-36'157,"-35"1"-142,-17-18 1,70 36 15,-18 17-15,-34 0-1,34 0 1,-35-36 15,71 36 79,-36 0-95,54 0 17,-1 0-17,1 0 1,-1 18 156,-17-18-157,-36 0 1,1 0 15,52 0 16,-70 0 31,-1 0-62,37-18 15,34 1-15,-53 17 93,-34 0-78,-19-18-15,71 18 0,35 0 124,1 0-109,-36 0 1,-35 0-1,52 0-15,1 0 187,0 0-172,17 0-15,1 0 46,-36 0-15,-18 18-31,36-18-1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3:42.32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3704 11130 0,'-53'0'32,"18"0"-17,0 18 16,17-18-15,-17 0 31,17 0-16,-35 0-15,53 17 15,-17-17 32,-19 0-32,-87-35-16,-36 17 17,71 1-17,17 17 1,54 0 15,-89 0 79,88-18-95,-17 18 16,0 0-15,-54 0 140,-52 0-140,-17-17 15,122-1-15,19 18-1,17-18 360,-89 1-281,19 17-78,-54-18-1,72 18 1,34 0 0,0 0 109,1 0 31,-36 0-78,-35 0 16,88 18-16,-36-18 844,19 0-578,-1 0-235,0 0-31,-35 0 250,-35 17-297,-35 1-15,105 17 0,0-35 15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5:11.37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19950 5027 0,'-36'0'313,"-17"0"-298,-35 0 16,-18 0-15,53 0 0,36 0 327,-89-18-202,-70-52-125,-107-36-1,142 71 1,124 35 15,-1 0 94,0 0-62,-17 17 109,0-17-157,-1 18 1,-16 0-1,16-18 267,19 17-235,17 1-32,-36 0 1,1-18 249,17 0-249,-34 0 0,-1 0-1,17 0 17,-17 0-17,36 0 1,-1 0-1,1 0 32,-1 0-31,18 17 0,-18 1 187,-70-18-78,18 0-94,-72 0 125,19 0-140,70 0-1,35 0 64,-52 0 46,-124 0-110,-36 0 16,54 0-15,158 0 0,1 0 46,-1 0 188,-17 18-203,17-18 0,-52 17 78,34-17-109,1 0-1,18 0 235,-178 18-78,-104-18-156,34 0-1,53 17 1,107 1 15,105 0 32,-18-18 265,0 0-281,-123 35 62,-71 18-78,1-53-15,52 18 0,141-18 312,1 0-313,-89 0 157,-18 0-156,1 0 15,17-18-15,89 18 15,-36 0 110,-71 0-126,1 0 1,34 0-1,-34 0 17,105 0-17,1 0 17,-1 0 108,-88 0-93,0 0-31,89 0-1,-1 0 48,-17 0 77,-36 0-108,-17 0-17,-71 0 1,-52 0 0,175 0-1,19 0 110,-18 0 78,-54 0-109,36-35-78,36 35 93,-19 0-93,19 0 31,-18 0-32,-1-18 1,19 0-1,-195 18 17,-158 0-17,158 0 1,194 0 15,71 0 360,-18-17-376,-17 17 1,0 0 15,105-18 32,36-52-32,-106 34-15,-36 36 265,72 0-203,34 0 47,-52 0-109,-18 0 15,35 0 78,-35 0-93,53 0 62,52 0-62,19 36-1,-19-1 17,-69 0-17,-1-35 63,-71 0-62,36 0 62,0 0-62,0 0 109,53 0-94,106 18-15,-142-1-1,-34-17 1,52 0 78,71 0-79,-71 0 1,-35 0-1,158 0 79,89 0-78,-35 0-1,-212 0 17,0 0 140,88 0 93,70 0-249,-175 18-1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5:15.17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15681 5203 0,'88'0'360,"-70"0"-345,17 0 79,0 0 0,18 0-78,71 0-1,-36 0 157,-53-17-141,-35-1 32,88 18-32,124 0-15,106 0-1,140 0 17,-281 0-17,-107 0 16,107-17 251,-36 17-282,-88 0 31,-53-18-15,141 0 109,-18-17-110,-70 35 1,-18 0-1,54 0 329,-72 0-281,477 18 155,1005 123-202,-387-53 0,-1042-88-1,-140 18 32,-142-18-16,71 70-15,123-70 0,36 0 62,-1 0-47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6:08.01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1147 6526 0,'17'71'297,"-17"-18"-281,0 35-1,0-35 16,0-18-15,0-17 15,0 70 172,0-35-187,-17 53 15,17-71-15,-18-17 0,0 35 109,1-18-110,-36 71 16,35-36-15,18 1 0,-71 70-1,1-18 1,35-17 15,-36 35-15,36-35 15,35-88-15,0 0-1,-18 17 126,18 0-110,0 18-15,0 53-1,-35 53 1,0-1 15,35-69-15,0-54 15,0-18-15,0 36 93,0 0-93,0 18 15,-36 35-15,36 52-1,-17 89 1,-1-70 15,-35 17-15,-17-35-1,52 52 17,0-52-17,-17 17 1,0-17 0,0 0 15,-18 0-16,0-18 1,0 17 0,17-69 15,36 16-15,-17-34-1,-18-18 1,35 0 15,0 0-15,0-18-1,88-53 657,-71 1-656,19-18 15,-1-54-15,-17 54-1,52-36 173,-35 36-157,-17 35-15,-36 18 140,1-18-140,-1 35 15,18 0-16,0-17 32,0 17-15,0 1-17,0 17 16,0 17 1,0 54-17,-53-19 17,36 107-17,-1-36 1,18-52-1,-18-89 1,1 36 15,-19-36-15,36 0 250,0-17-235,36 52 31,-19 72-46,-17 52 0,0 53 15,0-1-16,-35 19 1,-36-18 0,1-18-1,35-140 17,35-54-17,0-18 110,70-34 391,36-54-485,-71 54-15,-17 17 31,0-18-16,17 18 234,-17 18-155,17-18 93,-35 70-94,-18-35-77,18-17-17,0 0 79,0 52-78,0-52 15,0 0-16,0 34 32,35 19-15,-35 17-17,18-53 1,-18-17 31,18 70 31,35-17-63,-36-1 1,-17-52 15,0 17-15,36 54 15,34 52-15,-17-18-1,18 54 1,-19-19 0,-34-87 15,0-54-15,-18 1 15,0 0-16,17 17 95,-17-17-95,53 35 48,141 17-32,-17 1-15,-71-36-1,-106-17 48,17-18-47,1 0 15,-18 17 0,88 89 125,18 35-140,35-17 15,0-18-15,-106-71-1,54-35 157,-1 0-156,-35-18 15,52 18 110,-34 0-126,-53 0 110,-1 0 172,1-17-281,-71-1 62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6:32.50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5151 8696 0,'-18'0'93,"-17"0"-77,-1 0 15,1 0-15,17 0-1,-17 0 1,18 0 15,-1 0-15,0 0 46,-17 0 63,-36 0-78,36 0-15,18 0-17,-36 0 48,17 0-16,19 0-16,-1 0-16,-35 0 1,0 0 15,-35 0-15,70 0 0,1 0 15,-230 0 203,-159 0-218,71-35-1,282 17 1,18 18 47,17 18-32,-52-18 234,17-18-249,-53 0 15,71 18-15,17 0 78,0 0-16,-17 0 31,0 0-62,-1 0-31,19 0-1,-1 0 79,-35 0-47,-17 0-16,52 0 0,-35 18 1110,35-18-1110,-34 0-15,-37 0 0,54 0-1,0 18 32,17-18-16,1 0-15,-1 0 15,0 0-15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6:42.21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20955 8625 0,'-18'0'78,"-52"0"78,-371-105-140,229 52 0,195 53 15,-19 0 0,19 0 94,-19 0-62,19 0-48,-19 0 1,-34 0 31,52 0-32,-17 0 17,17 0 93,1 17-94,-54 1 31,-35 17-46,36-35 0,34 35-1,1-35 17,0 0-17,17 0 16,1 0-15,17 18 15,-36-18-15,1 0 15,17 0-15,-17 0-1,0 0 64,17 0-48,-105 0-16,52-35 17,36 35 30,17 0-46,1 0 31,-1 0 140,0 0-124,107 0 15,69-18-63,1-35 1,-53 18 0,-88 35 15,17 0-15,-18-18-1,125 18 95,-54 18-95,-35-18 16,-36 18-15,54-18 234,-54 17-234,1-17 93,-18-17-15,0 34 296,0 36-327,-53 35-32,-17-35-15,17-35-1,17-18 1,36 18 47,-17-18-32,-36 0 16,35 0 31,54 0 94,16 0-157,-16 0 1,17 0 0,-18 0 15,-35-18-16,70 18 64,-52-18-64,0 18 1,17 0 140,18 0-93,-35 0-32,17 0-16,-17 0 1,-1 0 15,36 0 47,35-17-62,71 17 0,-53 0 15,-36 0-15,-34 0 30,-107 0 298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7:10.26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12453 13864 0,'35'0'172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09:52:11.35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14993 11730 0,'-35'0'156,"17"0"-124,-17 0-17,0 18 1,17-18 15,0 0 110,-17 0-32,17 0-62,-17 0-31,17 0 187,-17-53-141,18 17-31,-36 19-15,35-1 0,-35-17 15,-17-1-15,-36 36 484,35 0-485,54 0 1,-19 0 203,1-17-204,17 17 16,1 0-15,-1 0 0,0 0 202,-17 0-155,0 0 109,-36 17-125,-17-17-32,35 0 17,36 18 14,-1-18 111,-88 18-64,-106 35-77,-35-71 0,36 36 15,140-1-15,-52 1 280,70 0-264,18-18-17,-18 0 235,17 0-218,-87 0 46,-1 0-63,-140 0 1,-36-18 0,229-35 15,54 53 31,-89 0 126,-123 18-173,-71-18 1,-35-18 0,211 0-1,107 18 63,-1 0-62,0 0 218,-123 0-62,53 0-156,70 0 31,-140-17 62,-142-36-93,-177 35 15,-34-52-15,458 52-1,35 18 32,1 0-31,-89 0 203,-88 0-188,17 35-16,160-35 1,-1 0 15,1 0 16,17 18-16,-142-18 157,-16 0-157,122 0-15,1 0 93,-106 0 141,-18 53-234,124-53-1,0 0 64,-18 35 342,-18 18-405,36-35 0,17 17 140,1-17-140,-19-18 46,213 35 157,-54-35-188,-105 0 47,105 0-47,248 0 1,-212 0-17,-142 0 17,107 35 108,-36-35 16,-35 0-140,-18 0 31,18 0-16,141-17-15,53 17 15,-176 0-15,70 0 109,70 70-94,142 36-15,-141-53-1,-177-53 1,53 0 156,-70 0-110,17 0-31,159 0-15,18-18 0,-124 18-1,-70 0 17,105-17 30,89 17-46,35-18 15,-36 18-15,-175 0-1,34 0 173,-34 0 202,-19 0-374,54 0 171,-1 0-171,195 0 140,282 53-140,-177 35 15,-211-70-15,-142-18 46,1 0-46,0 0 109,-1 0-109,36-18 15,35 0-16,159 18 17,89-35-17,-160 35 1,-141-18 0,-17 18 171,52 0-171,-34 0-1,34-35 142,1 18-142,-1-36 1,36 35-1,-18-17 17,-88 17-17,18 18 48,0-18-16,-1 1-16,1 17 47,0 0-62,-36 0 15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7:13.97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12577 13829 0,'-36'0'140,"-17"18"-124,36-18 15,-1 0-15,0 0-1,-17 0 17,0 0-17,17 0 1,-35 0 15,0 0-15,36 0-1,-1 17 64,0-17-64,1 0 1,-89 18 15,53-18 0,0 17-15,18-17 15,-18 0-15,0 0-1,18 0 32,-106 0-31,-36 18 0,124-18 15,36 0 125,-1 0-125,0 0-15,-34 0 15,16 0-15,-34 0-1,-1 0 1,-17 0 15,-18 0-15,-35 0 0,-18-18-1,106 18 16,36 0 126,-54 0-142,36 0 1,0-17 15,-18 17-15,0 0-1,17 0 1,19 0 93,-1 0-93,1 0 62,-1 0 16,-17 0-78,17 0 15,-88-35 0,-17 35-15,-54 0-1,19-18 1,140 18 46,0 0-30,1 0 61,-36 0-77,-18 0 0,1 0 140,-36 0-125,35 0-15,1 0-1,-19 0 1,72 0 15,-1 0-15,-17 0 0,17 18-1,-35-18 157,0 0-125,1 0-31,34 0 15,0 0-16,-17 0 32,17 0 235,-17 0-220,17 0-31,1 0 79,17 35-95,0-18 32,0 19-31,-36-36 218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7:19.19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20073 13864 0,'-141'0'141,"-71"0"-125,36 0-1,141 0 16,-1 0 32,1 0-16,-124 0 93,-88-35-124,-123 17 0,105-17-1,195 35 17,35 0 30,17 0 235,-17 0-266,-18 0-15,35 0 15,18 18 0,-18-18 1,-17 0-1,-53 0-16,-141 0 1,70 0 0,141 0 77,1 17 111,-19-17-48,1 0-141,17 0 32,1 0-31,-1 18 93,0-18-46,-34 0 77,-72 0-124,89 0 0,17 0 109,-17 0-110,70 0 235,0-18-218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7:24.16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22895 13864 0,'-70'-35'63,"-124"-36"-47,-18 1-1,36 52 1,70 18 15,88 0-15,-17 0 62,17 0-31,1 0-32,-19 0 1,-17 0 15,18 0-15,0 0-1,17 0 1,18 18 15,-53-18 16,-88 0-31,18 0 15,105 17-15,0-17-1,-17 18 1,18-18 78,-1 0-79,-53 0 48,-193 0-48,17 0 1,176 0 0,71 18 15,-17-1 94,-36-17-94,-106 0-15,-141 18-1,247 17 1,18-17 15,17 17-15,18-17 15,-35-1-15,35 1-1,0 0 1,35-18 78,1 0-47,16 0-32,-16 0 32,-19 0-16,19 0-15,17-18 0,-36 18-1,36 0 32,88 0-16,36 0-15,-54 0 0,-105 0-1,-1-18 48,-17 1-32,18 17-15,-18-18 15,123 18 16,124 0-32,-211 0 1,-19 0 0,19 18 281,69-18-204,54 17-77,88 1 15,-123 35-15,-89-18 15,-17-35-15,-1 0 46,142-17 48,300 17-95,70 53 1,123 88-1,-317-141 17,-317 0-17,0 0 63,-54 0-62,-52 0 0,53 17-1,17-17 1,1 18 15,-19-18-15,19 0 15,-36 0 219,-18 0-234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8:04.60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17039 8502 0,'-17'0'187,"-36"0"-108,-18 0-64,1 0 1,52 0 15,-35 0 125,18 0-124,17 0 30,-17 0-46,-1-18-1,1 18 63,18 0-31,-36 0 94,-36-17-125,54-1 15,-35 18-16,52 0 1,-35 0 31,18 0-31,-18 0 15,-35 0-16,-89 0 1,54 0 0,105 0 15,-17 0 188,-89 0-47,1 0-157,35 0 1,70 0 15,0 0 47,-17 0-15,0 0-48,-53 0 1,-124 0 15,-123 0-15,-124 0-1,142-35 17,211 17-17,88 18 1,-17 0 46,17 0-46,1 0 250,-1 0-251,0 0 1,-34 18 0,16-18 93,19 0-93,-36 0 15,-18 0-16,-70 0 1,53 0 15,70 0-15,-105 0 125,-177-36-126,-176-87 1,158 70-1,54 53 1,246 0 15,0 0 16,-88 0 172,-70 0-188,-36 0-15,159 18-1,53-1 17,-52-17 171,-54 18-188,-88-18 1,-71 18 0,195-18 15,52 0 16,-53 0 78,-70 53-110,53-53 17,35 35-17,36-18 48,-19 1-48,-17 0 17,53 17-17,71-35 313,-18 0-296,0 0-17,-36 0 17,1-18-17,0 18 1,105-17 31,1-1-32,-54 0 1,1 18 109,-36 0 16,124 0-126,-53 0 1,-89 0 31,18 0-32,159 18 17,177 17-17,17-17 1,-141 0-1,-229-18 79,-1 0 359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8:06.20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12594 8502 0,'0'-35'31,"-17"17"-15,-19 18 62,-17 0-62,0 0 15,0 35-16,36-35 1,-1 0 0,-88 0 109,36 0-110,-18 0 1,-36 0 15,107 0-15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8:31.76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9666 11889 0,'-18'0'79,"-17"0"-33,-18 0 1,18 0-15,17 0-17,1 0 32,-19 0 16,-34 0-48,-1 0 1,1 0 15,52 0-15,1 0-1,-1 0 32,18 17-16,-53-17 48,18 0-64,-18-17 16,-35-19-15,17 19 0,36-1-1,17 18 48,-52 0-48,-1 0 1,36 0 15,17 0 126,-17 0-126,-36 0 141,36 0-125,0-18-32,-54 18 126,-122-17-126,-36 17 17,70-53-17,160 53 1,-1 0 46,-17 0 157,-36 0-172,-140 70-31,52-17 15,141-53-15,1 18-1,17 0 141,-53-18-46,-18 0-95,18 0 17,0 0 140,18 0-157,17 0 16,1 0 63,-18 0-47,17 0 0,-17 0 94,-36 0-79,53-18-46,1 18 140,-1 0-78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8:37.29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20655 11836 0,'-53'0'94,"-17"0"-78,34 0 15,-69 0 47,52 0-47,35 0-15,-88 0 0,89 0 77,-19 0-77,-17 0 15,0 17-15,0-17 15,-17 0-15,-1 0-1,54 18 1,-1-18 15,-70 0 16,35 0-31,0 0 15,35 0-15,1 0-1,-18 0 126,-1 0-126,19 0 1,-107 0 0,-88 0 15,1 0-15,176 0-1,-36 0 188,-53 0-171,-105 0-17,-229 0 1,175 0-1,195 0 17,71 0 15,-1 0 109,-17 0-94,-89 0-46,-52 35 0,52 1-1,71-1 1,18-35 15,17 0 110,-87 0-110,52 0 0,17 0-15,19 0 46,-71 0 1,-106-18-48,-71 1 17,53 17-17,177 0 1,17 0 15,1 0 204,-19 0-220,19 0 16,-1 0 141,-35 0-156,-35 0 0,35-18-1,36 18 48,-19 0-48,1 0 142,70 0 61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8:43.94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4763 12965 0,'-18'0'94,"-17"0"-47,-36 0-31,18 0-1,35 0 1,1 0 31,-18 0 0,17 0-32,0 0 1,-17 0 187,0 0-187,-18 0 93,18 0-93,-89 0-1,1 0 17,34 0-17,36 0 1,36 0 171,-36 0-109,35 0-62,1 0 31,-1 0 47,0 0-79,-35 0 1,-35 0 0,35-18 15,36 18-16,-89 0 79,-71 0-78,36 0-1,71 0 17,52 0-17,1 0 32,-19 0-16,19 0-15,-1 0 0,-17 0-1,-18-18 313,0 1-312,35-1 47,-70 0 62,0 1-110,-18 17 1,88-18 15,1 18 47,-89 0 141,-35 0-203,88 0-1,0 18 110,-265-18-109,-317-36-1,194 1 17,336 35-17,87 0 48,0 0 15,18 18 188,89-18-188,-19 0-47,-52 0-15,-1 0 124,1 0-124,0 17 78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8:48.06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8414 12894 0,'17'0'47,"-70"18"125,36-18-156,-1 0 15,-35 0-16,-17 17 17,34 19-17,-34-19 1,-1 1 0,-123 0-1,-17 17 16,-36-18-15,176 1 0,54-18 46,-107-18 219,-35-52-265,-35 17 15,88 18-15,89 35 62,-18 0 110,17 0-1,0 0-124,-17 0 15,17 0 31,-17 0-62,-53-18 15,17 0-46,71 1 15,-17 17 1,34 0 280,36 0-281,-35 0-15,17 0 0,0 0-1,1 0 32,17 0-31,-18 35 46,-17-35 16,-1 18-62,-17-1 0,0 1 15,18-18-16,70 35 126,177 71-125,299-18-1,124 106 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8:50.44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8220 12788 0,'-36'-17'47,"19"17"78,-71-18-47,-18 0-63,-88-52 17,35 17-17,71 35 1,70-17 15,1 35-15,-19 0 109,-87 0-94,-107 0-15,-16-18-1,-1 18 1,123-17 15,106 17-15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09:52:21.92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9737 11748 0,'-18'0'93,"-35"0"-61,35 0 46,-158 52 62,-36-16-124,89-1 15,105-35-15,1 0 46,-1 0-46,-35 0 156,-53 0-157,106-18 17,-17 18 30,-36 0 110,-53 18-141,53-18-15,18 35 0,-1-35 124,1 0 79,-35 0-157,52 0-46,-35 0 109,35 0-94,1 0 47,-1 0-62,-17 0 47,17 0-48,-17 0 48,0 0 77,-18 0-124,35 0 15,-17 18-15,17-18 62,-105 35 0,-54 0-62,107-35-1,52 0 48,0 18-32,-52-18 125,52 0-140,1 0 78,-1 0 249,0 0-296,1 0 47,-19 0-16,19 0 0,-36-18 79,35 1-142,1 17 95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9:14.41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8326 13423 0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9:15.50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8167 13441 0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9:17.07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8449 13353 0,'0'-18'78,"-18"18"16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9:17.84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8132 13423 0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9:18.43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7990 13458 0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9:19.01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7832 13476 0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9:19.53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7761 13494 0,'18'0'141,"-1"0"-125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9:20.17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8079 13458 0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9:20.78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8149 13476 0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9:21.28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8149 13476 0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09:53:15.75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14182 13194 0,'-36'0'172,"19"0"-141,-1 18-15,0-18 77,-34 0 126,16 0-203,19 0 15,-1 0 63,-35 0 156,-17-36-141,-89 36-93,-53-17 15,0 17-15,36 0-1,141 0 16,17 0 63,1 0 0,17-18-63,-18 18 313,-53 18-235,-70 17-93,53-17 15,35-1-15,0-17 171,53 18-155,-17-18 202,-54 17-62,-53-17-157,-34 0 1,34 0 0,107 0-1,-1 0 17,-53 0 46,-123 18-63,36-18 1,105 0 0,35 0-1,18 18 16,-18-18-15,-34 0 109,-37 0-109,-34 0-1,-159 0 17,-36 0-17,-88 0 1,212 0-1,177 0 95,-1 0-79,18-18 235,-88 0-204,-53 18-46,70-17-1,18-1 17,36 18-17,-71-17 110,-71-1-109,0-35 0,89 53-1,52 0 16,-17 0 126,-18 0-126,-53 0 110,-18 0-126,1 0 1,52-18-1,54 18 64,-1 0 61,18-17-77,-53 17-48,35 0 32,-176 0 266,-441-53-282,0 18-15,477-1 15,87 36 281,36 0-296,17 18 0,-70 0 109,0-1-94,70-17-16,-17 35 64,0-35 171,17 0-219,0 0 469,-87 36-375,-72-1-110,18 36 1,107-71 0,34 17 15,0-17 78,-35-35-77,0 17-17,18 18 1,17 0 78,-34 0-63,-90-35-16,-122 17 1,-107 18 15,177 0-15,194 18 31,-17-18-16,-1 0 63,1 0 203,-107-18-250,-35 1-32,124 17 16,-18 0 79,-35 0-79,-36 0-15,1 0-1,105 0 1,1 0 46,-1 0-46,0 0 0,89 0 421,0 0-421,-19 0 31,1 0-16,36-53-15,-54 53 15,35-18-16,19 1 1,-37 17 0,-34 0 15,53-18 125,-18 0-140,-18 18 15,-17 0-15,105-35-1,0 35 1,-52 0 15,-53 0 32,35 0-16,88 0-32,70 0 1,19 0 15,-72 0-15,-140 0-1,35 0 142,0-18-142,-18 18 1,-17 0 15,35 0-15,17-17-1,18 17 1,71 0 15,-35-18-15,-1 0-1,-17 1 1,0-1 125,53 18-126,-36 0 1,-52 0 0,-36 0 62,35 0-63,19 0 17,-19 18-17,-35-18 1,-17 0 15,0 0 94,52 17-78,-34 1-31,16 0 15,1-1-16,36 19 1,-19-36 0,-35 0 15,1 0 78,87 0-77,18 0-17,-70 0 1,-54 0 46,107 0 48,52 0-79,230 0-15,211 0-1,-370 0 16,-229 0-15,0 0 15,52 0 251,-17 0-267,35 0 1,-17 0-1,-54 0 17,1 0-17,123 0 48,194 35-48,-17-35 1,-195 18 15,-105-18-15,88 35 250,211-35-251,-105 0 1,-159 0 15,-35 0 47,-1 0 63,1 0 93,17-53 126,0 35-345,-17 18 79,35 0 47,-71 0-16,230-35 421,247 0-530,-160 17 0,-87 18-1,-194 0 17,88 0 108,-89 0-93,18 0 172,71 0-79,-53-18-124,-53 1 15,35 17-15,1 0 390,-19 0-390,1-18 31,-36 18-32,-17 0 1,0 0 62,35 18-47,35 17 157,18-17-157,0-18-15,-53-18-1,0 0 32,53 18 125,-18-17-141,-35-19-15,18 72 203,88-19-94,52-17-110,-69 0 1,-54 0 31,-17 0-32,-1-17 17,18 17-17,54-18 17,-19 0-17,-70-17 16,0 18 32,-35-19-47,17 36 46,1 0-15,-1 0 125,0 18-141,1-18-15,-1 35-1,0-17 17,18-1-17,0 54 1,-17 0 15,-1-1-15,1-17-1,-1-18 1,0 1 250,1-19-220,-1 1 48,18 0-78,0-1 15,-18-17 16,1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9:21.94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8184 13476 0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29:22.73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8255 13494 0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30:06.12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23707 10583 0,'-53'0'32,"17"0"-1,19 18 0,-18 0-15,-18-18-1,0 0 17,35 0 15,-17 17-32,17-17 16,18 18 32,-17-18 62,-19-18-78,1 1 78,0 17-63,-106 0-46,-71 0 0,53 0-1,71-18 16,88 0-15,-71 18 187,18 0-187,18 0 15,0 0-15,17 0 15,-52 0 31,-1 0-30,36 0-17,-18 0 188,-18 0-187,-34-35 15,34 17-15,1 18 0,52 0 15,0 0 0,-17 0 32,17 0-17,1 0-14,-19 0-17,-52-17 1,-71 17 0,-35-35 15,89 35-16,87-18 1,0 18 0,-17 0 281,-106 0-266,17 0-16,-87 0 1,34 0 0,107-18 15,52 18 94,1 0-94,-1 0-15,-17 0-1,-36 0 1,-17 0 15,-89 0-15,54 0 0,70 0-1,35 0 16,-34 36 173,-1-36-189,35 17 1,0 1 15,-35-18 78,36 0-93,-54 0 0,-35 0 15,1 0-15,87 0-1,-53 0 1,18 0-1,36 0 17,-1 0 30,-35 17-46,-141 1 93,18-18-93,52 0-1,-52 35 1,70-35 15,71 0 282,0 0-188,-54 0-110,-34 0 1,70 0 0,18 0 15,-1 18-15,19-18 15,-89 35 63,35-35-79,-17 0 16,18 0-15,17 18 0,17-18-1,-34 0 110,35 18-78,-1-18 47,19 0-63,-1 0-15,-35 0-1,-17 0 17,-124 0-17,-18 0 1,194 0 0,1 0 30,-54 0 126,36 0-156,-89 0 0,36 0-1,35 0 16,0 0 48,36 0-33,-36 0-14,-18 0-17,18 0 1,0 0 0,-52 0 15,-37 0-16,19 0 1,88 0 0,17 0 93,-52 0-93,-1 0 15,0 0-15,-17 0 15,-35 0-16,87 0 1,-34 0 125,52 0-126,-17 0 17,-18 0-17,-53 0 63,36 0-62,34 0 0,1 0-1,17 0 32,-87 0 16,52 0-32,17 0-16,-16 0 1,34 0 15,-17 0 94,-106 0-109,-124 0 0,18 0-1,88 0 16,142 0-15,-1 0 62,0 0 157,-35 0-1,-17 0-218,35 0-1,35-18 1,-159 18 93,-18 18-93,89-18-1,35 0 17,36 0 77,-19 0-15,-52 0-63,-123 0 0,52 35-15,0-35 0,106 0 15,-35 35-16,70-35 1,-52 0 500,-1 0-501,54 0 1,-1 0 93,71 0 282,-18 0-375,36 0-1,-54 0 16,1 0 16,17 0 0,-17 0-31,-1 0-1,36 0 79,-17 0-63,-19 0 1,89 71 108,0-1-124,-35-52 0,-54-18 15,36 0 94,18 0-110,-36 0 17,18 0 15,-18 0-32,36 0 16,193 0-15,142 0 0,-194 17 15,-142-17-15,-17 0-1,35 0 235,36 0-219,17 0-15,-18 0 0,1 0-1,-89 0 17,53 0 77,71 0-78,-18 0-15,-123 0 15,88 0 63,193 0-79,-34 0 1,-141 0 0,-107 0 15,177 0 63,53 0-79,-123-17 17,-36 17-17,-53 0 1,159 0 109,35 0-110,-70 17 1,-88-17 0,176-17 77,123-18-77,247 35 0,-317 0 15,-264 0-15,-19 0-1,1 0 1,52 0 187,-34 0-187,-19 0 15,-17-18 16,53 0 0,35 1-32,71-1 1,18 18 15,-19-35-15,36-1-1,-176 36 95,17 0-63,36 0 31,88 0-63,52 0 1,-158 0 0,0 0 109,18 0-110,-18 0 16,-18 0-15,35 0 0,1 0-1,-53 0 32,105 0 16,71 36-48,-70-1 1,-36-35 0,-35 0 15,17 0 63,54-35-79,-54 35 1,1 0-1,-36-18 17,0 18-17,-17 0 1,17 0 15,89 0 0,87 0-15,89-18 0,-176 18-1,-124-17 32,53 17 31,-36 0-62,19 0 15,52 0-15,-18 0-1,1 0 1,17 0 15,-53-18-15,-17 18 0,17 0 140,71 0-78,18 0-62,-1 0-1,-70 0 1,-18 0 15,-17 18-15,0-18 93,-1 0-31,1 0 203,52-35-171,-52-1-95,0 1 235,-18 17-156,17 1-63,-34-1 266,-19 0-281,-17 18 31,-17 0-32,-18-35 1,-18 18 0,71 17 15,17 0-15,-17 0 124,17 0-77,-53 0-48,36 0 1,-71 0 46,-194-36-30,-70 36-17,0 0 17,158 0-17,194 0 1,-52 0 109,17 0-94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31:02.07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20955 13882 0,'-18'0'78,"1"0"47,-213 0 94,-34 17-188,229-17-16,17 0 17,0 0 171,-140-17-141,-19-54-46,89 54 15,35-1-15,18 18-1,-18 0 95,-18 0-95,36 0 1,17 0 31,-35 0 125,36 18-157,-1-18 1,1 17 0,-1-17 31,0 0-32,-123 0 220,-88-35-220,123 17 1,-35 18 93,-124 0-78,54 0-15,140 0 0,36 0 62,17 0-31,-17 0 93,0 0-93,-1 36 31,1-19-46,17-17 124,1 0-141,-36 0 17,-106 0-17,-141 0 1,0 0 0,230 0 15,52 0-16,-35 0 235,-88 53-234,-53 53 0,18-35-1,105-54 17,18-17 343,36 0-344,-36-17 78,35-1-93,0 18-1,18-18 32,-158 18 141,-89 0-173,-18-17 1,212-19 0,18 36 343,-18-17-203,35 17-124,-87 0 77,-195 0-78,-18 0-15,-246-36-1,70 36 1,441 0 15,35 0 16,-176-17 656,-229-36-671,0-71-17,246 54 1,54 87 453,-71 19-454,70-1 1,-70 0-1,106-35 17,53 0-17,-89 0 267,-211 0-267,88 0 16,212 0-15,-141 0 187,-1 36-187,54-19-1,105-17 1,0 0 15,-87 18 157,87 0-157,0-18-15,-88 0 77,-35 35-77,71-18 0,52-17 77,124 36 189,141-36-267,-71 35 17,-87-35-17,-72 0 1,1 0 15,123 0 32,159 0-48,-124 0 1,-158 0 15,70 0 125,-70 0-124,-1 0 93,1 0-47,35 0 15,35-18 1,88 18-78,-52 0 15,-71-17-15,-18 17 124,53 0-15,-17 0-93,-36 0 155,-17 0-171,88 0 15,158 0 0,71 0-15,-105 17-1,-125-17 1,1 0 156,-70 0-141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31:02.46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13406 13952 0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31:07.64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19808 14005 0,'-35'0'31,"0"0"-15,-36 0 62,-17 0-63,-35 0 17,-1 0-17,-35 36 17,107-36 108,-19 17-124,-52-17-1,34 0 1,54 0 15,-18 0 188,0 0-203,-35 0-1,-18 0 1,18 0 15,70 0-15,1 0 140,-19 0-109,-52 0-31,-35 0 15,105 0-16,-70 0 48,-159 0-47,71 0 15,-1 0-16,107 0 1,17 0 297,-18 0-282,54 0-16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31:26.23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15222 8378 0,'-70'0'234,"35"0"-218,-36 0 31,53 0-31,-52 0 15,-1 0-16,36 0 157,-36 0-156,-17 0 15,-18-17-15,36 17-1,70-18 48,-18 18-16,1 0 47,-1 0-63,-17 0 31,-1 0-46,1 0 0,0 0-1,0 0 16,-36 0-15,0 0 15,1 0 126,-71 0-142,0 0 1,17 0-1,89 0 1,17 0 62,-88 0 78,-17 0-140,17 0 0,18 0 249,-124-35-249,-35 35 0,-53-18 15,159 18-16,-17 0 282,16 0-281,37 0 0,87 0 15,-17 0 141,-36 0-141,-17 0-15,-71 0-1,-17 0 1,17 0-1,88 0 235,36 0-234,0 0 0,-18 0 15,-88 36-15,70-36-1,54 0 63,-89 0 47,18 17-93,-18-17-17,53 0 1,18 0-1,17 0 32,-88 18 63,18-18-95,0 0 1,70 0 31,-35 35 47,-17-35-63,34 18 0,-34 17-15,-36 0-1,71-17 17,35 0-17,-124-18 173,1 0-173,70-18 1,0 18 0,35 0 124,1 0-109,-1 0-15,0 0 15,-34 0-15,-1 0 15,35 0-15,0 0 62,-35 0-47,-52-18-15,69 18 15,1 0-15,-36 0-1,36 0 1,0 0 140,-18-17-125,-71-36-15,72 53 687,34 0-687,-53 0 171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31:35.48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10672 9331 0,'-18'0'46,"0"0"-14,-70 35 30,53-35-46,17 18 15,-52-18 172,17 0-109,0 0-78,35 0 46,-88 18 110,-35-18-156,71 0 15,17 0-16,17 0 1,19-18 125,-19 18-126,-16-18 17,-19 1-17,-52-36 1,-1 53-1,-35 0 17,106-18-17,-35 18 110,18 0-109,34 0 0,1 0 77,0 0-61,0 0-17,-36 0 1,36 0 15,-36 0 125,54 0-140,-19 0 0,19 0 15,-1 0-16,-53 0 32,36 0-31,0 18 0,0-18 15,35 17 0,-18-17 188,0 0-204,-35 18 79,-52-18-78,-54 18 15,71-18-15,52 17-1,-34 1 157,-1-18-156,-17 0 15,17 0-15,-17 0 15,71 0-31,-1 0 47,18 18 0,-18-18 46,-70 0-77,-88 0 15,-36 0-15,0 0 0,36 0-1,106 0 16,-54 0 219,71 0-234,0 17 15,18-17-15,-36 0 78,1 0-79,52 0 17,-52 0-17,-71 0 1,17 0-1,106 0 17,1 0 311,-54 0-249,-52-17-63,105-1-15,-88 18 78,-17 0-79,-89 0 1,89 0 15,70 0-15,-53 0 203,-53 0-188,-17-18-15,52 18-1,-70 0 1,53 0 15,124 0 0,-36-17 157,-89-1-173,1-17 1,71 35 0,-36 0 234,53 0-219,35 0-15,-70 17 109,-35-17-110,-107 0 1,-87-17-1,-124 17 17,141 0-17,265 0 1,17 0 93,53 0 157,-17 0-235,53 0-15,-54 0-1,36 0 17,53 0 46,-35 0-63,-18 0 17,-36 0-17,230 0 1,124 35 0,-301-17-1,-52-18 204,-1 0-188,1 0 110,-36 17-94,-52 1-16,35-18-15,17 0 15,-88 0 16,-106 35-32,-52-35 1,105 18 0,124-18 15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31:53.48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2716 8167 0,'-88'0'156,"35"17"-140,-35-17 15,0 0-15,-18 0-1,71 0 1,17 0 31,-158 0 109,-36 0-140,53 18 15,54-18-16,52 0 1,35 0 0,-17 0 31,35 18-32,-36-1 141,-52 36-124,-35 35-17,70 1 1,18-36 0,17-18 15,0 0-16,1 36 64,-1-1-64,0 1 1,18-1-1,-17 1 17,-1-36-17,-17 18 17,17 0-17,0-35 1,18-1-1,0 54 95,0 17-95,0 53 17,0 18-17,0-36 1,0 36 0,0-71 15,0 36-16,0 87 17,0 1-17,0 0 1,18-36 0,-18-17 15,0-106-16,18 17 157,-18-52-156,0 17 15,0 1-15,17-36-1,-17 17 17,18 54 30,0-18-46,17 0-1,-17-18 17,17-17-17,18 105 142,0-70-142,-18 18 16,-17-71-15,-18 17 31,53 54 31,105 87-62,54 72 15,-18-54-15,-53 1-1,-106-160 1,-17-17 15,0 35 125,-18-17-124,88-18-17,-71 18 1,1-18 46,53 0-46,-1 53 15,1-53-15,-71 35 15,17-35-15,36 0 31,0 18-16,18-1 0,88 1-15,52-18-1,19 0 1,-195 0 15,106 0 110,124 0-110,-142 0-15,-52 0-1,-54 0 95,89 17-32,-88-17 62,52 0-93,-17 0-15,-35 0 327,-18-17-343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32:35.09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23477 10001 0,'-70'0'46,"17"0"79,35 0-109,-17 0 0,-36 0-1,54 0 17,-18 18 14,-1-18-30,19 0 31,-19 0-31,19 0 15,-19 0-16,-52 18 17,18-1-17,-36 1 1,88-1 0,1 1 30,-1-18-14,0 18 186,-17-1-186,-36 1 15,-34 35-32,87-53 1,0 0 31,18 18-16,-17-18 156,-54 17-155,18-17-17,-35 0 1,-35 18 0,-1-18-1,71 17 16,-35-17 173,70 0-189,-35 0 16,0 0-15,-17 0 0,35 0-1,17 0 188,-35-17-78,0-1-109,0 1 15,36 17-15,-1 0 46,-17 0-46,-18 0 15,-53 0-15,18 0 15,70 0-15,-17 0 62,-36 0 63,-87 0-126,69-18 1,54 18 15,-53 0 94,53 0-109,-36 0 62,36 0-63,-36-18 1,1 18 15,-1 0-15,-70-35 15,0 35-15,-18 0-1,-17 0 1,105 0 15,18 0-15,18 0 234,17 0-219,1 0 0,-19 0 48,-52 0-64,-35 0 1,-1 0-1,71 0 17,36 0-17,-71 0 79,-54 0-63,-157 0-15,87 0 0,53 0-1,124 0 251,-18 0-251,0 0 1,35 0 15,18-18-15,-53 18 46,-35 0-46,18 0 0,-36 0 15,18 0-15,35 0-1,0 0 141,-88 0-140,-71 0 0,36 0-1,123 0 17,35 0 14,-17 0 79,-53 0-109,-124 0 15,18 0-15,106 0 0,70 0 15,-17 0 156,-53 0-171,-124 0 0,-123-35 15,-36 35-16,213-18 1,52 18 234,18 0-234,17-17 15,53 17-15,-87 0 155,-72 0-155,19-18 0,16-17 15,107 35-15,0 0 109,-18 0-94,18 0-16,-54 0 79,-34 0-63,-106-18-15,35 18 0,70 0-1,107-17 48,-72 17 140,1 0-187,35 0-1,18 0 141,-18 0-140,-70 0 0,-19 0 15,-16 0-15,105 0-1,35 0 79,-17 0-78,17 0 15,-52 17 0,-36 1-15,18 35-1,70-53 17,-17 0 46,35 17-47,-18-17 94,-88 0 47,-17-70-157,-36 52 1,-17 1 0,140 17 15,19 0 47,-54 0 16,1 0-79,-54 17 1,36-17 0,35 0-1,35 18 17,1-18-17,-1 0 16,-17 0-15,0 0 0,-18 18 15,0-18 172,-88 0-187,52 0-1,37 0 1,34 0 0,-88 0 93,0 0-78,18 0-15,35 0-1,18 17 17,-53-17 171,-1 0-188,-16 0 17,-107-17-17,-17 17 17,105-36-17,89 19 1,-36 17 156,18 0-157,-17 17 17,-1 1-17,1 0 1,52-18 15,-17 0 172,-18 17-140,18-17-48,-71 0 1,-71 0 15,-34 0-15,-19 0-1,160 0 1,-1 0 125,18 0-126,0-17 1,-17 17 15,-1-18-15,54 18-1,-19 0 95,-16 0-63,16 0-16,19 0-15,-19 0 15,-87 0 0,70 0-15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07:56.87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14288 7902 0,'-18'18'172,"-106"-18"15,89 0-171,-18 0 15,36 0-15,-1 0 46,-70 0 48,35 0-95,35 0 126,1 0-79,-19 0 48,-87 18-79,-54-18-15,54 0-1,52 0 1,54 0 15,-1 0 16,-35 0-16,-35 35-15,53-35 15,17 0 32,-17 0-1,0 0-46,-71 17 156,-53 1-141,35-18-16,36 18 1,53-18 0,-18 0 187,18 0-188,-36 0 17,-17 0-17,17 0 1,36 0 0,18 0 77,-89-18 48,-88 18-125,88 0-1,-35-18 1,88 18 15,35 0 47,-52 0-31,34 0-31,-17 0-1,1 0 1,16 0 31,19 0-32,-125 0 79,-16 0-78,-19 0-1,107-17 1,17 17 15,0 0 47,0 0-62,35 0 62,-70 0 47,-18 0-109,-17 0 15,52 0-15,54 0-1,-1 0 1,-70 0 109,-89-35-109,54 35-1,35-36 16,35 19-15,-88-19 0,70 36-1,36 0 17,-18 0-17,-35 0 1,17 0-1,36 0 17,0 0-17,-36 0 1,18 0 15,-35 0-15,-35 0-1,70 0 17,17 0-17,-17 0 188,-176-35-187,18-53 0,-160 88 15,18-88-15,283 88-1,52 0 32,1 0-31,-107 0 249,89 0-249,-230 0 187,-35 0-172,177 0-15,105 0 125,-70 0-32,-35 0-93,-1 0-1,71 0 1,18 0 78,-124 0-79,-53 0 1,-34 35-1,-54-17 17,211-1-17,54 1 17,18-18-17,-125 0 188,-34 0-187,35-35 15,53 17-15,35 18-1,-53 0 79,-176 0-78,70 0 15,89 0-15,105 0 31,-123 0 109,17 0-125,71 0-15,18 0-1,0 0 1,17 18 15,1-18 110,-36 0 62,-88 0-141,105 0-30,-69 0-1,16 0-15,36 0-1,18 0 16,-106 0 16,-159 17-31,88-17 0,160 0-1,16 0 16,-70 0 188,1-17-203,16-19-1,89 19 1,18 17 531,17 0-531,1 0-1,87 35 141,18-17-140,-17 52 0,-54-52-1,1 17 17,70 18-17,-18-53 1,-34 18 15,16-1-15,-105 1-1,124-18 126,334 0-125,407 0-1,34 159 1,-634-89 15,-194-35-15,52-35 202,71-52-202,-35 16 0,-124 1 15,89 35 110,211 0-126,123 0 1,-87 0 15,-248 0-15,54 0 202,281 0-202,142 0 0,-142 18 15,-369-18-15,-72 0-1,1 0 95,158 0 93,142 0-188,-18 0 1,-212 0 0,-70 0 77,17 0 1,0 0-47,36-18-16,140 18-15,89 0-1,-194 0 1,88 0 156,441 0-156,229 0 15,-370 35-16,-388-35 1,0-17 343,-88 17-343,-1 0 31,71-18 0,389-70-32,387 35 1,-370 53 15,-406 0-15,-70 0 31,-1 0 0,-34 0-32,-19 0 17,19 0-17,-1 0 1,-17 0-1,17 0 126,-17 0-47,0 0-32,17 0 298,18 18-345,-18-18 79,-88 17-31,-17-17-48,-53 0 1,-89 0 15,195 0-15,52 0 62,0 0-31,-17 18-16,-53-18 78,-124 0-93,124 0 15,176 0 47,-53 0-62,1 0 187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32:54.91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10601 12524 0,'-123'0'31,"105"0"109,-17 0 48,17 0-32,-35 0-31,35 0-62,-17 0-32,17 0 31,-52 0-15,-54 0-31,54-36 15,52 36-15,-35 0 124,0 0 17,0 0-126,18 0 31,-18 0-46,18 0 0,17 0 15,-52 0-15,52 0-1,-35 0 63,-53-17-31,-17-1-31,-89-17-1,-17-36 1,194 54 0,-36 17 296,1 0-296,52 0 46,0 0-46,1 17 78,-1-17-63,-17 0 47,-89 0 16,36 0-79,-71 18 1,1-1 0,140 1 15,18 0-15,-18-1 109,18-70-110,-17 53 188,-107 0 94,-176 18-281,-35 17 15,88-17-15,177 17-1,52-35 1,18 18 15,-18-18 16,-123 0 250,106 0-281,17 0 62,-52-18 62,52 18-124,-17 0 93,-18 0-93,-35 0 0,-36-17-1,107 17 16,-1 0 251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33:03.18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23777 12471 0,'-35'0'219,"-53"0"-188,-71 0-16,124 0 64,-18 0-64,-18-71 1,-17 36-1,35 17 17,36 1-17,-89 34 48,-88 18-48,105 18 17,37-53-17,16 18 17,19-18-17,-1 0 157,-17 0 31,17 0-187,0 0 31,1 0-16,-54 0-15,-52 53-1,-89-35 16,-70 35-15,123 17 0,141-70-1,1 0 32,17-18 625,53 18-563,-18-17-93,-17-1 15,17 18-15,18-35 93,17-18-77,-34 35-17,-107 18 141,-70 36-140,106-19 15,35 1 16,-53-18 188,35 0-220,-35 0 63,-17 0-62,-89 0 0,35 0-1,107 0 16,-1 0 79,-35 0-16,-35 0-63,-265-141-16,1 88 1,193 18 0,141 35 15,-35 0 125,-17 0-125,52 0 32,18 17-1,0 1 251,18-18-219,-1 0-16,36 35-63,-53-17 17,-35 35 15,0-18-32,17-35 16,-17 53 32,-1-18-32,19-35-15,229 0 62,-54-70-62,-158 52 46,18 18 16,88-18 63,17 1-126,-105-1 17,0 18-17,17 0 79,0 0 109,18 18-93,-35-18-95,35 0 1,-18 0-1,124 0 110,17 0-109,-106 0 15,-17 17-15,106-17 46,300 0-46,176 71 0,-353-18 15,-159-53-15,-105 0-1,106 0 79,193 0-78,248-18-1,-72 18 1,-404 0-1,-195 18 48,-35 17-47,52 0 15,54-17-16,-35-18 48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33:09.27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4392 13652 0,'-53'0'172,"18"-35"-156,-18 18 0,35-1-1,-35 0 16,53 1-15,-35 17 156,18 0-141,-1 0 32,-53 0 30,18 17-61,36-17-17,-1 0 17,18 18 14,-70-18 33,-72 18 92,54-18-155,18 0 15,-1 17-15,1 1 0,-1-18 265,53 0-266,-35 0 1,18 0 15,-71 0 63,71 0-63,17 0 63,1 0-78,-36 0 15,-71 0 0,19-18-15,34 1 234,-35-1-94,-35-70-125,106 70-15,35 0 15,-18 18 0,1 0 79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33:59.62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18239 14323 0,'-36'-18'140,"36"1"-93,-35 17-16,-88-18 1,52 18-17,53 0 1,1 0 46,-1 0-46,0 0 15,-34 0 47,34 0-62,-106 0 203,-193 0-204,-159-18 17,141-35-17,52 53 1,266 0 0,-1 0 30,0 0-30,1 0 218,-19 36-93,-52-19 140,53-17-203,-53 18 32,0-18-95,35 0 1,17 0 0,-52 18 140,35-1-140,36-17 15,-1 0-16,0 0 64,1 0 46,-1 0-110,-88 18 16,36-18-15,-18 0 78,-124 0-63,-53 0-15,1 0 15,105-18-15,88 18 187,-52 0-172,-53 0-15,52 0 15,71 0-16,-35-35 173,0 0-157,-18 17-15,0 0-1,36 18 79,52 0-47,-53 0-16,18 0 63,36 0-78,-18 0 46,17 18 16,-17 0 32,-18-18-79,-35 0-15,70 17 15,-88-17-16,71 0 1,17 0 15,0 0 32,18 18-32,-17-18 110,-36 0-126,0 0 188,35 0-171,1-18-17,-54 18 142,36 0-142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34:38.00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3457 5680 0,'-70'-18'125,"17"0"-110,17 18 1,19-17 15,-54 17-15,-52 0-1,-18 0 17,70 0-17,36 0 1,17 0 124,-70 0-108,-106 0-17,18 0 17,123 0-17,-159 0 188,-105 0-171,52 0-17,141 0 1,107 0 15,-1 0 32,-35 35 15,18 0-63,0-17 1,17-18 31,18 53 47,0-18-79,0-17 1,0 52-1,-18 19 17,-17 52-17,18-18 1,-19 1 15,36-1-15,-17 1-1,17-54 17,0-17-17,0-35 1,0 17 0,0 18 93,-53 53-93,-18 52-1,-17 54 16,70 35-15,18-35 0,0-89 15,0-52-15,0-1-1,0 19 110,0-1-109,0 0 15,0 35-15,0-17-1,0-71 1,0-17 0,-17-18 30,17 106 48,17 17-78,54 19-1,-71-107 17,0 0-17,0 36 1,0 17 15,0-18-15,0-34-1,0-19 1,0 19 15,0 69-15,0 19 15,0-36-15,0-17-1,0-1 1,0-17 15,0-35-15,35 105 78,18 36-63,-18-53-15,-35-18-1,18 0 1,-18-17 15,18-71-15,17 88 140,-17 0-140,17-53 15,-35 1-16,0 17 1,17-36 0,-17 19 15,0-19-15,0 1-1,18 35 16,17 70-15,36 71 15,-53-17-15,-1-142 0,-17-17 30,-17-1 173,34 89-203,1-71 15,17 18-15,-35-17-1,18-1 1,-1-35 15,36 159 250,18 17-265,-53-35 15,34-53-15,-52-53 0,159 54 187,-124-89-188,18 17 1,-35 1 15,17 0-15,36 17-1,105 18 126,71 35-125,-159-53 15,-52-17-15,-1-18 234,35 0-235,142 0 16,247 0-15,-71 0 0,-300 18 15,-53-18 125,-17 0-140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35:20.09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21237 8396 0,'-17'0'188,"-54"0"-110,36 18-31,-71-18 62,-141 17-93,35 36-1,177-53 17,0 0 30,35 18-31,-36-18 47,1 0-46,18 0-17,-36-18 32,0 18-31,17 0 15,1 0 47,18 0-47,-36 0 126,-53-35-142,88 35 17,-52 0-17,-36-53 1,88 53 15,0 0 47,-34 0 0,-1 0-15,-88 0-48,17 0 1,18-35 0,71 35 15,35-18-15,-53 18 171,-53 0-171,-35 35 15,88-35-15,-17 0 171,-89 0-171,-35-17-1,53 17 17,35-18-17,35 18 1,36 0-1,17 0 126,1 0-78,-1 0-48,-88 0 16,-70 0-15,105 18 0,54-18 15,-54 17 63,36-17-63,17 0-15,-35 36 15,-123-36-16,123 17 17,18-17 61,-18 18-77,18-18 0,-1 0-1,19 0 17,-1 0-17,-17 0 32,17 0-31,-35-18 46,0 18-31,18 0 1,0-17-17,-18-1 17,18 18-17,-1 0 1,-105 0 171,18 0-155,-1 0-17,107 0 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35:30.59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13018 9402 0,'17'0'47,"-70"0"62,36 0-46,-19 17-16,-17-17-32,0-17 1,-35 17 0,18-18 15,34 18 234,-34 0-249,-1-35 0,1 17 15,52 18-15,0 0-1,-70 0 141,-70 0-140,122 0 0,36-18 15,-17 18 47,-1 0-31,0 0-31,1 0-1,-36 0 48,0-17-48,35-19 1,-35 36 78,-17 0-79,-1 0 1,1 0 0,52 0 15,0 0 109,1 0-108,-36 0-1,-88 53-15,105-35 15,19-18 31,-18 0 79,-1 0-125,-17 0-1,18 0 16,17 0 32,-105 0-32,-106 0-15,-18-18-1,123 18 1,107 0 93,-1 0 1,0 0-32,-17 0-62,-18 0 109,35 0-110,1 0 32,-107 0-31,-105 0 15,-18 0-15,71 0 15,140 0-16,-16 0 204,-37 18-203,-34-18 15,-106 0-15,87 18 15,72-18 281,-36 0-296,-17 35 0,-36-35 15,18 0-15,70 0-1,-52 18 173,87-18-157,19 0-15,-36 0 15,0 0-16,0 0 1,35 0 0,1 0 124,-19 0-108,-87 0-17,52 0 1,54 0-1,-89-18 17,-17 18-17,-1 0 17,89 0 264,17 0-280,-141 0 218,-140-35-218,-90-54 0,90 54-1,105 0 1,141 35 171,-36 0-124,19 0-32,-1 18 0,-52 52 1,-54 1-17,19 17 17,87-53-17,54-35 1,17-18 265,-18 1-265,0 17 249,-88 0-140,-35 0-93,-53 0-17,53 0 1,88 0-1,18 0 126,17 0-125,-158-18-1,-124 18 1,0-17 15,141-36-15,142 53-1,-36 0 126,0 0-125,-88 0-1,-35 0 1,17 0 15,88 0 94,-70 0-109,106 17 15,17-17 32,36 0-32,-1 0-16,-52 0 329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36:28.21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19738 11677 0,'-35'0'187,"-1"0"-155,1 0-1,17 0 0,-17 0-15,-35-18-1,17 1 17,0-1-17,35 18 1,-52 0 156,-36-18-157,88 1 17,0 17-17,-17-18 1,-35 0 15,34 18-15,-17 0 46,-17 0-46,52 0-1,-52-17 95,-36-1-79,35 1-15,36 17 140,17 0-140,-52 0 30,17 0-30,18 0 62,-89 0 157,-246 0-220,-1 0 1,160 0 15,175-18-15,-52 18 218,-71 0-203,71 0-15,53 0 78,-71 18 78,-141-18-141,-17 0-16,17 0 1,211-36 0,-34 36 218,35 18-218,-18 0 15,-71-18-15,1 52-1,105-52 1,0 0 156,-34 0-157,16 0 1,-17 0 0,18 0 15,-18-17 31,35 17-46,1 0 234,-107 0-219,1 0-15,105 0-1,-17 0 95,-18 0-79,35 0-15,1 17 46,-89 19 626,35-19-657,1 1-15,52-18 15,18 18 31,0-1 95,-17-17-95,-19 0 63,-70-17 16,-88-36-110,36 35-15,69 18-1,72 0 1,-1 0 156,18 35 171,53-17-311,0 0-17,0-18 63,-35 0-46,17 0-17,-17 0 17,105 35 77,71 36-78,71-36-15,-18 71-1,-142-89 1,-34-17 93,-36 0-93,18 0 15,-18 0-15,-17 0 15,35 0 32,35 0-32,124 53-15,-1-35 15,-34-18-16,-124 0 1,211 0 93,195 0-77,-89 0-17,-193 0 1,-142 0 0,71-18 218,35 1-218,-18-36 15,-17 17-16,-106 19 1,36 17 78,52-36 15,-71 36-78,19-17-15,17 17 0,-18-18-1,71-17 17,52 0-17,107-71 1,-71 53-1,-176 53 17,-1-35 15,1 35-32,0 0 1,-36 0 312,-53 35-312,-17-35 15,71 0-16,-1 0 1,0 17 0,1-17 15,-89 18-15,-194 53-1,-176 17 1,88-53 15,176-35-15,159 0 124,0 0-124,0 0 0,36 0 109,-160-88-110,-193-88 1,-1 70-1,213 35 17,140 71-1,0 0 203,18 18-156,0-1 1,53 54-48,88 0-16,-105-54 1,87-17 109,336 0-109,176-17-1,-494 17 1,-123 0 31,-36 17 31,-17-17-62,-36 18 15,-35 17-16,18-35 1,0 18 0,17-18 15,1 0-15,-195 0-1,-193 0 1,140-18 15,300 18-15,107 0 46,-19 0-46,1 0 171,-1 18-171,36-18 0,18 0 15,34 0-16,107 0 17,-106 0-17,-142 0 1,71 53 31,71-18-32,106 18 17,-71-35-17,-71-18 1,-87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36:30.35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18098 11748 0,'17'0'172,"18"17"-47,107 18 16,140 18-126,-71 53 1,-140-88 0,-71-1 30,53-17 251,-18-17-281,0 17 31,-17 0-16,-18-18 47,35 18 0,36 0-46,105 0-17,-52 0 1,-124-17 15,35 17 16,-17 0 78,-1 0-109,1 0 15,0 0-16,35 0 48,88-36-32,35 19-15,-105 17-1,-54 0 1,-17-18 62,-53 18 266,-53 0-313,-52 0-15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36:43.28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9013 12647 0,'18'0'94,"-53"0"-1,35-18 1,-71 18-31,71-17-32,-53 17 110,36 0-95,-1 0 48,-35 0-47,36 17 62,-19 1-77,-17-18 108,36 0-124,-19 0 0,-17 18 15,-88-18 156,-35-36-171,123 19 0,0-1 234,-17 18-235,-1-17 16,36 17 79,17 0-95,-141 0 48,124 0-32,0 0 47,17 0-62,-123 0 62,106 0-62,-36 0 15,18 0 0,0 0 141,-52 0-141,34 0-15,-17 0 0,35 0-1,35 0 16,1 0 204,-107 35-220,18 35 1,71-70 15,35 18 47,-35 0-46,17-18 30,-35 0 157,0 17-141,18-17-62,17 0 249,-17 0-202,17 0-16,-34 0 15,16 0-46,19 0 15,-1 0-15,-70-17-1,-18-19 1,-17 19 0,87 17 15,-34 0 125,-54 0-140,54 0-1,17 0 17,-53-36 171,-70-34-188,-36 17 17,35 35-17,107 18 1,35 0 203,17 0-188,-35 0-16,0 0 48,-17 0-47,52 0-1,-123 0 110,-124 0-109,18 0-1,177 0 1,52 0 15,-35 0 204,18 0-204,-18 36 31,-53-19 63,-141 19-93,159-36-17,-35 0 157,-36 0-141,35 0-15,54 0 0,-1 0 109,18 0-78,36 0-32,-1 0 188,-17 0-171,-18 35-17,0-35 1,0 0 15,35 0 16,89-18 0,-53 18-16,-1 0-15,18-17 62,18 17 0,-53-18-62,71 18 77,-53 0-77,35 0 0,17 18 15,1 34-16,34-52 1,-105 18 0,36 0 46,17-18-31,-18 0-15,0 0 62,0 17-62,89-17 15,-18 71-15,-89-53 15,19-18-15,17 0 30,-18 0-14,88 0-17,-52 0 1,105 35 125,36 71-110,-53-36-16,-89-52 1,1-18 62,17 0-47,18 0-15,-88 0 15,-1 0 1,18 0-1,1 0-16,-36-18 1,53 18 15,35 0-15,-53 0 15,-35-17-15,71 17 156,34-18-157,-69 18 1,-19 0 62,89-18-62,106 1 15,35 17-15,-106-18-1,-123 18 16,-1 0 94,19-18-78,16 18-31,19 18 15,-36-18-15,53 0 31,1 0-16,-19 0-15,-35 0 30,142 0 48,17 0-78,-53 0-1,-18 0 17,-17 0-17,-88 0 95,17-18 46,1 18-140,16-17 93,37 17-78,-19 0-15,-52 0 62,-18-18-47,159 18 0,176 18-15,17 88 0,-193-53-1,-141-53 17,88 0 186,-89-18-186,1 18-17,0 0 1,-1-18 249,1 1-233,17 17-17,18-36 1,-35 36 109,17-35-109,-17 35 93,87-35-15,19-36-79,-89 54 1,-17-1 250,-36 18-188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08:05.04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14411 7920 0,'88'18'219,"-53"-18"-203,-17 0 15,352 17 110,354-17-126,-654 18 1,-52-18 31,-18-18-16,-35 1-15,52 17 265,54-18-250,-1 0-15,19 18 124,-54 0-30,53 0-95,88 0 1,-70 0 15,-88 18-15,17-18-1,53 0 64,-52 0-64,140 18 1,18-18 15,-106 0-15,-35 0-1,159 0 95,-1 0-95,-175 0 17,-19 0-17,54 0 63,141 0-62,17 0 15,-158 0-15,34 0 140,-87 0-125,176 0 32,35 0-32,54 0-15,-160 0 15,-35 0 94,-35 0-109,-35 0-1,52 0 157,-52 0-156,141-36 156,17 36-157,194 0 1,142-35-1,-212 35 17,-282 0-17,52 0 282,-52-35-219,-18 17-46,53 18 358,-18 18-359,106-18 16,35 17-31,-105 1 0,-36-18-1,36 0 188,-54 0-109,54 35 156,17-17-234,-53 0-1,-35-1 48,53 1 77,-35-18-77,-53-18-47,-36 18-1,54 0 1,-1 0 62,53 0-31,-17 0-32,88 35 126,-36 1-125,-70-19-1,18-17 95,176-70 62,-53 35-157,-106-1 16,-35 19 1,-35 17 30,17 0-46,1 17 31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37:14.95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776 3845 0,'-35'36'63,"-18"16"-32,-18 54-15,36-35-1,35-1 1,-18 1 15,18 0-15,0-36-1,0 35 1,0 1 15,18-1-15,-18 19 15,0 16-15,0 19-1,0-1 1,0-105 31,18 88 47,-18 35-79,35 88 1,-35 1 31,18-36-32,-18-53 17,17-124-1,1 107 31,0-1-30,-1 1-17,1-71 1,-1 0-1,1 0 17,-18-36-17,0 19 1,18 52 93,-18 159-93,0 0 15,0-142-15,17-52-1,-17-17 1,18-36 47,-18 53-32,0-1 0,0 37-15,18-19-1,-1-52 17,36 70 61,18-17-77,35-1 0,-53-70 15,35 0 78,88 0-93,-88 0-1,1 53 126,-54-35-125,18-1 62,17 54-63,54 35 1,34 17 15,72 1-15,52 52 0,18-17-1,-194-89 16,-106-52 16,35-18 110,0-18-142,-17 1 16,35-1 1,194-52-1,106-1-15,-89 71 15,-229-18-16,36 18 95,70 0-95,-70 0 1,17 0 0,159 0-1,17 18 17,1-18-17,-142 0 1,-105 0 15,17 0 32,89 35-48,158 53 1,36-70 15,-160-18-15,-158 18-1,18-18 32,0 0-16,52 0-15,-52 0 0,-1 0 15,72 0-15,158 0-1,-36 0 16,-52 0-15,-124 0 15,-35-18 1,18 18-1,70 0-16,53 0 1,141 18 0,-70 17 15,-88-35-15,-54 0-1,-35 0 1,159-18 15,265-17-15,158 35-1,1 0 17,-230 0-17,-265 35 1,-87-35 15,105 0 16,158 0-31,54 0 15,-53 0-16,-18 18 1,-17-18 0,-106 0 15,-71 0 63,88 0-79,36 0 17,17-71-17,-105 19 1,-89 16-1,0 36 17,71 0-17,123 0 1,142 0 15,-142 0-15,-123 0-1,-71 0 1,-17 0 31,70-35-16,177 35-15,-1 0 15,-52 0-15,17-35-1,36-1 1,-18 19 15,-36-36-15,-34 53 15,652-88 32,-565 88-48,-105-53 16,-88 53 1,-18 0-17,123 0 17,-53 0-17,1-36 16,158 19 1,-141 34-17,-141 1 17,106-36 108,-53 18-124,53 0 218,70 0-203,-88 0-15,-70 0 0,53 36 46,52-1-46,159 53 15,-17-17-15,-159-36-1,-89-35 17,54 18 30,88-18-46,52 0 15,-52 0-15,-106 0-1,35 0 1,-17 17-1,140-17 17,125 0-17,69 0 1,-105 0 15,-176 0-15,-54 18 78,230 0-63,176 52-16,36-35 1,-248-17 0,-211-18 15,35 0 156,-35-35-155,18 17-17,-71 1 1,18-19 0,-1 1-1,19-18 16,87 0-15,36-53 0,-106 18-1,-36-18 17,-17 0-17,-70 18 1,70 53 15,-18 35-15,36-88 62,-18 0-63,53-106 1,35-53 15,35-106-15,-105-35 0,53-71-1,-54 1 16,89 52-15,-35 124 0,-1 88 15,-70 123-15,0 36 93,18-89-93,-1-123-1,-17 36 16,0 123-15,0 52 0,-123 36 296,-18 0-281,17 18-15,71-18 0,-17 0 62,-142-18-47,-211 1-15,105-19 15,195 36-15,52 0 62,-211 0-47,-265-35-15,36 0-1,246 35 1,195 0-1,-124 0 110,-265 0-93,-176-36-17,370 36 1,177 0 0,-18 18 77,-17-18-77,17 18 0,18-18-1,-53 0 16,-106 0-15,-53 0 0,-106 0 15,-88 0-15,300 35-1,124-17 1,52 17 31,-17-17-32,-36-1 17,-105-17-1,-177 53-16,-141-53 1,0 0 0,300 0 15,106 0-15,-35 0-1,-18 35 1,-18 18 15,35-17-15,54-19-1,-1 1 17,1-18-17,-1 0 1,-17 0-1,-53 0 17,-71 0-17,1 0 1,105 0 0,88 0 15,0 0-16,1 0 1,-36 0 47,-194-106-48,-194-53 16,-229 18-15,334 88 0,213 53-1,105 0 17,1 0-17,-54 0 32,-176-53-16,-123 18-15,-159-18 0,17 18-1,212 17 16,265 18-15,-141 18 93,-248 0-93,19 87 0,122-87 15,72 35-15,34-35-1,107-1 1,34-17 15,-16 0 16,-19 0-31,-88 0 15,-105 0-16,-71 0 17,35 0-17,264 0 1,-34 18 0,17-18 15,0 17-16,-18-17 1,-70 53 0,-35-17 15,123-36-15,35 0-1,-35 0 48,-105 0-48,-177-18 1,-230-35 15,-52 18-15,282 0-1,211 17 17,54 18 30,-177-18-31,-159 18-15,-17 0 0,140 0-1,72 0 17,175 0-17,-34 0 32,-54 0-16,1 0-15,-18 0 15,-230 0-15,-17 0-1,212 0 1,141 0 15,-71 0 157,-106 0-157,89 0-15,70 0-1,35 0 63,-158 0-15,52 0-47,89 0 15,17 0 16,1 0 15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41:46.98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12629 8273 0,'-35'0'156,"18"0"-141,17-18 1,-18 18 62,-106-35-47,-34 35-15,87-36 0,53 36 15,1 0 0,-36 0 16,-35 0-16,52-17-15,-16-1 15,34 18 16,-17 0 16,17 0-32,-17 0 625,-18 18-609,35-1-31,-17 1-1,0-18 16,-1 18-15,19-18 125,-1 0-110,-35 0-15,-35 0-1,-36 0 16,1 0-15,105 0 15,1 0 204,-72 0-95,-69 0-124,34 0 0,18 0 15,18 0 94,71 0-110,-1 0 17,-17 0 61,-1 0-30,19 0-32,-54 0 141,54 0-125,-36 0-31,-18 0 124,-141 0-109,-52 0-15,52-36 0,247 54 359,-35 53-235,0-54-124,0 19 15,0 16-15,36-34 187,-1 0-172,53-18 94,-70 17-109,-18 1 31,88-18 0,0 0-32,0 0 1,-70 0 31,53 0 93,-1 0-124,-35 0 0,54 0-1,-19 0 16,1 0-15,-54-18 15,160 18 63,-1 0-78,-88 0 15,-70 0-15,0 0 140,-1 18-62,19-18-63,-19 0-16,-17 18 32,106-18 188,70 0-220,-87 0 17,-1 0-17,-35 0 1,-36 0-1,1 0 32,0 0-31,17 0 0,0 0 46,1 0-31,52 0-15,-71-18 0,19 18-1,17 0 16,-1 0-15,107 0 140,212 0-140,52 0 15,-158 0-15,-230 0-1,-18 0 1,-52 0 78,0 0-79,35 18 1,0-1 125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41:59.18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20161 9454 0,'-17'0'203,"-19"0"-172,-17 0 0,18 0-15,17 0 31,-17 0 109,18 0-140,-1 0-1,18 18 16,-18-18-15,-35 0 125,36 0-126,-19 0 17,1 0-17,0 0 79,17 0-78,-35 0 15,18 0-16,17 0 142,-17 0-142,18 0 1,-36 0 109,17 0-109,19 18 93,-36-18-93,18 0-1,-18 0 16,35 0-15,-17 0 93,-1 0-93,19 0 15,-54-18-15,-52 18 0,-36 0-1,-17-18 16,105 18-15,-52 0 265,34 18-265,54 0 15,17-18-15,1 0 203,-36 0-204,18 0 16,-36 0-15,18 0 15,-17 0 1,-1 0-17,36 0 16,17 0-15,0 0 31,1 0-16,-36 0 0,0 0-15,35 0 0,-52-18 156,-18 18-157,35 0 1,17 0-1,19 0 17,-19 0 30,1 0-46,18-18 15,-19 18-15,19-17 15,-36 17-15,35 0-1,0 0 16,-52-18-15,17 18 0,35 0-1,1 0 17,-19 0 46,19 0-63,-1-17 48,1 17 46,-1 0-93,-17 0 31,17 0-16,-17 0 16,17 0-32,-17 0 1,-18 0 15,35 0-15,1 0 0,-1 0 46,18 17-15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42:07.78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8855 10372 0,'35'0'94,"-70"0"-16,-36 17-47,36-17-15,-53 18-1,52 0 1,-34-36 265,35-17-265,-18 35 31,35-18-32,0 18 64,1 0-64,-1 0 1,18-18-1,-35 18 1,-18 0 15,0 0 141,-53 0-141,-17 18-15,70 0 0,53-1 62,-18-17-47,-70 0 297,-36 0-312,-175-17 15,-19-1-15,124-35-1,141 53 298,18 0-282,-18 0-15,0 0-1,18 0 1,17 18 15,71-18 516,-35 0-531,-1 0-1,-87 17 48,-107-17-32,-34 0-15,123 36 15,229-36 31,-71 0-46,-17 0 343,-18 0-343,1 17 0,17 1 62,-36-18-47,19 18 0,34-18 79,-52 0-79,35 0 78,17 0-93,-52 0 15,17 0 63,18 0-63,-18 0 0,-17 17-15,35-17 0,70 0 15,-70 0-15,0 0-1,-35 0 110,52 18-47,1 0-46,-36-18-17,106 0 110,-53 0-109,71 0 140,-71 0-31,1 0-109,34 17-1,-88-17 17,1 0 61,-19 0-77,54 0 93,-54 18-93,1-18 15,17 0 125,-17 0-140,17 0 15,1 0 1,34 0 124,-52 0-141,52 0 79,-17 0-78,-35 0 78,-18-18-79,18 18 16,34 0 110,-34-17 0,0 17-126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43:30.53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14093 10372 0,'-105'0'156,"87"-18"-109,-17 18 0,-36 0-32,36 0 17,-36 0 171,54 0-188,-54 0 142,53 0-142,1 0 95,-1 0-79,1 0 0,-36 0-15,0 0 15,17-18-15,-34 1-1,17 17 1,35 0 15,1 0 32,-1 0 218,-105 0-125,34 0-140,54 0 15,18 0 0,-19 0 79,19 0-95,-36 0 1,-71 0-1,107 0 17,-54 0 202,18 0-203,-17 0-15,34 0 0,19 0 15,-36 0 63,-36 0-63,1 0-16,53 0 17,-18 0 186,0 0-202,36 0 31,-89 0 94,-35 0-126,105 0 1,-34 0 249,52 0-218,-17 0-15,35 17 233,-35-17-171,17 0 0,-17 0-47,-18 0-32,0 0 1,35 18 124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43:41.52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4745 12471 0,'-53'0'219,"-18"0"-204,18 0 1,36 0 15,-36 0 94,18-18-109,35 0 46,-71 18 110,1 0-156,34 0 0,19 0 93,-54 0-93,-17 0-1,17 0 16,54 0-15,-1 0 15,-35 0 266,0 0-281,-17 36 124,-89 34-124,0 18 15,18-35-15,141-35 0,-18-18 15,-17 0 31,17 0-15,1 0-16,17-35 204,35-36-204,-17 18-15,-18 36 46,-36 17 329,1 0-376,-53 0 48,-53 0-47,35 0-1,88 0 16,1 0 1,-1 0 46,-17 0 109,-18-18-155,-123-53-17,-36-17 16,177 71 1,70-19 296,53 19-297,-53-1-15,-35 0-1,18 18 63,17 0-15,1 0-47,-19 0-1,18 0 141,18 0-31,18 0-93,52 0 61,19 0-77,16 0 0,-140 0-1,52 0 157,-52 0-156,17 0-1,-17 0 1,35 0 156,0 0-156,0 0-1,-36-17 1,36-1 78,0 18-1,-35 0-77,17-18 187,-17 18 16,-1 0-188,125-17 157,69-1-173,-87 18 1,-54 0 15,-52 0-15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43:44.02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4304 12153 0,'0'18'328,"18"17"-281,-18 0-31,0-17 15,0 0-16,0-1 32,35-17 78,0 0-109,0 0 0,36-17 405,-18-1-327,-18 18 281,106-18-125,-123 1-234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44:07.19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4868 4128 0,'-70'-18'110,"-1"0"-95,18-17 1,-17 17 0,-1-17 15,54 35-16,-36-18 17,17 18-17,-87 0 1,-89 0 15,89 0-15,35 0-1,35 0 1,-36 0 78,-69 0-79,-72 0 1,-140 0 0,0 0 15,246 0-15,106 0 15,-70 18 125,-123 70-125,17 0-15,0 1 0,52 16 15,125-105 0,-36 18 63,-53 53-79,-106 17 1,-52 35 0,140-35 15,89-52-15,35-1-1,0 36 1,0-36 15,-53 53 78,-35 18-77,17 0-17,71-36 1,0-17 0,0 71-1,36-18 16,-1-1-15,-17-52 0,-1 18-1,1-36 17,17 0-17,0 89 16,36-1-15,17 107 0,-17-36-1,-36-124 17,-17 1-17,-18-54 1,17 19-1,1-1 17,0 18-17,-18-18 1,17 71 0,1-35-1,17-1 16,-17 18-15,-18-35 0,17-18 15,36 54 47,18 17-62,-18-18-1,-18-18 1,-17 1 15,52-1-15,-52-17-1,-18-35 1,35 53 15,0-54-15,1 54 0,17-18-1,0 0 16,-1-1-15,1-16 15,-35-1-15,17 0 0,-17 1-1,-18-19 16,35 36-15,-17 0 0,-1-53-1,1 35 1,0-17 15,35 35 32,229 70-48,35-17 1,-70 0 15,-123-53-15,-107-35 15,107-1 63,-71-17-79,-53 18 1,88-18 78,194 0-79,18 53 1,-229-18 0,-54-35 62,160 0-63,458 0 17,106 0-17,-212 71 1,-388-54 0,-124-17 15,177 0 31,247 0-30,194 36-17,-370-36 1,-230 0 15,1 0 125,34-18-124,1 0-17,17-17 16,-70 35-15,105-18 15,353-88-15,-35-52 0,-247 70 15,-88 52 156,-88 36 95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44:13.68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20796 4322 0,'106'35'281,"159"53"-265,-36-17 15,-141-36-15,-70-35-1,123 17 79,88 54-78,-105 0 15,17-36-15,-124-18-1,107 36 204,-54-53-203,1 0-1,17-17 220,-70 17-204,35 0-15,53-36 15,-18 19-16,-35-1 1,70 18 109,54 0-109,-89 0-1,-71 0 1,54 0 140,-53 0-125,87 0 126,-52 0-142,53 0 157,-35 0-141,-36 0-15,0 0 31,18 18 203,-18 35-219,-17-18-15,17 36-1,1-1 17,-1 1-17,-17-54 1,-18 89 281,0-35-266,17 17-15,1-17-1,-18-1 1,35-17 0,-35 18 140,-35 17-141,-36 106 1,54-36 0,-19-34 15,1 35-15,17-71-1,18-18 16,0-17-15,-17-35 0,17 70 77,-53-35-61,18 71-17,-1-1 1,19-52 0,-19 34-1,36-69 16,0-19 16,-35 54 0,0-1-31,-36 36 15,-17 71-15,-53-36-1,106-71 1,0-17 15,35-35-15,-18-18 46,-88 0-30,-70 35-17,52-17 16,1-18-15,52 18 0,36-1-1,-36 1 63,-105-18-62,-18 17 0,-18-17-1,1 18 17,-19-18-17,71 0 1,89 0-1,52 0 1,-17 0 187,-71 0-156,-88 0-16,-353 0-15,-176 0 0,-35-18-1,440 1 16,301 17 79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44:35.23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9278 5168 0,'-53'0'47,"18"0"-32,17 0 48,-35-17 15,18 17 203,17 0-156,-17 0-78,0 0-16,-36-18 63,-52 0-78,-142-17 15,-17 17-16,194 18 1,70 0 0,-88 18 359,-158-18-344,70-35-15,176 35-1,0 0 95,-123 0-17,-123 0-77,-1 0 0,54 0-1,158 0 16,35 0 32,0 0 15,-52 0 94,-54 0-141,89 0-15,-71 0 140,-105 0-140,87 0 15,106 0-15,1 0 296,-107 17-218,-17-17-79,-159 0 1,36 0 0,123 18-1,123-18 126,-53 0-16,-123 0-94,-53-18-15,124 18 15,70 0 157,-35 0-173,35 0 1,-53 0 203,36 0-204,17 0 16,-106 18 94,18-18-109,35 0 0,88 0 62,-52 0-16,34 0-46,19 0 15,-36 0 0,18 0-15,17 0 0,-53 0 15,1 0-15,17 0-1,0 0 1,-53 0 15,0-18-15,36 1-1,52 17 110,1 0-93,-1 0-17,-17 0 95,-1 0-95,19 0 1,-36 0 15,-18 0-15,54 0 46,-89 0-15,-88-53-31,-18 35-1,36 18 1,105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08:32.23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3316 7355 0,'-106'0'250,"36"0"-234,-18 0 0,-71-53 15,35 53-16,107 0 1,-72 0 93,-34-17-77,-36 17-17,0 0 1,124 0 0,-18 0 77,0 0-77,36 0 31,-142 53 93,-88-53-124,35 53 15,107 17-15,87-70 0,-106 141 140,-17 0-125,-53 89-15,18 17 15,70-36-15,71 19-1,-18-54 1,0-17-1,35-36 17,18-52-17,0-36 1,0-17 0,0 17 15,0 18-16,0 0 1,0-35 0,0-1 31,18 89 15,-18-18-46,0-17-1,0-1 17,0-17-17,18 53 1,-1-35-1,1-1 1,-18-52 15,18 17-15,-18 18 15,17 53 0,71 88-15,-35 53 0,0-53 15,-35 17-15,-18-87-1,0-53 1,0-54 15,0 36 47,0 0-62,0-18-1,35 71 1,18 18 0,-35-1 15,-1 36-15,-17-89-1,0 1 16,0-1-15,0-52 31,71 106-31,-54-19 15,19 1-16,-36-18 1,0 89 0,0-71 15,0-89-15,-18 36 77,18 18-77,0 70 15,18-18-15,35-17-1,-18 18 17,0-71-17,1-18 1,69 88 46,-52-52-46,-17-18 0,-36-18 15,17-17-15,1 17-1,70 18 1,-17 17 15,-54-70-15,1 18 31,35 70-16,247 71-16,405 194 1,-352-177 0,-230-70 15,-87-106-15,34 0-1,71 0 1,18 0 15,-141 0-15,123 0 77,106 88-77,-35-52 0,-142-36 15,-17 0-15,-35 0-1,52 0 16,230 0-15,123-36 0,124-87-1,-476 123 17,17-18 46,212-70-63,370-36 17,-17 19-17,-195 34 16,-369 71-15,87 0 62,300-35-62,512 0 15,-477-1-15,-387 1-1,-89 17 485,-35 1-484,-35 17 31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45:26.60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1023 6844 0,'0'18'234,"-18"34"-218,1 72-1,-1-89 16,18-17-15,0-1 0,0 1-1,-18 35 17,18-18-17,-17 36 1,-1-18-1,-17 53 17,17 35-17,18-88 17,0 70-17,0-35 1,18 18-1,-18-18 17,0-35-17,0-35 17,18 105 171,17 1-188,-35 17 1,0-18 15,0-17-15,0-70-1,0-19 1,-35 89 125,-1-35-110,-17 70-15,53-106 15,-17 106-16,-54 18 1,36 0 0,17-89 15,18-52 31,-17-18-30,17 70 30,0-34-46,0 87-1,0 18 1,0 53 15,0-53-15,0-52 15,0 16-15,0-87-1,0 17 1,0 36 140,-18 17-140,18 0 15,-18-17-15,18-1 15,0-34-15,-17 52 124,52 106-124,-17-35 15,-1 52-15,19 89-1,-36-35 1,17-54 15,-17-52-15,0-124 0,-53 54 265,0-19-266,53-35 1,-17 1 47,17-1-48,0-17 16,-18-18 16,18 35 0,0-17-16,0 17 48,0 18-1,0 53-63,18-18 1,-1-18 0,1-17 15,-18-35-16,0-1 17,18-17-1,-18 53-15,35 71-1,18-1 1,-36-17 15,-17-88-15,0-1-1,18 160 95,0 158-95,-18-88 1,0 17 15,0-105-15,0-71-1,-18-17 1,18 0 0,0-36 15,0-18-15,18 54 15,-18-36-16,0-17 110,0 53-46,0-19-64,0-34 16,0 17 16,0 36 47,0 35-78,0 70-1,53 53 1,0-105 15,-18-71-15,-35-36-1,0 36 251,35 0-250,-35 71 93,0-89-93,18-17 62,-18-1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45:51.03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10760 9349 0,'-18'0'312,"-123"0"95,-18 0-392,36 0 1,35 0 15,70 0-15,-106-18 171,54 18-171,52 0 15,1 0-15,-1 0 77,-35-18 17,-70 1-95,-36 17 1,0 0 0,141 0 15,-52 0 156,-1-18-171,18 18 78,-88-18-79,-70 18 17,-54-35-17,177 35 1,35 0 343,53-17-312,-35 17 125,-18 0-156,17 0-1,-158 0 110,-52 0-109,122 0 15,106 0-15,-105-36 140,70 36-140,-70 0-1,-89 0 1,-70-35 15,105 35-15,160 0 15,-72 0 188,-34 0-188,70 0-15,18 0-1,17 0 17,-35 0 61,36 0-61,-72 0 124,54 0-125,0 0-15,-36 0-1,1 0 1,17 0 187,0 0-187,-35 18-1,52-1 17,19 1-32,-89 0 93,71-1-77,-36 1 0,53-18 77,-34 0 1,16 0-78,-87 0 15,-54 0-15,-34 17-1,123 36 1,70-53 15,0 18-15,36-18 234,-53 0-47,-36 0-125,1-18-62,34 1 15,-34-19-16,-36 36 189,88 0-173,1 0-16,-1 0 110,18 18-78,-53-18 110,35 0-111,-35 0 64,18-18-95,18 18 110,-1 0 0,0 0-109,-17-17 15,17-1 32,-17 18 218,17 0-265,1 0-1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48:47.97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20285 8590 0,'-106'-18'328,"35"-17"-296,18 35-17,53-17 16,-53 17 141,1 0-156,-1 0 0,17 0-1,1 0 16,-35 0 204,52 0-204,-17 17-15,-36-17-1,-35 18 1,0-18 15,106 17 16,-17-17 16,-1 0 108,1 0 158,-89 0-142,35 0-156,53 18-15,1 0 31,-18-1-16,35 1 0,-53-18 157,17 0-157,-52 0 250,-124 18-265,-52-18 15,-36 0-15,141 17-1,124-17 1,35 18 234,-53-18-234,-70 0 15,52 0-15,53 0-1,1 0 16,-36 0 235,-71 0-250,-52 0-1,0 0 17,52 0-17,71-18 1,36 18-1,-72 0 173,-16-17-172,69 17-1,1 0 16,0 0-15,17 0 0,-52 0 93,34 0-78,-34 0 94,-124 70-109,17-70 0,54 0-1,52 0 1,1 0 218,-54 0-218,-34-17 15,-19 17-15,18-18-1,106 18 1,36 0 15,-1 0 16,-52 0 109,-72 0-140,-193 0 0,-35-18 15,158 18-16,195 0 1,-1-17 47,0 17-32,-70 0 172,53 0-172,0 0-15,-124 17 593,-141-17-593,-159 0-1,160 0 17,175 0-17,89 0 454,17 18-453,0-18 46,-87 0 235,34 0-266,-176-35 126,71 17-142,123 0 16,35 18 16,-52 0 203,34 0-234,-105 0 15,-106 0-15,71 0-1,105-17 1,1 17 172,-1 0-32,1 0-125,52 0 32,0 0-48,-140 0 63,-142 17-46,106-17-17,106 0 1,-1 0 265,-105 0-265,18-17-1,-18-36 17,71 35-17,105 1 16,-70 17 188,-124 0-203,89 0-1,87 0 1,19 0 281,-19 0-281,19 0-1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0:13.19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8855 8661 0,'-18'0'265,"0"0"-249,-17 0 15,-18 0-15,-53 0-1,53-18 1,1 0 15,34 1-15,0-1 62,1 18-62,-19 0 312,1 0-313,0-18 32,-53 18-31,70 0 0,-53 18 46,36-18-46,18 0 93,17 18-93,0-1 15,-18-17 16,-17 0 47,17 0 171,-105 0-109,-124-53-124,35 1-17,88 16 1,89 36 0,18 0 312,-89 0-266,70 18-46,-17 0-1,18-1 329,-35-17-203,-1 0-126,53 0 17,1 0-17,-1 0 1,-17 0 125,17 0-48,1 0-61,-1 0-1,-17 0-16,17 0 1,-17 0 125,17 0-126,-35 0 1,-70 0 0,52 0 15,54 0 31,-72 0 95,-16 0-142,-1 0 16,-18 0-15,107 0 15,-54 0 469,-17 18-484,-18 35 0,-70 17-1,35-34 16,88-1-15,35-35 547,-17 0-173,35-18-374,-36 18-1,1-17 32,0 17-31,35-18 296,0 0-280,17 1 15,1 17-1,-18-36 1,35 19 0,-17-1-31,35 0 31,-35 18-32,17 18 267,0-18-267,-17 35 1,-1-35-1,19 0 189,-19 36-189,54-36 16,-36 0-15,89 0 156,-89 0-156,-17 0-1,70 0 157,-71 0-109,54 0 140,-18 0 15,-35 0-202,17 17 359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0:18.07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8202 8661 0,'-194'0'47,"176"0"-32,-17 0 17,-18 0 30,-35 0-46,-71 17-1,-17 54 17,-53-18-17,105-36 1,89 19 93,-18-36 173,35 0-79,-17 0-188,-88 35 173,87-35-173,19 0 17,-19 0 249,-87-18-265,70-17-1,-18 17 16,54-17-15,-19 35 140,-34 0-78,-1 0 188,1-17-250,70-1-1,-53 18 17,-35 0-17,70 0 1,0 0 62,1 0 63,-71 0-32,52 0-93,1 0 30,17 0-14,-140 0 46,-89 0-63,123 0 1,124-18 0,-17 18 46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01.95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1041 7108 0,'0'53'94,"-18"53"-78,0 35 15,18 0-16,-17 53 1,17-70 0,0-1 15,0-87-15,-18 17-1,18 35 1,0-18 15,0-34-15,-18-1 15,18 0-15,0 0 15,0-17-16,0 17 1,0 36 15,0-36-15,18 0 0,-18 18-1,0-17 16,0 34-15,0-17 0,0 53-1,18-53 17,-18 17-17,17 1 1,-17 53 15,18-54-15,-18 1-1,18-1 1,-18-17 15,0-18-15,0 36-1,0-1 1,0 36 15,0 18-15,0-18 0,0-18-1,0-18 16,0 19-15,0-19 0,0-52 15,0-1-15,0 36 62,0 124-63,-18-54 1,18 54 0,0-54 15,0 0-16,0-34 1,0 17 0,0-89 15,0 18-15,-18 54 77,-17 16-61,35 54-17,-18 18 1,18-54-1,0-35 17,0-35-17,-88 35 95,-53 18-95,0 176 1,35-88 0,53 18-1,53-53 16,0-36-15,71-17 15,123-53-15,-35-18 0,-142-35-1,1 0 48,70 0 171,-35 0-203,-35 0-15,35 0 281,105 0-282,178 0 1,316 71 0,336-1 15,-88 54-15,-265-53-1,-477-71 1,-158 17 15,36-17 110,16-70 249,37 17-374,34-36 0,-35 19 15,18 35 78,88-89-93,-35 89-1,-106 0 17,-18 35 140,-17 0-126,-18-18 1,0 0 63,17 18-32,1 0 234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16.15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20832 7514 0,'-18'0'141,"-35"0"-63,35 0-63,1 0 17,-19 18-17,19-18 1,-18 17 15,-1-17 141,-17 18-156,36-18-1,-1 0 16,-105 35 141,123-17-94,-18-18-15,18 18-32,-18-18 188,-17 0-203,17 0 15,-35 0 47,18 0-62,18 0-1,-1 0 63,18 17 0,-71-17-31,54-17-31,-19 17 0,-17 0 15,36 0-16,-1 0 345,1 0-266,-19 0 156,-17 0-219,-105 0-16,-19 0 1,19 0 0,87-18-1,53 18 32,-17 0 141,0-18-173,35 1 48,-18 17 77,-70-18 79,17-17-188,18 17-15,36 18 15,-18 0 47,-18 0 32,35 18-95,0-18 48,-17 0-32,-53-35 0,-194-18-15,-177 17 15,18 36-15,406 0 0,17 0 46,-17 0-31,35 18 126,0 0-95,53-18-46,-18 0-1,0 17 1,-17-17 15,35 18 0,53 0 1,-36-18-17,1 35 1,52 53 0,-87-35 15,-36-18-16,17-35 17,1 0-17,-89 0 17,-52 18-17,88-1 16,17 1 16,53-18 94,18 0-125,18-53-1,-1 36 16,-34 17-15,34 0 78,54 17-79,-1-17 1,-105 0 15,-1 0 1,36 18 30,106-18-46,-141 0 15,-1 0 63,36 0-47,53 17 78,194-17-110,-18 18 1,-106 0-1,-140-18 17,175 0 77,54 35-78,-106-35-15,-142 0 93,89 0-77,124 0-1,-107 0-16,-105 0 32,-89-35 578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22.36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21131 9807 0,'18'0'62,"-71"0"63,-17 0-109,-19 0 15,-69 0-15,69 0 0,19 0-1,35 0 16,-1 0 126,-87 18-126,35-1 0,-89-17-15,-17 18-1,124-18 1,70 18 15,-18-18 235,-53 35-47,1 0-172,-18-35-32,-106 53 1,158-53 15,-52 0 94,0 0-94,35 0-15,35-17 0,-17-1 124,0 0-124,0 1 15,-1-1 47,-17 18-62,36 0-1,-1-18 17,-35 1-17,53-1 1,-35 18 93,0 0-77,35 18-17,-18-18 32,-17 17 0,17-17-31,0 0 15,-17 0 156,18 0-155,87 0 264,-17 0-280,53-35 0,-53 35-1,158 0 17,336 0-17,300 0 1,264-53-1,-493 53 17,-548 0-17,-88 0 95,-52 0-1,17 0-93,35 0 15,-70 0-15,35 0-1,36 18 1,-36-1 31,17-17 0,-52 0 156,-71-17-188,-387-1 17,-319-35-17,354 36 1,299 17-1,124 0 157,35 0-156,35 0 46,1 0 438,-54 0-453,-176 0-31,-53 0 15,177 0-15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41.21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22172 9860 0,'18'0'203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0:51:42.12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22331 9772 0,'0'-18'250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54E30-65A8-40B9-AA8E-C1143479525F}" type="datetimeFigureOut">
              <a:rPr lang="it-IT" smtClean="0"/>
              <a:pPr/>
              <a:t>22/01/2020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28B0F-26C5-4C09-BE02-3DE71316EF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1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28B0F-26C5-4C09-BE02-3DE71316EFD1}" type="slidenum">
              <a:rPr lang="it-IT" smtClean="0"/>
              <a:pPr/>
              <a:t>50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775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3674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988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627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38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85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0702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09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39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628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66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23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82485-8687-48D6-9D02-D5FA4044A0CF}" type="datetimeFigureOut">
              <a:rPr lang="it-IT" smtClean="0"/>
              <a:pPr/>
              <a:t>22/01/2020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6050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7" Type="http://schemas.openxmlformats.org/officeDocument/2006/relationships/image" Target="../media/image12.emf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2.xml"/><Relationship Id="rId5" Type="http://schemas.openxmlformats.org/officeDocument/2006/relationships/image" Target="../media/image11.emf"/><Relationship Id="rId4" Type="http://schemas.openxmlformats.org/officeDocument/2006/relationships/customXml" Target="../ink/ink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customXml" Target="../ink/ink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7" Type="http://schemas.openxmlformats.org/officeDocument/2006/relationships/image" Target="../media/image19.emf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9.xml"/><Relationship Id="rId5" Type="http://schemas.openxmlformats.org/officeDocument/2006/relationships/image" Target="../media/image18.emf"/><Relationship Id="rId4" Type="http://schemas.openxmlformats.org/officeDocument/2006/relationships/customXml" Target="../ink/ink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emf"/><Relationship Id="rId4" Type="http://schemas.openxmlformats.org/officeDocument/2006/relationships/customXml" Target="../ink/ink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emf"/><Relationship Id="rId4" Type="http://schemas.openxmlformats.org/officeDocument/2006/relationships/customXml" Target="../ink/ink2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ustomXml" Target="../ink/ink27.xml"/><Relationship Id="rId13" Type="http://schemas.openxmlformats.org/officeDocument/2006/relationships/image" Target="../media/image29.emf"/><Relationship Id="rId3" Type="http://schemas.openxmlformats.org/officeDocument/2006/relationships/image" Target="../media/image24.emf"/><Relationship Id="rId7" Type="http://schemas.openxmlformats.org/officeDocument/2006/relationships/image" Target="../media/image26.emf"/><Relationship Id="rId12" Type="http://schemas.openxmlformats.org/officeDocument/2006/relationships/customXml" Target="../ink/ink29.xml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6.xml"/><Relationship Id="rId11" Type="http://schemas.openxmlformats.org/officeDocument/2006/relationships/image" Target="../media/image28.emf"/><Relationship Id="rId5" Type="http://schemas.openxmlformats.org/officeDocument/2006/relationships/image" Target="../media/image25.emf"/><Relationship Id="rId10" Type="http://schemas.openxmlformats.org/officeDocument/2006/relationships/customXml" Target="../ink/ink28.xml"/><Relationship Id="rId4" Type="http://schemas.openxmlformats.org/officeDocument/2006/relationships/customXml" Target="../ink/ink25.xml"/><Relationship Id="rId9" Type="http://schemas.openxmlformats.org/officeDocument/2006/relationships/image" Target="../media/image27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customXml" Target="../ink/ink3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7" Type="http://schemas.openxmlformats.org/officeDocument/2006/relationships/image" Target="../media/image33.emf"/><Relationship Id="rId2" Type="http://schemas.openxmlformats.org/officeDocument/2006/relationships/customXml" Target="../ink/ink3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3.xml"/><Relationship Id="rId5" Type="http://schemas.openxmlformats.org/officeDocument/2006/relationships/image" Target="../media/image32.emf"/><Relationship Id="rId4" Type="http://schemas.openxmlformats.org/officeDocument/2006/relationships/customXml" Target="../ink/ink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7" Type="http://schemas.openxmlformats.org/officeDocument/2006/relationships/image" Target="../media/image36.emf"/><Relationship Id="rId2" Type="http://schemas.openxmlformats.org/officeDocument/2006/relationships/customXml" Target="../ink/ink3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6.xml"/><Relationship Id="rId5" Type="http://schemas.openxmlformats.org/officeDocument/2006/relationships/image" Target="../media/image35.emf"/><Relationship Id="rId4" Type="http://schemas.openxmlformats.org/officeDocument/2006/relationships/customXml" Target="../ink/ink3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0.xml"/><Relationship Id="rId13" Type="http://schemas.openxmlformats.org/officeDocument/2006/relationships/image" Target="../media/image42.emf"/><Relationship Id="rId3" Type="http://schemas.openxmlformats.org/officeDocument/2006/relationships/image" Target="../media/image37.emf"/><Relationship Id="rId7" Type="http://schemas.openxmlformats.org/officeDocument/2006/relationships/image" Target="../media/image39.emf"/><Relationship Id="rId12" Type="http://schemas.openxmlformats.org/officeDocument/2006/relationships/customXml" Target="../ink/ink42.xml"/><Relationship Id="rId2" Type="http://schemas.openxmlformats.org/officeDocument/2006/relationships/customXml" Target="../ink/ink3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9.xml"/><Relationship Id="rId11" Type="http://schemas.openxmlformats.org/officeDocument/2006/relationships/image" Target="../media/image41.emf"/><Relationship Id="rId5" Type="http://schemas.openxmlformats.org/officeDocument/2006/relationships/image" Target="../media/image38.emf"/><Relationship Id="rId10" Type="http://schemas.openxmlformats.org/officeDocument/2006/relationships/customXml" Target="../ink/ink41.xml"/><Relationship Id="rId4" Type="http://schemas.openxmlformats.org/officeDocument/2006/relationships/customXml" Target="../ink/ink38.xml"/><Relationship Id="rId9" Type="http://schemas.openxmlformats.org/officeDocument/2006/relationships/image" Target="../media/image40.e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6.xml"/><Relationship Id="rId13" Type="http://schemas.openxmlformats.org/officeDocument/2006/relationships/image" Target="../media/image48.emf"/><Relationship Id="rId18" Type="http://schemas.openxmlformats.org/officeDocument/2006/relationships/customXml" Target="../ink/ink51.xml"/><Relationship Id="rId26" Type="http://schemas.openxmlformats.org/officeDocument/2006/relationships/image" Target="../media/image53.emf"/><Relationship Id="rId3" Type="http://schemas.openxmlformats.org/officeDocument/2006/relationships/image" Target="../media/image43.emf"/><Relationship Id="rId21" Type="http://schemas.openxmlformats.org/officeDocument/2006/relationships/image" Target="../media/image52.emf"/><Relationship Id="rId7" Type="http://schemas.openxmlformats.org/officeDocument/2006/relationships/image" Target="../media/image45.emf"/><Relationship Id="rId12" Type="http://schemas.openxmlformats.org/officeDocument/2006/relationships/customXml" Target="../ink/ink48.xml"/><Relationship Id="rId17" Type="http://schemas.openxmlformats.org/officeDocument/2006/relationships/image" Target="../media/image50.emf"/><Relationship Id="rId25" Type="http://schemas.openxmlformats.org/officeDocument/2006/relationships/customXml" Target="../ink/ink56.xml"/><Relationship Id="rId2" Type="http://schemas.openxmlformats.org/officeDocument/2006/relationships/customXml" Target="../ink/ink43.xml"/><Relationship Id="rId16" Type="http://schemas.openxmlformats.org/officeDocument/2006/relationships/customXml" Target="../ink/ink50.xml"/><Relationship Id="rId20" Type="http://schemas.openxmlformats.org/officeDocument/2006/relationships/customXml" Target="../ink/ink52.xml"/><Relationship Id="rId29" Type="http://schemas.openxmlformats.org/officeDocument/2006/relationships/customXml" Target="../ink/ink5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5.xml"/><Relationship Id="rId11" Type="http://schemas.openxmlformats.org/officeDocument/2006/relationships/image" Target="../media/image47.emf"/><Relationship Id="rId24" Type="http://schemas.openxmlformats.org/officeDocument/2006/relationships/customXml" Target="../ink/ink55.xml"/><Relationship Id="rId5" Type="http://schemas.openxmlformats.org/officeDocument/2006/relationships/image" Target="../media/image44.emf"/><Relationship Id="rId15" Type="http://schemas.openxmlformats.org/officeDocument/2006/relationships/image" Target="../media/image49.emf"/><Relationship Id="rId23" Type="http://schemas.openxmlformats.org/officeDocument/2006/relationships/customXml" Target="../ink/ink54.xml"/><Relationship Id="rId28" Type="http://schemas.openxmlformats.org/officeDocument/2006/relationships/customXml" Target="../ink/ink58.xml"/><Relationship Id="rId10" Type="http://schemas.openxmlformats.org/officeDocument/2006/relationships/customXml" Target="../ink/ink47.xml"/><Relationship Id="rId19" Type="http://schemas.openxmlformats.org/officeDocument/2006/relationships/image" Target="../media/image51.emf"/><Relationship Id="rId31" Type="http://schemas.openxmlformats.org/officeDocument/2006/relationships/customXml" Target="../ink/ink61.xml"/><Relationship Id="rId4" Type="http://schemas.openxmlformats.org/officeDocument/2006/relationships/customXml" Target="../ink/ink44.xml"/><Relationship Id="rId9" Type="http://schemas.openxmlformats.org/officeDocument/2006/relationships/image" Target="../media/image46.emf"/><Relationship Id="rId14" Type="http://schemas.openxmlformats.org/officeDocument/2006/relationships/customXml" Target="../ink/ink49.xml"/><Relationship Id="rId22" Type="http://schemas.openxmlformats.org/officeDocument/2006/relationships/customXml" Target="../ink/ink53.xml"/><Relationship Id="rId27" Type="http://schemas.openxmlformats.org/officeDocument/2006/relationships/customXml" Target="../ink/ink57.xml"/><Relationship Id="rId30" Type="http://schemas.openxmlformats.org/officeDocument/2006/relationships/customXml" Target="../ink/ink6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emf"/><Relationship Id="rId2" Type="http://schemas.openxmlformats.org/officeDocument/2006/relationships/customXml" Target="../ink/ink6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customXml" Target="../ink/ink66.xml"/><Relationship Id="rId3" Type="http://schemas.openxmlformats.org/officeDocument/2006/relationships/image" Target="../media/image55.emf"/><Relationship Id="rId7" Type="http://schemas.openxmlformats.org/officeDocument/2006/relationships/image" Target="../media/image57.emf"/><Relationship Id="rId2" Type="http://schemas.openxmlformats.org/officeDocument/2006/relationships/customXml" Target="../ink/ink6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5.xml"/><Relationship Id="rId11" Type="http://schemas.openxmlformats.org/officeDocument/2006/relationships/image" Target="../media/image59.emf"/><Relationship Id="rId5" Type="http://schemas.openxmlformats.org/officeDocument/2006/relationships/image" Target="../media/image56.emf"/><Relationship Id="rId10" Type="http://schemas.openxmlformats.org/officeDocument/2006/relationships/customXml" Target="../ink/ink67.xml"/><Relationship Id="rId4" Type="http://schemas.openxmlformats.org/officeDocument/2006/relationships/customXml" Target="../ink/ink64.xml"/><Relationship Id="rId9" Type="http://schemas.openxmlformats.org/officeDocument/2006/relationships/image" Target="../media/image58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emf"/><Relationship Id="rId2" Type="http://schemas.openxmlformats.org/officeDocument/2006/relationships/customXml" Target="../ink/ink6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customXml" Target="../ink/ink72.xml"/><Relationship Id="rId3" Type="http://schemas.openxmlformats.org/officeDocument/2006/relationships/image" Target="../media/image61.emf"/><Relationship Id="rId7" Type="http://schemas.openxmlformats.org/officeDocument/2006/relationships/image" Target="../media/image63.emf"/><Relationship Id="rId2" Type="http://schemas.openxmlformats.org/officeDocument/2006/relationships/customXml" Target="../ink/ink6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1.xml"/><Relationship Id="rId5" Type="http://schemas.openxmlformats.org/officeDocument/2006/relationships/image" Target="../media/image62.emf"/><Relationship Id="rId4" Type="http://schemas.openxmlformats.org/officeDocument/2006/relationships/customXml" Target="../ink/ink70.xml"/><Relationship Id="rId9" Type="http://schemas.openxmlformats.org/officeDocument/2006/relationships/image" Target="../media/image64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emf"/><Relationship Id="rId2" Type="http://schemas.openxmlformats.org/officeDocument/2006/relationships/customXml" Target="../ink/ink7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6.emf"/><Relationship Id="rId4" Type="http://schemas.openxmlformats.org/officeDocument/2006/relationships/customXml" Target="../ink/ink7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customXml" Target="../ink/ink78.xml"/><Relationship Id="rId3" Type="http://schemas.openxmlformats.org/officeDocument/2006/relationships/image" Target="../media/image67.emf"/><Relationship Id="rId7" Type="http://schemas.openxmlformats.org/officeDocument/2006/relationships/image" Target="../media/image69.emf"/><Relationship Id="rId2" Type="http://schemas.openxmlformats.org/officeDocument/2006/relationships/customXml" Target="../ink/ink7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7.xml"/><Relationship Id="rId11" Type="http://schemas.openxmlformats.org/officeDocument/2006/relationships/image" Target="../media/image71.emf"/><Relationship Id="rId5" Type="http://schemas.openxmlformats.org/officeDocument/2006/relationships/image" Target="../media/image68.emf"/><Relationship Id="rId10" Type="http://schemas.openxmlformats.org/officeDocument/2006/relationships/customXml" Target="../ink/ink79.xml"/><Relationship Id="rId4" Type="http://schemas.openxmlformats.org/officeDocument/2006/relationships/customXml" Target="../ink/ink76.xml"/><Relationship Id="rId9" Type="http://schemas.openxmlformats.org/officeDocument/2006/relationships/image" Target="../media/image70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emf"/><Relationship Id="rId2" Type="http://schemas.openxmlformats.org/officeDocument/2006/relationships/customXml" Target="../ink/ink8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customXml" Target="../ink/ink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emf"/><Relationship Id="rId7" Type="http://schemas.openxmlformats.org/officeDocument/2006/relationships/image" Target="../media/image75.emf"/><Relationship Id="rId2" Type="http://schemas.openxmlformats.org/officeDocument/2006/relationships/customXml" Target="../ink/ink8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3.xml"/><Relationship Id="rId5" Type="http://schemas.openxmlformats.org/officeDocument/2006/relationships/image" Target="../media/image74.emf"/><Relationship Id="rId4" Type="http://schemas.openxmlformats.org/officeDocument/2006/relationships/customXml" Target="../ink/ink8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customXml" Target="../ink/ink87.xml"/><Relationship Id="rId3" Type="http://schemas.openxmlformats.org/officeDocument/2006/relationships/image" Target="../media/image76.emf"/><Relationship Id="rId7" Type="http://schemas.openxmlformats.org/officeDocument/2006/relationships/image" Target="../media/image78.emf"/><Relationship Id="rId2" Type="http://schemas.openxmlformats.org/officeDocument/2006/relationships/customXml" Target="../ink/ink8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6.xml"/><Relationship Id="rId11" Type="http://schemas.openxmlformats.org/officeDocument/2006/relationships/image" Target="../media/image80.emf"/><Relationship Id="rId5" Type="http://schemas.openxmlformats.org/officeDocument/2006/relationships/image" Target="../media/image77.emf"/><Relationship Id="rId10" Type="http://schemas.openxmlformats.org/officeDocument/2006/relationships/customXml" Target="../ink/ink88.xml"/><Relationship Id="rId4" Type="http://schemas.openxmlformats.org/officeDocument/2006/relationships/customXml" Target="../ink/ink85.xml"/><Relationship Id="rId9" Type="http://schemas.openxmlformats.org/officeDocument/2006/relationships/image" Target="../media/image79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emf"/><Relationship Id="rId2" Type="http://schemas.openxmlformats.org/officeDocument/2006/relationships/customXml" Target="../ink/ink8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2.emf"/><Relationship Id="rId4" Type="http://schemas.openxmlformats.org/officeDocument/2006/relationships/customXml" Target="../ink/ink90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emf"/><Relationship Id="rId2" Type="http://schemas.openxmlformats.org/officeDocument/2006/relationships/customXml" Target="../ink/ink9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emf"/><Relationship Id="rId2" Type="http://schemas.openxmlformats.org/officeDocument/2006/relationships/customXml" Target="../ink/ink9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emf"/><Relationship Id="rId2" Type="http://schemas.openxmlformats.org/officeDocument/2006/relationships/customXml" Target="../ink/ink9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6.emf"/><Relationship Id="rId4" Type="http://schemas.openxmlformats.org/officeDocument/2006/relationships/customXml" Target="../ink/ink94.xml"/></Relationships>
</file>

<file path=ppt/slides/_rels/slide3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2.emf"/><Relationship Id="rId18" Type="http://schemas.openxmlformats.org/officeDocument/2006/relationships/customXml" Target="../ink/ink103.xml"/><Relationship Id="rId26" Type="http://schemas.openxmlformats.org/officeDocument/2006/relationships/image" Target="../media/image97.emf"/><Relationship Id="rId39" Type="http://schemas.openxmlformats.org/officeDocument/2006/relationships/image" Target="../media/image103.emf"/><Relationship Id="rId21" Type="http://schemas.openxmlformats.org/officeDocument/2006/relationships/customXml" Target="../ink/ink105.xml"/><Relationship Id="rId34" Type="http://schemas.openxmlformats.org/officeDocument/2006/relationships/customXml" Target="../ink/ink112.xml"/><Relationship Id="rId42" Type="http://schemas.openxmlformats.org/officeDocument/2006/relationships/customXml" Target="../ink/ink116.xml"/><Relationship Id="rId47" Type="http://schemas.openxmlformats.org/officeDocument/2006/relationships/image" Target="../media/image107.emf"/><Relationship Id="rId50" Type="http://schemas.openxmlformats.org/officeDocument/2006/relationships/customXml" Target="../ink/ink120.xml"/><Relationship Id="rId7" Type="http://schemas.openxmlformats.org/officeDocument/2006/relationships/image" Target="../media/image89.emf"/><Relationship Id="rId2" Type="http://schemas.openxmlformats.org/officeDocument/2006/relationships/customXml" Target="../ink/ink95.xml"/><Relationship Id="rId16" Type="http://schemas.openxmlformats.org/officeDocument/2006/relationships/customXml" Target="../ink/ink102.xml"/><Relationship Id="rId29" Type="http://schemas.openxmlformats.org/officeDocument/2006/relationships/customXml" Target="../ink/ink109.xml"/><Relationship Id="rId11" Type="http://schemas.openxmlformats.org/officeDocument/2006/relationships/image" Target="../media/image91.emf"/><Relationship Id="rId24" Type="http://schemas.openxmlformats.org/officeDocument/2006/relationships/image" Target="../media/image96.emf"/><Relationship Id="rId32" Type="http://schemas.openxmlformats.org/officeDocument/2006/relationships/customXml" Target="../ink/ink111.xml"/><Relationship Id="rId37" Type="http://schemas.openxmlformats.org/officeDocument/2006/relationships/image" Target="../media/image102.emf"/><Relationship Id="rId40" Type="http://schemas.openxmlformats.org/officeDocument/2006/relationships/customXml" Target="../ink/ink115.xml"/><Relationship Id="rId45" Type="http://schemas.openxmlformats.org/officeDocument/2006/relationships/image" Target="../media/image106.emf"/><Relationship Id="rId5" Type="http://schemas.openxmlformats.org/officeDocument/2006/relationships/image" Target="../media/image88.emf"/><Relationship Id="rId15" Type="http://schemas.openxmlformats.org/officeDocument/2006/relationships/image" Target="../media/image51.emf"/><Relationship Id="rId23" Type="http://schemas.openxmlformats.org/officeDocument/2006/relationships/customXml" Target="../ink/ink106.xml"/><Relationship Id="rId28" Type="http://schemas.openxmlformats.org/officeDocument/2006/relationships/image" Target="../media/image98.emf"/><Relationship Id="rId36" Type="http://schemas.openxmlformats.org/officeDocument/2006/relationships/customXml" Target="../ink/ink113.xml"/><Relationship Id="rId49" Type="http://schemas.openxmlformats.org/officeDocument/2006/relationships/image" Target="../media/image108.emf"/><Relationship Id="rId10" Type="http://schemas.openxmlformats.org/officeDocument/2006/relationships/customXml" Target="../ink/ink99.xml"/><Relationship Id="rId19" Type="http://schemas.openxmlformats.org/officeDocument/2006/relationships/image" Target="../media/image94.emf"/><Relationship Id="rId31" Type="http://schemas.openxmlformats.org/officeDocument/2006/relationships/customXml" Target="../ink/ink110.xml"/><Relationship Id="rId44" Type="http://schemas.openxmlformats.org/officeDocument/2006/relationships/customXml" Target="../ink/ink117.xml"/><Relationship Id="rId4" Type="http://schemas.openxmlformats.org/officeDocument/2006/relationships/customXml" Target="../ink/ink96.xml"/><Relationship Id="rId9" Type="http://schemas.openxmlformats.org/officeDocument/2006/relationships/image" Target="../media/image90.emf"/><Relationship Id="rId14" Type="http://schemas.openxmlformats.org/officeDocument/2006/relationships/customXml" Target="../ink/ink101.xml"/><Relationship Id="rId22" Type="http://schemas.openxmlformats.org/officeDocument/2006/relationships/image" Target="../media/image95.emf"/><Relationship Id="rId27" Type="http://schemas.openxmlformats.org/officeDocument/2006/relationships/customXml" Target="../ink/ink108.xml"/><Relationship Id="rId30" Type="http://schemas.openxmlformats.org/officeDocument/2006/relationships/image" Target="../media/image99.emf"/><Relationship Id="rId35" Type="http://schemas.openxmlformats.org/officeDocument/2006/relationships/image" Target="../media/image101.emf"/><Relationship Id="rId43" Type="http://schemas.openxmlformats.org/officeDocument/2006/relationships/image" Target="../media/image105.emf"/><Relationship Id="rId48" Type="http://schemas.openxmlformats.org/officeDocument/2006/relationships/customXml" Target="../ink/ink119.xml"/><Relationship Id="rId8" Type="http://schemas.openxmlformats.org/officeDocument/2006/relationships/customXml" Target="../ink/ink98.xml"/><Relationship Id="rId51" Type="http://schemas.openxmlformats.org/officeDocument/2006/relationships/image" Target="../media/image109.emf"/><Relationship Id="rId3" Type="http://schemas.openxmlformats.org/officeDocument/2006/relationships/image" Target="../media/image87.emf"/><Relationship Id="rId12" Type="http://schemas.openxmlformats.org/officeDocument/2006/relationships/customXml" Target="../ink/ink100.xml"/><Relationship Id="rId17" Type="http://schemas.openxmlformats.org/officeDocument/2006/relationships/image" Target="../media/image93.emf"/><Relationship Id="rId25" Type="http://schemas.openxmlformats.org/officeDocument/2006/relationships/customXml" Target="../ink/ink107.xml"/><Relationship Id="rId33" Type="http://schemas.openxmlformats.org/officeDocument/2006/relationships/image" Target="../media/image100.emf"/><Relationship Id="rId38" Type="http://schemas.openxmlformats.org/officeDocument/2006/relationships/customXml" Target="../ink/ink114.xml"/><Relationship Id="rId46" Type="http://schemas.openxmlformats.org/officeDocument/2006/relationships/customXml" Target="../ink/ink118.xml"/><Relationship Id="rId20" Type="http://schemas.openxmlformats.org/officeDocument/2006/relationships/customXml" Target="../ink/ink104.xml"/><Relationship Id="rId41" Type="http://schemas.openxmlformats.org/officeDocument/2006/relationships/image" Target="../media/image104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emf"/><Relationship Id="rId2" Type="http://schemas.openxmlformats.org/officeDocument/2006/relationships/customXml" Target="../ink/ink1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1.emf"/><Relationship Id="rId4" Type="http://schemas.openxmlformats.org/officeDocument/2006/relationships/customXml" Target="../ink/ink12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6.xml"/><Relationship Id="rId13" Type="http://schemas.openxmlformats.org/officeDocument/2006/relationships/image" Target="../media/image117.emf"/><Relationship Id="rId18" Type="http://schemas.openxmlformats.org/officeDocument/2006/relationships/customXml" Target="../ink/ink131.xml"/><Relationship Id="rId3" Type="http://schemas.openxmlformats.org/officeDocument/2006/relationships/image" Target="../media/image112.emf"/><Relationship Id="rId21" Type="http://schemas.openxmlformats.org/officeDocument/2006/relationships/image" Target="../media/image121.emf"/><Relationship Id="rId7" Type="http://schemas.openxmlformats.org/officeDocument/2006/relationships/image" Target="../media/image114.emf"/><Relationship Id="rId12" Type="http://schemas.openxmlformats.org/officeDocument/2006/relationships/customXml" Target="../ink/ink128.xml"/><Relationship Id="rId17" Type="http://schemas.openxmlformats.org/officeDocument/2006/relationships/image" Target="../media/image119.emf"/><Relationship Id="rId2" Type="http://schemas.openxmlformats.org/officeDocument/2006/relationships/customXml" Target="../ink/ink123.xml"/><Relationship Id="rId16" Type="http://schemas.openxmlformats.org/officeDocument/2006/relationships/customXml" Target="../ink/ink130.xml"/><Relationship Id="rId20" Type="http://schemas.openxmlformats.org/officeDocument/2006/relationships/customXml" Target="../ink/ink13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25.xml"/><Relationship Id="rId11" Type="http://schemas.openxmlformats.org/officeDocument/2006/relationships/image" Target="../media/image116.emf"/><Relationship Id="rId5" Type="http://schemas.openxmlformats.org/officeDocument/2006/relationships/image" Target="../media/image113.emf"/><Relationship Id="rId15" Type="http://schemas.openxmlformats.org/officeDocument/2006/relationships/image" Target="../media/image118.emf"/><Relationship Id="rId10" Type="http://schemas.openxmlformats.org/officeDocument/2006/relationships/customXml" Target="../ink/ink127.xml"/><Relationship Id="rId19" Type="http://schemas.openxmlformats.org/officeDocument/2006/relationships/image" Target="../media/image120.emf"/><Relationship Id="rId4" Type="http://schemas.openxmlformats.org/officeDocument/2006/relationships/customXml" Target="../ink/ink124.xml"/><Relationship Id="rId9" Type="http://schemas.openxmlformats.org/officeDocument/2006/relationships/image" Target="../media/image115.emf"/><Relationship Id="rId14" Type="http://schemas.openxmlformats.org/officeDocument/2006/relationships/customXml" Target="../ink/ink12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emf"/><Relationship Id="rId2" Type="http://schemas.openxmlformats.org/officeDocument/2006/relationships/customXml" Target="../ink/ink1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7.xml"/><Relationship Id="rId3" Type="http://schemas.openxmlformats.org/officeDocument/2006/relationships/image" Target="../media/image123.emf"/><Relationship Id="rId7" Type="http://schemas.openxmlformats.org/officeDocument/2006/relationships/image" Target="../media/image125.emf"/><Relationship Id="rId2" Type="http://schemas.openxmlformats.org/officeDocument/2006/relationships/customXml" Target="../ink/ink13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36.xml"/><Relationship Id="rId5" Type="http://schemas.openxmlformats.org/officeDocument/2006/relationships/image" Target="../media/image124.emf"/><Relationship Id="rId4" Type="http://schemas.openxmlformats.org/officeDocument/2006/relationships/customXml" Target="../ink/ink135.xml"/><Relationship Id="rId9" Type="http://schemas.openxmlformats.org/officeDocument/2006/relationships/image" Target="../media/image126.emf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1.xml"/><Relationship Id="rId3" Type="http://schemas.openxmlformats.org/officeDocument/2006/relationships/image" Target="../media/image128.emf"/><Relationship Id="rId7" Type="http://schemas.openxmlformats.org/officeDocument/2006/relationships/image" Target="../media/image130.emf"/><Relationship Id="rId2" Type="http://schemas.openxmlformats.org/officeDocument/2006/relationships/customXml" Target="../ink/ink13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40.xml"/><Relationship Id="rId5" Type="http://schemas.openxmlformats.org/officeDocument/2006/relationships/image" Target="../media/image129.emf"/><Relationship Id="rId4" Type="http://schemas.openxmlformats.org/officeDocument/2006/relationships/customXml" Target="../ink/ink139.xml"/><Relationship Id="rId9" Type="http://schemas.openxmlformats.org/officeDocument/2006/relationships/image" Target="../media/image131.e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emf"/><Relationship Id="rId2" Type="http://schemas.openxmlformats.org/officeDocument/2006/relationships/customXml" Target="../ink/ink14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emf"/><Relationship Id="rId7" Type="http://schemas.openxmlformats.org/officeDocument/2006/relationships/image" Target="../media/image135.emf"/><Relationship Id="rId2" Type="http://schemas.openxmlformats.org/officeDocument/2006/relationships/customXml" Target="../ink/ink14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45.xml"/><Relationship Id="rId5" Type="http://schemas.openxmlformats.org/officeDocument/2006/relationships/image" Target="../media/image134.emf"/><Relationship Id="rId4" Type="http://schemas.openxmlformats.org/officeDocument/2006/relationships/customXml" Target="../ink/ink14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6.emf"/><Relationship Id="rId2" Type="http://schemas.openxmlformats.org/officeDocument/2006/relationships/customXml" Target="../ink/ink14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7.emf"/><Relationship Id="rId4" Type="http://schemas.openxmlformats.org/officeDocument/2006/relationships/customXml" Target="../ink/ink1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customXml" Target="../ink/ink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emf"/><Relationship Id="rId2" Type="http://schemas.openxmlformats.org/officeDocument/2006/relationships/customXml" Target="../ink/ink14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9.emf"/><Relationship Id="rId4" Type="http://schemas.openxmlformats.org/officeDocument/2006/relationships/customXml" Target="../ink/ink14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customXml" Target="../ink/ink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BALANCED SCORECARD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Da: Stefano Tonchia</a:t>
            </a:r>
          </a:p>
          <a:p>
            <a:r>
              <a:rPr lang="it-IT" dirty="0" smtClean="0"/>
              <a:t>Università di Udine </a:t>
            </a:r>
          </a:p>
          <a:p>
            <a:r>
              <a:rPr lang="it-IT" dirty="0" smtClean="0"/>
              <a:t>Progettare e gestire il sistema aziendale di misurazione delle prestazioni.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945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Una condizione necessaria: la «Flessibilità strategica»</a:t>
            </a: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E’ la capacità di modificare in tempi brevi la strategia aziendale.</a:t>
            </a:r>
          </a:p>
          <a:p>
            <a:pPr marL="0" indent="0">
              <a:buNone/>
            </a:pPr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Le grandi imprese oggi per innovare prodotti e servizi o per adattarsi velocemente alle richieste del mercato  tendono a </a:t>
            </a:r>
            <a:r>
              <a:rPr lang="it-IT" sz="2400" u="sng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generare Spin-off sul consolidato e acquisire Start-up per il nuovo.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84280" y="4667400"/>
              <a:ext cx="2159280" cy="511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8440" y="4603680"/>
                <a:ext cx="219096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5016600" y="4686480"/>
              <a:ext cx="2248200" cy="702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000760" y="4622760"/>
                <a:ext cx="2279880" cy="19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2749680" y="2666880"/>
              <a:ext cx="3264120" cy="1591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33840" y="2603520"/>
                <a:ext cx="3295800" cy="28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9713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La valutazione delle prestazioni è sempre più importante non tanto in relazione a standard predeterminati, quanto a supporto della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continuità del miglioramento</a:t>
            </a:r>
            <a:r>
              <a:rPr lang="it-IT" sz="2400" dirty="0">
                <a:latin typeface="Bodoni MT" pitchFamily="18" charset="0"/>
              </a:rPr>
              <a:t>. </a:t>
            </a:r>
            <a:r>
              <a:rPr lang="it-IT" sz="2400" dirty="0" smtClean="0">
                <a:latin typeface="Bodoni MT" pitchFamily="18" charset="0"/>
              </a:rPr>
              <a:t> </a:t>
            </a: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Il PMS è l’intero sistema di rilevazione degli indicatori di prestazione, a partire da quelli elementari, che poi vengono sintetizzati nel Tableau de Bord (cruscotto aziendale)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88880" y="4165560"/>
              <a:ext cx="1499040" cy="766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3040" y="4102200"/>
                <a:ext cx="1530720" cy="20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7892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Un </a:t>
            </a:r>
            <a:r>
              <a:rPr lang="it-IT" sz="2400" dirty="0">
                <a:latin typeface="Bodoni MT" pitchFamily="18" charset="0"/>
              </a:rPr>
              <a:t>tipo di PMS è il «</a:t>
            </a:r>
            <a:r>
              <a:rPr lang="it-IT" sz="2400" dirty="0" err="1">
                <a:solidFill>
                  <a:srgbClr val="FF0000"/>
                </a:solidFill>
                <a:latin typeface="Bodoni MT" pitchFamily="18" charset="0"/>
              </a:rPr>
              <a:t>Balanced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 Scorecard</a:t>
            </a:r>
            <a:r>
              <a:rPr lang="it-IT" sz="2400" dirty="0">
                <a:latin typeface="Bodoni MT" pitchFamily="18" charset="0"/>
              </a:rPr>
              <a:t>» (il segnapunti del football americano, bilanciato per tener conto delle diverse prospettive dalle quali si misura).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Il PMS ha avuto una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crescita esponenziale</a:t>
            </a:r>
            <a:r>
              <a:rPr lang="it-IT" sz="2400" dirty="0">
                <a:latin typeface="Bodoni MT" pitchFamily="18" charset="0"/>
              </a:rPr>
              <a:t> negli USA: oggi è presente nella maggior parte delle aziende di medio-grande dimensione. 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 </a:t>
            </a:r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84320" y="3562200"/>
              <a:ext cx="1441800" cy="16326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8120" y="3498840"/>
                <a:ext cx="1473840" cy="175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6661080" y="3530520"/>
              <a:ext cx="1619640" cy="12513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45240" y="3467160"/>
                <a:ext cx="1651320" cy="1378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4818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Quali indicatori?</a:t>
            </a:r>
          </a:p>
          <a:p>
            <a:pPr marL="0" indent="0">
              <a:buNone/>
            </a:pPr>
            <a:endParaRPr lang="it-IT" sz="2400" dirty="0" smtClean="0"/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Customer Satisfaction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Time to market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Lead time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Efficienza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Efficacia</a:t>
            </a:r>
          </a:p>
          <a:p>
            <a:pPr>
              <a:buFontTx/>
              <a:buChar char="-"/>
            </a:pPr>
            <a:endParaRPr lang="it-IT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666720" y="3809880"/>
              <a:ext cx="1587960" cy="10292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0880" y="3746520"/>
                <a:ext cx="1619640" cy="1155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2629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Bodoni MT" pitchFamily="18" charset="0"/>
              </a:rPr>
              <a:t>La </a:t>
            </a:r>
            <a:r>
              <a:rPr lang="it-IT" sz="2400" u="sng" dirty="0" smtClean="0">
                <a:solidFill>
                  <a:schemeClr val="accent1">
                    <a:lumMod val="75000"/>
                  </a:schemeClr>
                </a:solidFill>
                <a:latin typeface="Bodoni MT" pitchFamily="18" charset="0"/>
              </a:rPr>
              <a:t>Customer Satisfaction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Bodoni MT" pitchFamily="18" charset="0"/>
              </a:rPr>
              <a:t>rappresenta la sintesi delle prestazioni esterne, ovvero quelle percepite dal cliente. </a:t>
            </a:r>
          </a:p>
          <a:p>
            <a:endParaRPr lang="it-IT" sz="2400" b="1" dirty="0" smtClean="0">
              <a:solidFill>
                <a:srgbClr val="FF0000"/>
              </a:solidFill>
              <a:latin typeface="Bodoni MT" pitchFamily="18" charset="0"/>
            </a:endParaRPr>
          </a:p>
          <a:p>
            <a:r>
              <a:rPr lang="it-IT" sz="2400" b="1" dirty="0" smtClean="0">
                <a:solidFill>
                  <a:srgbClr val="FF0000"/>
                </a:solidFill>
                <a:latin typeface="Bodoni MT" pitchFamily="18" charset="0"/>
              </a:rPr>
              <a:t>Prestazioni di prodotto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: contenuti innovativi, usability, design, conformità ai requisiti, affidabilità…</a:t>
            </a:r>
          </a:p>
          <a:p>
            <a:r>
              <a:rPr lang="it-IT" sz="2400" b="1" dirty="0" smtClean="0">
                <a:solidFill>
                  <a:srgbClr val="FF0000"/>
                </a:solidFill>
                <a:latin typeface="Bodoni MT" pitchFamily="18" charset="0"/>
              </a:rPr>
              <a:t>Prestazioni di servizio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: rapidità di consegna, puntualità, assistenza, possibilità di personalizzazione extracatalogo..</a:t>
            </a:r>
          </a:p>
          <a:p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Per le aziende del terziario il servizio è il </a:t>
            </a:r>
            <a:r>
              <a:rPr lang="it-IT" sz="2400" i="1" dirty="0" smtClean="0">
                <a:solidFill>
                  <a:srgbClr val="00B050"/>
                </a:solidFill>
                <a:latin typeface="Bodoni MT" pitchFamily="18" charset="0"/>
              </a:rPr>
              <a:t>core</a:t>
            </a:r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  dell’offerta.</a:t>
            </a:r>
            <a:endParaRPr lang="it-IT" sz="2400" dirty="0">
              <a:solidFill>
                <a:srgbClr val="00B050"/>
              </a:solidFill>
              <a:latin typeface="Bodoni MT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819680" y="2184480"/>
              <a:ext cx="1232280" cy="1335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03840" y="2120760"/>
                <a:ext cx="1263960" cy="26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2641680" y="3054240"/>
              <a:ext cx="1073520" cy="1846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25840" y="2990880"/>
                <a:ext cx="1105200" cy="3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2610000" y="3714840"/>
              <a:ext cx="1365480" cy="31140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93800" y="3651120"/>
                <a:ext cx="1397520" cy="438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408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Il Customer Retention Rate (CRR)</a:t>
            </a:r>
            <a:r>
              <a:rPr lang="it-IT" sz="2400" dirty="0" smtClean="0">
                <a:latin typeface="Bodoni MT" pitchFamily="18" charset="0"/>
              </a:rPr>
              <a:t> corrisponde alla % di clienti rimasti fedeli all’azienda alla fine di un certo intervallo di tempo.</a:t>
            </a:r>
          </a:p>
          <a:p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Gli indicatori diretti di Customer Satisfaction (CSI) </a:t>
            </a:r>
            <a:r>
              <a:rPr lang="it-IT" sz="2400" dirty="0" smtClean="0">
                <a:latin typeface="Bodoni MT" pitchFamily="18" charset="0"/>
              </a:rPr>
              <a:t>valutano la soddisfazione come gap fra </a:t>
            </a:r>
            <a:r>
              <a:rPr lang="it-IT" sz="2400" i="1" dirty="0" smtClean="0">
                <a:latin typeface="Bodoni MT" pitchFamily="18" charset="0"/>
              </a:rPr>
              <a:t>attese</a:t>
            </a:r>
            <a:r>
              <a:rPr lang="it-IT" sz="2400" dirty="0" smtClean="0">
                <a:latin typeface="Bodoni MT" pitchFamily="18" charset="0"/>
              </a:rPr>
              <a:t> e </a:t>
            </a:r>
            <a:r>
              <a:rPr lang="it-IT" sz="2400" i="1" dirty="0" smtClean="0">
                <a:latin typeface="Bodoni MT" pitchFamily="18" charset="0"/>
              </a:rPr>
              <a:t>percezioni</a:t>
            </a:r>
            <a:r>
              <a:rPr lang="it-IT" sz="2400" dirty="0" smtClean="0">
                <a:latin typeface="Bodoni MT" pitchFamily="18" charset="0"/>
              </a:rPr>
              <a:t> del prodotto/servizio secondo quanto espresso dai clienti attraverso strumenti per la rilevazione delle opinioni (questionari, interviste, analisi di Big Data..).  </a:t>
            </a:r>
            <a:endParaRPr lang="it-IT" sz="2400" dirty="0">
              <a:latin typeface="Bodoni MT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784520" y="2178000"/>
              <a:ext cx="1644840" cy="511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68320" y="2114640"/>
                <a:ext cx="167688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4908600" y="3753000"/>
              <a:ext cx="3410280" cy="2350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92760" y="3689280"/>
                <a:ext cx="3441960" cy="362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8919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Una delle possibili distinzioni fra le diverse componenti di un 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servizio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a cui possono associarsi dei voti (indicatori) e dei pesi: </a:t>
            </a:r>
          </a:p>
          <a:p>
            <a:pPr>
              <a:buFontTx/>
              <a:buChar char="-"/>
            </a:pPr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Aspetti tangibili </a:t>
            </a:r>
            <a:r>
              <a:rPr lang="it-IT" sz="2400" dirty="0" smtClean="0">
                <a:latin typeface="Bodoni MT" pitchFamily="18" charset="0"/>
              </a:rPr>
              <a:t>(strutture fisiche, attrezzature…)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Affidabilità</a:t>
            </a:r>
            <a:r>
              <a:rPr lang="it-IT" sz="2400" dirty="0" smtClean="0">
                <a:latin typeface="Bodoni MT" pitchFamily="18" charset="0"/>
              </a:rPr>
              <a:t> (mantenimento delle promesse..)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Capacità di risposta </a:t>
            </a:r>
            <a:r>
              <a:rPr lang="it-IT" sz="2400" dirty="0" smtClean="0">
                <a:latin typeface="Bodoni MT" pitchFamily="18" charset="0"/>
              </a:rPr>
              <a:t>(volontà e prontezza nel servizio..)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Capacità di rassicurazione </a:t>
            </a:r>
            <a:r>
              <a:rPr lang="it-IT" sz="2400" dirty="0" smtClean="0">
                <a:latin typeface="Bodoni MT" pitchFamily="18" charset="0"/>
              </a:rPr>
              <a:t>(competenza, cortesia, sicurezza)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Empatia</a:t>
            </a:r>
            <a:r>
              <a:rPr lang="it-IT" sz="2400" dirty="0" smtClean="0">
                <a:latin typeface="Bodoni MT" pitchFamily="18" charset="0"/>
              </a:rPr>
              <a:t> (accessibilità, comunicazione adattata alla tipologia dei clienti, comprensione delle esigenze specifiche del cliente e delle sue abitudini..)</a:t>
            </a:r>
            <a:endParaRPr lang="it-IT" sz="2400" dirty="0">
              <a:latin typeface="Bodoni MT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65240" y="2673360"/>
              <a:ext cx="2260800" cy="34167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9400" y="2610000"/>
                <a:ext cx="2292480" cy="354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5473800" y="2736720"/>
              <a:ext cx="3048120" cy="30358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57960" y="2673360"/>
                <a:ext cx="3079800" cy="316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0359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La 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produttività </a:t>
            </a:r>
            <a:r>
              <a:rPr lang="it-IT" sz="2400" dirty="0" smtClean="0">
                <a:latin typeface="Bodoni MT" pitchFamily="18" charset="0"/>
              </a:rPr>
              <a:t>è il rapporto fra Output e Input</a:t>
            </a:r>
          </a:p>
          <a:p>
            <a:r>
              <a:rPr lang="it-IT" sz="2400" dirty="0" smtClean="0">
                <a:latin typeface="Bodoni MT" pitchFamily="18" charset="0"/>
              </a:rPr>
              <a:t>L’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efficienza</a:t>
            </a:r>
            <a:r>
              <a:rPr lang="it-IT" sz="2400" dirty="0" smtClean="0">
                <a:latin typeface="Bodoni MT" pitchFamily="18" charset="0"/>
              </a:rPr>
              <a:t>, in termini comparativi, è il rapporto fra produttività realizzata e produttività standard (numero &lt;1, di solito %),oppure fra produttività realizzata e produttività realizzata da altri o dalla propria unità in altri momenti</a:t>
            </a:r>
          </a:p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L’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efficacia</a:t>
            </a:r>
            <a:r>
              <a:rPr lang="it-IT" sz="2400" dirty="0" smtClean="0">
                <a:latin typeface="Bodoni MT" pitchFamily="18" charset="0"/>
              </a:rPr>
              <a:t>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è il rapporto fra prestazione effettiva e prestazione desiderata (capacità di conseguire gli obiettivi indipendentemente dalle risorse consumate).</a:t>
            </a:r>
          </a:p>
          <a:p>
            <a:endParaRPr lang="it-IT" sz="2400" dirty="0">
              <a:latin typeface="Bodoni MT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755640" y="2482920"/>
              <a:ext cx="527400" cy="15814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9800" y="2419200"/>
                <a:ext cx="559080" cy="170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666720" y="4070520"/>
              <a:ext cx="838440" cy="12448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50880" y="4006800"/>
                <a:ext cx="870480" cy="137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7245360" y="2508120"/>
              <a:ext cx="1403640" cy="153720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229520" y="2444760"/>
                <a:ext cx="1435320" cy="166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7918560" y="4019400"/>
              <a:ext cx="2279880" cy="39420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902720" y="3956040"/>
                <a:ext cx="2311560" cy="52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5702400" y="4184640"/>
              <a:ext cx="3353040" cy="116892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686560" y="4121280"/>
                <a:ext cx="3384720" cy="129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put penna 8"/>
              <p14:cNvContentPartPr/>
              <p14:nvPr/>
            </p14:nvContentPartPr>
            <p14:xfrm>
              <a:off x="6045120" y="2673360"/>
              <a:ext cx="1048320" cy="10836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029280" y="2610000"/>
                <a:ext cx="1080000" cy="235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5047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La </a:t>
            </a:r>
            <a:r>
              <a:rPr lang="it-IT" sz="2400" dirty="0">
                <a:latin typeface="Bodoni MT" pitchFamily="18" charset="0"/>
              </a:rPr>
              <a:t>dimensione </a:t>
            </a:r>
            <a:r>
              <a:rPr lang="it-IT" sz="2400" b="1" u="sng" dirty="0">
                <a:latin typeface="Bodoni MT" pitchFamily="18" charset="0"/>
              </a:rPr>
              <a:t>tempo</a:t>
            </a:r>
            <a:r>
              <a:rPr lang="it-IT" sz="2400" u="sng" dirty="0">
                <a:latin typeface="Bodoni MT" pitchFamily="18" charset="0"/>
              </a:rPr>
              <a:t>: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L’intervallo </a:t>
            </a:r>
            <a:r>
              <a:rPr lang="it-IT" sz="2400" dirty="0">
                <a:latin typeface="Bodoni MT" pitchFamily="18" charset="0"/>
              </a:rPr>
              <a:t>di tempo medio intercorrente fra l’ingresso e l’uscita di una medesima unità di materiale in un impianto produttivo è detto </a:t>
            </a:r>
            <a:r>
              <a:rPr lang="it-IT" sz="2400" i="1" u="sng" dirty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tempo di attraversamento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(</a:t>
            </a:r>
            <a:r>
              <a:rPr lang="it-IT" sz="2400" i="1" u="sng" dirty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lead time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)  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Prestazioni di breve termine: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lead time medio di approvvigionamento, produzione e distribuzione </a:t>
            </a:r>
            <a:r>
              <a:rPr lang="it-IT" sz="2400" dirty="0">
                <a:latin typeface="Bodoni MT" pitchFamily="18" charset="0"/>
              </a:rPr>
              <a:t>(</a:t>
            </a:r>
            <a:r>
              <a:rPr lang="it-IT" sz="2400" u="sng" dirty="0">
                <a:latin typeface="Bodoni MT" pitchFamily="18" charset="0"/>
              </a:rPr>
              <a:t>interne</a:t>
            </a:r>
            <a:r>
              <a:rPr lang="it-IT" sz="2400" dirty="0">
                <a:latin typeface="Bodoni MT" pitchFamily="18" charset="0"/>
              </a:rPr>
              <a:t>);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tempo medio di evasione degli ordini e puntualità </a:t>
            </a:r>
            <a:r>
              <a:rPr lang="it-IT" sz="2400" dirty="0">
                <a:latin typeface="Bodoni MT" pitchFamily="18" charset="0"/>
              </a:rPr>
              <a:t>(</a:t>
            </a:r>
            <a:r>
              <a:rPr lang="it-IT" sz="2400" u="sng" dirty="0">
                <a:latin typeface="Bodoni MT" pitchFamily="18" charset="0"/>
              </a:rPr>
              <a:t>esterne</a:t>
            </a:r>
            <a:r>
              <a:rPr lang="it-IT" sz="2400" dirty="0">
                <a:latin typeface="Bodoni MT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Prestazioni di lungo termine: </a:t>
            </a:r>
            <a:r>
              <a:rPr lang="it-IT" sz="2400" i="1" u="sng" dirty="0">
                <a:solidFill>
                  <a:srgbClr val="FF0000"/>
                </a:solidFill>
                <a:latin typeface="Bodoni MT" pitchFamily="18" charset="0"/>
              </a:rPr>
              <a:t>time to market</a:t>
            </a:r>
            <a:r>
              <a:rPr lang="it-IT" sz="2400" i="1" dirty="0">
                <a:solidFill>
                  <a:srgbClr val="FF0000"/>
                </a:solidFill>
                <a:latin typeface="Bodoni MT" pitchFamily="18" charset="0"/>
              </a:rPr>
              <a:t>  </a:t>
            </a:r>
            <a:r>
              <a:rPr lang="it-IT" sz="2400" dirty="0">
                <a:latin typeface="Bodoni MT" pitchFamily="18" charset="0"/>
              </a:rPr>
              <a:t>(</a:t>
            </a:r>
            <a:r>
              <a:rPr lang="it-IT" sz="2400" i="1" u="sng" dirty="0">
                <a:latin typeface="Bodoni MT" pitchFamily="18" charset="0"/>
              </a:rPr>
              <a:t>interne</a:t>
            </a:r>
            <a:r>
              <a:rPr lang="it-IT" sz="2400" dirty="0">
                <a:latin typeface="Bodoni MT" pitchFamily="18" charset="0"/>
              </a:rPr>
              <a:t>)</a:t>
            </a:r>
            <a:r>
              <a:rPr lang="it-IT" sz="2400" i="1" dirty="0">
                <a:latin typeface="Bodoni MT" pitchFamily="18" charset="0"/>
              </a:rPr>
              <a:t>; </a:t>
            </a:r>
            <a:r>
              <a:rPr lang="it-IT" sz="2400" dirty="0">
                <a:latin typeface="Bodoni MT" pitchFamily="18" charset="0"/>
              </a:rPr>
              <a:t> </a:t>
            </a:r>
            <a:r>
              <a:rPr lang="it-IT" sz="2400" dirty="0" smtClean="0">
                <a:latin typeface="Bodoni MT" pitchFamily="18" charset="0"/>
              </a:rPr>
              <a:t>dall’idea al rilascio.</a:t>
            </a: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3238560" y="3346560"/>
              <a:ext cx="4496040" cy="1782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22720" y="3282840"/>
                <a:ext cx="4527720" cy="305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6348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>
                <a:latin typeface="Bodoni MT" pitchFamily="18" charset="0"/>
              </a:rPr>
              <a:t>Indicatore di prestazione con riferimento alle macchine:</a:t>
            </a:r>
          </a:p>
          <a:p>
            <a:pPr>
              <a:buNone/>
            </a:pPr>
            <a:endParaRPr lang="it-IT" sz="2400" dirty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Disponibilità di macchina: </a:t>
            </a:r>
          </a:p>
          <a:p>
            <a:pPr>
              <a:buNone/>
            </a:pP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Mean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Time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Between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Failures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 /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Mean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Time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Between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Failures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+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Mean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Time To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Repair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(tempo teoricamente disponibile) = </a:t>
            </a:r>
          </a:p>
          <a:p>
            <a:pPr>
              <a:buNone/>
            </a:pP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MTBF/ MTBF + MTTR (indicatore di affidabilità di macchina, su base probabilistica)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33520" y="3117960"/>
              <a:ext cx="3689640" cy="702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7680" y="3054240"/>
                <a:ext cx="3721320" cy="19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635040" y="3867120"/>
              <a:ext cx="775080" cy="766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9200" y="3803760"/>
                <a:ext cx="806760" cy="20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501480" y="3956040"/>
              <a:ext cx="832320" cy="637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5640" y="3892680"/>
                <a:ext cx="864000" cy="19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3011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 smtClean="0">
              <a:solidFill>
                <a:schemeClr val="accent5">
                  <a:lumMod val="75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endParaRPr lang="it-IT" sz="2800" dirty="0">
              <a:solidFill>
                <a:schemeClr val="accent5">
                  <a:lumMod val="75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I sistemi di misurazione delle prestazioni </a:t>
            </a:r>
            <a:r>
              <a:rPr lang="it-IT" sz="2800" dirty="0" smtClean="0">
                <a:solidFill>
                  <a:srgbClr val="FF0000"/>
                </a:solidFill>
                <a:latin typeface="Bodoni MT" pitchFamily="18" charset="0"/>
                <a:cs typeface="Arial" pitchFamily="34" charset="0"/>
              </a:rPr>
              <a:t>(Performance Measurement  Systems – PMS) </a:t>
            </a: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possono essere considerati come una delle novità manageriali più interessanti degli ultimi anni.  </a:t>
            </a:r>
          </a:p>
          <a:p>
            <a:pPr marL="0" indent="0">
              <a:buNone/>
            </a:pPr>
            <a:endParaRPr lang="it-IT" sz="2800" i="1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800" i="1" dirty="0" smtClean="0">
                <a:latin typeface="Bodoni MT" pitchFamily="18" charset="0"/>
              </a:rPr>
              <a:t> </a:t>
            </a:r>
            <a:endParaRPr lang="it-IT" sz="2800" i="1" dirty="0" smtClean="0">
              <a:solidFill>
                <a:schemeClr val="accent6">
                  <a:lumMod val="50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pPr marL="0" indent="0">
              <a:buNone/>
            </a:pPr>
            <a:endParaRPr lang="it-IT" i="1" dirty="0" smtClean="0">
              <a:solidFill>
                <a:schemeClr val="accent4">
                  <a:lumMod val="50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endParaRPr lang="it-I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38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PMS: quali strumenti?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000" dirty="0" smtClean="0"/>
              <a:t>Come intervenire sull’organizzazione per ottenere buoni risultati misurabili con gli indicatori?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Flessibilità strategica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Sistema di Gestione per la Qualità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Concurrent Engineering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Flessibilità nel breve termine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Produzione Just in Time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Gestione per processi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Strutture Flat e Lean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Utilizzo della Business Intelligence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Benchmarking</a:t>
            </a:r>
          </a:p>
          <a:p>
            <a:pPr>
              <a:buFontTx/>
              <a:buChar char="-"/>
            </a:pPr>
            <a:endParaRPr lang="it-IT" sz="2400" dirty="0" smtClean="0"/>
          </a:p>
          <a:p>
            <a:pPr>
              <a:buFontTx/>
              <a:buChar char="-"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286160" y="1727280"/>
              <a:ext cx="2896200" cy="1274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70320" y="1663560"/>
                <a:ext cx="2927880" cy="25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5645160" y="1828800"/>
              <a:ext cx="2089440" cy="1209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29320" y="1765440"/>
                <a:ext cx="2121120" cy="24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6480" y="2349360"/>
              <a:ext cx="838440" cy="372168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9360" y="2286000"/>
                <a:ext cx="870120" cy="3848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2301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PMS: quali strumenti?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>
                <a:latin typeface="Bodoni MT" pitchFamily="18" charset="0"/>
              </a:rPr>
              <a:t>Strategie</a:t>
            </a:r>
            <a:r>
              <a:rPr lang="it-IT" sz="2400" dirty="0" smtClean="0">
                <a:latin typeface="Bodoni MT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La </a:t>
            </a:r>
            <a:r>
              <a:rPr lang="it-IT" sz="2400" dirty="0">
                <a:latin typeface="Bodoni MT" pitchFamily="18" charset="0"/>
              </a:rPr>
              <a:t>“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Swot analysis</a:t>
            </a:r>
            <a:r>
              <a:rPr lang="it-IT" sz="2400" dirty="0">
                <a:latin typeface="Bodoni MT" pitchFamily="18" charset="0"/>
              </a:rPr>
              <a:t>” è l’analisi dei </a:t>
            </a:r>
            <a:r>
              <a:rPr lang="it-IT" sz="2400" i="1" u="sng" dirty="0">
                <a:latin typeface="Bodoni MT" pitchFamily="18" charset="0"/>
              </a:rPr>
              <a:t>punti di forza e di debolezza interni</a:t>
            </a:r>
            <a:r>
              <a:rPr lang="it-IT" sz="2400" dirty="0">
                <a:latin typeface="Bodoni MT" pitchFamily="18" charset="0"/>
              </a:rPr>
              <a:t> e delle </a:t>
            </a:r>
            <a:r>
              <a:rPr lang="it-IT" sz="2400" i="1" u="sng" dirty="0">
                <a:latin typeface="Bodoni MT" pitchFamily="18" charset="0"/>
              </a:rPr>
              <a:t>opportunità e minacce esterne</a:t>
            </a:r>
            <a:r>
              <a:rPr lang="it-IT" sz="2400" i="1" dirty="0">
                <a:latin typeface="Bodoni MT" pitchFamily="18" charset="0"/>
              </a:rPr>
              <a:t> </a:t>
            </a:r>
            <a:r>
              <a:rPr lang="it-IT" sz="2400" dirty="0">
                <a:latin typeface="Bodoni MT" pitchFamily="18" charset="0"/>
              </a:rPr>
              <a:t>(scenario</a:t>
            </a:r>
            <a:r>
              <a:rPr lang="it-IT" sz="2400" dirty="0" smtClean="0">
                <a:latin typeface="Bodoni MT" pitchFamily="18" charset="0"/>
              </a:rPr>
              <a:t>)</a:t>
            </a:r>
            <a:endParaRPr lang="it-IT" sz="2400" dirty="0">
              <a:solidFill>
                <a:schemeClr val="accent5">
                  <a:lumMod val="50000"/>
                </a:schemeClr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Mission</a:t>
            </a:r>
            <a:r>
              <a:rPr lang="it-IT" sz="2400" dirty="0">
                <a:latin typeface="Bodoni MT" pitchFamily="18" charset="0"/>
              </a:rPr>
              <a:t> (chi siamo, perché e per chi operiamo) </a:t>
            </a:r>
            <a:r>
              <a:rPr lang="it-IT" sz="2400" dirty="0" err="1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vision</a:t>
            </a:r>
            <a:r>
              <a:rPr lang="it-IT" sz="2400" dirty="0">
                <a:latin typeface="Bodoni MT" pitchFamily="18" charset="0"/>
              </a:rPr>
              <a:t> (dove vogliamo andare e cosa vogliamo diventare) e </a:t>
            </a:r>
            <a:r>
              <a:rPr lang="it-IT" sz="2400" dirty="0" err="1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swot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 analysis </a:t>
            </a:r>
            <a:r>
              <a:rPr lang="it-IT" sz="2400" dirty="0">
                <a:latin typeface="Bodoni MT" pitchFamily="18" charset="0"/>
              </a:rPr>
              <a:t>portano alla definizione di una </a:t>
            </a:r>
            <a:r>
              <a:rPr lang="it-IT" sz="2400" b="1" u="sng" dirty="0">
                <a:latin typeface="Bodoni MT" pitchFamily="18" charset="0"/>
              </a:rPr>
              <a:t>strategia</a:t>
            </a:r>
            <a:r>
              <a:rPr lang="it-IT" sz="2400" dirty="0">
                <a:latin typeface="Bodoni MT" pitchFamily="18" charset="0"/>
              </a:rPr>
              <a:t> in termini di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priorità competitive</a:t>
            </a:r>
            <a:r>
              <a:rPr lang="it-IT" sz="2400" dirty="0">
                <a:latin typeface="Bodoni MT" pitchFamily="18" charset="0"/>
              </a:rPr>
              <a:t>,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leve di intervento </a:t>
            </a:r>
            <a:r>
              <a:rPr lang="it-IT" sz="2400" dirty="0">
                <a:latin typeface="Bodoni MT" pitchFamily="18" charset="0"/>
              </a:rPr>
              <a:t>e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politiche di gestione delle risorse</a:t>
            </a:r>
            <a:r>
              <a:rPr lang="it-IT" sz="2400" dirty="0">
                <a:latin typeface="Bodoni MT" pitchFamily="18" charset="0"/>
              </a:rPr>
              <a:t> (competenze</a:t>
            </a:r>
            <a:r>
              <a:rPr lang="it-IT" sz="2400" dirty="0" smtClean="0">
                <a:latin typeface="Bodoni MT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Può risolversi in acquisizioni di Start Up, scorpori, fusioni..</a:t>
            </a: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857160" y="3105000"/>
              <a:ext cx="997560" cy="259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1320" y="3041640"/>
                <a:ext cx="102924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6851520" y="3035160"/>
              <a:ext cx="692640" cy="1022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835680" y="2971800"/>
                <a:ext cx="724320" cy="22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4483080" y="4991040"/>
              <a:ext cx="12960" cy="36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67240" y="4927680"/>
                <a:ext cx="446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3085920" y="4978440"/>
              <a:ext cx="1442160" cy="385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070080" y="4915080"/>
                <a:ext cx="1473840" cy="16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6191280" y="4959360"/>
              <a:ext cx="1035360" cy="3204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175440" y="4896000"/>
                <a:ext cx="106704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put penna 8"/>
              <p14:cNvContentPartPr/>
              <p14:nvPr/>
            </p14:nvContentPartPr>
            <p14:xfrm>
              <a:off x="7245360" y="4921200"/>
              <a:ext cx="1499040" cy="19728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229520" y="4857840"/>
                <a:ext cx="1530720" cy="32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0274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</a:t>
            </a:r>
            <a:r>
              <a:rPr lang="it-IT" sz="2400" dirty="0" smtClean="0"/>
              <a:t>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Il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Sistema di gestione per la qualità </a:t>
            </a:r>
            <a:r>
              <a:rPr lang="it-IT" sz="2400" dirty="0" smtClean="0">
                <a:solidFill>
                  <a:srgbClr val="002060"/>
                </a:solidFill>
                <a:latin typeface="Bodoni MT" pitchFamily="18" charset="0"/>
              </a:rPr>
              <a:t>(Quality Management System)- oggetto di certificazione- è l’ambiente in cui vengono </a:t>
            </a:r>
            <a:r>
              <a:rPr lang="it-IT" sz="2400" u="sng" dirty="0" smtClean="0">
                <a:solidFill>
                  <a:srgbClr val="002060"/>
                </a:solidFill>
                <a:latin typeface="Bodoni MT" pitchFamily="18" charset="0"/>
              </a:rPr>
              <a:t>misurate le prestazioni </a:t>
            </a:r>
            <a:r>
              <a:rPr lang="it-IT" sz="2400" dirty="0" smtClean="0">
                <a:solidFill>
                  <a:srgbClr val="002060"/>
                </a:solidFill>
                <a:latin typeface="Bodoni MT" pitchFamily="18" charset="0"/>
              </a:rPr>
              <a:t>attinenti alla qualità e in cui si sviluppa qualsiasi iniziativa concernente il suo miglioramento. </a:t>
            </a:r>
          </a:p>
          <a:p>
            <a:pPr marL="0" indent="0">
              <a:buNone/>
            </a:pP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Comprende la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struttura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organizzativa, le responsabilità, le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procedure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e le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risorse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messe in atto per la conduzione aziendale per la qualità e descritte nel «Manuale della Qualità».</a:t>
            </a:r>
          </a:p>
          <a:p>
            <a:pPr marL="0" indent="0">
              <a:buNone/>
            </a:pPr>
            <a:endParaRPr lang="it-IT" sz="2400" dirty="0">
              <a:solidFill>
                <a:schemeClr val="accent6">
                  <a:lumMod val="75000"/>
                </a:schemeClr>
              </a:solidFill>
              <a:latin typeface="Bodoni MT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3581280" y="2952720"/>
              <a:ext cx="2553120" cy="1083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65440" y="2889360"/>
                <a:ext cx="2584800" cy="23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4299120" y="3041640"/>
              <a:ext cx="235080" cy="194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82920" y="2978280"/>
                <a:ext cx="267120" cy="14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2406600" y="4222800"/>
              <a:ext cx="1073520" cy="637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90760" y="4159080"/>
                <a:ext cx="1105200" cy="19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5645160" y="4260960"/>
              <a:ext cx="1791000" cy="511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629320" y="4197240"/>
                <a:ext cx="182268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222120" y="4603680"/>
              <a:ext cx="1492920" cy="6408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06280" y="4540320"/>
                <a:ext cx="1524600" cy="19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put penna 8"/>
              <p14:cNvContentPartPr/>
              <p14:nvPr/>
            </p14:nvContentPartPr>
            <p14:xfrm>
              <a:off x="2292480" y="4629240"/>
              <a:ext cx="743040" cy="18432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276640" y="4565520"/>
                <a:ext cx="774720" cy="31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Input penna 9"/>
              <p14:cNvContentPartPr/>
              <p14:nvPr/>
            </p14:nvContentPartPr>
            <p14:xfrm>
              <a:off x="2330280" y="4508640"/>
              <a:ext cx="629280" cy="9540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314440" y="4444920"/>
                <a:ext cx="660960" cy="22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" name="Input penna 10"/>
              <p14:cNvContentPartPr/>
              <p14:nvPr/>
            </p14:nvContentPartPr>
            <p14:xfrm>
              <a:off x="2997360" y="4832280"/>
              <a:ext cx="360" cy="36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981160" y="4768920"/>
                <a:ext cx="324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2" name="Input penna 11"/>
              <p14:cNvContentPartPr/>
              <p14:nvPr/>
            </p14:nvContentPartPr>
            <p14:xfrm>
              <a:off x="2940120" y="4838760"/>
              <a:ext cx="360" cy="36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924280" y="477504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3" name="Input penna 12"/>
              <p14:cNvContentPartPr/>
              <p14:nvPr/>
            </p14:nvContentPartPr>
            <p14:xfrm>
              <a:off x="3035160" y="4800600"/>
              <a:ext cx="6840" cy="684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019320" y="4737240"/>
                <a:ext cx="3852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4" name="Input penna 13"/>
              <p14:cNvContentPartPr/>
              <p14:nvPr/>
            </p14:nvContentPartPr>
            <p14:xfrm>
              <a:off x="2927520" y="4832280"/>
              <a:ext cx="360" cy="36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911320" y="4768920"/>
                <a:ext cx="324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5" name="Input penna 14"/>
              <p14:cNvContentPartPr/>
              <p14:nvPr/>
            </p14:nvContentPartPr>
            <p14:xfrm>
              <a:off x="2876400" y="4844880"/>
              <a:ext cx="360" cy="36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860560" y="4781520"/>
                <a:ext cx="324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6" name="Input penna 15"/>
              <p14:cNvContentPartPr/>
              <p14:nvPr/>
            </p14:nvContentPartPr>
            <p14:xfrm>
              <a:off x="2819520" y="4851360"/>
              <a:ext cx="360" cy="36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803680" y="478800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7" name="Input penna 16"/>
              <p14:cNvContentPartPr/>
              <p14:nvPr/>
            </p14:nvContentPartPr>
            <p14:xfrm>
              <a:off x="2793960" y="4857840"/>
              <a:ext cx="12960" cy="36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2778120" y="4794120"/>
                <a:ext cx="446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8" name="Input penna 17"/>
              <p14:cNvContentPartPr/>
              <p14:nvPr/>
            </p14:nvContentPartPr>
            <p14:xfrm>
              <a:off x="2908440" y="4844880"/>
              <a:ext cx="360" cy="36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892600" y="478152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9" name="Input penna 18"/>
              <p14:cNvContentPartPr/>
              <p14:nvPr/>
            </p14:nvContentPartPr>
            <p14:xfrm>
              <a:off x="2933640" y="4851360"/>
              <a:ext cx="360" cy="36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917800" y="478800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0" name="Input penna 19"/>
              <p14:cNvContentPartPr/>
              <p14:nvPr/>
            </p14:nvContentPartPr>
            <p14:xfrm>
              <a:off x="2933640" y="4851360"/>
              <a:ext cx="360" cy="36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917800" y="478800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1" name="Input penna 20"/>
              <p14:cNvContentPartPr/>
              <p14:nvPr/>
            </p14:nvContentPartPr>
            <p14:xfrm>
              <a:off x="2946240" y="4851360"/>
              <a:ext cx="360" cy="36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930400" y="4788000"/>
                <a:ext cx="324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2" name="Input penna 21"/>
              <p14:cNvContentPartPr/>
              <p14:nvPr/>
            </p14:nvContentPartPr>
            <p14:xfrm>
              <a:off x="2971800" y="4857840"/>
              <a:ext cx="360" cy="36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955960" y="4794120"/>
                <a:ext cx="32040" cy="12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6380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</a:t>
            </a:r>
            <a:r>
              <a:rPr lang="it-IT" sz="2400" dirty="0"/>
              <a:t> Le prestazioni – </a:t>
            </a:r>
            <a:r>
              <a:rPr lang="it-IT" sz="2400" b="1" dirty="0"/>
              <a:t>Come</a:t>
            </a:r>
            <a:r>
              <a:rPr lang="it-IT" sz="2400" dirty="0"/>
              <a:t> </a:t>
            </a:r>
            <a:r>
              <a:rPr lang="it-IT" sz="2400" dirty="0" smtClean="0"/>
              <a:t>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Nel Total Quality Management (TQM) l’aspetto della misurazione e controllo della qualità assume un ruolo fondamentale: 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a partire dalla soddisfazione del cliente, soddisfazione ottenuta anche attraverso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rapporti </a:t>
            </a:r>
            <a:r>
              <a:rPr lang="it-IT" sz="2400" u="sng" dirty="0" smtClean="0">
                <a:solidFill>
                  <a:srgbClr val="C00000"/>
                </a:solidFill>
                <a:latin typeface="Bodoni MT" pitchFamily="18" charset="0"/>
              </a:rPr>
              <a:t>interni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 cliente- fornitore, tipici dei processi aziendali </a:t>
            </a:r>
            <a:r>
              <a:rPr lang="it-IT" sz="2400" dirty="0" smtClean="0">
                <a:latin typeface="Bodoni MT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con un orientamento al </a:t>
            </a:r>
            <a:r>
              <a:rPr lang="it-IT" sz="2400" u="sng" dirty="0" smtClean="0">
                <a:latin typeface="Bodoni MT" pitchFamily="18" charset="0"/>
              </a:rPr>
              <a:t>miglioramento continuo</a:t>
            </a:r>
            <a:r>
              <a:rPr lang="it-IT" sz="2400" dirty="0" smtClean="0">
                <a:latin typeface="Bodoni MT" pitchFamily="18" charset="0"/>
              </a:rPr>
              <a:t> piuttosto che al perseguimento degli standard. </a:t>
            </a:r>
            <a:endParaRPr lang="it-IT" sz="2400" dirty="0">
              <a:latin typeface="Bodoni MT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292640" y="3759120"/>
              <a:ext cx="4242240" cy="1717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76800" y="3695760"/>
                <a:ext cx="4273920" cy="29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3202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Le prestazioni – </a:t>
            </a:r>
            <a:r>
              <a:rPr lang="it-IT" sz="2400" b="1" dirty="0" smtClean="0"/>
              <a:t>Come</a:t>
            </a:r>
            <a:r>
              <a:rPr lang="it-IT" sz="2400" dirty="0" smtClean="0"/>
              <a:t> 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Il Just in Time mira ad accorciare i tempi di risposta del sistema produttivo non attraverso la ridondanza di scorte ma riducendo la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dimensione dei lotti</a:t>
            </a:r>
            <a:r>
              <a:rPr lang="it-IT" sz="2400" dirty="0" smtClean="0">
                <a:latin typeface="Bodoni MT" pitchFamily="18" charset="0"/>
              </a:rPr>
              <a:t>, puntando alla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eliminazione dei difetti </a:t>
            </a:r>
            <a:r>
              <a:rPr lang="it-IT" sz="2400" dirty="0" smtClean="0">
                <a:latin typeface="Bodoni MT" pitchFamily="18" charset="0"/>
              </a:rPr>
              <a:t>ed alla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integrazione operativa </a:t>
            </a:r>
            <a:r>
              <a:rPr lang="it-IT" sz="2400" dirty="0" smtClean="0">
                <a:latin typeface="Bodoni MT" pitchFamily="18" charset="0"/>
              </a:rPr>
              <a:t>tra le diverse operazioni interne ed esterne al </a:t>
            </a:r>
            <a:r>
              <a:rPr lang="it-IT" sz="2400" dirty="0" err="1" smtClean="0">
                <a:latin typeface="Bodoni MT" pitchFamily="18" charset="0"/>
              </a:rPr>
              <a:t>plant</a:t>
            </a:r>
            <a:r>
              <a:rPr lang="it-IT" sz="2400" dirty="0">
                <a:latin typeface="Bodoni MT" pitchFamily="18" charset="0"/>
              </a:rPr>
              <a:t>.</a:t>
            </a:r>
            <a:endParaRPr lang="it-IT" sz="2400" dirty="0" smtClean="0">
              <a:latin typeface="Bodoni MT" pitchFamily="18" charset="0"/>
            </a:endParaRPr>
          </a:p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Privilegia le tecniche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PULL</a:t>
            </a:r>
            <a:r>
              <a:rPr lang="it-IT" sz="2400" dirty="0" smtClean="0">
                <a:latin typeface="Bodoni MT" pitchFamily="18" charset="0"/>
              </a:rPr>
              <a:t> che trainano i processi produttivi dalla fine, in base all’ingresso degli ordini. Richiede una lettura in ottica di processo.</a:t>
            </a:r>
          </a:p>
          <a:p>
            <a:endParaRPr lang="it-IT" sz="2400" dirty="0">
              <a:latin typeface="Bodoni MT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3619440" y="4908600"/>
              <a:ext cx="3924720" cy="1526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03600" y="4844880"/>
                <a:ext cx="3956400" cy="28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4826160" y="5022720"/>
              <a:ext cx="360" cy="3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09960" y="4959360"/>
                <a:ext cx="324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6197760" y="5041800"/>
              <a:ext cx="933480" cy="194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181560" y="4978440"/>
                <a:ext cx="96588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3035160" y="2984400"/>
              <a:ext cx="2445120" cy="831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019320" y="2921040"/>
                <a:ext cx="247680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717480" y="3340080"/>
              <a:ext cx="3124800" cy="5760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01640" y="3276720"/>
                <a:ext cx="3156480" cy="184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Le prestazioni – </a:t>
            </a:r>
            <a:r>
              <a:rPr lang="it-IT" sz="2400" b="1" dirty="0" smtClean="0"/>
              <a:t>Come</a:t>
            </a:r>
            <a:r>
              <a:rPr lang="it-IT" sz="2400" dirty="0" smtClean="0"/>
              <a:t> 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Time Based Competition</a:t>
            </a:r>
            <a:r>
              <a:rPr lang="it-IT" sz="2800" dirty="0" smtClean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</a:rPr>
              <a:t>: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Le leve che si ritiene abbiano maggior  impatto sui tempi sono: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Il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Concurrent Engineering </a:t>
            </a:r>
            <a:r>
              <a:rPr lang="it-IT" sz="2400" dirty="0" smtClean="0">
                <a:latin typeface="Bodoni MT" pitchFamily="18" charset="0"/>
              </a:rPr>
              <a:t>(progettazione integrata di prodotto e processo)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Il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Just in Time </a:t>
            </a:r>
            <a:r>
              <a:rPr lang="it-IT" sz="2400" dirty="0" smtClean="0">
                <a:latin typeface="Bodoni MT" pitchFamily="18" charset="0"/>
              </a:rPr>
              <a:t>(processo produttivo a scorte minime trainato dagli ordini)</a:t>
            </a: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La prima incide sul </a:t>
            </a:r>
            <a:r>
              <a:rPr lang="it-IT" sz="2400" u="sng" dirty="0" smtClean="0">
                <a:latin typeface="Bodoni MT" pitchFamily="18" charset="0"/>
              </a:rPr>
              <a:t>Time to Market</a:t>
            </a:r>
            <a:r>
              <a:rPr lang="it-IT" sz="2400" dirty="0" smtClean="0">
                <a:latin typeface="Bodoni MT" pitchFamily="18" charset="0"/>
              </a:rPr>
              <a:t>, la seconda sul </a:t>
            </a:r>
            <a:r>
              <a:rPr lang="it-IT" sz="2400" u="sng" dirty="0" smtClean="0">
                <a:latin typeface="Bodoni MT" pitchFamily="18" charset="0"/>
              </a:rPr>
              <a:t>Lead Time </a:t>
            </a:r>
          </a:p>
          <a:p>
            <a:endParaRPr lang="it-IT" sz="2400" dirty="0">
              <a:latin typeface="Bodoni MT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342720" y="2940120"/>
              <a:ext cx="1156320" cy="16765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6880" y="2876400"/>
                <a:ext cx="1188000" cy="1803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Le prestazioni – </a:t>
            </a:r>
            <a:r>
              <a:rPr lang="it-IT" sz="2400" b="1" dirty="0" smtClean="0"/>
              <a:t>Come</a:t>
            </a:r>
            <a:r>
              <a:rPr lang="it-IT" sz="2400" dirty="0" smtClean="0"/>
              <a:t> ottenerle?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Flessibilità</a:t>
            </a:r>
            <a:r>
              <a:rPr lang="it-IT" sz="2400" dirty="0" smtClean="0">
                <a:latin typeface="Bodoni MT" pitchFamily="18" charset="0"/>
              </a:rPr>
              <a:t> di breve termine: 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Nei punti di interfaccia fornitore- cliente lungo le filiere, la flessibilità del fornitore consiste nella capacità di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modificare in tempi brevi volumi e mix</a:t>
            </a:r>
            <a:r>
              <a:rPr lang="it-IT" sz="2800" dirty="0" smtClean="0">
                <a:latin typeface="Bodoni MT" pitchFamily="18" charset="0"/>
              </a:rPr>
              <a:t>, che implica </a:t>
            </a:r>
            <a:r>
              <a:rPr lang="it-IT" sz="28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concessioni speciali in termini di storni di ordini già lanciati e accettazione di ordini sotto lead time.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2603520" y="3594240"/>
              <a:ext cx="5848560" cy="1080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87680" y="3530520"/>
                <a:ext cx="5880240" cy="23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2266920" y="4438800"/>
              <a:ext cx="1549800" cy="702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51080" y="4375080"/>
                <a:ext cx="1581480" cy="19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7194600" y="4438800"/>
              <a:ext cx="1657800" cy="13356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178760" y="4375080"/>
                <a:ext cx="1689480" cy="26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870120" y="4844880"/>
              <a:ext cx="711360" cy="7020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53920" y="4781520"/>
                <a:ext cx="743400" cy="197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7026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Le prestazioni – </a:t>
            </a:r>
            <a:r>
              <a:rPr lang="it-IT" sz="2400" b="1" dirty="0" smtClean="0"/>
              <a:t>Come</a:t>
            </a:r>
            <a:r>
              <a:rPr lang="it-IT" sz="2400" dirty="0" smtClean="0"/>
              <a:t> 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Alla </a:t>
            </a:r>
            <a:r>
              <a:rPr lang="it-IT" sz="2400" dirty="0">
                <a:latin typeface="Bodoni MT" pitchFamily="18" charset="0"/>
              </a:rPr>
              <a:t>realizzazione della flessibilità contribuiscono da un lato le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risorse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umane </a:t>
            </a:r>
            <a:r>
              <a:rPr lang="it-IT" sz="2400" dirty="0" smtClean="0">
                <a:latin typeface="Bodoni MT" pitchFamily="18" charset="0"/>
              </a:rPr>
              <a:t>e </a:t>
            </a:r>
            <a:r>
              <a:rPr lang="it-IT" sz="2400" dirty="0">
                <a:latin typeface="Bodoni MT" pitchFamily="18" charset="0"/>
              </a:rPr>
              <a:t>dall’altro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l’automazione flessibile</a:t>
            </a:r>
            <a:r>
              <a:rPr lang="it-IT" sz="2400" dirty="0">
                <a:latin typeface="Bodoni MT" pitchFamily="18" charset="0"/>
              </a:rPr>
              <a:t> (tempi di set up molto contenuti</a:t>
            </a:r>
            <a:r>
              <a:rPr lang="it-IT" sz="2400" dirty="0" smtClean="0">
                <a:latin typeface="Bodoni MT" pitchFamily="18" charset="0"/>
              </a:rPr>
              <a:t>). </a:t>
            </a:r>
          </a:p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In </a:t>
            </a:r>
            <a:r>
              <a:rPr lang="it-IT" sz="2400" dirty="0">
                <a:latin typeface="Bodoni MT" pitchFamily="18" charset="0"/>
              </a:rPr>
              <a:t>misura sempre più contenuta si ricorre alle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scorte</a:t>
            </a:r>
            <a:r>
              <a:rPr lang="it-IT" sz="2400" dirty="0">
                <a:latin typeface="Bodoni MT" pitchFamily="18" charset="0"/>
              </a:rPr>
              <a:t>. Ove possibile si ricorre alla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produzione a celle</a:t>
            </a:r>
            <a:r>
              <a:rPr lang="it-IT" sz="2400" dirty="0">
                <a:latin typeface="Bodoni MT" pitchFamily="18" charset="0"/>
              </a:rPr>
              <a:t> (bassi lead time</a:t>
            </a:r>
            <a:r>
              <a:rPr lang="it-IT" sz="2400" dirty="0" smtClean="0">
                <a:latin typeface="Bodoni MT" pitchFamily="18" charset="0"/>
              </a:rPr>
              <a:t>).</a:t>
            </a:r>
          </a:p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Entrerà sempre più in gioco la stampa in 3D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(prototipazione, phase out, piccole serie)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endParaRPr lang="it-IT" sz="2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521240" y="5111640"/>
              <a:ext cx="2045160" cy="450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05400" y="5048280"/>
                <a:ext cx="207684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304920" y="2025720"/>
              <a:ext cx="1086120" cy="25722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9080" y="1962000"/>
                <a:ext cx="1117800" cy="269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8275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</a:t>
            </a:r>
            <a:r>
              <a:rPr lang="it-IT" sz="2400" dirty="0" smtClean="0"/>
              <a:t>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>
                <a:latin typeface="Bodoni MT" pitchFamily="18" charset="0"/>
              </a:rPr>
              <a:t>Teoria delle Competenze: 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Una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competenza chiave </a:t>
            </a:r>
            <a:r>
              <a:rPr lang="it-IT" sz="2400" dirty="0">
                <a:latin typeface="Bodoni MT" pitchFamily="18" charset="0"/>
              </a:rPr>
              <a:t>(core competence) per essere tale deve consentire l’accesso a un numero grande di mercati, essere percepita dal cliente finale come </a:t>
            </a:r>
            <a:r>
              <a:rPr lang="it-IT" sz="2400" i="1" dirty="0">
                <a:latin typeface="Bodoni MT" pitchFamily="18" charset="0"/>
              </a:rPr>
              <a:t>una delle fonti principali di valore del prodotto</a:t>
            </a:r>
            <a:r>
              <a:rPr lang="it-IT" sz="2400" dirty="0">
                <a:latin typeface="Bodoni MT" pitchFamily="18" charset="0"/>
              </a:rPr>
              <a:t>, risultare di difficile imitazione</a:t>
            </a: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Un’impresa dovrebbe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mantenere al suo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interno le competenze chiave (il resto può essere esternalizzato)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Le competenze, a differenza dei beni materiali, </a:t>
            </a:r>
            <a:r>
              <a:rPr lang="it-IT" sz="2400" i="1" dirty="0">
                <a:latin typeface="Bodoni MT" pitchFamily="18" charset="0"/>
              </a:rPr>
              <a:t>non si consumano</a:t>
            </a:r>
            <a:r>
              <a:rPr lang="it-IT" sz="2400" dirty="0">
                <a:latin typeface="Bodoni MT" pitchFamily="18" charset="0"/>
              </a:rPr>
              <a:t>, ma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si accrescono </a:t>
            </a:r>
            <a:r>
              <a:rPr lang="it-IT" sz="2400" dirty="0">
                <a:latin typeface="Bodoni MT" pitchFamily="18" charset="0"/>
              </a:rPr>
              <a:t>quanto più vengono utilizzate e condivise (in generale la conoscenza non si consuma!)</a:t>
            </a:r>
          </a:p>
          <a:p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899320" y="3003480"/>
              <a:ext cx="1746360" cy="576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83120" y="2940120"/>
                <a:ext cx="1778400" cy="18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876240" y="3308400"/>
              <a:ext cx="3816720" cy="1018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0400" y="3244680"/>
                <a:ext cx="3848400" cy="22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5060880" y="4076640"/>
              <a:ext cx="2045160" cy="2354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045040" y="4013280"/>
                <a:ext cx="2076840" cy="36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6515280" y="4229280"/>
              <a:ext cx="673200" cy="889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99080" y="4165560"/>
                <a:ext cx="705240" cy="21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907920" y="4495680"/>
              <a:ext cx="2400840" cy="19116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92080" y="4432320"/>
                <a:ext cx="2432520" cy="317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868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>
                <a:latin typeface="Bodoni MT" pitchFamily="18" charset="0"/>
              </a:rPr>
              <a:t>In un’ottica di Competence Based Competition una azienda viene valutata per il suo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portafoglio di competenze  </a:t>
            </a:r>
            <a:r>
              <a:rPr lang="it-IT" sz="2400" dirty="0">
                <a:latin typeface="Bodoni MT" pitchFamily="18" charset="0"/>
              </a:rPr>
              <a:t>e non per il portafoglio prodotti (le competenze hanno una durata maggiore rispetto ai prodotti in cui sono incorporate)</a:t>
            </a:r>
          </a:p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Se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 progetti sono molto innovativi è necessario un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mutamento di valori e cultura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che può essere ostacolato dalle competenze che si possiedono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(le organizzazioni hanno una loro forma di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colesterolo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)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(</a:t>
            </a:r>
            <a:r>
              <a:rPr lang="it-IT" sz="1600" dirty="0">
                <a:latin typeface="Bodoni MT" pitchFamily="18" charset="0"/>
              </a:rPr>
              <a:t>caso IBM nei PC per quanto riguarda il portafoglio competenze; caso IBM nello sforzo di adeguamento di competenze e cultura</a:t>
            </a:r>
            <a:r>
              <a:rPr lang="it-IT" sz="2400" dirty="0">
                <a:latin typeface="Bodoni MT" pitchFamily="18" charset="0"/>
              </a:rPr>
              <a:t>)</a:t>
            </a:r>
          </a:p>
          <a:p>
            <a:pPr>
              <a:buNone/>
            </a:pPr>
            <a:endParaRPr lang="it-IT" sz="2400" dirty="0">
              <a:latin typeface="Bodoni MT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27080" y="1314360"/>
              <a:ext cx="8852040" cy="18864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240" y="1251000"/>
                <a:ext cx="8883720" cy="201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0695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Performance Measurement Systems</a:t>
            </a:r>
            <a:r>
              <a:rPr lang="it-IT" sz="2400" dirty="0">
                <a:latin typeface="Bodoni MT" pitchFamily="18" charset="0"/>
              </a:rPr>
              <a:t>: 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Si pongono come raccordo fra la pianificazione strategica e il controllo </a:t>
            </a:r>
            <a:r>
              <a:rPr lang="it-IT" sz="2400" dirty="0" smtClean="0">
                <a:latin typeface="Bodoni MT" pitchFamily="18" charset="0"/>
              </a:rPr>
              <a:t>operativo </a:t>
            </a:r>
            <a:r>
              <a:rPr lang="it-IT" sz="2400" i="1" dirty="0">
                <a:latin typeface="Bodoni MT" pitchFamily="18" charset="0"/>
              </a:rPr>
              <a:t>(from the board room to the factory floor).</a:t>
            </a:r>
            <a:endParaRPr lang="it-IT" sz="2400" i="1" dirty="0">
              <a:solidFill>
                <a:schemeClr val="accent6">
                  <a:lumMod val="50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 </a:t>
            </a: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Si </a:t>
            </a:r>
            <a:r>
              <a:rPr lang="it-IT" sz="2400" dirty="0">
                <a:latin typeface="Bodoni MT" pitchFamily="18" charset="0"/>
              </a:rPr>
              <a:t>sono evoluti da una caratterizzazione basata sulla misurazione e controllo dei </a:t>
            </a:r>
            <a:r>
              <a:rPr lang="it-IT" sz="2400" i="1" u="sng" dirty="0">
                <a:latin typeface="Bodoni MT" pitchFamily="18" charset="0"/>
              </a:rPr>
              <a:t>costi</a:t>
            </a:r>
            <a:r>
              <a:rPr lang="it-IT" sz="2400" dirty="0">
                <a:latin typeface="Bodoni MT" pitchFamily="18" charset="0"/>
              </a:rPr>
              <a:t> a una basata  su prestazioni </a:t>
            </a:r>
            <a:r>
              <a:rPr lang="it-IT" sz="2400" i="1" u="sng" dirty="0">
                <a:latin typeface="Bodoni MT" pitchFamily="18" charset="0"/>
              </a:rPr>
              <a:t>non- cost</a:t>
            </a:r>
            <a:r>
              <a:rPr lang="it-IT" sz="2400" dirty="0">
                <a:latin typeface="Bodoni MT" pitchFamily="18" charset="0"/>
              </a:rPr>
              <a:t>.</a:t>
            </a:r>
          </a:p>
          <a:p>
            <a:pPr marL="0" indent="0">
              <a:buNone/>
            </a:pPr>
            <a:endParaRPr lang="it-IT" sz="2400" i="1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Per quanto riguarda le risorse umane l’attenzione si è spostata nel tempo dalle prestazioni individuali a quelle di gruppo. </a:t>
            </a: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 </a:t>
            </a:r>
          </a:p>
          <a:p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502160" y="4076640"/>
              <a:ext cx="2476800" cy="1465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86320" y="4013280"/>
                <a:ext cx="2508480" cy="27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679320" y="1765440"/>
              <a:ext cx="4083480" cy="637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3480" y="1701720"/>
                <a:ext cx="4115160" cy="19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2202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Valutazione </a:t>
            </a:r>
            <a:r>
              <a:rPr lang="it-IT" sz="2400" dirty="0">
                <a:latin typeface="Bodoni MT" pitchFamily="18" charset="0"/>
              </a:rPr>
              <a:t>delle risorse umane:</a:t>
            </a:r>
          </a:p>
          <a:p>
            <a:pPr>
              <a:buFontTx/>
              <a:buChar char="-"/>
            </a:pPr>
            <a:endParaRPr lang="it-IT" sz="2400" dirty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Valutazione della posizione </a:t>
            </a:r>
            <a:r>
              <a:rPr lang="it-IT" sz="2400" dirty="0" smtClean="0">
                <a:latin typeface="Bodoni MT" pitchFamily="18" charset="0"/>
              </a:rPr>
              <a:t>(connessa alle scelte organizzative)</a:t>
            </a:r>
            <a:endParaRPr lang="it-IT" sz="2400" dirty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Valutazione del potenziale </a:t>
            </a:r>
            <a:r>
              <a:rPr lang="it-IT" sz="2400" dirty="0">
                <a:latin typeface="Bodoni MT" pitchFamily="18" charset="0"/>
              </a:rPr>
              <a:t>(competenze </a:t>
            </a:r>
            <a:r>
              <a:rPr lang="it-IT" sz="2400" dirty="0" smtClean="0">
                <a:latin typeface="Bodoni MT" pitchFamily="18" charset="0"/>
              </a:rPr>
              <a:t>che si ritiene possano dar origine in seguito a risultati importanti)</a:t>
            </a:r>
            <a:endParaRPr lang="it-IT" sz="2400" dirty="0">
              <a:latin typeface="Bodoni MT" pitchFamily="18" charset="0"/>
            </a:endParaRPr>
          </a:p>
          <a:p>
            <a:pPr>
              <a:buFontTx/>
              <a:buChar char="-"/>
            </a:pPr>
            <a:endParaRPr lang="it-IT" sz="2400" u="sng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u="sng" dirty="0" smtClean="0">
                <a:solidFill>
                  <a:srgbClr val="C00000"/>
                </a:solidFill>
                <a:latin typeface="Bodoni MT" pitchFamily="18" charset="0"/>
              </a:rPr>
              <a:t>Valutazione </a:t>
            </a:r>
            <a:r>
              <a:rPr lang="it-IT" sz="2400" u="sng" dirty="0">
                <a:solidFill>
                  <a:srgbClr val="C00000"/>
                </a:solidFill>
                <a:latin typeface="Bodoni MT" pitchFamily="18" charset="0"/>
              </a:rPr>
              <a:t>delle </a:t>
            </a:r>
            <a:r>
              <a:rPr lang="it-IT" sz="2400" u="sng" dirty="0" smtClean="0">
                <a:solidFill>
                  <a:srgbClr val="C00000"/>
                </a:solidFill>
                <a:latin typeface="Bodoni MT" pitchFamily="18" charset="0"/>
              </a:rPr>
              <a:t>prestazioni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 </a:t>
            </a:r>
            <a:r>
              <a:rPr lang="it-IT" sz="2400" dirty="0" smtClean="0">
                <a:latin typeface="Bodoni MT" pitchFamily="18" charset="0"/>
              </a:rPr>
              <a:t>(chieste dal PMS)</a:t>
            </a:r>
            <a:endParaRPr lang="it-IT" sz="2400" dirty="0">
              <a:latin typeface="Bodoni MT" pitchFamily="18" charset="0"/>
            </a:endParaRPr>
          </a:p>
          <a:p>
            <a:pPr>
              <a:buFontTx/>
              <a:buChar char="-"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6524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L’</a:t>
            </a:r>
            <a:r>
              <a:rPr lang="it-IT" sz="2400" u="sng" dirty="0">
                <a:latin typeface="Bodoni MT" pitchFamily="18" charset="0"/>
              </a:rPr>
              <a:t>MBO</a:t>
            </a:r>
            <a:r>
              <a:rPr lang="it-IT" sz="2400" dirty="0">
                <a:latin typeface="Bodoni MT" pitchFamily="18" charset="0"/>
              </a:rPr>
              <a:t> è il più antico sistema di valutazione delle prestazioni: nasce per la dirigenza e nel tempo scende a livello di middle management. </a:t>
            </a: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Comporta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: definizione obiettivi – individuazione modalità di misura del loro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raggiungimento (confronto indicatori-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t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arget)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– valutazione – premio.</a:t>
            </a:r>
          </a:p>
          <a:p>
            <a:pPr marL="0" indent="0">
              <a:buNone/>
            </a:pPr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Molti autori sottolineano l’importanza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della più ampia diffusione </a:t>
            </a:r>
            <a:r>
              <a:rPr lang="it-IT" sz="2400" dirty="0">
                <a:latin typeface="Bodoni MT" pitchFamily="18" charset="0"/>
              </a:rPr>
              <a:t>dei risultati, anche attraverso cartellonistica.</a:t>
            </a:r>
          </a:p>
          <a:p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3460680" y="2933640"/>
              <a:ext cx="1314720" cy="1209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44840" y="2870280"/>
                <a:ext cx="1346760" cy="24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6032520" y="3384720"/>
              <a:ext cx="1225800" cy="320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16680" y="3321000"/>
                <a:ext cx="125748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2241720" y="3708360"/>
              <a:ext cx="959040" cy="7668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225520" y="3645000"/>
                <a:ext cx="991080" cy="20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7913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La </a:t>
            </a:r>
            <a:r>
              <a:rPr lang="it-IT" sz="2800" i="1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Gestione per processi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ha come scopo l’introduzione e la diffusione in tutta l’organizzazione </a:t>
            </a:r>
            <a:r>
              <a:rPr lang="it-IT" sz="2800" u="sng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dell’operare per obiettivi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.</a:t>
            </a:r>
          </a:p>
          <a:p>
            <a:pPr>
              <a:buNone/>
            </a:pPr>
            <a:endParaRPr lang="it-IT" sz="2800" dirty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>
                <a:latin typeface="Bodoni MT" pitchFamily="18" charset="0"/>
              </a:rPr>
              <a:t>Un processo è un insieme di attività: ogni attività risulta composta da operazioni elementari, richiede l’utilizzo di risorse specifiche e persegue un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sotto-obiettivo</a:t>
            </a:r>
            <a:r>
              <a:rPr lang="it-IT" sz="2400" dirty="0">
                <a:latin typeface="Bodoni MT" pitchFamily="18" charset="0"/>
              </a:rPr>
              <a:t> che concorre al conseguimento sinergico dell’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obiettivo del processo</a:t>
            </a:r>
            <a:r>
              <a:rPr lang="it-IT" sz="2400" dirty="0">
                <a:latin typeface="Bodoni MT" pitchFamily="18" charset="0"/>
              </a:rPr>
              <a:t>,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endParaRPr lang="it-IT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146480" y="3714840"/>
              <a:ext cx="927360" cy="194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30640" y="3651120"/>
                <a:ext cx="95940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851040" y="4375080"/>
              <a:ext cx="857520" cy="1972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35200" y="4311720"/>
                <a:ext cx="889200" cy="3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1549440" y="4375080"/>
              <a:ext cx="159120" cy="511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533600" y="4311720"/>
                <a:ext cx="19080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222120" y="1434960"/>
              <a:ext cx="3194640" cy="188028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6280" y="1371600"/>
                <a:ext cx="3226320" cy="200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6654960" y="1555920"/>
              <a:ext cx="1994040" cy="132732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638760" y="1492200"/>
                <a:ext cx="2026080" cy="1454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5632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dirty="0">
                <a:latin typeface="Bodoni MT" pitchFamily="18" charset="0"/>
              </a:rPr>
              <a:t>Per attuare interventi volti al potenziamento dei processi:</a:t>
            </a:r>
          </a:p>
          <a:p>
            <a:pPr>
              <a:buFontTx/>
              <a:buChar char="-"/>
            </a:pPr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Identificazione </a:t>
            </a:r>
            <a:r>
              <a:rPr lang="it-IT" sz="2400" dirty="0">
                <a:latin typeface="Bodoni MT" pitchFamily="18" charset="0"/>
              </a:rPr>
              <a:t>del processo in esame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Definizione dei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confini</a:t>
            </a:r>
            <a:r>
              <a:rPr lang="it-IT" sz="2400" dirty="0">
                <a:latin typeface="Bodoni MT" pitchFamily="18" charset="0"/>
              </a:rPr>
              <a:t> (inizio- fornitore; fine- cliente)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Identificazione degli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input e degli output</a:t>
            </a:r>
            <a:r>
              <a:rPr lang="it-IT" sz="2400" dirty="0">
                <a:latin typeface="Bodoni MT" pitchFamily="18" charset="0"/>
              </a:rPr>
              <a:t> scambiati </a:t>
            </a:r>
            <a:r>
              <a:rPr lang="it-IT" sz="2400" dirty="0" smtClean="0">
                <a:latin typeface="Bodoni MT" pitchFamily="18" charset="0"/>
              </a:rPr>
              <a:t>lungo il processo (schemi a blocchi)</a:t>
            </a:r>
            <a:endParaRPr lang="it-IT" sz="2400" dirty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Analisi del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valore aggiunto </a:t>
            </a:r>
            <a:r>
              <a:rPr lang="it-IT" sz="2400" dirty="0">
                <a:latin typeface="Bodoni MT" pitchFamily="18" charset="0"/>
              </a:rPr>
              <a:t>in termini di soddisfazione del cliente </a:t>
            </a:r>
            <a:r>
              <a:rPr lang="it-IT" sz="2400" dirty="0" smtClean="0">
                <a:latin typeface="Bodoni MT" pitchFamily="18" charset="0"/>
              </a:rPr>
              <a:t>(da sottoporre a critica)</a:t>
            </a:r>
            <a:endParaRPr lang="it-IT" sz="2400" dirty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Identificazione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delle prestazioni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</a:t>
            </a:r>
            <a:r>
              <a:rPr lang="it-IT" sz="2400" dirty="0">
                <a:latin typeface="Bodoni MT" pitchFamily="18" charset="0"/>
              </a:rPr>
              <a:t>in uscita dal processo  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Definizione delle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responsabilità</a:t>
            </a:r>
            <a:r>
              <a:rPr lang="it-IT" sz="2400" dirty="0">
                <a:latin typeface="Bodoni MT" pitchFamily="18" charset="0"/>
              </a:rPr>
              <a:t> </a:t>
            </a:r>
            <a:r>
              <a:rPr lang="it-IT" sz="2400" dirty="0" smtClean="0">
                <a:latin typeface="Bodoni MT" pitchFamily="18" charset="0"/>
              </a:rPr>
              <a:t>lungo il processo</a:t>
            </a:r>
            <a:endParaRPr lang="it-IT" sz="2400" dirty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Allocazione delle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risorse</a:t>
            </a:r>
            <a:r>
              <a:rPr lang="it-IT" sz="2400" dirty="0">
                <a:latin typeface="Bodoni MT" pitchFamily="18" charset="0"/>
              </a:rPr>
              <a:t> (critica: oggetto di Benchmarking)</a:t>
            </a:r>
          </a:p>
          <a:p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77800" y="1790640"/>
              <a:ext cx="2762640" cy="702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1960" y="1727280"/>
                <a:ext cx="2794320" cy="19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209520" y="2463840"/>
              <a:ext cx="159120" cy="35625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3680" y="2400480"/>
                <a:ext cx="190800" cy="368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701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000" dirty="0">
                <a:latin typeface="Bodoni MT" pitchFamily="18" charset="0"/>
              </a:rPr>
              <a:t>Nuovi modelli produttivi: </a:t>
            </a:r>
          </a:p>
          <a:p>
            <a:pPr>
              <a:buFontTx/>
              <a:buChar char="-"/>
            </a:pPr>
            <a:endParaRPr lang="it-IT" sz="2000" dirty="0">
              <a:solidFill>
                <a:srgbClr val="FF0000"/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Lean Production</a:t>
            </a:r>
            <a:r>
              <a:rPr lang="it-IT" sz="2400" dirty="0">
                <a:latin typeface="Bodoni MT" pitchFamily="18" charset="0"/>
              </a:rPr>
              <a:t>: eliminare gli sprechi (scarti, tempi morti, giacenze inutilizzate, trasporti inutili…) – identificare quello che ha valore per il cliente ed eliminare le fasi che non aggiungono valore – </a:t>
            </a:r>
            <a:r>
              <a:rPr lang="it-IT" sz="2400" dirty="0" smtClean="0">
                <a:latin typeface="Bodoni MT" pitchFamily="18" charset="0"/>
              </a:rPr>
              <a:t> contenere fortemente le strutture centrali.</a:t>
            </a: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498680" y="3289320"/>
              <a:ext cx="2375280" cy="766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2840" y="3225960"/>
                <a:ext cx="2406960" cy="20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144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>
              <a:solidFill>
                <a:srgbClr val="FF0000"/>
              </a:solidFill>
              <a:latin typeface="Bodoni MT" pitchFamily="18" charset="0"/>
            </a:endParaRPr>
          </a:p>
          <a:p>
            <a:endParaRPr lang="it-IT" sz="2400" dirty="0">
              <a:solidFill>
                <a:srgbClr val="FF0000"/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World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Class Manufacturing (WCM)</a:t>
            </a:r>
            <a:r>
              <a:rPr lang="it-IT" sz="2400" dirty="0">
                <a:latin typeface="Bodoni MT" pitchFamily="18" charset="0"/>
              </a:rPr>
              <a:t>: integra la produzione snella con il TQM – il fuoco è sulla riduzione dei costi (cost deployment) – zero difetti, zero guasti, zero magazzino, …- tutti i team sono impegnati in termini progettuali sulla riduzione costi e sul miglioramento continuo</a:t>
            </a:r>
            <a:r>
              <a:rPr lang="it-IT" sz="2400" dirty="0" smtClean="0">
                <a:latin typeface="Bodoni MT" pitchFamily="18" charset="0"/>
              </a:rPr>
              <a:t>.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(caso Fiat)</a:t>
            </a: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3117960" y="3067200"/>
              <a:ext cx="4185000" cy="763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02120" y="3003480"/>
                <a:ext cx="4216680" cy="20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6602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None/>
            </a:pPr>
            <a:r>
              <a:rPr lang="it-IT" sz="2800" dirty="0">
                <a:solidFill>
                  <a:srgbClr val="C00000"/>
                </a:solidFill>
                <a:latin typeface="Bodoni MT" pitchFamily="18" charset="0"/>
              </a:rPr>
              <a:t>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  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Benchmarking</a:t>
            </a:r>
            <a:r>
              <a:rPr lang="it-IT" sz="2400" dirty="0" smtClean="0">
                <a:latin typeface="Bodoni MT" pitchFamily="18" charset="0"/>
              </a:rPr>
              <a:t> </a:t>
            </a:r>
            <a:r>
              <a:rPr lang="it-IT" sz="2400" dirty="0">
                <a:latin typeface="Bodoni MT" pitchFamily="18" charset="0"/>
              </a:rPr>
              <a:t>(da American Productivity and Quality Center): un sistematico e continuo processo di misurazione volto a comparare i processi di business di una organizzazione rispetto a quelli dei leader mondiali per ottenere informazioni che aiutino a migliorare le proprie prestazioni.</a:t>
            </a:r>
          </a:p>
          <a:p>
            <a:pPr>
              <a:buNone/>
            </a:pPr>
            <a:r>
              <a:rPr lang="it-IT" sz="2400" dirty="0">
                <a:latin typeface="Bodoni MT" pitchFamily="18" charset="0"/>
              </a:rPr>
              <a:t> </a:t>
            </a:r>
          </a:p>
          <a:p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866960" y="3054240"/>
              <a:ext cx="1321200" cy="957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51120" y="2990880"/>
                <a:ext cx="1352880" cy="2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924200" y="3117960"/>
              <a:ext cx="1028880" cy="828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08000" y="3054240"/>
                <a:ext cx="1060920" cy="20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4976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Si </a:t>
            </a:r>
            <a:r>
              <a:rPr lang="it-IT" sz="2400" dirty="0">
                <a:latin typeface="Bodoni MT" pitchFamily="18" charset="0"/>
              </a:rPr>
              <a:t>distinguono: </a:t>
            </a: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Il benchmarking di prodotto </a:t>
            </a:r>
            <a:r>
              <a:rPr lang="it-IT" sz="2400" dirty="0">
                <a:latin typeface="Bodoni MT" pitchFamily="18" charset="0"/>
              </a:rPr>
              <a:t>(confronto fra prodotti presenti sul mercato) </a:t>
            </a: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Il benchmarking di processo </a:t>
            </a:r>
            <a:r>
              <a:rPr lang="it-IT" sz="2400" dirty="0">
                <a:latin typeface="Bodoni MT" pitchFamily="18" charset="0"/>
              </a:rPr>
              <a:t>(confronto fra le attività di una azienda e le corrispondenti dei concorrenti)</a:t>
            </a: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Il benchmarking strategico </a:t>
            </a:r>
            <a:r>
              <a:rPr lang="it-IT" sz="2400" dirty="0">
                <a:latin typeface="Bodoni MT" pitchFamily="18" charset="0"/>
              </a:rPr>
              <a:t>(confronto di posizionamento)</a:t>
            </a:r>
          </a:p>
          <a:p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52280" y="2558880"/>
              <a:ext cx="1975320" cy="24325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6440" y="2495520"/>
                <a:ext cx="2007000" cy="255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6280200" y="2666880"/>
              <a:ext cx="1219680" cy="1465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64360" y="2603520"/>
                <a:ext cx="1251360" cy="27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6718320" y="3505320"/>
              <a:ext cx="1333800" cy="9540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702480" y="3441600"/>
                <a:ext cx="1365480" cy="22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7981920" y="3549600"/>
              <a:ext cx="6840" cy="3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966080" y="3486240"/>
                <a:ext cx="385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8039160" y="3511440"/>
              <a:ext cx="360" cy="684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023320" y="3448080"/>
                <a:ext cx="3204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put penna 8"/>
              <p14:cNvContentPartPr/>
              <p14:nvPr/>
            </p14:nvContentPartPr>
            <p14:xfrm>
              <a:off x="7924680" y="3479760"/>
              <a:ext cx="114840" cy="1296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908840" y="3416400"/>
                <a:ext cx="14652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Input penna 9"/>
              <p14:cNvContentPartPr/>
              <p14:nvPr/>
            </p14:nvContentPartPr>
            <p14:xfrm>
              <a:off x="7924680" y="3479760"/>
              <a:ext cx="360" cy="36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908840" y="341640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" name="Input penna 10"/>
              <p14:cNvContentPartPr/>
              <p14:nvPr/>
            </p14:nvContentPartPr>
            <p14:xfrm>
              <a:off x="7905600" y="3517920"/>
              <a:ext cx="360" cy="36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889760" y="3454560"/>
                <a:ext cx="3240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2" name="Input penna 11"/>
              <p14:cNvContentPartPr/>
              <p14:nvPr/>
            </p14:nvContentPartPr>
            <p14:xfrm>
              <a:off x="7867800" y="3543120"/>
              <a:ext cx="51120" cy="684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851600" y="3479760"/>
                <a:ext cx="83160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3" name="Input penna 12"/>
              <p14:cNvContentPartPr/>
              <p14:nvPr/>
            </p14:nvContentPartPr>
            <p14:xfrm>
              <a:off x="7835760" y="3537000"/>
              <a:ext cx="360" cy="36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819920" y="347328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4" name="Input penna 13"/>
              <p14:cNvContentPartPr/>
              <p14:nvPr/>
            </p14:nvContentPartPr>
            <p14:xfrm>
              <a:off x="7810560" y="3524400"/>
              <a:ext cx="44640" cy="648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794720" y="3460680"/>
                <a:ext cx="76320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5" name="Input penna 14"/>
              <p14:cNvContentPartPr/>
              <p14:nvPr/>
            </p14:nvContentPartPr>
            <p14:xfrm>
              <a:off x="7728120" y="3549600"/>
              <a:ext cx="360" cy="1944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711920" y="3486240"/>
                <a:ext cx="32400" cy="14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6" name="Input penna 15"/>
              <p14:cNvContentPartPr/>
              <p14:nvPr/>
            </p14:nvContentPartPr>
            <p14:xfrm>
              <a:off x="7702560" y="3562200"/>
              <a:ext cx="25920" cy="36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686720" y="3498840"/>
                <a:ext cx="576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7" name="Input penna 16"/>
              <p14:cNvContentPartPr/>
              <p14:nvPr/>
            </p14:nvContentPartPr>
            <p14:xfrm>
              <a:off x="7664400" y="3562200"/>
              <a:ext cx="19440" cy="36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648560" y="3498840"/>
                <a:ext cx="511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18" name="Input penna 17"/>
              <p14:cNvContentPartPr/>
              <p14:nvPr/>
            </p14:nvContentPartPr>
            <p14:xfrm>
              <a:off x="7740720" y="3479760"/>
              <a:ext cx="32040" cy="1944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7724880" y="3416400"/>
                <a:ext cx="63720" cy="14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19" name="Input penna 18"/>
              <p14:cNvContentPartPr/>
              <p14:nvPr/>
            </p14:nvContentPartPr>
            <p14:xfrm>
              <a:off x="7772400" y="3479760"/>
              <a:ext cx="360" cy="36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756560" y="341640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0" name="Input penna 19"/>
              <p14:cNvContentPartPr/>
              <p14:nvPr/>
            </p14:nvContentPartPr>
            <p14:xfrm>
              <a:off x="7657920" y="3467160"/>
              <a:ext cx="6840" cy="648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7642080" y="3403440"/>
                <a:ext cx="38520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1" name="Input penna 20"/>
              <p14:cNvContentPartPr/>
              <p14:nvPr/>
            </p14:nvContentPartPr>
            <p14:xfrm>
              <a:off x="7696080" y="3416400"/>
              <a:ext cx="45000" cy="36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680240" y="3352680"/>
                <a:ext cx="7668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2" name="Input penna 21"/>
              <p14:cNvContentPartPr/>
              <p14:nvPr/>
            </p14:nvContentPartPr>
            <p14:xfrm>
              <a:off x="7601040" y="3441600"/>
              <a:ext cx="38520" cy="1332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585200" y="3378240"/>
                <a:ext cx="7020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3" name="Input penna 22"/>
              <p14:cNvContentPartPr/>
              <p14:nvPr/>
            </p14:nvContentPartPr>
            <p14:xfrm>
              <a:off x="7696080" y="3460680"/>
              <a:ext cx="64080" cy="8280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680240" y="3397320"/>
                <a:ext cx="9576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4" name="Input penna 23"/>
              <p14:cNvContentPartPr/>
              <p14:nvPr/>
            </p14:nvContentPartPr>
            <p14:xfrm>
              <a:off x="7804080" y="3549600"/>
              <a:ext cx="19440" cy="36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7788240" y="3486240"/>
                <a:ext cx="511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5" name="Input penna 24"/>
              <p14:cNvContentPartPr/>
              <p14:nvPr/>
            </p14:nvContentPartPr>
            <p14:xfrm>
              <a:off x="7848720" y="3549600"/>
              <a:ext cx="51120" cy="36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7832880" y="3486240"/>
                <a:ext cx="828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26" name="Input penna 25"/>
              <p14:cNvContentPartPr/>
              <p14:nvPr/>
            </p14:nvContentPartPr>
            <p14:xfrm>
              <a:off x="7905600" y="3549600"/>
              <a:ext cx="19440" cy="36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7889760" y="3486240"/>
                <a:ext cx="511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27" name="Input penna 26"/>
              <p14:cNvContentPartPr/>
              <p14:nvPr/>
            </p14:nvContentPartPr>
            <p14:xfrm>
              <a:off x="7950240" y="3549600"/>
              <a:ext cx="19440" cy="36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7934400" y="3486240"/>
                <a:ext cx="511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28" name="Input penna 27"/>
              <p14:cNvContentPartPr/>
              <p14:nvPr/>
            </p14:nvContentPartPr>
            <p14:xfrm>
              <a:off x="7975440" y="3549600"/>
              <a:ext cx="19440" cy="36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7959600" y="3486240"/>
                <a:ext cx="511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29" name="Input penna 28"/>
              <p14:cNvContentPartPr/>
              <p14:nvPr/>
            </p14:nvContentPartPr>
            <p14:xfrm>
              <a:off x="7994520" y="3562200"/>
              <a:ext cx="13320" cy="684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7978680" y="3498840"/>
                <a:ext cx="45000" cy="133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522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800" dirty="0" smtClean="0">
              <a:solidFill>
                <a:srgbClr val="FF0000"/>
              </a:solidFill>
              <a:latin typeface="Bodoni MT" pitchFamily="18" charset="0"/>
            </a:endParaRPr>
          </a:p>
          <a:p>
            <a:pPr>
              <a:buNone/>
            </a:pPr>
            <a:endParaRPr lang="it-IT" sz="2800" dirty="0">
              <a:solidFill>
                <a:srgbClr val="FF0000"/>
              </a:solidFill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PMS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– livello micro</a:t>
            </a:r>
            <a:r>
              <a:rPr lang="it-IT" sz="2400" dirty="0">
                <a:latin typeface="Bodoni MT" pitchFamily="18" charset="0"/>
              </a:rPr>
              <a:t>:</a:t>
            </a:r>
          </a:p>
          <a:p>
            <a:pPr>
              <a:buNone/>
            </a:pPr>
            <a:r>
              <a:rPr lang="it-IT" sz="2400" dirty="0">
                <a:latin typeface="Bodoni MT" pitchFamily="18" charset="0"/>
              </a:rPr>
              <a:t>La diffusione del “team working” ha incrementato le misure di gruppo piuttosto che individuali, con ampio coinvolgimento dei lavoratori nella misurazione delle prestazioni (es. Stuttgart).</a:t>
            </a:r>
          </a:p>
          <a:p>
            <a:pPr>
              <a:buNone/>
            </a:pP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 </a:t>
            </a: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7378560" y="3295800"/>
              <a:ext cx="1137240" cy="194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62720" y="3232080"/>
                <a:ext cx="116892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907920" y="3683160"/>
              <a:ext cx="895680" cy="381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92080" y="3619440"/>
                <a:ext cx="927720" cy="16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7759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PMS: quali strutture?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Esistono diversi tipi di PMS:</a:t>
            </a:r>
          </a:p>
          <a:p>
            <a:pPr marL="0" indent="0">
              <a:buNone/>
            </a:pPr>
            <a:endParaRPr lang="it-IT" sz="2400" dirty="0"/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Gerarchici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Balance Scorecard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Orientamento ai processi </a:t>
            </a:r>
            <a:endParaRPr lang="it-IT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15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La misura di prestazione è il valore che assume un </a:t>
            </a:r>
            <a:r>
              <a:rPr lang="it-IT" sz="2800" i="1" u="sng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indicatore</a:t>
            </a:r>
            <a:r>
              <a:rPr lang="it-IT" sz="2800" i="1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  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di prestazione. La prestazione sarà ex ante </a:t>
            </a:r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un </a:t>
            </a:r>
            <a:r>
              <a:rPr lang="it-IT" sz="2800" i="1" u="sng" dirty="0" smtClean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obiettivo 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di prestazione. Ex post un </a:t>
            </a:r>
            <a:r>
              <a:rPr lang="it-IT" sz="2800" i="1" u="sng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risultato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 di prestazione</a:t>
            </a:r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.</a:t>
            </a:r>
          </a:p>
          <a:p>
            <a:endParaRPr lang="it-IT" sz="2800" dirty="0">
              <a:solidFill>
                <a:schemeClr val="accent6">
                  <a:lumMod val="75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r>
              <a:rPr lang="it-IT" sz="2800" dirty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  <a:cs typeface="Arial" pitchFamily="34" charset="0"/>
              </a:rPr>
              <a:t>I PMS hanno scopi non solo valutativi ma anche </a:t>
            </a:r>
            <a:r>
              <a:rPr lang="it-IT" sz="2800" i="1" dirty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  <a:cs typeface="Arial" pitchFamily="34" charset="0"/>
              </a:rPr>
              <a:t>motivazionali e di coinvolgimento</a:t>
            </a:r>
            <a:r>
              <a:rPr lang="it-IT" sz="2800" dirty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  <a:cs typeface="Arial" pitchFamily="34" charset="0"/>
              </a:rPr>
              <a:t>, tesi non solo al  perseguimento di standard ma soprattutto al miglioramento continuo e all’eccellenza.</a:t>
            </a:r>
          </a:p>
          <a:p>
            <a:endParaRPr lang="it-IT" sz="2400" dirty="0">
              <a:latin typeface="Arial" pitchFamily="34" charset="0"/>
              <a:cs typeface="Arial" pitchFamily="34" charset="0"/>
            </a:endParaRPr>
          </a:p>
          <a:p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799920" y="4572000"/>
              <a:ext cx="2076840" cy="1656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4080" y="4508640"/>
                <a:ext cx="2108880" cy="29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6778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Modelli di PMS: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Modelli gerarchici</a:t>
            </a:r>
            <a:r>
              <a:rPr lang="it-IT" sz="2400" dirty="0" smtClean="0">
                <a:latin typeface="Bodoni MT" pitchFamily="18" charset="0"/>
              </a:rPr>
              <a:t>: misurano prestazioni cost e non cost a diversi livelli di aggregazione, fino alla traduzione ultima in risultati economico- finanziari per il Board.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Modelli Balanced Scorecard</a:t>
            </a:r>
            <a:r>
              <a:rPr lang="it-IT" sz="2400" dirty="0" smtClean="0">
                <a:latin typeface="Bodoni MT" pitchFamily="18" charset="0"/>
              </a:rPr>
              <a:t>: mantengono </a:t>
            </a:r>
            <a:r>
              <a:rPr lang="it-IT" sz="2400" i="1" dirty="0" smtClean="0">
                <a:latin typeface="Bodoni MT" pitchFamily="18" charset="0"/>
              </a:rPr>
              <a:t>orizzontali </a:t>
            </a:r>
            <a:r>
              <a:rPr lang="it-IT" sz="2400" dirty="0" smtClean="0">
                <a:latin typeface="Bodoni MT" pitchFamily="18" charset="0"/>
              </a:rPr>
              <a:t>diverse classi di prestazioni corrispondenti a diverse ottiche (aspetti finanziari, produttivi, del cliente, dell’innovazione).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Modelli con orientamento ai processi </a:t>
            </a:r>
            <a:r>
              <a:rPr lang="it-IT" sz="2400" dirty="0" smtClean="0">
                <a:latin typeface="Bodoni MT" pitchFamily="18" charset="0"/>
              </a:rPr>
              <a:t>(connessi alla catena del valore).</a:t>
            </a:r>
          </a:p>
          <a:p>
            <a:endParaRPr lang="it-IT" sz="2400" dirty="0">
              <a:latin typeface="Bodoni MT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6039000" y="2266920"/>
              <a:ext cx="1873440" cy="450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22800" y="2203560"/>
                <a:ext cx="190548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5626080" y="3778200"/>
              <a:ext cx="1822680" cy="511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10240" y="3714840"/>
                <a:ext cx="185472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5911920" y="3809880"/>
              <a:ext cx="438480" cy="4500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896080" y="3746520"/>
                <a:ext cx="47016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2095560" y="2946240"/>
              <a:ext cx="4165920" cy="1465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79720" y="2882880"/>
                <a:ext cx="4197600" cy="27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4064040" y="2952720"/>
              <a:ext cx="2108520" cy="3852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048200" y="2889360"/>
                <a:ext cx="2140200" cy="16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put penna 8"/>
              <p14:cNvContentPartPr/>
              <p14:nvPr/>
            </p14:nvContentPartPr>
            <p14:xfrm>
              <a:off x="3930480" y="2959200"/>
              <a:ext cx="146520" cy="3852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914640" y="2895480"/>
                <a:ext cx="178200" cy="16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Input penna 9"/>
              <p14:cNvContentPartPr/>
              <p14:nvPr/>
            </p14:nvContentPartPr>
            <p14:xfrm>
              <a:off x="1994040" y="2990880"/>
              <a:ext cx="2686320" cy="10188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978200" y="2927520"/>
                <a:ext cx="2718000" cy="22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" name="Input penna 10"/>
              <p14:cNvContentPartPr/>
              <p14:nvPr/>
            </p14:nvContentPartPr>
            <p14:xfrm>
              <a:off x="5765760" y="4552920"/>
              <a:ext cx="2432520" cy="11484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749920" y="4489560"/>
                <a:ext cx="2464200" cy="24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2" name="Input penna 11"/>
              <p14:cNvContentPartPr/>
              <p14:nvPr/>
            </p14:nvContentPartPr>
            <p14:xfrm>
              <a:off x="5638680" y="4654440"/>
              <a:ext cx="1632600" cy="5112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622840" y="4591080"/>
                <a:ext cx="166428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3" name="Input penna 12"/>
              <p14:cNvContentPartPr/>
              <p14:nvPr/>
            </p14:nvContentPartPr>
            <p14:xfrm>
              <a:off x="914400" y="4908600"/>
              <a:ext cx="1206720" cy="15264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98560" y="4844880"/>
                <a:ext cx="1238400" cy="280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Modelli gerarchici: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Il livello più basso delle misure riguarda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reparti</a:t>
            </a:r>
            <a:r>
              <a:rPr lang="it-IT" sz="2400" dirty="0" smtClean="0">
                <a:latin typeface="Bodoni MT" pitchFamily="18" charset="0"/>
              </a:rPr>
              <a:t> e centri di lavoro.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Più in alto le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funzioni</a:t>
            </a:r>
            <a:r>
              <a:rPr lang="it-IT" sz="2400" dirty="0" smtClean="0">
                <a:latin typeface="Bodoni MT" pitchFamily="18" charset="0"/>
              </a:rPr>
              <a:t> aziendali e le staff di supporto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Sopra la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Business Unit</a:t>
            </a:r>
            <a:r>
              <a:rPr lang="it-IT" sz="2400" dirty="0" smtClean="0">
                <a:latin typeface="Bodoni MT" pitchFamily="18" charset="0"/>
              </a:rPr>
              <a:t>.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Al top il livello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Corporate </a:t>
            </a:r>
            <a:r>
              <a:rPr lang="it-IT" sz="2400" dirty="0" smtClean="0">
                <a:latin typeface="Bodoni MT" pitchFamily="18" charset="0"/>
              </a:rPr>
              <a:t>che sintetizza gli aspetti finanziari e di mercato.</a:t>
            </a:r>
            <a:endParaRPr lang="it-IT" sz="2400" dirty="0">
              <a:latin typeface="Bodoni MT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241200" y="2406600"/>
              <a:ext cx="2451600" cy="32389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5360" y="2343240"/>
                <a:ext cx="2483280" cy="3365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Modelli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Balance Scorecard</a:t>
            </a:r>
            <a:r>
              <a:rPr lang="it-IT" sz="2400" dirty="0" smtClean="0">
                <a:latin typeface="Bodoni MT" pitchFamily="18" charset="0"/>
              </a:rPr>
              <a:t>. La versione classica di Kaplan e Norton analizza la performance aziendale sotto </a:t>
            </a:r>
            <a:r>
              <a:rPr lang="it-IT" sz="2400" u="sng" dirty="0" smtClean="0">
                <a:latin typeface="Bodoni MT" pitchFamily="18" charset="0"/>
              </a:rPr>
              <a:t>quattro</a:t>
            </a:r>
            <a:r>
              <a:rPr lang="it-IT" sz="2400" dirty="0" smtClean="0">
                <a:latin typeface="Bodoni MT" pitchFamily="18" charset="0"/>
              </a:rPr>
              <a:t> diverse prospettive: 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Finanziaria (Cash- flow; quota mercato)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Del cliente (Tempo. qualità, servizio, prezzo)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Dei processi (Cicli di sviluppo prodotto e produzione)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Dell’innovazione e dell’apprendimento (Brevetti e vendite di nuovi prodotti)</a:t>
            </a:r>
          </a:p>
          <a:p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209520" y="2914560"/>
              <a:ext cx="8363160" cy="27752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3680" y="2851200"/>
                <a:ext cx="8395200" cy="290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393840" y="2990880"/>
              <a:ext cx="8737920" cy="28324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8000" y="2927520"/>
                <a:ext cx="8769600" cy="295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8248680" y="5518080"/>
              <a:ext cx="533880" cy="38160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232840" y="5454720"/>
                <a:ext cx="565560" cy="50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8217000" y="5689440"/>
              <a:ext cx="540000" cy="4500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201160" y="5626080"/>
                <a:ext cx="571680" cy="171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713" y="1390650"/>
            <a:ext cx="6124575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661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latin typeface="Bodoni MT" pitchFamily="18" charset="0"/>
              </a:rPr>
              <a:t>Kaplan e Norton sostengono che una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presentazione bilanciata </a:t>
            </a:r>
            <a:r>
              <a:rPr lang="it-IT" sz="2400" dirty="0" smtClean="0">
                <a:latin typeface="Bodoni MT" pitchFamily="18" charset="0"/>
              </a:rPr>
              <a:t>consente di guardare al business da almeno quattro differenti prospettive, utilizzando al massimo 15 – 20 indicatori.</a:t>
            </a:r>
          </a:p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In tempi più recenti a ciascuna delle quattro prospettive hanno associato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obiettivi strategici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che vengono collegati fra loro e sequenzializzati, dando origine ad una mappa strategica . Agli obiettivi vengono associati indicatori.</a:t>
            </a: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    (</a:t>
            </a:r>
            <a:r>
              <a:rPr lang="it-IT" sz="1400" dirty="0" smtClean="0">
                <a:latin typeface="Bodoni MT" pitchFamily="18" charset="0"/>
              </a:rPr>
              <a:t>S. Tonchia – Guida alla Balance Scorecard – Il Sole24Ore</a:t>
            </a:r>
            <a:r>
              <a:rPr lang="it-IT" sz="2400" dirty="0" smtClean="0">
                <a:latin typeface="Bodoni MT" pitchFamily="18" charset="0"/>
              </a:rPr>
              <a:t> </a:t>
            </a:r>
            <a:r>
              <a:rPr lang="it-IT" sz="1400" dirty="0" smtClean="0">
                <a:latin typeface="Bodoni MT" pitchFamily="18" charset="0"/>
              </a:rPr>
              <a:t>– pag. 147)</a:t>
            </a:r>
          </a:p>
          <a:p>
            <a:endParaRPr lang="it-IT" sz="2400" dirty="0">
              <a:latin typeface="Bodoni MT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245200" y="2527200"/>
              <a:ext cx="2470320" cy="957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29360" y="2463840"/>
                <a:ext cx="2502000" cy="2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825480" y="2870280"/>
              <a:ext cx="1384560" cy="1400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09640" y="2806560"/>
                <a:ext cx="1416240" cy="26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304920" y="1517760"/>
              <a:ext cx="667080" cy="154980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9080" y="1454040"/>
                <a:ext cx="698760" cy="167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7480440" y="1562040"/>
              <a:ext cx="1194120" cy="13975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64600" y="1498680"/>
                <a:ext cx="1225800" cy="1524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 PMS: quali strutture?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 </a:t>
            </a: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Modelli con 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«Orientamento ai processi»: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Si può distinguere fra un miglioramento graduale (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Business Process Improvement</a:t>
            </a:r>
            <a:r>
              <a:rPr lang="it-IT" sz="2400" dirty="0" smtClean="0">
                <a:latin typeface="Bodoni MT" pitchFamily="18" charset="0"/>
              </a:rPr>
              <a:t>) e un cambiamento radicale (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Business Process Reengineering</a:t>
            </a:r>
            <a:r>
              <a:rPr lang="it-IT" sz="2400" dirty="0" smtClean="0">
                <a:latin typeface="Bodoni MT" pitchFamily="18" charset="0"/>
              </a:rPr>
              <a:t>) </a:t>
            </a: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 generale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endParaRPr lang="it-IT" sz="2400" dirty="0"/>
          </a:p>
          <a:p>
            <a:endParaRPr lang="it-IT" sz="2400" dirty="0" smtClean="0"/>
          </a:p>
          <a:p>
            <a:r>
              <a:rPr lang="it-IT" sz="2800" dirty="0" smtClean="0"/>
              <a:t>Aspetti evolutivi e loro connessioni con i PMS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10353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Preso atto che le imprese tendono a passare da: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Fuoco sul valore patrimoniale/fuoco sul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valore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anche degli </a:t>
            </a:r>
            <a:r>
              <a:rPr lang="it-IT" sz="2800" dirty="0" err="1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assets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intangibili e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skills</a:t>
            </a: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Impresa “dei manager”/ impresa orientata al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cliente</a:t>
            </a: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Bigger is better/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faster</a:t>
            </a:r>
            <a:r>
              <a:rPr lang="it-IT" sz="2800" dirty="0" smtClean="0">
                <a:latin typeface="Bodoni MT" pitchFamily="18" charset="0"/>
              </a:rPr>
              <a:t>  is better</a:t>
            </a: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Comunicazioni top down/logica orizzontale del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cliente interno</a:t>
            </a:r>
          </a:p>
          <a:p>
            <a:pPr marL="0" indent="0">
              <a:buNone/>
            </a:pPr>
            <a:endParaRPr lang="it-IT" sz="2800" dirty="0">
              <a:latin typeface="Bodoni MT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58760" y="2209680"/>
              <a:ext cx="8058600" cy="39056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2920" y="2146320"/>
                <a:ext cx="8090280" cy="4032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Preso atto che le imprese tendono a passare da:</a:t>
            </a:r>
          </a:p>
          <a:p>
            <a:pPr>
              <a:buFontTx/>
              <a:buChar char="-"/>
            </a:pPr>
            <a:endParaRPr lang="it-IT" sz="28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Bassa </a:t>
            </a:r>
            <a:r>
              <a:rPr lang="it-IT" sz="2800" dirty="0">
                <a:latin typeface="Bodoni MT" pitchFamily="18" charset="0"/>
              </a:rPr>
              <a:t>varietà, scorte, </a:t>
            </a:r>
            <a:r>
              <a:rPr lang="it-IT" sz="2800" dirty="0" smtClean="0">
                <a:latin typeface="Bodoni MT" pitchFamily="18" charset="0"/>
              </a:rPr>
              <a:t>lotti alti/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alta</a:t>
            </a:r>
            <a:r>
              <a:rPr lang="it-IT" sz="2800" dirty="0" smtClean="0">
                <a:latin typeface="Bodoni MT" pitchFamily="18" charset="0"/>
              </a:rPr>
              <a:t>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varietà, 0 scorte, lotti piccoli</a:t>
            </a:r>
          </a:p>
          <a:p>
            <a:pPr>
              <a:buFontTx/>
              <a:buChar char="-"/>
            </a:pPr>
            <a:r>
              <a:rPr lang="it-IT" sz="2800" dirty="0">
                <a:latin typeface="Bodoni MT" pitchFamily="18" charset="0"/>
              </a:rPr>
              <a:t>Verticalizzazione/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rete </a:t>
            </a:r>
            <a:r>
              <a:rPr lang="it-IT" sz="2800" dirty="0">
                <a:latin typeface="Bodoni MT" pitchFamily="18" charset="0"/>
              </a:rPr>
              <a:t>della manifattura</a:t>
            </a:r>
          </a:p>
          <a:p>
            <a:pPr>
              <a:buFontTx/>
              <a:buChar char="-"/>
            </a:pPr>
            <a:r>
              <a:rPr lang="it-IT" sz="2800" dirty="0">
                <a:latin typeface="Bodoni MT" pitchFamily="18" charset="0"/>
              </a:rPr>
              <a:t>Gestione delle </a:t>
            </a:r>
            <a:r>
              <a:rPr lang="it-IT" sz="2800" dirty="0" smtClean="0">
                <a:latin typeface="Bodoni MT" pitchFamily="18" charset="0"/>
              </a:rPr>
              <a:t>transazioni individuali/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team </a:t>
            </a:r>
            <a:r>
              <a:rPr lang="it-IT" sz="2800" dirty="0">
                <a:latin typeface="Bodoni MT" pitchFamily="18" charset="0"/>
              </a:rPr>
              <a:t>working</a:t>
            </a:r>
          </a:p>
          <a:p>
            <a:pPr>
              <a:buFontTx/>
              <a:buChar char="-"/>
            </a:pPr>
            <a:r>
              <a:rPr lang="it-IT" sz="2800" dirty="0">
                <a:latin typeface="Bodoni MT" pitchFamily="18" charset="0"/>
              </a:rPr>
              <a:t>Controllo/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miglioramento</a:t>
            </a:r>
          </a:p>
          <a:p>
            <a:pPr>
              <a:buFontTx/>
              <a:buChar char="-"/>
            </a:pPr>
            <a:r>
              <a:rPr lang="it-IT" sz="2800" dirty="0">
                <a:latin typeface="Bodoni MT" pitchFamily="18" charset="0"/>
              </a:rPr>
              <a:t>Misure finanziarie/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misure</a:t>
            </a:r>
            <a:r>
              <a:rPr lang="it-IT" sz="2800" dirty="0">
                <a:latin typeface="Bodoni MT" pitchFamily="18" charset="0"/>
              </a:rPr>
              <a:t>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di performance</a:t>
            </a:r>
          </a:p>
          <a:p>
            <a:endParaRPr lang="it-IT" sz="2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96920" y="2190600"/>
              <a:ext cx="8890200" cy="37468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1080" y="2127240"/>
                <a:ext cx="8921880" cy="387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6134040" y="1822320"/>
              <a:ext cx="400320" cy="892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18200" y="1758960"/>
                <a:ext cx="432360" cy="21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3701880" y="1816200"/>
              <a:ext cx="2458080" cy="637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86040" y="1752480"/>
                <a:ext cx="2489760" cy="19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9733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Il PMS deve essere: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Internamente coerente</a:t>
            </a:r>
            <a:r>
              <a:rPr lang="it-IT" sz="2400" dirty="0" smtClean="0">
                <a:latin typeface="Bodoni MT" pitchFamily="18" charset="0"/>
              </a:rPr>
              <a:t>: debbono essere chiari i legami fra gli indicatori dove può esserci un trade- off (esempio: i miglioramenti di efficienza che producono riduzione della efficacia)</a:t>
            </a:r>
          </a:p>
          <a:p>
            <a:pPr>
              <a:buFontTx/>
              <a:buChar char="-"/>
            </a:pPr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Coerente con le strategie </a:t>
            </a:r>
            <a:r>
              <a:rPr lang="it-IT" sz="2400" dirty="0" smtClean="0">
                <a:latin typeface="Bodoni MT" pitchFamily="18" charset="0"/>
              </a:rPr>
              <a:t>e in grado di venir adattato ai cambiamenti di strategia che possono volta per volta enfatizzare alcune prestazioni rispetto ad altre (si interviene sui pesi dati agli indicatori)</a:t>
            </a:r>
          </a:p>
          <a:p>
            <a:pPr>
              <a:buFontTx/>
              <a:buChar char="-"/>
            </a:pPr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Supportato dall’ICT </a:t>
            </a:r>
            <a:r>
              <a:rPr lang="it-IT" sz="2400" dirty="0" smtClean="0">
                <a:latin typeface="Bodoni MT" pitchFamily="18" charset="0"/>
              </a:rPr>
              <a:t>nelle sue forme più evolute 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endParaRPr lang="it-IT" sz="2400" dirty="0">
              <a:latin typeface="Bodoni MT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749840" y="2521080"/>
              <a:ext cx="1181520" cy="763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34000" y="2457360"/>
                <a:ext cx="1213200" cy="20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812880" y="4260960"/>
              <a:ext cx="1733760" cy="1461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97040" y="4197240"/>
                <a:ext cx="1765440" cy="273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accent2">
                    <a:lumMod val="75000"/>
                  </a:schemeClr>
                </a:solidFill>
                <a:latin typeface="Bodoni MT" pitchFamily="18" charset="0"/>
              </a:rPr>
              <a:t>Il successo dei PMS è potenziato dalle nuove tecnologie di Business Intelligence che possono evidenziare indicatori chiave di prestazione (KPI- Key Performance Indicators).</a:t>
            </a:r>
          </a:p>
          <a:p>
            <a:endParaRPr lang="it-IT" sz="2800" dirty="0" smtClean="0">
              <a:latin typeface="Bodoni MT" pitchFamily="18" charset="0"/>
            </a:endParaRPr>
          </a:p>
          <a:p>
            <a:r>
              <a:rPr lang="it-IT" sz="2800" dirty="0" smtClean="0">
                <a:latin typeface="Bodoni MT" pitchFamily="18" charset="0"/>
              </a:rPr>
              <a:t>I KPI sono algoritmi software che elaborano una serie di informazioni relative ad un processo, dando come risultato un parametro che ne rappresenta l’andamento</a:t>
            </a:r>
            <a:r>
              <a:rPr lang="it-IT" sz="2400" dirty="0" smtClean="0">
                <a:latin typeface="Bodoni MT" pitchFamily="18" charset="0"/>
              </a:rPr>
              <a:t>. (</a:t>
            </a:r>
            <a:r>
              <a:rPr lang="it-IT" sz="2400" dirty="0">
                <a:solidFill>
                  <a:srgbClr val="00B050"/>
                </a:solidFill>
                <a:latin typeface="Bodoni MT" pitchFamily="18" charset="0"/>
              </a:rPr>
              <a:t>G</a:t>
            </a:r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li elementi che consentono di ricostruire il transit time, ad esempio, sono sparsi lungo i sottoprocessi)</a:t>
            </a: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endParaRPr lang="it-IT" sz="2400" dirty="0">
              <a:solidFill>
                <a:schemeClr val="accent4">
                  <a:lumMod val="50000"/>
                </a:schemeClr>
              </a:solidFill>
              <a:latin typeface="Bodoni MT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2647800" y="4114800"/>
              <a:ext cx="2750040" cy="2354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31960" y="4051440"/>
                <a:ext cx="2781720" cy="36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2679840" y="4229280"/>
              <a:ext cx="825840" cy="954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64000" y="4165560"/>
                <a:ext cx="857520" cy="222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0319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b="1" dirty="0" smtClean="0">
                <a:latin typeface="Bodoni MT" pitchFamily="18" charset="0"/>
              </a:rPr>
              <a:t>Innovazione</a:t>
            </a:r>
            <a:r>
              <a:rPr lang="it-IT" sz="2400" dirty="0" smtClean="0">
                <a:latin typeface="Bodoni MT" pitchFamily="18" charset="0"/>
              </a:rPr>
              <a:t> (OECD – Manuale di Oslo):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800" dirty="0" smtClean="0">
                <a:latin typeface="Bodoni MT" pitchFamily="18" charset="0"/>
              </a:rPr>
              <a:t>Un’innovazione è l’implementazione di un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prodotto nuovo </a:t>
            </a:r>
            <a:r>
              <a:rPr lang="it-IT" sz="2800" dirty="0" smtClean="0">
                <a:latin typeface="Bodoni MT" pitchFamily="18" charset="0"/>
              </a:rPr>
              <a:t>(bene o servizio) o di un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processo</a:t>
            </a:r>
            <a:r>
              <a:rPr lang="it-IT" sz="2800" dirty="0" smtClean="0">
                <a:latin typeface="Bodoni MT" pitchFamily="18" charset="0"/>
              </a:rPr>
              <a:t> o di un nuovo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metodo di marketing</a:t>
            </a:r>
            <a:r>
              <a:rPr lang="it-IT" sz="2800" dirty="0" smtClean="0">
                <a:latin typeface="Bodoni MT" pitchFamily="18" charset="0"/>
              </a:rPr>
              <a:t> o di una nuova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modalità organizzativa </a:t>
            </a:r>
            <a:r>
              <a:rPr lang="it-IT" sz="2800" dirty="0" smtClean="0">
                <a:latin typeface="Bodoni MT" pitchFamily="18" charset="0"/>
              </a:rPr>
              <a:t>nelle pratiche del business. </a:t>
            </a: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 </a:t>
            </a: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2800" dirty="0">
                <a:latin typeface="Bodoni MT" pitchFamily="18" charset="0"/>
              </a:rPr>
              <a:t>I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progetti </a:t>
            </a:r>
            <a:r>
              <a:rPr lang="it-IT" sz="2800" dirty="0">
                <a:latin typeface="Bodoni MT" pitchFamily="18" charset="0"/>
              </a:rPr>
              <a:t>sono lo strumento aziendale per la concretizzazione delle innovazioni; le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riforme </a:t>
            </a:r>
            <a:r>
              <a:rPr lang="it-IT" sz="2800" dirty="0">
                <a:latin typeface="Bodoni MT" pitchFamily="18" charset="0"/>
              </a:rPr>
              <a:t>possono essere considerate la versione pubblica (in politichese) dei progetti.</a:t>
            </a:r>
          </a:p>
          <a:p>
            <a:pPr>
              <a:buNone/>
            </a:pPr>
            <a:endParaRPr lang="it-IT" sz="28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800" dirty="0" smtClean="0">
                <a:latin typeface="Bodoni MT" pitchFamily="18" charset="0"/>
              </a:rPr>
              <a:t>Le </a:t>
            </a:r>
            <a:r>
              <a:rPr lang="it-IT" sz="2800" dirty="0">
                <a:latin typeface="Bodoni MT" pitchFamily="18" charset="0"/>
              </a:rPr>
              <a:t>misure sull’innovazione sono inevitabilmente </a:t>
            </a:r>
            <a:r>
              <a:rPr lang="it-IT" sz="2800" dirty="0">
                <a:solidFill>
                  <a:srgbClr val="C00000"/>
                </a:solidFill>
                <a:latin typeface="Bodoni MT" pitchFamily="18" charset="0"/>
              </a:rPr>
              <a:t>misure di risultato </a:t>
            </a:r>
            <a:r>
              <a:rPr lang="it-IT" sz="2800" dirty="0">
                <a:latin typeface="Bodoni MT" pitchFamily="18" charset="0"/>
              </a:rPr>
              <a:t>e quindi differite nel tempo.</a:t>
            </a:r>
          </a:p>
          <a:p>
            <a:pPr marL="0" indent="0">
              <a:buNone/>
            </a:pPr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901800" y="2292480"/>
              <a:ext cx="4991400" cy="763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5960" y="2228760"/>
                <a:ext cx="5023080" cy="20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085760" y="4159080"/>
              <a:ext cx="921240" cy="766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69920" y="4095720"/>
                <a:ext cx="952920" cy="20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37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 smtClean="0">
              <a:solidFill>
                <a:schemeClr val="accent6">
                  <a:lumMod val="75000"/>
                </a:schemeClr>
              </a:solidFill>
              <a:latin typeface="Bodoni MT" pitchFamily="18" charset="0"/>
            </a:endParaRPr>
          </a:p>
          <a:p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</a:rPr>
              <a:t>Per 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</a:rPr>
              <a:t>questo motivo la Business Intelligence sta alla base dei più avanzati PMS. </a:t>
            </a:r>
            <a:endParaRPr lang="it-IT" sz="2800" dirty="0" smtClean="0">
              <a:solidFill>
                <a:schemeClr val="accent6">
                  <a:lumMod val="75000"/>
                </a:schemeClr>
              </a:solidFill>
              <a:latin typeface="Bodoni MT" pitchFamily="18" charset="0"/>
            </a:endParaRPr>
          </a:p>
          <a:p>
            <a:endParaRPr lang="it-IT" sz="2800" dirty="0" smtClean="0">
              <a:latin typeface="Bodoni MT" pitchFamily="18" charset="0"/>
            </a:endParaRPr>
          </a:p>
          <a:p>
            <a:r>
              <a:rPr lang="it-IT" sz="2800" dirty="0" smtClean="0">
                <a:latin typeface="Bodoni MT" pitchFamily="18" charset="0"/>
              </a:rPr>
              <a:t>La </a:t>
            </a:r>
            <a:r>
              <a:rPr lang="it-IT" sz="2800" dirty="0">
                <a:latin typeface="Bodoni MT" pitchFamily="18" charset="0"/>
              </a:rPr>
              <a:t>Business Intelligence (BI) integra i sistemi a supporto alle decisioni (DSS) consentendo di avere un unico data base aziendale da interrogare per elaborare informazioni secondo finalità diverse.</a:t>
            </a:r>
            <a:endParaRPr lang="it-IT" sz="2800" dirty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  <a:p>
            <a:endParaRPr lang="it-IT" sz="2800" dirty="0">
              <a:solidFill>
                <a:schemeClr val="accent6">
                  <a:lumMod val="75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endParaRPr lang="it-IT" sz="2800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endParaRPr lang="it-IT" sz="24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434960" y="4584600"/>
              <a:ext cx="3785040" cy="2037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19120" y="4521240"/>
                <a:ext cx="3816720" cy="33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806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800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È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impossibile ben misurare le prestazioni senza aver </a:t>
            </a:r>
            <a:r>
              <a:rPr lang="it-IT" sz="2800" i="1" dirty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identificato e mappato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i processi che le identificano</a:t>
            </a:r>
            <a:r>
              <a:rPr lang="it-IT" sz="2800" dirty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</a:rPr>
              <a:t>.</a:t>
            </a:r>
          </a:p>
          <a:p>
            <a:pPr marL="0" indent="0">
              <a:buNone/>
            </a:pPr>
            <a:endParaRPr lang="it-IT" sz="24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00B050"/>
                </a:solidFill>
              </a:rPr>
              <a:t>(i processi si mappano con gli schemi a blocchi che evidenziano i rapporti causa effetto, deterministici o stocastici, che intervengono in un processo)</a:t>
            </a:r>
          </a:p>
          <a:p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90400" y="2749680"/>
              <a:ext cx="4908960" cy="1969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4560" y="2685960"/>
                <a:ext cx="4940640" cy="32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5187960" y="2813040"/>
              <a:ext cx="2826000" cy="828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72120" y="2749680"/>
                <a:ext cx="2857680" cy="20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2029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latin typeface="Bodoni MT" pitchFamily="18" charset="0"/>
              </a:rPr>
              <a:t>La misurazione delle prestazioni è una parte fondamentale della gestione aziendale in quanto permette di capire:</a:t>
            </a:r>
          </a:p>
          <a:p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Dove eravamo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Dove siamo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Dove vogliamo andare </a:t>
            </a:r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(obiettivi, indicatori, target)</a:t>
            </a:r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Come sapremo di esserci arrivati </a:t>
            </a:r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(</a:t>
            </a:r>
            <a:r>
              <a:rPr lang="it-IT" sz="2400" smtClean="0">
                <a:solidFill>
                  <a:srgbClr val="00B050"/>
                </a:solidFill>
                <a:latin typeface="Bodoni MT" pitchFamily="18" charset="0"/>
              </a:rPr>
              <a:t>confronto obiettivi-risultati)</a:t>
            </a:r>
            <a:endParaRPr lang="it-IT" sz="2400" dirty="0">
              <a:solidFill>
                <a:srgbClr val="C00000"/>
              </a:solidFill>
              <a:latin typeface="Bodoni MT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52280" y="2622600"/>
              <a:ext cx="3537360" cy="28198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6440" y="2558880"/>
                <a:ext cx="3569040" cy="2946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3972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2800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I sistemi contabili hanno rappresentato in passato l’unico tipo di meccanismo di misurazione delle prestazioni </a:t>
            </a:r>
            <a:r>
              <a:rPr lang="it-IT" dirty="0" smtClean="0">
                <a:solidFill>
                  <a:srgbClr val="00B050"/>
                </a:solidFill>
                <a:latin typeface="Bodoni MT" pitchFamily="18" charset="0"/>
              </a:rPr>
              <a:t>(con gli indicatori classici di Bilancio)</a:t>
            </a:r>
            <a:endParaRPr lang="it-IT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endParaRPr lang="it-IT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</a:t>
            </a:r>
            <a:endParaRPr lang="it-IT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67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2460</TotalTime>
  <Words>2820</Words>
  <Application>Microsoft Office PowerPoint</Application>
  <PresentationFormat>Presentazione su schermo (4:3)</PresentationFormat>
  <Paragraphs>297</Paragraphs>
  <Slides>51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51</vt:i4>
      </vt:variant>
    </vt:vector>
  </HeadingPairs>
  <TitlesOfParts>
    <vt:vector size="55" baseType="lpstr">
      <vt:lpstr>Arial</vt:lpstr>
      <vt:lpstr>Bodoni MT</vt:lpstr>
      <vt:lpstr>Calibri</vt:lpstr>
      <vt:lpstr>Tema di Office</vt:lpstr>
      <vt:lpstr>BALANCED SCORECARD</vt:lpstr>
      <vt:lpstr>Premessa</vt:lpstr>
      <vt:lpstr>Premessa</vt:lpstr>
      <vt:lpstr>Premessa</vt:lpstr>
      <vt:lpstr>Premessa</vt:lpstr>
      <vt:lpstr>Premessa </vt:lpstr>
      <vt:lpstr>Premessa</vt:lpstr>
      <vt:lpstr> Premessa</vt:lpstr>
      <vt:lpstr> Premessa</vt:lpstr>
      <vt:lpstr>Premessa</vt:lpstr>
      <vt:lpstr>Premessa</vt:lpstr>
      <vt:lpstr>Premessa</vt:lpstr>
      <vt:lpstr>Indicatori</vt:lpstr>
      <vt:lpstr> Indicatori</vt:lpstr>
      <vt:lpstr> Indicatori</vt:lpstr>
      <vt:lpstr>Indicatori</vt:lpstr>
      <vt:lpstr>Indicatori</vt:lpstr>
      <vt:lpstr> Indicatori</vt:lpstr>
      <vt:lpstr>Indicatori</vt:lpstr>
      <vt:lpstr>PMS: quali strumenti?</vt:lpstr>
      <vt:lpstr>PMS: quali strumenti?</vt:lpstr>
      <vt:lpstr>Le prestazioni – Come ottenerle?</vt:lpstr>
      <vt:lpstr>  Le prestazioni – Come ottenerle?</vt:lpstr>
      <vt:lpstr>Le prestazioni – Come ottenerle?</vt:lpstr>
      <vt:lpstr>Le prestazioni – Come ottenerle?</vt:lpstr>
      <vt:lpstr>Le prestazioni – Come ottenerle? 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PMS: quali strutture?</vt:lpstr>
      <vt:lpstr>PMS: quali strutture?</vt:lpstr>
      <vt:lpstr>PMS: quali strutture?</vt:lpstr>
      <vt:lpstr>PMS: quali strutture?</vt:lpstr>
      <vt:lpstr>Presentazione standard di PowerPoint</vt:lpstr>
      <vt:lpstr>PMS: quali strutture?</vt:lpstr>
      <vt:lpstr> PMS: quali strutture?</vt:lpstr>
      <vt:lpstr>In generale</vt:lpstr>
      <vt:lpstr>PMS</vt:lpstr>
      <vt:lpstr>PMS</vt:lpstr>
      <vt:lpstr>PMS</vt:lpstr>
      <vt:lpstr>PMS</vt:lpstr>
      <vt:lpstr>PMS</vt:lpstr>
    </vt:vector>
  </TitlesOfParts>
  <Company>deams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BALANCED SCORECARD</dc:title>
  <dc:creator>BANTERLE ALBERTO</dc:creator>
  <cp:lastModifiedBy>lila banterle</cp:lastModifiedBy>
  <cp:revision>287</cp:revision>
  <dcterms:created xsi:type="dcterms:W3CDTF">2013-01-10T10:01:00Z</dcterms:created>
  <dcterms:modified xsi:type="dcterms:W3CDTF">2020-01-22T14:21:08Z</dcterms:modified>
</cp:coreProperties>
</file>