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84" y="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39:02.81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15963 7197 0,'-17'17'156,"-54"19"-140,0-19-1,54-17 1,-18 18 78,-124-53 109,35 17-172,54 0-15,52 18 93,-105 36-31,-265 16-62,264-34-1,106-18 17,1 0 233,-107 18-218,54-1-31,-54-17 187,-34 0-188,-107 0 17,177 0-17,70 0 32,1 0 0,-107-35 0,-141-53-31,-87 17 15,105 18-16,123 53 1,107 0 0,-54 0 124,-141 0-124,-52-17 0,-18-36-1,211 53 16,36 0 94,-177 0-109,-35 0 0,159 0 15,70 18-15,1-18 15,-1 0 16,18 52 125,124 1-141,-36 0-16,-71-53 17,107 0 61,176 0-77,-89 71 15,-158-54-15,35 1 0,-35 0-1,141-54 126,265 36-126,-318 0 1,-194-17 406,36-1-406,-1 18-1,-88 0 16,-106 35-15,-123 1 0,124-36-1,87 0 17,107 0-17,-125 0 220,19 0-220,70 0 16,0 0-15,-53 17 0,36 1 15,52-18 78,0 0-15,-17 0-63,-35 18-15,34-18 0,19 0 15,-54 0-16,53-18 1,1 18 15,17-18 47,-88 18 16,-106-35-78,70-35-1,-35 17 1,36 35 15,17 0-15,88 18 0,1 0 62,-54 0 62,54 0-124,-54 0 15,18 0-15,18 0-1,-89 0 1,1 0 0,105 0 62,-70 0 16,-71 18-79,1 0 1,-1-18 15,71 0-15,88 17-1,-18-17 423,0 0-391,-105 0 187,-53 0-218,-1 0 15,71 0-15,36 0 15,-1 0 188,54 0-204,-89 18 63,-106 0-62,18 87 15,-176 37-15,52-37-1,230-87 1,70 0 15,-35-18 141,-70 0-156,-53 0-1,-89 0 17,71 0-17,176 0 32,1 0 63,-1-18-48,-88 0-46,36 18 15,-54 0 78,-158-53-93,158 36 15,54 17 125,-36 0-140,71 0 0,17 0 31,53 0 31,-17 0-31,0 0 15,-1-18-46,1 18-1,70-17 17,-53 17-17,177 0 126,88 52-126,-194-34 1,-89 53 140,54-54-140,88 1 0,-36-18 15,1 0 78,176 18-93,-106-18-1,-71 0 142,-52 0-157,-54 0 31,1 0-15,17 0 62,36 17-63,-1 1 1,54-18 171,-18 0-155,-18-53-17,0 18 1,-70 35 46,17 0-46,-35 17 62,70-34 188,-17 17-235,71 0-15,334 17-1,177 19 1,-194-19 0,-229-17 15,-159 0-16,-35 0 64,105 0 77,1-17-141,-1 17 17,-52-36-17,-54 36 1,-17-17 0,106-1 187,-71 18-188,230-88 329,35 88-328,35 0-1,-18 0 17,-264 0-17,-35 0 220,0 0-204,158 0 531,300 53-546,-299 17 0,-142-52 15,159-53 109,-35 35-124,-142-18 234,1 18-234,35-18-1,-18 1 17,0 17-17,18 0 1,53 0-1,53 0 17,-36 0-17,-105 0 17,194 0 218,264 53-235,53 17 16,-211-52-15,-283-1 0,-17-17 77,87-17 251,-69 17-328,175 0 124,513 0-108,-425 17-17,-281-17 17,0 0-1,-18-17-16,-36-18 1,-17 17 15,53 0 32,-17 18-32,-18 18 250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19.224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19438 11412 0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19.879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19544 11359 0,'-124'0'79,"-158"0"-64,159 0 16,87 0 79,19 0-79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20.136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18962 11359 0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20.647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19032 11501 0,'-247'35'62,"-70"0"-46,264-35-1,18 0 17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20.976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18309 11589 0,'88'0'110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22.319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19332 11553 0,'18'0'47,"0"0"31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23.087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19456 11536 0,'-318'35'32,"159"0"-17,142-35 48,-1 0-16,71 0-1,-18 0 142,-17 0-172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25.680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16457 10231 0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29.760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16175 10319 0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30.176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15769 10248 0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39:07.63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7885 7232 0,'-36'0'47,"19"0"-31,-19 0 15,19-18-15,-19 18 46,-34-17-46,-1 17 0,-70 0-1,-53 0 16,124 0-15,-213 0 187,160 0-187,88 0 15,-36 0 0,-35 35-15,18 0 0,70-35-1,-17 0 141,0 0-124,-36 0-17,-52 0 1,70-35 15,35 35-15,1 0-1,17-18 64,-71 18-33,-17-35-30,35 17 0,-35 18 171,53-17-171,-54 17 265,1 0-265,-35 0-1,52 0 17,54 0 14,-1 0-14,18 17-1,-18-17 110,1 0-79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30.592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15681 10248 0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31.016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15522 10248 0,'-17'0'203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31.432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15469 10248 0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31.880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15099 10160 0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32.352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14693 10231 0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32.784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14429 10248 0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33.271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14429 10248 0,'35'0'47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34.064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14323 10248 0,'-35'0'109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34.815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14041 10266 0,'-18'0'125,"-53"-18"63,18 1-157,36-1-16,-1 18 110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35.095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13864 10213 0,'53'0'141,"18"0"-126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39:12.97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11677 7091 0,'-335'35'47,"158"-35"-31,124 0-1,-141 0 189,-70 0-173,17 0-16,212 0 1,17 0 31,-17 0 0,-142 53-32,-70 0 1,89-18 0,17-35 15,70 0-15,71 18-1,-247-1 298,-123-17-298,352 0 1,0 0 31,1 0 0,34 53 343,54-17-358,88-1-17,-18 0 1,106 1-1,-36-36 17,1 0-17,0 0 1,-106-18 0,35 18 15,-35 0-16,52-18 1,-17-17 0,-70 35 15,-53 0 360,-1-18-266,1 18-110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35.903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14164 10213 0,'18'0'78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36.463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14252 10213 0,'18'0'47,"52"0"-31,1 0-1,-53 0 64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36.888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14482 10213 0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37.543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14482 10213 0,'17'0'406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38.191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14499 10213 0,'106'-35'109,"-53"-1"-93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39.295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14658 10142 0,'53'18'157,"-36"-18"-142,1 0 17,-106 18 124,-53-1-141,106-17 1,35 18 0,-18-18 15,36 0 250,17 0-265,18 0-1,-36 0 17,19 0-17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40.120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14728 10231 0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40.640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14817 10231 0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41.183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14817 10231 0,'0'17'94,"70"-17"-63,-52 0-15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41.568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14905 10248 0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39:18.88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15522 7479 0,'-53'-18'47,"-53"18"125,18 0-141,71 0-15,-72 0 78,72 0-79,-54 0 17,-52 0 46,105 0 31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42.015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14922 10248 0,'53'0'31,"-35"0"0,0 0 16,-18-17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42.431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15011 10231 0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43.088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15117 10231 0,'17'0'47,"1"0"-16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43.496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15152 10231 0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43.895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15152 10231 0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44.359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15152 10231 0,'17'0'187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44.743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15169 10231 0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45.376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15240 10231 0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46.111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15240 10231 0,'18'0'32,"105"0"-17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46.631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15311 10213 0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39:55.01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19350 10936 0,'-35'0'93,"17"0"-30,-53 0 46,-52 0-93,35 0 15,0-18-15,-54 18-1,72 0 1,52 0 15,1 0-15,-36 0 46,-18 18-30,-35 35-17,-17-53 1,-1 0 0,36 0 15,71 0-16,-1 0 17,18 18 61,-141-18 32,-18 0-109,141 0 0,1 0 46,-1 17-46,0-17 15,-158 0 375,-36-35-390,1-18 0,158 18-1,18 35 1,-1 0 156,19 17-141,-54-17-15,-70 18-1,-18 17 1,106-17 15,36-18-15,-36 0 77,0 0-77,35 0 31,-105 0 78,-124 0-94,-71 0-15,-87 0-1,105 35 1,194-35 15,106 18-15,-53-18 140,-53 18-125,53-1-15,36 1 15,-19-36 126,36 1-111,-35-1-30,35 0 15,-18 18-15,-17 0 31,-18-17 0,-35-1-32,-71 18 1,71 0 0,35 0 15,35 0-16,-52 0 79,-177 0-78,-18 0-1,160 0 1,16-18 203,-105-35-204,-70 1 17,140 34-17,54 0 1,34 18 15,-87-17 157,-53-1-173,-71 18 17,-159 0-17,106-35 1,141 35 15,142 0-15,-72-18 124,-69 18-124,-1-18 15,88 18-15,1 0-1,52 0 17,-52 0 46,-124 0-63,-71-17 1,0 17 0,71 0 15,106 0-15,-88 17 171,-124-17-171,194 0 15,71 0 219,-18 18-188,35-18-46,-158 0 93,-124 35-93,36-35 0,105 0-1,141 0 79,-35 0 0,-70 0-63,70 0-15,-53 0 46,-159 0-46,-105 0 15,70 0-15,141 0-1,89 0 142,-1 0-142,54 0 1,-1 0 46,0 0-30,-123 0 218,-17 18-235,158 0 1,-106-18 124,17 0-108,-34-18-17,52 18 17,36 0-17,18 0 16,-72 0 63,36 0-78,36 0 15,17-18 16,-18 18 125,-17 18-157,17-18 32,1 0-31,-1 0 984,18 35-969,0-17 250,-18-18-249,-17 0 46,-18-18-63,18 18 157,17 0-156,1 0 62,-1 0 94,-17 0-156,35-17 15,-106 17 31,35-18-46,54 18 78,-1 0-47,53 71 203,53-36-235,-52 0 1,17-35 124,-53-18-93,88 1-15,141 17-17,230 0 1,17 88-1,-141-70 1,-247-18 15,-70 0-15,88 0 156,-18 0-157,35 0 1,19 0 15,-19 0-15,89 0 0,-54-36-1,-16 1 1,-125 17 15,-17 1-15,18 17 46,0 0-15,34-18-31,1 1-1,-17-1 17,-19 18-17,89 0 141,-18 0-140,-17 0 15,-18 0 63,88 0-63,18 18-15,-142-1 0,1-17 30,0 0-30,70 0 47,-18 0-48,-34 0 1,-1 0 78,71 0-48,52 0-30,72 0 0,-72 18-1,-105-18 17,18 0 93,35 0-110,-89 0 16,1 0 32,106 0-47,87 0-1,124 0 16,-35 53-15,-194 0 0,-71-53 109,-17 0-78,52 0 46,89 0-77,-18 0 0,-35 0-1,-71 0 95,89 17-95,88 19 1,-36-1 15,-53-18-15,-105-17 15,17 0 16,-17 0 31,17 0-62,-17 0 30,88 0 1,105-17-15,-52-18-17,-106 35 16,124 35 48,475 18-64,583 0 16,-124-18-15,-670 0 0,-388-35-1,-35 0 32,-18-17-16,123 17 94,-105 0-109,-1-18 156,1 18-156,-18-35 93,-35-1-78,335 36 297,440 0-312,-404 18 15,-301-18 32,124-35 312,-142 35-360,1-18 1,0 18 15,34 0 297,-16 0-234,-36-18-78,17 1 281,-52-1-266,-88 18-16,-1 0 1,1 0 0,-89 0 15,106 0-15,71 18 46,35-1-46,-18-17 31,-52 0 15,-1 0-46,18 0 15,18 0-15,-89 0-1,36 0 16,53 0-15,17 0 62,-123 0-62,-141 0-1,-71 0 1,-88 0 15,283 0-15,158-17 0,-18 17 62,0-18-31,265 36 124,970-18-155,159 229 0,-582-17 15,-706-212-15,-53 0 15,1-35-16,-89 17 17,-71 18-17,107 0 1,-1 0 15,-17-18-15,-1 1 15,1-1-15,17 18-1,-52-18 1,-1-17 0,-176-35 15,-211-72-16,17-16 1,0-1 0,194 106 15,212 53-15,17 0 15,-35 0-16,-70 35 17,34-17-17,-16-18 1,105 18 0,-18-18 15,-17 0 156,35 17-124,-18-17 62,-70 0-47,-71 0-62,-53 0 15,36-17-16,70 17 1,89 0 15,-19 0 47,-17 0-62,-52 0 0,-89 0-1,17 0 17,107 0-17,211 70 141,264-70-140,-193 0 15,-194 0-15,35 0 15,-53-53-15,0 18 15,-36 0-15,1 17-1,-18 0 1,35 1 15,-17-1 0,0 18-15,-89-35 0,-140 35 15,-36 0-15,53 17-1,229-17 1,-35 0 46,-193-17-30,-72-18-17,-70 17 1,123 18-1,248 0 17,-89 0 77,-123-53-93,-54-18-1,125 54 17,122-1-17,-17 18 79,-88 0-78,-88 18-1,-88-18 16,17 0-15,88 0 0,177 0 15,-195 0 94,-493 0-109,88 35-1,529 0 1,106-17 15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48.295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15646 10266 0,'17'0'47,"-34"-18"94,-1 18-125,0 0 15,1 0-16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48.792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15505 10248 0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49.415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16228 10178 0,'-36'0'125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49.895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15981 10231 0,'70'0'172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52.039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15840 10213 0,'123'0'187,"18"-71"-171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1:57.55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847 6068 0,'0'53'234,"0"35"-218,35-35 0,-35-18 15,0 0-15,18 18 15,-1 35-16,-17-17 1,18 0 0,17-18 15,-35-1-15,0 1-1,0 0 1,0 18-1,0-1 17,-18 54-17,-34 35 1,34-36 0,18-35 15,0-70-16,-18-18 32,-17 106 78,17 70-109,1 18 0,17 18-1,-36-89 16,36 1-15,0-36 0,0 0-1,18 53 17,-18-88-17,0 35 16,0 18-15,0-71 0,0 18 46,0 18-31,0 0-15,0-19 0,0 19-1,0 0 1,0-54 46,0 71-30,0 18-1,18 35-15,-18 89 15,0-36-16,0-89 1,35 1 0,-35-35 15,0-53-15,0 52 93,0 89-93,0-36-1,0-35 1,0-17-1,0-36 17,0-17-17,0 52 32,0 19-31,0-19-1,-18 54 17,18 17-17,0-18 1,0-17 0,0-71-1,0 89 110,0-54-94,0-52-15,0 35 0,0 0-1,0 0 1,0-36 15,0 36 63,0 18-63,18-18-15,-18-53 93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2:05.10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829 12400 0,'0'71'234,"0"-1"-218,-53 1-1,53-18 1,0-36-1,0 36 64,0 18-48,-18-18-16,1 0 1,-1-36 15,18 54-15,-17-18 0,17 0-1,0 17 16,0-17-15,0 18 15,0-18-15,0-36 0,-18 1 30,18 52-30,0 19 15,0 69-15,0 54 0,0-36-1,0 1 16,-18-54-15,18-52 0,0-36 15,0 106 16,0 36-16,0-89-15,0 35-1,0 1 1,0 52 0,0-52 15,0 34-16,-17-34 1,-1-54 0,18-34 15,0 70 31,0 17-46,0-35 0,0 36-1,0-1 17,-18-70-17,18-18 1,-17 18 62,-1-17-47,18 69-15,0-16-1,0-1 1,0 0 15,0 18-15,0-36 15,18-52 0,176 53 110,53-1-125,-106-52-1,-106-18 1,53 35 78,124-17-79,0-18 1,-18 0 0,-106 0 15,-18 0-16,-52 0 1,17 0 15,1 0 1,-1 0-17,71 17 1,17-17 15,54 0-15,-1 0-1,-17 0 17,-142 0-17,-17-17 845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3:53.07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18450 11342 0,'-70'-35'359,"-1"35"-328,1 0-15,-89 0-1,-18 0 1,-105 0 15,88 0-15,159 0 0,-18 0 62,35 0-47,-17 17-15,17-17-1,1 0 79,-54 0 109,-87 0-172,-1-53-15,71 53 0,-71 0 109,-106-17-94,106 17-16,89 0 220,-1 0-220,-17 0 1,-88 0 15,17 0-15,106 0 15,36 0 141,-19 0-156,-34 0-1,-177-89 1,70 72 15,1 17-15,70 0-1,71 0 189,-71-53-173,88 53-16,-17 0 95,0 0-95,0 0 126,17 0-94,0 0-16,-88 17-15,-158-17 15,-1 0-15,142 0-1,105 0 17,0 18 30,18 0-46,-35-18 187,-159 0-141,-17 0-30,69 17-17,90 1 1,34-18 15,-70 35 94,70-35-94,18 18-15,-106-18 31,89-18-32,17 1 1,-53 17 47,-18-18-48,36 18 1,17 0-1,-70 0 17,-36 0-17,19 0 1,52 0 0,-88 0 93,17 0-93,18 0-1,89 0 79,-1 0-32,-17 0-46,17 0 15,-88 18 47,36-1-46,52-17-17,-70 18 48,35 0-32,-35-18 32,53 0-32,17 0 31,18 17 251,-18 1-204,1-18-78,-1 0 360,-35-18-328,-18 1-48,-52 17 1,70 0 15,18 0-15,17 35 62,18-17-63,0 17 1,-17-18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3:56.56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15046 11324 0,'-88'0'31,"70"0"-15,-88-17 78,-17-1-63,-36-35-15,89 35-1,52 18 17,-17 0 139,-1-17-155,-34 17 0,-89 0 15,-176 53-15,176-36-1,124 1 1,0-18 187,35-18-109,-53 18 109,0 0-188,17-17 17,-105-19-17,106 36 1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8:03.61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19068 6138 0,'0'-17'235,"35"-72"-32,-17 19-188,-18 52 235,0 1-78,-53-1-156,-18-17-1,18-1 1,0 1 0,18 18 15,0 17 141,-1 0-157,-52 17 64,71-17-64,-54 35 48,0-17-48,36 0 1,18 17 15,-19 0-15,19-17-1,-1 0 17,-17 34 77,-18 54-93,-35 35-1,88 36 17,0-89-17,0-53 1,0 18-1,0-17 32,0-19-31,35-17 62,35 0-47,-52 0-15,17 18 187,1-18-156,-19 17-16,1-17 0,52 0-15,-17 18 0,-35-18 15,17 0-15,1 0-1,52 0 32,-18 0-31,-70-18 15,18 18-15,-18-17 62,53-1-47,35-88-15,88 18-1,1 18 16,17-36-15,-159 70 0,-17 36 15,-36 0 141,1 0-141,-1-17 16,-17 17-16,-1 0 47,-17 35-62,-17-35 15,52 35-15,-35-35 109,0 0-110,36 18 32,17-36 125,17 1-109,-17-19-48,18 19 32,-18-18-16,18 35 16,-18-18 125,-18-17-94,-17-1-62,17 1 0,18 0 15,-18 35-16,1 0 48,-1 0 203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39:59.31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19209 10672 0,'-71'0'63,"-246"0"-48,-89 0 1,159 0 15,212-18-15,17 18 0,1 0 62,-1 0-16,-106 0-15,-52 0-16,-36 0-15,124 0 0,70 0-1,1 0 32,-18 0 0,17 0-16,0 0-15,1 0 15,-142 0 32,-300-18-32,-334-176-16,352 71 1,317 105 0,106 18 77,-34 0-46,-37 0-31,-193 35 15,53-17-15,-71 0-1,106-18 1,123 17 15,-34 54-15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8:11.90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8608 6703 0,'-36'0'94,"-16"-18"-63,-1 18-16,35 0 64,-17 18-64,-1-1 1,-16-17 78,-1 18-79,-18 17 1,1-17 15,70 0-15,0-1 46,-18-17 1,0 36 109,18-1-157,-17 18 1,17 17-1,0-52 32,35 35 78,-35 0-109,18-36 15,-18 19 125,17 17-140,1-1 15,-1 1-15,1 36 187,35-36-172,-35-36 47,17-17-31,-17 18 16,17 17 156,-35-17-188,53 17 141,0 0-157,0-35 142,-36 0-111,18 0 64,71-53 30,-17 18-108,-72 17-17,18-17 17,-17 0 186,0 17-202,17-52 0,-17 17 15,-1 17-16,-17 1 64,0 18-33,0-19-30,-17 1 93,-19 17 79,1 1-32,35-36 110,-35-18-251,35 54 1,0-54 187,0 53-140,-35 1 218,17-1-265,0 1 15,-17 17 141,17 0-79,-17 0 1,17 0-47,18-18 391,-17 18-407,-1 0 156,0-35-171,1 35 328,-1 0-329,18-18 17,-17 18 77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8:52.80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11077 14111 0,'-70'-18'140,"-1"1"-124,53 17 15,1 0 188,-18 0-188,-36 17-15,-88 19-1,36-36 1,52 17 15,71 1 0,-17-18-15,-1 18 15,-17-18 172,-54 0-187,-69 0 15,-89-53-15,123 0 0,89 53 30,0 0-30,-36 0 203,1 35-188,-54-35-15,1 0-1,52 0 1,54 0 46,-89 18 110,-18-18-156,18 0 0,71 0-1,-35 0 141,-54-53-140,-158 18 15,53 17-15,158 18 15,53 0 16,1 0 16,-19 0-1,19 0-46,-18 0 46,-36 0 32,0 0-78,-52 18-1,-53-18 16,87 0-15,36 0 0,36 0-1,-36 0 79,-159 0-78,-70-36 15,70 1-15,142 35-1,52 0 63,-105 18 110,-36-1-173,-53 36 1,106-18 15,89-35-15,-1 18 31,-35-18 15,-53 0-46,18 0 0,-35 0 15,52 0-16,36 0 32,17 0 0,-35 0 78,-35 0-109,-35 0 15,87 0-15,36 18 15,-88-18 63,-176 0-63,-107-36-15,124 36 15,124 0-16,105 0 32,-17 0 47,17 0-63,-17 0 16,0-17-31,17 17 15,0 0 110,1 0-110,-19 0-15,1 0-1,-88 17 1,-18-17 15,35 0-15,88 0 62,-123 0 0,-159 0-62,-158 0 15,140 0-16,283 0 1,17 0 15,0 0 1,1 0-17,17 18 1,-18-18 31,-70 18 93,35-18-124,53 17 78,-123-17-16,-1-35-63,89 35 1,0 0 93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9:44.31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18115 13705 0,'-17'18'63,"-1"-18"-48,-17 18 17,35 17-17,-18 0 1,-17-17 15,17-18-15,-70 0 202,-36 0-202,-34 0 0,122 0 15,19 0 31,-19 0-46,1 0 47,17 0 124,-17 0 16,0 0-140,-18 18-16,0-1-32,35-17 1,1 0 15,-71 18 16,-71-18-31,35 0-1,36 0 1,71 0 15,-36-18 110,0 1-126,35-1 1,0 18 15,1 0-15,-36 0 171,-18 0-155,1 0-17,52 0 235,1 0-156,-19 0 93,19 0-155,-89 0 108,-124 0-108,107 0-17,88 0 1,17 0 15,0 0 188,-17 0-125,-71 0-63,18 0-16,35 0 1,18 0 31,0 0 0,-142 0-32,-34 0 1,-36 0 15,106 0-15,123 0 0,-17 0 249,17 0-202,-70 0 30,-106 0-77,-106-18 15,0-35-15,88 18 0,195 35-1,-1 0 16,-52 0 219,-36 18-234,35-1 0,-17 1-1,70 0 1,1-18 31,-19 0 156,1 17-187,-53-17 15,53 18-16,-106-18 17,-1 0-17,19 0 1,105 0 0,1 0 15,-19 18 94,19-1-110,-19-17 17,-16 18-17,34-18 1,-70 0 140,-71-35-140,36 35-1,17 0 1,53 0 140,35 0-140,-17 0 15,-36 0-15,36 0-1,0 0 17,-36 0-17,-17 0 17,0 0-17,70 0 1,1 0 46,-54 0 63,-211-53-93,-53 35-17,158-35 16,160 35-15,-125 18 250,-193 0-251,35 0 17,124 0-17,141 0 1,-18 0 187,35 0-78,-88 18-63,-229-18-30,71 0-17,-71 0 1,282 0 0,35 0 15,0 0 172,1 0-125,-107 18 31,-87-18-93,105 0 234,-53-36-219,141 36 16,-17 0 125,-53 0-156,17 0 15,18 0-15,-35 0 77,-88 0-77,17 0 0,36 0 15,34 0-16,72 0 17,-1 0-1,-17 0 31,-89-17-46,-87-36 0,-1 53-1,194-18 17,1 18 30,-18 18 94,17-18-140,-53 53 218,-87 0-218,52 17 0,88-70 124,18 18 16,88-18 1,-35-18-142,-18 18 1,18 0 0,-35-35 15,0 35-16,17 0 48,-17 35 46,35-17 16,-18 0-109,35-18 109,-17 0-109,-35 0-1,70 0 126,-70 17-110,-1-17-15,1 0-1,105 18 204,-17-1-203,-17-17 93,16 18-78,19 0-15,-1 17 15,-105-35 32,123 18-16,18 17-16,17 0-16,-17-35 1,-141 0 0,34 0 62,-16 0-63,-19 0 17,19 0 15,-1 0-32,53 0 79,-17 0-63,-18 0-15,17 0-1,-35 0 1,54 0 0,-1 0 15,-71 0-15,1 0 15,17 0 63,-17 0-79,35 0 79,17 0-78,54-17-1,-36 17 16,-53 0-15,89-106 93,-71 106-93,0 0 140,35 0-140,18 0 0,-71 0-1,36 0 16,17 0 110,35 0-125,-52 17-1,-54-17 1,72 36 78,158 17-63,17 17-15,-123 1 15,-88-54-16,18-17 220,-54 0-220,1-17 1,0 17 0,52-18 77,-17 0-61,141 1-17,18 17 1,-36 0 0,-88 0 15,-70 0-16,123 0 157,71 0-156,70 35 0,-141-35 15,-106 0-16,36 0 64,35 0-64,17 0 1,-70 0-1,-35 0 17,35 0 77,35 0-93,-53-18 15,1 18-15,105-53 62,123 53-63,1 0 1,-1 0 0,-211 0 15,-35 0 47,17 0 16,18 0-79,-18 0 48,-17 0-48,0 0 48,70 0-47,35 0-1,-34 0 16,-36 0-15,-18 0 15,71 0 63,176 0-78,18 0-1,-71 18 1,-176-18 15,0 0 219,-36 0-234,36 0 15,-35 0-15,88 0 62,335 0-47,794 0-15,-1 141 15,-352-70-15,-582-36-1,-265-35 1,-70-18 218,17 18-203,-17 0 1,-18 0 30,36 0-31,-107 53-15,107-53 0,-1 0 93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9:56.656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19685 14340 0,'-35'0'172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9:57.048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19597 14340 0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9:57.408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19315 14464 0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9:58.072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19526 14411 0,'18'-18'31,"0"1"0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9:58.840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19350 14411 0,'106'-35'31,"-106"17"1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9:59.168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19456 14358 0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9:59.864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18997 14411 0,'71'-35'47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17.936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19738 11465 0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50:00.976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19138 14358 0,'18'-18'47,"-1"18"-16,19-17 31,-1-1-46,-17 18 31,17-17 312,0 17-343,-17-18 15,0 18 16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50:01.424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19315 14235 0,'-142'0'141,"72"17"-110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50:01.760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19068 14270 0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50:02.097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18944 14305 0,'0'18'156,"-17"-18"-109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50:02.352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18909 14340 0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50:02.656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18838 14358 0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50:02.984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18715 14411 0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50:03.296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18627 14411 0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50:03.640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18591 14411 0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50:04.168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18133 14411 0,'123'0'32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18.288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19650 11465 0,'-18'0'47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50:05.024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18627 14199 0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50:05.936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18944 14358 0,'-70'18'47,"52"-18"15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50:06.512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18150 14464 0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50:07.096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17462 14464 0,'-123'-35'62,"-336"35"-30,283 0-17,141 0 48,158-18-48,107-88 17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50:08.464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18362 14270 0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50:08.952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18362 14270 0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50:09.480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18503 14288 0,'106'-18'31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50:10.064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18627 14252 0,'53'-35'188,"-36"35"-172,-17-18 62,18 18-47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50:11.512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18309 14164 0,'0'71'31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50:12.288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18521 14288 0,'-35'17'46,"17"54"-30,36-71 125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40:18.648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19438 11465 0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50:14.456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18591 14305 0,'-17'0'109,"-1"18"-93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51:03.79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12859 6438 0,'-18'0'125,"-35"0"-110,36 0 17,-54 0-17,0 0 1,36 0 0,18 0 15,-19 18-16,-17-18 110,-17 0-93,34 0-17,1 0 1,0 0 375,-18 0-329,-18 0-31,-70 0-15,71 0 15,52 0-15,1 0 109,-1 0-78,-53 0-16,18 0-15,18 0 15,18 0 16,-1 0-32,0 0 1,-52 0 187,34 0-172,19 0 1,-54 0 155,-88 0-171,-52 0-1,158 0 95,35 0-63,1 0-16,-1 0-16,0 0 95,-17 0-95,0 0 17,17 0-17,-17 0 32,0 0 16,-1 0 46,1 0-93,0 0 15,17 0 63,-35 0-63,18 0-15,0 0 15,-1 0 78,19 0-31,-19 0-46,1 0-1,18 0 16,-1 0 0,0 0-1,-35 0 283,36-18-283,-1 18-30,18-17 390,0-19-359,-18 36-16,18-35 32,0 0 109,0 17-157,0-17 48,36 35 265,-1 17-297,-35 19 110,53-19-110,-35-17-15,-1 18-1,18-18 282,18 0-265,18 0 171,70-18-188,-106 18 1,18 0 109,0 0-109,-53-17 15,18 17 125,17 17-140,0-17 140,-17 0-140,35 0 312,35 0-313,-17 0 1,-54 0 31,54-17 47,35-1-79,-71 0 313,-17 1-312,-1-1 15,-17 36 188,0-1-188,71 1 204,-18 0-220,-18-1 1,-17-17 78,-1 0-32,19 0 110,-1 0-78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51:07.20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12841 6209 0,'-53'0'78,"36"0"-63,-19 0 17,-52 0-17,35 0 16,36 0-15,-36 0 0,35 0 15,0 0 0,18 18 32,-35-18 77,-18-18-124,35 18 0,1 0 77,-1 0-61,-52 0 61,-89 18-77,0-18 15,-88 17-15,36 1-1,211-1 1,-18-17 15,0 53-15,-17 0 0,35-35 30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51:19.67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22825 7620 0,'-71'-18'93,"-35"18"-77,-17 0 0,35-17-1,70 17 79,0 0-63,-17 0 63,17 0-78,-34 0 93,16 0-93,19 0 46,-54 17 110,36-17-156,0 18 15,17-18-15,0 0 30,-35 18 1,-17-18-31,-54 0 15,54 17-15,52-17 109,-70 0-110,-124 0 1,71 18 0,88 0 15,18-18 219,17 0-234,1 0 15,-72 0 0,-246-18-15,247 18 15,71 0 0,-1 0 0,-17 0 219,35 18-234,-36-1 15,19 1-15,-72-18 93,37 0-93,-1 0 0,35 0 30,18 35-30,-18-35 78,1 0-79,-1 0 17,0 0 686,-17 0-639,35-35 592,0-18-639,18-18-17,-1 36 142,1-18-142,0-53 16,-18 53-15,0 106 281,0-17-266,0 17-15,-18-36 15,142 1 188,-1-18-188,-105 0-15,-1 0 62,36 0 281,141 53-249,282 35-79,406-18-16,-123 19 1,-671-89 0,-53 0 77,1 0-77,-36-71 125,-18 71-16,-17 0-110,-36 0 32,-70 0-31,18 0-1,105 0 17,71 18 46,-53-1-31,53-17 62,88-17-93,-141-1-1,18 0 17,17 1-17,-35-18 63,-18-1-62,-52 1 0,17 17 15,0-17-16,35 35 17,1 0 30,-19 0-46,36 18 15,-35-18 63,17-18-79,-17 18 48,-106 0-47,-35 0 15,-89 0-16,106 0 1,142 0 15,-107 0 204,-88 0-220,-17 0 17,194 0-17,-53 0 141,35 0-140,17 18 0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2T14:52:05.99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20585 8572 0,'-89'18'93,"19"-18"-77,52 18 15,1-1-15,-1-17 31,0 0-32,-35 0 64,0 0-48,-35 0-16,-18 36 17,-17-36-17,105 0 1,-17 0 46,-18 0 32,53 17-16,-18-17-62,-17 0 0,0 0 15,-53 0-16,-36 0 1,89 0 15,17 0 16,1 0 63,-54 0 15,-176 0-94,-159 0-16,-52-35 1,370 17 0,70 18 31,-88 0 187,71-17-218,17 17 30,-105 0 111,88 0-142,-142 0 157,-176 0-156,-88 0 15,142 0-15,175 0-1,-52 0 251,-124 0-250,0 0 15,53 0-16,229 0 1,1 0 15,-1 0 16,-35 0 172,-17 0-203,52 0-1,-17 0 32,-1 0-31,-69 0 62,-54 0-47,71 0-15,-89 0-1,71 0 1,89 0 78,-107 0-32,-246 0-46,-124-18-1,335 18 1,142 0 0,-1 0 15,-17 18-15,17-18 15,0 0 344,18 17-344,-105-17 32,-107 0-48,124 0 1,70 0 15,-17 0 32,0 0 171,-36 0-93,-17-17-110,88-1-16,-53 18 64,53-18 46,-18 18-110,-17 0 79,17 0 15,1 0-93,-1 0 93,0 18 32,18 0-16,-17-18-109,17 17 46,17 19-15,36-1-31,0-17-1,0 17 1,-35-17 31,35-1-16,141 18-15,229 1 15,-211-36-16,-54 0 454,-34-36-453,-106 36 15,87 0 203,89 53-218,-158-53 78,-19 0 171,125 0 48,-90-17-297,-34 17 15,53-18 94,-1 0-110,-35 1 1,-17-1 0,0 18 202,158-17 189,-88-1-392,-52 18 48,-1-18-48,88 18 235,-105 0-234,0 0 0,140 0 234,1 18-235,-124 0 17,54-18 93,-72 0 0,36 0-32,88 0-77,71 0 0,-159 0-1,35 0 126,-70 0-63,35 0-62,52-36-1,19 36 16,123 0-15,-141 0 0,-106 18 77,53-18-46,70 0 156,1 0-187,-107 0 15,107 0 79,-19 35-79,19-17 94,-106-18-109,-1 0 15,1 0 156,70 0-93,-53 0-31,124 0 62,0 0-94,-124 0-16,-17 0 17,-1 0 15,89 0 31,-88 0 15,70 17 48,88-17 15,54 18-140,-19 0 15,-158-1-15,0-17 93,-35 0 251,0 0-282,-1-17 78,54-1-140,17 18 15,53-35-16,-70 35 1,-71-18 0,17 18 31,1 0 31,35-17 0,-36 17-63,1 0 48,123 0-16,71 0-32,-53-36 17,-124 36-17,-18 0 1,36 0 328,141 18-219,-105-18-110,-1 0 1,-35 0 0,-18 0 15,-70-18 359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BAE0E-B89E-42A4-B006-6060A486567F}" type="datetimeFigureOut">
              <a:rPr lang="it-IT" smtClean="0"/>
              <a:t>22/01/2020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ED9E5-5BEF-4158-A739-1C0AD99CAA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9744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BAE0E-B89E-42A4-B006-6060A486567F}" type="datetimeFigureOut">
              <a:rPr lang="it-IT" smtClean="0"/>
              <a:t>22/01/2020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ED9E5-5BEF-4158-A739-1C0AD99CAA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7291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BAE0E-B89E-42A4-B006-6060A486567F}" type="datetimeFigureOut">
              <a:rPr lang="it-IT" smtClean="0"/>
              <a:t>22/01/2020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ED9E5-5BEF-4158-A739-1C0AD99CAA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0480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BAE0E-B89E-42A4-B006-6060A486567F}" type="datetimeFigureOut">
              <a:rPr lang="it-IT" smtClean="0"/>
              <a:t>22/01/2020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ED9E5-5BEF-4158-A739-1C0AD99CAA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3588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BAE0E-B89E-42A4-B006-6060A486567F}" type="datetimeFigureOut">
              <a:rPr lang="it-IT" smtClean="0"/>
              <a:t>22/01/2020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ED9E5-5BEF-4158-A739-1C0AD99CAA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5703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BAE0E-B89E-42A4-B006-6060A486567F}" type="datetimeFigureOut">
              <a:rPr lang="it-IT" smtClean="0"/>
              <a:t>22/01/2020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ED9E5-5BEF-4158-A739-1C0AD99CAA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6098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BAE0E-B89E-42A4-B006-6060A486567F}" type="datetimeFigureOut">
              <a:rPr lang="it-IT" smtClean="0"/>
              <a:t>22/01/2020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ED9E5-5BEF-4158-A739-1C0AD99CAA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7570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BAE0E-B89E-42A4-B006-6060A486567F}" type="datetimeFigureOut">
              <a:rPr lang="it-IT" smtClean="0"/>
              <a:t>22/01/2020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ED9E5-5BEF-4158-A739-1C0AD99CAA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5325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BAE0E-B89E-42A4-B006-6060A486567F}" type="datetimeFigureOut">
              <a:rPr lang="it-IT" smtClean="0"/>
              <a:t>22/01/2020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ED9E5-5BEF-4158-A739-1C0AD99CAA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129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BAE0E-B89E-42A4-B006-6060A486567F}" type="datetimeFigureOut">
              <a:rPr lang="it-IT" smtClean="0"/>
              <a:t>22/01/2020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ED9E5-5BEF-4158-A739-1C0AD99CAA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4304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BAE0E-B89E-42A4-B006-6060A486567F}" type="datetimeFigureOut">
              <a:rPr lang="it-IT" smtClean="0"/>
              <a:t>22/01/2020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ED9E5-5BEF-4158-A739-1C0AD99CAA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6058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BAE0E-B89E-42A4-B006-6060A486567F}" type="datetimeFigureOut">
              <a:rPr lang="it-IT" smtClean="0"/>
              <a:t>22/01/2020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ED9E5-5BEF-4158-A739-1C0AD99CAA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8221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emf"/><Relationship Id="rId7" Type="http://schemas.openxmlformats.org/officeDocument/2006/relationships/image" Target="../media/image44.emf"/><Relationship Id="rId2" Type="http://schemas.openxmlformats.org/officeDocument/2006/relationships/customXml" Target="../ink/ink59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61.xml"/><Relationship Id="rId5" Type="http://schemas.openxmlformats.org/officeDocument/2006/relationships/image" Target="../media/image43.emf"/><Relationship Id="rId4" Type="http://schemas.openxmlformats.org/officeDocument/2006/relationships/customXml" Target="../ink/ink60.xml"/></Relationships>
</file>

<file path=ppt/slides/_rels/slide1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8.emf"/><Relationship Id="rId18" Type="http://schemas.openxmlformats.org/officeDocument/2006/relationships/customXml" Target="../ink/ink70.xml"/><Relationship Id="rId26" Type="http://schemas.openxmlformats.org/officeDocument/2006/relationships/customXml" Target="../ink/ink75.xml"/><Relationship Id="rId39" Type="http://schemas.openxmlformats.org/officeDocument/2006/relationships/customXml" Target="../ink/ink85.xml"/><Relationship Id="rId21" Type="http://schemas.openxmlformats.org/officeDocument/2006/relationships/image" Target="../media/image51.emf"/><Relationship Id="rId34" Type="http://schemas.openxmlformats.org/officeDocument/2006/relationships/image" Target="../media/image54.emf"/><Relationship Id="rId42" Type="http://schemas.openxmlformats.org/officeDocument/2006/relationships/customXml" Target="../ink/ink87.xml"/><Relationship Id="rId47" Type="http://schemas.openxmlformats.org/officeDocument/2006/relationships/image" Target="../media/image59.emf"/><Relationship Id="rId7" Type="http://schemas.openxmlformats.org/officeDocument/2006/relationships/image" Target="../media/image7.emf"/><Relationship Id="rId2" Type="http://schemas.openxmlformats.org/officeDocument/2006/relationships/customXml" Target="../ink/ink62.xml"/><Relationship Id="rId16" Type="http://schemas.openxmlformats.org/officeDocument/2006/relationships/customXml" Target="../ink/ink69.xml"/><Relationship Id="rId29" Type="http://schemas.openxmlformats.org/officeDocument/2006/relationships/customXml" Target="../ink/ink78.xml"/><Relationship Id="rId11" Type="http://schemas.openxmlformats.org/officeDocument/2006/relationships/image" Target="../media/image47.emf"/><Relationship Id="rId24" Type="http://schemas.openxmlformats.org/officeDocument/2006/relationships/image" Target="../media/image52.emf"/><Relationship Id="rId32" Type="http://schemas.openxmlformats.org/officeDocument/2006/relationships/customXml" Target="../ink/ink80.xml"/><Relationship Id="rId37" Type="http://schemas.openxmlformats.org/officeDocument/2006/relationships/image" Target="../media/image55.emf"/><Relationship Id="rId40" Type="http://schemas.openxmlformats.org/officeDocument/2006/relationships/customXml" Target="../ink/ink86.xml"/><Relationship Id="rId45" Type="http://schemas.openxmlformats.org/officeDocument/2006/relationships/image" Target="../media/image58.emf"/><Relationship Id="rId5" Type="http://schemas.openxmlformats.org/officeDocument/2006/relationships/image" Target="../media/image46.emf"/><Relationship Id="rId15" Type="http://schemas.openxmlformats.org/officeDocument/2006/relationships/image" Target="../media/image15.emf"/><Relationship Id="rId23" Type="http://schemas.openxmlformats.org/officeDocument/2006/relationships/customXml" Target="../ink/ink73.xml"/><Relationship Id="rId28" Type="http://schemas.openxmlformats.org/officeDocument/2006/relationships/customXml" Target="../ink/ink77.xml"/><Relationship Id="rId36" Type="http://schemas.openxmlformats.org/officeDocument/2006/relationships/customXml" Target="../ink/ink83.xml"/><Relationship Id="rId49" Type="http://schemas.openxmlformats.org/officeDocument/2006/relationships/image" Target="../media/image60.emf"/><Relationship Id="rId10" Type="http://schemas.openxmlformats.org/officeDocument/2006/relationships/customXml" Target="../ink/ink66.xml"/><Relationship Id="rId19" Type="http://schemas.openxmlformats.org/officeDocument/2006/relationships/image" Target="../media/image50.emf"/><Relationship Id="rId31" Type="http://schemas.openxmlformats.org/officeDocument/2006/relationships/image" Target="../media/image53.emf"/><Relationship Id="rId44" Type="http://schemas.openxmlformats.org/officeDocument/2006/relationships/customXml" Target="../ink/ink88.xml"/><Relationship Id="rId4" Type="http://schemas.openxmlformats.org/officeDocument/2006/relationships/customXml" Target="../ink/ink63.xml"/><Relationship Id="rId9" Type="http://schemas.openxmlformats.org/officeDocument/2006/relationships/image" Target="../media/image22.emf"/><Relationship Id="rId14" Type="http://schemas.openxmlformats.org/officeDocument/2006/relationships/customXml" Target="../ink/ink68.xml"/><Relationship Id="rId22" Type="http://schemas.openxmlformats.org/officeDocument/2006/relationships/customXml" Target="../ink/ink72.xml"/><Relationship Id="rId27" Type="http://schemas.openxmlformats.org/officeDocument/2006/relationships/customXml" Target="../ink/ink76.xml"/><Relationship Id="rId30" Type="http://schemas.openxmlformats.org/officeDocument/2006/relationships/customXml" Target="../ink/ink79.xml"/><Relationship Id="rId35" Type="http://schemas.openxmlformats.org/officeDocument/2006/relationships/customXml" Target="../ink/ink82.xml"/><Relationship Id="rId43" Type="http://schemas.openxmlformats.org/officeDocument/2006/relationships/image" Target="../media/image57.emf"/><Relationship Id="rId48" Type="http://schemas.openxmlformats.org/officeDocument/2006/relationships/customXml" Target="../ink/ink90.xml"/><Relationship Id="rId8" Type="http://schemas.openxmlformats.org/officeDocument/2006/relationships/customXml" Target="../ink/ink65.xml"/><Relationship Id="rId3" Type="http://schemas.openxmlformats.org/officeDocument/2006/relationships/image" Target="../media/image45.emf"/><Relationship Id="rId12" Type="http://schemas.openxmlformats.org/officeDocument/2006/relationships/customXml" Target="../ink/ink67.xml"/><Relationship Id="rId17" Type="http://schemas.openxmlformats.org/officeDocument/2006/relationships/image" Target="../media/image49.emf"/><Relationship Id="rId25" Type="http://schemas.openxmlformats.org/officeDocument/2006/relationships/customXml" Target="../ink/ink74.xml"/><Relationship Id="rId33" Type="http://schemas.openxmlformats.org/officeDocument/2006/relationships/customXml" Target="../ink/ink81.xml"/><Relationship Id="rId38" Type="http://schemas.openxmlformats.org/officeDocument/2006/relationships/customXml" Target="../ink/ink84.xml"/><Relationship Id="rId46" Type="http://schemas.openxmlformats.org/officeDocument/2006/relationships/customXml" Target="../ink/ink89.xml"/><Relationship Id="rId20" Type="http://schemas.openxmlformats.org/officeDocument/2006/relationships/customXml" Target="../ink/ink71.xml"/><Relationship Id="rId41" Type="http://schemas.openxmlformats.org/officeDocument/2006/relationships/image" Target="../media/image56.emf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6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emf"/><Relationship Id="rId7" Type="http://schemas.openxmlformats.org/officeDocument/2006/relationships/image" Target="../media/image63.emf"/><Relationship Id="rId2" Type="http://schemas.openxmlformats.org/officeDocument/2006/relationships/customXml" Target="../ink/ink9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93.xml"/><Relationship Id="rId5" Type="http://schemas.openxmlformats.org/officeDocument/2006/relationships/image" Target="../media/image62.emf"/><Relationship Id="rId4" Type="http://schemas.openxmlformats.org/officeDocument/2006/relationships/customXml" Target="../ink/ink9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emf"/><Relationship Id="rId2" Type="http://schemas.openxmlformats.org/officeDocument/2006/relationships/customXml" Target="../ink/ink9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6" Type="http://schemas.openxmlformats.org/officeDocument/2006/relationships/image" Target="../media/image11.emf"/><Relationship Id="rId21" Type="http://schemas.openxmlformats.org/officeDocument/2006/relationships/image" Target="../media/image9.emf"/><Relationship Id="rId42" Type="http://schemas.openxmlformats.org/officeDocument/2006/relationships/customXml" Target="../ink/ink26.xml"/><Relationship Id="rId47" Type="http://schemas.openxmlformats.org/officeDocument/2006/relationships/image" Target="../media/image18.emf"/><Relationship Id="rId63" Type="http://schemas.openxmlformats.org/officeDocument/2006/relationships/image" Target="../media/image26.emf"/><Relationship Id="rId68" Type="http://schemas.openxmlformats.org/officeDocument/2006/relationships/customXml" Target="../ink/ink40.xml"/><Relationship Id="rId84" Type="http://schemas.openxmlformats.org/officeDocument/2006/relationships/customXml" Target="../ink/ink51.xml"/><Relationship Id="rId89" Type="http://schemas.openxmlformats.org/officeDocument/2006/relationships/image" Target="../media/image34.emf"/><Relationship Id="rId16" Type="http://schemas.openxmlformats.org/officeDocument/2006/relationships/customXml" Target="../ink/ink8.xml"/><Relationship Id="rId11" Type="http://schemas.openxmlformats.org/officeDocument/2006/relationships/image" Target="../media/image5.emf"/><Relationship Id="rId32" Type="http://schemas.openxmlformats.org/officeDocument/2006/relationships/customXml" Target="../ink/ink18.xml"/><Relationship Id="rId37" Type="http://schemas.openxmlformats.org/officeDocument/2006/relationships/customXml" Target="../ink/ink22.xml"/><Relationship Id="rId53" Type="http://schemas.openxmlformats.org/officeDocument/2006/relationships/image" Target="../media/image21.emf"/><Relationship Id="rId58" Type="http://schemas.openxmlformats.org/officeDocument/2006/relationships/customXml" Target="../ink/ink34.xml"/><Relationship Id="rId74" Type="http://schemas.openxmlformats.org/officeDocument/2006/relationships/customXml" Target="../ink/ink44.xml"/><Relationship Id="rId79" Type="http://schemas.openxmlformats.org/officeDocument/2006/relationships/customXml" Target="../ink/ink48.xml"/><Relationship Id="rId5" Type="http://schemas.openxmlformats.org/officeDocument/2006/relationships/image" Target="../media/image2.emf"/><Relationship Id="rId14" Type="http://schemas.openxmlformats.org/officeDocument/2006/relationships/customXml" Target="../ink/ink7.xml"/><Relationship Id="rId22" Type="http://schemas.openxmlformats.org/officeDocument/2006/relationships/customXml" Target="../ink/ink12.xml"/><Relationship Id="rId27" Type="http://schemas.openxmlformats.org/officeDocument/2006/relationships/customXml" Target="../ink/ink15.xml"/><Relationship Id="rId30" Type="http://schemas.openxmlformats.org/officeDocument/2006/relationships/image" Target="../media/image13.emf"/><Relationship Id="rId35" Type="http://schemas.openxmlformats.org/officeDocument/2006/relationships/customXml" Target="../ink/ink21.xml"/><Relationship Id="rId43" Type="http://schemas.openxmlformats.org/officeDocument/2006/relationships/image" Target="../media/image16.emf"/><Relationship Id="rId48" Type="http://schemas.openxmlformats.org/officeDocument/2006/relationships/customXml" Target="../ink/ink29.xml"/><Relationship Id="rId56" Type="http://schemas.openxmlformats.org/officeDocument/2006/relationships/customXml" Target="../ink/ink33.xml"/><Relationship Id="rId64" Type="http://schemas.openxmlformats.org/officeDocument/2006/relationships/customXml" Target="../ink/ink37.xml"/><Relationship Id="rId69" Type="http://schemas.openxmlformats.org/officeDocument/2006/relationships/image" Target="../media/image28.emf"/><Relationship Id="rId77" Type="http://schemas.openxmlformats.org/officeDocument/2006/relationships/customXml" Target="../ink/ink46.xml"/><Relationship Id="rId8" Type="http://schemas.openxmlformats.org/officeDocument/2006/relationships/customXml" Target="../ink/ink4.xml"/><Relationship Id="rId51" Type="http://schemas.openxmlformats.org/officeDocument/2006/relationships/image" Target="../media/image20.emf"/><Relationship Id="rId72" Type="http://schemas.openxmlformats.org/officeDocument/2006/relationships/image" Target="../media/image29.emf"/><Relationship Id="rId80" Type="http://schemas.openxmlformats.org/officeDocument/2006/relationships/image" Target="../media/image31.emf"/><Relationship Id="rId85" Type="http://schemas.openxmlformats.org/officeDocument/2006/relationships/customXml" Target="../ink/ink52.xml"/><Relationship Id="rId3" Type="http://schemas.openxmlformats.org/officeDocument/2006/relationships/image" Target="../media/image1.emf"/><Relationship Id="rId12" Type="http://schemas.openxmlformats.org/officeDocument/2006/relationships/customXml" Target="../ink/ink6.xml"/><Relationship Id="rId17" Type="http://schemas.openxmlformats.org/officeDocument/2006/relationships/image" Target="../media/image8.emf"/><Relationship Id="rId25" Type="http://schemas.openxmlformats.org/officeDocument/2006/relationships/customXml" Target="../ink/ink14.xml"/><Relationship Id="rId33" Type="http://schemas.openxmlformats.org/officeDocument/2006/relationships/customXml" Target="../ink/ink19.xml"/><Relationship Id="rId38" Type="http://schemas.openxmlformats.org/officeDocument/2006/relationships/customXml" Target="../ink/ink23.xml"/><Relationship Id="rId46" Type="http://schemas.openxmlformats.org/officeDocument/2006/relationships/customXml" Target="../ink/ink28.xml"/><Relationship Id="rId59" Type="http://schemas.openxmlformats.org/officeDocument/2006/relationships/image" Target="../media/image24.emf"/><Relationship Id="rId67" Type="http://schemas.openxmlformats.org/officeDocument/2006/relationships/customXml" Target="../ink/ink39.xml"/><Relationship Id="rId20" Type="http://schemas.openxmlformats.org/officeDocument/2006/relationships/customXml" Target="../ink/ink11.xml"/><Relationship Id="rId41" Type="http://schemas.openxmlformats.org/officeDocument/2006/relationships/customXml" Target="../ink/ink25.xml"/><Relationship Id="rId54" Type="http://schemas.openxmlformats.org/officeDocument/2006/relationships/customXml" Target="../ink/ink32.xml"/><Relationship Id="rId62" Type="http://schemas.openxmlformats.org/officeDocument/2006/relationships/customXml" Target="../ink/ink36.xml"/><Relationship Id="rId70" Type="http://schemas.openxmlformats.org/officeDocument/2006/relationships/customXml" Target="../ink/ink41.xml"/><Relationship Id="rId75" Type="http://schemas.openxmlformats.org/officeDocument/2006/relationships/customXml" Target="../ink/ink45.xml"/><Relationship Id="rId83" Type="http://schemas.openxmlformats.org/officeDocument/2006/relationships/image" Target="../media/image32.emf"/><Relationship Id="rId88" Type="http://schemas.openxmlformats.org/officeDocument/2006/relationships/customXml" Target="../ink/ink5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5" Type="http://schemas.openxmlformats.org/officeDocument/2006/relationships/image" Target="../media/image7.emf"/><Relationship Id="rId23" Type="http://schemas.openxmlformats.org/officeDocument/2006/relationships/customXml" Target="../ink/ink13.xml"/><Relationship Id="rId28" Type="http://schemas.openxmlformats.org/officeDocument/2006/relationships/image" Target="../media/image12.emf"/><Relationship Id="rId36" Type="http://schemas.openxmlformats.org/officeDocument/2006/relationships/image" Target="../media/image14.emf"/><Relationship Id="rId49" Type="http://schemas.openxmlformats.org/officeDocument/2006/relationships/image" Target="../media/image19.emf"/><Relationship Id="rId57" Type="http://schemas.openxmlformats.org/officeDocument/2006/relationships/image" Target="../media/image23.emf"/><Relationship Id="rId10" Type="http://schemas.openxmlformats.org/officeDocument/2006/relationships/customXml" Target="../ink/ink5.xml"/><Relationship Id="rId31" Type="http://schemas.openxmlformats.org/officeDocument/2006/relationships/customXml" Target="../ink/ink17.xml"/><Relationship Id="rId44" Type="http://schemas.openxmlformats.org/officeDocument/2006/relationships/customXml" Target="../ink/ink27.xml"/><Relationship Id="rId52" Type="http://schemas.openxmlformats.org/officeDocument/2006/relationships/customXml" Target="../ink/ink31.xml"/><Relationship Id="rId60" Type="http://schemas.openxmlformats.org/officeDocument/2006/relationships/customXml" Target="../ink/ink35.xml"/><Relationship Id="rId65" Type="http://schemas.openxmlformats.org/officeDocument/2006/relationships/customXml" Target="../ink/ink38.xml"/><Relationship Id="rId73" Type="http://schemas.openxmlformats.org/officeDocument/2006/relationships/customXml" Target="../ink/ink43.xml"/><Relationship Id="rId78" Type="http://schemas.openxmlformats.org/officeDocument/2006/relationships/customXml" Target="../ink/ink47.xml"/><Relationship Id="rId81" Type="http://schemas.openxmlformats.org/officeDocument/2006/relationships/customXml" Target="../ink/ink49.xml"/><Relationship Id="rId86" Type="http://schemas.openxmlformats.org/officeDocument/2006/relationships/customXml" Target="../ink/ink53.xml"/><Relationship Id="rId4" Type="http://schemas.openxmlformats.org/officeDocument/2006/relationships/customXml" Target="../ink/ink2.xml"/><Relationship Id="rId9" Type="http://schemas.openxmlformats.org/officeDocument/2006/relationships/image" Target="../media/image4.emf"/><Relationship Id="rId13" Type="http://schemas.openxmlformats.org/officeDocument/2006/relationships/image" Target="../media/image6.emf"/><Relationship Id="rId18" Type="http://schemas.openxmlformats.org/officeDocument/2006/relationships/customXml" Target="../ink/ink9.xml"/><Relationship Id="rId39" Type="http://schemas.openxmlformats.org/officeDocument/2006/relationships/image" Target="../media/image15.emf"/><Relationship Id="rId34" Type="http://schemas.openxmlformats.org/officeDocument/2006/relationships/customXml" Target="../ink/ink20.xml"/><Relationship Id="rId50" Type="http://schemas.openxmlformats.org/officeDocument/2006/relationships/customXml" Target="../ink/ink30.xml"/><Relationship Id="rId55" Type="http://schemas.openxmlformats.org/officeDocument/2006/relationships/image" Target="../media/image22.emf"/><Relationship Id="rId76" Type="http://schemas.openxmlformats.org/officeDocument/2006/relationships/image" Target="../media/image30.emf"/><Relationship Id="rId7" Type="http://schemas.openxmlformats.org/officeDocument/2006/relationships/image" Target="../media/image3.emf"/><Relationship Id="rId71" Type="http://schemas.openxmlformats.org/officeDocument/2006/relationships/customXml" Target="../ink/ink42.xml"/><Relationship Id="rId2" Type="http://schemas.openxmlformats.org/officeDocument/2006/relationships/customXml" Target="../ink/ink1.xml"/><Relationship Id="rId29" Type="http://schemas.openxmlformats.org/officeDocument/2006/relationships/customXml" Target="../ink/ink16.xml"/><Relationship Id="rId24" Type="http://schemas.openxmlformats.org/officeDocument/2006/relationships/image" Target="../media/image10.emf"/><Relationship Id="rId40" Type="http://schemas.openxmlformats.org/officeDocument/2006/relationships/customXml" Target="../ink/ink24.xml"/><Relationship Id="rId45" Type="http://schemas.openxmlformats.org/officeDocument/2006/relationships/image" Target="../media/image17.emf"/><Relationship Id="rId66" Type="http://schemas.openxmlformats.org/officeDocument/2006/relationships/image" Target="../media/image27.emf"/><Relationship Id="rId87" Type="http://schemas.openxmlformats.org/officeDocument/2006/relationships/image" Target="../media/image33.emf"/><Relationship Id="rId61" Type="http://schemas.openxmlformats.org/officeDocument/2006/relationships/image" Target="../media/image25.emf"/><Relationship Id="rId82" Type="http://schemas.openxmlformats.org/officeDocument/2006/relationships/customXml" Target="../ink/ink50.xml"/><Relationship Id="rId19" Type="http://schemas.openxmlformats.org/officeDocument/2006/relationships/customXml" Target="../ink/ink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customXml" Target="../ink/ink5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emf"/><Relationship Id="rId4" Type="http://schemas.openxmlformats.org/officeDocument/2006/relationships/customXml" Target="../ink/ink5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customXml" Target="../ink/ink5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emf"/><Relationship Id="rId4" Type="http://schemas.openxmlformats.org/officeDocument/2006/relationships/customXml" Target="../ink/ink5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Strumenti di controllo costi-qualità</a:t>
            </a: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Da: Stefano Tonchia</a:t>
            </a:r>
          </a:p>
          <a:p>
            <a:r>
              <a:rPr lang="it-IT" dirty="0" smtClean="0"/>
              <a:t>Università di Udine </a:t>
            </a:r>
          </a:p>
          <a:p>
            <a:r>
              <a:rPr lang="it-IT" dirty="0" smtClean="0"/>
              <a:t>Progettare e gestire il sistema aziendale di misurazione delle prestazioni.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0037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Controllo Qualità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988840"/>
            <a:ext cx="4838700" cy="349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680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Controllo Qualità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Processo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</a:rPr>
              <a:t>sotto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controllo</a:t>
            </a:r>
            <a:r>
              <a:rPr lang="it-IT" sz="2400" dirty="0" smtClean="0"/>
              <a:t>: la </a:t>
            </a:r>
            <a:r>
              <a:rPr lang="it-IT" sz="2400" dirty="0"/>
              <a:t>maggior parte dei valori della</a:t>
            </a:r>
          </a:p>
          <a:p>
            <a:pPr marL="0" indent="0">
              <a:buNone/>
            </a:pPr>
            <a:r>
              <a:rPr lang="it-IT" sz="2400" dirty="0"/>
              <a:t>grandezza oggetto di controllo cade tra i limiti di specifica.</a:t>
            </a:r>
          </a:p>
          <a:p>
            <a:endParaRPr lang="it-IT" sz="2400" dirty="0" smtClean="0"/>
          </a:p>
          <a:p>
            <a:pPr marL="0" indent="0">
              <a:buNone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Processo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</a:rPr>
              <a:t>fuori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controllo</a:t>
            </a:r>
            <a:r>
              <a:rPr lang="it-IT" sz="2400" dirty="0" smtClean="0"/>
              <a:t>: </a:t>
            </a:r>
            <a:r>
              <a:rPr lang="it-IT" sz="2400" dirty="0"/>
              <a:t>molte </a:t>
            </a:r>
            <a:r>
              <a:rPr lang="it-IT" sz="2400" dirty="0" smtClean="0"/>
              <a:t>determinazioni campionarie </a:t>
            </a:r>
            <a:r>
              <a:rPr lang="it-IT" sz="2400" dirty="0"/>
              <a:t>cadono al di fuori delle specifiche.</a:t>
            </a:r>
          </a:p>
        </p:txBody>
      </p:sp>
    </p:spTree>
    <p:extLst>
      <p:ext uri="{BB962C8B-B14F-4D97-AF65-F5344CB8AC3E}">
        <p14:creationId xmlns:p14="http://schemas.microsoft.com/office/powerpoint/2010/main" val="54232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Controllo Qualità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La carta di controllo è un grafico che descrive l’andamento </a:t>
            </a:r>
            <a:r>
              <a:rPr lang="it-IT" sz="2400" dirty="0" smtClean="0"/>
              <a:t>di una </a:t>
            </a:r>
            <a:r>
              <a:rPr lang="it-IT" sz="2400" dirty="0"/>
              <a:t>certa variabile informativa </a:t>
            </a:r>
            <a:r>
              <a:rPr lang="it-IT" sz="2400" dirty="0" smtClean="0"/>
              <a:t>sulla </a:t>
            </a:r>
            <a:r>
              <a:rPr lang="it-IT" sz="2400" dirty="0"/>
              <a:t>qualità/sicurezza di un prodotto in funzione del tempo.</a:t>
            </a:r>
          </a:p>
          <a:p>
            <a:r>
              <a:rPr lang="it-IT" sz="2400" dirty="0" smtClean="0">
                <a:solidFill>
                  <a:srgbClr val="FF0000"/>
                </a:solidFill>
              </a:rPr>
              <a:t>Linea </a:t>
            </a:r>
            <a:r>
              <a:rPr lang="it-IT" sz="2400" dirty="0">
                <a:solidFill>
                  <a:srgbClr val="FF0000"/>
                </a:solidFill>
              </a:rPr>
              <a:t>centrale </a:t>
            </a:r>
            <a:r>
              <a:rPr lang="it-IT" sz="2400" dirty="0"/>
              <a:t>(CL) = </a:t>
            </a:r>
            <a:r>
              <a:rPr lang="it-IT" sz="2400" dirty="0" smtClean="0"/>
              <a:t>valore desiderato </a:t>
            </a:r>
            <a:r>
              <a:rPr lang="it-IT" sz="2400" dirty="0"/>
              <a:t>quando il processo </a:t>
            </a:r>
            <a:r>
              <a:rPr lang="it-IT" sz="2400" dirty="0" smtClean="0"/>
              <a:t>è sotto </a:t>
            </a:r>
            <a:r>
              <a:rPr lang="it-IT" sz="2400" dirty="0"/>
              <a:t>controllo</a:t>
            </a:r>
          </a:p>
          <a:p>
            <a:r>
              <a:rPr lang="it-IT" sz="2400" dirty="0" smtClean="0">
                <a:solidFill>
                  <a:srgbClr val="FF0000"/>
                </a:solidFill>
              </a:rPr>
              <a:t>Linea </a:t>
            </a:r>
            <a:r>
              <a:rPr lang="it-IT" sz="2400" dirty="0">
                <a:solidFill>
                  <a:srgbClr val="FF0000"/>
                </a:solidFill>
              </a:rPr>
              <a:t>superiore </a:t>
            </a:r>
            <a:r>
              <a:rPr lang="it-IT" sz="2400" dirty="0"/>
              <a:t>(UCL) = </a:t>
            </a:r>
            <a:r>
              <a:rPr lang="it-IT" sz="2400" dirty="0" smtClean="0"/>
              <a:t>limite superiore </a:t>
            </a:r>
            <a:r>
              <a:rPr lang="it-IT" sz="2400" dirty="0"/>
              <a:t>di controllo (</a:t>
            </a:r>
            <a:r>
              <a:rPr lang="it-IT" sz="2400" dirty="0" smtClean="0"/>
              <a:t>Upper</a:t>
            </a:r>
            <a:r>
              <a:rPr lang="it-IT" sz="2400" dirty="0"/>
              <a:t> </a:t>
            </a:r>
            <a:r>
              <a:rPr lang="it-IT" sz="2400" dirty="0" smtClean="0"/>
              <a:t>Control </a:t>
            </a:r>
            <a:r>
              <a:rPr lang="it-IT" sz="2400" dirty="0"/>
              <a:t>Limit)</a:t>
            </a:r>
          </a:p>
          <a:p>
            <a:r>
              <a:rPr lang="it-IT" sz="2400" dirty="0" smtClean="0">
                <a:solidFill>
                  <a:srgbClr val="FF0000"/>
                </a:solidFill>
              </a:rPr>
              <a:t>Linea </a:t>
            </a:r>
            <a:r>
              <a:rPr lang="it-IT" sz="2400" dirty="0">
                <a:solidFill>
                  <a:srgbClr val="FF0000"/>
                </a:solidFill>
              </a:rPr>
              <a:t>inferiore </a:t>
            </a:r>
            <a:r>
              <a:rPr lang="it-IT" sz="2400" dirty="0"/>
              <a:t>(LCL) = </a:t>
            </a:r>
            <a:r>
              <a:rPr lang="it-IT" sz="2400" dirty="0" smtClean="0"/>
              <a:t>limite inferiore </a:t>
            </a:r>
            <a:r>
              <a:rPr lang="it-IT" sz="2400" dirty="0"/>
              <a:t>di controllo (</a:t>
            </a:r>
            <a:r>
              <a:rPr lang="it-IT" sz="2400" dirty="0" smtClean="0"/>
              <a:t>Lower Control </a:t>
            </a:r>
            <a:r>
              <a:rPr lang="it-IT" sz="2400" dirty="0"/>
              <a:t>Limit)</a:t>
            </a:r>
          </a:p>
        </p:txBody>
      </p:sp>
    </p:spTree>
    <p:extLst>
      <p:ext uri="{BB962C8B-B14F-4D97-AF65-F5344CB8AC3E}">
        <p14:creationId xmlns:p14="http://schemas.microsoft.com/office/powerpoint/2010/main" val="126918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Controllo Qualità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772816"/>
            <a:ext cx="4588769" cy="431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176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Controllo Qualità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dirty="0" smtClean="0"/>
          </a:p>
          <a:p>
            <a:endParaRPr lang="it-IT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282" y="1412776"/>
            <a:ext cx="8427976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271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Controllo Qualità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Se </a:t>
            </a:r>
            <a:r>
              <a:rPr lang="it-IT" sz="2400" i="1" dirty="0"/>
              <a:t>w </a:t>
            </a:r>
            <a:r>
              <a:rPr lang="it-IT" sz="2400" dirty="0"/>
              <a:t>è una statistica campionaria che misura una </a:t>
            </a:r>
            <a:r>
              <a:rPr lang="it-IT" sz="2400" dirty="0" smtClean="0"/>
              <a:t>certa caratteristica </a:t>
            </a:r>
            <a:r>
              <a:rPr lang="it-IT" sz="2400" dirty="0"/>
              <a:t>di un prodotto con media ipotizzata </a:t>
            </a:r>
            <a:r>
              <a:rPr lang="it-IT" sz="2400" dirty="0" smtClean="0"/>
              <a:t>μ</a:t>
            </a:r>
            <a:r>
              <a:rPr lang="it-IT" sz="2400" i="1" dirty="0" smtClean="0"/>
              <a:t> </a:t>
            </a:r>
            <a:r>
              <a:rPr lang="it-IT" sz="2400" dirty="0" smtClean="0"/>
              <a:t>e deviazione </a:t>
            </a:r>
            <a:r>
              <a:rPr lang="it-IT" sz="2400" dirty="0"/>
              <a:t>standard ipotizzata </a:t>
            </a:r>
            <a:r>
              <a:rPr lang="it-IT" sz="2400" dirty="0" smtClean="0"/>
              <a:t>σ</a:t>
            </a:r>
            <a:r>
              <a:rPr lang="it-IT" sz="2400" i="1" dirty="0" smtClean="0"/>
              <a:t> </a:t>
            </a:r>
            <a:r>
              <a:rPr lang="it-IT" sz="2400" dirty="0"/>
              <a:t>allora i valori per </a:t>
            </a:r>
            <a:r>
              <a:rPr lang="it-IT" sz="2400" dirty="0" smtClean="0"/>
              <a:t>costruire la </a:t>
            </a:r>
            <a:r>
              <a:rPr lang="it-IT" sz="2400" dirty="0"/>
              <a:t>carta di controllo seguiranno questa regola:</a:t>
            </a:r>
          </a:p>
          <a:p>
            <a:r>
              <a:rPr lang="it-IT" sz="2400" dirty="0"/>
              <a:t>UCL = </a:t>
            </a:r>
            <a:r>
              <a:rPr lang="el-GR" sz="2400" dirty="0" smtClean="0">
                <a:solidFill>
                  <a:srgbClr val="FF0000"/>
                </a:solidFill>
              </a:rPr>
              <a:t>μ</a:t>
            </a:r>
            <a:r>
              <a:rPr lang="it-IT" sz="2400" i="1" dirty="0" smtClean="0">
                <a:solidFill>
                  <a:srgbClr val="FF0000"/>
                </a:solidFill>
              </a:rPr>
              <a:t> </a:t>
            </a:r>
            <a:r>
              <a:rPr lang="it-IT" sz="2400" dirty="0">
                <a:solidFill>
                  <a:srgbClr val="FF0000"/>
                </a:solidFill>
              </a:rPr>
              <a:t>+ </a:t>
            </a:r>
            <a:r>
              <a:rPr lang="it-IT" sz="2400" i="1" dirty="0">
                <a:solidFill>
                  <a:srgbClr val="FF0000"/>
                </a:solidFill>
              </a:rPr>
              <a:t>L </a:t>
            </a:r>
            <a:r>
              <a:rPr lang="el-GR" sz="2400" dirty="0" smtClean="0">
                <a:solidFill>
                  <a:srgbClr val="FF0000"/>
                </a:solidFill>
              </a:rPr>
              <a:t>σ</a:t>
            </a:r>
            <a:endParaRPr lang="it-IT" sz="2400" i="1" dirty="0">
              <a:solidFill>
                <a:srgbClr val="FF0000"/>
              </a:solidFill>
            </a:endParaRPr>
          </a:p>
          <a:p>
            <a:r>
              <a:rPr lang="it-IT" sz="2400" dirty="0"/>
              <a:t>CL = </a:t>
            </a:r>
            <a:r>
              <a:rPr lang="el-GR" sz="2400" dirty="0" smtClean="0">
                <a:solidFill>
                  <a:srgbClr val="FF0000"/>
                </a:solidFill>
              </a:rPr>
              <a:t>μ</a:t>
            </a:r>
            <a:endParaRPr lang="it-IT" sz="2400" i="1" dirty="0">
              <a:solidFill>
                <a:srgbClr val="FF0000"/>
              </a:solidFill>
            </a:endParaRPr>
          </a:p>
          <a:p>
            <a:r>
              <a:rPr lang="it-IT" sz="2400" dirty="0"/>
              <a:t>LCL = </a:t>
            </a:r>
            <a:r>
              <a:rPr lang="el-GR" sz="2400" dirty="0" smtClean="0">
                <a:solidFill>
                  <a:srgbClr val="FF0000"/>
                </a:solidFill>
              </a:rPr>
              <a:t>μ</a:t>
            </a:r>
            <a:r>
              <a:rPr lang="it-IT" sz="2400" i="1" dirty="0" smtClean="0">
                <a:solidFill>
                  <a:srgbClr val="FF0000"/>
                </a:solidFill>
              </a:rPr>
              <a:t> </a:t>
            </a:r>
            <a:r>
              <a:rPr lang="it-IT" sz="2400" dirty="0">
                <a:solidFill>
                  <a:srgbClr val="FF0000"/>
                </a:solidFill>
              </a:rPr>
              <a:t>− </a:t>
            </a:r>
            <a:r>
              <a:rPr lang="it-IT" sz="2400" i="1" dirty="0">
                <a:solidFill>
                  <a:srgbClr val="FF0000"/>
                </a:solidFill>
              </a:rPr>
              <a:t>L </a:t>
            </a:r>
            <a:r>
              <a:rPr lang="el-GR" sz="2400" dirty="0" smtClean="0">
                <a:solidFill>
                  <a:srgbClr val="FF0000"/>
                </a:solidFill>
              </a:rPr>
              <a:t>σ</a:t>
            </a:r>
            <a:endParaRPr lang="it-IT" sz="24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sz="2400" i="1" dirty="0"/>
              <a:t>L </a:t>
            </a:r>
            <a:r>
              <a:rPr lang="it-IT" sz="2400" dirty="0"/>
              <a:t>= distanza dei limiti di controllo dalla linea </a:t>
            </a:r>
            <a:r>
              <a:rPr lang="it-IT" sz="2400" dirty="0" smtClean="0"/>
              <a:t>centrale espressa </a:t>
            </a:r>
            <a:r>
              <a:rPr lang="it-IT" sz="2400" dirty="0"/>
              <a:t>in unità di deviazioni standard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6566040" y="2082960"/>
              <a:ext cx="489240" cy="34308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550200" y="2019240"/>
                <a:ext cx="520920" cy="470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2908440" y="2406600"/>
              <a:ext cx="304920" cy="34956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892600" y="2343240"/>
                <a:ext cx="336600" cy="47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552600" y="5029200"/>
              <a:ext cx="3435480" cy="7668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36400" y="4965840"/>
                <a:ext cx="3467520" cy="203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3453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Controllo Qualità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r>
              <a:rPr lang="it-IT" sz="2400" dirty="0" smtClean="0"/>
              <a:t>Le </a:t>
            </a:r>
            <a:r>
              <a:rPr lang="it-IT" sz="2400" dirty="0"/>
              <a:t>carte di controllo possono essere di </a:t>
            </a:r>
            <a:r>
              <a:rPr lang="it-IT" sz="2400" dirty="0">
                <a:solidFill>
                  <a:srgbClr val="FF0000"/>
                </a:solidFill>
              </a:rPr>
              <a:t>due tipi </a:t>
            </a:r>
            <a:r>
              <a:rPr lang="it-IT" sz="2400" dirty="0"/>
              <a:t>a </a:t>
            </a:r>
            <a:r>
              <a:rPr lang="it-IT" sz="2400" dirty="0" smtClean="0"/>
              <a:t>seconda della </a:t>
            </a:r>
            <a:r>
              <a:rPr lang="it-IT" sz="2400" dirty="0"/>
              <a:t>caratteristica oggetto di studio:</a:t>
            </a:r>
          </a:p>
          <a:p>
            <a:r>
              <a:rPr lang="it-IT" sz="2400" dirty="0" smtClean="0"/>
              <a:t>Se </a:t>
            </a:r>
            <a:r>
              <a:rPr lang="it-IT" sz="2400" dirty="0"/>
              <a:t>la caratteristica è rappresentabile su scala </a:t>
            </a:r>
            <a:r>
              <a:rPr lang="it-IT" sz="2400" dirty="0" smtClean="0"/>
              <a:t>continua essa </a:t>
            </a:r>
            <a:r>
              <a:rPr lang="it-IT" sz="2400" dirty="0"/>
              <a:t>viene detta variabile</a:t>
            </a:r>
            <a:r>
              <a:rPr lang="it-IT" sz="2400" b="1" dirty="0"/>
              <a:t> </a:t>
            </a:r>
            <a:r>
              <a:rPr lang="it-IT" sz="2400" dirty="0"/>
              <a:t>ed è possibile descriverla </a:t>
            </a:r>
            <a:r>
              <a:rPr lang="it-IT" sz="2400" dirty="0" smtClean="0"/>
              <a:t> con </a:t>
            </a:r>
            <a:r>
              <a:rPr lang="it-IT" sz="2400" b="1" dirty="0" smtClean="0">
                <a:solidFill>
                  <a:srgbClr val="FF0000"/>
                </a:solidFill>
              </a:rPr>
              <a:t>carte di controllo </a:t>
            </a:r>
            <a:r>
              <a:rPr lang="it-IT" sz="2400" b="1" dirty="0">
                <a:solidFill>
                  <a:srgbClr val="FF0000"/>
                </a:solidFill>
              </a:rPr>
              <a:t>per variabili</a:t>
            </a:r>
          </a:p>
          <a:p>
            <a:r>
              <a:rPr lang="it-IT" sz="2400" dirty="0" smtClean="0"/>
              <a:t>Se </a:t>
            </a:r>
            <a:r>
              <a:rPr lang="it-IT" sz="2400" dirty="0"/>
              <a:t>la caratteristica non può essere misurata su </a:t>
            </a:r>
            <a:r>
              <a:rPr lang="it-IT" sz="2400" dirty="0" smtClean="0"/>
              <a:t>scala continua </a:t>
            </a:r>
            <a:r>
              <a:rPr lang="it-IT" sz="2400" dirty="0"/>
              <a:t>o anche solo numerica, la conformità delle </a:t>
            </a:r>
            <a:r>
              <a:rPr lang="it-IT" sz="2400" dirty="0" smtClean="0"/>
              <a:t>unità prodotte </a:t>
            </a:r>
            <a:r>
              <a:rPr lang="it-IT" sz="2400" dirty="0"/>
              <a:t>è descritta dal possedere o meno certi attributi </a:t>
            </a:r>
            <a:r>
              <a:rPr lang="it-IT" sz="2400" dirty="0" smtClean="0"/>
              <a:t>o dal </a:t>
            </a:r>
            <a:r>
              <a:rPr lang="it-IT" sz="2400" dirty="0"/>
              <a:t>numero di difetti rilevati </a:t>
            </a:r>
            <a:r>
              <a:rPr lang="it-IT" sz="2400" dirty="0" smtClean="0"/>
              <a:t>attraverso </a:t>
            </a:r>
            <a:r>
              <a:rPr lang="it-IT" sz="2400" b="1" dirty="0">
                <a:solidFill>
                  <a:srgbClr val="FF0000"/>
                </a:solidFill>
              </a:rPr>
              <a:t>carte di controllo per attributi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2038320" y="4902120"/>
              <a:ext cx="5042160" cy="27972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2480" y="4838760"/>
                <a:ext cx="5073840" cy="40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7074000" y="5162400"/>
              <a:ext cx="12960" cy="36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058160" y="5099040"/>
                <a:ext cx="446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7054920" y="5162400"/>
              <a:ext cx="360" cy="36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039080" y="509904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put penna 6"/>
              <p14:cNvContentPartPr/>
              <p14:nvPr/>
            </p14:nvContentPartPr>
            <p14:xfrm>
              <a:off x="6953400" y="5207040"/>
              <a:ext cx="360" cy="36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937200" y="5143680"/>
                <a:ext cx="3240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Input penna 7"/>
              <p14:cNvContentPartPr/>
              <p14:nvPr/>
            </p14:nvContentPartPr>
            <p14:xfrm>
              <a:off x="7029360" y="5175360"/>
              <a:ext cx="13320" cy="1296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013520" y="5111640"/>
                <a:ext cx="45000" cy="14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9" name="Input penna 8"/>
              <p14:cNvContentPartPr/>
              <p14:nvPr/>
            </p14:nvContentPartPr>
            <p14:xfrm>
              <a:off x="6966000" y="5168880"/>
              <a:ext cx="38520" cy="1944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950160" y="5105520"/>
                <a:ext cx="70200" cy="14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0" name="Input penna 9"/>
              <p14:cNvContentPartPr/>
              <p14:nvPr/>
            </p14:nvContentPartPr>
            <p14:xfrm>
              <a:off x="7004160" y="5168880"/>
              <a:ext cx="360" cy="360"/>
            </p14:xfrm>
          </p:contentPart>
        </mc:Choice>
        <mc:Fallback>
          <p:pic>
            <p:nvPicPr>
              <p:cNvPr id="10" name="Input penna 9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988320" y="5105520"/>
                <a:ext cx="3204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1" name="Input penna 10"/>
              <p14:cNvContentPartPr/>
              <p14:nvPr/>
            </p14:nvContentPartPr>
            <p14:xfrm>
              <a:off x="6838920" y="5175360"/>
              <a:ext cx="25920" cy="12960"/>
            </p14:xfrm>
          </p:contentPart>
        </mc:Choice>
        <mc:Fallback>
          <p:pic>
            <p:nvPicPr>
              <p:cNvPr id="11" name="Input penna 10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823080" y="5111640"/>
                <a:ext cx="57600" cy="14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2" name="Input penna 11"/>
              <p14:cNvContentPartPr/>
              <p14:nvPr/>
            </p14:nvContentPartPr>
            <p14:xfrm>
              <a:off x="6889680" y="5137200"/>
              <a:ext cx="83160" cy="3204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873840" y="5073480"/>
                <a:ext cx="114840" cy="15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3" name="Input penna 12"/>
              <p14:cNvContentPartPr/>
              <p14:nvPr/>
            </p14:nvContentPartPr>
            <p14:xfrm>
              <a:off x="6877080" y="5124600"/>
              <a:ext cx="76680" cy="6480"/>
            </p14:xfrm>
          </p:contentPart>
        </mc:Choice>
        <mc:Fallback>
          <p:pic>
            <p:nvPicPr>
              <p:cNvPr id="13" name="Input penna 12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861240" y="5060880"/>
                <a:ext cx="108360" cy="13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4" name="Input penna 13"/>
              <p14:cNvContentPartPr/>
              <p14:nvPr/>
            </p14:nvContentPartPr>
            <p14:xfrm>
              <a:off x="6864480" y="5137200"/>
              <a:ext cx="360" cy="360"/>
            </p14:xfrm>
          </p:contentPart>
        </mc:Choice>
        <mc:Fallback>
          <p:pic>
            <p:nvPicPr>
              <p:cNvPr id="14" name="Input penna 1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848640" y="507348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5" name="Input penna 14"/>
              <p14:cNvContentPartPr/>
              <p14:nvPr/>
            </p14:nvContentPartPr>
            <p14:xfrm>
              <a:off x="6813720" y="5149800"/>
              <a:ext cx="6480" cy="6840"/>
            </p14:xfrm>
          </p:contentPart>
        </mc:Choice>
        <mc:Fallback>
          <p:pic>
            <p:nvPicPr>
              <p:cNvPr id="15" name="Input penna 14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6797520" y="5086440"/>
                <a:ext cx="38520" cy="13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16" name="Input penna 15"/>
              <p14:cNvContentPartPr/>
              <p14:nvPr/>
            </p14:nvContentPartPr>
            <p14:xfrm>
              <a:off x="6807240" y="5162400"/>
              <a:ext cx="360" cy="36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791400" y="509904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7" name="Input penna 16"/>
              <p14:cNvContentPartPr/>
              <p14:nvPr/>
            </p14:nvContentPartPr>
            <p14:xfrm>
              <a:off x="6781680" y="5168880"/>
              <a:ext cx="360" cy="360"/>
            </p14:xfrm>
          </p:contentPart>
        </mc:Choice>
        <mc:Fallback>
          <p:pic>
            <p:nvPicPr>
              <p:cNvPr id="17" name="Input penna 16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765840" y="5105520"/>
                <a:ext cx="3204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18" name="Input penna 17"/>
              <p14:cNvContentPartPr/>
              <p14:nvPr/>
            </p14:nvContentPartPr>
            <p14:xfrm>
              <a:off x="6737400" y="5187960"/>
              <a:ext cx="360" cy="36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721560" y="5124600"/>
                <a:ext cx="3204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9" name="Input penna 18"/>
              <p14:cNvContentPartPr/>
              <p14:nvPr/>
            </p14:nvContentPartPr>
            <p14:xfrm>
              <a:off x="6705720" y="5187960"/>
              <a:ext cx="360" cy="360"/>
            </p14:xfrm>
          </p:contentPart>
        </mc:Choice>
        <mc:Fallback>
          <p:pic>
            <p:nvPicPr>
              <p:cNvPr id="19" name="Input penna 18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689880" y="5124600"/>
                <a:ext cx="3204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20" name="Input penna 19"/>
              <p14:cNvContentPartPr/>
              <p14:nvPr/>
            </p14:nvContentPartPr>
            <p14:xfrm>
              <a:off x="6692760" y="5187960"/>
              <a:ext cx="360" cy="36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676920" y="5124600"/>
                <a:ext cx="3204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21" name="Input penna 20"/>
              <p14:cNvContentPartPr/>
              <p14:nvPr/>
            </p14:nvContentPartPr>
            <p14:xfrm>
              <a:off x="6527880" y="5187960"/>
              <a:ext cx="44640" cy="360"/>
            </p14:xfrm>
          </p:contentPart>
        </mc:Choice>
        <mc:Fallback>
          <p:pic>
            <p:nvPicPr>
              <p:cNvPr id="21" name="Input penna 20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6512040" y="5124600"/>
                <a:ext cx="7632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22" name="Input penna 21"/>
              <p14:cNvContentPartPr/>
              <p14:nvPr/>
            </p14:nvContentPartPr>
            <p14:xfrm>
              <a:off x="6705720" y="5111640"/>
              <a:ext cx="360" cy="360"/>
            </p14:xfrm>
          </p:contentPart>
        </mc:Choice>
        <mc:Fallback>
          <p:pic>
            <p:nvPicPr>
              <p:cNvPr id="22" name="Input penna 21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689880" y="504828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23" name="Input penna 22"/>
              <p14:cNvContentPartPr/>
              <p14:nvPr/>
            </p14:nvContentPartPr>
            <p14:xfrm>
              <a:off x="6788160" y="5168880"/>
              <a:ext cx="32040" cy="684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6772320" y="5105520"/>
                <a:ext cx="63720" cy="13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24" name="Input penna 23"/>
              <p14:cNvContentPartPr/>
              <p14:nvPr/>
            </p14:nvContentPartPr>
            <p14:xfrm>
              <a:off x="6534000" y="5207040"/>
              <a:ext cx="360" cy="36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518160" y="5143680"/>
                <a:ext cx="3240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25" name="Input penna 24"/>
              <p14:cNvContentPartPr/>
              <p14:nvPr/>
            </p14:nvContentPartPr>
            <p14:xfrm>
              <a:off x="6000840" y="5149800"/>
              <a:ext cx="285840" cy="5760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5985000" y="5086440"/>
                <a:ext cx="317880" cy="18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26" name="Input penna 25"/>
              <p14:cNvContentPartPr/>
              <p14:nvPr/>
            </p14:nvContentPartPr>
            <p14:xfrm>
              <a:off x="6610320" y="5137200"/>
              <a:ext cx="360" cy="360"/>
            </p14:xfrm>
          </p:contentPart>
        </mc:Choice>
        <mc:Fallback>
          <p:pic>
            <p:nvPicPr>
              <p:cNvPr id="26" name="Input penna 2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594480" y="507348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27" name="Input penna 26"/>
              <p14:cNvContentPartPr/>
              <p14:nvPr/>
            </p14:nvContentPartPr>
            <p14:xfrm>
              <a:off x="6610320" y="5137200"/>
              <a:ext cx="360" cy="360"/>
            </p14:xfrm>
          </p:contentPart>
        </mc:Choice>
        <mc:Fallback>
          <p:pic>
            <p:nvPicPr>
              <p:cNvPr id="27" name="Input penna 2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594480" y="507348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28" name="Input penna 27"/>
              <p14:cNvContentPartPr/>
              <p14:nvPr/>
            </p14:nvContentPartPr>
            <p14:xfrm>
              <a:off x="6661080" y="5137200"/>
              <a:ext cx="38520" cy="6840"/>
            </p14:xfrm>
          </p:contentPart>
        </mc:Choice>
        <mc:Fallback>
          <p:pic>
            <p:nvPicPr>
              <p:cNvPr id="28" name="Input penna 27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6645240" y="5073480"/>
                <a:ext cx="70200" cy="13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29" name="Input penna 28"/>
              <p14:cNvContentPartPr/>
              <p14:nvPr/>
            </p14:nvContentPartPr>
            <p14:xfrm>
              <a:off x="6705720" y="5111640"/>
              <a:ext cx="32040" cy="19440"/>
            </p14:xfrm>
          </p:contentPart>
        </mc:Choice>
        <mc:Fallback>
          <p:pic>
            <p:nvPicPr>
              <p:cNvPr id="29" name="Input penna 28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6689880" y="5048280"/>
                <a:ext cx="63720" cy="14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30" name="Input penna 29"/>
              <p14:cNvContentPartPr/>
              <p14:nvPr/>
            </p14:nvContentPartPr>
            <p14:xfrm>
              <a:off x="6591240" y="5099040"/>
              <a:ext cx="360" cy="25920"/>
            </p14:xfrm>
          </p:contentPart>
        </mc:Choice>
        <mc:Fallback>
          <p:pic>
            <p:nvPicPr>
              <p:cNvPr id="30" name="Input penna 29"/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6575400" y="5035680"/>
                <a:ext cx="32040" cy="15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31" name="Input penna 30"/>
              <p14:cNvContentPartPr/>
              <p14:nvPr/>
            </p14:nvContentPartPr>
            <p14:xfrm>
              <a:off x="6648480" y="5143680"/>
              <a:ext cx="19440" cy="32040"/>
            </p14:xfrm>
          </p:contentPart>
        </mc:Choice>
        <mc:Fallback>
          <p:pic>
            <p:nvPicPr>
              <p:cNvPr id="31" name="Input penna 30"/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6632640" y="5079960"/>
                <a:ext cx="51120" cy="15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32" name="Input penna 31"/>
              <p14:cNvContentPartPr/>
              <p14:nvPr/>
            </p14:nvContentPartPr>
            <p14:xfrm>
              <a:off x="6680160" y="5149800"/>
              <a:ext cx="12960" cy="6840"/>
            </p14:xfrm>
          </p:contentPart>
        </mc:Choice>
        <mc:Fallback>
          <p:pic>
            <p:nvPicPr>
              <p:cNvPr id="32" name="Input penna 31"/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6664320" y="5086440"/>
                <a:ext cx="44640" cy="133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4809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Controllo Qualità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Un passo importante nell’uso delle carte di controllo è </a:t>
            </a:r>
            <a:r>
              <a:rPr lang="it-IT" sz="2400" dirty="0" smtClean="0"/>
              <a:t>la loro progettazione, ossia:</a:t>
            </a:r>
            <a:endParaRPr lang="it-IT" sz="2400" b="1" dirty="0"/>
          </a:p>
          <a:p>
            <a:endParaRPr lang="it-IT" sz="2400" dirty="0" smtClean="0"/>
          </a:p>
          <a:p>
            <a:r>
              <a:rPr lang="it-IT" sz="2400" dirty="0" smtClean="0"/>
              <a:t>scelta </a:t>
            </a:r>
            <a:r>
              <a:rPr lang="it-IT" sz="2400" dirty="0"/>
              <a:t>dei </a:t>
            </a:r>
            <a:r>
              <a:rPr lang="it-IT" sz="2400" dirty="0">
                <a:solidFill>
                  <a:srgbClr val="FF0000"/>
                </a:solidFill>
              </a:rPr>
              <a:t>limiti di controllo</a:t>
            </a:r>
          </a:p>
          <a:p>
            <a:r>
              <a:rPr lang="it-IT" sz="2400" dirty="0" smtClean="0"/>
              <a:t>scelta </a:t>
            </a:r>
            <a:r>
              <a:rPr lang="it-IT" sz="2400" dirty="0"/>
              <a:t>della </a:t>
            </a:r>
            <a:r>
              <a:rPr lang="it-IT" sz="2400" dirty="0">
                <a:solidFill>
                  <a:srgbClr val="FF0000"/>
                </a:solidFill>
              </a:rPr>
              <a:t>dimensione campionaria</a:t>
            </a:r>
          </a:p>
          <a:p>
            <a:r>
              <a:rPr lang="it-IT" sz="2400" dirty="0" smtClean="0"/>
              <a:t>scelta </a:t>
            </a:r>
            <a:r>
              <a:rPr lang="it-IT" sz="2400" dirty="0"/>
              <a:t>della </a:t>
            </a:r>
            <a:r>
              <a:rPr lang="it-IT" sz="2400" dirty="0">
                <a:solidFill>
                  <a:srgbClr val="FF0000"/>
                </a:solidFill>
              </a:rPr>
              <a:t>frequenza di campionamento</a:t>
            </a:r>
          </a:p>
        </p:txBody>
      </p:sp>
    </p:spTree>
    <p:extLst>
      <p:ext uri="{BB962C8B-B14F-4D97-AF65-F5344CB8AC3E}">
        <p14:creationId xmlns:p14="http://schemas.microsoft.com/office/powerpoint/2010/main" val="812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Controllo Qualità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Alcuni analisti suggeriscono di usare due limiti differenti.</a:t>
            </a:r>
          </a:p>
          <a:p>
            <a:pPr marL="0" indent="0">
              <a:buNone/>
            </a:pPr>
            <a:r>
              <a:rPr lang="it-IT" sz="2400" dirty="0"/>
              <a:t>Oltre ai </a:t>
            </a:r>
            <a:r>
              <a:rPr lang="it-IT" sz="2400" b="1" dirty="0"/>
              <a:t>limiti operativi </a:t>
            </a:r>
            <a:r>
              <a:rPr lang="it-IT" sz="2400" dirty="0"/>
              <a:t>a </a:t>
            </a:r>
            <a:r>
              <a:rPr lang="it-IT" sz="2400" dirty="0" smtClean="0"/>
              <a:t>3-sigma (ad esempio), </a:t>
            </a:r>
            <a:r>
              <a:rPr lang="it-IT" sz="2400" dirty="0"/>
              <a:t>i </a:t>
            </a:r>
            <a:r>
              <a:rPr lang="it-IT" sz="2400" b="1" dirty="0"/>
              <a:t>limiti di</a:t>
            </a:r>
          </a:p>
          <a:p>
            <a:pPr marL="0" indent="0">
              <a:buNone/>
            </a:pPr>
            <a:r>
              <a:rPr lang="it-IT" sz="2400" b="1" dirty="0"/>
              <a:t>sorveglianza</a:t>
            </a:r>
            <a:r>
              <a:rPr lang="it-IT" sz="2400" dirty="0"/>
              <a:t>: limiti più interni (per esempio ampiezza </a:t>
            </a:r>
            <a:r>
              <a:rPr lang="it-IT" sz="2400" dirty="0" smtClean="0"/>
              <a:t>2- sigma) </a:t>
            </a:r>
            <a:r>
              <a:rPr lang="it-IT" sz="2400" dirty="0"/>
              <a:t>rispetto ai limiti </a:t>
            </a:r>
            <a:r>
              <a:rPr lang="it-IT" sz="2400" dirty="0" smtClean="0"/>
              <a:t>operativi (UCL </a:t>
            </a:r>
            <a:r>
              <a:rPr lang="it-IT" sz="2400" dirty="0"/>
              <a:t>e LCL) per segnalare eventuali </a:t>
            </a:r>
            <a:r>
              <a:rPr lang="it-IT" sz="2400" dirty="0" smtClean="0"/>
              <a:t>funzionamenti anomali </a:t>
            </a:r>
            <a:r>
              <a:rPr lang="it-IT" sz="2400" dirty="0"/>
              <a:t>del processo:</a:t>
            </a:r>
          </a:p>
          <a:p>
            <a:endParaRPr lang="it-IT" sz="2400" dirty="0" smtClean="0"/>
          </a:p>
          <a:p>
            <a:r>
              <a:rPr lang="it-IT" sz="2400" dirty="0" smtClean="0"/>
              <a:t>1</a:t>
            </a:r>
            <a:r>
              <a:rPr lang="it-IT" sz="2400" dirty="0"/>
              <a:t>. UWL = </a:t>
            </a:r>
            <a:r>
              <a:rPr lang="it-IT" sz="2400" dirty="0">
                <a:solidFill>
                  <a:srgbClr val="FF0000"/>
                </a:solidFill>
              </a:rPr>
              <a:t>Upper</a:t>
            </a:r>
            <a:r>
              <a:rPr lang="it-IT" sz="2400" dirty="0"/>
              <a:t> </a:t>
            </a:r>
            <a:r>
              <a:rPr lang="it-IT" sz="2400" dirty="0">
                <a:solidFill>
                  <a:srgbClr val="FF0000"/>
                </a:solidFill>
              </a:rPr>
              <a:t>Warning</a:t>
            </a:r>
            <a:r>
              <a:rPr lang="it-IT" sz="2400" dirty="0"/>
              <a:t> Limit</a:t>
            </a:r>
          </a:p>
          <a:p>
            <a:r>
              <a:rPr lang="en-US" sz="2400" dirty="0"/>
              <a:t>2. LWL = </a:t>
            </a:r>
            <a:r>
              <a:rPr lang="en-US" sz="2400" dirty="0">
                <a:solidFill>
                  <a:srgbClr val="FF0000"/>
                </a:solidFill>
              </a:rPr>
              <a:t>Lower Warning</a:t>
            </a:r>
            <a:r>
              <a:rPr lang="en-US" sz="2400" dirty="0"/>
              <a:t> Limit</a:t>
            </a:r>
            <a:endParaRPr lang="it-IT" sz="24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3720960" y="2247840"/>
              <a:ext cx="908640" cy="7668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05120" y="2184480"/>
                <a:ext cx="940320" cy="20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4114800" y="2235240"/>
              <a:ext cx="508320" cy="7020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098960" y="2171880"/>
                <a:ext cx="540000" cy="19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7277040" y="2647800"/>
              <a:ext cx="1029240" cy="17208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261200" y="2584440"/>
                <a:ext cx="1060920" cy="298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8780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it-IT" sz="2400" dirty="0"/>
              <a:t>Controllo Qualità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 smtClean="0"/>
              <a:t>Per </a:t>
            </a:r>
            <a:r>
              <a:rPr lang="it-IT" sz="2400" dirty="0"/>
              <a:t>essere certi che l’ipotesi sul non corretto </a:t>
            </a:r>
            <a:r>
              <a:rPr lang="it-IT" sz="2400" dirty="0" smtClean="0"/>
              <a:t>funzionamento del </a:t>
            </a:r>
            <a:r>
              <a:rPr lang="it-IT" sz="2400" dirty="0"/>
              <a:t>processo sia veritiera, si è soliti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</a:rPr>
              <a:t>aumentare la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frequenza del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</a:rPr>
              <a:t>campionamento e/o la dimensione campionaria </a:t>
            </a:r>
            <a:r>
              <a:rPr lang="it-IT" sz="2400" dirty="0"/>
              <a:t>così </a:t>
            </a:r>
            <a:r>
              <a:rPr lang="it-IT" sz="2400" dirty="0" smtClean="0"/>
              <a:t>che molte </a:t>
            </a:r>
            <a:r>
              <a:rPr lang="it-IT" sz="2400" dirty="0"/>
              <a:t>più </a:t>
            </a:r>
            <a:r>
              <a:rPr lang="it-IT" sz="2400" dirty="0" smtClean="0"/>
              <a:t>informazioni </a:t>
            </a:r>
            <a:r>
              <a:rPr lang="it-IT" sz="2400" dirty="0"/>
              <a:t>vengono analizzate </a:t>
            </a:r>
            <a:r>
              <a:rPr lang="it-IT" sz="2400" dirty="0" smtClean="0"/>
              <a:t>nell’intorno temporale </a:t>
            </a:r>
            <a:r>
              <a:rPr lang="it-IT" sz="2400" dirty="0"/>
              <a:t>dell’istante in cui il problema può </a:t>
            </a:r>
            <a:r>
              <a:rPr lang="it-IT" sz="2400" dirty="0" smtClean="0"/>
              <a:t>essersi manifestato</a:t>
            </a:r>
            <a:r>
              <a:rPr lang="it-IT" sz="2400" dirty="0"/>
              <a:t>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4470480" y="3085920"/>
              <a:ext cx="2940480" cy="10836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54640" y="3022560"/>
                <a:ext cx="2972160" cy="235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3742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Controllo costi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800" dirty="0" smtClean="0">
              <a:solidFill>
                <a:schemeClr val="accent6">
                  <a:lumMod val="50000"/>
                </a:schemeClr>
              </a:solidFill>
              <a:latin typeface="Bodoni MT" pitchFamily="18" charset="0"/>
            </a:endParaRPr>
          </a:p>
          <a:p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Le difficoltà di un accurato e affidabile calcolo del </a:t>
            </a:r>
            <a:r>
              <a:rPr lang="it-IT" sz="2800" u="sng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costo pieno 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di prodotto sono insite nella </a:t>
            </a:r>
            <a:r>
              <a:rPr lang="it-IT" sz="2800" b="1" dirty="0" smtClean="0">
                <a:solidFill>
                  <a:srgbClr val="00B050"/>
                </a:solidFill>
                <a:latin typeface="Bodoni MT" pitchFamily="18" charset="0"/>
              </a:rPr>
              <a:t>ripartizione dei costi indiretti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, che per definizione non sono immediatamente riferibili a un determinato prodotto </a:t>
            </a:r>
            <a:endParaRPr lang="it-IT" sz="2800" dirty="0" smtClean="0">
              <a:solidFill>
                <a:schemeClr val="accent6">
                  <a:lumMod val="50000"/>
                </a:schemeClr>
              </a:solidFill>
              <a:latin typeface="Bodoni MT" pitchFamily="18" charset="0"/>
            </a:endParaRPr>
          </a:p>
          <a:p>
            <a:r>
              <a:rPr lang="it-IT" sz="2800" dirty="0" smtClean="0">
                <a:solidFill>
                  <a:srgbClr val="0070C0"/>
                </a:solidFill>
                <a:latin typeface="Bodoni MT" pitchFamily="18" charset="0"/>
              </a:rPr>
              <a:t>serve </a:t>
            </a:r>
            <a:r>
              <a:rPr lang="it-IT" sz="2800" dirty="0" smtClean="0">
                <a:solidFill>
                  <a:srgbClr val="0070C0"/>
                </a:solidFill>
                <a:latin typeface="Bodoni MT" pitchFamily="18" charset="0"/>
              </a:rPr>
              <a:t>conoscere le caratteristiche delle  strutture </a:t>
            </a:r>
            <a:r>
              <a:rPr lang="it-IT" sz="2800" dirty="0" smtClean="0">
                <a:solidFill>
                  <a:srgbClr val="0070C0"/>
                </a:solidFill>
                <a:latin typeface="Bodoni MT" pitchFamily="18" charset="0"/>
              </a:rPr>
              <a:t>organizzative</a:t>
            </a:r>
            <a:endParaRPr lang="it-IT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63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Controllo costi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doni MT" pitchFamily="18" charset="0"/>
              </a:rPr>
              <a:t>L’Activity Based Costing (ABC)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Bodoni MT" pitchFamily="18" charset="0"/>
              </a:rPr>
              <a:t>è oggi una delle più importanti tecniche innovative di cost- accounting. </a:t>
            </a:r>
            <a:endParaRPr lang="it-IT" dirty="0" smtClean="0">
              <a:solidFill>
                <a:schemeClr val="accent2">
                  <a:lumMod val="75000"/>
                </a:schemeClr>
              </a:solidFill>
              <a:latin typeface="Bodoni MT" pitchFamily="18" charset="0"/>
            </a:endParaRPr>
          </a:p>
          <a:p>
            <a:r>
              <a:rPr lang="it-IT" dirty="0" smtClean="0">
                <a:solidFill>
                  <a:srgbClr val="0070C0"/>
                </a:solidFill>
                <a:latin typeface="Bodoni MT" pitchFamily="18" charset="0"/>
              </a:rPr>
              <a:t>E</a:t>
            </a:r>
            <a:r>
              <a:rPr lang="it-IT" dirty="0" smtClean="0">
                <a:solidFill>
                  <a:srgbClr val="0070C0"/>
                </a:solidFill>
                <a:latin typeface="Bodoni MT" pitchFamily="18" charset="0"/>
              </a:rPr>
              <a:t>’ una risposta al «full costing» nel momento in cui </a:t>
            </a:r>
            <a:r>
              <a:rPr lang="it-IT" u="sng" dirty="0" smtClean="0">
                <a:solidFill>
                  <a:srgbClr val="0070C0"/>
                </a:solidFill>
                <a:latin typeface="Bodoni MT" pitchFamily="18" charset="0"/>
              </a:rPr>
              <a:t>i costi diretti </a:t>
            </a:r>
            <a:r>
              <a:rPr lang="it-IT" dirty="0" smtClean="0">
                <a:solidFill>
                  <a:srgbClr val="0070C0"/>
                </a:solidFill>
                <a:latin typeface="Bodoni MT" pitchFamily="18" charset="0"/>
              </a:rPr>
              <a:t>variabili </a:t>
            </a:r>
            <a:r>
              <a:rPr lang="it-IT" u="sng" dirty="0" smtClean="0">
                <a:solidFill>
                  <a:srgbClr val="0070C0"/>
                </a:solidFill>
                <a:latin typeface="Bodoni MT" pitchFamily="18" charset="0"/>
              </a:rPr>
              <a:t>si riducono </a:t>
            </a:r>
            <a:r>
              <a:rPr lang="it-IT" dirty="0" smtClean="0">
                <a:solidFill>
                  <a:srgbClr val="0070C0"/>
                </a:solidFill>
                <a:latin typeface="Bodoni MT" pitchFamily="18" charset="0"/>
              </a:rPr>
              <a:t>(ad es. la manodopera diretta che cala mentre crescono gli ammortamenti per automazione).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498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Controllo costi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it-IT" sz="2800" dirty="0" smtClean="0">
              <a:solidFill>
                <a:schemeClr val="accent5">
                  <a:lumMod val="75000"/>
                </a:schemeClr>
              </a:solidFill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Alla </a:t>
            </a:r>
            <a:r>
              <a:rPr lang="it-IT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base dell’ABC c’è la constatazione che </a:t>
            </a:r>
            <a:r>
              <a:rPr lang="it-IT" sz="2800" dirty="0" smtClean="0">
                <a:solidFill>
                  <a:srgbClr val="FF0000"/>
                </a:solidFill>
                <a:latin typeface="Bodoni MT" pitchFamily="18" charset="0"/>
              </a:rPr>
              <a:t>i prodotti </a:t>
            </a:r>
            <a:r>
              <a:rPr lang="it-IT" sz="2800" i="1" dirty="0" smtClean="0">
                <a:solidFill>
                  <a:srgbClr val="FF0000"/>
                </a:solidFill>
                <a:latin typeface="Bodoni MT" pitchFamily="18" charset="0"/>
              </a:rPr>
              <a:t>consumano attività </a:t>
            </a:r>
            <a:r>
              <a:rPr lang="it-IT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mentre </a:t>
            </a:r>
            <a:r>
              <a:rPr lang="it-IT" sz="2800" dirty="0" smtClean="0">
                <a:solidFill>
                  <a:srgbClr val="FF0000"/>
                </a:solidFill>
                <a:latin typeface="Bodoni MT" pitchFamily="18" charset="0"/>
              </a:rPr>
              <a:t>le attività </a:t>
            </a:r>
            <a:r>
              <a:rPr lang="it-IT" sz="2800" i="1" dirty="0" smtClean="0">
                <a:solidFill>
                  <a:srgbClr val="FF0000"/>
                </a:solidFill>
                <a:latin typeface="Bodoni MT" pitchFamily="18" charset="0"/>
              </a:rPr>
              <a:t>consumano risorse</a:t>
            </a:r>
            <a:r>
              <a:rPr lang="it-IT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</a:rPr>
              <a:t>. </a:t>
            </a:r>
            <a:endParaRPr lang="it-IT" sz="2800" dirty="0" smtClean="0">
              <a:solidFill>
                <a:schemeClr val="accent5">
                  <a:lumMod val="75000"/>
                </a:schemeClr>
              </a:solidFill>
              <a:latin typeface="Bodoni MT" pitchFamily="18" charset="0"/>
            </a:endParaRPr>
          </a:p>
          <a:p>
            <a:pPr>
              <a:buFontTx/>
              <a:buChar char="-"/>
            </a:pPr>
            <a:endParaRPr lang="it-IT" sz="2800" dirty="0" smtClean="0">
              <a:solidFill>
                <a:srgbClr val="0070C0"/>
              </a:solidFill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800" dirty="0" smtClean="0">
                <a:solidFill>
                  <a:srgbClr val="0070C0"/>
                </a:solidFill>
                <a:latin typeface="Bodoni MT" pitchFamily="18" charset="0"/>
              </a:rPr>
              <a:t>Si </a:t>
            </a:r>
            <a:r>
              <a:rPr lang="it-IT" sz="2800" dirty="0" smtClean="0">
                <a:solidFill>
                  <a:srgbClr val="0070C0"/>
                </a:solidFill>
                <a:latin typeface="Bodoni MT" pitchFamily="18" charset="0"/>
              </a:rPr>
              <a:t>calcola il </a:t>
            </a:r>
            <a:r>
              <a:rPr lang="it-IT" sz="2800" b="1" dirty="0" smtClean="0">
                <a:solidFill>
                  <a:srgbClr val="0070C0"/>
                </a:solidFill>
                <a:latin typeface="Bodoni MT" pitchFamily="18" charset="0"/>
              </a:rPr>
              <a:t>costo pieno </a:t>
            </a:r>
            <a:r>
              <a:rPr lang="it-IT" sz="2800" dirty="0" smtClean="0">
                <a:solidFill>
                  <a:srgbClr val="0070C0"/>
                </a:solidFill>
                <a:latin typeface="Bodoni MT" pitchFamily="18" charset="0"/>
              </a:rPr>
              <a:t>non attraverso ribaltamenti </a:t>
            </a:r>
            <a:r>
              <a:rPr lang="it-IT" sz="2800" dirty="0" smtClean="0">
                <a:solidFill>
                  <a:srgbClr val="0070C0"/>
                </a:solidFill>
                <a:latin typeface="Bodoni MT" pitchFamily="18" charset="0"/>
              </a:rPr>
              <a:t>dei costi di struttura sui </a:t>
            </a:r>
            <a:r>
              <a:rPr lang="it-IT" sz="2800" dirty="0" smtClean="0">
                <a:solidFill>
                  <a:srgbClr val="0070C0"/>
                </a:solidFill>
                <a:latin typeface="Bodoni MT" pitchFamily="18" charset="0"/>
              </a:rPr>
              <a:t>costi </a:t>
            </a:r>
            <a:r>
              <a:rPr lang="it-IT" sz="2800" dirty="0" smtClean="0">
                <a:solidFill>
                  <a:srgbClr val="0070C0"/>
                </a:solidFill>
                <a:latin typeface="Bodoni MT" pitchFamily="18" charset="0"/>
              </a:rPr>
              <a:t>diretti, </a:t>
            </a:r>
            <a:r>
              <a:rPr lang="it-IT" sz="2800" dirty="0">
                <a:solidFill>
                  <a:srgbClr val="0070C0"/>
                </a:solidFill>
                <a:latin typeface="Bodoni MT" pitchFamily="18" charset="0"/>
              </a:rPr>
              <a:t>ma, passando dalle </a:t>
            </a:r>
            <a:r>
              <a:rPr lang="it-IT" sz="2800" dirty="0" smtClean="0">
                <a:solidFill>
                  <a:srgbClr val="0070C0"/>
                </a:solidFill>
                <a:latin typeface="Bodoni MT" pitchFamily="18" charset="0"/>
              </a:rPr>
              <a:t>attività,</a:t>
            </a:r>
            <a:r>
              <a:rPr lang="it-IT" sz="2800" dirty="0" smtClean="0">
                <a:solidFill>
                  <a:srgbClr val="0070C0"/>
                </a:solidFill>
                <a:latin typeface="Bodoni MT" pitchFamily="18" charset="0"/>
              </a:rPr>
              <a:t> </a:t>
            </a:r>
            <a:r>
              <a:rPr lang="it-IT" sz="2800" u="sng" dirty="0" smtClean="0">
                <a:solidFill>
                  <a:srgbClr val="0070C0"/>
                </a:solidFill>
                <a:latin typeface="Bodoni MT" pitchFamily="18" charset="0"/>
              </a:rPr>
              <a:t>in base al consumo delle risorse da associare a </a:t>
            </a:r>
            <a:r>
              <a:rPr lang="it-IT" sz="2800" u="sng" dirty="0" smtClean="0">
                <a:solidFill>
                  <a:srgbClr val="0070C0"/>
                </a:solidFill>
                <a:latin typeface="Bodoni MT" pitchFamily="18" charset="0"/>
              </a:rPr>
              <a:t>ciascuna attività </a:t>
            </a:r>
            <a:r>
              <a:rPr lang="it-IT" sz="2800" dirty="0" smtClean="0">
                <a:solidFill>
                  <a:srgbClr val="0070C0"/>
                </a:solidFill>
                <a:latin typeface="Bodoni MT" pitchFamily="18" charset="0"/>
              </a:rPr>
              <a:t>necessaria per la realizzazione del prodotto. </a:t>
            </a:r>
            <a:endParaRPr lang="it-IT" sz="2800" dirty="0" smtClean="0">
              <a:solidFill>
                <a:srgbClr val="0070C0"/>
              </a:solidFill>
              <a:latin typeface="Bodoni MT" pitchFamily="18" charset="0"/>
            </a:endParaRPr>
          </a:p>
          <a:p>
            <a:pPr marL="0" indent="0">
              <a:buNone/>
            </a:pPr>
            <a:endParaRPr lang="it-IT" sz="28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it-IT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71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Controllo Qualità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>
                <a:latin typeface="Bodoni MT" pitchFamily="18" charset="0"/>
              </a:rPr>
              <a:t>Controllo qualità: </a:t>
            </a:r>
          </a:p>
          <a:p>
            <a:endParaRPr lang="it-IT" sz="2400" dirty="0">
              <a:latin typeface="Bodoni MT" pitchFamily="18" charset="0"/>
            </a:endParaRPr>
          </a:p>
          <a:p>
            <a:r>
              <a:rPr lang="it-IT" sz="2400" dirty="0" smtClean="0">
                <a:latin typeface="Bodoni MT" pitchFamily="18" charset="0"/>
              </a:rPr>
              <a:t>Per </a:t>
            </a:r>
            <a:r>
              <a:rPr lang="it-IT" sz="2400" dirty="0" smtClean="0">
                <a:latin typeface="Bodoni MT" pitchFamily="18" charset="0"/>
              </a:rPr>
              <a:t>ciascun </a:t>
            </a:r>
            <a:r>
              <a:rPr lang="it-IT" sz="2400" u="sng" dirty="0" smtClean="0">
                <a:latin typeface="Bodoni MT" pitchFamily="18" charset="0"/>
              </a:rPr>
              <a:t>parametro relativo al prodotto </a:t>
            </a:r>
            <a:r>
              <a:rPr lang="it-IT" sz="2400" dirty="0" smtClean="0">
                <a:latin typeface="Bodoni MT" pitchFamily="18" charset="0"/>
              </a:rPr>
              <a:t>vien definito un </a:t>
            </a:r>
            <a:r>
              <a:rPr lang="it-IT" sz="2400" dirty="0" smtClean="0">
                <a:solidFill>
                  <a:srgbClr val="0070C0"/>
                </a:solidFill>
                <a:latin typeface="Bodoni MT" pitchFamily="18" charset="0"/>
              </a:rPr>
              <a:t>valore medio </a:t>
            </a:r>
            <a:r>
              <a:rPr lang="it-IT" sz="2400" dirty="0" smtClean="0">
                <a:latin typeface="Bodoni MT" pitchFamily="18" charset="0"/>
              </a:rPr>
              <a:t>e una </a:t>
            </a:r>
            <a:r>
              <a:rPr lang="it-IT" sz="2400" dirty="0" smtClean="0">
                <a:solidFill>
                  <a:srgbClr val="0070C0"/>
                </a:solidFill>
                <a:latin typeface="Bodoni MT" pitchFamily="18" charset="0"/>
              </a:rPr>
              <a:t>tolleranza</a:t>
            </a:r>
            <a:r>
              <a:rPr lang="it-IT" sz="2400" dirty="0" smtClean="0">
                <a:latin typeface="Bodoni MT" pitchFamily="18" charset="0"/>
              </a:rPr>
              <a:t>. I valori che cadono entro quell’intervallo sono accettabili. </a:t>
            </a:r>
          </a:p>
          <a:p>
            <a:r>
              <a:rPr lang="it-IT" sz="2400" dirty="0" smtClean="0">
                <a:solidFill>
                  <a:srgbClr val="0070C0"/>
                </a:solidFill>
                <a:latin typeface="Bodoni MT" pitchFamily="18" charset="0"/>
              </a:rPr>
              <a:t>La distribuzione reale delle misure può avere un valor medio diverso da quello previsto: in tal caso occorre effettuare interventi di rettifica sull’impianto (caso RIV-SKF). </a:t>
            </a:r>
          </a:p>
          <a:p>
            <a:r>
              <a:rPr lang="it-IT" sz="2400" dirty="0" smtClean="0">
                <a:latin typeface="Bodoni MT" pitchFamily="18" charset="0"/>
              </a:rPr>
              <a:t>Per il controllo di conformità delle singole unità prodotte si usano strumenti semplici (istogrammi, diagrammi di Pareto) oppure le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carte di controllo.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61413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Controllo Qualità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sz="2400" dirty="0" smtClean="0">
              <a:solidFill>
                <a:schemeClr val="tx2">
                  <a:lumMod val="75000"/>
                </a:schemeClr>
              </a:solidFill>
              <a:latin typeface="Bodoni MT" pitchFamily="18" charset="0"/>
            </a:endParaRPr>
          </a:p>
          <a:p>
            <a:pPr>
              <a:buNone/>
            </a:pPr>
            <a:r>
              <a:rPr lang="it-IT" sz="2400" dirty="0" smtClean="0">
                <a:solidFill>
                  <a:schemeClr val="tx2">
                    <a:lumMod val="75000"/>
                  </a:schemeClr>
                </a:solidFill>
                <a:latin typeface="Bodoni MT" pitchFamily="18" charset="0"/>
              </a:rPr>
              <a:t>Una </a:t>
            </a:r>
            <a:r>
              <a:rPr lang="it-IT" sz="2400" b="1" u="sng" dirty="0" smtClean="0">
                <a:solidFill>
                  <a:schemeClr val="tx2">
                    <a:lumMod val="75000"/>
                  </a:schemeClr>
                </a:solidFill>
                <a:latin typeface="Bodoni MT" pitchFamily="18" charset="0"/>
              </a:rPr>
              <a:t>carta di controllo</a:t>
            </a:r>
            <a:r>
              <a:rPr lang="it-IT" sz="2400" dirty="0" smtClean="0">
                <a:solidFill>
                  <a:schemeClr val="tx2">
                    <a:lumMod val="75000"/>
                  </a:schemeClr>
                </a:solidFill>
                <a:latin typeface="Bodoni MT" pitchFamily="18" charset="0"/>
              </a:rPr>
              <a:t>, o control chart è una rappresentazione grafica della stabilità o dell’instabilità di un processo, costruita procedendo per campionature successive.</a:t>
            </a:r>
          </a:p>
          <a:p>
            <a:pPr>
              <a:buNone/>
            </a:pPr>
            <a:endParaRPr lang="it-IT" sz="2400" dirty="0" smtClean="0">
              <a:solidFill>
                <a:schemeClr val="tx2">
                  <a:lumMod val="75000"/>
                </a:schemeClr>
              </a:solidFill>
              <a:latin typeface="Bodoni MT" pitchFamily="18" charset="0"/>
            </a:endParaRPr>
          </a:p>
          <a:p>
            <a:pPr>
              <a:buNone/>
            </a:pPr>
            <a:r>
              <a:rPr lang="it-IT" sz="2400" dirty="0" smtClean="0">
                <a:solidFill>
                  <a:schemeClr val="tx2">
                    <a:lumMod val="75000"/>
                  </a:schemeClr>
                </a:solidFill>
                <a:latin typeface="Bodoni MT" pitchFamily="18" charset="0"/>
              </a:rPr>
              <a:t> Mostra i dati "spalmati" nella sequenza temporale presa in esame e permette di distinguere tra la varianza dei processi dovuta a </a:t>
            </a:r>
            <a:r>
              <a:rPr lang="it-IT" sz="2400" u="sng" dirty="0" smtClean="0">
                <a:solidFill>
                  <a:schemeClr val="tx2">
                    <a:lumMod val="75000"/>
                  </a:schemeClr>
                </a:solidFill>
                <a:latin typeface="Bodoni MT" pitchFamily="18" charset="0"/>
              </a:rPr>
              <a:t>cause comuni  </a:t>
            </a:r>
            <a:r>
              <a:rPr lang="it-IT" sz="2400" dirty="0" smtClean="0">
                <a:solidFill>
                  <a:schemeClr val="tx2">
                    <a:lumMod val="75000"/>
                  </a:schemeClr>
                </a:solidFill>
                <a:latin typeface="Bodoni MT" pitchFamily="18" charset="0"/>
              </a:rPr>
              <a:t>e quella dovuta a </a:t>
            </a:r>
            <a:r>
              <a:rPr lang="it-IT" sz="2400" u="sng" dirty="0" smtClean="0">
                <a:solidFill>
                  <a:schemeClr val="tx2">
                    <a:lumMod val="75000"/>
                  </a:schemeClr>
                </a:solidFill>
                <a:latin typeface="Bodoni MT" pitchFamily="18" charset="0"/>
              </a:rPr>
              <a:t>cause speciali</a:t>
            </a:r>
            <a:r>
              <a:rPr lang="it-IT" sz="2400" dirty="0" smtClean="0">
                <a:solidFill>
                  <a:schemeClr val="tx2">
                    <a:lumMod val="75000"/>
                  </a:schemeClr>
                </a:solidFill>
                <a:latin typeface="Bodoni MT" pitchFamily="18" charset="0"/>
              </a:rPr>
              <a:t>.</a:t>
            </a:r>
          </a:p>
          <a:p>
            <a:endParaRPr lang="it-IT" sz="24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1879560" y="2533680"/>
              <a:ext cx="4140720" cy="25416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63720" y="2470320"/>
                <a:ext cx="4172400" cy="38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1924200" y="2571840"/>
              <a:ext cx="914760" cy="4464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908000" y="2508120"/>
                <a:ext cx="946800" cy="17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3187800" y="2552760"/>
              <a:ext cx="1016280" cy="14652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171960" y="2489040"/>
                <a:ext cx="1047960" cy="27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put penna 6"/>
              <p14:cNvContentPartPr/>
              <p14:nvPr/>
            </p14:nvContentPartPr>
            <p14:xfrm>
              <a:off x="5378400" y="2685960"/>
              <a:ext cx="209880" cy="684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362560" y="2622600"/>
                <a:ext cx="241560" cy="13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Input penna 7"/>
              <p14:cNvContentPartPr/>
              <p14:nvPr/>
            </p14:nvContentPartPr>
            <p14:xfrm>
              <a:off x="1758960" y="3778200"/>
              <a:ext cx="5264640" cy="37512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743120" y="3714840"/>
                <a:ext cx="5296320" cy="50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9" name="Input penna 8"/>
              <p14:cNvContentPartPr/>
              <p14:nvPr/>
            </p14:nvContentPartPr>
            <p14:xfrm>
              <a:off x="5054760" y="3708360"/>
              <a:ext cx="1860840" cy="13392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038560" y="3645000"/>
                <a:ext cx="1892880" cy="26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0" name="Input penna 9"/>
              <p14:cNvContentPartPr/>
              <p14:nvPr/>
            </p14:nvContentPartPr>
            <p14:xfrm>
              <a:off x="7105680" y="4127400"/>
              <a:ext cx="360" cy="360"/>
            </p14:xfrm>
          </p:contentPart>
        </mc:Choice>
        <mc:Fallback>
          <p:pic>
            <p:nvPicPr>
              <p:cNvPr id="10" name="Input penna 9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089840" y="406404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1" name="Input penna 10"/>
              <p14:cNvContentPartPr/>
              <p14:nvPr/>
            </p14:nvContentPartPr>
            <p14:xfrm>
              <a:off x="7067520" y="4127400"/>
              <a:ext cx="6840" cy="360"/>
            </p14:xfrm>
          </p:contentPart>
        </mc:Choice>
        <mc:Fallback>
          <p:pic>
            <p:nvPicPr>
              <p:cNvPr id="11" name="Input penna 10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051680" y="4064040"/>
                <a:ext cx="3852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2" name="Input penna 11"/>
              <p14:cNvContentPartPr/>
              <p14:nvPr/>
            </p14:nvContentPartPr>
            <p14:xfrm>
              <a:off x="6997680" y="4127400"/>
              <a:ext cx="360" cy="36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981840" y="406404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3" name="Input penna 12"/>
              <p14:cNvContentPartPr/>
              <p14:nvPr/>
            </p14:nvContentPartPr>
            <p14:xfrm>
              <a:off x="6997680" y="4108320"/>
              <a:ext cx="360" cy="360"/>
            </p14:xfrm>
          </p:contentPart>
        </mc:Choice>
        <mc:Fallback>
          <p:pic>
            <p:nvPicPr>
              <p:cNvPr id="13" name="Input penna 12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981840" y="404496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4" name="Input penna 13"/>
              <p14:cNvContentPartPr/>
              <p14:nvPr/>
            </p14:nvContentPartPr>
            <p14:xfrm>
              <a:off x="6826320" y="4089240"/>
              <a:ext cx="209880" cy="360"/>
            </p14:xfrm>
          </p:contentPart>
        </mc:Choice>
        <mc:Fallback>
          <p:pic>
            <p:nvPicPr>
              <p:cNvPr id="14" name="Input penna 13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810480" y="4025880"/>
                <a:ext cx="24156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5" name="Input penna 14"/>
              <p14:cNvContentPartPr/>
              <p14:nvPr/>
            </p14:nvContentPartPr>
            <p14:xfrm>
              <a:off x="6826320" y="4089240"/>
              <a:ext cx="360" cy="360"/>
            </p14:xfrm>
          </p:contentPart>
        </mc:Choice>
        <mc:Fallback>
          <p:pic>
            <p:nvPicPr>
              <p:cNvPr id="15" name="Input penna 14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810480" y="402588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6" name="Input penna 15"/>
              <p14:cNvContentPartPr/>
              <p14:nvPr/>
            </p14:nvContentPartPr>
            <p14:xfrm>
              <a:off x="6616800" y="4140360"/>
              <a:ext cx="235080" cy="2556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6600960" y="4076640"/>
                <a:ext cx="266760" cy="15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17" name="Input penna 16"/>
              <p14:cNvContentPartPr/>
              <p14:nvPr/>
            </p14:nvContentPartPr>
            <p14:xfrm>
              <a:off x="6591240" y="4172040"/>
              <a:ext cx="32040" cy="360"/>
            </p14:xfrm>
          </p:contentPart>
        </mc:Choice>
        <mc:Fallback>
          <p:pic>
            <p:nvPicPr>
              <p:cNvPr id="17" name="Input penna 16"/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6575400" y="4108320"/>
                <a:ext cx="6372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18" name="Input penna 17"/>
              <p14:cNvContentPartPr/>
              <p14:nvPr/>
            </p14:nvContentPartPr>
            <p14:xfrm>
              <a:off x="6959520" y="4159080"/>
              <a:ext cx="13320" cy="36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6943680" y="4095720"/>
                <a:ext cx="4500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19" name="Input penna 18"/>
              <p14:cNvContentPartPr/>
              <p14:nvPr/>
            </p14:nvContentPartPr>
            <p14:xfrm>
              <a:off x="6819840" y="4152960"/>
              <a:ext cx="184680" cy="25560"/>
            </p14:xfrm>
          </p:contentPart>
        </mc:Choice>
        <mc:Fallback>
          <p:pic>
            <p:nvPicPr>
              <p:cNvPr id="19" name="Input penna 18"/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6804000" y="4089240"/>
                <a:ext cx="216360" cy="15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20" name="Input penna 19"/>
              <p14:cNvContentPartPr/>
              <p14:nvPr/>
            </p14:nvContentPartPr>
            <p14:xfrm>
              <a:off x="5924520" y="3683160"/>
              <a:ext cx="360" cy="36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908680" y="361944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21" name="Input penna 20"/>
              <p14:cNvContentPartPr/>
              <p14:nvPr/>
            </p14:nvContentPartPr>
            <p14:xfrm>
              <a:off x="5823000" y="3714840"/>
              <a:ext cx="360" cy="360"/>
            </p14:xfrm>
          </p:contentPart>
        </mc:Choice>
        <mc:Fallback>
          <p:pic>
            <p:nvPicPr>
              <p:cNvPr id="21" name="Input penna 20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807160" y="365112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22" name="Input penna 21"/>
              <p14:cNvContentPartPr/>
              <p14:nvPr/>
            </p14:nvContentPartPr>
            <p14:xfrm>
              <a:off x="5676840" y="3689280"/>
              <a:ext cx="360" cy="360"/>
            </p14:xfrm>
          </p:contentPart>
        </mc:Choice>
        <mc:Fallback>
          <p:pic>
            <p:nvPicPr>
              <p:cNvPr id="22" name="Input penna 21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661000" y="362592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23" name="Input penna 22"/>
              <p14:cNvContentPartPr/>
              <p14:nvPr/>
            </p14:nvContentPartPr>
            <p14:xfrm>
              <a:off x="5645160" y="3689280"/>
              <a:ext cx="360" cy="36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629320" y="362592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24" name="Input penna 23"/>
              <p14:cNvContentPartPr/>
              <p14:nvPr/>
            </p14:nvContentPartPr>
            <p14:xfrm>
              <a:off x="5581800" y="3689280"/>
              <a:ext cx="6480" cy="36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5565600" y="3625920"/>
                <a:ext cx="3852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25" name="Input penna 24"/>
              <p14:cNvContentPartPr/>
              <p14:nvPr/>
            </p14:nvContentPartPr>
            <p14:xfrm>
              <a:off x="5568840" y="3689280"/>
              <a:ext cx="360" cy="36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553000" y="362592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26" name="Input penna 25"/>
              <p14:cNvContentPartPr/>
              <p14:nvPr/>
            </p14:nvContentPartPr>
            <p14:xfrm>
              <a:off x="5435640" y="3657600"/>
              <a:ext cx="360" cy="360"/>
            </p14:xfrm>
          </p:contentPart>
        </mc:Choice>
        <mc:Fallback>
          <p:pic>
            <p:nvPicPr>
              <p:cNvPr id="26" name="Input penna 25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5419800" y="3594240"/>
                <a:ext cx="3204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27" name="Input penna 26"/>
              <p14:cNvContentPartPr/>
              <p14:nvPr/>
            </p14:nvContentPartPr>
            <p14:xfrm>
              <a:off x="5289480" y="3683160"/>
              <a:ext cx="360" cy="360"/>
            </p14:xfrm>
          </p:contentPart>
        </mc:Choice>
        <mc:Fallback>
          <p:pic>
            <p:nvPicPr>
              <p:cNvPr id="27" name="Input penna 26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273640" y="361944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28" name="Input penna 27"/>
              <p14:cNvContentPartPr/>
              <p14:nvPr/>
            </p14:nvContentPartPr>
            <p14:xfrm>
              <a:off x="5194440" y="3689280"/>
              <a:ext cx="360" cy="360"/>
            </p14:xfrm>
          </p:contentPart>
        </mc:Choice>
        <mc:Fallback>
          <p:pic>
            <p:nvPicPr>
              <p:cNvPr id="28" name="Input penna 27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178600" y="362592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29" name="Input penna 28"/>
              <p14:cNvContentPartPr/>
              <p14:nvPr/>
            </p14:nvContentPartPr>
            <p14:xfrm>
              <a:off x="5194440" y="3689280"/>
              <a:ext cx="12960" cy="360"/>
            </p14:xfrm>
          </p:contentPart>
        </mc:Choice>
        <mc:Fallback>
          <p:pic>
            <p:nvPicPr>
              <p:cNvPr id="29" name="Input penna 28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5178600" y="3625920"/>
                <a:ext cx="446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30" name="Input penna 29"/>
              <p14:cNvContentPartPr/>
              <p14:nvPr/>
            </p14:nvContentPartPr>
            <p14:xfrm>
              <a:off x="5143680" y="3689280"/>
              <a:ext cx="12960" cy="360"/>
            </p14:xfrm>
          </p:contentPart>
        </mc:Choice>
        <mc:Fallback>
          <p:pic>
            <p:nvPicPr>
              <p:cNvPr id="30" name="Input penna 29"/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5127480" y="3625920"/>
                <a:ext cx="4500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31" name="Input penna 30"/>
              <p14:cNvContentPartPr/>
              <p14:nvPr/>
            </p14:nvContentPartPr>
            <p14:xfrm>
              <a:off x="4991040" y="3676680"/>
              <a:ext cx="64080" cy="19440"/>
            </p14:xfrm>
          </p:contentPart>
        </mc:Choice>
        <mc:Fallback>
          <p:pic>
            <p:nvPicPr>
              <p:cNvPr id="31" name="Input penna 30"/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4975200" y="3613320"/>
                <a:ext cx="95760" cy="14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32" name="Input penna 31"/>
              <p14:cNvContentPartPr/>
              <p14:nvPr/>
            </p14:nvContentPartPr>
            <p14:xfrm>
              <a:off x="4991040" y="3676680"/>
              <a:ext cx="45000" cy="360"/>
            </p14:xfrm>
          </p:contentPart>
        </mc:Choice>
        <mc:Fallback>
          <p:pic>
            <p:nvPicPr>
              <p:cNvPr id="32" name="Input penna 31"/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4975200" y="3613320"/>
                <a:ext cx="7668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33" name="Input penna 32"/>
              <p14:cNvContentPartPr/>
              <p14:nvPr/>
            </p14:nvContentPartPr>
            <p14:xfrm>
              <a:off x="5099040" y="3676680"/>
              <a:ext cx="6840" cy="360"/>
            </p14:xfrm>
          </p:contentPart>
        </mc:Choice>
        <mc:Fallback>
          <p:pic>
            <p:nvPicPr>
              <p:cNvPr id="33" name="Input penna 32"/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5083200" y="3613320"/>
                <a:ext cx="3852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34" name="Input penna 33"/>
              <p14:cNvContentPartPr/>
              <p14:nvPr/>
            </p14:nvContentPartPr>
            <p14:xfrm>
              <a:off x="5130720" y="3676680"/>
              <a:ext cx="64080" cy="360"/>
            </p14:xfrm>
          </p:contentPart>
        </mc:Choice>
        <mc:Fallback>
          <p:pic>
            <p:nvPicPr>
              <p:cNvPr id="34" name="Input penna 33"/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5114880" y="3613320"/>
                <a:ext cx="9576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35" name="Input penna 34"/>
              <p14:cNvContentPartPr/>
              <p14:nvPr/>
            </p14:nvContentPartPr>
            <p14:xfrm>
              <a:off x="5213520" y="3676680"/>
              <a:ext cx="360" cy="360"/>
            </p14:xfrm>
          </p:contentPart>
        </mc:Choice>
        <mc:Fallback>
          <p:pic>
            <p:nvPicPr>
              <p:cNvPr id="35" name="Input penna 34"/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5197320" y="3613320"/>
                <a:ext cx="3240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36" name="Input penna 35"/>
              <p14:cNvContentPartPr/>
              <p14:nvPr/>
            </p14:nvContentPartPr>
            <p14:xfrm>
              <a:off x="5213520" y="3676680"/>
              <a:ext cx="6480" cy="360"/>
            </p14:xfrm>
          </p:contentPart>
        </mc:Choice>
        <mc:Fallback>
          <p:pic>
            <p:nvPicPr>
              <p:cNvPr id="36" name="Input penna 35"/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5197320" y="3613320"/>
                <a:ext cx="3852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37" name="Input penna 36"/>
              <p14:cNvContentPartPr/>
              <p14:nvPr/>
            </p14:nvContentPartPr>
            <p14:xfrm>
              <a:off x="5219640" y="3651120"/>
              <a:ext cx="57600" cy="25920"/>
            </p14:xfrm>
          </p:contentPart>
        </mc:Choice>
        <mc:Fallback>
          <p:pic>
            <p:nvPicPr>
              <p:cNvPr id="37" name="Input penna 36"/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5203800" y="3587760"/>
                <a:ext cx="89280" cy="15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0">
            <p14:nvContentPartPr>
              <p14:cNvPr id="38" name="Input penna 37"/>
              <p14:cNvContentPartPr/>
              <p14:nvPr/>
            </p14:nvContentPartPr>
            <p14:xfrm>
              <a:off x="5207040" y="3651120"/>
              <a:ext cx="101880" cy="25920"/>
            </p14:xfrm>
          </p:contentPart>
        </mc:Choice>
        <mc:Fallback>
          <p:pic>
            <p:nvPicPr>
              <p:cNvPr id="38" name="Input penna 37"/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5191200" y="3587760"/>
                <a:ext cx="133560" cy="15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2">
            <p14:nvContentPartPr>
              <p14:cNvPr id="39" name="Input penna 38"/>
              <p14:cNvContentPartPr/>
              <p14:nvPr/>
            </p14:nvContentPartPr>
            <p14:xfrm>
              <a:off x="5302080" y="3683160"/>
              <a:ext cx="360" cy="360"/>
            </p14:xfrm>
          </p:contentPart>
        </mc:Choice>
        <mc:Fallback>
          <p:pic>
            <p:nvPicPr>
              <p:cNvPr id="39" name="Input penna 38"/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5286240" y="3619440"/>
                <a:ext cx="3240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4">
            <p14:nvContentPartPr>
              <p14:cNvPr id="40" name="Input penna 39"/>
              <p14:cNvContentPartPr/>
              <p14:nvPr/>
            </p14:nvContentPartPr>
            <p14:xfrm>
              <a:off x="5334120" y="3683160"/>
              <a:ext cx="360" cy="360"/>
            </p14:xfrm>
          </p:contentPart>
        </mc:Choice>
        <mc:Fallback>
          <p:pic>
            <p:nvPicPr>
              <p:cNvPr id="40" name="Input penna 39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318280" y="361944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5">
            <p14:nvContentPartPr>
              <p14:cNvPr id="41" name="Input penna 40"/>
              <p14:cNvContentPartPr/>
              <p14:nvPr/>
            </p14:nvContentPartPr>
            <p14:xfrm>
              <a:off x="5334120" y="3683160"/>
              <a:ext cx="32040" cy="6480"/>
            </p14:xfrm>
          </p:contentPart>
        </mc:Choice>
        <mc:Fallback>
          <p:pic>
            <p:nvPicPr>
              <p:cNvPr id="41" name="Input penna 40"/>
              <p:cNvPicPr/>
              <p:nvPr/>
            </p:nvPicPr>
            <p:blipFill>
              <a:blip r:embed="rId66"/>
              <a:stretch>
                <a:fillRect/>
              </a:stretch>
            </p:blipFill>
            <p:spPr>
              <a:xfrm>
                <a:off x="5318280" y="3619440"/>
                <a:ext cx="63720" cy="13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7">
            <p14:nvContentPartPr>
              <p14:cNvPr id="42" name="Input penna 41"/>
              <p14:cNvContentPartPr/>
              <p14:nvPr/>
            </p14:nvContentPartPr>
            <p14:xfrm>
              <a:off x="5365800" y="3689280"/>
              <a:ext cx="360" cy="360"/>
            </p14:xfrm>
          </p:contentPart>
        </mc:Choice>
        <mc:Fallback>
          <p:pic>
            <p:nvPicPr>
              <p:cNvPr id="42" name="Input penna 41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349960" y="362592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8">
            <p14:nvContentPartPr>
              <p14:cNvPr id="43" name="Input penna 42"/>
              <p14:cNvContentPartPr/>
              <p14:nvPr/>
            </p14:nvContentPartPr>
            <p14:xfrm>
              <a:off x="5371920" y="3683160"/>
              <a:ext cx="32400" cy="6480"/>
            </p14:xfrm>
          </p:contentPart>
        </mc:Choice>
        <mc:Fallback>
          <p:pic>
            <p:nvPicPr>
              <p:cNvPr id="43" name="Input penna 42"/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5356080" y="3619440"/>
                <a:ext cx="64080" cy="13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0">
            <p14:nvContentPartPr>
              <p14:cNvPr id="44" name="Input penna 43"/>
              <p14:cNvContentPartPr/>
              <p14:nvPr/>
            </p14:nvContentPartPr>
            <p14:xfrm>
              <a:off x="5403960" y="3683160"/>
              <a:ext cx="360" cy="360"/>
            </p14:xfrm>
          </p:contentPart>
        </mc:Choice>
        <mc:Fallback>
          <p:pic>
            <p:nvPicPr>
              <p:cNvPr id="44" name="Input penna 43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388120" y="361944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1">
            <p14:nvContentPartPr>
              <p14:cNvPr id="45" name="Input penna 44"/>
              <p14:cNvContentPartPr/>
              <p14:nvPr/>
            </p14:nvContentPartPr>
            <p14:xfrm>
              <a:off x="5442120" y="3683160"/>
              <a:ext cx="12960" cy="360"/>
            </p14:xfrm>
          </p:contentPart>
        </mc:Choice>
        <mc:Fallback>
          <p:pic>
            <p:nvPicPr>
              <p:cNvPr id="45" name="Input penna 44"/>
              <p:cNvPicPr/>
              <p:nvPr/>
            </p:nvPicPr>
            <p:blipFill>
              <a:blip r:embed="rId72"/>
              <a:stretch>
                <a:fillRect/>
              </a:stretch>
            </p:blipFill>
            <p:spPr>
              <a:xfrm>
                <a:off x="5425920" y="3619440"/>
                <a:ext cx="4500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3">
            <p14:nvContentPartPr>
              <p14:cNvPr id="46" name="Input penna 45"/>
              <p14:cNvContentPartPr/>
              <p14:nvPr/>
            </p14:nvContentPartPr>
            <p14:xfrm>
              <a:off x="5454720" y="3683160"/>
              <a:ext cx="360" cy="360"/>
            </p14:xfrm>
          </p:contentPart>
        </mc:Choice>
        <mc:Fallback>
          <p:pic>
            <p:nvPicPr>
              <p:cNvPr id="46" name="Input penna 45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438880" y="361944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4">
            <p14:nvContentPartPr>
              <p14:cNvPr id="47" name="Input penna 46"/>
              <p14:cNvContentPartPr/>
              <p14:nvPr/>
            </p14:nvContentPartPr>
            <p14:xfrm>
              <a:off x="5454720" y="3683160"/>
              <a:ext cx="360" cy="360"/>
            </p14:xfrm>
          </p:contentPart>
        </mc:Choice>
        <mc:Fallback>
          <p:pic>
            <p:nvPicPr>
              <p:cNvPr id="47" name="Input penna 46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438880" y="361944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5">
            <p14:nvContentPartPr>
              <p14:cNvPr id="48" name="Input penna 47"/>
              <p14:cNvContentPartPr/>
              <p14:nvPr/>
            </p14:nvContentPartPr>
            <p14:xfrm>
              <a:off x="5454720" y="3683160"/>
              <a:ext cx="6480" cy="360"/>
            </p14:xfrm>
          </p:contentPart>
        </mc:Choice>
        <mc:Fallback>
          <p:pic>
            <p:nvPicPr>
              <p:cNvPr id="48" name="Input penna 47"/>
              <p:cNvPicPr/>
              <p:nvPr/>
            </p:nvPicPr>
            <p:blipFill>
              <a:blip r:embed="rId76"/>
              <a:stretch>
                <a:fillRect/>
              </a:stretch>
            </p:blipFill>
            <p:spPr>
              <a:xfrm>
                <a:off x="5438880" y="3619440"/>
                <a:ext cx="3852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7">
            <p14:nvContentPartPr>
              <p14:cNvPr id="49" name="Input penna 48"/>
              <p14:cNvContentPartPr/>
              <p14:nvPr/>
            </p14:nvContentPartPr>
            <p14:xfrm>
              <a:off x="5460840" y="3683160"/>
              <a:ext cx="360" cy="360"/>
            </p14:xfrm>
          </p:contentPart>
        </mc:Choice>
        <mc:Fallback>
          <p:pic>
            <p:nvPicPr>
              <p:cNvPr id="49" name="Input penna 48"/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5445000" y="3619440"/>
                <a:ext cx="3240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8">
            <p14:nvContentPartPr>
              <p14:cNvPr id="50" name="Input penna 49"/>
              <p14:cNvContentPartPr/>
              <p14:nvPr/>
            </p14:nvContentPartPr>
            <p14:xfrm>
              <a:off x="5486400" y="3683160"/>
              <a:ext cx="360" cy="360"/>
            </p14:xfrm>
          </p:contentPart>
        </mc:Choice>
        <mc:Fallback>
          <p:pic>
            <p:nvPicPr>
              <p:cNvPr id="50" name="Input penna 49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470560" y="361944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9">
            <p14:nvContentPartPr>
              <p14:cNvPr id="51" name="Input penna 50"/>
              <p14:cNvContentPartPr/>
              <p14:nvPr/>
            </p14:nvContentPartPr>
            <p14:xfrm>
              <a:off x="5486400" y="3683160"/>
              <a:ext cx="51120" cy="360"/>
            </p14:xfrm>
          </p:contentPart>
        </mc:Choice>
        <mc:Fallback>
          <p:pic>
            <p:nvPicPr>
              <p:cNvPr id="51" name="Input penna 50"/>
              <p:cNvPicPr/>
              <p:nvPr/>
            </p:nvPicPr>
            <p:blipFill>
              <a:blip r:embed="rId80"/>
              <a:stretch>
                <a:fillRect/>
              </a:stretch>
            </p:blipFill>
            <p:spPr>
              <a:xfrm>
                <a:off x="5470560" y="3619440"/>
                <a:ext cx="8280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1">
            <p14:nvContentPartPr>
              <p14:cNvPr id="52" name="Input penna 51"/>
              <p14:cNvContentPartPr/>
              <p14:nvPr/>
            </p14:nvContentPartPr>
            <p14:xfrm>
              <a:off x="5511960" y="3676680"/>
              <a:ext cx="360" cy="360"/>
            </p14:xfrm>
          </p:contentPart>
        </mc:Choice>
        <mc:Fallback>
          <p:pic>
            <p:nvPicPr>
              <p:cNvPr id="52" name="Input penna 51"/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5495760" y="3613320"/>
                <a:ext cx="3240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2">
            <p14:nvContentPartPr>
              <p14:cNvPr id="53" name="Input penna 52"/>
              <p14:cNvContentPartPr/>
              <p14:nvPr/>
            </p14:nvContentPartPr>
            <p14:xfrm>
              <a:off x="5613480" y="3689280"/>
              <a:ext cx="25560" cy="6840"/>
            </p14:xfrm>
          </p:contentPart>
        </mc:Choice>
        <mc:Fallback>
          <p:pic>
            <p:nvPicPr>
              <p:cNvPr id="53" name="Input penna 52"/>
              <p:cNvPicPr/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5597640" y="3625920"/>
                <a:ext cx="57240" cy="13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4">
            <p14:nvContentPartPr>
              <p14:cNvPr id="54" name="Input penna 53"/>
              <p14:cNvContentPartPr/>
              <p14:nvPr/>
            </p14:nvContentPartPr>
            <p14:xfrm>
              <a:off x="5581800" y="3689280"/>
              <a:ext cx="360" cy="360"/>
            </p14:xfrm>
          </p:contentPart>
        </mc:Choice>
        <mc:Fallback>
          <p:pic>
            <p:nvPicPr>
              <p:cNvPr id="54" name="Input penna 53"/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5565600" y="3625920"/>
                <a:ext cx="3240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5">
            <p14:nvContentPartPr>
              <p14:cNvPr id="55" name="Input penna 54"/>
              <p14:cNvContentPartPr/>
              <p14:nvPr/>
            </p14:nvContentPartPr>
            <p14:xfrm>
              <a:off x="5829120" y="3664080"/>
              <a:ext cx="13320" cy="360"/>
            </p14:xfrm>
          </p:contentPart>
        </mc:Choice>
        <mc:Fallback>
          <p:pic>
            <p:nvPicPr>
              <p:cNvPr id="55" name="Input penna 54"/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5813280" y="3600360"/>
                <a:ext cx="4500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6">
            <p14:nvContentPartPr>
              <p14:cNvPr id="56" name="Input penna 55"/>
              <p14:cNvContentPartPr/>
              <p14:nvPr/>
            </p14:nvContentPartPr>
            <p14:xfrm>
              <a:off x="5753160" y="3683160"/>
              <a:ext cx="25560" cy="360"/>
            </p14:xfrm>
          </p:contentPart>
        </mc:Choice>
        <mc:Fallback>
          <p:pic>
            <p:nvPicPr>
              <p:cNvPr id="56" name="Input penna 55"/>
              <p:cNvPicPr/>
              <p:nvPr/>
            </p:nvPicPr>
            <p:blipFill>
              <a:blip r:embed="rId87"/>
              <a:stretch>
                <a:fillRect/>
              </a:stretch>
            </p:blipFill>
            <p:spPr>
              <a:xfrm>
                <a:off x="5737320" y="3619440"/>
                <a:ext cx="572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8">
            <p14:nvContentPartPr>
              <p14:cNvPr id="57" name="Input penna 56"/>
              <p14:cNvContentPartPr/>
              <p14:nvPr/>
            </p14:nvContentPartPr>
            <p14:xfrm>
              <a:off x="5702400" y="3651120"/>
              <a:ext cx="95400" cy="25920"/>
            </p14:xfrm>
          </p:contentPart>
        </mc:Choice>
        <mc:Fallback>
          <p:pic>
            <p:nvPicPr>
              <p:cNvPr id="57" name="Input penna 56"/>
              <p:cNvPicPr/>
              <p:nvPr/>
            </p:nvPicPr>
            <p:blipFill>
              <a:blip r:embed="rId89"/>
              <a:stretch>
                <a:fillRect/>
              </a:stretch>
            </p:blipFill>
            <p:spPr>
              <a:xfrm>
                <a:off x="5686560" y="3587760"/>
                <a:ext cx="127080" cy="152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9961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Controllo Qualità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sz="2400" dirty="0" smtClean="0">
                <a:solidFill>
                  <a:schemeClr val="tx2">
                    <a:lumMod val="75000"/>
                  </a:schemeClr>
                </a:solidFill>
                <a:latin typeface="Bodoni MT" pitchFamily="18" charset="0"/>
              </a:rPr>
              <a:t>La carta di controllo, è costituita da:</a:t>
            </a:r>
          </a:p>
          <a:p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un </a:t>
            </a: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titolo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  </a:t>
            </a:r>
          </a:p>
          <a:p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una </a:t>
            </a: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legenda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 che descrive come e quando i dati sono stati raccolti</a:t>
            </a:r>
          </a:p>
          <a:p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due </a:t>
            </a: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aree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: una superiore e una inferiore separate da una linea centrale</a:t>
            </a:r>
          </a:p>
          <a:p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due </a:t>
            </a: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limiti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di controllo (superiore e inferiore) che definiscono i limiti entro i quali i valori rilevati devono cadere per affermare che non si stanno producendo difettosità</a:t>
            </a:r>
          </a:p>
          <a:p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la </a:t>
            </a: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linea mediana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 (che corrisponde alla media della distribuzione che si sta studiando e che aiuta a comprendere il trend dei valori)</a:t>
            </a:r>
          </a:p>
          <a:p>
            <a:endParaRPr lang="it-IT" sz="24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272880" y="2184480"/>
              <a:ext cx="76680" cy="226728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7040" y="2120760"/>
                <a:ext cx="108360" cy="239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209520" y="4464000"/>
              <a:ext cx="857520" cy="179100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93680" y="4400640"/>
                <a:ext cx="889200" cy="1918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4882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Controllo Qualità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latin typeface="Bodoni MT" panose="02070603080606020203" pitchFamily="18" charset="0"/>
              </a:rPr>
              <a:t>Un processo produttivo, anche se ben progettato, è</a:t>
            </a:r>
          </a:p>
          <a:p>
            <a:pPr marL="0" indent="0">
              <a:buNone/>
            </a:pPr>
            <a:r>
              <a:rPr lang="it-IT" sz="2400" dirty="0">
                <a:latin typeface="Bodoni MT" panose="02070603080606020203" pitchFamily="18" charset="0"/>
              </a:rPr>
              <a:t>soggetto a </a:t>
            </a:r>
            <a:r>
              <a:rPr lang="it-IT" sz="2400" dirty="0">
                <a:solidFill>
                  <a:srgbClr val="FF0000"/>
                </a:solidFill>
                <a:latin typeface="Bodoni MT" panose="02070603080606020203" pitchFamily="18" charset="0"/>
              </a:rPr>
              <a:t>variabilità intrinseca o naturale</a:t>
            </a:r>
            <a:r>
              <a:rPr lang="it-IT" sz="2400" dirty="0">
                <a:latin typeface="Bodoni MT" panose="02070603080606020203" pitchFamily="18" charset="0"/>
              </a:rPr>
              <a:t>, dovuta all’effetto</a:t>
            </a:r>
          </a:p>
          <a:p>
            <a:pPr marL="0" indent="0">
              <a:buNone/>
            </a:pPr>
            <a:r>
              <a:rPr lang="it-IT" sz="2400" dirty="0">
                <a:latin typeface="Bodoni MT" panose="02070603080606020203" pitchFamily="18" charset="0"/>
              </a:rPr>
              <a:t>cumulato di tanti, piccoli, ineliminabili fattori costanti o</a:t>
            </a:r>
          </a:p>
          <a:p>
            <a:pPr marL="0" indent="0">
              <a:buNone/>
            </a:pPr>
            <a:r>
              <a:rPr lang="it-IT" sz="2400" dirty="0">
                <a:latin typeface="Bodoni MT" panose="02070603080606020203" pitchFamily="18" charset="0"/>
              </a:rPr>
              <a:t>casuali</a:t>
            </a:r>
            <a:r>
              <a:rPr lang="it-IT" sz="2400" dirty="0" smtClean="0">
                <a:latin typeface="Bodoni MT" panose="02070603080606020203" pitchFamily="18" charset="0"/>
              </a:rPr>
              <a:t>.</a:t>
            </a:r>
          </a:p>
          <a:p>
            <a:pPr marL="0" indent="0">
              <a:buNone/>
            </a:pPr>
            <a:endParaRPr lang="it-IT" sz="2400" dirty="0">
              <a:latin typeface="Bodoni MT" panose="02070603080606020203" pitchFamily="18" charset="0"/>
            </a:endParaRPr>
          </a:p>
          <a:p>
            <a:pPr marL="0" indent="0">
              <a:buNone/>
            </a:pPr>
            <a:r>
              <a:rPr lang="it-IT" sz="2400" dirty="0">
                <a:latin typeface="Bodoni MT" panose="02070603080606020203" pitchFamily="18" charset="0"/>
              </a:rPr>
              <a:t>Le fonti di variabilità che non sono riconducibili a fattori</a:t>
            </a:r>
          </a:p>
          <a:p>
            <a:pPr marL="0" indent="0">
              <a:buNone/>
            </a:pPr>
            <a:r>
              <a:rPr lang="it-IT" sz="2400" dirty="0">
                <a:latin typeface="Bodoni MT" panose="02070603080606020203" pitchFamily="18" charset="0"/>
              </a:rPr>
              <a:t>casuali vengono chiamate </a:t>
            </a:r>
            <a:r>
              <a:rPr lang="it-IT" sz="2400" b="1" dirty="0">
                <a:latin typeface="Bodoni MT" panose="02070603080606020203" pitchFamily="18" charset="0"/>
              </a:rPr>
              <a:t>“</a:t>
            </a:r>
            <a:r>
              <a:rPr lang="it-IT" sz="2400" dirty="0">
                <a:solidFill>
                  <a:srgbClr val="FF0000"/>
                </a:solidFill>
                <a:latin typeface="Bodoni MT" panose="02070603080606020203" pitchFamily="18" charset="0"/>
              </a:rPr>
              <a:t>fattori specifici</a:t>
            </a:r>
            <a:r>
              <a:rPr lang="it-IT" sz="2400" b="1" dirty="0">
                <a:latin typeface="Bodoni MT" panose="02070603080606020203" pitchFamily="18" charset="0"/>
              </a:rPr>
              <a:t>”</a:t>
            </a:r>
            <a:r>
              <a:rPr lang="it-IT" sz="2400" dirty="0">
                <a:latin typeface="Bodoni MT" panose="02070603080606020203" pitchFamily="18" charset="0"/>
              </a:rPr>
              <a:t>:</a:t>
            </a:r>
          </a:p>
          <a:p>
            <a:r>
              <a:rPr lang="it-IT" sz="2400" dirty="0" smtClean="0">
                <a:latin typeface="Bodoni MT" panose="02070603080606020203" pitchFamily="18" charset="0"/>
              </a:rPr>
              <a:t>macchinari </a:t>
            </a:r>
            <a:r>
              <a:rPr lang="it-IT" sz="2400" dirty="0">
                <a:latin typeface="Bodoni MT" panose="02070603080606020203" pitchFamily="18" charset="0"/>
              </a:rPr>
              <a:t>non ben funzionanti</a:t>
            </a:r>
          </a:p>
          <a:p>
            <a:r>
              <a:rPr lang="it-IT" sz="2400" dirty="0" smtClean="0">
                <a:latin typeface="Bodoni MT" panose="02070603080606020203" pitchFamily="18" charset="0"/>
              </a:rPr>
              <a:t>errori </a:t>
            </a:r>
            <a:r>
              <a:rPr lang="it-IT" sz="2400" dirty="0">
                <a:latin typeface="Bodoni MT" panose="02070603080606020203" pitchFamily="18" charset="0"/>
              </a:rPr>
              <a:t>degli operatori</a:t>
            </a:r>
          </a:p>
          <a:p>
            <a:r>
              <a:rPr lang="it-IT" sz="2400" dirty="0" smtClean="0">
                <a:latin typeface="Bodoni MT" panose="02070603080606020203" pitchFamily="18" charset="0"/>
              </a:rPr>
              <a:t>materiali </a:t>
            </a:r>
            <a:r>
              <a:rPr lang="it-IT" sz="2400" dirty="0">
                <a:latin typeface="Bodoni MT" panose="02070603080606020203" pitchFamily="18" charset="0"/>
              </a:rPr>
              <a:t>difettosi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3911760" y="3994200"/>
              <a:ext cx="2730600" cy="9540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895560" y="3930480"/>
                <a:ext cx="2762640" cy="22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4781520" y="4032360"/>
              <a:ext cx="635400" cy="4464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765680" y="3968640"/>
                <a:ext cx="667080" cy="172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6455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Controllo Qualità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 smtClean="0">
                <a:latin typeface="Bodoni MT" panose="02070603080606020203" pitchFamily="18" charset="0"/>
              </a:rPr>
              <a:t>La variabilità prodotta da fattori specifici è molto più evidente di quella prodotta da fattori casuali e dà luogo in genere </a:t>
            </a:r>
            <a:r>
              <a:rPr lang="it-IT" sz="2800" smtClean="0">
                <a:latin typeface="Bodoni MT" panose="02070603080606020203" pitchFamily="18" charset="0"/>
              </a:rPr>
              <a:t>ad una prestazione </a:t>
            </a:r>
            <a:r>
              <a:rPr lang="it-IT" sz="2800" dirty="0" smtClean="0">
                <a:latin typeface="Bodoni MT" panose="02070603080606020203" pitchFamily="18" charset="0"/>
              </a:rPr>
              <a:t>del processo inaccettabile.  </a:t>
            </a:r>
          </a:p>
          <a:p>
            <a:pPr marL="0" indent="0">
              <a:buNone/>
            </a:pPr>
            <a:endParaRPr lang="it-IT" sz="2800" dirty="0" smtClean="0">
              <a:latin typeface="Bodoni MT" panose="02070603080606020203" pitchFamily="18" charset="0"/>
            </a:endParaRPr>
          </a:p>
          <a:p>
            <a:pPr marL="0" indent="0">
              <a:buNone/>
            </a:pPr>
            <a:r>
              <a:rPr lang="it-IT" sz="2800" dirty="0" smtClean="0">
                <a:latin typeface="Bodoni MT" panose="02070603080606020203" pitchFamily="18" charset="0"/>
              </a:rPr>
              <a:t>Un processo che stia funzionando in presenza di fattori specifici verrà detto </a:t>
            </a:r>
            <a:r>
              <a:rPr lang="it-IT" sz="2800" b="1" dirty="0" smtClean="0">
                <a:solidFill>
                  <a:srgbClr val="FF0000"/>
                </a:solidFill>
                <a:latin typeface="Bodoni MT" panose="02070603080606020203" pitchFamily="18" charset="0"/>
              </a:rPr>
              <a:t>fuori controllo</a:t>
            </a:r>
            <a:r>
              <a:rPr lang="it-IT" sz="2800" dirty="0" smtClean="0">
                <a:latin typeface="Bodoni MT" panose="02070603080606020203" pitchFamily="18" charset="0"/>
              </a:rPr>
              <a:t>.</a:t>
            </a:r>
            <a:endParaRPr lang="it-IT" sz="2800" dirty="0">
              <a:latin typeface="Bodoni MT" panose="020706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66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925</Words>
  <Application>Microsoft Office PowerPoint</Application>
  <PresentationFormat>Presentazione su schermo (4:3)</PresentationFormat>
  <Paragraphs>93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3" baseType="lpstr">
      <vt:lpstr>Arial</vt:lpstr>
      <vt:lpstr>Bodoni MT</vt:lpstr>
      <vt:lpstr>Calibri</vt:lpstr>
      <vt:lpstr>Tema di Office</vt:lpstr>
      <vt:lpstr>Strumenti di controllo costi-qualità</vt:lpstr>
      <vt:lpstr>Controllo costi</vt:lpstr>
      <vt:lpstr>Controllo costi</vt:lpstr>
      <vt:lpstr>Controllo costi</vt:lpstr>
      <vt:lpstr>Controllo Qualità</vt:lpstr>
      <vt:lpstr>Controllo Qualità</vt:lpstr>
      <vt:lpstr>Controllo Qualità</vt:lpstr>
      <vt:lpstr>Controllo Qualità</vt:lpstr>
      <vt:lpstr>Controllo Qualità</vt:lpstr>
      <vt:lpstr>Controllo Qualità</vt:lpstr>
      <vt:lpstr>Controllo Qualità</vt:lpstr>
      <vt:lpstr>Controllo Qualità</vt:lpstr>
      <vt:lpstr>Controllo Qualità</vt:lpstr>
      <vt:lpstr>Controllo Qualità</vt:lpstr>
      <vt:lpstr>Controllo Qualità</vt:lpstr>
      <vt:lpstr>Controllo Qualità</vt:lpstr>
      <vt:lpstr>Controllo Qualità</vt:lpstr>
      <vt:lpstr>Controllo Qualità</vt:lpstr>
      <vt:lpstr>Controllo Qualità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Strumenti di controllo costi-qualità</dc:title>
  <dc:creator>BANTERLE ALBERTO</dc:creator>
  <cp:lastModifiedBy>lila banterle</cp:lastModifiedBy>
  <cp:revision>19</cp:revision>
  <dcterms:created xsi:type="dcterms:W3CDTF">2015-01-27T08:46:04Z</dcterms:created>
  <dcterms:modified xsi:type="dcterms:W3CDTF">2020-01-22T14:52:37Z</dcterms:modified>
</cp:coreProperties>
</file>