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78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07A5-D823-48C5-9619-BB0DABFE9BC5}" type="datetimeFigureOut">
              <a:rPr lang="it-IT" smtClean="0"/>
              <a:t>23/04/2019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027C-CD2C-4871-9A57-B001A9148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0267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07A5-D823-48C5-9619-BB0DABFE9BC5}" type="datetimeFigureOut">
              <a:rPr lang="it-IT" smtClean="0"/>
              <a:t>23/04/2019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027C-CD2C-4871-9A57-B001A9148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7085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07A5-D823-48C5-9619-BB0DABFE9BC5}" type="datetimeFigureOut">
              <a:rPr lang="it-IT" smtClean="0"/>
              <a:t>23/04/2019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027C-CD2C-4871-9A57-B001A9148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6918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07A5-D823-48C5-9619-BB0DABFE9BC5}" type="datetimeFigureOut">
              <a:rPr lang="it-IT" smtClean="0"/>
              <a:t>23/04/2019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027C-CD2C-4871-9A57-B001A9148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8590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07A5-D823-48C5-9619-BB0DABFE9BC5}" type="datetimeFigureOut">
              <a:rPr lang="it-IT" smtClean="0"/>
              <a:t>23/04/2019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027C-CD2C-4871-9A57-B001A9148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4735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07A5-D823-48C5-9619-BB0DABFE9BC5}" type="datetimeFigureOut">
              <a:rPr lang="it-IT" smtClean="0"/>
              <a:t>23/04/2019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027C-CD2C-4871-9A57-B001A9148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4472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07A5-D823-48C5-9619-BB0DABFE9BC5}" type="datetimeFigureOut">
              <a:rPr lang="it-IT" smtClean="0"/>
              <a:t>23/04/2019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027C-CD2C-4871-9A57-B001A9148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3980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07A5-D823-48C5-9619-BB0DABFE9BC5}" type="datetimeFigureOut">
              <a:rPr lang="it-IT" smtClean="0"/>
              <a:t>23/04/2019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027C-CD2C-4871-9A57-B001A9148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082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07A5-D823-48C5-9619-BB0DABFE9BC5}" type="datetimeFigureOut">
              <a:rPr lang="it-IT" smtClean="0"/>
              <a:t>23/04/2019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027C-CD2C-4871-9A57-B001A9148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2182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07A5-D823-48C5-9619-BB0DABFE9BC5}" type="datetimeFigureOut">
              <a:rPr lang="it-IT" smtClean="0"/>
              <a:t>23/04/2019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027C-CD2C-4871-9A57-B001A9148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0113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07A5-D823-48C5-9619-BB0DABFE9BC5}" type="datetimeFigureOut">
              <a:rPr lang="it-IT" smtClean="0"/>
              <a:t>23/04/2019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027C-CD2C-4871-9A57-B001A9148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522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607A5-D823-48C5-9619-BB0DABFE9BC5}" type="datetimeFigureOut">
              <a:rPr lang="it-IT" smtClean="0"/>
              <a:t>23/04/2019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2027C-CD2C-4871-9A57-B001A9148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3088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it-IT" sz="4000" dirty="0" smtClean="0"/>
              <a:t> </a:t>
            </a:r>
            <a:br>
              <a:rPr lang="it-IT" sz="4000" dirty="0" smtClean="0"/>
            </a:br>
            <a:r>
              <a:rPr lang="it-IT" sz="4000" dirty="0" smtClean="0"/>
              <a:t> </a:t>
            </a:r>
            <a:br>
              <a:rPr lang="it-IT" sz="4000" dirty="0" smtClean="0"/>
            </a:br>
            <a:r>
              <a:rPr lang="it-IT" sz="4000" dirty="0" smtClean="0"/>
              <a:t>I LEGAMI E LE DIFFERENZE FRA OBIETTIVI, INDICATORI E TARGET</a:t>
            </a:r>
            <a:br>
              <a:rPr lang="it-IT" sz="4000" dirty="0" smtClean="0"/>
            </a:br>
            <a:r>
              <a:rPr lang="it-IT" sz="4000" dirty="0" smtClean="0"/>
              <a:t> </a:t>
            </a:r>
            <a:br>
              <a:rPr lang="it-IT" sz="4000" dirty="0" smtClean="0"/>
            </a:br>
            <a:r>
              <a:rPr lang="it-IT" sz="4000" dirty="0" smtClean="0"/>
              <a:t>  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Fabrizio Bocci</a:t>
            </a:r>
          </a:p>
          <a:p>
            <a:r>
              <a:rPr lang="it-IT" dirty="0" err="1" smtClean="0"/>
              <a:t>Working</a:t>
            </a:r>
            <a:r>
              <a:rPr lang="it-IT" dirty="0" smtClean="0"/>
              <a:t> </a:t>
            </a:r>
            <a:r>
              <a:rPr lang="it-IT" dirty="0" err="1" smtClean="0"/>
              <a:t>Paper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686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640" y="1488141"/>
            <a:ext cx="11691685" cy="2974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44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Obiettivi, indicatori e target</a:t>
            </a:r>
            <a:endParaRPr lang="it-IT" sz="24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11909" y="2114521"/>
            <a:ext cx="12977651" cy="2771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83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813" y="549691"/>
            <a:ext cx="11568828" cy="601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708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656"/>
            <a:ext cx="12082586" cy="5889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296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437" y="1846729"/>
            <a:ext cx="12177890" cy="2925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497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52" y="1238726"/>
            <a:ext cx="11928148" cy="3309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955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51107"/>
            <a:ext cx="12007760" cy="2816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20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60612" y="1846729"/>
            <a:ext cx="71040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 smtClean="0"/>
              <a:t>Kaplan</a:t>
            </a:r>
            <a:r>
              <a:rPr lang="it-IT" dirty="0" smtClean="0"/>
              <a:t>, R. S. and Norton, D. P. (1996), 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3944471" y="3119717"/>
            <a:ext cx="3657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Balanced</a:t>
            </a:r>
            <a:r>
              <a:rPr lang="it-IT" dirty="0" smtClean="0"/>
              <a:t> </a:t>
            </a:r>
            <a:r>
              <a:rPr lang="it-IT" dirty="0" err="1" smtClean="0"/>
              <a:t>Scorecard</a:t>
            </a:r>
            <a:r>
              <a:rPr lang="it-IT" dirty="0" smtClean="0"/>
              <a:t>: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302601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30</Words>
  <Application>Microsoft Office PowerPoint</Application>
  <PresentationFormat>Widescreen</PresentationFormat>
  <Paragraphs>6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di Office</vt:lpstr>
      <vt:lpstr>    I LEGAMI E LE DIFFERENZE FRA OBIETTIVI, INDICATORI E TARGET     </vt:lpstr>
      <vt:lpstr>Presentazione standard di PowerPoint</vt:lpstr>
      <vt:lpstr>Obiettivi, indicatori e target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LEGAMI E LE DIFFERENZE FRA OBIETTIVI, INDICATORI E TARGET</dc:title>
  <dc:creator>lila banterle</dc:creator>
  <cp:lastModifiedBy>lila banterle</cp:lastModifiedBy>
  <cp:revision>5</cp:revision>
  <dcterms:created xsi:type="dcterms:W3CDTF">2019-04-23T08:40:04Z</dcterms:created>
  <dcterms:modified xsi:type="dcterms:W3CDTF">2019-04-23T09:06:18Z</dcterms:modified>
</cp:coreProperties>
</file>