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26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08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91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9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7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4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98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82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18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11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22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07A5-D823-48C5-9619-BB0DABFE9BC5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027C-CD2C-4871-9A57-B001A9148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08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 </a:t>
            </a:r>
            <a:br>
              <a:rPr lang="it-IT" sz="4000" dirty="0" smtClean="0"/>
            </a:br>
            <a:r>
              <a:rPr lang="it-IT" sz="4000" dirty="0" smtClean="0"/>
              <a:t> </a:t>
            </a:r>
            <a:br>
              <a:rPr lang="it-IT" sz="4000" dirty="0" smtClean="0"/>
            </a:br>
            <a:r>
              <a:rPr lang="it-IT" sz="4000" dirty="0" smtClean="0"/>
              <a:t>I LEGAMI E LE DIFFERENZE FRA OBIETTIVI, INDICATORI E TARGET</a:t>
            </a:r>
            <a:br>
              <a:rPr lang="it-IT" sz="4000" dirty="0" smtClean="0"/>
            </a:br>
            <a:r>
              <a:rPr lang="it-IT" sz="4000" dirty="0" smtClean="0"/>
              <a:t> </a:t>
            </a:r>
            <a:br>
              <a:rPr lang="it-IT" sz="4000" dirty="0" smtClean="0"/>
            </a:br>
            <a:r>
              <a:rPr lang="it-IT" sz="4000" dirty="0" smtClean="0"/>
              <a:t>  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Fabrizio Bocci</a:t>
            </a:r>
          </a:p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8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40" y="1488141"/>
            <a:ext cx="11691685" cy="297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Obiettivi, indicatori e target</a:t>
            </a:r>
            <a:endParaRPr lang="it-IT" sz="2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1909" y="2114521"/>
            <a:ext cx="12977651" cy="277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8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13" y="549691"/>
            <a:ext cx="11568828" cy="601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0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656"/>
            <a:ext cx="12082586" cy="588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9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37" y="1846729"/>
            <a:ext cx="12177890" cy="292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9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52" y="1238726"/>
            <a:ext cx="11928148" cy="330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5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1107"/>
            <a:ext cx="12007760" cy="28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60612" y="1846729"/>
            <a:ext cx="7104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Kaplan</a:t>
            </a:r>
            <a:r>
              <a:rPr lang="it-IT" dirty="0" smtClean="0"/>
              <a:t>, R. S. and Norton, D. P. (1996), 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944471" y="3119717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Balanced</a:t>
            </a:r>
            <a:r>
              <a:rPr lang="it-IT" dirty="0" smtClean="0"/>
              <a:t> </a:t>
            </a:r>
            <a:r>
              <a:rPr lang="it-IT" dirty="0" err="1" smtClean="0"/>
              <a:t>Scorecard</a:t>
            </a:r>
            <a:r>
              <a:rPr lang="it-IT" dirty="0" smtClean="0"/>
              <a:t>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0260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</Words>
  <Application>Microsoft Office PowerPoint</Application>
  <PresentationFormat>Widescreen</PresentationFormat>
  <Paragraphs>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    I LEGAMI E LE DIFFERENZE FRA OBIETTIVI, INDICATORI E TARGET     </vt:lpstr>
      <vt:lpstr>Presentazione standard di PowerPoint</vt:lpstr>
      <vt:lpstr>Obiettivi, indicatori e target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LEGAMI E LE DIFFERENZE FRA OBIETTIVI, INDICATORI E TARGET</dc:title>
  <dc:creator>lila banterle</dc:creator>
  <cp:lastModifiedBy>lila banterle</cp:lastModifiedBy>
  <cp:revision>5</cp:revision>
  <dcterms:created xsi:type="dcterms:W3CDTF">2019-04-23T08:40:04Z</dcterms:created>
  <dcterms:modified xsi:type="dcterms:W3CDTF">2019-04-23T09:06:18Z</dcterms:modified>
</cp:coreProperties>
</file>