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0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4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5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0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2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4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3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9C14E-A3CE-475B-85EA-6D2C0CC74745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F00F-956D-497E-895C-13949AF3AB1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2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rl-H87pRU" TargetMode="External"/><Relationship Id="rId2" Type="http://schemas.openxmlformats.org/officeDocument/2006/relationships/hyperlink" Target="https://www.youtube.com/watch?v=BsXliHbOFD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Power</a:t>
            </a:r>
            <a:r>
              <a:rPr lang="it-IT" dirty="0" smtClean="0"/>
              <a:t> BI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49" y="1471353"/>
            <a:ext cx="11417813" cy="361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35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Tutorials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hlinkClick r:id="rId2"/>
            </a:endParaRPr>
          </a:p>
          <a:p>
            <a:endParaRPr lang="it-IT" dirty="0">
              <a:hlinkClick r:id="rId2"/>
            </a:endParaRP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https://www.youtube.com/watch?v=BsXliHbOFDM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https://www.youtube.com/watch?v=AGrl-H87pRU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439905"/>
            <a:ext cx="3764877" cy="171033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978" y="4483158"/>
            <a:ext cx="69818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69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Power BI</vt:lpstr>
      <vt:lpstr>Presentazione standard di PowerPoint</vt:lpstr>
      <vt:lpstr>Tutorials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BI</dc:title>
  <dc:creator>Romeo Danielis</dc:creator>
  <cp:lastModifiedBy>Romeo Danielis</cp:lastModifiedBy>
  <cp:revision>1</cp:revision>
  <dcterms:created xsi:type="dcterms:W3CDTF">2020-02-12T21:23:50Z</dcterms:created>
  <dcterms:modified xsi:type="dcterms:W3CDTF">2020-02-12T21:24:43Z</dcterms:modified>
</cp:coreProperties>
</file>